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4"/>
  </p:sldMasterIdLst>
  <p:notesMasterIdLst>
    <p:notesMasterId r:id="rId17"/>
  </p:notesMasterIdLst>
  <p:handoutMasterIdLst>
    <p:handoutMasterId r:id="rId18"/>
  </p:handoutMasterIdLst>
  <p:sldIdLst>
    <p:sldId id="266" r:id="rId5"/>
    <p:sldId id="270" r:id="rId6"/>
    <p:sldId id="272" r:id="rId7"/>
    <p:sldId id="273" r:id="rId8"/>
    <p:sldId id="274" r:id="rId9"/>
    <p:sldId id="275" r:id="rId10"/>
    <p:sldId id="276" r:id="rId11"/>
    <p:sldId id="277" r:id="rId12"/>
    <p:sldId id="278" r:id="rId13"/>
    <p:sldId id="271" r:id="rId14"/>
    <p:sldId id="279" r:id="rId15"/>
    <p:sldId id="38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316D8F-FF7E-48F0-8D4E-7B628EE438AF}" v="235" dt="2023-11-05T14:59:17.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424" autoAdjust="0"/>
  </p:normalViewPr>
  <p:slideViewPr>
    <p:cSldViewPr snapToGrid="0">
      <p:cViewPr varScale="1">
        <p:scale>
          <a:sx n="80" d="100"/>
          <a:sy n="80" d="100"/>
        </p:scale>
        <p:origin x="2472" y="78"/>
      </p:cViewPr>
      <p:guideLst/>
    </p:cSldViewPr>
  </p:slideViewPr>
  <p:notesTextViewPr>
    <p:cViewPr>
      <p:scale>
        <a:sx n="1" d="1"/>
        <a:sy n="1" d="1"/>
      </p:scale>
      <p:origin x="0" y="-234"/>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5C055F4-BFCB-4C20-AC4A-E8B6F9B7CE20}"/>
    <pc:docChg chg="undo redo custSel addSld modSld sldOrd">
      <pc:chgData name="Tommy McClure" userId="5f57beb918c8a44c" providerId="LiveId" clId="{35C055F4-BFCB-4C20-AC4A-E8B6F9B7CE20}" dt="2023-11-03T18:06:04.362" v="5521" actId="113"/>
      <pc:docMkLst>
        <pc:docMk/>
      </pc:docMkLst>
      <pc:sldChg chg="modSp mod modNotesTx">
        <pc:chgData name="Tommy McClure" userId="5f57beb918c8a44c" providerId="LiveId" clId="{35C055F4-BFCB-4C20-AC4A-E8B6F9B7CE20}" dt="2023-11-02T20:11:23.311" v="1458" actId="2711"/>
        <pc:sldMkLst>
          <pc:docMk/>
          <pc:sldMk cId="3857310067" sldId="266"/>
        </pc:sldMkLst>
        <pc:spChg chg="mod">
          <ac:chgData name="Tommy McClure" userId="5f57beb918c8a44c" providerId="LiveId" clId="{35C055F4-BFCB-4C20-AC4A-E8B6F9B7CE20}" dt="2023-11-02T17:17:33.836" v="147" actId="1076"/>
          <ac:spMkLst>
            <pc:docMk/>
            <pc:sldMk cId="3857310067" sldId="266"/>
            <ac:spMk id="2" creationId="{DD812CC5-3F64-4837-AE94-66C400A325B0}"/>
          </ac:spMkLst>
        </pc:spChg>
        <pc:spChg chg="mod">
          <ac:chgData name="Tommy McClure" userId="5f57beb918c8a44c" providerId="LiveId" clId="{35C055F4-BFCB-4C20-AC4A-E8B6F9B7CE20}" dt="2023-11-02T17:17:38.801" v="148" actId="1076"/>
          <ac:spMkLst>
            <pc:docMk/>
            <pc:sldMk cId="3857310067" sldId="266"/>
            <ac:spMk id="3" creationId="{150012D5-B732-49FA-8D2C-A5C52B3641FB}"/>
          </ac:spMkLst>
        </pc:spChg>
      </pc:sldChg>
      <pc:sldChg chg="modSp mod modNotesTx">
        <pc:chgData name="Tommy McClure" userId="5f57beb918c8a44c" providerId="LiveId" clId="{35C055F4-BFCB-4C20-AC4A-E8B6F9B7CE20}" dt="2023-11-03T18:03:47.190" v="5512" actId="1076"/>
        <pc:sldMkLst>
          <pc:docMk/>
          <pc:sldMk cId="771588527" sldId="270"/>
        </pc:sldMkLst>
        <pc:spChg chg="mod">
          <ac:chgData name="Tommy McClure" userId="5f57beb918c8a44c" providerId="LiveId" clId="{35C055F4-BFCB-4C20-AC4A-E8B6F9B7CE20}" dt="2023-11-03T18:03:47.190" v="5512" actId="1076"/>
          <ac:spMkLst>
            <pc:docMk/>
            <pc:sldMk cId="771588527" sldId="270"/>
            <ac:spMk id="2" creationId="{00F0D305-B0F8-6321-240A-B7CD640619FC}"/>
          </ac:spMkLst>
        </pc:spChg>
      </pc:sldChg>
      <pc:sldChg chg="modSp mod">
        <pc:chgData name="Tommy McClure" userId="5f57beb918c8a44c" providerId="LiveId" clId="{35C055F4-BFCB-4C20-AC4A-E8B6F9B7CE20}" dt="2023-11-03T17:59:29.295" v="5485" actId="255"/>
        <pc:sldMkLst>
          <pc:docMk/>
          <pc:sldMk cId="3184847288" sldId="271"/>
        </pc:sldMkLst>
        <pc:spChg chg="mod">
          <ac:chgData name="Tommy McClure" userId="5f57beb918c8a44c" providerId="LiveId" clId="{35C055F4-BFCB-4C20-AC4A-E8B6F9B7CE20}" dt="2023-11-03T17:58:58.643" v="5482" actId="14100"/>
          <ac:spMkLst>
            <pc:docMk/>
            <pc:sldMk cId="3184847288" sldId="271"/>
            <ac:spMk id="3" creationId="{5212C973-3B4E-38DC-13D3-58C3EB4245C5}"/>
          </ac:spMkLst>
        </pc:spChg>
        <pc:spChg chg="mod">
          <ac:chgData name="Tommy McClure" userId="5f57beb918c8a44c" providerId="LiveId" clId="{35C055F4-BFCB-4C20-AC4A-E8B6F9B7CE20}" dt="2023-11-03T17:59:29.295" v="5485" actId="255"/>
          <ac:spMkLst>
            <pc:docMk/>
            <pc:sldMk cId="3184847288" sldId="271"/>
            <ac:spMk id="4" creationId="{417BAEB4-B5BB-9589-B795-0357A21D462D}"/>
          </ac:spMkLst>
        </pc:spChg>
      </pc:sldChg>
      <pc:sldChg chg="modSp mod ord modAnim modNotesTx">
        <pc:chgData name="Tommy McClure" userId="5f57beb918c8a44c" providerId="LiveId" clId="{35C055F4-BFCB-4C20-AC4A-E8B6F9B7CE20}" dt="2023-11-03T18:03:39.388" v="5511" actId="1076"/>
        <pc:sldMkLst>
          <pc:docMk/>
          <pc:sldMk cId="3594238765" sldId="272"/>
        </pc:sldMkLst>
        <pc:spChg chg="mod">
          <ac:chgData name="Tommy McClure" userId="5f57beb918c8a44c" providerId="LiveId" clId="{35C055F4-BFCB-4C20-AC4A-E8B6F9B7CE20}" dt="2023-11-03T18:03:32.251" v="5510" actId="14100"/>
          <ac:spMkLst>
            <pc:docMk/>
            <pc:sldMk cId="3594238765" sldId="272"/>
            <ac:spMk id="3" creationId="{BB6FA69A-0E3D-AA12-B7E3-8ECA409C0CE2}"/>
          </ac:spMkLst>
        </pc:spChg>
        <pc:spChg chg="mod">
          <ac:chgData name="Tommy McClure" userId="5f57beb918c8a44c" providerId="LiveId" clId="{35C055F4-BFCB-4C20-AC4A-E8B6F9B7CE20}" dt="2023-11-03T18:03:39.388" v="5511" actId="1076"/>
          <ac:spMkLst>
            <pc:docMk/>
            <pc:sldMk cId="3594238765" sldId="272"/>
            <ac:spMk id="4" creationId="{2A70BA09-AF7A-2AD0-9524-D28AC1FD1E65}"/>
          </ac:spMkLst>
        </pc:spChg>
      </pc:sldChg>
      <pc:sldChg chg="addSp delSp modSp new mod setBg modAnim modNotesTx">
        <pc:chgData name="Tommy McClure" userId="5f57beb918c8a44c" providerId="LiveId" clId="{35C055F4-BFCB-4C20-AC4A-E8B6F9B7CE20}" dt="2023-11-03T17:59:51.243" v="5487" actId="1076"/>
        <pc:sldMkLst>
          <pc:docMk/>
          <pc:sldMk cId="2076377632" sldId="273"/>
        </pc:sldMkLst>
        <pc:spChg chg="mod">
          <ac:chgData name="Tommy McClure" userId="5f57beb918c8a44c" providerId="LiveId" clId="{35C055F4-BFCB-4C20-AC4A-E8B6F9B7CE20}" dt="2023-11-03T02:31:27.751" v="3956" actId="14100"/>
          <ac:spMkLst>
            <pc:docMk/>
            <pc:sldMk cId="2076377632" sldId="273"/>
            <ac:spMk id="2" creationId="{752C5991-D1A7-25D3-35FB-4B39EDD63723}"/>
          </ac:spMkLst>
        </pc:spChg>
        <pc:spChg chg="mod">
          <ac:chgData name="Tommy McClure" userId="5f57beb918c8a44c" providerId="LiveId" clId="{35C055F4-BFCB-4C20-AC4A-E8B6F9B7CE20}" dt="2023-11-02T22:24:26.468" v="3489" actId="20577"/>
          <ac:spMkLst>
            <pc:docMk/>
            <pc:sldMk cId="2076377632" sldId="273"/>
            <ac:spMk id="3" creationId="{DD154635-5E6E-00BC-00BF-83565820A614}"/>
          </ac:spMkLst>
        </pc:spChg>
        <pc:spChg chg="add mod">
          <ac:chgData name="Tommy McClure" userId="5f57beb918c8a44c" providerId="LiveId" clId="{35C055F4-BFCB-4C20-AC4A-E8B6F9B7CE20}" dt="2023-11-02T17:25:10.637" v="266" actId="1076"/>
          <ac:spMkLst>
            <pc:docMk/>
            <pc:sldMk cId="2076377632" sldId="273"/>
            <ac:spMk id="4" creationId="{C9AAE871-DD53-6C30-6D2E-98689DF26CFE}"/>
          </ac:spMkLst>
        </pc:spChg>
        <pc:spChg chg="mod">
          <ac:chgData name="Tommy McClure" userId="5f57beb918c8a44c" providerId="LiveId" clId="{35C055F4-BFCB-4C20-AC4A-E8B6F9B7CE20}" dt="2023-11-03T17:59:51.243" v="5487" actId="1076"/>
          <ac:spMkLst>
            <pc:docMk/>
            <pc:sldMk cId="2076377632" sldId="273"/>
            <ac:spMk id="5" creationId="{0AD853CC-BED1-1428-30C7-3D60B374C5B8}"/>
          </ac:spMkLst>
        </pc:spChg>
        <pc:spChg chg="add del">
          <ac:chgData name="Tommy McClure" userId="5f57beb918c8a44c" providerId="LiveId" clId="{35C055F4-BFCB-4C20-AC4A-E8B6F9B7CE20}" dt="2023-11-02T17:50:15.554" v="1297" actId="11529"/>
          <ac:spMkLst>
            <pc:docMk/>
            <pc:sldMk cId="2076377632" sldId="273"/>
            <ac:spMk id="5" creationId="{3622AF45-5F62-F3C3-DBCA-B6248426F6BB}"/>
          </ac:spMkLst>
        </pc:spChg>
        <pc:spChg chg="add mod">
          <ac:chgData name="Tommy McClure" userId="5f57beb918c8a44c" providerId="LiveId" clId="{35C055F4-BFCB-4C20-AC4A-E8B6F9B7CE20}" dt="2023-11-02T17:51:20.950" v="1311" actId="14100"/>
          <ac:spMkLst>
            <pc:docMk/>
            <pc:sldMk cId="2076377632" sldId="273"/>
            <ac:spMk id="6" creationId="{FFB8F3ED-48AF-F521-67E7-657188FCB663}"/>
          </ac:spMkLst>
        </pc:spChg>
      </pc:sldChg>
      <pc:sldChg chg="modSp add mod modAnim modNotesTx">
        <pc:chgData name="Tommy McClure" userId="5f57beb918c8a44c" providerId="LiveId" clId="{35C055F4-BFCB-4C20-AC4A-E8B6F9B7CE20}" dt="2023-11-03T17:59:56.686" v="5488" actId="1076"/>
        <pc:sldMkLst>
          <pc:docMk/>
          <pc:sldMk cId="4067503388" sldId="274"/>
        </pc:sldMkLst>
        <pc:spChg chg="mod">
          <ac:chgData name="Tommy McClure" userId="5f57beb918c8a44c" providerId="LiveId" clId="{35C055F4-BFCB-4C20-AC4A-E8B6F9B7CE20}" dt="2023-11-03T02:31:17.135" v="3950" actId="20577"/>
          <ac:spMkLst>
            <pc:docMk/>
            <pc:sldMk cId="4067503388" sldId="274"/>
            <ac:spMk id="2" creationId="{752C5991-D1A7-25D3-35FB-4B39EDD63723}"/>
          </ac:spMkLst>
        </pc:spChg>
        <pc:spChg chg="mod">
          <ac:chgData name="Tommy McClure" userId="5f57beb918c8a44c" providerId="LiveId" clId="{35C055F4-BFCB-4C20-AC4A-E8B6F9B7CE20}" dt="2023-11-02T21:23:42.863" v="2431" actId="20577"/>
          <ac:spMkLst>
            <pc:docMk/>
            <pc:sldMk cId="4067503388" sldId="274"/>
            <ac:spMk id="3" creationId="{DD154635-5E6E-00BC-00BF-83565820A614}"/>
          </ac:spMkLst>
        </pc:spChg>
        <pc:spChg chg="mod">
          <ac:chgData name="Tommy McClure" userId="5f57beb918c8a44c" providerId="LiveId" clId="{35C055F4-BFCB-4C20-AC4A-E8B6F9B7CE20}" dt="2023-11-03T17:59:56.686" v="5488" actId="1076"/>
          <ac:spMkLst>
            <pc:docMk/>
            <pc:sldMk cId="4067503388" sldId="274"/>
            <ac:spMk id="5" creationId="{0E78C380-EEBD-EFF9-01FF-A670EE67B6E6}"/>
          </ac:spMkLst>
        </pc:spChg>
      </pc:sldChg>
      <pc:sldChg chg="modSp add mod modAnim modNotesTx">
        <pc:chgData name="Tommy McClure" userId="5f57beb918c8a44c" providerId="LiveId" clId="{35C055F4-BFCB-4C20-AC4A-E8B6F9B7CE20}" dt="2023-11-03T18:00:06.776" v="5489" actId="1076"/>
        <pc:sldMkLst>
          <pc:docMk/>
          <pc:sldMk cId="1844858270" sldId="275"/>
        </pc:sldMkLst>
        <pc:spChg chg="mod">
          <ac:chgData name="Tommy McClure" userId="5f57beb918c8a44c" providerId="LiveId" clId="{35C055F4-BFCB-4C20-AC4A-E8B6F9B7CE20}" dt="2023-11-03T02:30:54.797" v="3935" actId="20577"/>
          <ac:spMkLst>
            <pc:docMk/>
            <pc:sldMk cId="1844858270" sldId="275"/>
            <ac:spMk id="2" creationId="{752C5991-D1A7-25D3-35FB-4B39EDD63723}"/>
          </ac:spMkLst>
        </pc:spChg>
        <pc:spChg chg="mod">
          <ac:chgData name="Tommy McClure" userId="5f57beb918c8a44c" providerId="LiveId" clId="{35C055F4-BFCB-4C20-AC4A-E8B6F9B7CE20}" dt="2023-11-02T21:36:54.118" v="3081" actId="255"/>
          <ac:spMkLst>
            <pc:docMk/>
            <pc:sldMk cId="1844858270" sldId="275"/>
            <ac:spMk id="3" creationId="{DD154635-5E6E-00BC-00BF-83565820A614}"/>
          </ac:spMkLst>
        </pc:spChg>
        <pc:spChg chg="mod">
          <ac:chgData name="Tommy McClure" userId="5f57beb918c8a44c" providerId="LiveId" clId="{35C055F4-BFCB-4C20-AC4A-E8B6F9B7CE20}" dt="2023-11-03T18:00:06.776" v="5489" actId="1076"/>
          <ac:spMkLst>
            <pc:docMk/>
            <pc:sldMk cId="1844858270" sldId="275"/>
            <ac:spMk id="5" creationId="{E1CF027C-C34B-FB74-5A8B-B20338EFB472}"/>
          </ac:spMkLst>
        </pc:spChg>
      </pc:sldChg>
      <pc:sldChg chg="modSp add mod modAnim modNotesTx">
        <pc:chgData name="Tommy McClure" userId="5f57beb918c8a44c" providerId="LiveId" clId="{35C055F4-BFCB-4C20-AC4A-E8B6F9B7CE20}" dt="2023-11-03T18:04:48.240" v="5514"/>
        <pc:sldMkLst>
          <pc:docMk/>
          <pc:sldMk cId="1600918036" sldId="276"/>
        </pc:sldMkLst>
        <pc:spChg chg="mod">
          <ac:chgData name="Tommy McClure" userId="5f57beb918c8a44c" providerId="LiveId" clId="{35C055F4-BFCB-4C20-AC4A-E8B6F9B7CE20}" dt="2023-11-02T21:45:37.781" v="3180" actId="20577"/>
          <ac:spMkLst>
            <pc:docMk/>
            <pc:sldMk cId="1600918036" sldId="276"/>
            <ac:spMk id="2" creationId="{752C5991-D1A7-25D3-35FB-4B39EDD63723}"/>
          </ac:spMkLst>
        </pc:spChg>
        <pc:spChg chg="mod">
          <ac:chgData name="Tommy McClure" userId="5f57beb918c8a44c" providerId="LiveId" clId="{35C055F4-BFCB-4C20-AC4A-E8B6F9B7CE20}" dt="2023-11-03T02:28:38.925" v="3876" actId="255"/>
          <ac:spMkLst>
            <pc:docMk/>
            <pc:sldMk cId="1600918036" sldId="276"/>
            <ac:spMk id="3" creationId="{DD154635-5E6E-00BC-00BF-83565820A614}"/>
          </ac:spMkLst>
        </pc:spChg>
        <pc:spChg chg="mod">
          <ac:chgData name="Tommy McClure" userId="5f57beb918c8a44c" providerId="LiveId" clId="{35C055F4-BFCB-4C20-AC4A-E8B6F9B7CE20}" dt="2023-11-03T18:00:14.946" v="5490" actId="1076"/>
          <ac:spMkLst>
            <pc:docMk/>
            <pc:sldMk cId="1600918036" sldId="276"/>
            <ac:spMk id="5" creationId="{65BE7B31-5025-D9C7-DA40-4F792E36B74B}"/>
          </ac:spMkLst>
        </pc:spChg>
      </pc:sldChg>
      <pc:sldChg chg="modSp add mod modAnim modNotesTx">
        <pc:chgData name="Tommy McClure" userId="5f57beb918c8a44c" providerId="LiveId" clId="{35C055F4-BFCB-4C20-AC4A-E8B6F9B7CE20}" dt="2023-11-03T18:00:25.272" v="5491" actId="1076"/>
        <pc:sldMkLst>
          <pc:docMk/>
          <pc:sldMk cId="2488901336" sldId="277"/>
        </pc:sldMkLst>
        <pc:spChg chg="mod">
          <ac:chgData name="Tommy McClure" userId="5f57beb918c8a44c" providerId="LiveId" clId="{35C055F4-BFCB-4C20-AC4A-E8B6F9B7CE20}" dt="2023-11-03T02:30:49.225" v="3934" actId="20577"/>
          <ac:spMkLst>
            <pc:docMk/>
            <pc:sldMk cId="2488901336" sldId="277"/>
            <ac:spMk id="2" creationId="{752C5991-D1A7-25D3-35FB-4B39EDD63723}"/>
          </ac:spMkLst>
        </pc:spChg>
        <pc:spChg chg="mod">
          <ac:chgData name="Tommy McClure" userId="5f57beb918c8a44c" providerId="LiveId" clId="{35C055F4-BFCB-4C20-AC4A-E8B6F9B7CE20}" dt="2023-11-03T17:19:21.398" v="5068" actId="20577"/>
          <ac:spMkLst>
            <pc:docMk/>
            <pc:sldMk cId="2488901336" sldId="277"/>
            <ac:spMk id="3" creationId="{DD154635-5E6E-00BC-00BF-83565820A614}"/>
          </ac:spMkLst>
        </pc:spChg>
        <pc:spChg chg="mod">
          <ac:chgData name="Tommy McClure" userId="5f57beb918c8a44c" providerId="LiveId" clId="{35C055F4-BFCB-4C20-AC4A-E8B6F9B7CE20}" dt="2023-11-03T18:00:25.272" v="5491" actId="1076"/>
          <ac:spMkLst>
            <pc:docMk/>
            <pc:sldMk cId="2488901336" sldId="277"/>
            <ac:spMk id="5" creationId="{9BDF36B9-EB9A-FE6F-3695-A219D17DF0FE}"/>
          </ac:spMkLst>
        </pc:spChg>
      </pc:sldChg>
      <pc:sldChg chg="modSp add mod modAnim modNotesTx">
        <pc:chgData name="Tommy McClure" userId="5f57beb918c8a44c" providerId="LiveId" clId="{35C055F4-BFCB-4C20-AC4A-E8B6F9B7CE20}" dt="2023-11-03T18:05:24.589" v="5515"/>
        <pc:sldMkLst>
          <pc:docMk/>
          <pc:sldMk cId="2567259173" sldId="278"/>
        </pc:sldMkLst>
        <pc:spChg chg="mod">
          <ac:chgData name="Tommy McClure" userId="5f57beb918c8a44c" providerId="LiveId" clId="{35C055F4-BFCB-4C20-AC4A-E8B6F9B7CE20}" dt="2023-11-03T17:11:36.601" v="5009" actId="114"/>
          <ac:spMkLst>
            <pc:docMk/>
            <pc:sldMk cId="2567259173" sldId="278"/>
            <ac:spMk id="3" creationId="{DD154635-5E6E-00BC-00BF-83565820A614}"/>
          </ac:spMkLst>
        </pc:spChg>
        <pc:spChg chg="mod">
          <ac:chgData name="Tommy McClure" userId="5f57beb918c8a44c" providerId="LiveId" clId="{35C055F4-BFCB-4C20-AC4A-E8B6F9B7CE20}" dt="2023-11-03T18:00:33.638" v="5492" actId="1076"/>
          <ac:spMkLst>
            <pc:docMk/>
            <pc:sldMk cId="2567259173" sldId="278"/>
            <ac:spMk id="5" creationId="{CBA2B686-B67C-02A9-C84E-6565512B8D2B}"/>
          </ac:spMkLst>
        </pc:spChg>
      </pc:sldChg>
      <pc:sldChg chg="addSp delSp modSp add mod ord modAnim modNotesTx">
        <pc:chgData name="Tommy McClure" userId="5f57beb918c8a44c" providerId="LiveId" clId="{35C055F4-BFCB-4C20-AC4A-E8B6F9B7CE20}" dt="2023-11-03T18:06:04.362" v="5521" actId="113"/>
        <pc:sldMkLst>
          <pc:docMk/>
          <pc:sldMk cId="3607920719" sldId="279"/>
        </pc:sldMkLst>
        <pc:spChg chg="add del mod">
          <ac:chgData name="Tommy McClure" userId="5f57beb918c8a44c" providerId="LiveId" clId="{35C055F4-BFCB-4C20-AC4A-E8B6F9B7CE20}" dt="2023-11-03T17:46:51.479" v="5340" actId="478"/>
          <ac:spMkLst>
            <pc:docMk/>
            <pc:sldMk cId="3607920719" sldId="279"/>
            <ac:spMk id="2" creationId="{49D45AEC-3296-E098-5C5B-F37E0A01B7F0}"/>
          </ac:spMkLst>
        </pc:spChg>
        <pc:spChg chg="mod">
          <ac:chgData name="Tommy McClure" userId="5f57beb918c8a44c" providerId="LiveId" clId="{35C055F4-BFCB-4C20-AC4A-E8B6F9B7CE20}" dt="2023-11-03T18:06:04.362" v="5521" actId="113"/>
          <ac:spMkLst>
            <pc:docMk/>
            <pc:sldMk cId="3607920719" sldId="279"/>
            <ac:spMk id="3" creationId="{83D048AD-5F12-4F20-8B94-DCE98507F94A}"/>
          </ac:spMkLst>
        </pc:spChg>
        <pc:spChg chg="add mod">
          <ac:chgData name="Tommy McClure" userId="5f57beb918c8a44c" providerId="LiveId" clId="{35C055F4-BFCB-4C20-AC4A-E8B6F9B7CE20}" dt="2023-11-03T17:47:02.559" v="5341"/>
          <ac:spMkLst>
            <pc:docMk/>
            <pc:sldMk cId="3607920719" sldId="279"/>
            <ac:spMk id="4" creationId="{B9FDDF5F-5F6C-566E-A57F-902BD3B574DA}"/>
          </ac:spMkLst>
        </pc:spChg>
        <pc:spChg chg="add mod">
          <ac:chgData name="Tommy McClure" userId="5f57beb918c8a44c" providerId="LiveId" clId="{35C055F4-BFCB-4C20-AC4A-E8B6F9B7CE20}" dt="2023-11-03T17:47:30.559" v="5343"/>
          <ac:spMkLst>
            <pc:docMk/>
            <pc:sldMk cId="3607920719" sldId="279"/>
            <ac:spMk id="5" creationId="{09F16072-AE93-382A-FF3B-5028B86F31E6}"/>
          </ac:spMkLst>
        </pc:spChg>
        <pc:spChg chg="mod">
          <ac:chgData name="Tommy McClure" userId="5f57beb918c8a44c" providerId="LiveId" clId="{35C055F4-BFCB-4C20-AC4A-E8B6F9B7CE20}" dt="2023-11-03T18:00:41.464" v="5494" actId="1076"/>
          <ac:spMkLst>
            <pc:docMk/>
            <pc:sldMk cId="3607920719" sldId="279"/>
            <ac:spMk id="6" creationId="{6E61788A-4F0D-7561-65A4-E97641E45BC2}"/>
          </ac:spMkLst>
        </pc:spChg>
        <pc:spChg chg="mod">
          <ac:chgData name="Tommy McClure" userId="5f57beb918c8a44c" providerId="LiveId" clId="{35C055F4-BFCB-4C20-AC4A-E8B6F9B7CE20}" dt="2023-11-03T17:50:18.162" v="5380" actId="1076"/>
          <ac:spMkLst>
            <pc:docMk/>
            <pc:sldMk cId="3607920719" sldId="279"/>
            <ac:spMk id="8" creationId="{1E26DB57-6167-5390-8EC5-10666C73D5BD}"/>
          </ac:spMkLst>
        </pc:spChg>
      </pc:sldChg>
      <pc:sldChg chg="modSp mod setBg">
        <pc:chgData name="Tommy McClure" userId="5f57beb918c8a44c" providerId="LiveId" clId="{35C055F4-BFCB-4C20-AC4A-E8B6F9B7CE20}" dt="2023-11-03T18:00:52.502" v="5496" actId="207"/>
        <pc:sldMkLst>
          <pc:docMk/>
          <pc:sldMk cId="3365715871" sldId="380"/>
        </pc:sldMkLst>
        <pc:spChg chg="mod">
          <ac:chgData name="Tommy McClure" userId="5f57beb918c8a44c" providerId="LiveId" clId="{35C055F4-BFCB-4C20-AC4A-E8B6F9B7CE20}" dt="2023-11-03T18:00:52.502" v="5496" actId="207"/>
          <ac:spMkLst>
            <pc:docMk/>
            <pc:sldMk cId="3365715871" sldId="380"/>
            <ac:spMk id="2" creationId="{335D68DB-D2A1-B951-1032-6BBA87ACCFA3}"/>
          </ac:spMkLst>
        </pc:spChg>
        <pc:spChg chg="mod">
          <ac:chgData name="Tommy McClure" userId="5f57beb918c8a44c" providerId="LiveId" clId="{35C055F4-BFCB-4C20-AC4A-E8B6F9B7CE20}" dt="2023-11-03T17:54:55.240" v="5460" actId="1035"/>
          <ac:spMkLst>
            <pc:docMk/>
            <pc:sldMk cId="3365715871" sldId="380"/>
            <ac:spMk id="7" creationId="{2A6B56C3-77F0-4E92-B09D-C8D4A68D5E79}"/>
          </ac:spMkLst>
        </pc:spChg>
        <pc:spChg chg="mod">
          <ac:chgData name="Tommy McClure" userId="5f57beb918c8a44c" providerId="LiveId" clId="{35C055F4-BFCB-4C20-AC4A-E8B6F9B7CE20}" dt="2023-11-03T17:54:45.399" v="5458" actId="1037"/>
          <ac:spMkLst>
            <pc:docMk/>
            <pc:sldMk cId="3365715871" sldId="380"/>
            <ac:spMk id="10" creationId="{BB8A7FBA-4C4C-4440-9886-90F8BD6246FB}"/>
          </ac:spMkLst>
        </pc:spChg>
      </pc:sldChg>
    </pc:docChg>
  </pc:docChgLst>
  <pc:docChgLst>
    <pc:chgData name="Tommy McClure" userId="5f57beb918c8a44c" providerId="LiveId" clId="{79316D8F-FF7E-48F0-8D4E-7B628EE438AF}"/>
    <pc:docChg chg="undo custSel modSld sldOrd">
      <pc:chgData name="Tommy McClure" userId="5f57beb918c8a44c" providerId="LiveId" clId="{79316D8F-FF7E-48F0-8D4E-7B628EE438AF}" dt="2023-11-05T15:07:18.774" v="867" actId="113"/>
      <pc:docMkLst>
        <pc:docMk/>
      </pc:docMkLst>
      <pc:sldChg chg="setBg modNotes">
        <pc:chgData name="Tommy McClure" userId="5f57beb918c8a44c" providerId="LiveId" clId="{79316D8F-FF7E-48F0-8D4E-7B628EE438AF}" dt="2023-11-04T20:07:34.082" v="643" actId="14100"/>
        <pc:sldMkLst>
          <pc:docMk/>
          <pc:sldMk cId="3857310067" sldId="266"/>
        </pc:sldMkLst>
      </pc:sldChg>
      <pc:sldChg chg="modSp mod modNotes modNotesTx">
        <pc:chgData name="Tommy McClure" userId="5f57beb918c8a44c" providerId="LiveId" clId="{79316D8F-FF7E-48F0-8D4E-7B628EE438AF}" dt="2023-11-05T15:03:05.580" v="839" actId="115"/>
        <pc:sldMkLst>
          <pc:docMk/>
          <pc:sldMk cId="771588527" sldId="270"/>
        </pc:sldMkLst>
        <pc:spChg chg="mod">
          <ac:chgData name="Tommy McClure" userId="5f57beb918c8a44c" providerId="LiveId" clId="{79316D8F-FF7E-48F0-8D4E-7B628EE438AF}" dt="2023-11-03T19:49:01.471" v="435" actId="113"/>
          <ac:spMkLst>
            <pc:docMk/>
            <pc:sldMk cId="771588527" sldId="270"/>
            <ac:spMk id="8" creationId="{1E26DB57-6167-5390-8EC5-10666C73D5BD}"/>
          </ac:spMkLst>
        </pc:spChg>
      </pc:sldChg>
      <pc:sldChg chg="modSp mod ord">
        <pc:chgData name="Tommy McClure" userId="5f57beb918c8a44c" providerId="LiveId" clId="{79316D8F-FF7E-48F0-8D4E-7B628EE438AF}" dt="2023-11-03T19:50:24.326" v="441"/>
        <pc:sldMkLst>
          <pc:docMk/>
          <pc:sldMk cId="3184847288" sldId="271"/>
        </pc:sldMkLst>
        <pc:spChg chg="mod">
          <ac:chgData name="Tommy McClure" userId="5f57beb918c8a44c" providerId="LiveId" clId="{79316D8F-FF7E-48F0-8D4E-7B628EE438AF}" dt="2023-11-03T19:43:55.331" v="365" actId="11"/>
          <ac:spMkLst>
            <pc:docMk/>
            <pc:sldMk cId="3184847288" sldId="271"/>
            <ac:spMk id="3" creationId="{5212C973-3B4E-38DC-13D3-58C3EB4245C5}"/>
          </ac:spMkLst>
        </pc:spChg>
      </pc:sldChg>
      <pc:sldChg chg="modNotes modNotesTx">
        <pc:chgData name="Tommy McClure" userId="5f57beb918c8a44c" providerId="LiveId" clId="{79316D8F-FF7E-48F0-8D4E-7B628EE438AF}" dt="2023-11-05T14:42:08.567" v="719" actId="113"/>
        <pc:sldMkLst>
          <pc:docMk/>
          <pc:sldMk cId="3594238765" sldId="272"/>
        </pc:sldMkLst>
      </pc:sldChg>
      <pc:sldChg chg="modSp mod ord modAnim modNotes modNotesTx">
        <pc:chgData name="Tommy McClure" userId="5f57beb918c8a44c" providerId="LiveId" clId="{79316D8F-FF7E-48F0-8D4E-7B628EE438AF}" dt="2023-11-05T14:53:17.656" v="798" actId="113"/>
        <pc:sldMkLst>
          <pc:docMk/>
          <pc:sldMk cId="2076377632" sldId="273"/>
        </pc:sldMkLst>
        <pc:spChg chg="mod">
          <ac:chgData name="Tommy McClure" userId="5f57beb918c8a44c" providerId="LiveId" clId="{79316D8F-FF7E-48F0-8D4E-7B628EE438AF}" dt="2023-11-03T19:46:47.680" v="426" actId="20577"/>
          <ac:spMkLst>
            <pc:docMk/>
            <pc:sldMk cId="2076377632" sldId="273"/>
            <ac:spMk id="2" creationId="{752C5991-D1A7-25D3-35FB-4B39EDD63723}"/>
          </ac:spMkLst>
        </pc:spChg>
        <pc:spChg chg="mod">
          <ac:chgData name="Tommy McClure" userId="5f57beb918c8a44c" providerId="LiveId" clId="{79316D8F-FF7E-48F0-8D4E-7B628EE438AF}" dt="2023-11-03T19:39:29.072" v="360" actId="20577"/>
          <ac:spMkLst>
            <pc:docMk/>
            <pc:sldMk cId="2076377632" sldId="273"/>
            <ac:spMk id="3" creationId="{DD154635-5E6E-00BC-00BF-83565820A614}"/>
          </ac:spMkLst>
        </pc:spChg>
        <pc:spChg chg="mod">
          <ac:chgData name="Tommy McClure" userId="5f57beb918c8a44c" providerId="LiveId" clId="{79316D8F-FF7E-48F0-8D4E-7B628EE438AF}" dt="2023-11-04T19:23:33.275" v="620" actId="255"/>
          <ac:spMkLst>
            <pc:docMk/>
            <pc:sldMk cId="2076377632" sldId="273"/>
            <ac:spMk id="4" creationId="{C9AAE871-DD53-6C30-6D2E-98689DF26CFE}"/>
          </ac:spMkLst>
        </pc:spChg>
      </pc:sldChg>
      <pc:sldChg chg="addSp delSp modSp mod modNotes">
        <pc:chgData name="Tommy McClure" userId="5f57beb918c8a44c" providerId="LiveId" clId="{79316D8F-FF7E-48F0-8D4E-7B628EE438AF}" dt="2023-11-04T20:09:17.622" v="665" actId="14100"/>
        <pc:sldMkLst>
          <pc:docMk/>
          <pc:sldMk cId="4067503388" sldId="274"/>
        </pc:sldMkLst>
        <pc:spChg chg="add del mod">
          <ac:chgData name="Tommy McClure" userId="5f57beb918c8a44c" providerId="LiveId" clId="{79316D8F-FF7E-48F0-8D4E-7B628EE438AF}" dt="2023-11-04T19:22:35.748" v="600" actId="1036"/>
          <ac:spMkLst>
            <pc:docMk/>
            <pc:sldMk cId="4067503388" sldId="274"/>
            <ac:spMk id="4" creationId="{C9AAE871-DD53-6C30-6D2E-98689DF26CFE}"/>
          </ac:spMkLst>
        </pc:spChg>
      </pc:sldChg>
      <pc:sldChg chg="addSp delSp modSp mod modAnim modNotes modNotesTx">
        <pc:chgData name="Tommy McClure" userId="5f57beb918c8a44c" providerId="LiveId" clId="{79316D8F-FF7E-48F0-8D4E-7B628EE438AF}" dt="2023-11-05T15:07:18.774" v="867" actId="113"/>
        <pc:sldMkLst>
          <pc:docMk/>
          <pc:sldMk cId="1844858270" sldId="275"/>
        </pc:sldMkLst>
        <pc:spChg chg="mod">
          <ac:chgData name="Tommy McClure" userId="5f57beb918c8a44c" providerId="LiveId" clId="{79316D8F-FF7E-48F0-8D4E-7B628EE438AF}" dt="2023-11-05T14:59:17.877" v="834" actId="20577"/>
          <ac:spMkLst>
            <pc:docMk/>
            <pc:sldMk cId="1844858270" sldId="275"/>
            <ac:spMk id="3" creationId="{DD154635-5E6E-00BC-00BF-83565820A614}"/>
          </ac:spMkLst>
        </pc:spChg>
        <pc:spChg chg="del">
          <ac:chgData name="Tommy McClure" userId="5f57beb918c8a44c" providerId="LiveId" clId="{79316D8F-FF7E-48F0-8D4E-7B628EE438AF}" dt="2023-11-04T19:23:58.335" v="621" actId="478"/>
          <ac:spMkLst>
            <pc:docMk/>
            <pc:sldMk cId="1844858270" sldId="275"/>
            <ac:spMk id="4" creationId="{C9AAE871-DD53-6C30-6D2E-98689DF26CFE}"/>
          </ac:spMkLst>
        </pc:spChg>
        <pc:spChg chg="add mod">
          <ac:chgData name="Tommy McClure" userId="5f57beb918c8a44c" providerId="LiveId" clId="{79316D8F-FF7E-48F0-8D4E-7B628EE438AF}" dt="2023-11-04T19:24:01.009" v="622"/>
          <ac:spMkLst>
            <pc:docMk/>
            <pc:sldMk cId="1844858270" sldId="275"/>
            <ac:spMk id="7" creationId="{54B0D1E7-1A0A-9915-E64D-3A0918BB546F}"/>
          </ac:spMkLst>
        </pc:spChg>
      </pc:sldChg>
      <pc:sldChg chg="addSp delSp modSp mod addAnim delAnim modNotes">
        <pc:chgData name="Tommy McClure" userId="5f57beb918c8a44c" providerId="LiveId" clId="{79316D8F-FF7E-48F0-8D4E-7B628EE438AF}" dt="2023-11-04T20:09:58.957" v="674" actId="207"/>
        <pc:sldMkLst>
          <pc:docMk/>
          <pc:sldMk cId="1600918036" sldId="276"/>
        </pc:sldMkLst>
        <pc:spChg chg="add del mod">
          <ac:chgData name="Tommy McClure" userId="5f57beb918c8a44c" providerId="LiveId" clId="{79316D8F-FF7E-48F0-8D4E-7B628EE438AF}" dt="2023-11-04T19:27:30.881" v="641" actId="20577"/>
          <ac:spMkLst>
            <pc:docMk/>
            <pc:sldMk cId="1600918036" sldId="276"/>
            <ac:spMk id="3" creationId="{DD154635-5E6E-00BC-00BF-83565820A614}"/>
          </ac:spMkLst>
        </pc:spChg>
        <pc:spChg chg="del">
          <ac:chgData name="Tommy McClure" userId="5f57beb918c8a44c" providerId="LiveId" clId="{79316D8F-FF7E-48F0-8D4E-7B628EE438AF}" dt="2023-11-04T19:24:12.967" v="625" actId="478"/>
          <ac:spMkLst>
            <pc:docMk/>
            <pc:sldMk cId="1600918036" sldId="276"/>
            <ac:spMk id="4" creationId="{C9AAE871-DD53-6C30-6D2E-98689DF26CFE}"/>
          </ac:spMkLst>
        </pc:spChg>
        <pc:spChg chg="add del mod">
          <ac:chgData name="Tommy McClure" userId="5f57beb918c8a44c" providerId="LiveId" clId="{79316D8F-FF7E-48F0-8D4E-7B628EE438AF}" dt="2023-11-04T19:24:09.604" v="624" actId="478"/>
          <ac:spMkLst>
            <pc:docMk/>
            <pc:sldMk cId="1600918036" sldId="276"/>
            <ac:spMk id="8" creationId="{E185E596-3A9F-05C9-790A-4A874DAA5070}"/>
          </ac:spMkLst>
        </pc:spChg>
        <pc:spChg chg="add mod">
          <ac:chgData name="Tommy McClure" userId="5f57beb918c8a44c" providerId="LiveId" clId="{79316D8F-FF7E-48F0-8D4E-7B628EE438AF}" dt="2023-11-04T19:24:15.405" v="626"/>
          <ac:spMkLst>
            <pc:docMk/>
            <pc:sldMk cId="1600918036" sldId="276"/>
            <ac:spMk id="9" creationId="{6ACB1141-2E62-1186-B3FB-C06BA2BBFA04}"/>
          </ac:spMkLst>
        </pc:spChg>
      </pc:sldChg>
      <pc:sldChg chg="addSp delSp modSp mod modNotes">
        <pc:chgData name="Tommy McClure" userId="5f57beb918c8a44c" providerId="LiveId" clId="{79316D8F-FF7E-48F0-8D4E-7B628EE438AF}" dt="2023-11-04T20:10:13.480" v="678" actId="14100"/>
        <pc:sldMkLst>
          <pc:docMk/>
          <pc:sldMk cId="2488901336" sldId="277"/>
        </pc:sldMkLst>
        <pc:spChg chg="del">
          <ac:chgData name="Tommy McClure" userId="5f57beb918c8a44c" providerId="LiveId" clId="{79316D8F-FF7E-48F0-8D4E-7B628EE438AF}" dt="2023-11-04T19:24:22.816" v="627" actId="478"/>
          <ac:spMkLst>
            <pc:docMk/>
            <pc:sldMk cId="2488901336" sldId="277"/>
            <ac:spMk id="4" creationId="{C9AAE871-DD53-6C30-6D2E-98689DF26CFE}"/>
          </ac:spMkLst>
        </pc:spChg>
        <pc:spChg chg="add mod">
          <ac:chgData name="Tommy McClure" userId="5f57beb918c8a44c" providerId="LiveId" clId="{79316D8F-FF7E-48F0-8D4E-7B628EE438AF}" dt="2023-11-04T19:24:25.216" v="628"/>
          <ac:spMkLst>
            <pc:docMk/>
            <pc:sldMk cId="2488901336" sldId="277"/>
            <ac:spMk id="7" creationId="{4DE43E19-1F39-CAC1-A2E6-8698349CAB02}"/>
          </ac:spMkLst>
        </pc:spChg>
      </pc:sldChg>
      <pc:sldChg chg="addSp delSp modSp mod modNotes">
        <pc:chgData name="Tommy McClure" userId="5f57beb918c8a44c" providerId="LiveId" clId="{79316D8F-FF7E-48F0-8D4E-7B628EE438AF}" dt="2023-11-04T20:10:25.905" v="682" actId="14100"/>
        <pc:sldMkLst>
          <pc:docMk/>
          <pc:sldMk cId="2567259173" sldId="278"/>
        </pc:sldMkLst>
        <pc:spChg chg="del">
          <ac:chgData name="Tommy McClure" userId="5f57beb918c8a44c" providerId="LiveId" clId="{79316D8F-FF7E-48F0-8D4E-7B628EE438AF}" dt="2023-11-04T19:24:34.526" v="629" actId="478"/>
          <ac:spMkLst>
            <pc:docMk/>
            <pc:sldMk cId="2567259173" sldId="278"/>
            <ac:spMk id="4" creationId="{C9AAE871-DD53-6C30-6D2E-98689DF26CFE}"/>
          </ac:spMkLst>
        </pc:spChg>
        <pc:spChg chg="add mod">
          <ac:chgData name="Tommy McClure" userId="5f57beb918c8a44c" providerId="LiveId" clId="{79316D8F-FF7E-48F0-8D4E-7B628EE438AF}" dt="2023-11-04T19:24:36.705" v="630"/>
          <ac:spMkLst>
            <pc:docMk/>
            <pc:sldMk cId="2567259173" sldId="278"/>
            <ac:spMk id="7" creationId="{4AF30BE7-11B6-09AF-1CA4-60E30EE73CB7}"/>
          </ac:spMkLst>
        </pc:spChg>
      </pc:sldChg>
      <pc:sldChg chg="addSp delSp modSp mod modAnim modNotes">
        <pc:chgData name="Tommy McClure" userId="5f57beb918c8a44c" providerId="LiveId" clId="{79316D8F-FF7E-48F0-8D4E-7B628EE438AF}" dt="2023-11-04T20:10:44.489" v="686" actId="14100"/>
        <pc:sldMkLst>
          <pc:docMk/>
          <pc:sldMk cId="3607920719" sldId="279"/>
        </pc:sldMkLst>
        <pc:spChg chg="add mod">
          <ac:chgData name="Tommy McClure" userId="5f57beb918c8a44c" providerId="LiveId" clId="{79316D8F-FF7E-48F0-8D4E-7B628EE438AF}" dt="2023-11-04T19:24:49.932" v="632"/>
          <ac:spMkLst>
            <pc:docMk/>
            <pc:sldMk cId="3607920719" sldId="279"/>
            <ac:spMk id="2" creationId="{4493498C-F29E-ECF7-268D-87C4DE4753A7}"/>
          </ac:spMkLst>
        </pc:spChg>
        <pc:spChg chg="mod">
          <ac:chgData name="Tommy McClure" userId="5f57beb918c8a44c" providerId="LiveId" clId="{79316D8F-FF7E-48F0-8D4E-7B628EE438AF}" dt="2023-11-03T19:19:05.310" v="103" actId="20577"/>
          <ac:spMkLst>
            <pc:docMk/>
            <pc:sldMk cId="3607920719" sldId="279"/>
            <ac:spMk id="3" creationId="{83D048AD-5F12-4F20-8B94-DCE98507F94A}"/>
          </ac:spMkLst>
        </pc:spChg>
        <pc:spChg chg="del">
          <ac:chgData name="Tommy McClure" userId="5f57beb918c8a44c" providerId="LiveId" clId="{79316D8F-FF7E-48F0-8D4E-7B628EE438AF}" dt="2023-11-04T19:24:47.043" v="631" actId="478"/>
          <ac:spMkLst>
            <pc:docMk/>
            <pc:sldMk cId="3607920719" sldId="279"/>
            <ac:spMk id="4" creationId="{B9FDDF5F-5F6C-566E-A57F-902BD3B574DA}"/>
          </ac:spMkLst>
        </pc:spChg>
      </pc:sldChg>
      <pc:sldChg chg="modNotes">
        <pc:chgData name="Tommy McClure" userId="5f57beb918c8a44c" providerId="LiveId" clId="{79316D8F-FF7E-48F0-8D4E-7B628EE438AF}" dt="2023-11-04T20:11:20.748" v="689" actId="478"/>
        <pc:sldMkLst>
          <pc:docMk/>
          <pc:sldMk cId="3365715871" sldId="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7FEE69-801E-B584-789C-54F441CF815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198044A-48CC-B996-56BE-29D3C91CC5B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11/5/2023 AM</a:t>
            </a:r>
          </a:p>
        </p:txBody>
      </p:sp>
      <p:sp>
        <p:nvSpPr>
          <p:cNvPr id="4" name="Footer Placeholder 3">
            <a:extLst>
              <a:ext uri="{FF2B5EF4-FFF2-40B4-BE49-F238E27FC236}">
                <a16:creationId xmlns:a16="http://schemas.microsoft.com/office/drawing/2014/main" id="{10F9F42A-0041-6428-B7D4-73B94C2C8A5F}"/>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6C1457D-D371-702F-2FAF-D90CC59166A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599C4BA-DAE1-4C57-9601-BA9FD49C0781}" type="slidenum">
              <a:rPr lang="en-US" smtClean="0"/>
              <a:t>‹#›</a:t>
            </a:fld>
            <a:endParaRPr lang="en-US"/>
          </a:p>
        </p:txBody>
      </p:sp>
    </p:spTree>
    <p:extLst>
      <p:ext uri="{BB962C8B-B14F-4D97-AF65-F5344CB8AC3E}">
        <p14:creationId xmlns:p14="http://schemas.microsoft.com/office/powerpoint/2010/main" val="10895736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11/5/2023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D4AFE6-52F8-436F-9DAC-607E2BE5A99D}" type="slidenum">
              <a:rPr lang="en-US" smtClean="0"/>
              <a:t>‹#›</a:t>
            </a:fld>
            <a:endParaRPr lang="en-US" dirty="0"/>
          </a:p>
        </p:txBody>
      </p:sp>
    </p:spTree>
    <p:extLst>
      <p:ext uri="{BB962C8B-B14F-4D97-AF65-F5344CB8AC3E}">
        <p14:creationId xmlns:p14="http://schemas.microsoft.com/office/powerpoint/2010/main" val="363563165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3780473"/>
          </a:xfrm>
        </p:spPr>
        <p:txBody>
          <a:bodyPr/>
          <a:lstStyle/>
          <a:p>
            <a:r>
              <a:rPr lang="en-US" b="1" dirty="0">
                <a:latin typeface="Arial" panose="020B0604020202020204" pitchFamily="34" charset="0"/>
                <a:cs typeface="Arial" panose="020B0604020202020204" pitchFamily="34" charset="0"/>
              </a:rPr>
              <a:t>1 Peter 4:12-13 KJV 12 </a:t>
            </a:r>
            <a:r>
              <a:rPr lang="en-US" dirty="0">
                <a:latin typeface="Arial" panose="020B0604020202020204" pitchFamily="34" charset="0"/>
                <a:cs typeface="Arial" panose="020B0604020202020204" pitchFamily="34" charset="0"/>
              </a:rPr>
              <a:t>Beloved, think it not strange concerning the fiery trial which is to try you, as though some strange thing happened unto you: 13 But rejoice, inasmuch as ye are partakers of Christ's sufferings; that, when his glory shall be revealed, ye may be glad also with exceeding joy.</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a:t>
            </a:fld>
            <a:endParaRPr lang="en-US" dirty="0"/>
          </a:p>
        </p:txBody>
      </p:sp>
    </p:spTree>
    <p:extLst>
      <p:ext uri="{BB962C8B-B14F-4D97-AF65-F5344CB8AC3E}">
        <p14:creationId xmlns:p14="http://schemas.microsoft.com/office/powerpoint/2010/main" val="187492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10</a:t>
            </a:fld>
            <a:endParaRPr lang="en-US" dirty="0"/>
          </a:p>
        </p:txBody>
      </p:sp>
    </p:spTree>
    <p:extLst>
      <p:ext uri="{BB962C8B-B14F-4D97-AF65-F5344CB8AC3E}">
        <p14:creationId xmlns:p14="http://schemas.microsoft.com/office/powerpoint/2010/main" val="1980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latin typeface="Arial" panose="020B0604020202020204" pitchFamily="34" charset="0"/>
                <a:cs typeface="Arial" panose="020B0604020202020204" pitchFamily="34" charset="0"/>
              </a:rPr>
              <a:t>1 Peter 4:12-19  (NKJV</a:t>
            </a:r>
            <a:r>
              <a:rPr lang="en-US" b="1" u="none" dirty="0">
                <a:latin typeface="Arial" panose="020B0604020202020204" pitchFamily="34" charset="0"/>
                <a:cs typeface="Arial" panose="020B0604020202020204" pitchFamily="34" charset="0"/>
              </a:rPr>
              <a:t>)</a:t>
            </a:r>
          </a:p>
          <a:p>
            <a:endParaRPr lang="en-US" b="1" u="sng"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Beloved, do not think it strange concerning the fiery trial which is to try you, as though some strange thing happened to you;</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but rejoice to the extent that you partake of Christ's sufferings, that when His glory is revealed, you may also be glad with exceeding joy.</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If you are reproached for the name of Christ, blessed are you, for the Spirit of glory and of God rests upon you. On their part He is blasphemed, but on your part He is glorified.</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let none of you suffer as a murderer, a thief, an evildoer, or as a busybody in other people's matters.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Yet if anyone suffers as a Christian, let him not be ashamed, but let him glorify God in this matter.</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the time has come for judgment to begin at the house of God; and if it begins with us first, what will be the end of those who do not obey the gospel of God?</a:t>
            </a:r>
          </a:p>
          <a:p>
            <a:r>
              <a:rPr lang="en-US" b="1" dirty="0">
                <a:latin typeface="Arial" panose="020B0604020202020204" pitchFamily="34" charset="0"/>
                <a:cs typeface="Arial" panose="020B0604020202020204" pitchFamily="34" charset="0"/>
              </a:rPr>
              <a:t> 18 </a:t>
            </a:r>
            <a:r>
              <a:rPr lang="en-US" dirty="0">
                <a:latin typeface="Arial" panose="020B0604020202020204" pitchFamily="34" charset="0"/>
                <a:cs typeface="Arial" panose="020B0604020202020204" pitchFamily="34" charset="0"/>
              </a:rPr>
              <a:t>Now "If the righteous one is scarcely saved, Where will the ungodly and the sinner appear?"</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Therefore let those who suffer according to the will of God commit their souls to Him in doing good, as to a faithful Creator.</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11</a:t>
            </a:fld>
            <a:endParaRPr lang="en-US" dirty="0"/>
          </a:p>
        </p:txBody>
      </p:sp>
    </p:spTree>
    <p:extLst>
      <p:ext uri="{BB962C8B-B14F-4D97-AF65-F5344CB8AC3E}">
        <p14:creationId xmlns:p14="http://schemas.microsoft.com/office/powerpoint/2010/main" val="4267774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3113" y="247650"/>
            <a:ext cx="5965825" cy="4475163"/>
          </a:xfrm>
        </p:spPr>
      </p:sp>
      <p:sp>
        <p:nvSpPr>
          <p:cNvPr id="3" name="Notes Placeholder 2"/>
          <p:cNvSpPr>
            <a:spLocks noGrp="1"/>
          </p:cNvSpPr>
          <p:nvPr>
            <p:ph type="body" idx="1"/>
          </p:nvPr>
        </p:nvSpPr>
        <p:spPr>
          <a:xfrm>
            <a:off x="10007" y="4800600"/>
            <a:ext cx="7305193" cy="496228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dirty="0">
                <a:latin typeface="Arial" panose="020B0604020202020204" pitchFamily="34" charset="0"/>
                <a:cs typeface="Arial" panose="020B0604020202020204" pitchFamily="34" charset="0"/>
              </a:rPr>
              <a:t>, Sirs, what must I do 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79400"/>
            <a:ext cx="4321175" cy="3240088"/>
          </a:xfrm>
        </p:spPr>
      </p:sp>
      <p:sp>
        <p:nvSpPr>
          <p:cNvPr id="3" name="Notes Placeholder 2"/>
          <p:cNvSpPr>
            <a:spLocks noGrp="1"/>
          </p:cNvSpPr>
          <p:nvPr>
            <p:ph type="body" idx="1"/>
          </p:nvPr>
        </p:nvSpPr>
        <p:spPr>
          <a:xfrm>
            <a:off x="-1" y="3519488"/>
            <a:ext cx="7313507" cy="6081711"/>
          </a:xfrm>
        </p:spPr>
        <p:txBody>
          <a:bodyPr/>
          <a:lstStyle/>
          <a:p>
            <a:r>
              <a:rPr lang="en-US" b="1" dirty="0">
                <a:latin typeface="Arial" panose="020B0604020202020204" pitchFamily="34" charset="0"/>
                <a:cs typeface="Arial" panose="020B0604020202020204" pitchFamily="34" charset="0"/>
              </a:rPr>
              <a:t>1 Peter 4:12-13 KJV 12 </a:t>
            </a:r>
            <a:r>
              <a:rPr lang="en-US" dirty="0">
                <a:latin typeface="Arial" panose="020B0604020202020204" pitchFamily="34" charset="0"/>
                <a:cs typeface="Arial" panose="020B0604020202020204" pitchFamily="34" charset="0"/>
              </a:rPr>
              <a:t>Beloved, think it not strange concerning the fiery trial which is to try you, as though some strange thing happened unto you: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But rejoice, inasmuch </a:t>
            </a:r>
            <a:r>
              <a:rPr lang="en-US" b="1" dirty="0">
                <a:latin typeface="Arial" panose="020B0604020202020204" pitchFamily="34" charset="0"/>
                <a:cs typeface="Arial" panose="020B0604020202020204" pitchFamily="34" charset="0"/>
              </a:rPr>
              <a:t>as ye are partakers </a:t>
            </a:r>
            <a:r>
              <a:rPr lang="en-US" dirty="0">
                <a:latin typeface="Arial" panose="020B0604020202020204" pitchFamily="34" charset="0"/>
                <a:cs typeface="Arial" panose="020B0604020202020204" pitchFamily="34" charset="0"/>
              </a:rPr>
              <a:t>of </a:t>
            </a:r>
            <a:r>
              <a:rPr lang="en-US" b="1" dirty="0">
                <a:latin typeface="Arial" panose="020B0604020202020204" pitchFamily="34" charset="0"/>
                <a:cs typeface="Arial" panose="020B0604020202020204" pitchFamily="34" charset="0"/>
              </a:rPr>
              <a:t>Christ's sufferings</a:t>
            </a:r>
            <a:r>
              <a:rPr lang="en-US" dirty="0">
                <a:latin typeface="Arial" panose="020B0604020202020204" pitchFamily="34" charset="0"/>
                <a:cs typeface="Arial" panose="020B0604020202020204" pitchFamily="34" charset="0"/>
              </a:rPr>
              <a:t>; that, when his glory shall be revealed, ye may be glad also with exceeding joy.</a:t>
            </a:r>
          </a:p>
          <a:p>
            <a:endParaRPr lang="en-US" dirty="0">
              <a:latin typeface="Arial" panose="020B0604020202020204" pitchFamily="34" charset="0"/>
              <a:cs typeface="Arial" panose="020B0604020202020204" pitchFamily="34" charset="0"/>
            </a:endParaRPr>
          </a:p>
          <a:p>
            <a:r>
              <a:rPr lang="en-US" b="1" i="1" u="sng" dirty="0">
                <a:latin typeface="Arial" panose="020B0604020202020204" pitchFamily="34" charset="0"/>
                <a:cs typeface="Arial" panose="020B0604020202020204" pitchFamily="34" charset="0"/>
              </a:rPr>
              <a:t>Christ Sufferings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1 Peter 2:20-25 KJV 20 </a:t>
            </a:r>
            <a:r>
              <a:rPr lang="en-US" dirty="0">
                <a:latin typeface="Arial" panose="020B0604020202020204" pitchFamily="34" charset="0"/>
                <a:cs typeface="Arial" panose="020B0604020202020204" pitchFamily="34" charset="0"/>
              </a:rPr>
              <a:t>For what glory is it, if, when ye be buffeted for your faults, ye shall take it patiently? </a:t>
            </a:r>
            <a:r>
              <a:rPr lang="en-US" b="1" u="sng" dirty="0">
                <a:latin typeface="Arial" panose="020B0604020202020204" pitchFamily="34" charset="0"/>
                <a:cs typeface="Arial" panose="020B0604020202020204" pitchFamily="34" charset="0"/>
              </a:rPr>
              <a:t>but if, when ye do well, and suffer for it, ye take it patiently, this is acceptable with God</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For even hereunto were ye called: because </a:t>
            </a:r>
            <a:r>
              <a:rPr lang="en-US" b="1" dirty="0">
                <a:latin typeface="Arial" panose="020B0604020202020204" pitchFamily="34" charset="0"/>
                <a:cs typeface="Arial" panose="020B0604020202020204" pitchFamily="34" charset="0"/>
              </a:rPr>
              <a:t>Christ also suffered for us</a:t>
            </a:r>
            <a:r>
              <a:rPr lang="en-US" dirty="0">
                <a:latin typeface="Arial" panose="020B0604020202020204" pitchFamily="34" charset="0"/>
                <a:cs typeface="Arial" panose="020B0604020202020204" pitchFamily="34" charset="0"/>
              </a:rPr>
              <a:t>, leaving us an example, that ye should follow his steps: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Who did no sin, neither was guile found in his mouth: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Who, when he was reviled, reviled not again; </a:t>
            </a:r>
            <a:r>
              <a:rPr lang="en-US" b="1" dirty="0">
                <a:latin typeface="Arial" panose="020B0604020202020204" pitchFamily="34" charset="0"/>
                <a:cs typeface="Arial" panose="020B0604020202020204" pitchFamily="34" charset="0"/>
              </a:rPr>
              <a:t>when he suffered</a:t>
            </a:r>
            <a:r>
              <a:rPr lang="en-US" dirty="0">
                <a:latin typeface="Arial" panose="020B0604020202020204" pitchFamily="34" charset="0"/>
                <a:cs typeface="Arial" panose="020B0604020202020204" pitchFamily="34" charset="0"/>
              </a:rPr>
              <a:t>, he threatened not; but committed himself to him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righteously: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Who his own self </a:t>
            </a:r>
            <a:r>
              <a:rPr lang="en-US" b="1" dirty="0">
                <a:latin typeface="Arial" panose="020B0604020202020204" pitchFamily="34" charset="0"/>
                <a:cs typeface="Arial" panose="020B0604020202020204" pitchFamily="34" charset="0"/>
              </a:rPr>
              <a:t>bare our sins in his own body on the tree, that we, being dead to sins, should live unto righteousness: by whose stripes ye were healed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ye were as sheep going astray; but are now returned unto the Shepherd and Bishop of your souls.</a:t>
            </a:r>
          </a:p>
          <a:p>
            <a:r>
              <a:rPr lang="en-US" b="1" i="0" u="none" dirty="0">
                <a:latin typeface="Arial" panose="020B0604020202020204" pitchFamily="34" charset="0"/>
                <a:cs typeface="Arial" panose="020B0604020202020204" pitchFamily="34" charset="0"/>
              </a:rPr>
              <a:t>1 Peter 3:18 NKJ 18  For Christ also hath once suffered for sins</a:t>
            </a:r>
            <a:r>
              <a:rPr lang="en-US" b="0" i="0" u="none" dirty="0">
                <a:latin typeface="Arial" panose="020B0604020202020204" pitchFamily="34" charset="0"/>
                <a:cs typeface="Arial" panose="020B0604020202020204" pitchFamily="34" charset="0"/>
              </a:rPr>
              <a:t>, the just for the unjust, that he might bring us to God, being put to death in the flesh, but quickened by the Spirit:</a:t>
            </a:r>
          </a:p>
          <a:p>
            <a:r>
              <a:rPr lang="en-US" b="1" dirty="0">
                <a:latin typeface="Arial" panose="020B0604020202020204" pitchFamily="34" charset="0"/>
                <a:cs typeface="Arial" panose="020B0604020202020204" pitchFamily="34" charset="0"/>
              </a:rPr>
              <a:t>1 Peter 5:1 KJV 1 </a:t>
            </a:r>
            <a:r>
              <a:rPr lang="en-US" dirty="0">
                <a:latin typeface="Arial" panose="020B0604020202020204" pitchFamily="34" charset="0"/>
                <a:cs typeface="Arial" panose="020B0604020202020204" pitchFamily="34" charset="0"/>
              </a:rPr>
              <a:t>The elders which are among you I exhort, who am also an elder, </a:t>
            </a:r>
            <a:r>
              <a:rPr lang="en-US" b="1" dirty="0">
                <a:latin typeface="Arial" panose="020B0604020202020204" pitchFamily="34" charset="0"/>
                <a:cs typeface="Arial" panose="020B0604020202020204" pitchFamily="34" charset="0"/>
              </a:rPr>
              <a:t>and a witness of the sufferings of Christ</a:t>
            </a:r>
            <a:r>
              <a:rPr lang="en-US" dirty="0">
                <a:latin typeface="Arial" panose="020B0604020202020204" pitchFamily="34" charset="0"/>
                <a:cs typeface="Arial" panose="020B0604020202020204" pitchFamily="34" charset="0"/>
              </a:rPr>
              <a:t>, and also a partaker of the glory that shall be revealed: (KJV)</a:t>
            </a:r>
          </a:p>
          <a:p>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Apostles Suffered</a:t>
            </a:r>
          </a:p>
          <a:p>
            <a:r>
              <a:rPr lang="en-US" b="1" dirty="0">
                <a:latin typeface="Arial" panose="020B0604020202020204" pitchFamily="34" charset="0"/>
                <a:cs typeface="Arial" panose="020B0604020202020204" pitchFamily="34" charset="0"/>
              </a:rPr>
              <a:t>Matthew 10:16-25 KJV 16 </a:t>
            </a:r>
            <a:r>
              <a:rPr lang="en-US" b="0" dirty="0">
                <a:latin typeface="Arial" panose="020B0604020202020204" pitchFamily="34" charset="0"/>
                <a:cs typeface="Arial" panose="020B0604020202020204" pitchFamily="34" charset="0"/>
              </a:rPr>
              <a:t>Behold, I send you forth </a:t>
            </a:r>
            <a:r>
              <a:rPr lang="en-US" b="1" dirty="0">
                <a:latin typeface="Arial" panose="020B0604020202020204" pitchFamily="34" charset="0"/>
                <a:cs typeface="Arial" panose="020B0604020202020204" pitchFamily="34" charset="0"/>
              </a:rPr>
              <a:t>as sheep in the midst of wolves:</a:t>
            </a:r>
            <a:r>
              <a:rPr lang="en-US" b="0" dirty="0">
                <a:latin typeface="Arial" panose="020B0604020202020204" pitchFamily="34" charset="0"/>
                <a:cs typeface="Arial" panose="020B0604020202020204" pitchFamily="34" charset="0"/>
              </a:rPr>
              <a:t> be ye therefore wise as serpents, and harmless as doves.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But beware of men: for they will deliver you up to the councils, </a:t>
            </a:r>
            <a:r>
              <a:rPr lang="en-US" b="1" dirty="0">
                <a:latin typeface="Arial" panose="020B0604020202020204" pitchFamily="34" charset="0"/>
                <a:cs typeface="Arial" panose="020B0604020202020204" pitchFamily="34" charset="0"/>
              </a:rPr>
              <a:t>and they will scourge you in their synagogues; 18</a:t>
            </a:r>
            <a:r>
              <a:rPr lang="en-US" b="0" dirty="0">
                <a:latin typeface="Arial" panose="020B0604020202020204" pitchFamily="34" charset="0"/>
                <a:cs typeface="Arial" panose="020B0604020202020204" pitchFamily="34" charset="0"/>
              </a:rPr>
              <a:t> And ye shall be brought before governors and kings for my sake, for a testimony against them and the Gentiles.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But when they deliver you up, take no thought how or what ye shall speak: for it shall be given you in that same hour what ye shall speak.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For it is not ye that speak, but the Spirit of your Father which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in you.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And the brother shall deliver up the brother to death, and the father the child: and the children shall rise up against their parents, and cause them to be put to death.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ye shall be hated of all men for my name's sake</a:t>
            </a:r>
            <a:r>
              <a:rPr lang="en-US" b="0" dirty="0">
                <a:latin typeface="Arial" panose="020B0604020202020204" pitchFamily="34" charset="0"/>
                <a:cs typeface="Arial" panose="020B0604020202020204" pitchFamily="34" charset="0"/>
              </a:rPr>
              <a:t>: but he that </a:t>
            </a:r>
            <a:r>
              <a:rPr lang="en-US" b="0" dirty="0" err="1">
                <a:latin typeface="Arial" panose="020B0604020202020204" pitchFamily="34" charset="0"/>
                <a:cs typeface="Arial" panose="020B0604020202020204" pitchFamily="34" charset="0"/>
              </a:rPr>
              <a:t>endureth</a:t>
            </a:r>
            <a:r>
              <a:rPr lang="en-US" b="0" dirty="0">
                <a:latin typeface="Arial" panose="020B0604020202020204" pitchFamily="34" charset="0"/>
                <a:cs typeface="Arial" panose="020B0604020202020204" pitchFamily="34" charset="0"/>
              </a:rPr>
              <a:t> to the end shall be saved.</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But when they persecute you in this city, flee ye into another: for verily I say unto you, Ye shall not have gone over the cities of Israel, till the Son of man be come.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disciple is not above his master, nor the servant above his lord. 25 </a:t>
            </a:r>
            <a:r>
              <a:rPr lang="en-US" b="0" dirty="0">
                <a:latin typeface="Arial" panose="020B0604020202020204" pitchFamily="34" charset="0"/>
                <a:cs typeface="Arial" panose="020B0604020202020204" pitchFamily="34" charset="0"/>
              </a:rPr>
              <a:t>It is enough for the disciple that he be as his master, and the servant as his lord. If they have called the master of the house Beelzebub, how much more shall they call them of his household?</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Paul –  2 Corinthians 11:22-28 KJV 22 </a:t>
            </a:r>
            <a:r>
              <a:rPr lang="en-US" b="0" dirty="0">
                <a:latin typeface="Arial" panose="020B0604020202020204" pitchFamily="34" charset="0"/>
                <a:cs typeface="Arial" panose="020B0604020202020204" pitchFamily="34" charset="0"/>
              </a:rPr>
              <a:t>Are they Hebrews? so am I. Are they Israelites? so am I. Are they the seed of Abraham? so am I.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Are they ministers of Christ? (I speak as a fool) I am more; in </a:t>
            </a:r>
            <a:r>
              <a:rPr lang="en-US" b="0" dirty="0" err="1">
                <a:latin typeface="Arial" panose="020B0604020202020204" pitchFamily="34" charset="0"/>
                <a:cs typeface="Arial" panose="020B0604020202020204" pitchFamily="34" charset="0"/>
              </a:rPr>
              <a:t>labours</a:t>
            </a:r>
            <a:r>
              <a:rPr lang="en-US" b="0" dirty="0">
                <a:latin typeface="Arial" panose="020B0604020202020204" pitchFamily="34" charset="0"/>
                <a:cs typeface="Arial" panose="020B0604020202020204" pitchFamily="34" charset="0"/>
              </a:rPr>
              <a:t> more abundant, in stripes above measure, in prisons more frequent, in deaths oft. </a:t>
            </a:r>
            <a:r>
              <a:rPr lang="en-US" b="1" dirty="0">
                <a:latin typeface="Arial" panose="020B0604020202020204" pitchFamily="34" charset="0"/>
                <a:cs typeface="Arial" panose="020B0604020202020204" pitchFamily="34" charset="0"/>
              </a:rPr>
              <a:t>24 </a:t>
            </a:r>
            <a:r>
              <a:rPr lang="en-US" b="0" dirty="0">
                <a:latin typeface="Arial" panose="020B0604020202020204" pitchFamily="34" charset="0"/>
                <a:cs typeface="Arial" panose="020B0604020202020204" pitchFamily="34" charset="0"/>
              </a:rPr>
              <a:t>Of the Jews five times received I forty stripes save one.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Thrice was I beaten with rods, once was I stoned, thrice I suffered shipwreck, a night and a day I have been in the deep;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In journeyings often, in perils of waters, in perils of robbers, in perils by mine own countrymen, in perils by the heathen, in perils in the city, in perils in the wilderness, in perils in the sea, in perils among false brethren; </a:t>
            </a:r>
            <a:r>
              <a:rPr lang="en-US" b="1" dirty="0">
                <a:latin typeface="Arial" panose="020B0604020202020204" pitchFamily="34" charset="0"/>
                <a:cs typeface="Arial" panose="020B0604020202020204" pitchFamily="34" charset="0"/>
              </a:rPr>
              <a:t>27 </a:t>
            </a:r>
            <a:r>
              <a:rPr lang="en-US" b="0" dirty="0">
                <a:latin typeface="Arial" panose="020B0604020202020204" pitchFamily="34" charset="0"/>
                <a:cs typeface="Arial" panose="020B0604020202020204" pitchFamily="34" charset="0"/>
              </a:rPr>
              <a:t>In weariness and painfulness, in </a:t>
            </a:r>
            <a:r>
              <a:rPr lang="en-US" b="0" dirty="0" err="1">
                <a:latin typeface="Arial" panose="020B0604020202020204" pitchFamily="34" charset="0"/>
                <a:cs typeface="Arial" panose="020B0604020202020204" pitchFamily="34" charset="0"/>
              </a:rPr>
              <a:t>watchings</a:t>
            </a:r>
            <a:r>
              <a:rPr lang="en-US" b="0" dirty="0">
                <a:latin typeface="Arial" panose="020B0604020202020204" pitchFamily="34" charset="0"/>
                <a:cs typeface="Arial" panose="020B0604020202020204" pitchFamily="34" charset="0"/>
              </a:rPr>
              <a:t> often, in hunger and thirst, in </a:t>
            </a:r>
            <a:r>
              <a:rPr lang="en-US" b="0" dirty="0" err="1">
                <a:latin typeface="Arial" panose="020B0604020202020204" pitchFamily="34" charset="0"/>
                <a:cs typeface="Arial" panose="020B0604020202020204" pitchFamily="34" charset="0"/>
              </a:rPr>
              <a:t>fastings</a:t>
            </a:r>
            <a:r>
              <a:rPr lang="en-US" b="0" dirty="0">
                <a:latin typeface="Arial" panose="020B0604020202020204" pitchFamily="34" charset="0"/>
                <a:cs typeface="Arial" panose="020B0604020202020204" pitchFamily="34" charset="0"/>
              </a:rPr>
              <a:t> often, in cold and nakedness.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Beside those things that are without, that which cometh upon me daily, the care of all the churches.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1:21-26 KJV 21 </a:t>
            </a:r>
            <a:r>
              <a:rPr lang="en-US" b="0" dirty="0">
                <a:latin typeface="Arial" panose="020B0604020202020204" pitchFamily="34" charset="0"/>
                <a:cs typeface="Arial" panose="020B0604020202020204" pitchFamily="34" charset="0"/>
              </a:rPr>
              <a:t>And you, that were sometime alienated and enemies in your mind by wicked works, yet now hath he reconciled </a:t>
            </a:r>
            <a:r>
              <a:rPr lang="en-US" b="1" dirty="0">
                <a:latin typeface="Arial" panose="020B0604020202020204" pitchFamily="34" charset="0"/>
                <a:cs typeface="Arial" panose="020B0604020202020204" pitchFamily="34" charset="0"/>
              </a:rPr>
              <a:t>22 </a:t>
            </a:r>
            <a:r>
              <a:rPr lang="en-US" b="0" dirty="0">
                <a:latin typeface="Arial" panose="020B0604020202020204" pitchFamily="34" charset="0"/>
                <a:cs typeface="Arial" panose="020B0604020202020204" pitchFamily="34" charset="0"/>
              </a:rPr>
              <a:t>In the body of his flesh through death, to present you holy and unblameable and unreproveable in his sight: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If ye continue in the faith grounded and settled, and be not moved away from the hope of the gospel, which ye have heard, and which was preached to every creature which is under heaven; whereof I Paul am made a minister</a:t>
            </a:r>
            <a:r>
              <a:rPr lang="en-US" b="1" dirty="0">
                <a:latin typeface="Arial" panose="020B0604020202020204" pitchFamily="34" charset="0"/>
                <a:cs typeface="Arial" panose="020B0604020202020204" pitchFamily="34" charset="0"/>
              </a:rPr>
              <a:t>; 24 Who now rejoice in my sufferings for you</a:t>
            </a:r>
            <a:r>
              <a:rPr lang="en-US" b="0" dirty="0">
                <a:latin typeface="Arial" panose="020B0604020202020204" pitchFamily="34" charset="0"/>
                <a:cs typeface="Arial" panose="020B0604020202020204" pitchFamily="34" charset="0"/>
              </a:rPr>
              <a:t>, and fill up that which is behind of the afflictions of Christ in my flesh for his body's sake, which is the church: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Whereof I am made a minister, according to the dispensation of God which is given to me for you, to fulfil the word of God; 26 Even the mystery which hath been hid from ages and from generations, but now is made manifest to his saints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3:4-8 KJV 4 </a:t>
            </a:r>
            <a:r>
              <a:rPr lang="en-US" b="0" dirty="0">
                <a:latin typeface="Arial" panose="020B0604020202020204" pitchFamily="34" charset="0"/>
                <a:cs typeface="Arial" panose="020B0604020202020204" pitchFamily="34" charset="0"/>
              </a:rPr>
              <a:t>Though I might also have confidence in the flesh. If any other man thinketh that he hath whereof he might trust in the flesh, I more: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Circumcised the eighth day, of the stock of Israel, of the tribe of Benjamin, an Hebrew of the Hebrews; as touching the law, a Pharisee;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Concerning zeal, persecuting the church; touching the righteousness which is in the law, blameless.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But what things were gain to me, those I counted loss for Christ</a:t>
            </a:r>
            <a:r>
              <a:rPr lang="en-US" b="1" dirty="0">
                <a:latin typeface="Arial" panose="020B0604020202020204" pitchFamily="34" charset="0"/>
                <a:cs typeface="Arial" panose="020B0604020202020204" pitchFamily="34" charset="0"/>
              </a:rPr>
              <a:t>. 8 Yea doubtless, and I count all things but loss for the excellency of the knowledge of Christ Jesus my Lord: for whom I have suffered the loss of all things, and do count them but dung, that I may win Christ,</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2</a:t>
            </a:fld>
            <a:endParaRPr lang="en-US" dirty="0"/>
          </a:p>
        </p:txBody>
      </p:sp>
    </p:spTree>
    <p:extLst>
      <p:ext uri="{BB962C8B-B14F-4D97-AF65-F5344CB8AC3E}">
        <p14:creationId xmlns:p14="http://schemas.microsoft.com/office/powerpoint/2010/main" val="416517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James 1:1-2 KJV 1</a:t>
            </a:r>
            <a:r>
              <a:rPr lang="en-US" dirty="0">
                <a:latin typeface="Arial" panose="020B0604020202020204" pitchFamily="34" charset="0"/>
                <a:cs typeface="Arial" panose="020B0604020202020204" pitchFamily="34" charset="0"/>
              </a:rPr>
              <a:t> James, a servant of God and of the Lord Jesus Christ, to the twelve tribes which are scattered abroad, greeting.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My brethren, </a:t>
            </a:r>
            <a:r>
              <a:rPr lang="en-US" b="1" dirty="0">
                <a:latin typeface="Arial" panose="020B0604020202020204" pitchFamily="34" charset="0"/>
                <a:cs typeface="Arial" panose="020B0604020202020204" pitchFamily="34" charset="0"/>
              </a:rPr>
              <a:t>count it all joy when ye fall into divers temptations;</a:t>
            </a:r>
          </a:p>
          <a:p>
            <a:r>
              <a:rPr lang="en-US" b="1" dirty="0">
                <a:latin typeface="Arial" panose="020B0604020202020204" pitchFamily="34" charset="0"/>
                <a:cs typeface="Arial" panose="020B0604020202020204" pitchFamily="34" charset="0"/>
              </a:rPr>
              <a:t>1 Peter 1:6 KJV 6 </a:t>
            </a:r>
            <a:r>
              <a:rPr lang="en-US" b="0" dirty="0">
                <a:latin typeface="Arial" panose="020B0604020202020204" pitchFamily="34" charset="0"/>
                <a:cs typeface="Arial" panose="020B0604020202020204" pitchFamily="34" charset="0"/>
              </a:rPr>
              <a:t>Wherein ye greatly rejoice, though now for a season, if need be, </a:t>
            </a:r>
            <a:r>
              <a:rPr lang="en-US" b="1" dirty="0">
                <a:latin typeface="Arial" panose="020B0604020202020204" pitchFamily="34" charset="0"/>
                <a:cs typeface="Arial" panose="020B0604020202020204" pitchFamily="34" charset="0"/>
              </a:rPr>
              <a:t>ye are in heaviness through manifold temptations: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3:12 KJV 12</a:t>
            </a:r>
            <a:r>
              <a:rPr lang="en-US" b="0" dirty="0">
                <a:latin typeface="Arial" panose="020B0604020202020204" pitchFamily="34" charset="0"/>
                <a:cs typeface="Arial" panose="020B0604020202020204" pitchFamily="34" charset="0"/>
              </a:rPr>
              <a:t> Yea, and </a:t>
            </a:r>
            <a:r>
              <a:rPr lang="en-US" b="1" dirty="0">
                <a:latin typeface="Arial" panose="020B0604020202020204" pitchFamily="34" charset="0"/>
                <a:cs typeface="Arial" panose="020B0604020202020204" pitchFamily="34" charset="0"/>
              </a:rPr>
              <a:t>all that will live godly in Christ Jesus shall suffer persecution.</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3</a:t>
            </a:fld>
            <a:endParaRPr lang="en-US" dirty="0"/>
          </a:p>
        </p:txBody>
      </p:sp>
    </p:spTree>
    <p:extLst>
      <p:ext uri="{BB962C8B-B14F-4D97-AF65-F5344CB8AC3E}">
        <p14:creationId xmlns:p14="http://schemas.microsoft.com/office/powerpoint/2010/main" val="161678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Galatians 3:26-29 KJV 26 </a:t>
            </a:r>
            <a:r>
              <a:rPr lang="en-US" dirty="0">
                <a:latin typeface="Arial" panose="020B0604020202020204" pitchFamily="34" charset="0"/>
                <a:cs typeface="Arial" panose="020B0604020202020204" pitchFamily="34" charset="0"/>
              </a:rPr>
              <a:t>For ye are all the </a:t>
            </a:r>
            <a:r>
              <a:rPr lang="en-US" b="1" dirty="0">
                <a:latin typeface="Arial" panose="020B0604020202020204" pitchFamily="34" charset="0"/>
                <a:cs typeface="Arial" panose="020B0604020202020204" pitchFamily="34" charset="0"/>
              </a:rPr>
              <a:t>children of God by faith in Christ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For as many of you as have been </a:t>
            </a:r>
            <a:r>
              <a:rPr lang="en-US" b="1" dirty="0">
                <a:latin typeface="Arial" panose="020B0604020202020204" pitchFamily="34" charset="0"/>
                <a:cs typeface="Arial" panose="020B0604020202020204" pitchFamily="34" charset="0"/>
              </a:rPr>
              <a:t>baptized into Christ have put on Christ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There is neither Jew nor Greek, there is neither bond nor free, there is neither male nor female: for ye are all </a:t>
            </a:r>
            <a:r>
              <a:rPr lang="en-US" b="1" dirty="0">
                <a:latin typeface="Arial" panose="020B0604020202020204" pitchFamily="34" charset="0"/>
                <a:cs typeface="Arial" panose="020B0604020202020204" pitchFamily="34" charset="0"/>
              </a:rPr>
              <a:t>one in Christ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And if ye be Christ's, </a:t>
            </a:r>
            <a:r>
              <a:rPr lang="en-US" b="1" dirty="0">
                <a:latin typeface="Arial" panose="020B0604020202020204" pitchFamily="34" charset="0"/>
                <a:cs typeface="Arial" panose="020B0604020202020204" pitchFamily="34" charset="0"/>
              </a:rPr>
              <a:t>then are ye Abraham's seed, and heirs according to the promise.</a:t>
            </a:r>
          </a:p>
          <a:p>
            <a:r>
              <a:rPr lang="en-US" b="1" dirty="0">
                <a:latin typeface="Arial" panose="020B0604020202020204" pitchFamily="34" charset="0"/>
                <a:cs typeface="Arial" panose="020B0604020202020204" pitchFamily="34" charset="0"/>
              </a:rPr>
              <a:t>Ephesians 1:3 KJV 3 </a:t>
            </a:r>
            <a:r>
              <a:rPr lang="en-US" dirty="0">
                <a:latin typeface="Arial" panose="020B0604020202020204" pitchFamily="34" charset="0"/>
                <a:cs typeface="Arial" panose="020B0604020202020204" pitchFamily="34" charset="0"/>
              </a:rPr>
              <a:t>Blessed be the God and Father of our Lord Jesus Christ, </a:t>
            </a:r>
            <a:r>
              <a:rPr lang="en-US" b="1" dirty="0">
                <a:latin typeface="Arial" panose="020B0604020202020204" pitchFamily="34" charset="0"/>
                <a:cs typeface="Arial" panose="020B0604020202020204" pitchFamily="34" charset="0"/>
              </a:rPr>
              <a:t>who hath blessed us with all spiritual blessings in heavenly places in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4:12 NKJV 12 </a:t>
            </a:r>
            <a:r>
              <a:rPr lang="en-US" b="1" i="1" u="sng" dirty="0">
                <a:latin typeface="Arial" panose="020B0604020202020204" pitchFamily="34" charset="0"/>
                <a:cs typeface="Arial" panose="020B0604020202020204" pitchFamily="34" charset="0"/>
              </a:rPr>
              <a:t>Beloved</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do not think it strange concerning the fiery trial which is to try you, as though some strange thing happened to you; (NKJV)</a:t>
            </a:r>
          </a:p>
          <a:p>
            <a:pPr algn="l"/>
            <a:endParaRPr lang="en-US" b="1"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1 Peter 2:11 NKJV 11 </a:t>
            </a:r>
            <a:r>
              <a:rPr lang="en-US" b="1" i="1" u="sng" dirty="0">
                <a:latin typeface="Arial" panose="020B0604020202020204" pitchFamily="34" charset="0"/>
                <a:cs typeface="Arial" panose="020B0604020202020204" pitchFamily="34" charset="0"/>
              </a:rPr>
              <a:t>Beloved</a:t>
            </a:r>
            <a:r>
              <a:rPr lang="en-US" b="0" dirty="0">
                <a:latin typeface="Arial" panose="020B0604020202020204" pitchFamily="34" charset="0"/>
                <a:cs typeface="Arial" panose="020B0604020202020204" pitchFamily="34" charset="0"/>
              </a:rPr>
              <a:t>, I beg you as </a:t>
            </a:r>
            <a:r>
              <a:rPr lang="en-US" b="1" dirty="0">
                <a:latin typeface="Arial" panose="020B0604020202020204" pitchFamily="34" charset="0"/>
                <a:cs typeface="Arial" panose="020B0604020202020204" pitchFamily="34" charset="0"/>
              </a:rPr>
              <a:t>sojourners and pilgrims</a:t>
            </a:r>
            <a:r>
              <a:rPr lang="en-US" b="0" dirty="0">
                <a:latin typeface="Arial" panose="020B0604020202020204" pitchFamily="34" charset="0"/>
                <a:cs typeface="Arial" panose="020B0604020202020204" pitchFamily="34" charset="0"/>
              </a:rPr>
              <a:t>, abstain from fleshly lusts which war against the soul, (NKJV)</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1:1-2 KJV 1 </a:t>
            </a:r>
            <a:r>
              <a:rPr lang="en-US" dirty="0">
                <a:latin typeface="Arial" panose="020B0604020202020204" pitchFamily="34" charset="0"/>
                <a:cs typeface="Arial" panose="020B0604020202020204" pitchFamily="34" charset="0"/>
              </a:rPr>
              <a:t>Peter, an apostle of Jesus Christ, to the </a:t>
            </a:r>
            <a:r>
              <a:rPr lang="en-US" b="1" dirty="0">
                <a:latin typeface="Arial" panose="020B0604020202020204" pitchFamily="34" charset="0"/>
                <a:cs typeface="Arial" panose="020B0604020202020204" pitchFamily="34" charset="0"/>
              </a:rPr>
              <a:t>strangers</a:t>
            </a:r>
            <a:r>
              <a:rPr lang="en-US" dirty="0">
                <a:latin typeface="Arial" panose="020B0604020202020204" pitchFamily="34" charset="0"/>
                <a:cs typeface="Arial" panose="020B0604020202020204" pitchFamily="34" charset="0"/>
              </a:rPr>
              <a:t> scattered throughout Pontus, Galatia, Cappadocia, Asia, and Bithynia,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Elect </a:t>
            </a:r>
            <a:r>
              <a:rPr lang="en-US" b="1" dirty="0">
                <a:latin typeface="Arial" panose="020B0604020202020204" pitchFamily="34" charset="0"/>
                <a:cs typeface="Arial" panose="020B0604020202020204" pitchFamily="34" charset="0"/>
              </a:rPr>
              <a:t>according to the foreknowledge of God the Fat</a:t>
            </a:r>
            <a:r>
              <a:rPr lang="en-US" dirty="0">
                <a:latin typeface="Arial" panose="020B0604020202020204" pitchFamily="34" charset="0"/>
                <a:cs typeface="Arial" panose="020B0604020202020204" pitchFamily="34" charset="0"/>
              </a:rPr>
              <a:t>her, through sanctification of the Spirit, unto obedience and sprinkling of the blood of Jesus Christ: Grace unto you, and peace, be multiplied.</a:t>
            </a:r>
          </a:p>
          <a:p>
            <a:r>
              <a:rPr lang="en-US" dirty="0">
                <a:latin typeface="Arial" panose="020B0604020202020204" pitchFamily="34" charset="0"/>
                <a:cs typeface="Arial" panose="020B0604020202020204" pitchFamily="34" charset="0"/>
              </a:rPr>
              <a:t> Peter </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1 Peter 2:11 NKJV 11 </a:t>
            </a:r>
            <a:r>
              <a:rPr lang="en-US" b="1" i="1" u="sng" dirty="0">
                <a:latin typeface="Arial" panose="020B0604020202020204" pitchFamily="34" charset="0"/>
                <a:cs typeface="Arial" panose="020B0604020202020204" pitchFamily="34" charset="0"/>
              </a:rPr>
              <a:t>Beloved</a:t>
            </a:r>
            <a:r>
              <a:rPr lang="en-US" b="0" dirty="0">
                <a:latin typeface="Arial" panose="020B0604020202020204" pitchFamily="34" charset="0"/>
                <a:cs typeface="Arial" panose="020B0604020202020204" pitchFamily="34" charset="0"/>
              </a:rPr>
              <a:t>, I beg you as </a:t>
            </a:r>
            <a:r>
              <a:rPr lang="en-US" b="1" dirty="0">
                <a:latin typeface="Arial" panose="020B0604020202020204" pitchFamily="34" charset="0"/>
                <a:cs typeface="Arial" panose="020B0604020202020204" pitchFamily="34" charset="0"/>
              </a:rPr>
              <a:t>sojourners and pilgrims</a:t>
            </a:r>
            <a:r>
              <a:rPr lang="en-US" b="0" dirty="0">
                <a:latin typeface="Arial" panose="020B0604020202020204" pitchFamily="34" charset="0"/>
                <a:cs typeface="Arial" panose="020B0604020202020204" pitchFamily="34" charset="0"/>
              </a:rPr>
              <a:t>, abstain from fleshly lusts which war against the soul, (NKJV)</a:t>
            </a:r>
          </a:p>
          <a:p>
            <a:endParaRPr lang="en-US"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11:8-10 KJV 8 </a:t>
            </a:r>
            <a:r>
              <a:rPr lang="en-US" dirty="0">
                <a:latin typeface="Arial" panose="020B0604020202020204" pitchFamily="34" charset="0"/>
                <a:cs typeface="Arial" panose="020B0604020202020204" pitchFamily="34" charset="0"/>
              </a:rPr>
              <a:t>By faith Abraham, when he was called to go out into a place which he should after receive for an inheritance, obeyed; and he went out, not knowing whither he went</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By faith he sojourned in the land of promise, as in a strange country, dwelling in tabernacles with Isaac and Jacob, the heirs with him of the same promise: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he looked for a city which hath foundations, whose builder and maker is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1:1-4 KJV 1 </a:t>
            </a:r>
            <a:r>
              <a:rPr lang="en-US" dirty="0">
                <a:latin typeface="Arial" panose="020B0604020202020204" pitchFamily="34" charset="0"/>
                <a:cs typeface="Arial" panose="020B0604020202020204" pitchFamily="34" charset="0"/>
              </a:rPr>
              <a:t>Simon Peter, a servant and an apostle of Jesus Christ, </a:t>
            </a:r>
            <a:r>
              <a:rPr lang="en-US" b="1" u="sng" dirty="0">
                <a:latin typeface="Arial" panose="020B0604020202020204" pitchFamily="34" charset="0"/>
                <a:cs typeface="Arial" panose="020B0604020202020204" pitchFamily="34" charset="0"/>
              </a:rPr>
              <a:t>to them that have obtained like precious faith</a:t>
            </a:r>
            <a:r>
              <a:rPr lang="en-US" b="1" dirty="0">
                <a:latin typeface="Arial" panose="020B0604020202020204" pitchFamily="34" charset="0"/>
                <a:cs typeface="Arial" panose="020B0604020202020204" pitchFamily="34" charset="0"/>
              </a:rPr>
              <a:t> with us through the righteousness of God and our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Jesus Christ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Grace and peace be multiplied unto you through the knowledge of God, and of Jesus our Lord,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According as his divine power hath given unto us all things that pertain unto life and godliness, through the knowledge of </a:t>
            </a:r>
            <a:r>
              <a:rPr lang="en-US" b="1" dirty="0">
                <a:latin typeface="Arial" panose="020B0604020202020204" pitchFamily="34" charset="0"/>
                <a:cs typeface="Arial" panose="020B0604020202020204" pitchFamily="34" charset="0"/>
              </a:rPr>
              <a:t>him that hath called us to glory and virtue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Whereby are given unto us </a:t>
            </a:r>
            <a:r>
              <a:rPr lang="en-US" b="1" u="sng" dirty="0">
                <a:latin typeface="Arial" panose="020B0604020202020204" pitchFamily="34" charset="0"/>
                <a:cs typeface="Arial" panose="020B0604020202020204" pitchFamily="34" charset="0"/>
              </a:rPr>
              <a:t>exceeding great and precious promises</a:t>
            </a:r>
            <a:r>
              <a:rPr lang="en-US" dirty="0">
                <a:latin typeface="Arial" panose="020B0604020202020204" pitchFamily="34" charset="0"/>
                <a:cs typeface="Arial" panose="020B0604020202020204" pitchFamily="34" charset="0"/>
              </a:rPr>
              <a:t>: that by these ye might be </a:t>
            </a:r>
            <a:r>
              <a:rPr lang="en-US" b="1" dirty="0">
                <a:latin typeface="Arial" panose="020B0604020202020204" pitchFamily="34" charset="0"/>
                <a:cs typeface="Arial" panose="020B0604020202020204" pitchFamily="34" charset="0"/>
              </a:rPr>
              <a:t>partakers of the divine nature</a:t>
            </a:r>
            <a:r>
              <a:rPr lang="en-US" dirty="0">
                <a:latin typeface="Arial" panose="020B0604020202020204" pitchFamily="34" charset="0"/>
                <a:cs typeface="Arial" panose="020B0604020202020204" pitchFamily="34" charset="0"/>
              </a:rPr>
              <a:t>, having escaped the corruption that is in the world through lust.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1:3 KJV 3 </a:t>
            </a:r>
            <a:r>
              <a:rPr lang="en-US" dirty="0">
                <a:latin typeface="Arial" panose="020B0604020202020204" pitchFamily="34" charset="0"/>
                <a:cs typeface="Arial" panose="020B0604020202020204" pitchFamily="34" charset="0"/>
              </a:rPr>
              <a:t>Blessed be the God and Father of our Lord Jesus Christ, which according to his abundant mercy hath </a:t>
            </a:r>
            <a:r>
              <a:rPr lang="en-US" b="1" dirty="0">
                <a:latin typeface="Arial" panose="020B0604020202020204" pitchFamily="34" charset="0"/>
                <a:cs typeface="Arial" panose="020B0604020202020204" pitchFamily="34" charset="0"/>
              </a:rPr>
              <a:t>begotten us again unto a lively hope by the resurrection of Jesus Christ from the dead</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1:4 KJV 4 </a:t>
            </a:r>
            <a:r>
              <a:rPr lang="en-US" dirty="0">
                <a:latin typeface="Arial" panose="020B0604020202020204" pitchFamily="34" charset="0"/>
                <a:cs typeface="Arial" panose="020B0604020202020204" pitchFamily="34" charset="0"/>
              </a:rPr>
              <a:t>To </a:t>
            </a:r>
            <a:r>
              <a:rPr lang="en-US" b="1" dirty="0">
                <a:latin typeface="Arial" panose="020B0604020202020204" pitchFamily="34" charset="0"/>
                <a:cs typeface="Arial" panose="020B0604020202020204" pitchFamily="34" charset="0"/>
              </a:rPr>
              <a:t>an inheritance incorruptible, and undefiled, and that </a:t>
            </a:r>
            <a:r>
              <a:rPr lang="en-US" b="1" dirty="0" err="1">
                <a:latin typeface="Arial" panose="020B0604020202020204" pitchFamily="34" charset="0"/>
                <a:cs typeface="Arial" panose="020B0604020202020204" pitchFamily="34" charset="0"/>
              </a:rPr>
              <a:t>fadeth</a:t>
            </a:r>
            <a:r>
              <a:rPr lang="en-US" b="1" dirty="0">
                <a:latin typeface="Arial" panose="020B0604020202020204" pitchFamily="34" charset="0"/>
                <a:cs typeface="Arial" panose="020B0604020202020204" pitchFamily="34" charset="0"/>
              </a:rPr>
              <a:t> not away, reserved in heaven for you,</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1:5 KJV 5 </a:t>
            </a:r>
            <a:r>
              <a:rPr lang="en-US" dirty="0">
                <a:latin typeface="Arial" panose="020B0604020202020204" pitchFamily="34" charset="0"/>
                <a:cs typeface="Arial" panose="020B0604020202020204" pitchFamily="34" charset="0"/>
              </a:rPr>
              <a:t>Who </a:t>
            </a:r>
            <a:r>
              <a:rPr lang="en-US" b="1" dirty="0">
                <a:latin typeface="Arial" panose="020B0604020202020204" pitchFamily="34" charset="0"/>
                <a:cs typeface="Arial" panose="020B0604020202020204" pitchFamily="34" charset="0"/>
              </a:rPr>
              <a:t>are kept by the power of God through faith unto salvation ready to be revealed in the last time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1:6 KJV 6 </a:t>
            </a:r>
            <a:r>
              <a:rPr lang="en-US" dirty="0">
                <a:latin typeface="Arial" panose="020B0604020202020204" pitchFamily="34" charset="0"/>
                <a:cs typeface="Arial" panose="020B0604020202020204" pitchFamily="34" charset="0"/>
              </a:rPr>
              <a:t>Wherein ye greatly rejoice, though now for a season, if need be, </a:t>
            </a:r>
            <a:r>
              <a:rPr lang="en-US" b="1" dirty="0">
                <a:latin typeface="Arial" panose="020B0604020202020204" pitchFamily="34" charset="0"/>
                <a:cs typeface="Arial" panose="020B0604020202020204" pitchFamily="34" charset="0"/>
              </a:rPr>
              <a:t>ye are in heaviness through manifold temptations:</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4</a:t>
            </a:fld>
            <a:endParaRPr lang="en-US" dirty="0"/>
          </a:p>
        </p:txBody>
      </p:sp>
    </p:spTree>
    <p:extLst>
      <p:ext uri="{BB962C8B-B14F-4D97-AF65-F5344CB8AC3E}">
        <p14:creationId xmlns:p14="http://schemas.microsoft.com/office/powerpoint/2010/main" val="238658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49225"/>
            <a:ext cx="4321175" cy="3240088"/>
          </a:xfrm>
        </p:spPr>
      </p:sp>
      <p:sp>
        <p:nvSpPr>
          <p:cNvPr id="3" name="Notes Placeholder 2"/>
          <p:cNvSpPr>
            <a:spLocks noGrp="1"/>
          </p:cNvSpPr>
          <p:nvPr>
            <p:ph type="body" idx="1"/>
          </p:nvPr>
        </p:nvSpPr>
        <p:spPr>
          <a:xfrm>
            <a:off x="-1" y="3389314"/>
            <a:ext cx="7313507" cy="6211886"/>
          </a:xfrm>
        </p:spPr>
        <p:txBody>
          <a:bodyPr/>
          <a:lstStyle/>
          <a:p>
            <a:pPr algn="l"/>
            <a:r>
              <a:rPr lang="en-US" sz="1200" b="1" i="0" u="none" strike="noStrike" baseline="0" dirty="0">
                <a:latin typeface="Arial" panose="020B0604020202020204" pitchFamily="34" charset="0"/>
                <a:cs typeface="Arial" panose="020B0604020202020204" pitchFamily="34" charset="0"/>
              </a:rPr>
              <a:t>1 Peter 4:12 KJV 12 </a:t>
            </a:r>
            <a:r>
              <a:rPr lang="en-US" sz="1200" b="0" i="0" u="none" strike="noStrike" baseline="0" dirty="0">
                <a:latin typeface="Arial" panose="020B0604020202020204" pitchFamily="34" charset="0"/>
                <a:cs typeface="Arial" panose="020B0604020202020204" pitchFamily="34" charset="0"/>
              </a:rPr>
              <a:t>Beloved, think it not strange concerning the </a:t>
            </a:r>
            <a:r>
              <a:rPr lang="en-US" sz="1200" b="1" i="0" u="none" strike="noStrike" baseline="0" dirty="0">
                <a:latin typeface="Arial" panose="020B0604020202020204" pitchFamily="34" charset="0"/>
                <a:cs typeface="Arial" panose="020B0604020202020204" pitchFamily="34" charset="0"/>
              </a:rPr>
              <a:t>fiery trial </a:t>
            </a:r>
            <a:r>
              <a:rPr lang="en-US" sz="1200" b="0" i="0" u="none" strike="noStrike" baseline="0" dirty="0">
                <a:latin typeface="Arial" panose="020B0604020202020204" pitchFamily="34" charset="0"/>
                <a:cs typeface="Arial" panose="020B0604020202020204" pitchFamily="34" charset="0"/>
              </a:rPr>
              <a:t>which is to try you, as though some strange thing happened unto you:</a:t>
            </a:r>
          </a:p>
          <a:p>
            <a:pPr algn="l"/>
            <a:r>
              <a:rPr lang="en-US" sz="1200" b="1" i="0" u="none" strike="noStrike" baseline="0" dirty="0">
                <a:latin typeface="Arial" panose="020B0604020202020204" pitchFamily="34" charset="0"/>
                <a:cs typeface="Arial" panose="020B0604020202020204" pitchFamily="34" charset="0"/>
              </a:rPr>
              <a:t>1 Peter 5:8-9 KJV 8 </a:t>
            </a:r>
            <a:r>
              <a:rPr lang="en-US" sz="1200" b="0" i="0" u="none" strike="noStrike" baseline="0" dirty="0">
                <a:latin typeface="Arial" panose="020B0604020202020204" pitchFamily="34" charset="0"/>
                <a:cs typeface="Arial" panose="020B0604020202020204" pitchFamily="34" charset="0"/>
              </a:rPr>
              <a:t>Be sober, be vigilant; because </a:t>
            </a:r>
            <a:r>
              <a:rPr lang="en-US" sz="1200" b="1" i="0" u="none" strike="noStrike" baseline="0" dirty="0">
                <a:latin typeface="Arial" panose="020B0604020202020204" pitchFamily="34" charset="0"/>
                <a:cs typeface="Arial" panose="020B0604020202020204" pitchFamily="34" charset="0"/>
              </a:rPr>
              <a:t>your adversary the devil</a:t>
            </a:r>
            <a:r>
              <a:rPr lang="en-US" sz="1200" b="0" i="0" u="none" strike="noStrike" baseline="0" dirty="0">
                <a:latin typeface="Arial" panose="020B0604020202020204" pitchFamily="34" charset="0"/>
                <a:cs typeface="Arial" panose="020B0604020202020204" pitchFamily="34" charset="0"/>
              </a:rPr>
              <a:t>, as a roaring lion, walketh about, seeking whom he may devour: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Whom resist </a:t>
            </a:r>
            <a:r>
              <a:rPr lang="en-US" sz="1200" b="0" i="0" u="none" strike="noStrike" baseline="0" dirty="0" err="1">
                <a:latin typeface="Arial" panose="020B0604020202020204" pitchFamily="34" charset="0"/>
                <a:cs typeface="Arial" panose="020B0604020202020204" pitchFamily="34" charset="0"/>
              </a:rPr>
              <a:t>stedfast</a:t>
            </a:r>
            <a:r>
              <a:rPr lang="en-US" sz="1200" b="0" i="0" u="none" strike="noStrike" baseline="0" dirty="0">
                <a:latin typeface="Arial" panose="020B0604020202020204" pitchFamily="34" charset="0"/>
                <a:cs typeface="Arial" panose="020B0604020202020204" pitchFamily="34" charset="0"/>
              </a:rPr>
              <a:t> in the faith, </a:t>
            </a:r>
            <a:r>
              <a:rPr lang="en-US" sz="1200" b="1" i="0" u="none" strike="noStrike" baseline="0" dirty="0">
                <a:latin typeface="Arial" panose="020B0604020202020204" pitchFamily="34" charset="0"/>
                <a:cs typeface="Arial" panose="020B0604020202020204" pitchFamily="34" charset="0"/>
              </a:rPr>
              <a:t>knowing that the same afflictions are accomplished in your brethren that are in the world.</a:t>
            </a:r>
          </a:p>
          <a:p>
            <a:pPr algn="l"/>
            <a:endParaRPr lang="en-US" sz="1200" b="0" i="0" u="none" strike="noStrike" baseline="0" dirty="0">
              <a:latin typeface="Arial" panose="020B0604020202020204" pitchFamily="34" charset="0"/>
              <a:cs typeface="Arial" panose="020B0604020202020204" pitchFamily="34" charset="0"/>
            </a:endParaRPr>
          </a:p>
          <a:p>
            <a:pPr marR="0" algn="l" rtl="0"/>
            <a:r>
              <a:rPr lang="en-US" sz="1200" b="1" i="0" u="none" strike="noStrike" baseline="0" dirty="0">
                <a:latin typeface="Arial" panose="020B0604020202020204" pitchFamily="34" charset="0"/>
                <a:cs typeface="Arial" panose="020B0604020202020204" pitchFamily="34" charset="0"/>
              </a:rPr>
              <a:t>Hebrews 11:36-40 KJV 36</a:t>
            </a:r>
            <a:r>
              <a:rPr lang="en-US" sz="1200" b="0" i="0" u="none" strike="noStrike" baseline="0" dirty="0">
                <a:latin typeface="Arial" panose="020B0604020202020204" pitchFamily="34" charset="0"/>
                <a:cs typeface="Arial" panose="020B0604020202020204" pitchFamily="34" charset="0"/>
              </a:rPr>
              <a:t> And </a:t>
            </a:r>
            <a:r>
              <a:rPr lang="en-US" sz="1200" b="1" i="0" u="sng" strike="noStrike" baseline="0" dirty="0">
                <a:latin typeface="Arial" panose="020B0604020202020204" pitchFamily="34" charset="0"/>
                <a:cs typeface="Arial" panose="020B0604020202020204" pitchFamily="34" charset="0"/>
              </a:rPr>
              <a:t>others</a:t>
            </a:r>
            <a:r>
              <a:rPr lang="en-US" sz="1200" b="1" i="0" u="none" strike="noStrike" baseline="0" dirty="0">
                <a:latin typeface="Arial" panose="020B0604020202020204" pitchFamily="34" charset="0"/>
                <a:cs typeface="Arial" panose="020B0604020202020204" pitchFamily="34" charset="0"/>
              </a:rPr>
              <a:t> had trial of cruel </a:t>
            </a:r>
            <a:r>
              <a:rPr lang="en-US" sz="1200" b="1" i="0" u="none" strike="noStrike" baseline="0" dirty="0" err="1">
                <a:latin typeface="Arial" panose="020B0604020202020204" pitchFamily="34" charset="0"/>
                <a:cs typeface="Arial" panose="020B0604020202020204" pitchFamily="34" charset="0"/>
              </a:rPr>
              <a:t>mockings</a:t>
            </a:r>
            <a:r>
              <a:rPr lang="en-US" sz="1200" b="1" i="0" u="none" strike="noStrike" baseline="0" dirty="0">
                <a:latin typeface="Arial" panose="020B0604020202020204" pitchFamily="34" charset="0"/>
                <a:cs typeface="Arial" panose="020B0604020202020204" pitchFamily="34" charset="0"/>
              </a:rPr>
              <a:t> and </a:t>
            </a:r>
            <a:r>
              <a:rPr lang="en-US" sz="1200" b="1" i="0" u="none" strike="noStrike" baseline="0" dirty="0" err="1">
                <a:latin typeface="Arial" panose="020B0604020202020204" pitchFamily="34" charset="0"/>
                <a:cs typeface="Arial" panose="020B0604020202020204" pitchFamily="34" charset="0"/>
              </a:rPr>
              <a:t>scourgings</a:t>
            </a:r>
            <a:r>
              <a:rPr lang="en-US" sz="1200" b="0" i="0" u="none" strike="noStrike" baseline="0" dirty="0">
                <a:latin typeface="Arial" panose="020B0604020202020204" pitchFamily="34" charset="0"/>
                <a:cs typeface="Arial" panose="020B0604020202020204" pitchFamily="34" charset="0"/>
              </a:rPr>
              <a:t>, yea, moreover of bonds and imprisonment:</a:t>
            </a:r>
            <a:r>
              <a:rPr lang="en-US" sz="1200" b="1" i="0" u="none" strike="noStrike" baseline="0" dirty="0">
                <a:latin typeface="Arial" panose="020B0604020202020204" pitchFamily="34" charset="0"/>
                <a:cs typeface="Arial" panose="020B0604020202020204" pitchFamily="34" charset="0"/>
              </a:rPr>
              <a:t> 37 </a:t>
            </a:r>
            <a:r>
              <a:rPr lang="en-US" sz="1200" b="0" i="0" u="none" strike="noStrike" baseline="0" dirty="0">
                <a:latin typeface="Arial" panose="020B0604020202020204" pitchFamily="34" charset="0"/>
                <a:cs typeface="Arial" panose="020B0604020202020204" pitchFamily="34" charset="0"/>
              </a:rPr>
              <a:t>They were stoned, they were sawn asunder, were tempted, were slain with the sword: they wandered about in sheepskins and goatskins; being destitute, afflicted, tormented; </a:t>
            </a:r>
            <a:r>
              <a:rPr lang="en-US" sz="1200" b="1" i="0" u="none" strike="noStrike" baseline="0" dirty="0">
                <a:latin typeface="Arial" panose="020B0604020202020204" pitchFamily="34" charset="0"/>
                <a:cs typeface="Arial" panose="020B0604020202020204" pitchFamily="34" charset="0"/>
              </a:rPr>
              <a:t>38</a:t>
            </a:r>
            <a:r>
              <a:rPr lang="en-US" sz="1200" b="0" i="0" u="none" strike="noStrike" baseline="0" dirty="0">
                <a:latin typeface="Arial" panose="020B0604020202020204" pitchFamily="34" charset="0"/>
                <a:cs typeface="Arial" panose="020B0604020202020204" pitchFamily="34" charset="0"/>
              </a:rPr>
              <a:t> (Of whom the world was not worthy:) they wandered in deserts, and in mountains, and in dens and caves of the earth. </a:t>
            </a:r>
            <a:r>
              <a:rPr lang="en-US" sz="1200" b="1" i="0" u="none" strike="noStrike" baseline="0" dirty="0">
                <a:latin typeface="Arial" panose="020B0604020202020204" pitchFamily="34" charset="0"/>
                <a:cs typeface="Arial" panose="020B0604020202020204" pitchFamily="34" charset="0"/>
              </a:rPr>
              <a:t>39</a:t>
            </a:r>
            <a:r>
              <a:rPr lang="en-US" sz="1200" b="0" i="0" u="none" strike="noStrike" baseline="0" dirty="0">
                <a:latin typeface="Arial" panose="020B0604020202020204" pitchFamily="34" charset="0"/>
                <a:cs typeface="Arial" panose="020B0604020202020204" pitchFamily="34" charset="0"/>
              </a:rPr>
              <a:t> And these all, having obtained a good report through faith, received not the promise</a:t>
            </a:r>
            <a:r>
              <a:rPr lang="en-US" sz="1200" b="1" i="0" u="none" strike="noStrike" baseline="0" dirty="0">
                <a:latin typeface="Arial" panose="020B0604020202020204" pitchFamily="34" charset="0"/>
                <a:cs typeface="Arial" panose="020B0604020202020204" pitchFamily="34" charset="0"/>
              </a:rPr>
              <a:t>: 40 </a:t>
            </a:r>
            <a:r>
              <a:rPr lang="en-US" sz="1200" b="0" i="0" u="none" strike="noStrike" baseline="0" dirty="0">
                <a:latin typeface="Arial" panose="020B0604020202020204" pitchFamily="34" charset="0"/>
                <a:cs typeface="Arial" panose="020B0604020202020204" pitchFamily="34" charset="0"/>
              </a:rPr>
              <a:t>God having provided some better thing for us, that they without us should not be made perfect.</a:t>
            </a:r>
          </a:p>
          <a:p>
            <a:pPr marR="0" algn="l" rtl="0"/>
            <a:endParaRPr lang="en-US" sz="1200" b="0" i="0" u="none" strike="noStrike" baseline="0" dirty="0">
              <a:latin typeface="Arial" panose="020B0604020202020204" pitchFamily="34" charset="0"/>
              <a:cs typeface="Arial" panose="020B0604020202020204" pitchFamily="34" charset="0"/>
            </a:endParaRPr>
          </a:p>
          <a:p>
            <a:pPr marR="0" algn="l" rtl="0"/>
            <a:endParaRPr lang="en-US" sz="1200" b="1" u="none"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5</a:t>
            </a:fld>
            <a:endParaRPr lang="en-US" dirty="0"/>
          </a:p>
        </p:txBody>
      </p:sp>
    </p:spTree>
    <p:extLst>
      <p:ext uri="{BB962C8B-B14F-4D97-AF65-F5344CB8AC3E}">
        <p14:creationId xmlns:p14="http://schemas.microsoft.com/office/powerpoint/2010/main" val="142426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R="0" algn="l" rtl="0"/>
            <a:r>
              <a:rPr lang="en-US" sz="1200" b="1" u="none" dirty="0">
                <a:latin typeface="Arial" panose="020B0604020202020204" pitchFamily="34" charset="0"/>
                <a:cs typeface="Arial" panose="020B0604020202020204" pitchFamily="34" charset="0"/>
              </a:rPr>
              <a:t>1 Peter 4:12-13 KJV 12 </a:t>
            </a:r>
            <a:r>
              <a:rPr lang="en-US" sz="1200" b="0" u="none" dirty="0">
                <a:latin typeface="Arial" panose="020B0604020202020204" pitchFamily="34" charset="0"/>
                <a:cs typeface="Arial" panose="020B0604020202020204" pitchFamily="34" charset="0"/>
              </a:rPr>
              <a:t>Beloved, think it not strange concerning the fiery trial which is to try you, as though some strange thing happened unto you: </a:t>
            </a:r>
            <a:r>
              <a:rPr lang="en-US" sz="1200" b="1" u="none" dirty="0">
                <a:latin typeface="Arial" panose="020B0604020202020204" pitchFamily="34" charset="0"/>
                <a:cs typeface="Arial" panose="020B0604020202020204" pitchFamily="34" charset="0"/>
              </a:rPr>
              <a:t>13</a:t>
            </a:r>
            <a:r>
              <a:rPr lang="en-US" sz="1200" b="0" u="none"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a:t>
            </a:r>
          </a:p>
          <a:p>
            <a:pPr marR="0" algn="l" rtl="0"/>
            <a:r>
              <a:rPr lang="en-US" sz="1200" b="1" u="none" dirty="0">
                <a:latin typeface="Arial" panose="020B0604020202020204" pitchFamily="34" charset="0"/>
                <a:cs typeface="Arial" panose="020B0604020202020204" pitchFamily="34" charset="0"/>
              </a:rPr>
              <a:t>Acts 5:39-42 KJV 39 </a:t>
            </a:r>
            <a:r>
              <a:rPr lang="en-US" sz="1200" b="0" u="none" dirty="0">
                <a:latin typeface="Arial" panose="020B0604020202020204" pitchFamily="34" charset="0"/>
                <a:cs typeface="Arial" panose="020B0604020202020204" pitchFamily="34" charset="0"/>
              </a:rPr>
              <a:t>But if it be of God, ye cannot overthrow it; lest haply ye be found even to fight against God. </a:t>
            </a:r>
            <a:r>
              <a:rPr lang="en-US" sz="1200" b="1" u="none" dirty="0">
                <a:latin typeface="Arial" panose="020B0604020202020204" pitchFamily="34" charset="0"/>
                <a:cs typeface="Arial" panose="020B0604020202020204" pitchFamily="34" charset="0"/>
              </a:rPr>
              <a:t>40</a:t>
            </a:r>
            <a:r>
              <a:rPr lang="en-US" sz="1200" b="0" u="none" dirty="0">
                <a:latin typeface="Arial" panose="020B0604020202020204" pitchFamily="34" charset="0"/>
                <a:cs typeface="Arial" panose="020B0604020202020204" pitchFamily="34" charset="0"/>
              </a:rPr>
              <a:t> And to him they agreed: and when they had called the apostles, and beaten them, they commanded that they should not speak in the name of Jesus, and let them go. </a:t>
            </a:r>
            <a:r>
              <a:rPr lang="en-US" sz="1200" b="1" u="none" dirty="0">
                <a:latin typeface="Arial" panose="020B0604020202020204" pitchFamily="34" charset="0"/>
                <a:cs typeface="Arial" panose="020B0604020202020204" pitchFamily="34" charset="0"/>
              </a:rPr>
              <a:t>41</a:t>
            </a:r>
            <a:r>
              <a:rPr lang="en-US" sz="1200" b="0" u="none" dirty="0">
                <a:latin typeface="Arial" panose="020B0604020202020204" pitchFamily="34" charset="0"/>
                <a:cs typeface="Arial" panose="020B0604020202020204" pitchFamily="34" charset="0"/>
              </a:rPr>
              <a:t> And they departed from the presence of the council, </a:t>
            </a:r>
            <a:r>
              <a:rPr lang="en-US" sz="1200" b="1" u="none" dirty="0">
                <a:latin typeface="Arial" panose="020B0604020202020204" pitchFamily="34" charset="0"/>
                <a:cs typeface="Arial" panose="020B0604020202020204" pitchFamily="34" charset="0"/>
              </a:rPr>
              <a:t>rejoicing that they were counted worthy to suffer shame for his name. 42 </a:t>
            </a:r>
            <a:r>
              <a:rPr lang="en-US" sz="1200" b="0" u="none" dirty="0">
                <a:latin typeface="Arial" panose="020B0604020202020204" pitchFamily="34" charset="0"/>
                <a:cs typeface="Arial" panose="020B0604020202020204" pitchFamily="34" charset="0"/>
              </a:rPr>
              <a:t>And daily in the temple, and in every house, they ceased not to teach and preach Jesus Christ.</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Hebrews 2:18 NKJV 18 </a:t>
            </a:r>
            <a:r>
              <a:rPr lang="en-US" sz="1200" b="0" u="none" dirty="0">
                <a:latin typeface="Arial" panose="020B0604020202020204" pitchFamily="34" charset="0"/>
                <a:cs typeface="Arial" panose="020B0604020202020204" pitchFamily="34" charset="0"/>
              </a:rPr>
              <a:t>For in that </a:t>
            </a:r>
            <a:r>
              <a:rPr lang="en-US" sz="1200" b="1" u="none" dirty="0">
                <a:latin typeface="Arial" panose="020B0604020202020204" pitchFamily="34" charset="0"/>
                <a:cs typeface="Arial" panose="020B0604020202020204" pitchFamily="34" charset="0"/>
              </a:rPr>
              <a:t>He Himself has suffered</a:t>
            </a:r>
            <a:r>
              <a:rPr lang="en-US" sz="1200" b="0" u="none" dirty="0">
                <a:latin typeface="Arial" panose="020B0604020202020204" pitchFamily="34" charset="0"/>
                <a:cs typeface="Arial" panose="020B0604020202020204" pitchFamily="34" charset="0"/>
              </a:rPr>
              <a:t>, being tempted, </a:t>
            </a:r>
            <a:r>
              <a:rPr lang="en-US" sz="1200" b="1" u="none" dirty="0">
                <a:latin typeface="Arial" panose="020B0604020202020204" pitchFamily="34" charset="0"/>
                <a:cs typeface="Arial" panose="020B0604020202020204" pitchFamily="34" charset="0"/>
              </a:rPr>
              <a:t>He is able to aid those who are tempted</a:t>
            </a:r>
            <a:r>
              <a:rPr lang="en-US" sz="1200" b="0" u="none" dirty="0">
                <a:latin typeface="Arial" panose="020B0604020202020204" pitchFamily="34" charset="0"/>
                <a:cs typeface="Arial" panose="020B0604020202020204" pitchFamily="34" charset="0"/>
              </a:rPr>
              <a:t>.</a:t>
            </a:r>
          </a:p>
          <a:p>
            <a:pPr marR="0" algn="l" rtl="0"/>
            <a:r>
              <a:rPr lang="en-US" sz="1200" b="1" u="none" dirty="0">
                <a:latin typeface="Arial" panose="020B0604020202020204" pitchFamily="34" charset="0"/>
                <a:cs typeface="Arial" panose="020B0604020202020204" pitchFamily="34" charset="0"/>
              </a:rPr>
              <a:t>Hebrews 4:15-16 NKJV 15 </a:t>
            </a:r>
            <a:r>
              <a:rPr lang="en-US" sz="1200" b="0" u="none" dirty="0">
                <a:latin typeface="Arial" panose="020B0604020202020204" pitchFamily="34" charset="0"/>
                <a:cs typeface="Arial" panose="020B0604020202020204" pitchFamily="34" charset="0"/>
              </a:rPr>
              <a:t>For we do not have a High Priest who cannot sympathize with our weaknesses, but was in all points tempted as we are, yet without sin. </a:t>
            </a:r>
            <a:r>
              <a:rPr lang="en-US" sz="1200" b="1" u="none" dirty="0">
                <a:latin typeface="Arial" panose="020B0604020202020204" pitchFamily="34" charset="0"/>
                <a:cs typeface="Arial" panose="020B0604020202020204" pitchFamily="34" charset="0"/>
              </a:rPr>
              <a:t>16</a:t>
            </a:r>
            <a:r>
              <a:rPr lang="en-US" sz="1200" b="0" u="none" dirty="0">
                <a:latin typeface="Arial" panose="020B0604020202020204" pitchFamily="34" charset="0"/>
                <a:cs typeface="Arial" panose="020B0604020202020204" pitchFamily="34" charset="0"/>
              </a:rPr>
              <a:t> Let us therefore come boldly to the throne of grace, that we may obtain mercy and find grace to help in time of need.</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1 Peter 2:20-25 NKJV  20 </a:t>
            </a:r>
            <a:r>
              <a:rPr lang="en-US" sz="1200" b="0" u="none" dirty="0">
                <a:latin typeface="Arial" panose="020B0604020202020204" pitchFamily="34" charset="0"/>
                <a:cs typeface="Arial" panose="020B0604020202020204" pitchFamily="34" charset="0"/>
              </a:rPr>
              <a:t>For what credit is it if, when you are </a:t>
            </a:r>
            <a:r>
              <a:rPr lang="en-US" sz="1200" b="1" u="none" dirty="0">
                <a:latin typeface="Arial" panose="020B0604020202020204" pitchFamily="34" charset="0"/>
                <a:cs typeface="Arial" panose="020B0604020202020204" pitchFamily="34" charset="0"/>
              </a:rPr>
              <a:t>beaten for your faults</a:t>
            </a:r>
            <a:r>
              <a:rPr lang="en-US" sz="1200" b="0" u="none" dirty="0">
                <a:latin typeface="Arial" panose="020B0604020202020204" pitchFamily="34" charset="0"/>
                <a:cs typeface="Arial" panose="020B0604020202020204" pitchFamily="34" charset="0"/>
              </a:rPr>
              <a:t>, you take it patiently? </a:t>
            </a:r>
            <a:r>
              <a:rPr lang="en-US" sz="1200" b="1" u="none" dirty="0">
                <a:latin typeface="Arial" panose="020B0604020202020204" pitchFamily="34" charset="0"/>
                <a:cs typeface="Arial" panose="020B0604020202020204" pitchFamily="34" charset="0"/>
              </a:rPr>
              <a:t>But when you </a:t>
            </a:r>
            <a:r>
              <a:rPr lang="en-US" sz="1200" b="1" u="sng" dirty="0">
                <a:latin typeface="Arial" panose="020B0604020202020204" pitchFamily="34" charset="0"/>
                <a:cs typeface="Arial" panose="020B0604020202020204" pitchFamily="34" charset="0"/>
              </a:rPr>
              <a:t>do good</a:t>
            </a:r>
            <a:r>
              <a:rPr lang="en-US" sz="1200" b="1" u="none" dirty="0">
                <a:latin typeface="Arial" panose="020B0604020202020204" pitchFamily="34" charset="0"/>
                <a:cs typeface="Arial" panose="020B0604020202020204" pitchFamily="34" charset="0"/>
              </a:rPr>
              <a:t> and suffer, if you </a:t>
            </a:r>
            <a:r>
              <a:rPr lang="en-US" sz="1200" b="1" u="sng" dirty="0">
                <a:latin typeface="Arial" panose="020B0604020202020204" pitchFamily="34" charset="0"/>
                <a:cs typeface="Arial" panose="020B0604020202020204" pitchFamily="34" charset="0"/>
              </a:rPr>
              <a:t>take it patiently</a:t>
            </a:r>
            <a:r>
              <a:rPr lang="en-US" sz="1200" b="1" u="none" dirty="0">
                <a:latin typeface="Arial" panose="020B0604020202020204" pitchFamily="34" charset="0"/>
                <a:cs typeface="Arial" panose="020B0604020202020204" pitchFamily="34" charset="0"/>
              </a:rPr>
              <a:t>, this is commendable before God. 21 </a:t>
            </a:r>
            <a:r>
              <a:rPr lang="en-US" sz="1200" b="0" u="none" dirty="0">
                <a:latin typeface="Arial" panose="020B0604020202020204" pitchFamily="34" charset="0"/>
                <a:cs typeface="Arial" panose="020B0604020202020204" pitchFamily="34" charset="0"/>
              </a:rPr>
              <a:t>For to this you were called, because Christ also suffered for us, </a:t>
            </a:r>
            <a:r>
              <a:rPr lang="en-US" sz="1200" b="1" u="none" dirty="0">
                <a:latin typeface="Arial" panose="020B0604020202020204" pitchFamily="34" charset="0"/>
                <a:cs typeface="Arial" panose="020B0604020202020204" pitchFamily="34" charset="0"/>
              </a:rPr>
              <a:t>leaving us an example, that you should follow His steps</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22</a:t>
            </a:r>
            <a:r>
              <a:rPr lang="en-US" sz="1200" b="0" u="none" dirty="0">
                <a:latin typeface="Arial" panose="020B0604020202020204" pitchFamily="34" charset="0"/>
                <a:cs typeface="Arial" panose="020B0604020202020204" pitchFamily="34" charset="0"/>
              </a:rPr>
              <a:t> "Who committed no sin, Nor was deceit found in His mouth"; </a:t>
            </a:r>
            <a:r>
              <a:rPr lang="en-US" sz="1200" b="1" u="none" dirty="0">
                <a:latin typeface="Arial" panose="020B0604020202020204" pitchFamily="34" charset="0"/>
                <a:cs typeface="Arial" panose="020B0604020202020204" pitchFamily="34" charset="0"/>
              </a:rPr>
              <a:t>23</a:t>
            </a:r>
            <a:r>
              <a:rPr lang="en-US" sz="1200" b="0" u="none" dirty="0">
                <a:latin typeface="Arial" panose="020B0604020202020204" pitchFamily="34" charset="0"/>
                <a:cs typeface="Arial" panose="020B0604020202020204" pitchFamily="34" charset="0"/>
              </a:rPr>
              <a:t> who, when He was reviled, did not revile in return; when He suffered, He did not threaten, but committed Himself to Him who judges righteously; </a:t>
            </a:r>
            <a:r>
              <a:rPr lang="en-US" sz="1200" b="1" u="none" dirty="0">
                <a:latin typeface="Arial" panose="020B0604020202020204" pitchFamily="34" charset="0"/>
                <a:cs typeface="Arial" panose="020B0604020202020204" pitchFamily="34" charset="0"/>
              </a:rPr>
              <a:t>24</a:t>
            </a:r>
            <a:r>
              <a:rPr lang="en-US" sz="1200" b="0" u="none" dirty="0">
                <a:latin typeface="Arial" panose="020B0604020202020204" pitchFamily="34" charset="0"/>
                <a:cs typeface="Arial" panose="020B0604020202020204" pitchFamily="34" charset="0"/>
              </a:rPr>
              <a:t> who Himself bore our sins in His own body on the tree, that we, having died to sins, might live for righteousness--by whose stripes you were healed. </a:t>
            </a:r>
            <a:r>
              <a:rPr lang="en-US" sz="1200" b="1" u="none" dirty="0">
                <a:latin typeface="Arial" panose="020B0604020202020204" pitchFamily="34" charset="0"/>
                <a:cs typeface="Arial" panose="020B0604020202020204" pitchFamily="34" charset="0"/>
              </a:rPr>
              <a:t>25</a:t>
            </a:r>
            <a:r>
              <a:rPr lang="en-US" sz="1200" b="0" u="none" dirty="0">
                <a:latin typeface="Arial" panose="020B0604020202020204" pitchFamily="34" charset="0"/>
                <a:cs typeface="Arial" panose="020B0604020202020204" pitchFamily="34" charset="0"/>
              </a:rPr>
              <a:t> For you were like sheep going astray, but have now returned to the Shepherd and Overseer of your souls.</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6</a:t>
            </a:fld>
            <a:endParaRPr lang="en-US" dirty="0"/>
          </a:p>
        </p:txBody>
      </p:sp>
    </p:spTree>
    <p:extLst>
      <p:ext uri="{BB962C8B-B14F-4D97-AF65-F5344CB8AC3E}">
        <p14:creationId xmlns:p14="http://schemas.microsoft.com/office/powerpoint/2010/main" val="723178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R="0" algn="l" rtl="0"/>
            <a:r>
              <a:rPr lang="en-US" sz="1200" b="1" u="none" dirty="0">
                <a:latin typeface="Arial" panose="020B0604020202020204" pitchFamily="34" charset="0"/>
                <a:cs typeface="Arial" panose="020B0604020202020204" pitchFamily="34" charset="0"/>
              </a:rPr>
              <a:t>1 Peter 4:15-18 KJV 15 </a:t>
            </a:r>
            <a:r>
              <a:rPr lang="en-US" sz="1200" b="0" u="none" dirty="0">
                <a:latin typeface="Arial" panose="020B0604020202020204" pitchFamily="34" charset="0"/>
                <a:cs typeface="Arial" panose="020B0604020202020204" pitchFamily="34" charset="0"/>
              </a:rPr>
              <a:t>But let none of you suffer as a murderer, or as a thief, or as an evildoer, or as a busybody in other men's matters. </a:t>
            </a:r>
            <a:r>
              <a:rPr lang="en-US" sz="1200" b="1" u="none" dirty="0">
                <a:latin typeface="Arial" panose="020B0604020202020204" pitchFamily="34" charset="0"/>
                <a:cs typeface="Arial" panose="020B0604020202020204" pitchFamily="34" charset="0"/>
              </a:rPr>
              <a:t>16</a:t>
            </a:r>
            <a:r>
              <a:rPr lang="en-US" sz="1200" b="0" u="none"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Yet if any man suffer as a Christian, </a:t>
            </a:r>
            <a:r>
              <a:rPr lang="en-US" sz="1200" b="1" u="sng" dirty="0">
                <a:latin typeface="Arial" panose="020B0604020202020204" pitchFamily="34" charset="0"/>
                <a:cs typeface="Arial" panose="020B0604020202020204" pitchFamily="34" charset="0"/>
              </a:rPr>
              <a:t>let him not be ashamed; but let him glorify God on this behalf</a:t>
            </a:r>
            <a:r>
              <a:rPr lang="en-US" sz="1200" b="1" u="none" dirty="0">
                <a:latin typeface="Arial" panose="020B0604020202020204" pitchFamily="34" charset="0"/>
                <a:cs typeface="Arial" panose="020B0604020202020204" pitchFamily="34" charset="0"/>
              </a:rPr>
              <a:t>. 17 </a:t>
            </a:r>
            <a:r>
              <a:rPr lang="en-US" sz="1200" b="0" u="none" dirty="0">
                <a:latin typeface="Arial" panose="020B0604020202020204" pitchFamily="34" charset="0"/>
                <a:cs typeface="Arial" panose="020B0604020202020204" pitchFamily="34" charset="0"/>
              </a:rPr>
              <a:t>For the time is come that judgment must begin at the house of God: and if it first begin at us, what shall the end be of them that obey not the gospel of God? </a:t>
            </a:r>
            <a:r>
              <a:rPr lang="en-US" sz="1200" b="1" u="none" dirty="0">
                <a:latin typeface="Arial" panose="020B0604020202020204" pitchFamily="34" charset="0"/>
                <a:cs typeface="Arial" panose="020B0604020202020204" pitchFamily="34" charset="0"/>
              </a:rPr>
              <a:t>18</a:t>
            </a:r>
            <a:r>
              <a:rPr lang="en-US" sz="1200" b="0" u="none" dirty="0">
                <a:latin typeface="Arial" panose="020B0604020202020204" pitchFamily="34" charset="0"/>
                <a:cs typeface="Arial" panose="020B0604020202020204" pitchFamily="34" charset="0"/>
              </a:rPr>
              <a:t> And if the righteous scarcely be saved, where shall the ungodly and the sinner appear?</a:t>
            </a:r>
          </a:p>
          <a:p>
            <a:pPr marR="0" algn="l" rtl="0"/>
            <a:r>
              <a:rPr lang="en-US" sz="1200" b="1" u="none" dirty="0">
                <a:latin typeface="Arial" panose="020B0604020202020204" pitchFamily="34" charset="0"/>
                <a:cs typeface="Arial" panose="020B0604020202020204" pitchFamily="34" charset="0"/>
              </a:rPr>
              <a:t>Romans 1:16-17 NKJV 16 </a:t>
            </a:r>
            <a:r>
              <a:rPr lang="en-US" sz="1200" b="0" u="none" dirty="0">
                <a:latin typeface="Arial" panose="020B0604020202020204" pitchFamily="34" charset="0"/>
                <a:cs typeface="Arial" panose="020B0604020202020204" pitchFamily="34" charset="0"/>
              </a:rPr>
              <a:t>For I am not ashamed of the gospel of Christ, for it is the power of God to salvation for everyone who believes, for the Jew first and also for the Greek. </a:t>
            </a:r>
            <a:r>
              <a:rPr lang="en-US" sz="1200" b="1" u="none" dirty="0">
                <a:latin typeface="Arial" panose="020B0604020202020204" pitchFamily="34" charset="0"/>
                <a:cs typeface="Arial" panose="020B0604020202020204" pitchFamily="34" charset="0"/>
              </a:rPr>
              <a:t>17 </a:t>
            </a:r>
            <a:r>
              <a:rPr lang="en-US" sz="1200" b="0" u="none" dirty="0">
                <a:latin typeface="Arial" panose="020B0604020202020204" pitchFamily="34" charset="0"/>
                <a:cs typeface="Arial" panose="020B0604020202020204" pitchFamily="34" charset="0"/>
              </a:rPr>
              <a:t>For in it the righteousness of God is revealed from faith to faith; as it is written, "The just shall live by faith."</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Luke 9:26 KJV 26</a:t>
            </a:r>
            <a:r>
              <a:rPr lang="en-US" sz="1200" b="0" u="none" dirty="0">
                <a:latin typeface="Arial" panose="020B0604020202020204" pitchFamily="34" charset="0"/>
                <a:cs typeface="Arial" panose="020B0604020202020204" pitchFamily="34" charset="0"/>
              </a:rPr>
              <a:t> For whosoever shall be ashamed of me and of my words, of him shall the Son of man be ashamed, when he shall come in his own glory, and in his Father's, and of the holy angels.</a:t>
            </a:r>
          </a:p>
          <a:p>
            <a:pPr marR="0" algn="l" rtl="0"/>
            <a:endParaRPr lang="en-US" sz="1200" b="1" u="none" dirty="0">
              <a:latin typeface="Arial" panose="020B0604020202020204" pitchFamily="34" charset="0"/>
              <a:cs typeface="Arial" panose="020B0604020202020204" pitchFamily="34" charset="0"/>
            </a:endParaRPr>
          </a:p>
          <a:p>
            <a:pPr marR="0" algn="l" rtl="0"/>
            <a:r>
              <a:rPr lang="en-US" sz="1200" b="1" i="0" u="none" strike="noStrike" baseline="0" dirty="0">
                <a:latin typeface="Arial" panose="020B0604020202020204" pitchFamily="34" charset="0"/>
                <a:cs typeface="Arial" panose="020B0604020202020204" pitchFamily="34" charset="0"/>
              </a:rPr>
              <a:t>Romans 8:16, NASV95 16  </a:t>
            </a:r>
            <a:r>
              <a:rPr lang="en-US" sz="1200" b="0" i="0" u="none" strike="noStrike" baseline="0" dirty="0">
                <a:latin typeface="Arial" panose="020B0604020202020204" pitchFamily="34" charset="0"/>
                <a:cs typeface="Arial" panose="020B0604020202020204" pitchFamily="34" charset="0"/>
              </a:rPr>
              <a:t>The Spirit Himself testifies with our spirit that we are children of God, </a:t>
            </a:r>
            <a:r>
              <a:rPr lang="en-US" sz="1200" b="1" i="0" u="none" strike="noStrike" baseline="0" dirty="0">
                <a:latin typeface="Arial" panose="020B0604020202020204" pitchFamily="34" charset="0"/>
                <a:cs typeface="Arial" panose="020B0604020202020204" pitchFamily="34" charset="0"/>
              </a:rPr>
              <a:t>17 </a:t>
            </a:r>
            <a:r>
              <a:rPr lang="en-US" sz="1200" b="0" i="0" u="none" strike="noStrike" baseline="0" dirty="0">
                <a:latin typeface="Arial" panose="020B0604020202020204" pitchFamily="34" charset="0"/>
                <a:cs typeface="Arial" panose="020B0604020202020204" pitchFamily="34" charset="0"/>
              </a:rPr>
              <a:t> and if children, heirs also, heirs of God and fellow heirs with Christ, if indeed we suffer with </a:t>
            </a:r>
            <a:r>
              <a:rPr lang="en-US" sz="1200" b="0" i="1" u="none" strike="noStrike" baseline="0" dirty="0">
                <a:latin typeface="Arial" panose="020B0604020202020204" pitchFamily="34" charset="0"/>
                <a:cs typeface="Arial" panose="020B0604020202020204" pitchFamily="34" charset="0"/>
              </a:rPr>
              <a:t>Him</a:t>
            </a:r>
            <a:r>
              <a:rPr lang="en-US" sz="1200" b="0" i="0" u="none" strike="noStrike" baseline="0" dirty="0">
                <a:latin typeface="Arial" panose="020B0604020202020204" pitchFamily="34" charset="0"/>
                <a:cs typeface="Arial" panose="020B0604020202020204" pitchFamily="34" charset="0"/>
              </a:rPr>
              <a:t> so that we may also be glorified with </a:t>
            </a:r>
            <a:r>
              <a:rPr lang="en-US" sz="1200" b="0" i="1" u="none" strike="noStrike" baseline="0" dirty="0">
                <a:latin typeface="Arial" panose="020B0604020202020204" pitchFamily="34" charset="0"/>
                <a:cs typeface="Arial" panose="020B0604020202020204" pitchFamily="34" charset="0"/>
              </a:rPr>
              <a:t>Him.</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18</a:t>
            </a:r>
            <a:r>
              <a:rPr lang="en-US" sz="1200" b="0" i="0" u="none" strike="noStrike" baseline="0" dirty="0">
                <a:latin typeface="Arial" panose="020B0604020202020204" pitchFamily="34" charset="0"/>
                <a:cs typeface="Arial" panose="020B0604020202020204" pitchFamily="34" charset="0"/>
              </a:rPr>
              <a:t>  For I consider that the sufferings of this present time are not worthy to be compared with the glory that is to be revealed to us.</a:t>
            </a:r>
          </a:p>
          <a:p>
            <a:pPr marR="0" algn="l" rtl="0"/>
            <a:r>
              <a:rPr lang="en-US" sz="1200" b="1" u="none" dirty="0">
                <a:latin typeface="Arial" panose="020B0604020202020204" pitchFamily="34" charset="0"/>
                <a:cs typeface="Arial" panose="020B0604020202020204" pitchFamily="34" charset="0"/>
              </a:rPr>
              <a:t>Hebrews 11:13-16 NKJV 13 </a:t>
            </a:r>
            <a:r>
              <a:rPr lang="en-US" sz="1200" b="0" u="none" dirty="0">
                <a:latin typeface="Arial" panose="020B0604020202020204" pitchFamily="34" charset="0"/>
                <a:cs typeface="Arial" panose="020B0604020202020204" pitchFamily="34" charset="0"/>
              </a:rPr>
              <a:t>These all died in faith, not having received the promises, but having seen them afar off were assured of them, embraced them and confessed that they were strangers and pilgrims on the earth. </a:t>
            </a:r>
            <a:r>
              <a:rPr lang="en-US" sz="1200" b="1" u="none" dirty="0">
                <a:latin typeface="Arial" panose="020B0604020202020204" pitchFamily="34" charset="0"/>
                <a:cs typeface="Arial" panose="020B0604020202020204" pitchFamily="34" charset="0"/>
              </a:rPr>
              <a:t>14</a:t>
            </a:r>
            <a:r>
              <a:rPr lang="en-US" sz="1200" b="0" u="none" dirty="0">
                <a:latin typeface="Arial" panose="020B0604020202020204" pitchFamily="34" charset="0"/>
                <a:cs typeface="Arial" panose="020B0604020202020204" pitchFamily="34" charset="0"/>
              </a:rPr>
              <a:t> For those who say such things declare plainly that they seek a homeland. </a:t>
            </a:r>
            <a:r>
              <a:rPr lang="en-US" sz="1200" b="1" u="none" dirty="0">
                <a:latin typeface="Arial" panose="020B0604020202020204" pitchFamily="34" charset="0"/>
                <a:cs typeface="Arial" panose="020B0604020202020204" pitchFamily="34" charset="0"/>
              </a:rPr>
              <a:t>15</a:t>
            </a:r>
            <a:r>
              <a:rPr lang="en-US" sz="1200" b="0" u="none" dirty="0">
                <a:latin typeface="Arial" panose="020B0604020202020204" pitchFamily="34" charset="0"/>
                <a:cs typeface="Arial" panose="020B0604020202020204" pitchFamily="34" charset="0"/>
              </a:rPr>
              <a:t> And truly if they had called to mind that country from which they had come out, they would have had opportunity to return. </a:t>
            </a:r>
            <a:r>
              <a:rPr lang="en-US" sz="1200" b="1" u="none" dirty="0">
                <a:latin typeface="Arial" panose="020B0604020202020204" pitchFamily="34" charset="0"/>
                <a:cs typeface="Arial" panose="020B0604020202020204" pitchFamily="34" charset="0"/>
              </a:rPr>
              <a:t>16 </a:t>
            </a:r>
            <a:r>
              <a:rPr lang="en-US" sz="1200" b="0" u="none" dirty="0">
                <a:latin typeface="Arial" panose="020B0604020202020204" pitchFamily="34" charset="0"/>
                <a:cs typeface="Arial" panose="020B0604020202020204" pitchFamily="34" charset="0"/>
              </a:rPr>
              <a:t>But now they desire a better, that is, a heavenly country. Therefore God is not ashamed to be called their God, for He has prepared a city for them.</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7</a:t>
            </a:fld>
            <a:endParaRPr lang="en-US" dirty="0"/>
          </a:p>
        </p:txBody>
      </p:sp>
    </p:spTree>
    <p:extLst>
      <p:ext uri="{BB962C8B-B14F-4D97-AF65-F5344CB8AC3E}">
        <p14:creationId xmlns:p14="http://schemas.microsoft.com/office/powerpoint/2010/main" val="407331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R="0" algn="l" rtl="0"/>
            <a:r>
              <a:rPr lang="en-US" sz="1200" b="1" u="none" dirty="0">
                <a:latin typeface="Arial" panose="020B0604020202020204" pitchFamily="34" charset="0"/>
                <a:cs typeface="Arial" panose="020B0604020202020204" pitchFamily="34" charset="0"/>
              </a:rPr>
              <a:t>1 Peter 4:19 KJV 19 </a:t>
            </a:r>
            <a:r>
              <a:rPr lang="en-US" sz="1200" b="0" u="none" dirty="0">
                <a:latin typeface="Arial" panose="020B0604020202020204" pitchFamily="34" charset="0"/>
                <a:cs typeface="Arial" panose="020B0604020202020204" pitchFamily="34" charset="0"/>
              </a:rPr>
              <a:t>Wherefore let them that suffer according to the will of God </a:t>
            </a:r>
            <a:r>
              <a:rPr lang="en-US" sz="1200" b="1" u="none" dirty="0">
                <a:latin typeface="Arial" panose="020B0604020202020204" pitchFamily="34" charset="0"/>
                <a:cs typeface="Arial" panose="020B0604020202020204" pitchFamily="34" charset="0"/>
              </a:rPr>
              <a:t>commit the keeping of their souls to him in well doing, as unto a faithful Creator.</a:t>
            </a:r>
          </a:p>
          <a:p>
            <a:pPr marR="0" algn="l" rtl="0"/>
            <a:r>
              <a:rPr lang="en-US" sz="1200" b="1" u="none" dirty="0">
                <a:latin typeface="Arial" panose="020B0604020202020204" pitchFamily="34" charset="0"/>
                <a:cs typeface="Arial" panose="020B0604020202020204" pitchFamily="34" charset="0"/>
              </a:rPr>
              <a:t>1 Peter 4:19 NKJV 19 </a:t>
            </a:r>
            <a:r>
              <a:rPr lang="en-US" sz="1200" b="0" u="none" dirty="0">
                <a:latin typeface="Arial" panose="020B0604020202020204" pitchFamily="34" charset="0"/>
                <a:cs typeface="Arial" panose="020B0604020202020204" pitchFamily="34" charset="0"/>
              </a:rPr>
              <a:t>Therefore let those who suffer according to the will of God </a:t>
            </a:r>
            <a:r>
              <a:rPr lang="en-US" sz="1200" b="1" u="none" dirty="0">
                <a:latin typeface="Arial" panose="020B0604020202020204" pitchFamily="34" charset="0"/>
                <a:cs typeface="Arial" panose="020B0604020202020204" pitchFamily="34" charset="0"/>
              </a:rPr>
              <a:t>commit their souls to Him in doing good, as to a faithful Creator.</a:t>
            </a:r>
          </a:p>
          <a:p>
            <a:pPr marR="0" algn="l" rtl="0"/>
            <a:r>
              <a:rPr lang="en-US" sz="1200" b="1" u="none" dirty="0">
                <a:latin typeface="Arial" panose="020B0604020202020204" pitchFamily="34" charset="0"/>
                <a:cs typeface="Arial" panose="020B0604020202020204" pitchFamily="34" charset="0"/>
              </a:rPr>
              <a:t>1 Peter 4:19 ASV 19 </a:t>
            </a:r>
            <a:r>
              <a:rPr lang="en-US" sz="1200" b="0" u="none" dirty="0">
                <a:latin typeface="Arial" panose="020B0604020202020204" pitchFamily="34" charset="0"/>
                <a:cs typeface="Arial" panose="020B0604020202020204" pitchFamily="34" charset="0"/>
              </a:rPr>
              <a:t>Wherefore let them also that suffer according to the will of God </a:t>
            </a:r>
            <a:r>
              <a:rPr lang="en-US" sz="1200" b="1" u="none" dirty="0">
                <a:latin typeface="Arial" panose="020B0604020202020204" pitchFamily="34" charset="0"/>
                <a:cs typeface="Arial" panose="020B0604020202020204" pitchFamily="34" charset="0"/>
              </a:rPr>
              <a:t>commit their souls in well-doing unto a faithful Creator.</a:t>
            </a:r>
          </a:p>
          <a:p>
            <a:pPr marR="0" algn="l" rtl="0"/>
            <a:endParaRPr lang="en-US" sz="1200" b="1"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1 Peter 2:19-23 ASV 19 </a:t>
            </a:r>
            <a:r>
              <a:rPr lang="en-US" sz="1200" b="0" u="none" dirty="0">
                <a:latin typeface="Arial" panose="020B0604020202020204" pitchFamily="34" charset="0"/>
                <a:cs typeface="Arial" panose="020B0604020202020204" pitchFamily="34" charset="0"/>
              </a:rPr>
              <a:t>For this is acceptable, if for conscience toward God a man </a:t>
            </a:r>
            <a:r>
              <a:rPr lang="en-US" sz="1200" b="0" u="none" dirty="0" err="1">
                <a:latin typeface="Arial" panose="020B0604020202020204" pitchFamily="34" charset="0"/>
                <a:cs typeface="Arial" panose="020B0604020202020204" pitchFamily="34" charset="0"/>
              </a:rPr>
              <a:t>endureth</a:t>
            </a:r>
            <a:r>
              <a:rPr lang="en-US" sz="1200" b="0" u="none" dirty="0">
                <a:latin typeface="Arial" panose="020B0604020202020204" pitchFamily="34" charset="0"/>
                <a:cs typeface="Arial" panose="020B0604020202020204" pitchFamily="34" charset="0"/>
              </a:rPr>
              <a:t> griefs, suffering wrongfully. </a:t>
            </a:r>
            <a:r>
              <a:rPr lang="en-US" sz="1200" b="1" u="none" dirty="0">
                <a:latin typeface="Arial" panose="020B0604020202020204" pitchFamily="34" charset="0"/>
                <a:cs typeface="Arial" panose="020B0604020202020204" pitchFamily="34" charset="0"/>
              </a:rPr>
              <a:t>20 </a:t>
            </a:r>
            <a:r>
              <a:rPr lang="en-US" sz="1200" b="0" u="none" dirty="0">
                <a:latin typeface="Arial" panose="020B0604020202020204" pitchFamily="34" charset="0"/>
                <a:cs typeface="Arial" panose="020B0604020202020204" pitchFamily="34" charset="0"/>
              </a:rPr>
              <a:t>For what glory is it, if, when ye sin, and are buffeted for it, ye shall take it patiently? but if, when ye do well, and suffer for it, ye shall take it patiently, this is acceptable with God. </a:t>
            </a:r>
            <a:r>
              <a:rPr lang="en-US" sz="1200" b="1" u="none" dirty="0">
                <a:latin typeface="Arial" panose="020B0604020202020204" pitchFamily="34" charset="0"/>
                <a:cs typeface="Arial" panose="020B0604020202020204" pitchFamily="34" charset="0"/>
              </a:rPr>
              <a:t>21</a:t>
            </a:r>
            <a:r>
              <a:rPr lang="en-US" sz="1200" b="0" u="none" dirty="0">
                <a:latin typeface="Arial" panose="020B0604020202020204" pitchFamily="34" charset="0"/>
                <a:cs typeface="Arial" panose="020B0604020202020204" pitchFamily="34" charset="0"/>
              </a:rPr>
              <a:t> For hereunto were ye called: because Christ also suffered for you, leaving you an example, that ye should follow his steps: 22 who did no sin, neither was guile found in his mouth: </a:t>
            </a:r>
            <a:r>
              <a:rPr lang="en-US" sz="1200" b="1" u="none" dirty="0">
                <a:latin typeface="Arial" panose="020B0604020202020204" pitchFamily="34" charset="0"/>
                <a:cs typeface="Arial" panose="020B0604020202020204" pitchFamily="34" charset="0"/>
              </a:rPr>
              <a:t>23</a:t>
            </a:r>
            <a:r>
              <a:rPr lang="en-US" sz="1200" b="0" u="none" dirty="0">
                <a:latin typeface="Arial" panose="020B0604020202020204" pitchFamily="34" charset="0"/>
                <a:cs typeface="Arial" panose="020B0604020202020204" pitchFamily="34" charset="0"/>
              </a:rPr>
              <a:t> who, when he was reviled, reviled not again; when he suffered threatened not; but committed himself to him that </a:t>
            </a:r>
            <a:r>
              <a:rPr lang="en-US" sz="1200" b="0" u="none" dirty="0" err="1">
                <a:latin typeface="Arial" panose="020B0604020202020204" pitchFamily="34" charset="0"/>
                <a:cs typeface="Arial" panose="020B0604020202020204" pitchFamily="34" charset="0"/>
              </a:rPr>
              <a:t>judgeth</a:t>
            </a:r>
            <a:r>
              <a:rPr lang="en-US" sz="1200" b="0" u="none" dirty="0">
                <a:latin typeface="Arial" panose="020B0604020202020204" pitchFamily="34" charset="0"/>
                <a:cs typeface="Arial" panose="020B0604020202020204" pitchFamily="34" charset="0"/>
              </a:rPr>
              <a:t> righteously:</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1 Peter 1:6-9 ASV 6 </a:t>
            </a:r>
            <a:r>
              <a:rPr lang="en-US" sz="1200" b="0" u="none" dirty="0">
                <a:latin typeface="Arial" panose="020B0604020202020204" pitchFamily="34" charset="0"/>
                <a:cs typeface="Arial" panose="020B0604020202020204" pitchFamily="34" charset="0"/>
              </a:rPr>
              <a:t>Wherein ye greatly rejoice, though now for a little while, if need be, ye have been put to grief in manifold trials,</a:t>
            </a:r>
            <a:r>
              <a:rPr lang="en-US" sz="1200" b="1" u="none" dirty="0">
                <a:latin typeface="Arial" panose="020B0604020202020204" pitchFamily="34" charset="0"/>
                <a:cs typeface="Arial" panose="020B0604020202020204" pitchFamily="34" charset="0"/>
              </a:rPr>
              <a:t> 7 </a:t>
            </a:r>
            <a:r>
              <a:rPr lang="en-US" sz="1200" b="0" u="none" dirty="0">
                <a:latin typeface="Arial" panose="020B0604020202020204" pitchFamily="34" charset="0"/>
                <a:cs typeface="Arial" panose="020B0604020202020204" pitchFamily="34" charset="0"/>
              </a:rPr>
              <a:t>that the proof of your faith, being more precious than gold that </a:t>
            </a:r>
            <a:r>
              <a:rPr lang="en-US" sz="1200" b="0" u="none" dirty="0" err="1">
                <a:latin typeface="Arial" panose="020B0604020202020204" pitchFamily="34" charset="0"/>
                <a:cs typeface="Arial" panose="020B0604020202020204" pitchFamily="34" charset="0"/>
              </a:rPr>
              <a:t>perisheth</a:t>
            </a:r>
            <a:r>
              <a:rPr lang="en-US" sz="1200" b="0" u="none" dirty="0">
                <a:latin typeface="Arial" panose="020B0604020202020204" pitchFamily="34" charset="0"/>
                <a:cs typeface="Arial" panose="020B0604020202020204" pitchFamily="34" charset="0"/>
              </a:rPr>
              <a:t> though it is proved by fire, may be found unto praise and glory and honor at the revelation of Jesus Christ: </a:t>
            </a:r>
            <a:r>
              <a:rPr lang="en-US" sz="1200" b="1" u="none" dirty="0">
                <a:latin typeface="Arial" panose="020B0604020202020204" pitchFamily="34" charset="0"/>
                <a:cs typeface="Arial" panose="020B0604020202020204" pitchFamily="34" charset="0"/>
              </a:rPr>
              <a:t>8 </a:t>
            </a:r>
            <a:r>
              <a:rPr lang="en-US" sz="1200" b="0" u="none" dirty="0">
                <a:latin typeface="Arial" panose="020B0604020202020204" pitchFamily="34" charset="0"/>
                <a:cs typeface="Arial" panose="020B0604020202020204" pitchFamily="34" charset="0"/>
              </a:rPr>
              <a:t>whom not having seen ye love; on whom, though now ye see him not, yet believing, ye rejoice greatly with joy unspeakable and full of glory: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receiving the end of your faith, even the salvation of your souls.</a:t>
            </a:r>
          </a:p>
          <a:p>
            <a:pPr marR="0" algn="l" rtl="0"/>
            <a:r>
              <a:rPr lang="en-US" sz="1200" b="1" u="none" dirty="0">
                <a:latin typeface="Arial" panose="020B0604020202020204" pitchFamily="34" charset="0"/>
                <a:cs typeface="Arial" panose="020B0604020202020204" pitchFamily="34" charset="0"/>
              </a:rPr>
              <a:t>2 Timothy 4:6-8 ASV 6 </a:t>
            </a:r>
            <a:r>
              <a:rPr lang="en-US" sz="1200" b="0" u="none" dirty="0">
                <a:latin typeface="Arial" panose="020B0604020202020204" pitchFamily="34" charset="0"/>
                <a:cs typeface="Arial" panose="020B0604020202020204" pitchFamily="34" charset="0"/>
              </a:rPr>
              <a:t>For I am already being offered, and the time of my departure is come.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I have fought the good fight, I have finished the course, I have kept the faith: </a:t>
            </a:r>
            <a:r>
              <a:rPr lang="en-US" sz="1200" b="1" u="none" dirty="0">
                <a:latin typeface="Arial" panose="020B0604020202020204" pitchFamily="34" charset="0"/>
                <a:cs typeface="Arial" panose="020B0604020202020204" pitchFamily="34" charset="0"/>
              </a:rPr>
              <a:t>8</a:t>
            </a:r>
            <a:r>
              <a:rPr lang="en-US" sz="1200" b="0" u="none" dirty="0">
                <a:latin typeface="Arial" panose="020B0604020202020204" pitchFamily="34" charset="0"/>
                <a:cs typeface="Arial" panose="020B0604020202020204" pitchFamily="34" charset="0"/>
              </a:rPr>
              <a:t> henceforth there is laid up for me the crown of righteousness, which the Lord, the righteous judge, shall give to me at that day; and not to me only, but also to all them that have loved his appearing. </a:t>
            </a: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8</a:t>
            </a:fld>
            <a:endParaRPr lang="en-US" dirty="0"/>
          </a:p>
        </p:txBody>
      </p:sp>
    </p:spTree>
    <p:extLst>
      <p:ext uri="{BB962C8B-B14F-4D97-AF65-F5344CB8AC3E}">
        <p14:creationId xmlns:p14="http://schemas.microsoft.com/office/powerpoint/2010/main" val="2207053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R="0" algn="l" rtl="0"/>
            <a:r>
              <a:rPr lang="en-US" sz="1200" b="1" u="none" dirty="0">
                <a:latin typeface="Arial" panose="020B0604020202020204" pitchFamily="34" charset="0"/>
                <a:cs typeface="Arial" panose="020B0604020202020204" pitchFamily="34" charset="0"/>
              </a:rPr>
              <a:t>1 Peter 5:4 ASV 4 </a:t>
            </a:r>
            <a:r>
              <a:rPr lang="en-US" sz="1200" b="0" u="none" dirty="0">
                <a:latin typeface="Arial" panose="020B0604020202020204" pitchFamily="34" charset="0"/>
                <a:cs typeface="Arial" panose="020B0604020202020204" pitchFamily="34" charset="0"/>
              </a:rPr>
              <a:t>And when the chief Shepherd shall be manifested, ye shall receive the crown of glory that </a:t>
            </a:r>
            <a:r>
              <a:rPr lang="en-US" sz="1200" b="0" u="none" dirty="0" err="1">
                <a:latin typeface="Arial" panose="020B0604020202020204" pitchFamily="34" charset="0"/>
                <a:cs typeface="Arial" panose="020B0604020202020204" pitchFamily="34" charset="0"/>
              </a:rPr>
              <a:t>fadeth</a:t>
            </a:r>
            <a:r>
              <a:rPr lang="en-US" sz="1200" b="0" u="none" dirty="0">
                <a:latin typeface="Arial" panose="020B0604020202020204" pitchFamily="34" charset="0"/>
                <a:cs typeface="Arial" panose="020B0604020202020204" pitchFamily="34" charset="0"/>
              </a:rPr>
              <a:t> not away.</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Hebrews 13:5-6 NKJV 5</a:t>
            </a:r>
            <a:r>
              <a:rPr lang="en-US" sz="1200" b="0" u="none" dirty="0">
                <a:latin typeface="Arial" panose="020B0604020202020204" pitchFamily="34" charset="0"/>
                <a:cs typeface="Arial" panose="020B0604020202020204" pitchFamily="34" charset="0"/>
              </a:rPr>
              <a:t> Let your conduct be without covetousness; be content with such things as you have. For He Himself has said, </a:t>
            </a:r>
            <a:r>
              <a:rPr lang="en-US" sz="1200" b="1" u="none" dirty="0">
                <a:latin typeface="Arial" panose="020B0604020202020204" pitchFamily="34" charset="0"/>
                <a:cs typeface="Arial" panose="020B0604020202020204" pitchFamily="34" charset="0"/>
              </a:rPr>
              <a:t>"I will never leave you nor forsake you." 6 </a:t>
            </a:r>
            <a:r>
              <a:rPr lang="en-US" sz="1200" b="0" u="none" dirty="0">
                <a:latin typeface="Arial" panose="020B0604020202020204" pitchFamily="34" charset="0"/>
                <a:cs typeface="Arial" panose="020B0604020202020204" pitchFamily="34" charset="0"/>
              </a:rPr>
              <a:t>So we may boldly say: "The LORD is my helper; I will not fear. What can man do to me?“</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Acts 17:30-31 NKJV 30</a:t>
            </a:r>
            <a:r>
              <a:rPr lang="en-US" sz="1200" b="0" u="none" dirty="0">
                <a:latin typeface="Arial" panose="020B0604020202020204" pitchFamily="34" charset="0"/>
                <a:cs typeface="Arial" panose="020B0604020202020204" pitchFamily="34" charset="0"/>
              </a:rPr>
              <a:t> "Truly, these times of ignorance God overlooked, but now commands all men everywhere to repent, </a:t>
            </a:r>
            <a:r>
              <a:rPr lang="en-US" sz="1200" b="1" u="none" dirty="0">
                <a:latin typeface="Arial" panose="020B0604020202020204" pitchFamily="34" charset="0"/>
                <a:cs typeface="Arial" panose="020B0604020202020204" pitchFamily="34" charset="0"/>
              </a:rPr>
              <a:t>31</a:t>
            </a:r>
            <a:r>
              <a:rPr lang="en-US" sz="1200" b="0" u="none" dirty="0">
                <a:latin typeface="Arial" panose="020B0604020202020204" pitchFamily="34" charset="0"/>
                <a:cs typeface="Arial" panose="020B0604020202020204" pitchFamily="34" charset="0"/>
              </a:rPr>
              <a:t> "because He has appointed a day on which He will judge the world in righteousness by the Man whom He has ordained. He has given assurance of this to all by raising Him from the dead.“</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Romans 2:1-11 ASV 1 </a:t>
            </a:r>
            <a:r>
              <a:rPr lang="en-US" sz="1200" b="0" u="none" dirty="0">
                <a:latin typeface="Arial" panose="020B0604020202020204" pitchFamily="34" charset="0"/>
                <a:cs typeface="Arial" panose="020B0604020202020204" pitchFamily="34" charset="0"/>
              </a:rPr>
              <a:t>Wherefore thou art without excuse, O man, whosoever thou art that </a:t>
            </a:r>
            <a:r>
              <a:rPr lang="en-US" sz="1200" b="0" u="none" dirty="0" err="1">
                <a:latin typeface="Arial" panose="020B0604020202020204" pitchFamily="34" charset="0"/>
                <a:cs typeface="Arial" panose="020B0604020202020204" pitchFamily="34" charset="0"/>
              </a:rPr>
              <a:t>judgest</a:t>
            </a:r>
            <a:r>
              <a:rPr lang="en-US" sz="1200" b="0" u="none" dirty="0">
                <a:latin typeface="Arial" panose="020B0604020202020204" pitchFamily="34" charset="0"/>
                <a:cs typeface="Arial" panose="020B0604020202020204" pitchFamily="34" charset="0"/>
              </a:rPr>
              <a:t>: for wherein thou judges another, thou </a:t>
            </a:r>
            <a:r>
              <a:rPr lang="en-US" sz="1200" b="0" u="none" dirty="0" err="1">
                <a:latin typeface="Arial" panose="020B0604020202020204" pitchFamily="34" charset="0"/>
                <a:cs typeface="Arial" panose="020B0604020202020204" pitchFamily="34" charset="0"/>
              </a:rPr>
              <a:t>condemnest</a:t>
            </a:r>
            <a:r>
              <a:rPr lang="en-US" sz="1200" b="0" u="none" dirty="0">
                <a:latin typeface="Arial" panose="020B0604020202020204" pitchFamily="34" charset="0"/>
                <a:cs typeface="Arial" panose="020B0604020202020204" pitchFamily="34" charset="0"/>
              </a:rPr>
              <a:t> thyself; for thou that </a:t>
            </a:r>
            <a:r>
              <a:rPr lang="en-US" sz="1200" b="0" u="none" dirty="0" err="1">
                <a:latin typeface="Arial" panose="020B0604020202020204" pitchFamily="34" charset="0"/>
                <a:cs typeface="Arial" panose="020B0604020202020204" pitchFamily="34" charset="0"/>
              </a:rPr>
              <a:t>judgest</a:t>
            </a:r>
            <a:r>
              <a:rPr lang="en-US" sz="1200" b="0" u="none" dirty="0">
                <a:latin typeface="Arial" panose="020B0604020202020204" pitchFamily="34" charset="0"/>
                <a:cs typeface="Arial" panose="020B0604020202020204" pitchFamily="34" charset="0"/>
              </a:rPr>
              <a:t> dost </a:t>
            </a:r>
            <a:r>
              <a:rPr lang="en-US" sz="1200" b="0" u="none" dirty="0" err="1">
                <a:latin typeface="Arial" panose="020B0604020202020204" pitchFamily="34" charset="0"/>
                <a:cs typeface="Arial" panose="020B0604020202020204" pitchFamily="34" charset="0"/>
              </a:rPr>
              <a:t>practise</a:t>
            </a:r>
            <a:r>
              <a:rPr lang="en-US" sz="1200" b="0" u="none" dirty="0">
                <a:latin typeface="Arial" panose="020B0604020202020204" pitchFamily="34" charset="0"/>
                <a:cs typeface="Arial" panose="020B0604020202020204" pitchFamily="34" charset="0"/>
              </a:rPr>
              <a:t> the same things.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And we know that the judgment of God is according to truth against them that </a:t>
            </a:r>
            <a:r>
              <a:rPr lang="en-US" sz="1200" b="0" u="none" dirty="0" err="1">
                <a:latin typeface="Arial" panose="020B0604020202020204" pitchFamily="34" charset="0"/>
                <a:cs typeface="Arial" panose="020B0604020202020204" pitchFamily="34" charset="0"/>
              </a:rPr>
              <a:t>practise</a:t>
            </a:r>
            <a:r>
              <a:rPr lang="en-US" sz="1200" b="0" u="none" dirty="0">
                <a:latin typeface="Arial" panose="020B0604020202020204" pitchFamily="34" charset="0"/>
                <a:cs typeface="Arial" panose="020B0604020202020204" pitchFamily="34" charset="0"/>
              </a:rPr>
              <a:t> such things.</a:t>
            </a:r>
            <a:r>
              <a:rPr lang="en-US" sz="1200" b="1" u="none" dirty="0">
                <a:latin typeface="Arial" panose="020B0604020202020204" pitchFamily="34" charset="0"/>
                <a:cs typeface="Arial" panose="020B0604020202020204" pitchFamily="34" charset="0"/>
              </a:rPr>
              <a:t> 3 </a:t>
            </a:r>
            <a:r>
              <a:rPr lang="en-US" sz="1200" b="0" u="none" dirty="0">
                <a:latin typeface="Arial" panose="020B0604020202020204" pitchFamily="34" charset="0"/>
                <a:cs typeface="Arial" panose="020B0604020202020204" pitchFamily="34" charset="0"/>
              </a:rPr>
              <a:t>And </a:t>
            </a:r>
            <a:r>
              <a:rPr lang="en-US" sz="1200" b="0" u="none" dirty="0" err="1">
                <a:latin typeface="Arial" panose="020B0604020202020204" pitchFamily="34" charset="0"/>
                <a:cs typeface="Arial" panose="020B0604020202020204" pitchFamily="34" charset="0"/>
              </a:rPr>
              <a:t>reckonest</a:t>
            </a:r>
            <a:r>
              <a:rPr lang="en-US" sz="1200" b="0" u="none" dirty="0">
                <a:latin typeface="Arial" panose="020B0604020202020204" pitchFamily="34" charset="0"/>
                <a:cs typeface="Arial" panose="020B0604020202020204" pitchFamily="34" charset="0"/>
              </a:rPr>
              <a:t> thou this, O man, who </a:t>
            </a:r>
            <a:r>
              <a:rPr lang="en-US" sz="1200" b="0" u="none" dirty="0" err="1">
                <a:latin typeface="Arial" panose="020B0604020202020204" pitchFamily="34" charset="0"/>
                <a:cs typeface="Arial" panose="020B0604020202020204" pitchFamily="34" charset="0"/>
              </a:rPr>
              <a:t>judgest</a:t>
            </a:r>
            <a:r>
              <a:rPr lang="en-US" sz="1200" b="0" u="none" dirty="0">
                <a:latin typeface="Arial" panose="020B0604020202020204" pitchFamily="34" charset="0"/>
                <a:cs typeface="Arial" panose="020B0604020202020204" pitchFamily="34" charset="0"/>
              </a:rPr>
              <a:t> them that </a:t>
            </a:r>
            <a:r>
              <a:rPr lang="en-US" sz="1200" b="0" u="none" dirty="0" err="1">
                <a:latin typeface="Arial" panose="020B0604020202020204" pitchFamily="34" charset="0"/>
                <a:cs typeface="Arial" panose="020B0604020202020204" pitchFamily="34" charset="0"/>
              </a:rPr>
              <a:t>practise</a:t>
            </a:r>
            <a:r>
              <a:rPr lang="en-US" sz="1200" b="0" u="none" dirty="0">
                <a:latin typeface="Arial" panose="020B0604020202020204" pitchFamily="34" charset="0"/>
                <a:cs typeface="Arial" panose="020B0604020202020204" pitchFamily="34" charset="0"/>
              </a:rPr>
              <a:t> such things, and </a:t>
            </a:r>
            <a:r>
              <a:rPr lang="en-US" sz="1200" b="0" u="none" dirty="0" err="1">
                <a:latin typeface="Arial" panose="020B0604020202020204" pitchFamily="34" charset="0"/>
                <a:cs typeface="Arial" panose="020B0604020202020204" pitchFamily="34" charset="0"/>
              </a:rPr>
              <a:t>doest</a:t>
            </a:r>
            <a:r>
              <a:rPr lang="en-US" sz="1200" b="0" u="none" dirty="0">
                <a:latin typeface="Arial" panose="020B0604020202020204" pitchFamily="34" charset="0"/>
                <a:cs typeface="Arial" panose="020B0604020202020204" pitchFamily="34" charset="0"/>
              </a:rPr>
              <a:t> the same, that thou shalt escape the judgment of God? </a:t>
            </a:r>
            <a:r>
              <a:rPr lang="en-US" sz="1200" b="1" u="none" dirty="0">
                <a:latin typeface="Arial" panose="020B0604020202020204" pitchFamily="34" charset="0"/>
                <a:cs typeface="Arial" panose="020B0604020202020204" pitchFamily="34" charset="0"/>
              </a:rPr>
              <a:t>4 </a:t>
            </a:r>
            <a:r>
              <a:rPr lang="en-US" sz="1200" b="0" u="none" dirty="0">
                <a:latin typeface="Arial" panose="020B0604020202020204" pitchFamily="34" charset="0"/>
                <a:cs typeface="Arial" panose="020B0604020202020204" pitchFamily="34" charset="0"/>
              </a:rPr>
              <a:t>Or </a:t>
            </a:r>
            <a:r>
              <a:rPr lang="en-US" sz="1200" b="0" u="none" dirty="0" err="1">
                <a:latin typeface="Arial" panose="020B0604020202020204" pitchFamily="34" charset="0"/>
                <a:cs typeface="Arial" panose="020B0604020202020204" pitchFamily="34" charset="0"/>
              </a:rPr>
              <a:t>despisest</a:t>
            </a:r>
            <a:r>
              <a:rPr lang="en-US" sz="1200" b="0" u="none" dirty="0">
                <a:latin typeface="Arial" panose="020B0604020202020204" pitchFamily="34" charset="0"/>
                <a:cs typeface="Arial" panose="020B0604020202020204" pitchFamily="34" charset="0"/>
              </a:rPr>
              <a:t> thou the riches of his goodness and forbearance and longsuffering, not knowing that the goodness of God leadeth thee to repentance?</a:t>
            </a:r>
            <a:r>
              <a:rPr lang="en-US" sz="1200" b="1" u="none" dirty="0">
                <a:latin typeface="Arial" panose="020B0604020202020204" pitchFamily="34" charset="0"/>
                <a:cs typeface="Arial" panose="020B0604020202020204" pitchFamily="34" charset="0"/>
              </a:rPr>
              <a:t> 5 </a:t>
            </a:r>
            <a:r>
              <a:rPr lang="en-US" sz="1200" b="0" u="none" dirty="0">
                <a:latin typeface="Arial" panose="020B0604020202020204" pitchFamily="34" charset="0"/>
                <a:cs typeface="Arial" panose="020B0604020202020204" pitchFamily="34" charset="0"/>
              </a:rPr>
              <a:t>but after thy hardness and impenitent heart </a:t>
            </a:r>
            <a:r>
              <a:rPr lang="en-US" sz="1200" b="0" u="none" dirty="0" err="1">
                <a:latin typeface="Arial" panose="020B0604020202020204" pitchFamily="34" charset="0"/>
                <a:cs typeface="Arial" panose="020B0604020202020204" pitchFamily="34" charset="0"/>
              </a:rPr>
              <a:t>treasurest</a:t>
            </a:r>
            <a:r>
              <a:rPr lang="en-US" sz="1200" b="0" u="none" dirty="0">
                <a:latin typeface="Arial" panose="020B0604020202020204" pitchFamily="34" charset="0"/>
                <a:cs typeface="Arial" panose="020B0604020202020204" pitchFamily="34" charset="0"/>
              </a:rPr>
              <a:t> up for thyself wrath in the day of wrath and revelation of the righteous judgment of God;</a:t>
            </a:r>
            <a:r>
              <a:rPr lang="en-US" sz="1200" b="1" u="none" dirty="0">
                <a:latin typeface="Arial" panose="020B0604020202020204" pitchFamily="34" charset="0"/>
                <a:cs typeface="Arial" panose="020B0604020202020204" pitchFamily="34" charset="0"/>
              </a:rPr>
              <a:t> 6 </a:t>
            </a:r>
            <a:r>
              <a:rPr lang="en-US" sz="1200" b="0" u="none" dirty="0">
                <a:latin typeface="Arial" panose="020B0604020202020204" pitchFamily="34" charset="0"/>
                <a:cs typeface="Arial" panose="020B0604020202020204" pitchFamily="34" charset="0"/>
              </a:rPr>
              <a:t>who will render to every man according to his works: </a:t>
            </a:r>
            <a:r>
              <a:rPr lang="en-US" sz="1200" b="1" u="none" dirty="0">
                <a:latin typeface="Arial" panose="020B0604020202020204" pitchFamily="34" charset="0"/>
                <a:cs typeface="Arial" panose="020B0604020202020204" pitchFamily="34" charset="0"/>
              </a:rPr>
              <a:t>7 </a:t>
            </a:r>
            <a:r>
              <a:rPr lang="en-US" sz="1200" b="0" u="none" dirty="0">
                <a:latin typeface="Arial" panose="020B0604020202020204" pitchFamily="34" charset="0"/>
                <a:cs typeface="Arial" panose="020B0604020202020204" pitchFamily="34" charset="0"/>
              </a:rPr>
              <a:t>to them that by patience in well-doing seek for glory and honor and incorruption, eternal life:</a:t>
            </a:r>
            <a:r>
              <a:rPr lang="en-US" sz="1200" b="1" u="none" dirty="0">
                <a:latin typeface="Arial" panose="020B0604020202020204" pitchFamily="34" charset="0"/>
                <a:cs typeface="Arial" panose="020B0604020202020204" pitchFamily="34" charset="0"/>
              </a:rPr>
              <a:t> 8 </a:t>
            </a:r>
            <a:r>
              <a:rPr lang="en-US" sz="1200" b="0" u="none" dirty="0">
                <a:latin typeface="Arial" panose="020B0604020202020204" pitchFamily="34" charset="0"/>
                <a:cs typeface="Arial" panose="020B0604020202020204" pitchFamily="34" charset="0"/>
              </a:rPr>
              <a:t>but unto them that are factious, and obey not the truth, but obey unrighteousness, shall be wrath and indignation,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tribulation and anguish, upon every soul of man that worketh evil, of the Jew first, and also of the Greek;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but glory and honor and peace to every man that worketh good, to the Jew first, and also to the Greek: </a:t>
            </a:r>
            <a:r>
              <a:rPr lang="en-US" sz="1200" b="1" u="none" dirty="0">
                <a:latin typeface="Arial" panose="020B0604020202020204" pitchFamily="34" charset="0"/>
                <a:cs typeface="Arial" panose="020B0604020202020204" pitchFamily="34" charset="0"/>
              </a:rPr>
              <a:t>11</a:t>
            </a:r>
            <a:r>
              <a:rPr lang="en-US" sz="1200" b="0" u="none" dirty="0">
                <a:latin typeface="Arial" panose="020B0604020202020204" pitchFamily="34" charset="0"/>
                <a:cs typeface="Arial" panose="020B0604020202020204" pitchFamily="34" charset="0"/>
              </a:rPr>
              <a:t> for there is no respect of persons with God.</a:t>
            </a:r>
          </a:p>
          <a:p>
            <a:pPr marR="0" algn="l" rtl="0"/>
            <a:endParaRPr lang="en-US" sz="1200" b="0" u="none"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9</a:t>
            </a:fld>
            <a:endParaRPr lang="en-US" dirty="0"/>
          </a:p>
        </p:txBody>
      </p:sp>
    </p:spTree>
    <p:extLst>
      <p:ext uri="{BB962C8B-B14F-4D97-AF65-F5344CB8AC3E}">
        <p14:creationId xmlns:p14="http://schemas.microsoft.com/office/powerpoint/2010/main" val="4279514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26377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r>
              <a:rPr lang="en-US"/>
              <a:t>11/3/2023</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801868"/>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351293"/>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8327009"/>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5149932"/>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695541"/>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324902"/>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0871802"/>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431996"/>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995354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8594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0292802"/>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11/3/2023</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35752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11/3/2023</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075883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11/3/2023</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3615045"/>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050594"/>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69160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r>
              <a:rPr lang="en-US"/>
              <a:t>11/3/2023</a:t>
            </a:r>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928140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ransition spd="slow">
    <p:randomBar dir="vert"/>
  </p:transition>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6000">
              <a:schemeClr val="bg2">
                <a:tint val="97000"/>
                <a:hueMod val="92000"/>
                <a:satMod val="169000"/>
                <a:lumMod val="164000"/>
              </a:schemeClr>
            </a:gs>
            <a:gs pos="50000">
              <a:schemeClr val="bg2"/>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777B48D-7BF2-470D-876B-50CD5CC8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812CC5-3F64-4837-AE94-66C400A325B0}"/>
              </a:ext>
            </a:extLst>
          </p:cNvPr>
          <p:cNvSpPr>
            <a:spLocks noGrp="1"/>
          </p:cNvSpPr>
          <p:nvPr>
            <p:ph type="ctrTitle"/>
          </p:nvPr>
        </p:nvSpPr>
        <p:spPr>
          <a:xfrm>
            <a:off x="565239" y="974724"/>
            <a:ext cx="5742631" cy="2143300"/>
          </a:xfrm>
        </p:spPr>
        <p:txBody>
          <a:bodyPr>
            <a:noAutofit/>
          </a:bodyPr>
          <a:lstStyle/>
          <a:p>
            <a:r>
              <a:rPr lang="en-US" sz="6600" b="1" dirty="0">
                <a:latin typeface="Candara" panose="020E0502030303020204" pitchFamily="34" charset="0"/>
              </a:rPr>
              <a:t>Be Ready to Suffer Trails </a:t>
            </a:r>
          </a:p>
        </p:txBody>
      </p:sp>
      <p:sp>
        <p:nvSpPr>
          <p:cNvPr id="3" name="Subtitle 2">
            <a:extLst>
              <a:ext uri="{FF2B5EF4-FFF2-40B4-BE49-F238E27FC236}">
                <a16:creationId xmlns:a16="http://schemas.microsoft.com/office/drawing/2014/main" id="{150012D5-B732-49FA-8D2C-A5C52B3641FB}"/>
              </a:ext>
            </a:extLst>
          </p:cNvPr>
          <p:cNvSpPr>
            <a:spLocks noGrp="1"/>
          </p:cNvSpPr>
          <p:nvPr>
            <p:ph type="subTitle" idx="1"/>
          </p:nvPr>
        </p:nvSpPr>
        <p:spPr>
          <a:xfrm>
            <a:off x="915161" y="3351615"/>
            <a:ext cx="2562661" cy="576517"/>
          </a:xfrm>
          <a:noFill/>
        </p:spPr>
        <p:txBody>
          <a:bodyPr>
            <a:noAutofit/>
          </a:bodyPr>
          <a:lstStyle/>
          <a:p>
            <a:r>
              <a:rPr lang="en-US" sz="2800" dirty="0">
                <a:solidFill>
                  <a:schemeClr val="tx1"/>
                </a:solidFill>
                <a:latin typeface="Candara" panose="020E0502030303020204" pitchFamily="34" charset="0"/>
              </a:rPr>
              <a:t>1 Peter 4:12-13</a:t>
            </a:r>
          </a:p>
        </p:txBody>
      </p:sp>
      <p:grpSp>
        <p:nvGrpSpPr>
          <p:cNvPr id="14" name="Group 13">
            <a:extLst>
              <a:ext uri="{FF2B5EF4-FFF2-40B4-BE49-F238E27FC236}">
                <a16:creationId xmlns:a16="http://schemas.microsoft.com/office/drawing/2014/main" id="{83DA8283-3FF4-47B3-9266-60768C7432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94899" y="8468"/>
            <a:ext cx="4346718" cy="5874808"/>
            <a:chOff x="6108170" y="8467"/>
            <a:chExt cx="6080656" cy="6163733"/>
          </a:xfrm>
        </p:grpSpPr>
        <p:cxnSp>
          <p:nvCxnSpPr>
            <p:cNvPr id="15" name="Straight Connector 14">
              <a:extLst>
                <a:ext uri="{FF2B5EF4-FFF2-40B4-BE49-F238E27FC236}">
                  <a16:creationId xmlns:a16="http://schemas.microsoft.com/office/drawing/2014/main" id="{EDEB65FF-EAD9-4242-80AE-A3FC7EB1EB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178B5500-48F2-41FA-BD8C-3C2400F620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847B2E66-9934-4251-A5B0-A180C0CC93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CDA1666-64EC-4838-B0E1-4D545ECEA29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CC99E35-6C12-4F89-8CDA-9FD8B3CEE1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573100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
              <a:schemeClr val="bg2">
                <a:tint val="97000"/>
                <a:hueMod val="92000"/>
                <a:satMod val="169000"/>
                <a:lumMod val="164000"/>
              </a:schemeClr>
            </a:gs>
            <a:gs pos="74000">
              <a:schemeClr val="bg2">
                <a:lumMod val="50000"/>
                <a:lumOff val="50000"/>
              </a:schemeClr>
            </a:gs>
            <a:gs pos="88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0A4E-0623-DCDD-BABB-984BCC90654A}"/>
              </a:ext>
            </a:extLst>
          </p:cNvPr>
          <p:cNvSpPr>
            <a:spLocks noGrp="1"/>
          </p:cNvSpPr>
          <p:nvPr>
            <p:ph type="title"/>
          </p:nvPr>
        </p:nvSpPr>
        <p:spPr>
          <a:xfrm>
            <a:off x="513803" y="-103094"/>
            <a:ext cx="6554867" cy="1524000"/>
          </a:xfrm>
        </p:spPr>
        <p:txBody>
          <a:bodyPr>
            <a:normAutofit/>
          </a:bodyPr>
          <a:lstStyle/>
          <a:p>
            <a:r>
              <a:rPr lang="en-US" sz="4400" b="1" i="1" dirty="0">
                <a:latin typeface="Candara" panose="020E0502030303020204" pitchFamily="34" charset="0"/>
              </a:rPr>
              <a:t>“READY TO SUFFER”</a:t>
            </a:r>
          </a:p>
        </p:txBody>
      </p:sp>
      <p:sp>
        <p:nvSpPr>
          <p:cNvPr id="3" name="Content Placeholder 2">
            <a:extLst>
              <a:ext uri="{FF2B5EF4-FFF2-40B4-BE49-F238E27FC236}">
                <a16:creationId xmlns:a16="http://schemas.microsoft.com/office/drawing/2014/main" id="{5212C973-3B4E-38DC-13D3-58C3EB4245C5}"/>
              </a:ext>
            </a:extLst>
          </p:cNvPr>
          <p:cNvSpPr>
            <a:spLocks noGrp="1"/>
          </p:cNvSpPr>
          <p:nvPr>
            <p:ph idx="1"/>
          </p:nvPr>
        </p:nvSpPr>
        <p:spPr>
          <a:xfrm>
            <a:off x="336176" y="1147482"/>
            <a:ext cx="8579224" cy="3292171"/>
          </a:xfrm>
        </p:spPr>
        <p:txBody>
          <a:bodyPr anchor="t">
            <a:noAutofit/>
          </a:bodyPr>
          <a:lstStyle/>
          <a:p>
            <a:pPr marL="457200" indent="-457200">
              <a:buSzPct val="100000"/>
              <a:buFont typeface="+mj-lt"/>
              <a:buAutoNum type="arabicPeriod"/>
            </a:pPr>
            <a:r>
              <a:rPr lang="en-US" sz="2500" dirty="0">
                <a:solidFill>
                  <a:schemeClr val="tx1"/>
                </a:solidFill>
                <a:latin typeface="Candara" panose="020E0502030303020204" pitchFamily="34" charset="0"/>
              </a:rPr>
              <a:t>Ready to suffer grief or pain, Ready to stand the test;</a:t>
            </a:r>
            <a:br>
              <a:rPr lang="en-US" sz="2500" dirty="0">
                <a:solidFill>
                  <a:schemeClr val="tx1"/>
                </a:solidFill>
                <a:latin typeface="Candara" panose="020E0502030303020204" pitchFamily="34" charset="0"/>
              </a:rPr>
            </a:br>
            <a:r>
              <a:rPr lang="en-US" sz="2500" dirty="0">
                <a:solidFill>
                  <a:schemeClr val="tx1"/>
                </a:solidFill>
                <a:latin typeface="Candara" panose="020E0502030303020204" pitchFamily="34" charset="0"/>
              </a:rPr>
              <a:t>Ready to stay at home and send, Others if He sees best.</a:t>
            </a:r>
          </a:p>
          <a:p>
            <a:pPr marL="457200" indent="-457200">
              <a:buSzPct val="100000"/>
              <a:buFont typeface="+mj-lt"/>
              <a:buAutoNum type="arabicPeriod"/>
            </a:pPr>
            <a:r>
              <a:rPr lang="en-US" sz="2500" dirty="0">
                <a:solidFill>
                  <a:schemeClr val="tx1"/>
                </a:solidFill>
                <a:latin typeface="Candara" panose="020E0502030303020204" pitchFamily="34" charset="0"/>
              </a:rPr>
              <a:t>Ready to go, ready to bear, Ready to watch and pray;</a:t>
            </a:r>
            <a:br>
              <a:rPr lang="en-US" sz="2500" dirty="0">
                <a:solidFill>
                  <a:schemeClr val="tx1"/>
                </a:solidFill>
                <a:latin typeface="Candara" panose="020E0502030303020204" pitchFamily="34" charset="0"/>
              </a:rPr>
            </a:br>
            <a:r>
              <a:rPr lang="en-US" sz="2500" dirty="0">
                <a:solidFill>
                  <a:schemeClr val="tx1"/>
                </a:solidFill>
                <a:latin typeface="Candara" panose="020E0502030303020204" pitchFamily="34" charset="0"/>
              </a:rPr>
              <a:t>Ready to stand aside and give, Till He shall clear the way. </a:t>
            </a:r>
          </a:p>
          <a:p>
            <a:pPr marL="457200" indent="-457200">
              <a:buSzPct val="100000"/>
              <a:buFont typeface="+mj-lt"/>
              <a:buAutoNum type="arabicPeriod"/>
            </a:pPr>
            <a:r>
              <a:rPr lang="en-US" sz="2500" dirty="0">
                <a:solidFill>
                  <a:schemeClr val="tx1"/>
                </a:solidFill>
                <a:latin typeface="Candara" panose="020E0502030303020204" pitchFamily="34" charset="0"/>
              </a:rPr>
              <a:t>Ready to speak, ready to think, Ready with heart and mind;</a:t>
            </a:r>
            <a:br>
              <a:rPr lang="en-US" sz="2500" dirty="0">
                <a:solidFill>
                  <a:schemeClr val="tx1"/>
                </a:solidFill>
                <a:latin typeface="Candara" panose="020E0502030303020204" pitchFamily="34" charset="0"/>
              </a:rPr>
            </a:br>
            <a:r>
              <a:rPr lang="en-US" sz="2500" dirty="0">
                <a:solidFill>
                  <a:schemeClr val="tx1"/>
                </a:solidFill>
                <a:latin typeface="Candara" panose="020E0502030303020204" pitchFamily="34" charset="0"/>
              </a:rPr>
              <a:t>Ready to stand where He sees fit, Ready His will to find. </a:t>
            </a:r>
          </a:p>
          <a:p>
            <a:pPr marL="457200" indent="-457200">
              <a:buSzPct val="100000"/>
              <a:buFont typeface="+mj-lt"/>
              <a:buAutoNum type="arabicPeriod"/>
            </a:pPr>
            <a:r>
              <a:rPr lang="en-US" sz="2500" dirty="0">
                <a:solidFill>
                  <a:schemeClr val="tx1"/>
                </a:solidFill>
                <a:latin typeface="Candara" panose="020E0502030303020204" pitchFamily="34" charset="0"/>
              </a:rPr>
              <a:t>Ready to speak, ready to warn, Ready o’er souls to yearn;</a:t>
            </a:r>
            <a:br>
              <a:rPr lang="en-US" sz="2500" dirty="0">
                <a:solidFill>
                  <a:schemeClr val="tx1"/>
                </a:solidFill>
                <a:latin typeface="Candara" panose="020E0502030303020204" pitchFamily="34" charset="0"/>
              </a:rPr>
            </a:br>
            <a:r>
              <a:rPr lang="en-US" sz="2500" dirty="0">
                <a:solidFill>
                  <a:schemeClr val="tx1"/>
                </a:solidFill>
                <a:latin typeface="Candara" panose="020E0502030303020204" pitchFamily="34" charset="0"/>
              </a:rPr>
              <a:t>Ready in life or ready in death, Ready for His return. </a:t>
            </a:r>
          </a:p>
          <a:p>
            <a:pPr marL="0" indent="0">
              <a:buNone/>
            </a:pPr>
            <a:r>
              <a:rPr lang="en-US" sz="3200" b="1" dirty="0">
                <a:solidFill>
                  <a:schemeClr val="tx1"/>
                </a:solidFill>
                <a:latin typeface="Candara" panose="020E0502030303020204" pitchFamily="34" charset="0"/>
              </a:rPr>
              <a:t>Chorus:</a:t>
            </a:r>
          </a:p>
          <a:p>
            <a:pPr marL="0" indent="0">
              <a:buNone/>
            </a:pPr>
            <a:r>
              <a:rPr lang="en-US" sz="2400" dirty="0">
                <a:solidFill>
                  <a:schemeClr val="tx1"/>
                </a:solidFill>
                <a:latin typeface="Candara" panose="020E0502030303020204" pitchFamily="34" charset="0"/>
              </a:rPr>
              <a:t>	Ready to go, ready to stay, Ready my place to fill;</a:t>
            </a:r>
            <a:br>
              <a:rPr lang="en-US" sz="2400" dirty="0">
                <a:solidFill>
                  <a:schemeClr val="tx1"/>
                </a:solidFill>
                <a:latin typeface="Candara" panose="020E0502030303020204" pitchFamily="34" charset="0"/>
              </a:rPr>
            </a:br>
            <a:r>
              <a:rPr lang="en-US" sz="2400" dirty="0">
                <a:solidFill>
                  <a:schemeClr val="tx1"/>
                </a:solidFill>
                <a:latin typeface="Candara" panose="020E0502030303020204" pitchFamily="34" charset="0"/>
              </a:rPr>
              <a:t>	Ready for service lowly or great, Ready to do His will.</a:t>
            </a:r>
            <a:br>
              <a:rPr lang="en-US" sz="2400" dirty="0">
                <a:latin typeface="Candara" panose="020E0502030303020204" pitchFamily="34" charset="0"/>
              </a:rPr>
            </a:br>
            <a:endParaRPr lang="en-US" sz="24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417BAEB4-B5BB-9589-B795-0357A21D462D}"/>
              </a:ext>
            </a:extLst>
          </p:cNvPr>
          <p:cNvSpPr>
            <a:spLocks noGrp="1"/>
          </p:cNvSpPr>
          <p:nvPr>
            <p:ph type="sldNum" sz="quarter" idx="12"/>
          </p:nvPr>
        </p:nvSpPr>
        <p:spPr>
          <a:xfrm>
            <a:off x="8058493" y="6047709"/>
            <a:ext cx="856907" cy="669925"/>
          </a:xfrm>
        </p:spPr>
        <p:txBody>
          <a:bodyPr/>
          <a:lstStyle/>
          <a:p>
            <a:fld id="{D57F1E4F-1CFF-5643-939E-217C01CDF565}" type="slidenum">
              <a:rPr lang="en-US" sz="2000" smtClean="0">
                <a:solidFill>
                  <a:schemeClr val="tx1">
                    <a:lumMod val="50000"/>
                  </a:schemeClr>
                </a:solidFill>
              </a:rPr>
              <a:pPr/>
              <a:t>10</a:t>
            </a:fld>
            <a:endParaRPr lang="en-US" sz="2000" dirty="0">
              <a:solidFill>
                <a:schemeClr val="tx1">
                  <a:lumMod val="50000"/>
                </a:schemeClr>
              </a:solidFill>
            </a:endParaRPr>
          </a:p>
        </p:txBody>
      </p:sp>
    </p:spTree>
    <p:extLst>
      <p:ext uri="{BB962C8B-B14F-4D97-AF65-F5344CB8AC3E}">
        <p14:creationId xmlns:p14="http://schemas.microsoft.com/office/powerpoint/2010/main" val="318484728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1">
          <a:gsLst>
            <a:gs pos="71000">
              <a:schemeClr val="bg2">
                <a:lumMod val="50000"/>
                <a:lumOff val="50000"/>
              </a:schemeClr>
            </a:gs>
            <a:gs pos="4600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890338" y="312820"/>
            <a:ext cx="7929812" cy="5173579"/>
          </a:xfrm>
        </p:spPr>
        <p:txBody>
          <a:bodyPr anchor="t">
            <a:noAutofit/>
          </a:bodyPr>
          <a:lstStyle/>
          <a:p>
            <a:pPr marL="0" indent="0">
              <a:buSzPct val="70000"/>
              <a:buNone/>
            </a:pPr>
            <a:r>
              <a:rPr lang="en-US" sz="4000" b="1" i="0" u="none" strike="noStrike" baseline="0" dirty="0">
                <a:solidFill>
                  <a:schemeClr val="tx1"/>
                </a:solidFill>
                <a:latin typeface="Candara" panose="020E0502030303020204" pitchFamily="34" charset="0"/>
              </a:rPr>
              <a:t>Don’t think your trials are unique to you </a:t>
            </a:r>
            <a:r>
              <a:rPr lang="en-US" sz="4000" i="1" u="none" strike="noStrike" baseline="0" dirty="0">
                <a:solidFill>
                  <a:schemeClr val="tx1"/>
                </a:solidFill>
                <a:latin typeface="Candara" panose="020E0502030303020204" pitchFamily="34" charset="0"/>
              </a:rPr>
              <a:t>– 1 Pet. 4:12</a:t>
            </a:r>
          </a:p>
          <a:p>
            <a:pPr marL="0" indent="0">
              <a:buSzPct val="70000"/>
              <a:buNone/>
            </a:pPr>
            <a:r>
              <a:rPr lang="en-US" sz="4000" b="1" i="0" u="none" strike="noStrike" baseline="0" dirty="0">
                <a:solidFill>
                  <a:schemeClr val="tx1"/>
                </a:solidFill>
                <a:latin typeface="Candara" panose="020E0502030303020204" pitchFamily="34" charset="0"/>
              </a:rPr>
              <a:t>Rejoice to partake of Christ’s sufferings </a:t>
            </a:r>
            <a:r>
              <a:rPr lang="en-US" sz="4000" i="1" u="none" strike="noStrike" baseline="0" dirty="0">
                <a:solidFill>
                  <a:schemeClr val="tx1"/>
                </a:solidFill>
                <a:latin typeface="Candara" panose="020E0502030303020204" pitchFamily="34" charset="0"/>
              </a:rPr>
              <a:t>– 1 Pet. 4:13-14</a:t>
            </a:r>
          </a:p>
          <a:p>
            <a:pPr marL="0" indent="0">
              <a:buSzPct val="70000"/>
              <a:buNone/>
            </a:pPr>
            <a:r>
              <a:rPr lang="en-US" sz="4000" b="1" dirty="0">
                <a:solidFill>
                  <a:schemeClr val="tx1"/>
                </a:solidFill>
                <a:latin typeface="Candara" panose="020E0502030303020204" pitchFamily="34" charset="0"/>
              </a:rPr>
              <a:t>Don’t be ashamed of being a Christian </a:t>
            </a:r>
            <a:r>
              <a:rPr lang="en-US" sz="4000" i="1" dirty="0">
                <a:solidFill>
                  <a:schemeClr val="tx1"/>
                </a:solidFill>
                <a:latin typeface="Candara" panose="020E0502030303020204" pitchFamily="34" charset="0"/>
              </a:rPr>
              <a:t>– 1 Pet. 4:15-18</a:t>
            </a:r>
          </a:p>
          <a:p>
            <a:pPr marL="0" indent="0">
              <a:buSzPct val="70000"/>
              <a:buNone/>
            </a:pPr>
            <a:r>
              <a:rPr lang="en-US" sz="4000" b="1" dirty="0">
                <a:solidFill>
                  <a:schemeClr val="tx1"/>
                </a:solidFill>
                <a:latin typeface="Candara" panose="020E0502030303020204" pitchFamily="34" charset="0"/>
              </a:rPr>
              <a:t>Commit your life to God </a:t>
            </a:r>
            <a:r>
              <a:rPr lang="en-US" sz="4000" i="1" dirty="0">
                <a:solidFill>
                  <a:schemeClr val="tx1"/>
                </a:solidFill>
                <a:latin typeface="Candara" panose="020E0502030303020204" pitchFamily="34" charset="0"/>
              </a:rPr>
              <a:t>– 1 Pet. 4:19</a:t>
            </a:r>
          </a:p>
        </p:txBody>
      </p:sp>
      <p:sp>
        <p:nvSpPr>
          <p:cNvPr id="8" name="Title 1">
            <a:extLst>
              <a:ext uri="{FF2B5EF4-FFF2-40B4-BE49-F238E27FC236}">
                <a16:creationId xmlns:a16="http://schemas.microsoft.com/office/drawing/2014/main" id="{1E26DB57-6167-5390-8EC5-10666C73D5BD}"/>
              </a:ext>
            </a:extLst>
          </p:cNvPr>
          <p:cNvSpPr>
            <a:spLocks noGrp="1"/>
          </p:cNvSpPr>
          <p:nvPr>
            <p:ph type="title"/>
          </p:nvPr>
        </p:nvSpPr>
        <p:spPr>
          <a:xfrm>
            <a:off x="1210345" y="5676936"/>
            <a:ext cx="6554867" cy="733425"/>
          </a:xfrm>
        </p:spPr>
        <p:txBody>
          <a:bodyPr>
            <a:noAutofit/>
          </a:bodyPr>
          <a:lstStyle/>
          <a:p>
            <a:r>
              <a:rPr lang="en-US" sz="4400" b="1" dirty="0">
                <a:latin typeface="Candara" panose="020E0502030303020204" pitchFamily="34" charset="0"/>
              </a:rPr>
              <a:t>Review &amp; conclusion</a:t>
            </a:r>
          </a:p>
        </p:txBody>
      </p:sp>
      <p:sp>
        <p:nvSpPr>
          <p:cNvPr id="5" name="Arrow: Bent 4">
            <a:extLst>
              <a:ext uri="{FF2B5EF4-FFF2-40B4-BE49-F238E27FC236}">
                <a16:creationId xmlns:a16="http://schemas.microsoft.com/office/drawing/2014/main" id="{09F16072-AE93-382A-FF3B-5028B86F31E6}"/>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6E61788A-4F0D-7561-65A4-E97641E45BC2}"/>
              </a:ext>
            </a:extLst>
          </p:cNvPr>
          <p:cNvSpPr>
            <a:spLocks noGrp="1"/>
          </p:cNvSpPr>
          <p:nvPr>
            <p:ph type="sldNum" sz="quarter" idx="12"/>
          </p:nvPr>
        </p:nvSpPr>
        <p:spPr>
          <a:xfrm>
            <a:off x="7963243" y="5885317"/>
            <a:ext cx="856907" cy="669925"/>
          </a:xfrm>
        </p:spPr>
        <p:txBody>
          <a:bodyPr/>
          <a:lstStyle/>
          <a:p>
            <a:fld id="{D57F1E4F-1CFF-5643-939E-217C01CDF565}" type="slidenum">
              <a:rPr lang="en-US" sz="2000" smtClean="0">
                <a:solidFill>
                  <a:schemeClr val="tx1">
                    <a:lumMod val="50000"/>
                  </a:schemeClr>
                </a:solidFill>
              </a:rPr>
              <a:pPr/>
              <a:t>11</a:t>
            </a:fld>
            <a:endParaRPr lang="en-US" sz="2000" dirty="0">
              <a:solidFill>
                <a:schemeClr val="tx1">
                  <a:lumMod val="50000"/>
                </a:schemeClr>
              </a:solidFill>
            </a:endParaRPr>
          </a:p>
        </p:txBody>
      </p:sp>
      <p:sp>
        <p:nvSpPr>
          <p:cNvPr id="2" name="Rectangle 1">
            <a:extLst>
              <a:ext uri="{FF2B5EF4-FFF2-40B4-BE49-F238E27FC236}">
                <a16:creationId xmlns:a16="http://schemas.microsoft.com/office/drawing/2014/main" id="{4493498C-F29E-ECF7-268D-87C4DE4753A7}"/>
              </a:ext>
            </a:extLst>
          </p:cNvPr>
          <p:cNvSpPr/>
          <p:nvPr/>
        </p:nvSpPr>
        <p:spPr>
          <a:xfrm rot="16200000">
            <a:off x="-2205349" y="3116368"/>
            <a:ext cx="518013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B</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e Ready To Suffer</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360792071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1">
          <a:gsLst>
            <a:gs pos="3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bg2"/>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bg2"/>
                </a:solidFill>
                <a:latin typeface="Candara" panose="020E0502030303020204" pitchFamily="34" charset="0"/>
              </a:rPr>
              <a:t>MUST</a:t>
            </a:r>
            <a:r>
              <a:rPr lang="en-US" sz="6000" b="1" i="1" cap="none" spc="0" dirty="0">
                <a:ln w="12700">
                  <a:solidFill>
                    <a:schemeClr val="tx2">
                      <a:lumMod val="75000"/>
                    </a:schemeClr>
                  </a:solidFill>
                  <a:prstDash val="solid"/>
                </a:ln>
                <a:solidFill>
                  <a:schemeClr val="bg2"/>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53523" y="38615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a:t>
            </a:r>
          </a:p>
          <a:p>
            <a:pPr algn="ctr"/>
            <a:r>
              <a:rPr lang="en-US" b="1" dirty="0">
                <a:solidFill>
                  <a:srgbClr val="002060"/>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222222" y="6101136"/>
            <a:ext cx="856907" cy="669925"/>
          </a:xfrm>
        </p:spPr>
        <p:txBody>
          <a:bodyPr/>
          <a:lstStyle/>
          <a:p>
            <a:fld id="{D57F1E4F-1CFF-5643-939E-217C01CDF565}" type="slidenum">
              <a:rPr lang="en-US" sz="2000" smtClean="0">
                <a:solidFill>
                  <a:schemeClr val="tx1">
                    <a:lumMod val="50000"/>
                  </a:schemeClr>
                </a:solidFill>
              </a:rPr>
              <a:pPr/>
              <a:t>12</a:t>
            </a:fld>
            <a:endParaRPr lang="en-US" sz="2000" dirty="0">
              <a:solidFill>
                <a:schemeClr val="tx1">
                  <a:lumMod val="50000"/>
                </a:schemeClr>
              </a:solidFill>
            </a:endParaRP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71000">
              <a:schemeClr val="bg2">
                <a:lumMod val="50000"/>
                <a:lumOff val="50000"/>
              </a:schemeClr>
            </a:gs>
            <a:gs pos="4600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451842" y="533400"/>
            <a:ext cx="8240316" cy="4638674"/>
          </a:xfrm>
        </p:spPr>
        <p:txBody>
          <a:bodyPr anchor="t">
            <a:normAutofit lnSpcReduction="10000"/>
          </a:bodyPr>
          <a:lstStyle/>
          <a:p>
            <a:pPr marL="0" indent="0">
              <a:buSzPct val="70000"/>
              <a:buNone/>
            </a:pPr>
            <a:r>
              <a:rPr lang="en-US" sz="3900" b="1" i="1" u="none" strike="noStrike" baseline="0" dirty="0">
                <a:solidFill>
                  <a:schemeClr val="tx1">
                    <a:lumMod val="65000"/>
                  </a:schemeClr>
                </a:solidFill>
                <a:latin typeface="Candara" panose="020E0502030303020204" pitchFamily="34" charset="0"/>
              </a:rPr>
              <a:t>12</a:t>
            </a:r>
            <a:r>
              <a:rPr lang="en-US" sz="3900" b="1" i="1" u="none" strike="noStrike" baseline="0" dirty="0">
                <a:solidFill>
                  <a:schemeClr val="tx1"/>
                </a:solidFill>
                <a:latin typeface="Candara" panose="020E0502030303020204" pitchFamily="34" charset="0"/>
              </a:rPr>
              <a:t> Beloved, do not think it strange concerning the fiery trial which is to try you, as though some strange thing happened to you; </a:t>
            </a:r>
            <a:r>
              <a:rPr lang="en-US" sz="3900" b="1" i="1" u="none" strike="noStrike" baseline="0" dirty="0">
                <a:solidFill>
                  <a:schemeClr val="tx1">
                    <a:lumMod val="65000"/>
                  </a:schemeClr>
                </a:solidFill>
                <a:latin typeface="Candara" panose="020E0502030303020204" pitchFamily="34" charset="0"/>
              </a:rPr>
              <a:t>13</a:t>
            </a:r>
            <a:r>
              <a:rPr lang="en-US" sz="3900" b="1" i="1" u="none" strike="noStrike" baseline="0" dirty="0">
                <a:solidFill>
                  <a:schemeClr val="tx1"/>
                </a:solidFill>
                <a:latin typeface="Candara" panose="020E0502030303020204" pitchFamily="34" charset="0"/>
              </a:rPr>
              <a:t> but rejoice to the extent that you partake of Christ’s sufferings, that when His glory is revealed, you may also be glad with exceeding joy”</a:t>
            </a:r>
            <a:endParaRPr lang="en-US" sz="3900" dirty="0">
              <a:solidFill>
                <a:schemeClr val="tx1"/>
              </a:solidFill>
              <a:latin typeface="Candara" panose="020E0502030303020204" pitchFamily="34" charset="0"/>
            </a:endParaRPr>
          </a:p>
          <a:p>
            <a:pPr marL="0" indent="0">
              <a:buSzPct val="70000"/>
              <a:buNone/>
            </a:pPr>
            <a:endParaRPr lang="en-US" dirty="0">
              <a:solidFill>
                <a:schemeClr val="tx1"/>
              </a:solidFill>
            </a:endParaRPr>
          </a:p>
        </p:txBody>
      </p:sp>
      <p:sp>
        <p:nvSpPr>
          <p:cNvPr id="8" name="Title 1">
            <a:extLst>
              <a:ext uri="{FF2B5EF4-FFF2-40B4-BE49-F238E27FC236}">
                <a16:creationId xmlns:a16="http://schemas.microsoft.com/office/drawing/2014/main" id="{1E26DB57-6167-5390-8EC5-10666C73D5BD}"/>
              </a:ext>
            </a:extLst>
          </p:cNvPr>
          <p:cNvSpPr>
            <a:spLocks noGrp="1"/>
          </p:cNvSpPr>
          <p:nvPr>
            <p:ph type="title"/>
          </p:nvPr>
        </p:nvSpPr>
        <p:spPr>
          <a:xfrm>
            <a:off x="657225" y="5486399"/>
            <a:ext cx="6554867" cy="733425"/>
          </a:xfrm>
        </p:spPr>
        <p:txBody>
          <a:bodyPr>
            <a:noAutofit/>
          </a:bodyPr>
          <a:lstStyle/>
          <a:p>
            <a:r>
              <a:rPr lang="en-US" sz="4400" b="1" dirty="0">
                <a:latin typeface="Candara" panose="020E0502030303020204" pitchFamily="34" charset="0"/>
              </a:rPr>
              <a:t>1 Peter 4:12-13, NKJV</a:t>
            </a:r>
          </a:p>
        </p:txBody>
      </p:sp>
      <p:sp>
        <p:nvSpPr>
          <p:cNvPr id="2" name="Slide Number Placeholder 1">
            <a:extLst>
              <a:ext uri="{FF2B5EF4-FFF2-40B4-BE49-F238E27FC236}">
                <a16:creationId xmlns:a16="http://schemas.microsoft.com/office/drawing/2014/main" id="{00F0D305-B0F8-6321-240A-B7CD640619FC}"/>
              </a:ext>
            </a:extLst>
          </p:cNvPr>
          <p:cNvSpPr>
            <a:spLocks noGrp="1"/>
          </p:cNvSpPr>
          <p:nvPr>
            <p:ph type="sldNum" sz="quarter" idx="12"/>
          </p:nvPr>
        </p:nvSpPr>
        <p:spPr>
          <a:xfrm>
            <a:off x="8058321" y="5989637"/>
            <a:ext cx="856907" cy="669925"/>
          </a:xfrm>
        </p:spPr>
        <p:txBody>
          <a:bodyPr/>
          <a:lstStyle/>
          <a:p>
            <a:fld id="{D57F1E4F-1CFF-5643-939E-217C01CDF565}" type="slidenum">
              <a:rPr lang="en-US" sz="2000" smtClean="0">
                <a:solidFill>
                  <a:schemeClr val="tx1">
                    <a:lumMod val="50000"/>
                  </a:schemeClr>
                </a:solidFill>
              </a:rPr>
              <a:pPr/>
              <a:t>2</a:t>
            </a:fld>
            <a:endParaRPr lang="en-US" sz="2000" dirty="0">
              <a:solidFill>
                <a:schemeClr val="tx1">
                  <a:lumMod val="50000"/>
                </a:schemeClr>
              </a:solidFill>
            </a:endParaRPr>
          </a:p>
        </p:txBody>
      </p:sp>
    </p:spTree>
    <p:extLst>
      <p:ext uri="{BB962C8B-B14F-4D97-AF65-F5344CB8AC3E}">
        <p14:creationId xmlns:p14="http://schemas.microsoft.com/office/powerpoint/2010/main" val="771588527"/>
      </p:ext>
    </p:extLst>
  </p:cSld>
  <p:clrMapOvr>
    <a:overrideClrMapping bg1="dk1" tx1="lt1" bg2="dk2" tx2="lt2" accent1="accent1" accent2="accent2" accent3="accent3" accent4="accent4" accent5="accent5" accent6="accent6" hlink="hlink" folHlink="folHlink"/>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tx1">
                <a:lumMod val="65000"/>
              </a:schemeClr>
            </a:gs>
            <a:gs pos="31000">
              <a:schemeClr val="bg2">
                <a:lumMod val="95000"/>
                <a:lumOff val="5000"/>
              </a:schemeClr>
            </a:gs>
            <a:gs pos="22000">
              <a:schemeClr val="bg1">
                <a:lumMod val="50000"/>
                <a:lumOff val="5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0DDF-5717-B40C-BC97-97B6F53433A9}"/>
              </a:ext>
            </a:extLst>
          </p:cNvPr>
          <p:cNvSpPr>
            <a:spLocks noGrp="1"/>
          </p:cNvSpPr>
          <p:nvPr>
            <p:ph type="title"/>
          </p:nvPr>
        </p:nvSpPr>
        <p:spPr>
          <a:xfrm>
            <a:off x="533399" y="5534026"/>
            <a:ext cx="6554867" cy="733425"/>
          </a:xfrm>
        </p:spPr>
        <p:txBody>
          <a:bodyPr>
            <a:no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533399" y="753976"/>
            <a:ext cx="8448675" cy="4539919"/>
          </a:xfrm>
        </p:spPr>
        <p:txBody>
          <a:bodyPr anchor="t">
            <a:normAutofit/>
          </a:bodyPr>
          <a:lstStyle/>
          <a:p>
            <a:pPr marL="0" indent="0">
              <a:spcBef>
                <a:spcPts val="0"/>
              </a:spcBef>
              <a:spcAft>
                <a:spcPts val="1200"/>
              </a:spcAft>
              <a:buNone/>
            </a:pPr>
            <a:r>
              <a:rPr lang="en-US" sz="3600" b="1" dirty="0">
                <a:solidFill>
                  <a:schemeClr val="tx1"/>
                </a:solidFill>
                <a:latin typeface="Candara" panose="020E0502030303020204" pitchFamily="34" charset="0"/>
              </a:rPr>
              <a:t>What are we to do when trails come? </a:t>
            </a:r>
          </a:p>
          <a:p>
            <a:pPr marL="0" indent="0">
              <a:spcBef>
                <a:spcPts val="1200"/>
              </a:spcBef>
              <a:spcAft>
                <a:spcPts val="0"/>
              </a:spcAft>
              <a:buNone/>
            </a:pPr>
            <a:r>
              <a:rPr lang="en-US" sz="3600" b="1" dirty="0">
                <a:solidFill>
                  <a:schemeClr val="tx1"/>
                </a:solidFill>
                <a:latin typeface="Candara" panose="020E0502030303020204" pitchFamily="34" charset="0"/>
              </a:rPr>
              <a:t>Trials will come in different ways</a:t>
            </a:r>
          </a:p>
          <a:p>
            <a:pPr marL="274320" indent="-274320">
              <a:spcBef>
                <a:spcPts val="0"/>
              </a:spcBef>
              <a:spcAft>
                <a:spcPts val="1200"/>
              </a:spcAft>
              <a:buFont typeface="Wingdings" panose="05000000000000000000" pitchFamily="2" charset="2"/>
              <a:buChar char="§"/>
            </a:pPr>
            <a:r>
              <a:rPr lang="en-US" sz="3200" i="1" dirty="0">
                <a:solidFill>
                  <a:schemeClr val="tx1"/>
                </a:solidFill>
                <a:latin typeface="Candara" panose="020E0502030303020204" pitchFamily="34" charset="0"/>
              </a:rPr>
              <a:t>James 1:2; 1 Peter 1:6</a:t>
            </a:r>
          </a:p>
          <a:p>
            <a:pPr marL="0" indent="0">
              <a:spcBef>
                <a:spcPts val="1200"/>
              </a:spcBef>
              <a:buNone/>
            </a:pPr>
            <a:r>
              <a:rPr lang="en-US" sz="3600" b="1" dirty="0">
                <a:solidFill>
                  <a:schemeClr val="tx1"/>
                </a:solidFill>
                <a:latin typeface="Candara" panose="020E0502030303020204" pitchFamily="34" charset="0"/>
              </a:rPr>
              <a:t>Especially when we live Godly – </a:t>
            </a:r>
            <a:r>
              <a:rPr lang="en-US" sz="3600" i="1" dirty="0">
                <a:solidFill>
                  <a:schemeClr val="tx1"/>
                </a:solidFill>
                <a:latin typeface="Candara" panose="020E0502030303020204" pitchFamily="34" charset="0"/>
              </a:rPr>
              <a:t>2 Tim. 3:12</a:t>
            </a:r>
          </a:p>
          <a:p>
            <a:pPr marL="0" indent="0">
              <a:spcBef>
                <a:spcPts val="1200"/>
              </a:spcBef>
              <a:spcAft>
                <a:spcPts val="0"/>
              </a:spcAft>
              <a:buNone/>
            </a:pPr>
            <a:r>
              <a:rPr lang="en-US" sz="3600" b="1" dirty="0">
                <a:solidFill>
                  <a:schemeClr val="tx1"/>
                </a:solidFill>
                <a:latin typeface="Candara" panose="020E0502030303020204" pitchFamily="34" charset="0"/>
              </a:rPr>
              <a:t>Peter teaches how to be ready for the distress of trials when they come!</a:t>
            </a:r>
            <a:endParaRPr lang="en-US" sz="3200" i="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2A70BA09-AF7A-2AD0-9524-D28AC1FD1E65}"/>
              </a:ext>
            </a:extLst>
          </p:cNvPr>
          <p:cNvSpPr>
            <a:spLocks noGrp="1"/>
          </p:cNvSpPr>
          <p:nvPr>
            <p:ph type="sldNum" sz="quarter" idx="12"/>
          </p:nvPr>
        </p:nvSpPr>
        <p:spPr>
          <a:xfrm>
            <a:off x="8125167" y="5932488"/>
            <a:ext cx="856907" cy="669925"/>
          </a:xfrm>
        </p:spPr>
        <p:txBody>
          <a:bodyPr/>
          <a:lstStyle/>
          <a:p>
            <a:fld id="{D57F1E4F-1CFF-5643-939E-217C01CDF565}" type="slidenum">
              <a:rPr lang="en-US" sz="2000" smtClean="0">
                <a:solidFill>
                  <a:schemeClr val="tx1">
                    <a:lumMod val="50000"/>
                  </a:schemeClr>
                </a:solidFill>
              </a:rPr>
              <a:pPr/>
              <a:t>3</a:t>
            </a:fld>
            <a:endParaRPr lang="en-US" sz="2000" dirty="0">
              <a:solidFill>
                <a:schemeClr val="tx1">
                  <a:lumMod val="50000"/>
                </a:schemeClr>
              </a:solidFill>
            </a:endParaRPr>
          </a:p>
        </p:txBody>
      </p:sp>
    </p:spTree>
    <p:extLst>
      <p:ext uri="{BB962C8B-B14F-4D97-AF65-F5344CB8AC3E}">
        <p14:creationId xmlns:p14="http://schemas.microsoft.com/office/powerpoint/2010/main" val="35942387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7141996" cy="866775"/>
          </a:xfrm>
        </p:spPr>
        <p:txBody>
          <a:bodyPr>
            <a:normAutofit/>
          </a:bodyPr>
          <a:lstStyle/>
          <a:p>
            <a:r>
              <a:rPr lang="en-US" sz="4400" b="1" dirty="0">
                <a:latin typeface="Candara" panose="020E0502030303020204" pitchFamily="34" charset="0"/>
              </a:rPr>
              <a:t>IN CHRIST! </a:t>
            </a:r>
            <a:r>
              <a:rPr lang="en-US" sz="2400" dirty="0">
                <a:latin typeface="Candara" panose="020E0502030303020204" pitchFamily="34" charset="0"/>
              </a:rPr>
              <a:t>–  Gal. 3:26-29; Eph. 1:3</a:t>
            </a: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8224838" cy="5734050"/>
          </a:xfrm>
        </p:spPr>
        <p:txBody>
          <a:bodyPr anchor="t">
            <a:noAutofit/>
          </a:bodyPr>
          <a:lstStyle/>
          <a:p>
            <a:pPr marL="0" indent="0">
              <a:buNone/>
            </a:pPr>
            <a:r>
              <a:rPr lang="en-US" sz="3600" b="1" dirty="0">
                <a:solidFill>
                  <a:schemeClr val="tx1"/>
                </a:solidFill>
                <a:latin typeface="Candara" panose="020E0502030303020204" pitchFamily="34" charset="0"/>
              </a:rPr>
              <a:t>Peter writes to Christians </a:t>
            </a:r>
            <a:r>
              <a:rPr lang="en-US" sz="3600" i="1" dirty="0">
                <a:solidFill>
                  <a:schemeClr val="tx1"/>
                </a:solidFill>
                <a:latin typeface="Candara" panose="020E0502030303020204" pitchFamily="34" charset="0"/>
              </a:rPr>
              <a:t>(</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beloved</a:t>
            </a:r>
            <a:r>
              <a:rPr lang="en-US" sz="3600" b="1" i="1" dirty="0">
                <a:solidFill>
                  <a:schemeClr val="tx1"/>
                </a:solidFill>
                <a:latin typeface="Candara" panose="020E0502030303020204" pitchFamily="34" charset="0"/>
              </a:rPr>
              <a:t>”</a:t>
            </a:r>
            <a:r>
              <a:rPr lang="en-US" sz="3600" i="1" dirty="0">
                <a:solidFill>
                  <a:schemeClr val="tx1"/>
                </a:solidFill>
                <a:latin typeface="Candara" panose="020E0502030303020204" pitchFamily="34" charset="0"/>
              </a:rPr>
              <a:t>)</a:t>
            </a:r>
          </a:p>
          <a:p>
            <a:pPr marL="274320" indent="-274320">
              <a:spcBef>
                <a:spcPts val="0"/>
              </a:spcBef>
              <a:buFont typeface="Wingdings" panose="05000000000000000000" pitchFamily="2" charset="2"/>
              <a:buChar char="§"/>
            </a:pPr>
            <a:r>
              <a:rPr lang="en-US" sz="3200" b="1" i="1" dirty="0">
                <a:solidFill>
                  <a:schemeClr val="tx1"/>
                </a:solidFill>
                <a:latin typeface="Candara" panose="020E0502030303020204" pitchFamily="34" charset="0"/>
              </a:rPr>
              <a:t>“Strangers” </a:t>
            </a:r>
            <a:r>
              <a:rPr lang="en-US" sz="3200" i="1" dirty="0">
                <a:solidFill>
                  <a:schemeClr val="tx1"/>
                </a:solidFill>
                <a:latin typeface="Candara" panose="020E0502030303020204" pitchFamily="34" charset="0"/>
              </a:rPr>
              <a:t>– 1 Pet. 1:1; 2:11; cf. Heb. 11:8-10</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The </a:t>
            </a:r>
            <a:r>
              <a:rPr lang="en-US" sz="3200" b="1" i="1" dirty="0">
                <a:solidFill>
                  <a:schemeClr val="tx1"/>
                </a:solidFill>
                <a:latin typeface="Candara" panose="020E0502030303020204" pitchFamily="34" charset="0"/>
              </a:rPr>
              <a:t>“elect” </a:t>
            </a:r>
            <a:r>
              <a:rPr lang="en-US" sz="3200" dirty="0">
                <a:solidFill>
                  <a:schemeClr val="tx1"/>
                </a:solidFill>
                <a:latin typeface="Candara" panose="020E0502030303020204" pitchFamily="34" charset="0"/>
              </a:rPr>
              <a:t>of God </a:t>
            </a:r>
            <a:r>
              <a:rPr lang="en-US" sz="3200" i="1" dirty="0">
                <a:solidFill>
                  <a:schemeClr val="tx1"/>
                </a:solidFill>
                <a:latin typeface="Candara" panose="020E0502030303020204" pitchFamily="34" charset="0"/>
              </a:rPr>
              <a:t>– 1 Pet. 1:2; 2 Pet. 1:1-4</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Those</a:t>
            </a:r>
            <a:r>
              <a:rPr lang="en-US" sz="3200" i="1" dirty="0">
                <a:solidFill>
                  <a:schemeClr val="tx1"/>
                </a:solidFill>
                <a:latin typeface="Candara" panose="020E0502030303020204" pitchFamily="34" charset="0"/>
              </a:rPr>
              <a:t> </a:t>
            </a:r>
            <a:r>
              <a:rPr lang="en-US" sz="3200" b="1" i="1" dirty="0">
                <a:solidFill>
                  <a:schemeClr val="tx1"/>
                </a:solidFill>
                <a:latin typeface="Candara" panose="020E0502030303020204" pitchFamily="34" charset="0"/>
              </a:rPr>
              <a:t>“begotten by a living hope by the resurrection of Jesus Christ” </a:t>
            </a:r>
            <a:r>
              <a:rPr lang="en-US" sz="3200" i="1" dirty="0">
                <a:solidFill>
                  <a:schemeClr val="tx1"/>
                </a:solidFill>
                <a:latin typeface="Candara" panose="020E0502030303020204" pitchFamily="34" charset="0"/>
              </a:rPr>
              <a:t>– v. 3</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Promised an eternal pure inheritance </a:t>
            </a:r>
            <a:r>
              <a:rPr lang="en-US" sz="3200" i="1" dirty="0">
                <a:solidFill>
                  <a:schemeClr val="tx1"/>
                </a:solidFill>
                <a:latin typeface="Candara" panose="020E0502030303020204" pitchFamily="34" charset="0"/>
              </a:rPr>
              <a:t>– v. 4</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Preserved by faith in Christ unto salvation that will be revealed in this age </a:t>
            </a:r>
            <a:r>
              <a:rPr lang="en-US" sz="3200" i="1" dirty="0">
                <a:solidFill>
                  <a:schemeClr val="tx1"/>
                </a:solidFill>
                <a:latin typeface="Candara" panose="020E0502030303020204" pitchFamily="34" charset="0"/>
              </a:rPr>
              <a:t>– v. 5</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Those suffering various trials because of their faith in Christ </a:t>
            </a:r>
            <a:r>
              <a:rPr lang="en-US" sz="3200" i="1" dirty="0">
                <a:solidFill>
                  <a:schemeClr val="tx1"/>
                </a:solidFill>
                <a:latin typeface="Candara" panose="020E0502030303020204" pitchFamily="34" charset="0"/>
              </a:rPr>
              <a:t>– v. 6</a:t>
            </a: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317295" y="3248720"/>
            <a:ext cx="5404044"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Addressed to Saints</a:t>
            </a: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0AD853CC-BED1-1428-30C7-3D60B374C5B8}"/>
              </a:ext>
            </a:extLst>
          </p:cNvPr>
          <p:cNvSpPr>
            <a:spLocks noGrp="1"/>
          </p:cNvSpPr>
          <p:nvPr>
            <p:ph type="sldNum" sz="quarter" idx="12"/>
          </p:nvPr>
        </p:nvSpPr>
        <p:spPr>
          <a:xfrm>
            <a:off x="7942868" y="5930900"/>
            <a:ext cx="856907" cy="669925"/>
          </a:xfrm>
        </p:spPr>
        <p:txBody>
          <a:bodyPr/>
          <a:lstStyle/>
          <a:p>
            <a:fld id="{D57F1E4F-1CFF-5643-939E-217C01CDF565}" type="slidenum">
              <a:rPr lang="en-US" sz="2000" smtClean="0">
                <a:solidFill>
                  <a:schemeClr val="tx1">
                    <a:lumMod val="50000"/>
                  </a:schemeClr>
                </a:solidFill>
              </a:rPr>
              <a:pPr/>
              <a:t>4</a:t>
            </a:fld>
            <a:endParaRPr lang="en-US" sz="2000" dirty="0">
              <a:solidFill>
                <a:schemeClr val="tx1">
                  <a:lumMod val="50000"/>
                </a:schemeClr>
              </a:solidFill>
            </a:endParaRPr>
          </a:p>
        </p:txBody>
      </p:sp>
    </p:spTree>
    <p:extLst>
      <p:ext uri="{BB962C8B-B14F-4D97-AF65-F5344CB8AC3E}">
        <p14:creationId xmlns:p14="http://schemas.microsoft.com/office/powerpoint/2010/main" val="20763776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8224837" cy="866775"/>
          </a:xfrm>
        </p:spPr>
        <p:txBody>
          <a:bodyPr>
            <a:normAutofit/>
          </a:bodyPr>
          <a:lstStyle/>
          <a:p>
            <a:r>
              <a:rPr lang="en-US" sz="4400" b="1" dirty="0">
                <a:latin typeface="Candara" panose="020E0502030303020204" pitchFamily="34" charset="0"/>
              </a:rPr>
              <a:t>others are tried as you are!</a:t>
            </a:r>
            <a:endParaRPr lang="en-US" sz="2400" dirty="0">
              <a:latin typeface="Candara" panose="020E0502030303020204" pitchFamily="34" charset="0"/>
            </a:endParaRP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7827796" cy="5734050"/>
          </a:xfrm>
        </p:spPr>
        <p:txBody>
          <a:bodyPr anchor="t">
            <a:noAutofit/>
          </a:bodyPr>
          <a:lstStyle/>
          <a:p>
            <a:pPr marL="0" indent="0">
              <a:buNone/>
            </a:pPr>
            <a:r>
              <a:rPr lang="en-US" sz="3600" b="1" dirty="0">
                <a:solidFill>
                  <a:schemeClr val="tx1"/>
                </a:solidFill>
                <a:latin typeface="Candara" panose="020E0502030303020204" pitchFamily="34" charset="0"/>
              </a:rPr>
              <a:t>Never think only you are being tried and your suffering is unique to you</a:t>
            </a:r>
          </a:p>
          <a:p>
            <a:pPr marL="274320" indent="-274320">
              <a:spcBef>
                <a:spcPts val="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Other brethren are facing trials too</a:t>
            </a:r>
          </a:p>
          <a:p>
            <a:pPr marL="548640" lvl="1" indent="-274320">
              <a:spcBef>
                <a:spcPts val="0"/>
              </a:spcBef>
              <a:buFont typeface="Wingdings" panose="05000000000000000000" pitchFamily="2" charset="2"/>
              <a:buChar char="§"/>
            </a:pPr>
            <a:r>
              <a:rPr lang="en-US" sz="3000" i="1" dirty="0">
                <a:solidFill>
                  <a:schemeClr val="tx1"/>
                </a:solidFill>
                <a:latin typeface="Candara" panose="020E0502030303020204" pitchFamily="34" charset="0"/>
              </a:rPr>
              <a:t>1 Pet. 4:12;  5:8, 9</a:t>
            </a:r>
          </a:p>
          <a:p>
            <a:pPr marL="9144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Trials can be </a:t>
            </a:r>
            <a:r>
              <a:rPr lang="en-US" sz="3200" b="1" i="1" dirty="0">
                <a:solidFill>
                  <a:schemeClr val="tx1"/>
                </a:solidFill>
                <a:latin typeface="Candara" panose="020E0502030303020204" pitchFamily="34" charset="0"/>
              </a:rPr>
              <a:t>“fiery” </a:t>
            </a:r>
            <a:r>
              <a:rPr lang="en-US" sz="3200" dirty="0">
                <a:solidFill>
                  <a:schemeClr val="tx1"/>
                </a:solidFill>
                <a:latin typeface="Candara" panose="020E0502030303020204" pitchFamily="34" charset="0"/>
              </a:rPr>
              <a:t> (severe trials)</a:t>
            </a:r>
          </a:p>
          <a:p>
            <a:pPr marL="0" indent="0">
              <a:spcBef>
                <a:spcPts val="1200"/>
              </a:spcBef>
              <a:spcAft>
                <a:spcPts val="0"/>
              </a:spcAft>
              <a:buNone/>
            </a:pPr>
            <a:r>
              <a:rPr lang="en-US" sz="3600" b="1" dirty="0">
                <a:solidFill>
                  <a:schemeClr val="tx1"/>
                </a:solidFill>
                <a:latin typeface="Candara" panose="020E0502030303020204" pitchFamily="34" charset="0"/>
              </a:rPr>
              <a:t>Satan, the Christians adversary, wants to isolate us, but others faced these similar trials – so we can as well</a:t>
            </a:r>
          </a:p>
          <a:p>
            <a:pPr marL="274320" indent="-274320">
              <a:spcBef>
                <a:spcPts val="0"/>
              </a:spcBef>
              <a:spcAft>
                <a:spcPts val="0"/>
              </a:spcAft>
              <a:buFont typeface="Wingdings" panose="05000000000000000000" pitchFamily="2" charset="2"/>
              <a:buChar char="§"/>
            </a:pPr>
            <a:r>
              <a:rPr lang="en-US" sz="3200" i="1" dirty="0">
                <a:solidFill>
                  <a:schemeClr val="tx1"/>
                </a:solidFill>
                <a:latin typeface="Candara" panose="020E0502030303020204" pitchFamily="34" charset="0"/>
              </a:rPr>
              <a:t>Heb. 11:36-40</a:t>
            </a: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205349" y="3116368"/>
            <a:ext cx="518013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B</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e Ready To Suffer</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0E78C380-EEBD-EFF9-01FF-A670EE67B6E6}"/>
              </a:ext>
            </a:extLst>
          </p:cNvPr>
          <p:cNvSpPr>
            <a:spLocks noGrp="1"/>
          </p:cNvSpPr>
          <p:nvPr>
            <p:ph type="sldNum" sz="quarter" idx="12"/>
          </p:nvPr>
        </p:nvSpPr>
        <p:spPr>
          <a:xfrm>
            <a:off x="8039771" y="5930900"/>
            <a:ext cx="856907" cy="669925"/>
          </a:xfrm>
        </p:spPr>
        <p:txBody>
          <a:bodyPr/>
          <a:lstStyle/>
          <a:p>
            <a:fld id="{D57F1E4F-1CFF-5643-939E-217C01CDF565}" type="slidenum">
              <a:rPr lang="en-US" sz="2000" smtClean="0">
                <a:solidFill>
                  <a:schemeClr val="tx1">
                    <a:lumMod val="50000"/>
                  </a:schemeClr>
                </a:solidFill>
              </a:rPr>
              <a:pPr/>
              <a:t>5</a:t>
            </a:fld>
            <a:endParaRPr lang="en-US" sz="2000" dirty="0">
              <a:solidFill>
                <a:schemeClr val="tx1">
                  <a:lumMod val="50000"/>
                </a:schemeClr>
              </a:solidFill>
            </a:endParaRPr>
          </a:p>
        </p:txBody>
      </p:sp>
    </p:spTree>
    <p:extLst>
      <p:ext uri="{BB962C8B-B14F-4D97-AF65-F5344CB8AC3E}">
        <p14:creationId xmlns:p14="http://schemas.microsoft.com/office/powerpoint/2010/main" val="406750338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8224837" cy="866775"/>
          </a:xfrm>
        </p:spPr>
        <p:txBody>
          <a:bodyPr>
            <a:normAutofit/>
          </a:bodyPr>
          <a:lstStyle/>
          <a:p>
            <a:r>
              <a:rPr lang="en-US" sz="4400" b="1" dirty="0">
                <a:latin typeface="Candara" panose="020E0502030303020204" pitchFamily="34" charset="0"/>
              </a:rPr>
              <a:t>Rejoice to suffer for Christ!</a:t>
            </a:r>
            <a:endParaRPr lang="en-US" sz="2400" dirty="0">
              <a:latin typeface="Candara" panose="020E0502030303020204" pitchFamily="34" charset="0"/>
            </a:endParaRP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7671385" cy="5734050"/>
          </a:xfrm>
        </p:spPr>
        <p:txBody>
          <a:bodyPr anchor="t">
            <a:noAutofit/>
          </a:bodyPr>
          <a:lstStyle/>
          <a:p>
            <a:pPr marL="0" indent="0">
              <a:buNone/>
            </a:pPr>
            <a:r>
              <a:rPr lang="en-US" sz="3600" b="1" dirty="0">
                <a:solidFill>
                  <a:schemeClr val="tx1"/>
                </a:solidFill>
                <a:latin typeface="Candara" panose="020E0502030303020204" pitchFamily="34" charset="0"/>
              </a:rPr>
              <a:t>We are to count it joy to partake in suffering for the cause of Christ</a:t>
            </a:r>
          </a:p>
          <a:p>
            <a:pPr marL="274320" indent="-274320">
              <a:spcBef>
                <a:spcPts val="0"/>
              </a:spcBef>
              <a:buFont typeface="Wingdings" panose="05000000000000000000" pitchFamily="2" charset="2"/>
              <a:buChar char="§"/>
            </a:pPr>
            <a:r>
              <a:rPr lang="en-US" sz="3200" i="1" dirty="0">
                <a:solidFill>
                  <a:schemeClr val="tx1"/>
                </a:solidFill>
                <a:latin typeface="Candara" panose="020E0502030303020204" pitchFamily="34" charset="0"/>
              </a:rPr>
              <a:t>1 Pet. 4:12-13; cf. Acts 5:41</a:t>
            </a:r>
          </a:p>
          <a:p>
            <a:pPr marL="0" indent="0">
              <a:spcBef>
                <a:spcPts val="1200"/>
              </a:spcBef>
              <a:buNone/>
            </a:pPr>
            <a:r>
              <a:rPr lang="en-US" sz="3600" b="1" dirty="0">
                <a:solidFill>
                  <a:schemeClr val="tx1"/>
                </a:solidFill>
                <a:latin typeface="Candara" panose="020E0502030303020204" pitchFamily="34" charset="0"/>
              </a:rPr>
              <a:t>Jesus suffered trails and He comes to the aid of those who suffer and put their faith in Him </a:t>
            </a:r>
            <a:r>
              <a:rPr lang="en-US" sz="3600" i="1" dirty="0">
                <a:solidFill>
                  <a:schemeClr val="tx1"/>
                </a:solidFill>
                <a:latin typeface="Candara" panose="020E0502030303020204" pitchFamily="34" charset="0"/>
              </a:rPr>
              <a:t>– Heb. 2:18; 4:15-16</a:t>
            </a:r>
          </a:p>
          <a:p>
            <a:pPr marL="0" indent="0">
              <a:spcBef>
                <a:spcPts val="1200"/>
              </a:spcBef>
              <a:buNone/>
            </a:pPr>
            <a:r>
              <a:rPr lang="en-US" sz="3600" b="1" dirty="0">
                <a:solidFill>
                  <a:schemeClr val="tx1"/>
                </a:solidFill>
                <a:latin typeface="Candara" panose="020E0502030303020204" pitchFamily="34" charset="0"/>
              </a:rPr>
              <a:t>Rejoice in Christ and follow in His steps </a:t>
            </a:r>
            <a:r>
              <a:rPr lang="en-US" sz="3600" i="1" dirty="0">
                <a:solidFill>
                  <a:schemeClr val="tx1"/>
                </a:solidFill>
                <a:latin typeface="Candara" panose="020E0502030303020204" pitchFamily="34" charset="0"/>
              </a:rPr>
              <a:t>– 1 Pet. 2:21</a:t>
            </a:r>
          </a:p>
          <a:p>
            <a:pPr marL="0" indent="0">
              <a:spcBef>
                <a:spcPts val="0"/>
              </a:spcBef>
              <a:buNone/>
            </a:pPr>
            <a:endParaRPr lang="en-US" sz="3600" b="1" dirty="0">
              <a:solidFill>
                <a:schemeClr val="tx1"/>
              </a:solidFill>
              <a:latin typeface="Candara" panose="020E0502030303020204" pitchFamily="34" charset="0"/>
            </a:endParaRPr>
          </a:p>
          <a:p>
            <a:pPr marL="0" indent="0">
              <a:spcBef>
                <a:spcPts val="0"/>
              </a:spcBef>
              <a:buNone/>
            </a:pPr>
            <a:endParaRPr lang="en-US" sz="3600" b="1" dirty="0">
              <a:solidFill>
                <a:schemeClr val="tx1"/>
              </a:solidFill>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E1CF027C-C34B-FB74-5A8B-B20338EFB472}"/>
              </a:ext>
            </a:extLst>
          </p:cNvPr>
          <p:cNvSpPr>
            <a:spLocks noGrp="1"/>
          </p:cNvSpPr>
          <p:nvPr>
            <p:ph type="sldNum" sz="quarter" idx="12"/>
          </p:nvPr>
        </p:nvSpPr>
        <p:spPr>
          <a:xfrm>
            <a:off x="8010366" y="5930900"/>
            <a:ext cx="856907" cy="669925"/>
          </a:xfrm>
        </p:spPr>
        <p:txBody>
          <a:bodyPr/>
          <a:lstStyle/>
          <a:p>
            <a:fld id="{D57F1E4F-1CFF-5643-939E-217C01CDF565}" type="slidenum">
              <a:rPr lang="en-US" sz="2000" smtClean="0">
                <a:solidFill>
                  <a:schemeClr val="tx1">
                    <a:lumMod val="50000"/>
                  </a:schemeClr>
                </a:solidFill>
              </a:rPr>
              <a:pPr/>
              <a:t>6</a:t>
            </a:fld>
            <a:endParaRPr lang="en-US" sz="2000" dirty="0">
              <a:solidFill>
                <a:schemeClr val="tx1">
                  <a:lumMod val="50000"/>
                </a:schemeClr>
              </a:solidFill>
            </a:endParaRPr>
          </a:p>
        </p:txBody>
      </p:sp>
      <p:sp>
        <p:nvSpPr>
          <p:cNvPr id="7" name="Rectangle 6">
            <a:extLst>
              <a:ext uri="{FF2B5EF4-FFF2-40B4-BE49-F238E27FC236}">
                <a16:creationId xmlns:a16="http://schemas.microsoft.com/office/drawing/2014/main" id="{54B0D1E7-1A0A-9915-E64D-3A0918BB546F}"/>
              </a:ext>
            </a:extLst>
          </p:cNvPr>
          <p:cNvSpPr/>
          <p:nvPr/>
        </p:nvSpPr>
        <p:spPr>
          <a:xfrm rot="16200000">
            <a:off x="-2205349" y="3116368"/>
            <a:ext cx="518013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B</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e Ready To Suffer</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184485827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8224837" cy="866775"/>
          </a:xfrm>
        </p:spPr>
        <p:txBody>
          <a:bodyPr>
            <a:normAutofit/>
          </a:bodyPr>
          <a:lstStyle/>
          <a:p>
            <a:r>
              <a:rPr lang="en-US" sz="4400" b="1" dirty="0">
                <a:latin typeface="Candara" panose="020E0502030303020204" pitchFamily="34" charset="0"/>
              </a:rPr>
              <a:t>Don’t be ashamed of Christ</a:t>
            </a:r>
            <a:endParaRPr lang="en-US" sz="2400" dirty="0">
              <a:latin typeface="Candara" panose="020E0502030303020204" pitchFamily="34" charset="0"/>
            </a:endParaRP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7972175" cy="5734050"/>
          </a:xfrm>
        </p:spPr>
        <p:txBody>
          <a:bodyPr anchor="t">
            <a:noAutofit/>
          </a:bodyPr>
          <a:lstStyle/>
          <a:p>
            <a:pPr marL="0" indent="0">
              <a:spcAft>
                <a:spcPts val="0"/>
              </a:spcAft>
              <a:buNone/>
            </a:pPr>
            <a:r>
              <a:rPr lang="en-US" sz="3600" b="1" dirty="0">
                <a:solidFill>
                  <a:schemeClr val="tx1"/>
                </a:solidFill>
                <a:latin typeface="Candara" panose="020E0502030303020204" pitchFamily="34" charset="0"/>
              </a:rPr>
              <a:t>Never be ashamed of being a Christian </a:t>
            </a:r>
            <a:r>
              <a:rPr lang="en-US" sz="3600" b="1">
                <a:solidFill>
                  <a:schemeClr val="tx1"/>
                </a:solidFill>
                <a:latin typeface="Candara" panose="020E0502030303020204" pitchFamily="34" charset="0"/>
              </a:rPr>
              <a:t>or of the </a:t>
            </a:r>
            <a:r>
              <a:rPr lang="en-US" sz="3600" b="1" dirty="0">
                <a:solidFill>
                  <a:schemeClr val="tx1"/>
                </a:solidFill>
                <a:latin typeface="Candara" panose="020E0502030303020204" pitchFamily="34" charset="0"/>
              </a:rPr>
              <a:t>gospel of Christ – </a:t>
            </a:r>
            <a:r>
              <a:rPr lang="en-US" sz="3600" i="1" dirty="0">
                <a:solidFill>
                  <a:schemeClr val="tx1"/>
                </a:solidFill>
                <a:latin typeface="Candara" panose="020E0502030303020204" pitchFamily="34" charset="0"/>
              </a:rPr>
              <a:t>1 Pet. 4:15-18</a:t>
            </a:r>
          </a:p>
          <a:p>
            <a:pPr>
              <a:spcBef>
                <a:spcPts val="0"/>
              </a:spcBef>
              <a:buFont typeface="Wingdings" panose="05000000000000000000" pitchFamily="2" charset="2"/>
              <a:buChar char="§"/>
            </a:pPr>
            <a:r>
              <a:rPr lang="en-US" sz="3200" i="1" dirty="0">
                <a:solidFill>
                  <a:schemeClr val="tx1"/>
                </a:solidFill>
                <a:latin typeface="Candara" panose="020E0502030303020204" pitchFamily="34" charset="0"/>
              </a:rPr>
              <a:t>Rom. 1:16-17</a:t>
            </a:r>
          </a:p>
          <a:p>
            <a:pPr marL="0" indent="0">
              <a:spcBef>
                <a:spcPts val="1200"/>
              </a:spcBef>
              <a:buNone/>
            </a:pPr>
            <a:r>
              <a:rPr lang="en-US" sz="3600" b="1" dirty="0">
                <a:solidFill>
                  <a:schemeClr val="tx1"/>
                </a:solidFill>
                <a:latin typeface="Candara" panose="020E0502030303020204" pitchFamily="34" charset="0"/>
              </a:rPr>
              <a:t>Remain faithful through the trials you face for wearing His name </a:t>
            </a:r>
            <a:r>
              <a:rPr lang="en-US" sz="3600" i="1" dirty="0">
                <a:solidFill>
                  <a:schemeClr val="tx1"/>
                </a:solidFill>
                <a:latin typeface="Candara" panose="020E0502030303020204" pitchFamily="34" charset="0"/>
              </a:rPr>
              <a:t>– Luke 9:26</a:t>
            </a:r>
          </a:p>
          <a:p>
            <a:pPr marL="0" indent="0">
              <a:spcBef>
                <a:spcPts val="1200"/>
              </a:spcBef>
              <a:spcAft>
                <a:spcPts val="0"/>
              </a:spcAft>
              <a:buNone/>
            </a:pPr>
            <a:r>
              <a:rPr lang="en-US" sz="3600" b="1" dirty="0">
                <a:solidFill>
                  <a:schemeClr val="tx1"/>
                </a:solidFill>
                <a:latin typeface="Candara" panose="020E0502030303020204" pitchFamily="34" charset="0"/>
              </a:rPr>
              <a:t>Accept sufferings for the things that glorify God, and you will be judged faithful  for your obedience to Christ</a:t>
            </a:r>
          </a:p>
          <a:p>
            <a:pPr>
              <a:spcBef>
                <a:spcPts val="0"/>
              </a:spcBef>
              <a:spcAft>
                <a:spcPts val="0"/>
              </a:spcAft>
              <a:buFont typeface="Wingdings" panose="05000000000000000000" pitchFamily="2" charset="2"/>
              <a:buChar char="§"/>
            </a:pPr>
            <a:r>
              <a:rPr lang="en-US" sz="3600" i="1" dirty="0">
                <a:solidFill>
                  <a:schemeClr val="tx1"/>
                </a:solidFill>
                <a:latin typeface="Candara" panose="020E0502030303020204" pitchFamily="34" charset="0"/>
              </a:rPr>
              <a:t>Rom. 8:16-18; Heb. 11:13-16</a:t>
            </a:r>
          </a:p>
          <a:p>
            <a:pPr marL="0" indent="0">
              <a:spcBef>
                <a:spcPts val="0"/>
              </a:spcBef>
              <a:buNone/>
            </a:pPr>
            <a:endParaRPr lang="en-US" sz="3600" b="1" dirty="0">
              <a:solidFill>
                <a:schemeClr val="tx1"/>
              </a:solidFill>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65BE7B31-5025-D9C7-DA40-4F792E36B74B}"/>
              </a:ext>
            </a:extLst>
          </p:cNvPr>
          <p:cNvSpPr>
            <a:spLocks noGrp="1"/>
          </p:cNvSpPr>
          <p:nvPr>
            <p:ph type="sldNum" sz="quarter" idx="12"/>
          </p:nvPr>
        </p:nvSpPr>
        <p:spPr>
          <a:xfrm>
            <a:off x="8034430" y="5930900"/>
            <a:ext cx="856907" cy="669925"/>
          </a:xfrm>
        </p:spPr>
        <p:txBody>
          <a:bodyPr/>
          <a:lstStyle/>
          <a:p>
            <a:fld id="{D57F1E4F-1CFF-5643-939E-217C01CDF565}" type="slidenum">
              <a:rPr lang="en-US" sz="2000" smtClean="0">
                <a:solidFill>
                  <a:schemeClr val="tx1">
                    <a:lumMod val="50000"/>
                  </a:schemeClr>
                </a:solidFill>
              </a:rPr>
              <a:pPr/>
              <a:t>7</a:t>
            </a:fld>
            <a:endParaRPr lang="en-US" sz="2000" dirty="0">
              <a:solidFill>
                <a:schemeClr val="tx1">
                  <a:lumMod val="50000"/>
                </a:schemeClr>
              </a:solidFill>
            </a:endParaRPr>
          </a:p>
        </p:txBody>
      </p:sp>
      <p:sp>
        <p:nvSpPr>
          <p:cNvPr id="9" name="Rectangle 8">
            <a:extLst>
              <a:ext uri="{FF2B5EF4-FFF2-40B4-BE49-F238E27FC236}">
                <a16:creationId xmlns:a16="http://schemas.microsoft.com/office/drawing/2014/main" id="{6ACB1141-2E62-1186-B3FB-C06BA2BBFA04}"/>
              </a:ext>
            </a:extLst>
          </p:cNvPr>
          <p:cNvSpPr/>
          <p:nvPr/>
        </p:nvSpPr>
        <p:spPr>
          <a:xfrm rot="16200000">
            <a:off x="-2205349" y="3116368"/>
            <a:ext cx="518013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B</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e Ready To Suffer</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16009180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8224837" cy="866775"/>
          </a:xfrm>
        </p:spPr>
        <p:txBody>
          <a:bodyPr>
            <a:normAutofit/>
          </a:bodyPr>
          <a:lstStyle/>
          <a:p>
            <a:r>
              <a:rPr lang="en-US" sz="4400" b="1" dirty="0">
                <a:latin typeface="Candara" panose="020E0502030303020204" pitchFamily="34" charset="0"/>
              </a:rPr>
              <a:t>Commit your life to God!</a:t>
            </a:r>
            <a:endParaRPr lang="en-US" sz="2400" dirty="0">
              <a:latin typeface="Candara" panose="020E0502030303020204" pitchFamily="34" charset="0"/>
            </a:endParaRP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7972175" cy="5734050"/>
          </a:xfrm>
        </p:spPr>
        <p:txBody>
          <a:bodyPr anchor="t">
            <a:noAutofit/>
          </a:bodyPr>
          <a:lstStyle/>
          <a:p>
            <a:pPr marL="0" indent="0">
              <a:spcBef>
                <a:spcPts val="0"/>
              </a:spcBef>
              <a:buNone/>
            </a:pPr>
            <a:r>
              <a:rPr lang="en-US" sz="3600" b="1" dirty="0">
                <a:solidFill>
                  <a:schemeClr val="tx1"/>
                </a:solidFill>
                <a:latin typeface="Candara" panose="020E0502030303020204" pitchFamily="34" charset="0"/>
              </a:rPr>
              <a:t>Deposit your soul for safekeeping to God </a:t>
            </a:r>
            <a:r>
              <a:rPr lang="en-US" sz="3600" i="1" dirty="0">
                <a:solidFill>
                  <a:schemeClr val="tx1"/>
                </a:solidFill>
                <a:latin typeface="Candara" panose="020E0502030303020204" pitchFamily="34" charset="0"/>
              </a:rPr>
              <a:t>– 1 Pet. 4:19</a:t>
            </a:r>
          </a:p>
          <a:p>
            <a:pPr marL="0" indent="0">
              <a:spcBef>
                <a:spcPts val="1200"/>
              </a:spcBef>
              <a:buNone/>
            </a:pPr>
            <a:r>
              <a:rPr lang="en-US" sz="3600" b="1" dirty="0">
                <a:solidFill>
                  <a:schemeClr val="tx1"/>
                </a:solidFill>
                <a:latin typeface="Candara" panose="020E0502030303020204" pitchFamily="34" charset="0"/>
              </a:rPr>
              <a:t>Accept the temporary grief trials bring and keep doing God’s will – </a:t>
            </a:r>
            <a:r>
              <a:rPr lang="en-US" sz="3600" i="1" dirty="0">
                <a:solidFill>
                  <a:schemeClr val="tx1"/>
                </a:solidFill>
                <a:latin typeface="Candara" panose="020E0502030303020204" pitchFamily="34" charset="0"/>
              </a:rPr>
              <a:t>1 Pet. 2:19-23</a:t>
            </a:r>
          </a:p>
          <a:p>
            <a:pPr marL="0" indent="0">
              <a:spcBef>
                <a:spcPts val="1200"/>
              </a:spcBef>
              <a:buNone/>
            </a:pPr>
            <a:r>
              <a:rPr lang="en-US" sz="3600" b="1" dirty="0">
                <a:solidFill>
                  <a:schemeClr val="tx1"/>
                </a:solidFill>
                <a:latin typeface="Candara" panose="020E0502030303020204" pitchFamily="34" charset="0"/>
              </a:rPr>
              <a:t>Trials will purify your faith and are a time to look toward your heavenly reward</a:t>
            </a:r>
            <a:r>
              <a:rPr lang="en-US" sz="3600" i="1" dirty="0">
                <a:solidFill>
                  <a:schemeClr val="tx1"/>
                </a:solidFill>
                <a:latin typeface="Candara" panose="020E0502030303020204" pitchFamily="34" charset="0"/>
              </a:rPr>
              <a:t> – 1 Pet. 1:6-9; 2 Tim 4:6-8</a:t>
            </a: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9BDF36B9-EB9A-FE6F-3695-A219D17DF0FE}"/>
              </a:ext>
            </a:extLst>
          </p:cNvPr>
          <p:cNvSpPr>
            <a:spLocks noGrp="1"/>
          </p:cNvSpPr>
          <p:nvPr>
            <p:ph type="sldNum" sz="quarter" idx="12"/>
          </p:nvPr>
        </p:nvSpPr>
        <p:spPr>
          <a:xfrm>
            <a:off x="8034430" y="5930900"/>
            <a:ext cx="856907" cy="669925"/>
          </a:xfrm>
        </p:spPr>
        <p:txBody>
          <a:bodyPr/>
          <a:lstStyle/>
          <a:p>
            <a:fld id="{D57F1E4F-1CFF-5643-939E-217C01CDF565}" type="slidenum">
              <a:rPr lang="en-US" sz="2000" smtClean="0">
                <a:solidFill>
                  <a:schemeClr val="tx1">
                    <a:lumMod val="50000"/>
                  </a:schemeClr>
                </a:solidFill>
              </a:rPr>
              <a:pPr/>
              <a:t>8</a:t>
            </a:fld>
            <a:endParaRPr lang="en-US" sz="2000" dirty="0">
              <a:solidFill>
                <a:schemeClr val="tx1">
                  <a:lumMod val="50000"/>
                </a:schemeClr>
              </a:solidFill>
            </a:endParaRPr>
          </a:p>
        </p:txBody>
      </p:sp>
      <p:sp>
        <p:nvSpPr>
          <p:cNvPr id="7" name="Rectangle 6">
            <a:extLst>
              <a:ext uri="{FF2B5EF4-FFF2-40B4-BE49-F238E27FC236}">
                <a16:creationId xmlns:a16="http://schemas.microsoft.com/office/drawing/2014/main" id="{4DE43E19-1F39-CAC1-A2E6-8698349CAB02}"/>
              </a:ext>
            </a:extLst>
          </p:cNvPr>
          <p:cNvSpPr/>
          <p:nvPr/>
        </p:nvSpPr>
        <p:spPr>
          <a:xfrm rot="16200000">
            <a:off x="-2205349" y="3116368"/>
            <a:ext cx="518013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B</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e Ready To Suffer</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24889013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8224837" cy="866775"/>
          </a:xfrm>
        </p:spPr>
        <p:txBody>
          <a:bodyPr>
            <a:normAutofit/>
          </a:bodyPr>
          <a:lstStyle/>
          <a:p>
            <a:r>
              <a:rPr lang="en-US" sz="4400" b="1" dirty="0">
                <a:latin typeface="Candara" panose="020E0502030303020204" pitchFamily="34" charset="0"/>
              </a:rPr>
              <a:t>Commit your life to God!</a:t>
            </a:r>
            <a:endParaRPr lang="en-US" sz="2400" dirty="0">
              <a:latin typeface="Candara" panose="020E0502030303020204" pitchFamily="34" charset="0"/>
            </a:endParaRP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7972175" cy="5734050"/>
          </a:xfrm>
        </p:spPr>
        <p:txBody>
          <a:bodyPr anchor="t">
            <a:noAutofit/>
          </a:bodyPr>
          <a:lstStyle/>
          <a:p>
            <a:pPr marL="0" indent="0">
              <a:spcBef>
                <a:spcPts val="0"/>
              </a:spcBef>
              <a:buNone/>
            </a:pPr>
            <a:r>
              <a:rPr lang="en-US" sz="3600" b="1" dirty="0">
                <a:solidFill>
                  <a:schemeClr val="tx1"/>
                </a:solidFill>
                <a:latin typeface="Candara" panose="020E0502030303020204" pitchFamily="34" charset="0"/>
              </a:rPr>
              <a:t>Faith in Christ overcomes the trials and heartaches of this world </a:t>
            </a:r>
            <a:r>
              <a:rPr lang="en-US" sz="3600" i="1" dirty="0">
                <a:solidFill>
                  <a:schemeClr val="tx1"/>
                </a:solidFill>
                <a:latin typeface="Candara" panose="020E0502030303020204" pitchFamily="34" charset="0"/>
              </a:rPr>
              <a:t>– 1 Pet. 5:4</a:t>
            </a:r>
          </a:p>
          <a:p>
            <a:pPr marL="0" indent="0">
              <a:spcBef>
                <a:spcPts val="1200"/>
              </a:spcBef>
              <a:buNone/>
            </a:pPr>
            <a:r>
              <a:rPr lang="en-US" sz="3600" b="1" dirty="0">
                <a:solidFill>
                  <a:schemeClr val="tx1"/>
                </a:solidFill>
                <a:latin typeface="Candara" panose="020E0502030303020204" pitchFamily="34" charset="0"/>
              </a:rPr>
              <a:t>Trust God’s promise that He </a:t>
            </a:r>
            <a:r>
              <a:rPr lang="en-US" sz="3600" b="1" i="1" dirty="0">
                <a:solidFill>
                  <a:schemeClr val="tx1"/>
                </a:solidFill>
                <a:latin typeface="Candara" panose="020E0502030303020204" pitchFamily="34" charset="0"/>
              </a:rPr>
              <a:t>“will never leave you or forsake you” </a:t>
            </a:r>
            <a:r>
              <a:rPr lang="en-US" sz="3600" i="1" dirty="0">
                <a:solidFill>
                  <a:schemeClr val="tx1"/>
                </a:solidFill>
                <a:latin typeface="Candara" panose="020E0502030303020204" pitchFamily="34" charset="0"/>
              </a:rPr>
              <a:t>– Heb. 13:5-6</a:t>
            </a:r>
          </a:p>
          <a:p>
            <a:pPr marL="0" indent="0">
              <a:spcBef>
                <a:spcPts val="1200"/>
              </a:spcBef>
              <a:spcAft>
                <a:spcPts val="0"/>
              </a:spcAft>
              <a:buNone/>
            </a:pPr>
            <a:r>
              <a:rPr lang="en-US" sz="3600" b="1" dirty="0">
                <a:solidFill>
                  <a:schemeClr val="tx1"/>
                </a:solidFill>
                <a:latin typeface="Candara" panose="020E0502030303020204" pitchFamily="34" charset="0"/>
              </a:rPr>
              <a:t>He will right every wrong and reward your faith with eternal life </a:t>
            </a:r>
            <a:r>
              <a:rPr lang="en-US" sz="3600" i="1" dirty="0">
                <a:solidFill>
                  <a:schemeClr val="tx1"/>
                </a:solidFill>
                <a:latin typeface="Candara" panose="020E0502030303020204" pitchFamily="34" charset="0"/>
              </a:rPr>
              <a:t>– Acts 17:31</a:t>
            </a:r>
          </a:p>
          <a:p>
            <a:pPr>
              <a:spcBef>
                <a:spcPts val="0"/>
              </a:spcBef>
              <a:buFont typeface="Wingdings" panose="05000000000000000000" pitchFamily="2" charset="2"/>
              <a:buChar char="§"/>
            </a:pPr>
            <a:r>
              <a:rPr lang="en-US" sz="3200" i="1" dirty="0">
                <a:solidFill>
                  <a:schemeClr val="tx1"/>
                </a:solidFill>
                <a:latin typeface="Candara" panose="020E0502030303020204" pitchFamily="34" charset="0"/>
              </a:rPr>
              <a:t>Rom. 2:1-11</a:t>
            </a:r>
          </a:p>
          <a:p>
            <a:pPr marL="0" indent="0">
              <a:spcBef>
                <a:spcPts val="1200"/>
              </a:spcBef>
              <a:buNone/>
            </a:pPr>
            <a:endParaRPr lang="en-US" sz="3600" b="1" dirty="0">
              <a:solidFill>
                <a:schemeClr val="tx1"/>
              </a:solidFill>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CBA2B686-B67C-02A9-C84E-6565512B8D2B}"/>
              </a:ext>
            </a:extLst>
          </p:cNvPr>
          <p:cNvSpPr>
            <a:spLocks noGrp="1"/>
          </p:cNvSpPr>
          <p:nvPr>
            <p:ph type="sldNum" sz="quarter" idx="12"/>
          </p:nvPr>
        </p:nvSpPr>
        <p:spPr>
          <a:xfrm>
            <a:off x="8034430" y="5930900"/>
            <a:ext cx="856907" cy="669925"/>
          </a:xfrm>
        </p:spPr>
        <p:txBody>
          <a:bodyPr/>
          <a:lstStyle/>
          <a:p>
            <a:fld id="{D57F1E4F-1CFF-5643-939E-217C01CDF565}" type="slidenum">
              <a:rPr lang="en-US" sz="2000" smtClean="0">
                <a:solidFill>
                  <a:schemeClr val="tx1">
                    <a:lumMod val="50000"/>
                  </a:schemeClr>
                </a:solidFill>
              </a:rPr>
              <a:pPr/>
              <a:t>9</a:t>
            </a:fld>
            <a:endParaRPr lang="en-US" sz="2000" dirty="0">
              <a:solidFill>
                <a:schemeClr val="tx1">
                  <a:lumMod val="50000"/>
                </a:schemeClr>
              </a:solidFill>
            </a:endParaRPr>
          </a:p>
        </p:txBody>
      </p:sp>
      <p:sp>
        <p:nvSpPr>
          <p:cNvPr id="7" name="Rectangle 6">
            <a:extLst>
              <a:ext uri="{FF2B5EF4-FFF2-40B4-BE49-F238E27FC236}">
                <a16:creationId xmlns:a16="http://schemas.microsoft.com/office/drawing/2014/main" id="{4AF30BE7-11B6-09AF-1CA4-60E30EE73CB7}"/>
              </a:ext>
            </a:extLst>
          </p:cNvPr>
          <p:cNvSpPr/>
          <p:nvPr/>
        </p:nvSpPr>
        <p:spPr>
          <a:xfrm rot="16200000">
            <a:off x="-2205349" y="3116368"/>
            <a:ext cx="5180137" cy="830997"/>
          </a:xfrm>
          <a:prstGeom prst="rect">
            <a:avLst/>
          </a:prstGeom>
          <a:noFill/>
        </p:spPr>
        <p:txBody>
          <a:bodyPr wrap="none" lIns="91440" tIns="45720" rIns="91440" bIns="45720">
            <a:spAutoFit/>
          </a:bodyPr>
          <a:lstStyle/>
          <a:p>
            <a:pPr algn="ctr"/>
            <a:r>
              <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B</a:t>
            </a: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e Ready To Suffer</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25672591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B414F3-C833-4395-8C69-0E806C518171}">
  <ds:schemaRefs>
    <ds:schemaRef ds:uri="http://schemas.openxmlformats.org/package/2006/metadata/core-properties"/>
    <ds:schemaRef ds:uri="71af3243-3dd4-4a8d-8c0d-dd76da1f02a5"/>
    <ds:schemaRef ds:uri="http://schemas.microsoft.com/office/2006/documentManagement/types"/>
    <ds:schemaRef ds:uri="16c05727-aa75-4e4a-9b5f-8a80a1165891"/>
    <ds:schemaRef ds:uri="http://schemas.microsoft.com/office/infopath/2007/PartnerControls"/>
    <ds:schemaRef ds:uri="http://purl.org/dc/elements/1.1/"/>
    <ds:schemaRef ds:uri="http://purl.org/dc/dcmitype/"/>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5FDEB4C-941C-4EBE-9462-062D8A0ADE9E}">
  <ds:schemaRefs>
    <ds:schemaRef ds:uri="http://schemas.microsoft.com/sharepoint/v3/contenttype/forms"/>
  </ds:schemaRefs>
</ds:datastoreItem>
</file>

<file path=customXml/itemProps3.xml><?xml version="1.0" encoding="utf-8"?>
<ds:datastoreItem xmlns:ds="http://schemas.openxmlformats.org/officeDocument/2006/customXml" ds:itemID="{00B8EF33-82AA-4779-AFAA-C56669D00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663</TotalTime>
  <Words>5450</Words>
  <Application>Microsoft Office PowerPoint</Application>
  <PresentationFormat>On-screen Show (4:3)</PresentationFormat>
  <Paragraphs>208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Century Gothic</vt:lpstr>
      <vt:lpstr>Wingdings</vt:lpstr>
      <vt:lpstr>Wingdings 3</vt:lpstr>
      <vt:lpstr>Slice</vt:lpstr>
      <vt:lpstr>Be Ready to Suffer Trails </vt:lpstr>
      <vt:lpstr>1 Peter 4:12-13, NKJV</vt:lpstr>
      <vt:lpstr>INTRODUCTION</vt:lpstr>
      <vt:lpstr>IN CHRIST! –  Gal. 3:26-29; Eph. 1:3</vt:lpstr>
      <vt:lpstr>others are tried as you are!</vt:lpstr>
      <vt:lpstr>Rejoice to suffer for Christ!</vt:lpstr>
      <vt:lpstr>Don’t be ashamed of Christ</vt:lpstr>
      <vt:lpstr>Commit your life to God!</vt:lpstr>
      <vt:lpstr>Commit your life to God!</vt:lpstr>
      <vt:lpstr>“READY TO SUFFER”</vt:lpstr>
      <vt:lpstr>Review &amp; 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to suffer</dc:title>
  <dc:creator>Tommy McClure</dc:creator>
  <cp:lastModifiedBy>Tommy McClure</cp:lastModifiedBy>
  <cp:revision>9</cp:revision>
  <dcterms:created xsi:type="dcterms:W3CDTF">2023-11-02T15:45:26Z</dcterms:created>
  <dcterms:modified xsi:type="dcterms:W3CDTF">2023-11-06T16:01:33Z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