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6"/>
  </p:notesMasterIdLst>
  <p:handoutMasterIdLst>
    <p:handoutMasterId r:id="rId7"/>
  </p:handoutMasterIdLst>
  <p:sldIdLst>
    <p:sldId id="270" r:id="rId2"/>
    <p:sldId id="283" r:id="rId3"/>
    <p:sldId id="284" r:id="rId4"/>
    <p:sldId id="261" r:id="rId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1779B8-FB7D-44FF-AC68-34263044C470}" v="137" dt="2023-10-28T18:57:55.384"/>
  </p1510:revLst>
</p1510:revInfo>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1692" y="102"/>
      </p:cViewPr>
      <p:guideLst/>
    </p:cSldViewPr>
  </p:slideViewPr>
  <p:notesTextViewPr>
    <p:cViewPr>
      <p:scale>
        <a:sx n="3" d="2"/>
        <a:sy n="3" d="2"/>
      </p:scale>
      <p:origin x="0" y="0"/>
    </p:cViewPr>
  </p:notesTextViewPr>
  <p:notesViewPr>
    <p:cSldViewPr snapToGrid="0">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97A78B28-EAB7-4C8B-B1FA-C15553134CF8}"/>
    <pc:docChg chg="modSld">
      <pc:chgData name="Tommy McClure" userId="5f57beb918c8a44c" providerId="LiveId" clId="{97A78B28-EAB7-4C8B-B1FA-C15553134CF8}" dt="2023-10-29T15:09:09.187" v="3" actId="20577"/>
      <pc:docMkLst>
        <pc:docMk/>
      </pc:docMkLst>
      <pc:sldChg chg="modSp mod">
        <pc:chgData name="Tommy McClure" userId="5f57beb918c8a44c" providerId="LiveId" clId="{97A78B28-EAB7-4C8B-B1FA-C15553134CF8}" dt="2023-10-29T15:07:07.783" v="1" actId="20577"/>
        <pc:sldMkLst>
          <pc:docMk/>
          <pc:sldMk cId="817661822" sldId="283"/>
        </pc:sldMkLst>
        <pc:spChg chg="mod">
          <ac:chgData name="Tommy McClure" userId="5f57beb918c8a44c" providerId="LiveId" clId="{97A78B28-EAB7-4C8B-B1FA-C15553134CF8}" dt="2023-10-29T15:07:07.783" v="1" actId="20577"/>
          <ac:spMkLst>
            <pc:docMk/>
            <pc:sldMk cId="817661822" sldId="283"/>
            <ac:spMk id="4" creationId="{22207B54-257E-0583-1D19-735BDDE2DCB9}"/>
          </ac:spMkLst>
        </pc:spChg>
      </pc:sldChg>
      <pc:sldChg chg="modSp mod">
        <pc:chgData name="Tommy McClure" userId="5f57beb918c8a44c" providerId="LiveId" clId="{97A78B28-EAB7-4C8B-B1FA-C15553134CF8}" dt="2023-10-29T15:09:09.187" v="3" actId="20577"/>
        <pc:sldMkLst>
          <pc:docMk/>
          <pc:sldMk cId="1653586594" sldId="284"/>
        </pc:sldMkLst>
        <pc:spChg chg="mod">
          <ac:chgData name="Tommy McClure" userId="5f57beb918c8a44c" providerId="LiveId" clId="{97A78B28-EAB7-4C8B-B1FA-C15553134CF8}" dt="2023-10-29T15:09:09.187" v="3" actId="20577"/>
          <ac:spMkLst>
            <pc:docMk/>
            <pc:sldMk cId="1653586594" sldId="284"/>
            <ac:spMk id="8" creationId="{E761790D-D2C8-F502-90E7-9E4CC21A109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7/31/2022 PM</a:t>
            </a:r>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CB48944F-81ED-4843-A3E6-D41A6908762D}" type="slidenum">
              <a:rPr lang="en-US" smtClean="0"/>
              <a:t>‹#›</a:t>
            </a:fld>
            <a:endParaRPr lang="en-US"/>
          </a:p>
        </p:txBody>
      </p:sp>
    </p:spTree>
    <p:extLst>
      <p:ext uri="{BB962C8B-B14F-4D97-AF65-F5344CB8AC3E}">
        <p14:creationId xmlns:p14="http://schemas.microsoft.com/office/powerpoint/2010/main" val="145071420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7/31/2022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DF1C5CE-222C-4659-9A99-B99FC42AF6EC}" type="slidenum">
              <a:rPr lang="en-US" smtClean="0"/>
              <a:t>‹#›</a:t>
            </a:fld>
            <a:endParaRPr lang="en-US"/>
          </a:p>
        </p:txBody>
      </p:sp>
    </p:spTree>
    <p:extLst>
      <p:ext uri="{BB962C8B-B14F-4D97-AF65-F5344CB8AC3E}">
        <p14:creationId xmlns:p14="http://schemas.microsoft.com/office/powerpoint/2010/main" val="221252718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662251"/>
            <a:ext cx="7801074" cy="5419010"/>
          </a:xfrm>
        </p:spPr>
        <p:txBody>
          <a:bodyPr/>
          <a:lstStyle/>
          <a:p>
            <a:pPr>
              <a:defRPr/>
            </a:pPr>
            <a:r>
              <a:rPr lang="en-US" altLang="en-US" b="1" dirty="0"/>
              <a:t>Acts 2:36-37 - </a:t>
            </a:r>
            <a:r>
              <a:rPr lang="en-US" altLang="en-US" dirty="0"/>
              <a:t>36 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dirty="0"/>
              <a:t>Rom. 10:17 </a:t>
            </a:r>
            <a:r>
              <a:rPr lang="en-US" altLang="en-US" dirty="0"/>
              <a:t>- So then faith cometh by hearing, and hearing by the word of God.</a:t>
            </a:r>
          </a:p>
          <a:p>
            <a:pPr>
              <a:defRPr/>
            </a:pPr>
            <a:r>
              <a:rPr lang="en-US" altLang="en-US" b="1" dirty="0"/>
              <a:t>Jn. 8:24 </a:t>
            </a:r>
            <a:r>
              <a:rPr lang="en-US" altLang="en-US" dirty="0"/>
              <a:t>-  I said therefore unto you, that ye shall die in your sins: for if ye believe not that I am he, ye shall die in your sins.</a:t>
            </a:r>
          </a:p>
          <a:p>
            <a:pPr>
              <a:defRPr/>
            </a:pPr>
            <a:r>
              <a:rPr lang="en-US" altLang="en-US" b="1" dirty="0"/>
              <a:t>Acts 17:30-31 </a:t>
            </a:r>
            <a:r>
              <a:rPr lang="en-US" altLang="en-US" dirty="0"/>
              <a:t>- And the times of this ignorance God winked at; but now </a:t>
            </a:r>
            <a:r>
              <a:rPr lang="en-US" altLang="en-US" dirty="0" err="1"/>
              <a:t>commandeth</a:t>
            </a:r>
            <a:r>
              <a:rPr lang="en-US" altLang="en-US" dirty="0"/>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t>Matt. 10:34 </a:t>
            </a:r>
            <a:r>
              <a:rPr lang="en-US" altLang="en-US" dirty="0"/>
              <a:t>- Whosoever therefore shall confess me before men, him will I confess also before my Father which is in heaven.</a:t>
            </a:r>
          </a:p>
          <a:p>
            <a:pPr>
              <a:defRPr/>
            </a:pPr>
            <a:r>
              <a:rPr lang="en-US" altLang="en-US" b="1" dirty="0"/>
              <a:t>Acts 2:38 </a:t>
            </a:r>
            <a:r>
              <a:rPr lang="en-US" altLang="en-US" dirty="0"/>
              <a:t>- Then Peter said unto them, Repent, and be baptized every one of you in the name of Jesus Christ for the remission of sins, and ye shall receive the gift of the Holy Ghost.</a:t>
            </a:r>
          </a:p>
          <a:p>
            <a:pPr>
              <a:defRPr/>
            </a:pPr>
            <a:r>
              <a:rPr lang="en-US" altLang="en-US" b="1" dirty="0"/>
              <a:t>1 Jn. 1:7-9 </a:t>
            </a:r>
            <a:r>
              <a:rPr lang="en-US" altLang="en-US" dirty="0"/>
              <a:t>- But if we walk in the light, as he is in the light, we have fellowship one with another, and the blood of Jesus Christ his Son </a:t>
            </a:r>
            <a:r>
              <a:rPr lang="en-US" altLang="en-US" dirty="0" err="1"/>
              <a:t>cleanseth</a:t>
            </a:r>
            <a:r>
              <a:rPr lang="en-US" altLang="en-US" dirty="0"/>
              <a:t> us from all sin. 8 If we say that we have no sin, we deceive ourselves, and the truth is not in us. 9 If we confess our sins, he is faithful and just to forgive us our sins, and to cleanse us from all unrighteousness.</a:t>
            </a:r>
          </a:p>
          <a:p>
            <a:pPr>
              <a:defRPr/>
            </a:pPr>
            <a:r>
              <a:rPr lang="en-US" altLang="en-US" b="1" dirty="0"/>
              <a:t>Rev. 2:10 </a:t>
            </a:r>
            <a:r>
              <a:rPr lang="en-US" altLang="en-US" dirty="0"/>
              <a:t>- Fear none of those things which thou shalt suffer: behold, the devil shall cast some of you into prison, that ye may be tried; and ye shall have tribulation ten days: </a:t>
            </a:r>
            <a:r>
              <a:rPr lang="en-US" altLang="en-US" b="1" dirty="0"/>
              <a:t>be thou faithful unto death, and I will give thee a crown of life.</a:t>
            </a:r>
          </a:p>
          <a:p>
            <a:endParaRPr lang="en-US" dirty="0"/>
          </a:p>
        </p:txBody>
      </p:sp>
      <p:sp>
        <p:nvSpPr>
          <p:cNvPr id="4" name="Date Placeholder 3"/>
          <p:cNvSpPr>
            <a:spLocks noGrp="1"/>
          </p:cNvSpPr>
          <p:nvPr>
            <p:ph type="dt" idx="1"/>
          </p:nvPr>
        </p:nvSpPr>
        <p:spPr/>
        <p:txBody>
          <a:bodyPr/>
          <a:lstStyle/>
          <a:p>
            <a:r>
              <a:rPr lang="en-US"/>
              <a:t>7/31/2022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4</a:t>
            </a:fld>
            <a:endParaRPr lang="en-US" dirty="0"/>
          </a:p>
        </p:txBody>
      </p:sp>
    </p:spTree>
    <p:extLst>
      <p:ext uri="{BB962C8B-B14F-4D97-AF65-F5344CB8AC3E}">
        <p14:creationId xmlns:p14="http://schemas.microsoft.com/office/powerpoint/2010/main" val="597359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495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1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1"/>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1"/>
                </a:solidFill>
              </a:defRPr>
            </a:lvl1pPr>
          </a:lstStyle>
          <a:p>
            <a:r>
              <a:rPr lang="en-US"/>
              <a:t>5/29/2022 PM</a:t>
            </a:r>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7948207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5/29/2022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729958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5/29/2022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119990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buFont typeface="Arial" pitchFamily="34" charset="0"/>
              <a:buChar char="•"/>
              <a:defRPr>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5/29/2022 PM</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810649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Oval 8"/>
          <p:cNvSpPr/>
          <p:nvPr/>
        </p:nvSpPr>
        <p:spPr>
          <a:xfrm>
            <a:off x="4296729"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22313" y="1371602"/>
            <a:ext cx="7772400" cy="2505075"/>
          </a:xfrm>
        </p:spPr>
        <p:txBody>
          <a:bodyPr anchor="b"/>
          <a:lstStyle>
            <a:lvl1pPr algn="ctr" defTabSz="685800" rtl="0" eaLnBrk="1" latinLnBrk="0" hangingPunct="1">
              <a:lnSpc>
                <a:spcPct val="100000"/>
              </a:lnSpc>
              <a:spcBef>
                <a:spcPct val="0"/>
              </a:spcBef>
              <a:buNone/>
              <a:defRPr lang="en-US" sz="3600" kern="1200" dirty="0" smtClean="0">
                <a:solidFill>
                  <a:schemeClr val="tx2"/>
                </a:solidFill>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5"/>
            <a:ext cx="7772400" cy="1131887"/>
          </a:xfrm>
        </p:spPr>
        <p:txBody>
          <a:bodyPr anchor="t"/>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5/29/2022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4156896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18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5/29/2022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333369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1" y="1600200"/>
            <a:ext cx="4041775"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Content Placeholder 12"/>
          <p:cNvSpPr>
            <a:spLocks noGrp="1"/>
          </p:cNvSpPr>
          <p:nvPr>
            <p:ph sz="quarter" idx="14"/>
          </p:nvPr>
        </p:nvSpPr>
        <p:spPr>
          <a:xfrm>
            <a:off x="4672584" y="2212850"/>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r>
              <a:rPr lang="en-US"/>
              <a:t>5/29/2022 PM</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2445937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625"/>
            <a:ext cx="8229600" cy="1600200"/>
          </a:xfrm>
        </p:spPr>
        <p:txBody>
          <a:bodyPr/>
          <a:lstStyle>
            <a:lvl1pPr>
              <a:defRPr>
                <a:effectLst/>
              </a:defRPr>
            </a:lvl1p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r>
              <a:rPr lang="en-US"/>
              <a:t>5/29/2022 PM</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679891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r>
              <a:rPr lang="en-US"/>
              <a:t>5/29/2022 PM</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460027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8" y="266700"/>
            <a:ext cx="3008313" cy="209550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Content Placeholder 2"/>
          <p:cNvSpPr>
            <a:spLocks noGrp="1"/>
          </p:cNvSpPr>
          <p:nvPr>
            <p:ph idx="1"/>
          </p:nvPr>
        </p:nvSpPr>
        <p:spPr>
          <a:xfrm>
            <a:off x="719138" y="273052"/>
            <a:ext cx="4995863"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8" y="2438402"/>
            <a:ext cx="3008313" cy="3687763"/>
          </a:xfrm>
        </p:spPr>
        <p:txBody>
          <a:bodyPr>
            <a:normAutofit/>
          </a:bodyPr>
          <a:lstStyle>
            <a:lvl1pPr marL="0" indent="0" algn="ctr">
              <a:lnSpc>
                <a:spcPct val="125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5/29/2022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7859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228600"/>
            <a:ext cx="5711824" cy="89535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1508127"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679577" y="5810250"/>
            <a:ext cx="5711824" cy="5334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5/29/2022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6554793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lumMod val="95000"/>
          </a:schemeClr>
        </a:solidFill>
        <a:effectLst/>
      </p:bgPr>
    </p:bg>
    <p:spTree>
      <p:nvGrpSpPr>
        <p:cNvPr id="1" name=""/>
        <p:cNvGrpSpPr/>
        <p:nvPr/>
      </p:nvGrpSpPr>
      <p:grpSpPr>
        <a:xfrm>
          <a:off x="0" y="0"/>
          <a:ext cx="0" cy="0"/>
          <a:chOff x="0" y="0"/>
          <a:chExt cx="0" cy="0"/>
        </a:xfrm>
      </p:grpSpPr>
      <p:sp>
        <p:nvSpPr>
          <p:cNvPr id="7" name="Oval 6"/>
          <p:cNvSpPr/>
          <p:nvPr/>
        </p:nvSpPr>
        <p:spPr>
          <a:xfrm>
            <a:off x="8457761"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685800" rtl="0" eaLnBrk="1" latinLnBrk="0" hangingPunct="1"/>
            <a:endParaRPr lang="en-US" sz="1350" kern="1200">
              <a:solidFill>
                <a:schemeClr val="tx1">
                  <a:lumMod val="65000"/>
                  <a:lumOff val="35000"/>
                </a:schemeClr>
              </a:solidFill>
              <a:latin typeface="+mn-lt"/>
              <a:ea typeface="+mn-ea"/>
              <a:cs typeface="+mn-cs"/>
            </a:endParaRPr>
          </a:p>
        </p:txBody>
      </p:sp>
      <p:sp>
        <p:nvSpPr>
          <p:cNvPr id="8" name="Oval 7"/>
          <p:cNvSpPr/>
          <p:nvPr/>
        </p:nvSpPr>
        <p:spPr>
          <a:xfrm>
            <a:off x="56912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lumMod val="65000"/>
                  <a:lumOff val="35000"/>
                </a:schemeClr>
              </a:solidFill>
            </a:endParaRPr>
          </a:p>
        </p:txBody>
      </p:sp>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59165" y="6356352"/>
            <a:ext cx="2847975" cy="365125"/>
          </a:xfrm>
          <a:prstGeom prst="rect">
            <a:avLst/>
          </a:prstGeom>
        </p:spPr>
        <p:txBody>
          <a:bodyPr vert="horz" lIns="45720" tIns="45720" rIns="91440" bIns="45720" rtlCol="0" anchor="ctr"/>
          <a:lstStyle>
            <a:lvl1pPr algn="l">
              <a:defRPr sz="900">
                <a:solidFill>
                  <a:schemeClr val="tx1"/>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6363347" y="6356352"/>
            <a:ext cx="2085975" cy="365125"/>
          </a:xfrm>
          <a:prstGeom prst="rect">
            <a:avLst/>
          </a:prstGeom>
        </p:spPr>
        <p:txBody>
          <a:bodyPr vert="horz" lIns="91440" tIns="45720" rIns="45720" bIns="45720" rtlCol="0" anchor="ctr"/>
          <a:lstStyle>
            <a:lvl1pPr algn="r">
              <a:defRPr sz="900">
                <a:solidFill>
                  <a:schemeClr val="tx1"/>
                </a:solidFill>
                <a:latin typeface="Century Gothic" pitchFamily="34" charset="0"/>
              </a:defRPr>
            </a:lvl1pPr>
          </a:lstStyle>
          <a:p>
            <a:r>
              <a:rPr lang="en-US"/>
              <a:t>5/29/2022 PM</a:t>
            </a:r>
            <a:endParaRPr lang="en-US" dirty="0"/>
          </a:p>
        </p:txBody>
      </p:sp>
      <p:sp>
        <p:nvSpPr>
          <p:cNvPr id="6" name="Slide Number Placeholder 5"/>
          <p:cNvSpPr>
            <a:spLocks noGrp="1"/>
          </p:cNvSpPr>
          <p:nvPr>
            <p:ph type="sldNum" sz="quarter" idx="4"/>
          </p:nvPr>
        </p:nvSpPr>
        <p:spPr>
          <a:xfrm>
            <a:off x="8543279" y="6356352"/>
            <a:ext cx="561975" cy="365125"/>
          </a:xfrm>
          <a:prstGeom prst="rect">
            <a:avLst/>
          </a:prstGeom>
        </p:spPr>
        <p:txBody>
          <a:bodyPr vert="horz" lIns="27432" tIns="45720" rIns="45720" bIns="45720" rtlCol="0" anchor="ctr"/>
          <a:lstStyle>
            <a:lvl1pPr algn="l">
              <a:defRPr sz="900">
                <a:solidFill>
                  <a:schemeClr val="tx1"/>
                </a:solidFill>
                <a:latin typeface="Century Gothic" pitchFamily="34" charset="0"/>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0122519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lvl1pPr algn="ctr" defTabSz="685800" rtl="0" eaLnBrk="1" latinLnBrk="0" hangingPunct="1">
        <a:lnSpc>
          <a:spcPts val="3600"/>
        </a:lnSpc>
        <a:spcBef>
          <a:spcPct val="0"/>
        </a:spcBef>
        <a:buNone/>
        <a:defRPr sz="3600" kern="1200">
          <a:solidFill>
            <a:schemeClr val="tx2"/>
          </a:solidFill>
          <a:effectLst/>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557213" indent="-214313"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2001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5pPr>
      <a:lvl6pPr marL="18859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7pPr>
      <a:lvl8pPr marL="25717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1588" y="2075329"/>
            <a:ext cx="6140823" cy="2792505"/>
          </a:xfrm>
        </p:spPr>
        <p:txBody>
          <a:bodyPr anchor="ctr"/>
          <a:lstStyle/>
          <a:p>
            <a:r>
              <a:rPr lang="en-US" sz="6000" b="1" i="1" dirty="0">
                <a:latin typeface="Candara" panose="020E0502030303020204" pitchFamily="34" charset="0"/>
              </a:rPr>
              <a:t>Oh, How He Loves You and Me</a:t>
            </a:r>
            <a:br>
              <a:rPr lang="en-US" sz="5400" b="1" i="1" dirty="0">
                <a:latin typeface="Candara" panose="020E0502030303020204" pitchFamily="34" charset="0"/>
              </a:rPr>
            </a:br>
            <a:r>
              <a:rPr lang="en-US" sz="1600" dirty="0">
                <a:latin typeface="Candara" panose="020E0502030303020204" pitchFamily="34" charset="0"/>
              </a:rPr>
              <a:t>Sermon In Song</a:t>
            </a:r>
          </a:p>
        </p:txBody>
      </p:sp>
    </p:spTree>
    <p:extLst>
      <p:ext uri="{BB962C8B-B14F-4D97-AF65-F5344CB8AC3E}">
        <p14:creationId xmlns:p14="http://schemas.microsoft.com/office/powerpoint/2010/main" val="10963581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4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FC005-A919-4D31-BE8E-173F5FC27846}"/>
              </a:ext>
            </a:extLst>
          </p:cNvPr>
          <p:cNvSpPr>
            <a:spLocks noGrp="1"/>
          </p:cNvSpPr>
          <p:nvPr>
            <p:ph type="title"/>
          </p:nvPr>
        </p:nvSpPr>
        <p:spPr>
          <a:xfrm>
            <a:off x="484093" y="340659"/>
            <a:ext cx="8175812" cy="707886"/>
          </a:xfrm>
        </p:spPr>
        <p:txBody>
          <a:bodyPr anchor="ctr"/>
          <a:lstStyle/>
          <a:p>
            <a:r>
              <a:rPr lang="en-US" sz="4400" b="1" i="1" dirty="0">
                <a:latin typeface="Candara" panose="020E0502030303020204" pitchFamily="34" charset="0"/>
              </a:rPr>
              <a:t>Oh, How He Loves You and Me</a:t>
            </a:r>
          </a:p>
        </p:txBody>
      </p:sp>
      <p:sp>
        <p:nvSpPr>
          <p:cNvPr id="3" name="Content Placeholder 2">
            <a:extLst>
              <a:ext uri="{FF2B5EF4-FFF2-40B4-BE49-F238E27FC236}">
                <a16:creationId xmlns:a16="http://schemas.microsoft.com/office/drawing/2014/main" id="{EE3E58EC-733E-4D00-9CA9-970380AD5790}"/>
              </a:ext>
            </a:extLst>
          </p:cNvPr>
          <p:cNvSpPr>
            <a:spLocks noGrp="1"/>
          </p:cNvSpPr>
          <p:nvPr>
            <p:ph idx="1"/>
          </p:nvPr>
        </p:nvSpPr>
        <p:spPr>
          <a:xfrm>
            <a:off x="188259" y="1972236"/>
            <a:ext cx="8955741" cy="4267200"/>
          </a:xfrm>
        </p:spPr>
        <p:txBody>
          <a:bodyPr>
            <a:noAutofit/>
          </a:bodyPr>
          <a:lstStyle/>
          <a:p>
            <a:pPr marL="457200" indent="-557213">
              <a:spcBef>
                <a:spcPts val="1800"/>
              </a:spcBef>
              <a:buFont typeface="+mj-lt"/>
              <a:buAutoNum type="arabicPeriod"/>
            </a:pPr>
            <a:r>
              <a:rPr lang="en-US" sz="2800" dirty="0">
                <a:latin typeface="Candara" panose="020E0502030303020204" pitchFamily="34" charset="0"/>
              </a:rPr>
              <a:t>John 15:9-10 - # 228 – </a:t>
            </a:r>
            <a:r>
              <a:rPr lang="en-US" sz="2800" b="1" i="1" dirty="0">
                <a:latin typeface="Candara" panose="020E0502030303020204" pitchFamily="34" charset="0"/>
              </a:rPr>
              <a:t>Oh, How He Loves You and Me</a:t>
            </a:r>
          </a:p>
          <a:p>
            <a:pPr marL="457200" indent="-557213">
              <a:spcBef>
                <a:spcPts val="1800"/>
              </a:spcBef>
              <a:buFont typeface="+mj-lt"/>
              <a:buAutoNum type="arabicPeriod"/>
            </a:pPr>
            <a:r>
              <a:rPr lang="en-US" sz="2800" dirty="0">
                <a:latin typeface="Candara" panose="020E0502030303020204" pitchFamily="34" charset="0"/>
              </a:rPr>
              <a:t>Matthew 27:33-50 - # 475 – </a:t>
            </a:r>
            <a:r>
              <a:rPr lang="en-US" sz="2800" b="1" i="1" dirty="0">
                <a:latin typeface="Candara" panose="020E0502030303020204" pitchFamily="34" charset="0"/>
              </a:rPr>
              <a:t>Glory To His Name</a:t>
            </a:r>
          </a:p>
          <a:p>
            <a:pPr marL="457200" indent="-557213">
              <a:spcBef>
                <a:spcPts val="1800"/>
              </a:spcBef>
              <a:buFont typeface="+mj-lt"/>
              <a:buAutoNum type="arabicPeriod"/>
            </a:pPr>
            <a:r>
              <a:rPr lang="en-US" sz="2800" dirty="0">
                <a:latin typeface="Candara" panose="020E0502030303020204" pitchFamily="34" charset="0"/>
              </a:rPr>
              <a:t>Romans 5:1-11 </a:t>
            </a:r>
            <a:r>
              <a:rPr lang="fr-FR" sz="2800" dirty="0">
                <a:latin typeface="Candara" panose="020E0502030303020204" pitchFamily="34" charset="0"/>
              </a:rPr>
              <a:t>-</a:t>
            </a:r>
            <a:r>
              <a:rPr lang="en-US" sz="2800" dirty="0">
                <a:latin typeface="Candara" panose="020E0502030303020204" pitchFamily="34" charset="0"/>
              </a:rPr>
              <a:t> # 129 – </a:t>
            </a:r>
            <a:r>
              <a:rPr lang="en-US" sz="2800" b="1" i="1" dirty="0">
                <a:latin typeface="Candara" panose="020E0502030303020204" pitchFamily="34" charset="0"/>
              </a:rPr>
              <a:t>Amazing Grace</a:t>
            </a:r>
          </a:p>
          <a:p>
            <a:pPr marL="514350" indent="-514350">
              <a:spcBef>
                <a:spcPts val="1800"/>
              </a:spcBef>
              <a:buFont typeface="+mj-lt"/>
              <a:buAutoNum type="arabicPeriod" startAt="4"/>
            </a:pPr>
            <a:r>
              <a:rPr lang="en-US" sz="2800" dirty="0">
                <a:latin typeface="Candara" panose="020E0502030303020204" pitchFamily="34" charset="0"/>
              </a:rPr>
              <a:t> Luke 22:26-33 - # 381</a:t>
            </a:r>
            <a:r>
              <a:rPr lang="fr-FR" sz="2800" dirty="0">
                <a:latin typeface="Candara" panose="020E0502030303020204" pitchFamily="34" charset="0"/>
              </a:rPr>
              <a:t> –</a:t>
            </a:r>
            <a:r>
              <a:rPr lang="en-US" sz="2800" dirty="0">
                <a:latin typeface="Candara" panose="020E0502030303020204" pitchFamily="34" charset="0"/>
              </a:rPr>
              <a:t> </a:t>
            </a:r>
            <a:r>
              <a:rPr lang="en-US" sz="2800" b="1" i="1" dirty="0">
                <a:latin typeface="Candara" panose="020E0502030303020204" pitchFamily="34" charset="0"/>
              </a:rPr>
              <a:t>Years I spent in Vanity</a:t>
            </a:r>
          </a:p>
          <a:p>
            <a:pPr marL="514350" indent="-514350">
              <a:spcBef>
                <a:spcPts val="1800"/>
              </a:spcBef>
              <a:buFont typeface="+mj-lt"/>
              <a:buAutoNum type="arabicPeriod" startAt="4"/>
            </a:pPr>
            <a:r>
              <a:rPr lang="fr-FR" sz="2800" dirty="0">
                <a:latin typeface="Candara" panose="020E0502030303020204" pitchFamily="34" charset="0"/>
              </a:rPr>
              <a:t> John 15:10-14  - # 396 – </a:t>
            </a:r>
            <a:r>
              <a:rPr lang="fr-FR" sz="2800" b="1" i="1" dirty="0">
                <a:latin typeface="Candara" panose="020E0502030303020204" pitchFamily="34" charset="0"/>
              </a:rPr>
              <a:t>No Not One</a:t>
            </a:r>
          </a:p>
          <a:p>
            <a:pPr marL="514350" indent="-514350">
              <a:spcBef>
                <a:spcPts val="1800"/>
              </a:spcBef>
              <a:buFont typeface="+mj-lt"/>
              <a:buAutoNum type="arabicPeriod" startAt="4"/>
            </a:pPr>
            <a:r>
              <a:rPr lang="en-US" sz="2800" dirty="0">
                <a:latin typeface="Candara" panose="020E0502030303020204" pitchFamily="34" charset="0"/>
              </a:rPr>
              <a:t>Ephesians 1:3-7 - # 492 – </a:t>
            </a:r>
            <a:r>
              <a:rPr lang="en-US" sz="2800" b="1" i="1" dirty="0">
                <a:latin typeface="Candara" panose="020E0502030303020204" pitchFamily="34" charset="0"/>
              </a:rPr>
              <a:t>Only in Thee</a:t>
            </a:r>
            <a:endParaRPr lang="en-US" sz="2800" dirty="0">
              <a:latin typeface="Candara" panose="020E0502030303020204" pitchFamily="34" charset="0"/>
            </a:endParaRPr>
          </a:p>
          <a:p>
            <a:pPr marL="514350" indent="-514350">
              <a:spcBef>
                <a:spcPts val="1800"/>
              </a:spcBef>
              <a:buFont typeface="+mj-lt"/>
              <a:buAutoNum type="arabicPeriod" startAt="4"/>
            </a:pPr>
            <a:endParaRPr lang="en-US" sz="1400" dirty="0">
              <a:latin typeface="Candara" panose="020E0502030303020204" pitchFamily="34" charset="0"/>
            </a:endParaRPr>
          </a:p>
          <a:p>
            <a:pPr lvl="1">
              <a:spcBef>
                <a:spcPts val="2400"/>
              </a:spcBef>
              <a:buFont typeface="Wingdings" panose="05000000000000000000" pitchFamily="2" charset="2"/>
              <a:buChar char="§"/>
            </a:pPr>
            <a:r>
              <a:rPr lang="en-US" sz="1400" dirty="0">
                <a:latin typeface="Candara" panose="020E0502030303020204" pitchFamily="34" charset="0"/>
              </a:rPr>
              <a:t>Song numbers and titles from </a:t>
            </a:r>
            <a:r>
              <a:rPr lang="en-US" sz="1400" b="1" i="1" dirty="0">
                <a:latin typeface="Candara" panose="020E0502030303020204" pitchFamily="34" charset="0"/>
              </a:rPr>
              <a:t>“Songs of Faith and Praise”</a:t>
            </a:r>
          </a:p>
          <a:p>
            <a:pPr marL="0" indent="0">
              <a:spcBef>
                <a:spcPts val="1800"/>
              </a:spcBef>
              <a:buNone/>
            </a:pPr>
            <a:endParaRPr lang="en-US" sz="3200" b="1" i="1" dirty="0">
              <a:latin typeface="Candara" panose="020E0502030303020204" pitchFamily="34" charset="0"/>
            </a:endParaRPr>
          </a:p>
        </p:txBody>
      </p:sp>
      <p:sp>
        <p:nvSpPr>
          <p:cNvPr id="4" name="TextBox 3">
            <a:extLst>
              <a:ext uri="{FF2B5EF4-FFF2-40B4-BE49-F238E27FC236}">
                <a16:creationId xmlns:a16="http://schemas.microsoft.com/office/drawing/2014/main" id="{22207B54-257E-0583-1D19-735BDDE2DCB9}"/>
              </a:ext>
            </a:extLst>
          </p:cNvPr>
          <p:cNvSpPr txBox="1"/>
          <p:nvPr/>
        </p:nvSpPr>
        <p:spPr>
          <a:xfrm>
            <a:off x="1156447" y="938318"/>
            <a:ext cx="6893859" cy="1015663"/>
          </a:xfrm>
          <a:prstGeom prst="rect">
            <a:avLst/>
          </a:prstGeom>
          <a:solidFill>
            <a:schemeClr val="accent1">
              <a:lumMod val="20000"/>
              <a:lumOff val="80000"/>
            </a:schemeClr>
          </a:solidFill>
          <a:ln>
            <a:solidFill>
              <a:schemeClr val="tx1"/>
            </a:solidFill>
          </a:ln>
        </p:spPr>
        <p:txBody>
          <a:bodyPr wrap="square" rtlCol="0">
            <a:spAutoFit/>
          </a:bodyPr>
          <a:lstStyle/>
          <a:p>
            <a:pPr algn="ctr"/>
            <a:r>
              <a:rPr lang="en-US" sz="2000" b="1" i="1" dirty="0">
                <a:latin typeface="Candara" panose="020E0502030303020204" pitchFamily="34" charset="0"/>
              </a:rPr>
              <a:t>“But God, who is rich in mercy, for his great love wherewith he loved us; Even when we were dead in sins, hath quickened us together with Christ, (by grace ye are saved)”</a:t>
            </a:r>
            <a:r>
              <a:rPr lang="en-US" sz="2000" dirty="0">
                <a:latin typeface="Candara" panose="020E0502030303020204" pitchFamily="34" charset="0"/>
              </a:rPr>
              <a:t> (Eph. 2:4, 5).</a:t>
            </a:r>
          </a:p>
        </p:txBody>
      </p:sp>
    </p:spTree>
    <p:extLst>
      <p:ext uri="{BB962C8B-B14F-4D97-AF65-F5344CB8AC3E}">
        <p14:creationId xmlns:p14="http://schemas.microsoft.com/office/powerpoint/2010/main" val="8176618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3E58EC-733E-4D00-9CA9-970380AD5790}"/>
              </a:ext>
            </a:extLst>
          </p:cNvPr>
          <p:cNvSpPr>
            <a:spLocks noGrp="1"/>
          </p:cNvSpPr>
          <p:nvPr>
            <p:ph idx="1"/>
          </p:nvPr>
        </p:nvSpPr>
        <p:spPr>
          <a:xfrm>
            <a:off x="206189" y="1981200"/>
            <a:ext cx="8937812" cy="4733365"/>
          </a:xfrm>
        </p:spPr>
        <p:txBody>
          <a:bodyPr>
            <a:normAutofit/>
          </a:bodyPr>
          <a:lstStyle/>
          <a:p>
            <a:pPr marL="514350" indent="-514350">
              <a:spcBef>
                <a:spcPts val="1800"/>
              </a:spcBef>
              <a:buFont typeface="+mj-lt"/>
              <a:buAutoNum type="arabicPeriod" startAt="7"/>
            </a:pPr>
            <a:r>
              <a:rPr lang="en-US" sz="2800" dirty="0">
                <a:latin typeface="Candara" panose="020E0502030303020204" pitchFamily="34" charset="0"/>
              </a:rPr>
              <a:t>John 1:29-36 - # 176 – </a:t>
            </a:r>
            <a:r>
              <a:rPr lang="en-US" sz="2800" b="1" i="1" dirty="0">
                <a:latin typeface="Candara" panose="020E0502030303020204" pitchFamily="34" charset="0"/>
              </a:rPr>
              <a:t>Lamb of God</a:t>
            </a:r>
            <a:endParaRPr lang="en-US" sz="2800" dirty="0">
              <a:latin typeface="Candara" panose="020E0502030303020204" pitchFamily="34" charset="0"/>
            </a:endParaRPr>
          </a:p>
          <a:p>
            <a:pPr marL="514350" indent="-514350">
              <a:spcBef>
                <a:spcPts val="1800"/>
              </a:spcBef>
              <a:buFont typeface="+mj-lt"/>
              <a:buAutoNum type="arabicPeriod" startAt="7"/>
            </a:pPr>
            <a:r>
              <a:rPr lang="en-US" sz="2800" dirty="0">
                <a:latin typeface="Candara" panose="020E0502030303020204" pitchFamily="34" charset="0"/>
              </a:rPr>
              <a:t>Romans 3:23-26 - # 113 – </a:t>
            </a:r>
            <a:r>
              <a:rPr lang="en-US" sz="2800" b="1" i="1" dirty="0">
                <a:latin typeface="Candara" panose="020E0502030303020204" pitchFamily="34" charset="0"/>
              </a:rPr>
              <a:t>His Grace Reaches Me</a:t>
            </a:r>
          </a:p>
          <a:p>
            <a:pPr marL="514350" indent="-514350">
              <a:spcBef>
                <a:spcPts val="1800"/>
              </a:spcBef>
              <a:buFont typeface="+mj-lt"/>
              <a:buAutoNum type="arabicPeriod" startAt="7"/>
            </a:pPr>
            <a:r>
              <a:rPr lang="en-US" sz="2800" dirty="0">
                <a:latin typeface="Candara" panose="020E0502030303020204" pitchFamily="34" charset="0"/>
              </a:rPr>
              <a:t>1 Peter 2:20-25 - # 375 </a:t>
            </a:r>
            <a:r>
              <a:rPr lang="en-US" sz="2800" i="1" dirty="0">
                <a:latin typeface="Candara" panose="020E0502030303020204" pitchFamily="34" charset="0"/>
              </a:rPr>
              <a:t>– </a:t>
            </a:r>
            <a:r>
              <a:rPr lang="en-US" sz="2800" b="1" i="1" dirty="0">
                <a:latin typeface="Candara" panose="020E0502030303020204" pitchFamily="34" charset="0"/>
              </a:rPr>
              <a:t>Oh, the Depth and the Riches</a:t>
            </a:r>
          </a:p>
          <a:p>
            <a:pPr marL="514350" indent="-514350">
              <a:spcBef>
                <a:spcPts val="1800"/>
              </a:spcBef>
              <a:buFont typeface="+mj-lt"/>
              <a:buAutoNum type="arabicPeriod" startAt="7"/>
            </a:pPr>
            <a:r>
              <a:rPr lang="en-US" sz="2800" dirty="0">
                <a:latin typeface="Candara" panose="020E0502030303020204" pitchFamily="34" charset="0"/>
              </a:rPr>
              <a:t>Hebrews 4:14-16 - # 917 </a:t>
            </a:r>
            <a:r>
              <a:rPr lang="en-US" sz="2800" b="1" dirty="0">
                <a:latin typeface="Candara" panose="020E0502030303020204" pitchFamily="34" charset="0"/>
              </a:rPr>
              <a:t>– </a:t>
            </a:r>
            <a:r>
              <a:rPr lang="en-US" sz="2800" b="1" i="1" dirty="0">
                <a:latin typeface="Candara" panose="020E0502030303020204" pitchFamily="34" charset="0"/>
              </a:rPr>
              <a:t>I Bring My Sins to The</a:t>
            </a:r>
            <a:r>
              <a:rPr lang="en-US" sz="2800" b="1" dirty="0">
                <a:latin typeface="Candara" panose="020E0502030303020204" pitchFamily="34" charset="0"/>
              </a:rPr>
              <a:t>e</a:t>
            </a:r>
          </a:p>
          <a:p>
            <a:pPr marL="514350" indent="-514350">
              <a:spcBef>
                <a:spcPts val="1800"/>
              </a:spcBef>
              <a:buFont typeface="+mj-lt"/>
              <a:buAutoNum type="arabicPeriod" startAt="7"/>
            </a:pPr>
            <a:r>
              <a:rPr lang="en-US" sz="2800" b="1" dirty="0">
                <a:latin typeface="Candara" panose="020E0502030303020204" pitchFamily="34" charset="0"/>
              </a:rPr>
              <a:t>INVITATION READING </a:t>
            </a:r>
            <a:r>
              <a:rPr lang="fr-FR" sz="2800" dirty="0">
                <a:latin typeface="Candara" panose="020E0502030303020204" pitchFamily="34" charset="0"/>
              </a:rPr>
              <a:t>–</a:t>
            </a:r>
            <a:r>
              <a:rPr lang="en-US" sz="2800" dirty="0">
                <a:latin typeface="Candara" panose="020E0502030303020204" pitchFamily="34" charset="0"/>
              </a:rPr>
              <a:t> </a:t>
            </a:r>
            <a:r>
              <a:rPr lang="en-US" sz="2800">
                <a:latin typeface="Candara" panose="020E0502030303020204" pitchFamily="34" charset="0"/>
              </a:rPr>
              <a:t>Titus 3:3-7</a:t>
            </a:r>
            <a:endParaRPr lang="en-US" sz="2800" dirty="0">
              <a:latin typeface="Candara" panose="020E0502030303020204" pitchFamily="34" charset="0"/>
            </a:endParaRPr>
          </a:p>
          <a:p>
            <a:pPr lvl="1">
              <a:spcBef>
                <a:spcPts val="0"/>
              </a:spcBef>
              <a:buFont typeface="Wingdings" panose="05000000000000000000" pitchFamily="2" charset="2"/>
              <a:buChar char="§"/>
            </a:pPr>
            <a:r>
              <a:rPr lang="en-US" sz="2800" dirty="0">
                <a:latin typeface="Candara" panose="020E0502030303020204" pitchFamily="34" charset="0"/>
              </a:rPr>
              <a:t># 911 – </a:t>
            </a:r>
            <a:r>
              <a:rPr lang="en-US" sz="2800" b="1" i="1" dirty="0">
                <a:latin typeface="Candara" panose="020E0502030303020204" pitchFamily="34" charset="0"/>
              </a:rPr>
              <a:t>Bring Christ Your Broken Life</a:t>
            </a:r>
          </a:p>
          <a:p>
            <a:pPr lvl="1">
              <a:spcBef>
                <a:spcPts val="3000"/>
              </a:spcBef>
              <a:buFont typeface="Wingdings" panose="05000000000000000000" pitchFamily="2" charset="2"/>
              <a:buChar char="§"/>
            </a:pPr>
            <a:r>
              <a:rPr lang="en-US" sz="1400" dirty="0">
                <a:latin typeface="Candara" panose="020E0502030303020204" pitchFamily="34" charset="0"/>
              </a:rPr>
              <a:t>Song numbers and titles from </a:t>
            </a:r>
            <a:r>
              <a:rPr lang="en-US" sz="1400" b="1" i="1" dirty="0">
                <a:latin typeface="Candara" panose="020E0502030303020204" pitchFamily="34" charset="0"/>
              </a:rPr>
              <a:t>“Songs of Faith and Praise”</a:t>
            </a:r>
          </a:p>
        </p:txBody>
      </p:sp>
      <p:sp>
        <p:nvSpPr>
          <p:cNvPr id="7" name="Title 1">
            <a:extLst>
              <a:ext uri="{FF2B5EF4-FFF2-40B4-BE49-F238E27FC236}">
                <a16:creationId xmlns:a16="http://schemas.microsoft.com/office/drawing/2014/main" id="{5A59E953-B504-5FCA-AE43-B0E61C3BBB5A}"/>
              </a:ext>
            </a:extLst>
          </p:cNvPr>
          <p:cNvSpPr>
            <a:spLocks noGrp="1"/>
          </p:cNvSpPr>
          <p:nvPr>
            <p:ph type="title"/>
          </p:nvPr>
        </p:nvSpPr>
        <p:spPr>
          <a:xfrm>
            <a:off x="484093" y="340659"/>
            <a:ext cx="8175812" cy="707886"/>
          </a:xfrm>
        </p:spPr>
        <p:txBody>
          <a:bodyPr anchor="ctr"/>
          <a:lstStyle/>
          <a:p>
            <a:r>
              <a:rPr lang="en-US" sz="4400" b="1" i="1" dirty="0">
                <a:latin typeface="Candara" panose="020E0502030303020204" pitchFamily="34" charset="0"/>
              </a:rPr>
              <a:t>Oh, How He Loves You and Me</a:t>
            </a:r>
          </a:p>
        </p:txBody>
      </p:sp>
      <p:sp>
        <p:nvSpPr>
          <p:cNvPr id="8" name="TextBox 7">
            <a:extLst>
              <a:ext uri="{FF2B5EF4-FFF2-40B4-BE49-F238E27FC236}">
                <a16:creationId xmlns:a16="http://schemas.microsoft.com/office/drawing/2014/main" id="{E761790D-D2C8-F502-90E7-9E4CC21A1095}"/>
              </a:ext>
            </a:extLst>
          </p:cNvPr>
          <p:cNvSpPr txBox="1"/>
          <p:nvPr/>
        </p:nvSpPr>
        <p:spPr>
          <a:xfrm>
            <a:off x="1156447" y="938318"/>
            <a:ext cx="6893859" cy="1015663"/>
          </a:xfrm>
          <a:prstGeom prst="rect">
            <a:avLst/>
          </a:prstGeom>
          <a:solidFill>
            <a:schemeClr val="accent1">
              <a:lumMod val="20000"/>
              <a:lumOff val="80000"/>
            </a:schemeClr>
          </a:solidFill>
          <a:ln>
            <a:solidFill>
              <a:schemeClr val="tx1"/>
            </a:solidFill>
          </a:ln>
        </p:spPr>
        <p:txBody>
          <a:bodyPr wrap="square" rtlCol="0">
            <a:spAutoFit/>
          </a:bodyPr>
          <a:lstStyle/>
          <a:p>
            <a:pPr algn="ctr"/>
            <a:r>
              <a:rPr lang="en-US" sz="2000" b="1" i="1" dirty="0">
                <a:latin typeface="Candara" panose="020E0502030303020204" pitchFamily="34" charset="0"/>
              </a:rPr>
              <a:t>“But God, who is rich in mercy, for his great love wherewith he loved us; Even when we were dead in sins, hath quickened us together with Christ, (by grace ye are saved)”</a:t>
            </a:r>
            <a:r>
              <a:rPr lang="en-US" sz="2000" dirty="0">
                <a:latin typeface="Candara" panose="020E0502030303020204" pitchFamily="34" charset="0"/>
              </a:rPr>
              <a:t> (Eph. </a:t>
            </a:r>
            <a:r>
              <a:rPr lang="en-US" sz="2000">
                <a:latin typeface="Candara" panose="020E0502030303020204" pitchFamily="34" charset="0"/>
              </a:rPr>
              <a:t>2:4</a:t>
            </a:r>
            <a:r>
              <a:rPr lang="en-US" sz="2000" dirty="0">
                <a:latin typeface="Candara" panose="020E0502030303020204" pitchFamily="34" charset="0"/>
              </a:rPr>
              <a:t>, 5).</a:t>
            </a:r>
          </a:p>
        </p:txBody>
      </p:sp>
    </p:spTree>
    <p:extLst>
      <p:ext uri="{BB962C8B-B14F-4D97-AF65-F5344CB8AC3E}">
        <p14:creationId xmlns:p14="http://schemas.microsoft.com/office/powerpoint/2010/main" val="16535865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EC8BA-D94D-410A-8456-B7CCA90C9794}"/>
              </a:ext>
            </a:extLst>
          </p:cNvPr>
          <p:cNvSpPr>
            <a:spLocks noGrp="1"/>
          </p:cNvSpPr>
          <p:nvPr>
            <p:ph type="title"/>
          </p:nvPr>
        </p:nvSpPr>
        <p:spPr>
          <a:xfrm>
            <a:off x="841504" y="466165"/>
            <a:ext cx="7460992" cy="735106"/>
          </a:xfrm>
          <a:ln>
            <a:solidFill>
              <a:schemeClr val="tx1"/>
            </a:solidFill>
          </a:ln>
        </p:spPr>
        <p:txBody>
          <a:bodyPr anchor="b">
            <a:normAutofit/>
          </a:bodyPr>
          <a:lstStyle/>
          <a:p>
            <a:r>
              <a:rPr lang="en-US" sz="4400" b="1" i="1" dirty="0">
                <a:solidFill>
                  <a:schemeClr val="tx1"/>
                </a:solidFill>
                <a:latin typeface="Candara" panose="020E0502030303020204" pitchFamily="34" charset="0"/>
              </a:rPr>
              <a:t>“What shall we do?”</a:t>
            </a:r>
            <a:r>
              <a:rPr lang="en-US" sz="2800" b="1" i="1" dirty="0">
                <a:solidFill>
                  <a:schemeClr val="tx1"/>
                </a:solidFill>
                <a:latin typeface="Candara" panose="020E0502030303020204" pitchFamily="34" charset="0"/>
              </a:rPr>
              <a:t> </a:t>
            </a:r>
            <a:r>
              <a:rPr lang="en-US" sz="2800" dirty="0">
                <a:solidFill>
                  <a:schemeClr val="tx1"/>
                </a:solidFill>
                <a:latin typeface="Candara" panose="020E0502030303020204" pitchFamily="34" charset="0"/>
              </a:rPr>
              <a:t> Acts 2:38</a:t>
            </a:r>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849291" y="1513086"/>
            <a:ext cx="7460992" cy="4385690"/>
          </a:xfrm>
          <a:solidFill>
            <a:schemeClr val="tx2">
              <a:lumMod val="20000"/>
              <a:lumOff val="80000"/>
            </a:schemeClr>
          </a:solidFill>
        </p:spPr>
        <p:txBody>
          <a:bodyPr vert="horz" lIns="68580" tIns="34290" rIns="68580" bIns="34290" rtlCol="0" anchor="t">
            <a:normAutofit/>
          </a:bodyPr>
          <a:lstStyle/>
          <a:p>
            <a:pPr>
              <a:spcBef>
                <a:spcPts val="0"/>
              </a:spcBef>
              <a:buFont typeface="Wingdings" panose="05000000000000000000" pitchFamily="2" charset="2"/>
              <a:buChar char="§"/>
              <a:defRPr/>
            </a:pPr>
            <a:r>
              <a:rPr lang="en-US" altLang="en-US" sz="2925" b="1" dirty="0">
                <a:latin typeface="Candara" panose="020E0502030303020204" pitchFamily="34" charset="0"/>
              </a:rPr>
              <a:t>Alien sinners must…</a:t>
            </a:r>
          </a:p>
          <a:p>
            <a:pPr lvl="1">
              <a:spcBef>
                <a:spcPts val="0"/>
              </a:spcBef>
              <a:buSzPct val="122000"/>
              <a:buFont typeface="Wingdings" panose="05000000000000000000" pitchFamily="2" charset="2"/>
              <a:buChar char="§"/>
              <a:defRPr/>
            </a:pPr>
            <a:r>
              <a:rPr lang="en-US" altLang="en-US" sz="1800" dirty="0">
                <a:latin typeface="Candara" panose="020E0502030303020204" pitchFamily="34" charset="0"/>
              </a:rPr>
              <a:t> </a:t>
            </a:r>
            <a:r>
              <a:rPr lang="en-US" altLang="en-US" sz="2475" dirty="0">
                <a:latin typeface="Candara" panose="020E0502030303020204" pitchFamily="34" charset="0"/>
              </a:rPr>
              <a:t>Hear the Gospel – Romans 10:17</a:t>
            </a:r>
          </a:p>
          <a:p>
            <a:pPr lvl="1">
              <a:spcBef>
                <a:spcPts val="0"/>
              </a:spcBef>
              <a:buFont typeface="Wingdings" panose="05000000000000000000" pitchFamily="2" charset="2"/>
              <a:buChar char="§"/>
              <a:defRPr/>
            </a:pPr>
            <a:r>
              <a:rPr lang="en-US" altLang="en-US" sz="2475" dirty="0">
                <a:latin typeface="Candara" panose="020E0502030303020204" pitchFamily="34" charset="0"/>
              </a:rPr>
              <a:t> Believe it – John 8:24</a:t>
            </a:r>
          </a:p>
          <a:p>
            <a:pPr lvl="1">
              <a:spcBef>
                <a:spcPts val="0"/>
              </a:spcBef>
              <a:buFont typeface="Wingdings" panose="05000000000000000000" pitchFamily="2" charset="2"/>
              <a:buChar char="§"/>
              <a:defRPr/>
            </a:pPr>
            <a:r>
              <a:rPr lang="en-US" altLang="en-US" sz="2475" dirty="0">
                <a:latin typeface="Candara" panose="020E0502030303020204" pitchFamily="34" charset="0"/>
              </a:rPr>
              <a:t> Repent of sin – Acts 17:30</a:t>
            </a:r>
          </a:p>
          <a:p>
            <a:pPr lvl="1">
              <a:spcBef>
                <a:spcPts val="0"/>
              </a:spcBef>
              <a:buFont typeface="Wingdings" panose="05000000000000000000" pitchFamily="2" charset="2"/>
              <a:buChar char="§"/>
              <a:defRPr/>
            </a:pPr>
            <a:r>
              <a:rPr lang="en-US" altLang="en-US" sz="2475" dirty="0">
                <a:latin typeface="Candara" panose="020E0502030303020204" pitchFamily="34" charset="0"/>
              </a:rPr>
              <a:t> Confess Christ as Lord – Matthew 10:34</a:t>
            </a:r>
          </a:p>
          <a:p>
            <a:pPr lvl="1">
              <a:spcBef>
                <a:spcPts val="0"/>
              </a:spcBef>
              <a:buFont typeface="Wingdings" panose="05000000000000000000" pitchFamily="2" charset="2"/>
              <a:buChar char="§"/>
              <a:defRPr/>
            </a:pPr>
            <a:r>
              <a:rPr lang="en-US" altLang="en-US" sz="2475" dirty="0">
                <a:latin typeface="Candara" panose="020E0502030303020204" pitchFamily="34" charset="0"/>
              </a:rPr>
              <a:t> Be baptized for the remission of sins – Acts 2:38</a:t>
            </a:r>
          </a:p>
          <a:p>
            <a:pPr>
              <a:spcBef>
                <a:spcPts val="0"/>
              </a:spcBef>
              <a:buFont typeface="Wingdings" panose="05000000000000000000" pitchFamily="2" charset="2"/>
              <a:buChar char="§"/>
              <a:defRPr/>
            </a:pPr>
            <a:r>
              <a:rPr lang="en-US" altLang="en-US" sz="2925" b="1" dirty="0">
                <a:latin typeface="Candara" panose="020E0502030303020204" pitchFamily="34" charset="0"/>
              </a:rPr>
              <a:t>An erring child of God must…</a:t>
            </a:r>
          </a:p>
          <a:p>
            <a:pPr lvl="1" algn="just">
              <a:spcBef>
                <a:spcPts val="338"/>
              </a:spcBef>
              <a:buFont typeface="Wingdings" panose="05000000000000000000" pitchFamily="2" charset="2"/>
              <a:buChar char="§"/>
              <a:defRPr/>
            </a:pPr>
            <a:r>
              <a:rPr lang="en-US" altLang="en-US" sz="2475" dirty="0">
                <a:latin typeface="Candara" panose="020E0502030303020204" pitchFamily="34" charset="0"/>
              </a:rPr>
              <a:t> Repent and Pray for Forgiveness – 1 John 1:7-9</a:t>
            </a:r>
          </a:p>
          <a:p>
            <a:pPr algn="just">
              <a:spcBef>
                <a:spcPts val="338"/>
              </a:spcBef>
              <a:buFont typeface="Wingdings" panose="05000000000000000000" pitchFamily="2" charset="2"/>
              <a:buChar char="§"/>
              <a:defRPr/>
            </a:pPr>
            <a:r>
              <a:rPr lang="en-US" altLang="en-US" sz="2925" b="1" dirty="0">
                <a:latin typeface="Candara" panose="020E0502030303020204" pitchFamily="34" charset="0"/>
              </a:rPr>
              <a:t>Christians must </a:t>
            </a:r>
            <a:r>
              <a:rPr lang="en-US" altLang="en-US" sz="2925" b="1" i="1" dirty="0">
                <a:latin typeface="Candara" panose="020E0502030303020204" pitchFamily="34" charset="0"/>
              </a:rPr>
              <a:t>“be faithful </a:t>
            </a:r>
            <a:r>
              <a:rPr lang="en-US" altLang="en-US" sz="2925" b="1" i="1" u="sng" dirty="0">
                <a:latin typeface="Candara" panose="020E0502030303020204" pitchFamily="34" charset="0"/>
              </a:rPr>
              <a:t>unto</a:t>
            </a:r>
            <a:r>
              <a:rPr lang="en-US" altLang="en-US" sz="2925" b="1" i="1" dirty="0">
                <a:latin typeface="Candara" panose="020E0502030303020204" pitchFamily="34" charset="0"/>
              </a:rPr>
              <a:t> death”</a:t>
            </a:r>
          </a:p>
          <a:p>
            <a:pPr lvl="1">
              <a:buFont typeface="Wingdings" panose="05000000000000000000" pitchFamily="2" charset="2"/>
              <a:buChar char="§"/>
              <a:defRPr/>
            </a:pPr>
            <a:r>
              <a:rPr lang="en-US" altLang="en-US" sz="2100" dirty="0">
                <a:latin typeface="Candara" panose="020E0502030303020204" pitchFamily="34" charset="0"/>
              </a:rPr>
              <a:t> </a:t>
            </a:r>
            <a:r>
              <a:rPr lang="en-US" altLang="en-US" sz="2475" dirty="0">
                <a:latin typeface="Candara" panose="020E0502030303020204" pitchFamily="34" charset="0"/>
              </a:rPr>
              <a:t>Revelation 2:10</a:t>
            </a:r>
          </a:p>
        </p:txBody>
      </p:sp>
      <p:sp>
        <p:nvSpPr>
          <p:cNvPr id="6" name="Rectangle 5">
            <a:extLst>
              <a:ext uri="{FF2B5EF4-FFF2-40B4-BE49-F238E27FC236}">
                <a16:creationId xmlns:a16="http://schemas.microsoft.com/office/drawing/2014/main" id="{743B5056-1064-4B7A-8405-5E8363AD2307}"/>
              </a:ext>
            </a:extLst>
          </p:cNvPr>
          <p:cNvSpPr/>
          <p:nvPr/>
        </p:nvSpPr>
        <p:spPr>
          <a:xfrm rot="16200000">
            <a:off x="-889189" y="3382765"/>
            <a:ext cx="2579617" cy="646331"/>
          </a:xfrm>
          <a:prstGeom prst="rect">
            <a:avLst/>
          </a:prstGeom>
          <a:noFill/>
        </p:spPr>
        <p:txBody>
          <a:bodyPr wrap="none" lIns="68580" tIns="34290" rIns="68580" bIns="34290">
            <a:spAutoFit/>
          </a:bodyPr>
          <a:lstStyle/>
          <a:p>
            <a:pPr algn="ctr"/>
            <a:r>
              <a:rPr lang="en-US" sz="3750" b="1" dirty="0">
                <a:ln w="12700">
                  <a:solidFill>
                    <a:schemeClr val="accent1"/>
                  </a:solidFill>
                  <a:prstDash val="solid"/>
                </a:ln>
                <a:solidFill>
                  <a:schemeClr val="bg1">
                    <a:lumMod val="65000"/>
                  </a:schemeClr>
                </a:solidFill>
                <a:effectLst>
                  <a:outerShdw dist="38100" dir="2640000" algn="bl" rotWithShape="0">
                    <a:schemeClr val="accent1"/>
                  </a:outerShdw>
                </a:effectLst>
                <a:latin typeface="Candara" panose="020E0502030303020204" pitchFamily="34" charset="0"/>
              </a:rPr>
              <a:t>INVITATION</a:t>
            </a:r>
          </a:p>
        </p:txBody>
      </p:sp>
    </p:spTree>
    <p:extLst>
      <p:ext uri="{BB962C8B-B14F-4D97-AF65-F5344CB8AC3E}">
        <p14:creationId xmlns:p14="http://schemas.microsoft.com/office/powerpoint/2010/main" val="34738475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 background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chemeClr val="tx2"/>
        </a:solidFill>
        <a:ln>
          <a:solidFill>
            <a:schemeClr val="tx2"/>
          </a:solid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mpany meeting presentation.potx" id="{77F2D8A2-507B-4878-B2FF-8D528D9C7FD9}" vid="{1CC704D5-A0BA-4179-BDE4-EF17843D99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Company meeting presentation</Template>
  <TotalTime>495</TotalTime>
  <Words>752</Words>
  <Application>Microsoft Office PowerPoint</Application>
  <PresentationFormat>On-screen Show (4:3)</PresentationFormat>
  <Paragraphs>42</Paragraphs>
  <Slides>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Candara</vt:lpstr>
      <vt:lpstr>Century Gothic</vt:lpstr>
      <vt:lpstr>Courier New</vt:lpstr>
      <vt:lpstr>Palatino Linotype</vt:lpstr>
      <vt:lpstr>Wingdings</vt:lpstr>
      <vt:lpstr>Company background presentation</vt:lpstr>
      <vt:lpstr>Oh, How He Loves You and Me Sermon In Song</vt:lpstr>
      <vt:lpstr>Oh, How He Loves You and Me</vt:lpstr>
      <vt:lpstr>Oh, How He Loves You and Me</vt:lpstr>
      <vt:lpstr>“What shall we do?”  Acts 2:38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Redemption in Christ</dc:title>
  <dc:creator>Tommy McClure</dc:creator>
  <cp:lastModifiedBy>Tommy McClure</cp:lastModifiedBy>
  <cp:revision>32</cp:revision>
  <cp:lastPrinted>2022-07-30T18:21:22Z</cp:lastPrinted>
  <dcterms:created xsi:type="dcterms:W3CDTF">2022-01-30T22:20:48Z</dcterms:created>
  <dcterms:modified xsi:type="dcterms:W3CDTF">2023-10-29T15:09:12Z</dcterms:modified>
</cp:coreProperties>
</file>