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52" r:id="rId4"/>
  </p:sldMasterIdLst>
  <p:notesMasterIdLst>
    <p:notesMasterId r:id="rId24"/>
  </p:notesMasterIdLst>
  <p:handoutMasterIdLst>
    <p:handoutMasterId r:id="rId25"/>
  </p:handoutMasterIdLst>
  <p:sldIdLst>
    <p:sldId id="268" r:id="rId5"/>
    <p:sldId id="272" r:id="rId6"/>
    <p:sldId id="273" r:id="rId7"/>
    <p:sldId id="274" r:id="rId8"/>
    <p:sldId id="275" r:id="rId9"/>
    <p:sldId id="276" r:id="rId10"/>
    <p:sldId id="277" r:id="rId11"/>
    <p:sldId id="278" r:id="rId12"/>
    <p:sldId id="281" r:id="rId13"/>
    <p:sldId id="282" r:id="rId14"/>
    <p:sldId id="283" r:id="rId15"/>
    <p:sldId id="284" r:id="rId16"/>
    <p:sldId id="285" r:id="rId17"/>
    <p:sldId id="280" r:id="rId18"/>
    <p:sldId id="279" r:id="rId19"/>
    <p:sldId id="263" r:id="rId20"/>
    <p:sldId id="286" r:id="rId21"/>
    <p:sldId id="381" r:id="rId22"/>
    <p:sldId id="38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7EA4A-125E-410D-9916-B01F0473BCB4}" v="1381" dt="2023-10-29T15:08:34.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63196" autoAdjust="0"/>
  </p:normalViewPr>
  <p:slideViewPr>
    <p:cSldViewPr snapToGrid="0">
      <p:cViewPr varScale="1">
        <p:scale>
          <a:sx n="66" d="100"/>
          <a:sy n="66" d="100"/>
        </p:scale>
        <p:origin x="2634" y="48"/>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McClure" userId="5f57beb918c8a44c" providerId="LiveId" clId="{4547EA4A-125E-410D-9916-B01F0473BCB4}"/>
    <pc:docChg chg="undo custSel addSld delSld modSld sldOrd">
      <pc:chgData name="Tommy McClure" userId="5f57beb918c8a44c" providerId="LiveId" clId="{4547EA4A-125E-410D-9916-B01F0473BCB4}" dt="2023-10-29T15:08:48.883" v="2260" actId="113"/>
      <pc:docMkLst>
        <pc:docMk/>
      </pc:docMkLst>
      <pc:sldChg chg="modSp mod ord modAnim modNotes modNotesTx">
        <pc:chgData name="Tommy McClure" userId="5f57beb918c8a44c" providerId="LiveId" clId="{4547EA4A-125E-410D-9916-B01F0473BCB4}" dt="2023-10-29T03:47:16.159" v="1984" actId="115"/>
        <pc:sldMkLst>
          <pc:docMk/>
          <pc:sldMk cId="0" sldId="263"/>
        </pc:sldMkLst>
        <pc:spChg chg="mod">
          <ac:chgData name="Tommy McClure" userId="5f57beb918c8a44c" providerId="LiveId" clId="{4547EA4A-125E-410D-9916-B01F0473BCB4}" dt="2023-10-28T18:48:06.224" v="1622" actId="313"/>
          <ac:spMkLst>
            <pc:docMk/>
            <pc:sldMk cId="0" sldId="263"/>
            <ac:spMk id="26627" creationId="{9FFDC29C-13FA-45D1-C11F-BC61F52964BF}"/>
          </ac:spMkLst>
        </pc:spChg>
      </pc:sldChg>
      <pc:sldChg chg="modSp">
        <pc:chgData name="Tommy McClure" userId="5f57beb918c8a44c" providerId="LiveId" clId="{4547EA4A-125E-410D-9916-B01F0473BCB4}" dt="2023-10-29T05:39:04.716" v="2230" actId="255"/>
        <pc:sldMkLst>
          <pc:docMk/>
          <pc:sldMk cId="3226644016" sldId="268"/>
        </pc:sldMkLst>
        <pc:spChg chg="mod">
          <ac:chgData name="Tommy McClure" userId="5f57beb918c8a44c" providerId="LiveId" clId="{4547EA4A-125E-410D-9916-B01F0473BCB4}" dt="2023-10-29T05:39:04.716" v="2230" actId="255"/>
          <ac:spMkLst>
            <pc:docMk/>
            <pc:sldMk cId="3226644016" sldId="268"/>
            <ac:spMk id="3" creationId="{93871044-9D2C-42D1-8B31-E3D6F11C6013}"/>
          </ac:spMkLst>
        </pc:spChg>
      </pc:sldChg>
      <pc:sldChg chg="del">
        <pc:chgData name="Tommy McClure" userId="5f57beb918c8a44c" providerId="LiveId" clId="{4547EA4A-125E-410D-9916-B01F0473BCB4}" dt="2023-10-28T17:44:11.118" v="1031" actId="2696"/>
        <pc:sldMkLst>
          <pc:docMk/>
          <pc:sldMk cId="692096037" sldId="270"/>
        </pc:sldMkLst>
      </pc:sldChg>
      <pc:sldChg chg="del ord">
        <pc:chgData name="Tommy McClure" userId="5f57beb918c8a44c" providerId="LiveId" clId="{4547EA4A-125E-410D-9916-B01F0473BCB4}" dt="2023-10-28T17:33:39.276" v="552" actId="2696"/>
        <pc:sldMkLst>
          <pc:docMk/>
          <pc:sldMk cId="232295266" sldId="271"/>
        </pc:sldMkLst>
      </pc:sldChg>
      <pc:sldChg chg="modNotes modNotesTx">
        <pc:chgData name="Tommy McClure" userId="5f57beb918c8a44c" providerId="LiveId" clId="{4547EA4A-125E-410D-9916-B01F0473BCB4}" dt="2023-10-29T04:40:30.466" v="2229" actId="2711"/>
        <pc:sldMkLst>
          <pc:docMk/>
          <pc:sldMk cId="1241746129" sldId="272"/>
        </pc:sldMkLst>
      </pc:sldChg>
      <pc:sldChg chg="modSp mod modNotes modNotesTx">
        <pc:chgData name="Tommy McClure" userId="5f57beb918c8a44c" providerId="LiveId" clId="{4547EA4A-125E-410D-9916-B01F0473BCB4}" dt="2023-10-29T03:34:47.375" v="1881" actId="14100"/>
        <pc:sldMkLst>
          <pc:docMk/>
          <pc:sldMk cId="2760936420" sldId="273"/>
        </pc:sldMkLst>
        <pc:spChg chg="mod">
          <ac:chgData name="Tommy McClure" userId="5f57beb918c8a44c" providerId="LiveId" clId="{4547EA4A-125E-410D-9916-B01F0473BCB4}" dt="2023-10-28T21:46:14.114" v="1868" actId="20577"/>
          <ac:spMkLst>
            <pc:docMk/>
            <pc:sldMk cId="2760936420" sldId="273"/>
            <ac:spMk id="2" creationId="{68B6EA0D-A83D-9225-E4FF-E655A650859C}"/>
          </ac:spMkLst>
        </pc:spChg>
        <pc:spChg chg="mod">
          <ac:chgData name="Tommy McClure" userId="5f57beb918c8a44c" providerId="LiveId" clId="{4547EA4A-125E-410D-9916-B01F0473BCB4}" dt="2023-10-28T21:12:03.224" v="1786" actId="20577"/>
          <ac:spMkLst>
            <pc:docMk/>
            <pc:sldMk cId="2760936420" sldId="273"/>
            <ac:spMk id="3" creationId="{FC8CCB2D-FAF8-DD24-0E62-F8F54B01497F}"/>
          </ac:spMkLst>
        </pc:spChg>
      </pc:sldChg>
      <pc:sldChg chg="modSp mod modAnim modNotes modNotesTx">
        <pc:chgData name="Tommy McClure" userId="5f57beb918c8a44c" providerId="LiveId" clId="{4547EA4A-125E-410D-9916-B01F0473BCB4}" dt="2023-10-29T03:35:03.431" v="1885" actId="14100"/>
        <pc:sldMkLst>
          <pc:docMk/>
          <pc:sldMk cId="3636223878" sldId="274"/>
        </pc:sldMkLst>
        <pc:spChg chg="mod">
          <ac:chgData name="Tommy McClure" userId="5f57beb918c8a44c" providerId="LiveId" clId="{4547EA4A-125E-410D-9916-B01F0473BCB4}" dt="2023-10-28T21:47:30.837" v="1869" actId="20577"/>
          <ac:spMkLst>
            <pc:docMk/>
            <pc:sldMk cId="3636223878" sldId="274"/>
            <ac:spMk id="2" creationId="{68B6EA0D-A83D-9225-E4FF-E655A650859C}"/>
          </ac:spMkLst>
        </pc:spChg>
      </pc:sldChg>
      <pc:sldChg chg="modSp mod">
        <pc:chgData name="Tommy McClure" userId="5f57beb918c8a44c" providerId="LiveId" clId="{4547EA4A-125E-410D-9916-B01F0473BCB4}" dt="2023-10-29T04:22:47.200" v="2228" actId="20577"/>
        <pc:sldMkLst>
          <pc:docMk/>
          <pc:sldMk cId="2488605444" sldId="275"/>
        </pc:sldMkLst>
        <pc:spChg chg="mod">
          <ac:chgData name="Tommy McClure" userId="5f57beb918c8a44c" providerId="LiveId" clId="{4547EA4A-125E-410D-9916-B01F0473BCB4}" dt="2023-10-28T21:47:37.512" v="1870" actId="20577"/>
          <ac:spMkLst>
            <pc:docMk/>
            <pc:sldMk cId="2488605444" sldId="275"/>
            <ac:spMk id="2" creationId="{68B6EA0D-A83D-9225-E4FF-E655A650859C}"/>
          </ac:spMkLst>
        </pc:spChg>
        <pc:spChg chg="mod">
          <ac:chgData name="Tommy McClure" userId="5f57beb918c8a44c" providerId="LiveId" clId="{4547EA4A-125E-410D-9916-B01F0473BCB4}" dt="2023-10-29T04:22:47.200" v="2228" actId="20577"/>
          <ac:spMkLst>
            <pc:docMk/>
            <pc:sldMk cId="2488605444" sldId="275"/>
            <ac:spMk id="3" creationId="{FC8CCB2D-FAF8-DD24-0E62-F8F54B01497F}"/>
          </ac:spMkLst>
        </pc:spChg>
      </pc:sldChg>
      <pc:sldChg chg="modSp modNotes modNotesTx">
        <pc:chgData name="Tommy McClure" userId="5f57beb918c8a44c" providerId="LiveId" clId="{4547EA4A-125E-410D-9916-B01F0473BCB4}" dt="2023-10-29T03:35:21.980" v="1889" actId="14100"/>
        <pc:sldMkLst>
          <pc:docMk/>
          <pc:sldMk cId="368898295" sldId="276"/>
        </pc:sldMkLst>
        <pc:spChg chg="mod">
          <ac:chgData name="Tommy McClure" userId="5f57beb918c8a44c" providerId="LiveId" clId="{4547EA4A-125E-410D-9916-B01F0473BCB4}" dt="2023-10-28T18:13:55.225" v="1293" actId="114"/>
          <ac:spMkLst>
            <pc:docMk/>
            <pc:sldMk cId="368898295" sldId="276"/>
            <ac:spMk id="3" creationId="{FC8CCB2D-FAF8-DD24-0E62-F8F54B01497F}"/>
          </ac:spMkLst>
        </pc:spChg>
      </pc:sldChg>
      <pc:sldChg chg="modNotes modNotesTx">
        <pc:chgData name="Tommy McClure" userId="5f57beb918c8a44c" providerId="LiveId" clId="{4547EA4A-125E-410D-9916-B01F0473BCB4}" dt="2023-10-29T03:35:39.718" v="1893" actId="14100"/>
        <pc:sldMkLst>
          <pc:docMk/>
          <pc:sldMk cId="824554092" sldId="277"/>
        </pc:sldMkLst>
      </pc:sldChg>
      <pc:sldChg chg="modNotes">
        <pc:chgData name="Tommy McClure" userId="5f57beb918c8a44c" providerId="LiveId" clId="{4547EA4A-125E-410D-9916-B01F0473BCB4}" dt="2023-10-29T03:36:25.880" v="1904" actId="14100"/>
        <pc:sldMkLst>
          <pc:docMk/>
          <pc:sldMk cId="3652826251" sldId="278"/>
        </pc:sldMkLst>
      </pc:sldChg>
      <pc:sldChg chg="addSp delSp modSp mod ord modNotes modNotesTx">
        <pc:chgData name="Tommy McClure" userId="5f57beb918c8a44c" providerId="LiveId" clId="{4547EA4A-125E-410D-9916-B01F0473BCB4}" dt="2023-10-29T15:08:48.883" v="2260" actId="113"/>
        <pc:sldMkLst>
          <pc:docMk/>
          <pc:sldMk cId="0" sldId="279"/>
        </pc:sldMkLst>
        <pc:spChg chg="del">
          <ac:chgData name="Tommy McClure" userId="5f57beb918c8a44c" providerId="LiveId" clId="{4547EA4A-125E-410D-9916-B01F0473BCB4}" dt="2023-10-28T17:32:26.303" v="515" actId="478"/>
          <ac:spMkLst>
            <pc:docMk/>
            <pc:sldMk cId="0" sldId="279"/>
            <ac:spMk id="2" creationId="{00000000-0000-0000-0000-000000000000}"/>
          </ac:spMkLst>
        </pc:spChg>
        <pc:spChg chg="add del mod">
          <ac:chgData name="Tommy McClure" userId="5f57beb918c8a44c" providerId="LiveId" clId="{4547EA4A-125E-410D-9916-B01F0473BCB4}" dt="2023-10-28T17:32:29.252" v="516" actId="478"/>
          <ac:spMkLst>
            <pc:docMk/>
            <pc:sldMk cId="0" sldId="279"/>
            <ac:spMk id="6" creationId="{0F9BF4FC-60BE-0EEC-FAAC-C670AE2A5FE0}"/>
          </ac:spMkLst>
        </pc:spChg>
        <pc:spChg chg="add mod">
          <ac:chgData name="Tommy McClure" userId="5f57beb918c8a44c" providerId="LiveId" clId="{4547EA4A-125E-410D-9916-B01F0473BCB4}" dt="2023-10-28T17:33:31.311" v="551" actId="20577"/>
          <ac:spMkLst>
            <pc:docMk/>
            <pc:sldMk cId="0" sldId="279"/>
            <ac:spMk id="7" creationId="{AD37524B-17FA-B633-EB95-E96FF85A5069}"/>
          </ac:spMkLst>
        </pc:spChg>
        <pc:spChg chg="mod">
          <ac:chgData name="Tommy McClure" userId="5f57beb918c8a44c" providerId="LiveId" clId="{4547EA4A-125E-410D-9916-B01F0473BCB4}" dt="2023-10-29T15:08:09.272" v="2253" actId="20577"/>
          <ac:spMkLst>
            <pc:docMk/>
            <pc:sldMk cId="0" sldId="279"/>
            <ac:spMk id="17411" creationId="{00000000-0000-0000-0000-000000000000}"/>
          </ac:spMkLst>
        </pc:spChg>
      </pc:sldChg>
      <pc:sldChg chg="modSp mod ord modAnim modNotes">
        <pc:chgData name="Tommy McClure" userId="5f57beb918c8a44c" providerId="LiveId" clId="{4547EA4A-125E-410D-9916-B01F0473BCB4}" dt="2023-10-29T03:52:16.707" v="2008"/>
        <pc:sldMkLst>
          <pc:docMk/>
          <pc:sldMk cId="2165209399" sldId="280"/>
        </pc:sldMkLst>
        <pc:spChg chg="mod">
          <ac:chgData name="Tommy McClure" userId="5f57beb918c8a44c" providerId="LiveId" clId="{4547EA4A-125E-410D-9916-B01F0473BCB4}" dt="2023-10-28T17:33:18.977" v="535" actId="20577"/>
          <ac:spMkLst>
            <pc:docMk/>
            <pc:sldMk cId="2165209399" sldId="280"/>
            <ac:spMk id="2" creationId="{00000000-0000-0000-0000-000000000000}"/>
          </ac:spMkLst>
        </pc:spChg>
      </pc:sldChg>
      <pc:sldChg chg="modAnim modNotes">
        <pc:chgData name="Tommy McClure" userId="5f57beb918c8a44c" providerId="LiveId" clId="{4547EA4A-125E-410D-9916-B01F0473BCB4}" dt="2023-10-29T03:51:20.487" v="1990"/>
        <pc:sldMkLst>
          <pc:docMk/>
          <pc:sldMk cId="2347077486" sldId="281"/>
        </pc:sldMkLst>
      </pc:sldChg>
      <pc:sldChg chg="modSp modAnim">
        <pc:chgData name="Tommy McClure" userId="5f57beb918c8a44c" providerId="LiveId" clId="{4547EA4A-125E-410D-9916-B01F0473BCB4}" dt="2023-10-29T03:51:36.165" v="1996"/>
        <pc:sldMkLst>
          <pc:docMk/>
          <pc:sldMk cId="2221721759" sldId="282"/>
        </pc:sldMkLst>
        <pc:spChg chg="mod">
          <ac:chgData name="Tommy McClure" userId="5f57beb918c8a44c" providerId="LiveId" clId="{4547EA4A-125E-410D-9916-B01F0473BCB4}" dt="2023-10-28T18:15:12.404" v="1312" actId="20577"/>
          <ac:spMkLst>
            <pc:docMk/>
            <pc:sldMk cId="2221721759" sldId="282"/>
            <ac:spMk id="17411" creationId="{00000000-0000-0000-0000-000000000000}"/>
          </ac:spMkLst>
        </pc:spChg>
      </pc:sldChg>
      <pc:sldChg chg="modSp modNotes">
        <pc:chgData name="Tommy McClure" userId="5f57beb918c8a44c" providerId="LiveId" clId="{4547EA4A-125E-410D-9916-B01F0473BCB4}" dt="2023-10-29T03:46:32.049" v="1981" actId="6549"/>
        <pc:sldMkLst>
          <pc:docMk/>
          <pc:sldMk cId="2977761098" sldId="283"/>
        </pc:sldMkLst>
        <pc:spChg chg="mod">
          <ac:chgData name="Tommy McClure" userId="5f57beb918c8a44c" providerId="LiveId" clId="{4547EA4A-125E-410D-9916-B01F0473BCB4}" dt="2023-10-28T18:16:48.339" v="1416" actId="20577"/>
          <ac:spMkLst>
            <pc:docMk/>
            <pc:sldMk cId="2977761098" sldId="283"/>
            <ac:spMk id="17411" creationId="{00000000-0000-0000-0000-000000000000}"/>
          </ac:spMkLst>
        </pc:spChg>
      </pc:sldChg>
      <pc:sldChg chg="modAnim modNotes">
        <pc:chgData name="Tommy McClure" userId="5f57beb918c8a44c" providerId="LiveId" clId="{4547EA4A-125E-410D-9916-B01F0473BCB4}" dt="2023-10-29T05:45:05.668" v="2233"/>
        <pc:sldMkLst>
          <pc:docMk/>
          <pc:sldMk cId="1860924700" sldId="284"/>
        </pc:sldMkLst>
      </pc:sldChg>
      <pc:sldChg chg="modSp mod modAnim modNotes modNotesTx">
        <pc:chgData name="Tommy McClure" userId="5f57beb918c8a44c" providerId="LiveId" clId="{4547EA4A-125E-410D-9916-B01F0473BCB4}" dt="2023-10-29T03:51:58.140" v="2002"/>
        <pc:sldMkLst>
          <pc:docMk/>
          <pc:sldMk cId="3481689841" sldId="285"/>
        </pc:sldMkLst>
        <pc:spChg chg="mod">
          <ac:chgData name="Tommy McClure" userId="5f57beb918c8a44c" providerId="LiveId" clId="{4547EA4A-125E-410D-9916-B01F0473BCB4}" dt="2023-10-28T17:22:50.334" v="2" actId="313"/>
          <ac:spMkLst>
            <pc:docMk/>
            <pc:sldMk cId="3481689841" sldId="285"/>
            <ac:spMk id="2" creationId="{00000000-0000-0000-0000-000000000000}"/>
          </ac:spMkLst>
        </pc:spChg>
        <pc:spChg chg="mod">
          <ac:chgData name="Tommy McClure" userId="5f57beb918c8a44c" providerId="LiveId" clId="{4547EA4A-125E-410D-9916-B01F0473BCB4}" dt="2023-10-28T18:07:36.789" v="1245" actId="20577"/>
          <ac:spMkLst>
            <pc:docMk/>
            <pc:sldMk cId="3481689841" sldId="285"/>
            <ac:spMk id="17411" creationId="{00000000-0000-0000-0000-000000000000}"/>
          </ac:spMkLst>
        </pc:spChg>
      </pc:sldChg>
      <pc:sldChg chg="addSp delSp modSp add mod ord modAnim modNotes modNotesTx">
        <pc:chgData name="Tommy McClure" userId="5f57beb918c8a44c" providerId="LiveId" clId="{4547EA4A-125E-410D-9916-B01F0473BCB4}" dt="2023-10-29T03:56:09.798" v="2032"/>
        <pc:sldMkLst>
          <pc:docMk/>
          <pc:sldMk cId="1564452432" sldId="286"/>
        </pc:sldMkLst>
        <pc:spChg chg="add mod">
          <ac:chgData name="Tommy McClure" userId="5f57beb918c8a44c" providerId="LiveId" clId="{4547EA4A-125E-410D-9916-B01F0473BCB4}" dt="2023-10-28T17:44:01.987" v="1030" actId="115"/>
          <ac:spMkLst>
            <pc:docMk/>
            <pc:sldMk cId="1564452432" sldId="286"/>
            <ac:spMk id="2" creationId="{03EFE58B-9A67-0A6A-6657-5FB46C1F358D}"/>
          </ac:spMkLst>
        </pc:spChg>
        <pc:spChg chg="mod">
          <ac:chgData name="Tommy McClure" userId="5f57beb918c8a44c" providerId="LiveId" clId="{4547EA4A-125E-410D-9916-B01F0473BCB4}" dt="2023-10-29T03:55:17.399" v="2026" actId="1036"/>
          <ac:spMkLst>
            <pc:docMk/>
            <pc:sldMk cId="1564452432" sldId="286"/>
            <ac:spMk id="4" creationId="{834260A0-FC30-8059-8712-FC0AEB526AB9}"/>
          </ac:spMkLst>
        </pc:spChg>
        <pc:spChg chg="del">
          <ac:chgData name="Tommy McClure" userId="5f57beb918c8a44c" providerId="LiveId" clId="{4547EA4A-125E-410D-9916-B01F0473BCB4}" dt="2023-10-28T17:34:41.673" v="576" actId="478"/>
          <ac:spMkLst>
            <pc:docMk/>
            <pc:sldMk cId="1564452432" sldId="286"/>
            <ac:spMk id="5" creationId="{C1D26092-7055-2C0E-0B65-AB38ECD35B18}"/>
          </ac:spMkLst>
        </pc:spChg>
        <pc:spChg chg="mod">
          <ac:chgData name="Tommy McClure" userId="5f57beb918c8a44c" providerId="LiveId" clId="{4547EA4A-125E-410D-9916-B01F0473BCB4}" dt="2023-10-28T18:09:42.655" v="1277" actId="20577"/>
          <ac:spMkLst>
            <pc:docMk/>
            <pc:sldMk cId="1564452432" sldId="286"/>
            <ac:spMk id="7" creationId="{AD37524B-17FA-B633-EB95-E96FF85A5069}"/>
          </ac:spMkLst>
        </pc:spChg>
        <pc:spChg chg="mod">
          <ac:chgData name="Tommy McClure" userId="5f57beb918c8a44c" providerId="LiveId" clId="{4547EA4A-125E-410D-9916-B01F0473BCB4}" dt="2023-10-28T18:10:07.212" v="1288" actId="27636"/>
          <ac:spMkLst>
            <pc:docMk/>
            <pc:sldMk cId="1564452432" sldId="286"/>
            <ac:spMk id="17411" creationId="{00000000-0000-0000-0000-000000000000}"/>
          </ac:spMkLst>
        </pc:spChg>
      </pc:sldChg>
      <pc:sldChg chg="modSp mod modNotes">
        <pc:chgData name="Tommy McClure" userId="5f57beb918c8a44c" providerId="LiveId" clId="{4547EA4A-125E-410D-9916-B01F0473BCB4}" dt="2023-10-29T03:40:25.119" v="1969" actId="27636"/>
        <pc:sldMkLst>
          <pc:docMk/>
          <pc:sldMk cId="2970185068" sldId="380"/>
        </pc:sldMkLst>
        <pc:spChg chg="mod">
          <ac:chgData name="Tommy McClure" userId="5f57beb918c8a44c" providerId="LiveId" clId="{4547EA4A-125E-410D-9916-B01F0473BCB4}" dt="2023-10-28T17:48:49.776" v="1050" actId="207"/>
          <ac:spMkLst>
            <pc:docMk/>
            <pc:sldMk cId="2970185068" sldId="380"/>
            <ac:spMk id="4" creationId="{FDB3C018-6904-4094-85A6-7BAF69A201A5}"/>
          </ac:spMkLst>
        </pc:spChg>
        <pc:spChg chg="mod">
          <ac:chgData name="Tommy McClure" userId="5f57beb918c8a44c" providerId="LiveId" clId="{4547EA4A-125E-410D-9916-B01F0473BCB4}" dt="2023-10-28T17:48:40.165" v="1049" actId="207"/>
          <ac:spMkLst>
            <pc:docMk/>
            <pc:sldMk cId="2970185068" sldId="380"/>
            <ac:spMk id="7" creationId="{2A6B56C3-77F0-4E92-B09D-C8D4A68D5E79}"/>
          </ac:spMkLst>
        </pc:spChg>
        <pc:spChg chg="mod">
          <ac:chgData name="Tommy McClure" userId="5f57beb918c8a44c" providerId="LiveId" clId="{4547EA4A-125E-410D-9916-B01F0473BCB4}" dt="2023-10-28T17:48:10.852" v="1045" actId="207"/>
          <ac:spMkLst>
            <pc:docMk/>
            <pc:sldMk cId="2970185068" sldId="380"/>
            <ac:spMk id="10" creationId="{BB8A7FBA-4C4C-4440-9886-90F8BD6246FB}"/>
          </ac:spMkLst>
        </pc:spChg>
      </pc:sldChg>
      <pc:sldChg chg="delSp modSp mod modAnim modNotesTx">
        <pc:chgData name="Tommy McClure" userId="5f57beb918c8a44c" providerId="LiveId" clId="{4547EA4A-125E-410D-9916-B01F0473BCB4}" dt="2023-10-29T04:18:51.900" v="2224" actId="115"/>
        <pc:sldMkLst>
          <pc:docMk/>
          <pc:sldMk cId="0" sldId="381"/>
        </pc:sldMkLst>
        <pc:spChg chg="del">
          <ac:chgData name="Tommy McClure" userId="5f57beb918c8a44c" providerId="LiveId" clId="{4547EA4A-125E-410D-9916-B01F0473BCB4}" dt="2023-10-29T03:57:32.705" v="2034" actId="478"/>
          <ac:spMkLst>
            <pc:docMk/>
            <pc:sldMk cId="0" sldId="381"/>
            <ac:spMk id="2" creationId="{35024942-AE68-4160-A50D-906211DD8B44}"/>
          </ac:spMkLst>
        </pc:spChg>
        <pc:spChg chg="mod">
          <ac:chgData name="Tommy McClure" userId="5f57beb918c8a44c" providerId="LiveId" clId="{4547EA4A-125E-410D-9916-B01F0473BCB4}" dt="2023-10-29T04:01:02.155" v="2083" actId="1037"/>
          <ac:spMkLst>
            <pc:docMk/>
            <pc:sldMk cId="0" sldId="381"/>
            <ac:spMk id="20483" creationId="{00000000-0000-0000-0000-000000000000}"/>
          </ac:spMkLst>
        </pc:spChg>
        <pc:spChg chg="mod">
          <ac:chgData name="Tommy McClure" userId="5f57beb918c8a44c" providerId="LiveId" clId="{4547EA4A-125E-410D-9916-B01F0473BCB4}" dt="2023-10-29T04:10:01.044" v="2222" actId="1036"/>
          <ac:spMkLst>
            <pc:docMk/>
            <pc:sldMk cId="0" sldId="381"/>
            <ac:spMk id="32771" creationId="{00000000-0000-0000-0000-000000000000}"/>
          </ac:spMkLst>
        </pc:spChg>
      </pc:sldChg>
      <pc:sldChg chg="modSp add del modAnim">
        <pc:chgData name="Tommy McClure" userId="5f57beb918c8a44c" providerId="LiveId" clId="{4547EA4A-125E-410D-9916-B01F0473BCB4}" dt="2023-10-28T18:43:16.955" v="1568" actId="2696"/>
        <pc:sldMkLst>
          <pc:docMk/>
          <pc:sldMk cId="1539275229" sldId="381"/>
        </pc:sldMkLst>
        <pc:spChg chg="mod">
          <ac:chgData name="Tommy McClure" userId="5f57beb918c8a44c" providerId="LiveId" clId="{4547EA4A-125E-410D-9916-B01F0473BCB4}" dt="2023-10-28T18:43:04.224" v="1567" actId="20577"/>
          <ac:spMkLst>
            <pc:docMk/>
            <pc:sldMk cId="1539275229" sldId="381"/>
            <ac:spMk id="26627" creationId="{9FFDC29C-13FA-45D1-C11F-BC61F52964B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788AB4-DCA9-DB44-6D43-3AE0698652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A405D31-0D40-46C4-3CBE-B0841EEBF3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10/29/2023 AM</a:t>
            </a:r>
          </a:p>
        </p:txBody>
      </p:sp>
      <p:sp>
        <p:nvSpPr>
          <p:cNvPr id="4" name="Footer Placeholder 3">
            <a:extLst>
              <a:ext uri="{FF2B5EF4-FFF2-40B4-BE49-F238E27FC236}">
                <a16:creationId xmlns:a16="http://schemas.microsoft.com/office/drawing/2014/main" id="{745467E5-C603-19E2-9735-A61CCF853BF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CB8244-5524-3197-7A5E-48399E7969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D12A18-6605-443E-B23A-1F5208DEDC35}" type="slidenum">
              <a:rPr lang="en-US" smtClean="0"/>
              <a:t>‹#›</a:t>
            </a:fld>
            <a:endParaRPr lang="en-US"/>
          </a:p>
        </p:txBody>
      </p:sp>
    </p:spTree>
    <p:extLst>
      <p:ext uri="{BB962C8B-B14F-4D97-AF65-F5344CB8AC3E}">
        <p14:creationId xmlns:p14="http://schemas.microsoft.com/office/powerpoint/2010/main" val="126461962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10/29/2023 AM</a:t>
            </a:r>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7FBCA-4BE8-4FB5-91BD-69C6AC6BDB5D}" type="slidenum">
              <a:rPr lang="en-US" smtClean="0"/>
              <a:t>‹#›</a:t>
            </a:fld>
            <a:endParaRPr lang="en-US" dirty="0"/>
          </a:p>
        </p:txBody>
      </p:sp>
    </p:spTree>
    <p:extLst>
      <p:ext uri="{BB962C8B-B14F-4D97-AF65-F5344CB8AC3E}">
        <p14:creationId xmlns:p14="http://schemas.microsoft.com/office/powerpoint/2010/main" val="71123671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10/29/2023 AM</a:t>
            </a:r>
            <a:endParaRPr lang="en-US" dirty="0"/>
          </a:p>
        </p:txBody>
      </p:sp>
      <p:sp>
        <p:nvSpPr>
          <p:cNvPr id="5" name="Slide Number Placeholder 4"/>
          <p:cNvSpPr>
            <a:spLocks noGrp="1"/>
          </p:cNvSpPr>
          <p:nvPr>
            <p:ph type="sldNum" sz="quarter" idx="5"/>
          </p:nvPr>
        </p:nvSpPr>
        <p:spPr/>
        <p:txBody>
          <a:bodyPr/>
          <a:lstStyle/>
          <a:p>
            <a:fld id="{52F7FBCA-4BE8-4FB5-91BD-69C6AC6BDB5D}" type="slidenum">
              <a:rPr lang="en-US" smtClean="0"/>
              <a:t>1</a:t>
            </a:fld>
            <a:endParaRPr lang="en-US" dirty="0"/>
          </a:p>
        </p:txBody>
      </p:sp>
    </p:spTree>
    <p:extLst>
      <p:ext uri="{BB962C8B-B14F-4D97-AF65-F5344CB8AC3E}">
        <p14:creationId xmlns:p14="http://schemas.microsoft.com/office/powerpoint/2010/main" val="1085233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2 Sam 12 &amp; 13</a:t>
            </a:r>
          </a:p>
        </p:txBody>
      </p:sp>
      <p:sp>
        <p:nvSpPr>
          <p:cNvPr id="4" name="Slide Number Placeholder 3"/>
          <p:cNvSpPr>
            <a:spLocks noGrp="1"/>
          </p:cNvSpPr>
          <p:nvPr>
            <p:ph type="sldNum" sz="quarter" idx="5"/>
          </p:nvPr>
        </p:nvSpPr>
        <p:spPr/>
        <p:txBody>
          <a:bodyPr/>
          <a:lstStyle/>
          <a:p>
            <a:pPr>
              <a:defRPr/>
            </a:pPr>
            <a:fld id="{03395FC5-D053-48ED-A4B3-02E5EC42AC1F}" type="slidenum">
              <a:rPr lang="en-US" smtClean="0"/>
              <a:pPr>
                <a:defRPr/>
              </a:pPr>
              <a:t>10</a:t>
            </a:fld>
            <a:endParaRPr lang="en-US"/>
          </a:p>
        </p:txBody>
      </p:sp>
      <p:sp>
        <p:nvSpPr>
          <p:cNvPr id="5" name="Date Placeholder 4">
            <a:extLst>
              <a:ext uri="{FF2B5EF4-FFF2-40B4-BE49-F238E27FC236}">
                <a16:creationId xmlns:a16="http://schemas.microsoft.com/office/drawing/2014/main" id="{48FD8A9B-9C89-5BE4-B570-ED0F44442DCA}"/>
              </a:ext>
            </a:extLst>
          </p:cNvPr>
          <p:cNvSpPr>
            <a:spLocks noGrp="1"/>
          </p:cNvSpPr>
          <p:nvPr>
            <p:ph type="dt" idx="1"/>
          </p:nvPr>
        </p:nvSpPr>
        <p:spPr/>
        <p:txBody>
          <a:bodyPr/>
          <a:lstStyle/>
          <a:p>
            <a:r>
              <a:rPr lang="en-US"/>
              <a:t>10/29/2023 AM</a:t>
            </a:r>
            <a:endParaRPr lang="en-US" dirty="0"/>
          </a:p>
        </p:txBody>
      </p:sp>
    </p:spTree>
    <p:extLst>
      <p:ext uri="{BB962C8B-B14F-4D97-AF65-F5344CB8AC3E}">
        <p14:creationId xmlns:p14="http://schemas.microsoft.com/office/powerpoint/2010/main" val="3154221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03395FC5-D053-48ED-A4B3-02E5EC42AC1F}" type="slidenum">
              <a:rPr lang="en-US" smtClean="0"/>
              <a:pPr>
                <a:defRPr/>
              </a:pPr>
              <a:t>11</a:t>
            </a:fld>
            <a:endParaRPr lang="en-US"/>
          </a:p>
        </p:txBody>
      </p:sp>
      <p:sp>
        <p:nvSpPr>
          <p:cNvPr id="5" name="Date Placeholder 4">
            <a:extLst>
              <a:ext uri="{FF2B5EF4-FFF2-40B4-BE49-F238E27FC236}">
                <a16:creationId xmlns:a16="http://schemas.microsoft.com/office/drawing/2014/main" id="{8B0E91D4-57B4-04D2-1B4E-F6B925798DD6}"/>
              </a:ext>
            </a:extLst>
          </p:cNvPr>
          <p:cNvSpPr>
            <a:spLocks noGrp="1"/>
          </p:cNvSpPr>
          <p:nvPr>
            <p:ph type="dt" idx="1"/>
          </p:nvPr>
        </p:nvSpPr>
        <p:spPr/>
        <p:txBody>
          <a:bodyPr/>
          <a:lstStyle/>
          <a:p>
            <a:r>
              <a:rPr lang="en-US"/>
              <a:t>10/29/2023 AM</a:t>
            </a:r>
            <a:endParaRPr lang="en-US" dirty="0"/>
          </a:p>
        </p:txBody>
      </p:sp>
    </p:spTree>
    <p:extLst>
      <p:ext uri="{BB962C8B-B14F-4D97-AF65-F5344CB8AC3E}">
        <p14:creationId xmlns:p14="http://schemas.microsoft.com/office/powerpoint/2010/main" val="3672484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03395FC5-D053-48ED-A4B3-02E5EC42AC1F}" type="slidenum">
              <a:rPr lang="en-US" smtClean="0"/>
              <a:pPr>
                <a:defRPr/>
              </a:pPr>
              <a:t>12</a:t>
            </a:fld>
            <a:endParaRPr lang="en-US"/>
          </a:p>
        </p:txBody>
      </p:sp>
      <p:sp>
        <p:nvSpPr>
          <p:cNvPr id="5" name="Date Placeholder 4">
            <a:extLst>
              <a:ext uri="{FF2B5EF4-FFF2-40B4-BE49-F238E27FC236}">
                <a16:creationId xmlns:a16="http://schemas.microsoft.com/office/drawing/2014/main" id="{DA82FBA3-844C-16E2-3D5D-F7166DA35837}"/>
              </a:ext>
            </a:extLst>
          </p:cNvPr>
          <p:cNvSpPr>
            <a:spLocks noGrp="1"/>
          </p:cNvSpPr>
          <p:nvPr>
            <p:ph type="dt" idx="1"/>
          </p:nvPr>
        </p:nvSpPr>
        <p:spPr/>
        <p:txBody>
          <a:bodyPr/>
          <a:lstStyle/>
          <a:p>
            <a:r>
              <a:rPr lang="en-US"/>
              <a:t>10/29/2023 AM</a:t>
            </a:r>
            <a:endParaRPr lang="en-US" dirty="0"/>
          </a:p>
        </p:txBody>
      </p:sp>
    </p:spTree>
    <p:extLst>
      <p:ext uri="{BB962C8B-B14F-4D97-AF65-F5344CB8AC3E}">
        <p14:creationId xmlns:p14="http://schemas.microsoft.com/office/powerpoint/2010/main" val="3057207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620713"/>
            <a:ext cx="4114800" cy="3086100"/>
          </a:xfrm>
        </p:spPr>
      </p:sp>
      <p:sp>
        <p:nvSpPr>
          <p:cNvPr id="3" name="Notes Placeholder 2"/>
          <p:cNvSpPr>
            <a:spLocks noGrp="1"/>
          </p:cNvSpPr>
          <p:nvPr>
            <p:ph type="body" idx="1"/>
          </p:nvPr>
        </p:nvSpPr>
        <p:spPr>
          <a:xfrm>
            <a:off x="-1" y="3706813"/>
            <a:ext cx="6856413" cy="5437187"/>
          </a:xfrm>
        </p:spPr>
        <p:txBody>
          <a:bodyPr/>
          <a:lstStyle/>
          <a:p>
            <a:r>
              <a:rPr lang="en-US" b="1" dirty="0">
                <a:latin typeface="Arial" panose="020B0604020202020204" pitchFamily="34" charset="0"/>
                <a:cs typeface="Arial" panose="020B0604020202020204" pitchFamily="34" charset="0"/>
              </a:rPr>
              <a:t>Matthew 26:75 KJV 75 </a:t>
            </a:r>
            <a:r>
              <a:rPr lang="en-US" b="0" dirty="0">
                <a:latin typeface="Arial" panose="020B0604020202020204" pitchFamily="34" charset="0"/>
                <a:cs typeface="Arial" panose="020B0604020202020204" pitchFamily="34" charset="0"/>
              </a:rPr>
              <a:t>And Peter remembered the word of Jesus, which said unto him, Before the cock crow, thou shalt deny me thrice. </a:t>
            </a:r>
            <a:r>
              <a:rPr lang="en-US" b="1" dirty="0">
                <a:latin typeface="Arial" panose="020B0604020202020204" pitchFamily="34" charset="0"/>
                <a:cs typeface="Arial" panose="020B0604020202020204" pitchFamily="34" charset="0"/>
              </a:rPr>
              <a:t>And he went out, and wept bitterly.</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Mark 14:72 KJV 72 </a:t>
            </a:r>
            <a:r>
              <a:rPr lang="en-US" b="0" dirty="0">
                <a:latin typeface="Arial" panose="020B0604020202020204" pitchFamily="34" charset="0"/>
                <a:cs typeface="Arial" panose="020B0604020202020204" pitchFamily="34" charset="0"/>
              </a:rPr>
              <a:t>And the second time the cock crew. And Peter called to mind the word that Jesus said unto him, Before the cock crow twice, thou shalt deny me thrice. And when he thought thereon, </a:t>
            </a:r>
            <a:r>
              <a:rPr lang="en-US" b="1" dirty="0">
                <a:latin typeface="Arial" panose="020B0604020202020204" pitchFamily="34" charset="0"/>
                <a:cs typeface="Arial" panose="020B0604020202020204" pitchFamily="34" charset="0"/>
              </a:rPr>
              <a:t>he wept.</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Romans 6:20-23 NKJV 20 </a:t>
            </a:r>
            <a:r>
              <a:rPr lang="en-US" b="0" dirty="0">
                <a:latin typeface="Arial" panose="020B0604020202020204" pitchFamily="34" charset="0"/>
                <a:cs typeface="Arial" panose="020B0604020202020204" pitchFamily="34" charset="0"/>
              </a:rPr>
              <a:t>For </a:t>
            </a:r>
            <a:r>
              <a:rPr lang="en-US" b="1" dirty="0">
                <a:latin typeface="Arial" panose="020B0604020202020204" pitchFamily="34" charset="0"/>
                <a:cs typeface="Arial" panose="020B0604020202020204" pitchFamily="34" charset="0"/>
              </a:rPr>
              <a:t>when you were slaves of sin</a:t>
            </a:r>
            <a:r>
              <a:rPr lang="en-US" b="0" dirty="0">
                <a:latin typeface="Arial" panose="020B0604020202020204" pitchFamily="34" charset="0"/>
                <a:cs typeface="Arial" panose="020B0604020202020204" pitchFamily="34" charset="0"/>
              </a:rPr>
              <a:t>, you were free in regard to righteousness. </a:t>
            </a:r>
            <a:r>
              <a:rPr lang="en-US" b="1" dirty="0">
                <a:latin typeface="Arial" panose="020B0604020202020204" pitchFamily="34" charset="0"/>
                <a:cs typeface="Arial" panose="020B0604020202020204" pitchFamily="34" charset="0"/>
              </a:rPr>
              <a:t>21</a:t>
            </a:r>
            <a:r>
              <a:rPr lang="en-US" b="0" dirty="0">
                <a:latin typeface="Arial" panose="020B0604020202020204" pitchFamily="34" charset="0"/>
                <a:cs typeface="Arial" panose="020B0604020202020204" pitchFamily="34" charset="0"/>
              </a:rPr>
              <a:t> What fruit did you have then in the things of which you are now ashamed? For the end of those things is death. </a:t>
            </a:r>
            <a:r>
              <a:rPr lang="en-US" b="1" dirty="0">
                <a:latin typeface="Arial" panose="020B0604020202020204" pitchFamily="34" charset="0"/>
                <a:cs typeface="Arial" panose="020B0604020202020204" pitchFamily="34" charset="0"/>
              </a:rPr>
              <a:t>22 But now having been set free from sin, and having become slaves of God, you have your fruit to holiness, and the end, everlasting life</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23</a:t>
            </a:r>
            <a:r>
              <a:rPr lang="en-US" b="0" dirty="0">
                <a:latin typeface="Arial" panose="020B0604020202020204" pitchFamily="34" charset="0"/>
                <a:cs typeface="Arial" panose="020B0604020202020204" pitchFamily="34" charset="0"/>
              </a:rPr>
              <a:t> For the wages of sin is death, but the gift of God is eternal life in Christ Jesus our Lord.</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Ephesians 2:1-3 KJV 1 </a:t>
            </a:r>
            <a:r>
              <a:rPr lang="en-US" b="0" dirty="0">
                <a:latin typeface="Arial" panose="020B0604020202020204" pitchFamily="34" charset="0"/>
                <a:cs typeface="Arial" panose="020B0604020202020204" pitchFamily="34" charset="0"/>
              </a:rPr>
              <a:t>And you hath he quickened</a:t>
            </a:r>
            <a:r>
              <a:rPr lang="en-US" b="1" dirty="0">
                <a:latin typeface="Arial" panose="020B0604020202020204" pitchFamily="34" charset="0"/>
                <a:cs typeface="Arial" panose="020B0604020202020204" pitchFamily="34" charset="0"/>
              </a:rPr>
              <a:t>, who were dead in trespasses and sins; 2 </a:t>
            </a:r>
            <a:r>
              <a:rPr lang="en-US" b="0" dirty="0">
                <a:latin typeface="Arial" panose="020B0604020202020204" pitchFamily="34" charset="0"/>
                <a:cs typeface="Arial" panose="020B0604020202020204" pitchFamily="34" charset="0"/>
              </a:rPr>
              <a:t>Wherein in time past ye walked according to the course of this world, according to the prince of the power of the air, the spirit that now worketh in the children of disobedience: </a:t>
            </a:r>
            <a:r>
              <a:rPr lang="en-US" b="1"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Among whom also we all had our conversation in times past in the lusts of our flesh, fulfilling the desires of the flesh and of the mind; and were by nature the children of wrath, even as others.</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Peter 4:1-4 NKJV 1 </a:t>
            </a:r>
            <a:r>
              <a:rPr lang="en-US" b="0" dirty="0">
                <a:latin typeface="Arial" panose="020B0604020202020204" pitchFamily="34" charset="0"/>
                <a:cs typeface="Arial" panose="020B0604020202020204" pitchFamily="34" charset="0"/>
              </a:rPr>
              <a:t>Therefore, since Christ suffered for us in the flesh, arm yourselves also with the same mind, for he who has suffered in the flesh has ceased from sin, </a:t>
            </a:r>
            <a:r>
              <a:rPr lang="en-US" b="1" dirty="0">
                <a:latin typeface="Arial" panose="020B0604020202020204" pitchFamily="34" charset="0"/>
                <a:cs typeface="Arial" panose="020B0604020202020204" pitchFamily="34" charset="0"/>
              </a:rPr>
              <a:t>2</a:t>
            </a:r>
            <a:r>
              <a:rPr lang="en-US" b="0" dirty="0">
                <a:latin typeface="Arial" panose="020B0604020202020204" pitchFamily="34" charset="0"/>
                <a:cs typeface="Arial" panose="020B0604020202020204" pitchFamily="34" charset="0"/>
              </a:rPr>
              <a:t> that he no longer should live the rest of his time in the flesh for the lusts of men, but for the will of God. 3 For we have spent enough of our past lifetime in doing the will of the Gentiles--when we walked in lewdness, lusts, drunkenness, revelries, drinking parties, and abominable idolatries. 4 In regard to these, they think it strange that you do not run with them in the same flood of dissipation, speaking evil of you.</a:t>
            </a:r>
          </a:p>
        </p:txBody>
      </p:sp>
      <p:sp>
        <p:nvSpPr>
          <p:cNvPr id="4" name="Slide Number Placeholder 3"/>
          <p:cNvSpPr>
            <a:spLocks noGrp="1"/>
          </p:cNvSpPr>
          <p:nvPr>
            <p:ph type="sldNum" sz="quarter" idx="5"/>
          </p:nvPr>
        </p:nvSpPr>
        <p:spPr/>
        <p:txBody>
          <a:bodyPr/>
          <a:lstStyle/>
          <a:p>
            <a:pPr>
              <a:defRPr/>
            </a:pPr>
            <a:fld id="{03395FC5-D053-48ED-A4B3-02E5EC42AC1F}" type="slidenum">
              <a:rPr lang="en-US" smtClean="0"/>
              <a:pPr>
                <a:defRPr/>
              </a:pPr>
              <a:t>13</a:t>
            </a:fld>
            <a:endParaRPr lang="en-US"/>
          </a:p>
        </p:txBody>
      </p:sp>
      <p:sp>
        <p:nvSpPr>
          <p:cNvPr id="5" name="Date Placeholder 4">
            <a:extLst>
              <a:ext uri="{FF2B5EF4-FFF2-40B4-BE49-F238E27FC236}">
                <a16:creationId xmlns:a16="http://schemas.microsoft.com/office/drawing/2014/main" id="{59E95DDF-35FC-88CC-63FF-FAF370B8FD2C}"/>
              </a:ext>
            </a:extLst>
          </p:cNvPr>
          <p:cNvSpPr>
            <a:spLocks noGrp="1"/>
          </p:cNvSpPr>
          <p:nvPr>
            <p:ph type="dt" idx="1"/>
          </p:nvPr>
        </p:nvSpPr>
        <p:spPr/>
        <p:txBody>
          <a:bodyPr/>
          <a:lstStyle/>
          <a:p>
            <a:r>
              <a:rPr lang="en-US"/>
              <a:t>10/29/2023 AM</a:t>
            </a:r>
            <a:endParaRPr lang="en-US" dirty="0"/>
          </a:p>
        </p:txBody>
      </p:sp>
    </p:spTree>
    <p:extLst>
      <p:ext uri="{BB962C8B-B14F-4D97-AF65-F5344CB8AC3E}">
        <p14:creationId xmlns:p14="http://schemas.microsoft.com/office/powerpoint/2010/main" val="575760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81038"/>
            <a:ext cx="4114800" cy="3086100"/>
          </a:xfrm>
        </p:spPr>
      </p:sp>
      <p:sp>
        <p:nvSpPr>
          <p:cNvPr id="3" name="Notes Placeholder 2"/>
          <p:cNvSpPr>
            <a:spLocks noGrp="1"/>
          </p:cNvSpPr>
          <p:nvPr>
            <p:ph type="body" idx="1"/>
          </p:nvPr>
        </p:nvSpPr>
        <p:spPr>
          <a:xfrm>
            <a:off x="-1" y="3767137"/>
            <a:ext cx="6856413" cy="5376863"/>
          </a:xfrm>
        </p:spPr>
        <p:txBody>
          <a:bodyPr/>
          <a:lstStyle/>
          <a:p>
            <a:r>
              <a:rPr lang="en-US" b="1" dirty="0">
                <a:solidFill>
                  <a:schemeClr val="tx1"/>
                </a:solidFill>
                <a:latin typeface="Arial" panose="020B0604020202020204" pitchFamily="34" charset="0"/>
                <a:cs typeface="Arial" panose="020B0604020202020204" pitchFamily="34" charset="0"/>
              </a:rPr>
              <a:t>Leviticus 20:7 KJV 7 </a:t>
            </a:r>
            <a:r>
              <a:rPr lang="en-US" dirty="0">
                <a:solidFill>
                  <a:schemeClr val="tx1"/>
                </a:solidFill>
                <a:latin typeface="Arial" panose="020B0604020202020204" pitchFamily="34" charset="0"/>
                <a:cs typeface="Arial" panose="020B0604020202020204" pitchFamily="34" charset="0"/>
              </a:rPr>
              <a:t>Sanctify yourselves therefore, and </a:t>
            </a:r>
            <a:r>
              <a:rPr lang="en-US" b="1" dirty="0">
                <a:solidFill>
                  <a:schemeClr val="tx1"/>
                </a:solidFill>
                <a:latin typeface="Arial" panose="020B0604020202020204" pitchFamily="34" charset="0"/>
                <a:cs typeface="Arial" panose="020B0604020202020204" pitchFamily="34" charset="0"/>
              </a:rPr>
              <a:t>be ye holy: for I am the LORD your God.</a:t>
            </a:r>
          </a:p>
          <a:p>
            <a:r>
              <a:rPr lang="en-US" b="1" dirty="0">
                <a:solidFill>
                  <a:schemeClr val="tx1"/>
                </a:solidFill>
                <a:latin typeface="Arial" panose="020B0604020202020204" pitchFamily="34" charset="0"/>
                <a:cs typeface="Arial" panose="020B0604020202020204" pitchFamily="34" charset="0"/>
              </a:rPr>
              <a:t>1 Peter 1:15 KJV 15</a:t>
            </a:r>
            <a:r>
              <a:rPr lang="en-US" dirty="0">
                <a:solidFill>
                  <a:schemeClr val="tx1"/>
                </a:solidFill>
                <a:latin typeface="Arial" panose="020B0604020202020204" pitchFamily="34" charset="0"/>
                <a:cs typeface="Arial" panose="020B0604020202020204" pitchFamily="34" charset="0"/>
              </a:rPr>
              <a:t> But as </a:t>
            </a:r>
            <a:r>
              <a:rPr lang="en-US" b="1" dirty="0">
                <a:solidFill>
                  <a:schemeClr val="tx1"/>
                </a:solidFill>
                <a:latin typeface="Arial" panose="020B0604020202020204" pitchFamily="34" charset="0"/>
                <a:cs typeface="Arial" panose="020B0604020202020204" pitchFamily="34" charset="0"/>
              </a:rPr>
              <a:t>he which hath called you is holy</a:t>
            </a:r>
            <a:r>
              <a:rPr lang="en-US" dirty="0">
                <a:solidFill>
                  <a:schemeClr val="tx1"/>
                </a:solidFill>
                <a:latin typeface="Arial" panose="020B0604020202020204" pitchFamily="34" charset="0"/>
                <a:cs typeface="Arial" panose="020B0604020202020204" pitchFamily="34" charset="0"/>
              </a:rPr>
              <a:t>, so be </a:t>
            </a:r>
            <a:r>
              <a:rPr lang="en-US" b="1" dirty="0">
                <a:solidFill>
                  <a:schemeClr val="tx1"/>
                </a:solidFill>
                <a:latin typeface="Arial" panose="020B0604020202020204" pitchFamily="34" charset="0"/>
                <a:cs typeface="Arial" panose="020B0604020202020204" pitchFamily="34" charset="0"/>
              </a:rPr>
              <a:t>ye holy in all manner of conversatio</a:t>
            </a:r>
            <a:r>
              <a:rPr lang="en-US" dirty="0">
                <a:solidFill>
                  <a:schemeClr val="tx1"/>
                </a:solidFill>
                <a:latin typeface="Arial" panose="020B0604020202020204" pitchFamily="34" charset="0"/>
                <a:cs typeface="Arial" panose="020B0604020202020204" pitchFamily="34" charset="0"/>
              </a:rPr>
              <a:t>n;</a:t>
            </a:r>
          </a:p>
          <a:p>
            <a:endParaRPr lang="en-US" b="1" dirty="0">
              <a:solidFill>
                <a:schemeClr val="tx1"/>
              </a:solidFill>
              <a:latin typeface="Arial" panose="020B0604020202020204" pitchFamily="34" charset="0"/>
              <a:cs typeface="Arial" panose="020B0604020202020204" pitchFamily="34" charset="0"/>
            </a:endParaRPr>
          </a:p>
          <a:p>
            <a:r>
              <a:rPr lang="en-US" b="1" dirty="0">
                <a:solidFill>
                  <a:schemeClr val="tx1"/>
                </a:solidFill>
                <a:latin typeface="Arial" panose="020B0604020202020204" pitchFamily="34" charset="0"/>
                <a:cs typeface="Arial" panose="020B0604020202020204" pitchFamily="34" charset="0"/>
              </a:rPr>
              <a:t>Hebrews 9:22-23 KJV 22 </a:t>
            </a:r>
            <a:r>
              <a:rPr lang="en-US" dirty="0">
                <a:solidFill>
                  <a:schemeClr val="tx1"/>
                </a:solidFill>
                <a:latin typeface="Arial" panose="020B0604020202020204" pitchFamily="34" charset="0"/>
                <a:cs typeface="Arial" panose="020B0604020202020204" pitchFamily="34" charset="0"/>
              </a:rPr>
              <a:t>And almost all things are by the law purged with blood; and </a:t>
            </a:r>
            <a:r>
              <a:rPr lang="en-US" b="1" dirty="0">
                <a:solidFill>
                  <a:schemeClr val="tx1"/>
                </a:solidFill>
                <a:latin typeface="Arial" panose="020B0604020202020204" pitchFamily="34" charset="0"/>
                <a:cs typeface="Arial" panose="020B0604020202020204" pitchFamily="34" charset="0"/>
              </a:rPr>
              <a:t>without shedding of blood is no remission. 23 </a:t>
            </a:r>
            <a:r>
              <a:rPr lang="en-US" dirty="0">
                <a:solidFill>
                  <a:schemeClr val="tx1"/>
                </a:solidFill>
                <a:latin typeface="Arial" panose="020B0604020202020204" pitchFamily="34" charset="0"/>
                <a:cs typeface="Arial" panose="020B0604020202020204" pitchFamily="34" charset="0"/>
              </a:rPr>
              <a:t>It was therefore necessary that the patterns of things in the heavens should be purified with these; but the heavenly things themselves with </a:t>
            </a:r>
            <a:r>
              <a:rPr lang="en-US" b="1" dirty="0">
                <a:solidFill>
                  <a:schemeClr val="tx1"/>
                </a:solidFill>
                <a:latin typeface="Arial" panose="020B0604020202020204" pitchFamily="34" charset="0"/>
                <a:cs typeface="Arial" panose="020B0604020202020204" pitchFamily="34" charset="0"/>
              </a:rPr>
              <a:t>better sacrifices than these.</a:t>
            </a:r>
          </a:p>
          <a:p>
            <a:endParaRPr lang="en-US" dirty="0">
              <a:solidFill>
                <a:schemeClr val="tx1"/>
              </a:solidFill>
              <a:latin typeface="Arial" panose="020B0604020202020204" pitchFamily="34" charset="0"/>
              <a:cs typeface="Arial" panose="020B0604020202020204" pitchFamily="34" charset="0"/>
            </a:endParaRPr>
          </a:p>
          <a:p>
            <a:endParaRPr lang="en-US" b="1" dirty="0"/>
          </a:p>
          <a:p>
            <a:endParaRPr lang="en-US" b="1" dirty="0"/>
          </a:p>
        </p:txBody>
      </p:sp>
      <p:sp>
        <p:nvSpPr>
          <p:cNvPr id="4" name="Slide Number Placeholder 3"/>
          <p:cNvSpPr>
            <a:spLocks noGrp="1"/>
          </p:cNvSpPr>
          <p:nvPr>
            <p:ph type="sldNum" sz="quarter" idx="5"/>
          </p:nvPr>
        </p:nvSpPr>
        <p:spPr/>
        <p:txBody>
          <a:bodyPr/>
          <a:lstStyle/>
          <a:p>
            <a:pPr>
              <a:defRPr/>
            </a:pPr>
            <a:fld id="{03395FC5-D053-48ED-A4B3-02E5EC42AC1F}" type="slidenum">
              <a:rPr lang="en-US" smtClean="0"/>
              <a:pPr>
                <a:defRPr/>
              </a:pPr>
              <a:t>14</a:t>
            </a:fld>
            <a:endParaRPr lang="en-US"/>
          </a:p>
        </p:txBody>
      </p:sp>
      <p:sp>
        <p:nvSpPr>
          <p:cNvPr id="5" name="Date Placeholder 4">
            <a:extLst>
              <a:ext uri="{FF2B5EF4-FFF2-40B4-BE49-F238E27FC236}">
                <a16:creationId xmlns:a16="http://schemas.microsoft.com/office/drawing/2014/main" id="{9C2899B3-9952-DCE0-DA6E-CCA83357AC25}"/>
              </a:ext>
            </a:extLst>
          </p:cNvPr>
          <p:cNvSpPr>
            <a:spLocks noGrp="1"/>
          </p:cNvSpPr>
          <p:nvPr>
            <p:ph type="dt" idx="1"/>
          </p:nvPr>
        </p:nvSpPr>
        <p:spPr/>
        <p:txBody>
          <a:bodyPr/>
          <a:lstStyle/>
          <a:p>
            <a:r>
              <a:rPr lang="en-US"/>
              <a:t>10/29/2023 AM</a:t>
            </a:r>
            <a:endParaRPr lang="en-US" dirty="0"/>
          </a:p>
        </p:txBody>
      </p:sp>
    </p:spTree>
    <p:extLst>
      <p:ext uri="{BB962C8B-B14F-4D97-AF65-F5344CB8AC3E}">
        <p14:creationId xmlns:p14="http://schemas.microsoft.com/office/powerpoint/2010/main" val="2941806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230188"/>
            <a:ext cx="4114800" cy="3086100"/>
          </a:xfrm>
        </p:spPr>
      </p:sp>
      <p:sp>
        <p:nvSpPr>
          <p:cNvPr id="3" name="Notes Placeholder 2"/>
          <p:cNvSpPr>
            <a:spLocks noGrp="1"/>
          </p:cNvSpPr>
          <p:nvPr>
            <p:ph type="body" idx="1"/>
          </p:nvPr>
        </p:nvSpPr>
        <p:spPr>
          <a:xfrm>
            <a:off x="1" y="3316288"/>
            <a:ext cx="6856412" cy="5827712"/>
          </a:xfrm>
        </p:spPr>
        <p:txBody>
          <a:bodyPr/>
          <a:lstStyle/>
          <a:p>
            <a:r>
              <a:rPr lang="en-US" b="1" dirty="0">
                <a:latin typeface="Arial" panose="020B0604020202020204" pitchFamily="34" charset="0"/>
                <a:cs typeface="Arial" panose="020B0604020202020204" pitchFamily="34" charset="0"/>
              </a:rPr>
              <a:t>1 Corinthians 15:1-4 KJV 1 </a:t>
            </a:r>
            <a:r>
              <a:rPr lang="en-US" dirty="0">
                <a:latin typeface="Arial" panose="020B0604020202020204" pitchFamily="34" charset="0"/>
                <a:cs typeface="Arial" panose="020B0604020202020204" pitchFamily="34" charset="0"/>
              </a:rPr>
              <a:t>Moreover, brethren, I declare unto you the gospel which I preached unto you, which also ye have received, and wherein ye stand; </a:t>
            </a:r>
            <a:r>
              <a:rPr lang="en-US" b="1" dirty="0">
                <a:latin typeface="Arial" panose="020B0604020202020204" pitchFamily="34" charset="0"/>
                <a:cs typeface="Arial" panose="020B0604020202020204" pitchFamily="34" charset="0"/>
              </a:rPr>
              <a:t>2 </a:t>
            </a:r>
            <a:r>
              <a:rPr lang="en-US" dirty="0">
                <a:latin typeface="Arial" panose="020B0604020202020204" pitchFamily="34" charset="0"/>
                <a:cs typeface="Arial" panose="020B0604020202020204" pitchFamily="34" charset="0"/>
              </a:rPr>
              <a:t>By which also ye are saved, if ye keep in memory what I preached unto you, unless ye have believed in vain. </a:t>
            </a:r>
            <a:r>
              <a:rPr lang="en-US" b="1"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For I delivered unto you first of all that which I also received, how that Christ died for our sins according to the scriptures; </a:t>
            </a:r>
            <a:r>
              <a:rPr lang="en-US" b="1"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And that he was buried, and that he rose again the third day according to the scriptures</a:t>
            </a:r>
          </a:p>
          <a:p>
            <a:r>
              <a:rPr lang="en-US" b="1" dirty="0">
                <a:latin typeface="Arial" panose="020B0604020202020204" pitchFamily="34" charset="0"/>
                <a:cs typeface="Arial" panose="020B0604020202020204" pitchFamily="34" charset="0"/>
              </a:rPr>
              <a:t>Romans 5:7-9 KJV 7 </a:t>
            </a:r>
            <a:r>
              <a:rPr lang="en-US" b="0" dirty="0">
                <a:latin typeface="Arial" panose="020B0604020202020204" pitchFamily="34" charset="0"/>
                <a:cs typeface="Arial" panose="020B0604020202020204" pitchFamily="34" charset="0"/>
              </a:rPr>
              <a:t>For scarcely for a righteous man will one die: yet peradventure for a good man some would even dare to die. </a:t>
            </a:r>
            <a:r>
              <a:rPr lang="en-US" b="1" dirty="0">
                <a:latin typeface="Arial" panose="020B0604020202020204" pitchFamily="34" charset="0"/>
                <a:cs typeface="Arial" panose="020B0604020202020204" pitchFamily="34" charset="0"/>
              </a:rPr>
              <a:t>8 </a:t>
            </a:r>
            <a:r>
              <a:rPr lang="en-US" b="0" dirty="0">
                <a:latin typeface="Arial" panose="020B0604020202020204" pitchFamily="34" charset="0"/>
                <a:cs typeface="Arial" panose="020B0604020202020204" pitchFamily="34" charset="0"/>
              </a:rPr>
              <a:t>But God </a:t>
            </a:r>
            <a:r>
              <a:rPr lang="en-US" b="0" dirty="0" err="1">
                <a:latin typeface="Arial" panose="020B0604020202020204" pitchFamily="34" charset="0"/>
                <a:cs typeface="Arial" panose="020B0604020202020204" pitchFamily="34" charset="0"/>
              </a:rPr>
              <a:t>commendeth</a:t>
            </a:r>
            <a:r>
              <a:rPr lang="en-US" b="0" dirty="0">
                <a:latin typeface="Arial" panose="020B0604020202020204" pitchFamily="34" charset="0"/>
                <a:cs typeface="Arial" panose="020B0604020202020204" pitchFamily="34" charset="0"/>
              </a:rPr>
              <a:t> his love toward us, in that, while we were yet sinners, Christ died for us. </a:t>
            </a:r>
            <a:r>
              <a:rPr lang="en-US" b="1" dirty="0">
                <a:latin typeface="Arial" panose="020B0604020202020204" pitchFamily="34" charset="0"/>
                <a:cs typeface="Arial" panose="020B0604020202020204" pitchFamily="34" charset="0"/>
              </a:rPr>
              <a:t>9</a:t>
            </a:r>
            <a:r>
              <a:rPr lang="en-US" b="0" dirty="0">
                <a:latin typeface="Arial" panose="020B0604020202020204" pitchFamily="34" charset="0"/>
                <a:cs typeface="Arial" panose="020B0604020202020204" pitchFamily="34" charset="0"/>
              </a:rPr>
              <a:t> Much more then, being now justified by his blood, we shall be saved from wrath through him.</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Hebrews 2:9 KJV 9</a:t>
            </a:r>
            <a:r>
              <a:rPr lang="en-US" b="0" dirty="0">
                <a:latin typeface="Arial" panose="020B0604020202020204" pitchFamily="34" charset="0"/>
                <a:cs typeface="Arial" panose="020B0604020202020204" pitchFamily="34" charset="0"/>
              </a:rPr>
              <a:t> But we see Jesus, who was made a little lower than the angels for the suffering of death, crowned with glory and </a:t>
            </a:r>
            <a:r>
              <a:rPr lang="en-US" b="0" dirty="0" err="1">
                <a:latin typeface="Arial" panose="020B0604020202020204" pitchFamily="34" charset="0"/>
                <a:cs typeface="Arial" panose="020B0604020202020204" pitchFamily="34" charset="0"/>
              </a:rPr>
              <a:t>honour</a:t>
            </a:r>
            <a:r>
              <a:rPr lang="en-US" b="0" dirty="0">
                <a:latin typeface="Arial" panose="020B0604020202020204" pitchFamily="34" charset="0"/>
                <a:cs typeface="Arial" panose="020B0604020202020204" pitchFamily="34" charset="0"/>
              </a:rPr>
              <a:t>; that he by the grace of God </a:t>
            </a:r>
            <a:r>
              <a:rPr lang="en-US" b="1" dirty="0">
                <a:latin typeface="Arial" panose="020B0604020202020204" pitchFamily="34" charset="0"/>
                <a:cs typeface="Arial" panose="020B0604020202020204" pitchFamily="34" charset="0"/>
              </a:rPr>
              <a:t>should taste death for every man.</a:t>
            </a:r>
          </a:p>
          <a:p>
            <a:r>
              <a:rPr lang="en-US" b="1" dirty="0">
                <a:latin typeface="Arial" panose="020B0604020202020204" pitchFamily="34" charset="0"/>
                <a:cs typeface="Arial" panose="020B0604020202020204" pitchFamily="34" charset="0"/>
              </a:rPr>
              <a:t>1 Timothy 2:6 KJV 6 </a:t>
            </a:r>
            <a:r>
              <a:rPr lang="en-US" dirty="0">
                <a:latin typeface="Arial" panose="020B0604020202020204" pitchFamily="34" charset="0"/>
                <a:cs typeface="Arial" panose="020B0604020202020204" pitchFamily="34" charset="0"/>
              </a:rPr>
              <a:t>Who gave </a:t>
            </a:r>
            <a:r>
              <a:rPr lang="en-US" b="1" dirty="0">
                <a:latin typeface="Arial" panose="020B0604020202020204" pitchFamily="34" charset="0"/>
                <a:cs typeface="Arial" panose="020B0604020202020204" pitchFamily="34" charset="0"/>
              </a:rPr>
              <a:t>himself a ransom for all</a:t>
            </a:r>
            <a:r>
              <a:rPr lang="en-US" dirty="0">
                <a:latin typeface="Arial" panose="020B0604020202020204" pitchFamily="34" charset="0"/>
                <a:cs typeface="Arial" panose="020B0604020202020204" pitchFamily="34" charset="0"/>
              </a:rPr>
              <a:t>, to be testified in due time.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Jn. 3:16-17 </a:t>
            </a:r>
            <a:r>
              <a:rPr lang="en-US" dirty="0">
                <a:latin typeface="Arial" panose="020B0604020202020204" pitchFamily="34" charset="0"/>
                <a:cs typeface="Arial" panose="020B0604020202020204" pitchFamily="34" charset="0"/>
              </a:rPr>
              <a:t>- For God so loved the world, that </a:t>
            </a:r>
            <a:r>
              <a:rPr lang="en-US" b="1" dirty="0">
                <a:latin typeface="Arial" panose="020B0604020202020204" pitchFamily="34" charset="0"/>
                <a:cs typeface="Arial" panose="020B0604020202020204" pitchFamily="34" charset="0"/>
              </a:rPr>
              <a:t>he gave his only begotten Son, that whosoever believeth in him should not perish, but have everlasting life. 17</a:t>
            </a:r>
            <a:r>
              <a:rPr lang="en-US" dirty="0">
                <a:latin typeface="Arial" panose="020B0604020202020204" pitchFamily="34" charset="0"/>
                <a:cs typeface="Arial" panose="020B0604020202020204" pitchFamily="34" charset="0"/>
              </a:rPr>
              <a:t> For God sent not his Son into the world to condemn the world; but that the world through him might be saved.</a:t>
            </a:r>
          </a:p>
          <a:p>
            <a:r>
              <a:rPr lang="en-US" b="1" dirty="0">
                <a:latin typeface="Arial" panose="020B0604020202020204" pitchFamily="34" charset="0"/>
                <a:cs typeface="Arial" panose="020B0604020202020204" pitchFamily="34" charset="0"/>
              </a:rPr>
              <a:t>2 Peter 3:9 KJV 9 </a:t>
            </a:r>
            <a:r>
              <a:rPr lang="en-US" b="0" i="0" dirty="0">
                <a:latin typeface="Arial" panose="020B0604020202020204" pitchFamily="34" charset="0"/>
                <a:cs typeface="Arial" panose="020B0604020202020204" pitchFamily="34" charset="0"/>
              </a:rPr>
              <a:t>The Lord is not slack concerning his promise, as some men count slackness; but is longsuffering to us-ward, </a:t>
            </a:r>
            <a:r>
              <a:rPr lang="en-US" b="1" i="0" dirty="0">
                <a:latin typeface="Arial" panose="020B0604020202020204" pitchFamily="34" charset="0"/>
                <a:cs typeface="Arial" panose="020B0604020202020204" pitchFamily="34" charset="0"/>
              </a:rPr>
              <a:t>not willing that any should perish, but that all should come to repentance.</a:t>
            </a:r>
          </a:p>
          <a:p>
            <a:r>
              <a:rPr lang="en-US" b="1" i="0" dirty="0">
                <a:latin typeface="Arial" panose="020B0604020202020204" pitchFamily="34" charset="0"/>
                <a:cs typeface="Arial" panose="020B0604020202020204" pitchFamily="34" charset="0"/>
              </a:rPr>
              <a:t>1 Timothy 2:3-5 KJV 3 </a:t>
            </a:r>
            <a:r>
              <a:rPr lang="en-US" b="0" i="0" dirty="0">
                <a:latin typeface="Arial" panose="020B0604020202020204" pitchFamily="34" charset="0"/>
                <a:cs typeface="Arial" panose="020B0604020202020204" pitchFamily="34" charset="0"/>
              </a:rPr>
              <a:t>For this is good and acceptable in the sight of </a:t>
            </a:r>
            <a:r>
              <a:rPr lang="en-US" b="1" i="0" dirty="0">
                <a:latin typeface="Arial" panose="020B0604020202020204" pitchFamily="34" charset="0"/>
                <a:cs typeface="Arial" panose="020B0604020202020204" pitchFamily="34" charset="0"/>
              </a:rPr>
              <a:t>God our </a:t>
            </a:r>
            <a:r>
              <a:rPr lang="en-US" b="1" i="0" dirty="0" err="1">
                <a:latin typeface="Arial" panose="020B0604020202020204" pitchFamily="34" charset="0"/>
                <a:cs typeface="Arial" panose="020B0604020202020204" pitchFamily="34" charset="0"/>
              </a:rPr>
              <a:t>Saviour</a:t>
            </a:r>
            <a:r>
              <a:rPr lang="en-US" b="0" i="0" dirty="0">
                <a:latin typeface="Arial" panose="020B0604020202020204" pitchFamily="34" charset="0"/>
                <a:cs typeface="Arial" panose="020B0604020202020204" pitchFamily="34" charset="0"/>
              </a:rPr>
              <a:t>; </a:t>
            </a:r>
            <a:r>
              <a:rPr lang="en-US" b="1" i="0" dirty="0">
                <a:latin typeface="Arial" panose="020B0604020202020204" pitchFamily="34" charset="0"/>
                <a:cs typeface="Arial" panose="020B0604020202020204" pitchFamily="34" charset="0"/>
              </a:rPr>
              <a:t>4</a:t>
            </a:r>
            <a:r>
              <a:rPr lang="en-US" b="0" i="0" dirty="0">
                <a:latin typeface="Arial" panose="020B0604020202020204" pitchFamily="34" charset="0"/>
                <a:cs typeface="Arial" panose="020B0604020202020204" pitchFamily="34" charset="0"/>
              </a:rPr>
              <a:t> </a:t>
            </a:r>
            <a:r>
              <a:rPr lang="en-US" b="1" i="0" dirty="0">
                <a:latin typeface="Arial" panose="020B0604020202020204" pitchFamily="34" charset="0"/>
                <a:cs typeface="Arial" panose="020B0604020202020204" pitchFamily="34" charset="0"/>
              </a:rPr>
              <a:t>Who will have all men to be saved</a:t>
            </a:r>
            <a:r>
              <a:rPr lang="en-US" b="0" i="0" dirty="0">
                <a:latin typeface="Arial" panose="020B0604020202020204" pitchFamily="34" charset="0"/>
                <a:cs typeface="Arial" panose="020B0604020202020204" pitchFamily="34" charset="0"/>
              </a:rPr>
              <a:t>, and to come unto the knowledge of the truth. </a:t>
            </a:r>
            <a:r>
              <a:rPr lang="en-US" b="1" i="0" dirty="0">
                <a:latin typeface="Arial" panose="020B0604020202020204" pitchFamily="34" charset="0"/>
                <a:cs typeface="Arial" panose="020B0604020202020204" pitchFamily="34" charset="0"/>
              </a:rPr>
              <a:t>5</a:t>
            </a:r>
            <a:r>
              <a:rPr lang="en-US" b="0" i="0" dirty="0">
                <a:latin typeface="Arial" panose="020B0604020202020204" pitchFamily="34" charset="0"/>
                <a:cs typeface="Arial" panose="020B0604020202020204" pitchFamily="34" charset="0"/>
              </a:rPr>
              <a:t> For there is </a:t>
            </a:r>
            <a:r>
              <a:rPr lang="en-US" b="1" i="0" dirty="0">
                <a:latin typeface="Arial" panose="020B0604020202020204" pitchFamily="34" charset="0"/>
                <a:cs typeface="Arial" panose="020B0604020202020204" pitchFamily="34" charset="0"/>
              </a:rPr>
              <a:t>one God</a:t>
            </a:r>
            <a:r>
              <a:rPr lang="en-US" b="0" i="0" dirty="0">
                <a:latin typeface="Arial" panose="020B0604020202020204" pitchFamily="34" charset="0"/>
                <a:cs typeface="Arial" panose="020B0604020202020204" pitchFamily="34" charset="0"/>
              </a:rPr>
              <a:t>, and one mediator between God and men, </a:t>
            </a:r>
            <a:r>
              <a:rPr lang="en-US" b="1" i="0" dirty="0">
                <a:latin typeface="Arial" panose="020B0604020202020204" pitchFamily="34" charset="0"/>
                <a:cs typeface="Arial" panose="020B0604020202020204" pitchFamily="34" charset="0"/>
              </a:rPr>
              <a:t>the man Christ Jesus;</a:t>
            </a:r>
          </a:p>
          <a:p>
            <a:r>
              <a:rPr lang="en-US" b="1" dirty="0">
                <a:latin typeface="Arial" panose="020B0604020202020204" pitchFamily="34" charset="0"/>
                <a:cs typeface="Arial" panose="020B0604020202020204" pitchFamily="34" charset="0"/>
              </a:rPr>
              <a:t>1 Jn. 4:10 </a:t>
            </a:r>
            <a:r>
              <a:rPr lang="en-US" dirty="0">
                <a:latin typeface="Arial" panose="020B0604020202020204" pitchFamily="34" charset="0"/>
                <a:cs typeface="Arial" panose="020B0604020202020204" pitchFamily="34" charset="0"/>
              </a:rPr>
              <a:t>- Herein is love, not that we loved God, but that </a:t>
            </a:r>
            <a:r>
              <a:rPr lang="en-US" b="1" dirty="0">
                <a:latin typeface="Arial" panose="020B0604020202020204" pitchFamily="34" charset="0"/>
                <a:cs typeface="Arial" panose="020B0604020202020204" pitchFamily="34" charset="0"/>
              </a:rPr>
              <a:t>he loved us, and sent his Son to be the propitiation for our sins.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Matthew 16:25-26 KJV 25 </a:t>
            </a:r>
            <a:r>
              <a:rPr lang="en-US" b="0" dirty="0">
                <a:latin typeface="Arial" panose="020B0604020202020204" pitchFamily="34" charset="0"/>
                <a:cs typeface="Arial" panose="020B0604020202020204" pitchFamily="34" charset="0"/>
              </a:rPr>
              <a:t>For whosoever will save his life shall lose it: and whosoever will lose his life for my sake shall find it. </a:t>
            </a:r>
            <a:r>
              <a:rPr lang="en-US" b="1" dirty="0">
                <a:latin typeface="Arial" panose="020B0604020202020204" pitchFamily="34" charset="0"/>
                <a:cs typeface="Arial" panose="020B0604020202020204" pitchFamily="34" charset="0"/>
              </a:rPr>
              <a:t>26 </a:t>
            </a:r>
            <a:r>
              <a:rPr lang="en-US" b="0" dirty="0">
                <a:latin typeface="Arial" panose="020B0604020202020204" pitchFamily="34" charset="0"/>
                <a:cs typeface="Arial" panose="020B0604020202020204" pitchFamily="34" charset="0"/>
              </a:rPr>
              <a:t>For </a:t>
            </a:r>
            <a:r>
              <a:rPr lang="en-US" b="1" dirty="0">
                <a:latin typeface="Arial" panose="020B0604020202020204" pitchFamily="34" charset="0"/>
                <a:cs typeface="Arial" panose="020B0604020202020204" pitchFamily="34" charset="0"/>
              </a:rPr>
              <a:t>what is a man profited, if he shall gain the whole world, and lose his own soul? or what shall a man give in exchange for his soul?</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Ephesians 2:4-7 KJV 4 </a:t>
            </a:r>
            <a:r>
              <a:rPr lang="en-US" b="0" dirty="0">
                <a:latin typeface="Arial" panose="020B0604020202020204" pitchFamily="34" charset="0"/>
                <a:cs typeface="Arial" panose="020B0604020202020204" pitchFamily="34" charset="0"/>
              </a:rPr>
              <a:t>But God, who is rich in mercy, for his great love wherewith he loved us, </a:t>
            </a:r>
            <a:r>
              <a:rPr lang="en-US" b="1" dirty="0">
                <a:latin typeface="Arial" panose="020B0604020202020204" pitchFamily="34" charset="0"/>
                <a:cs typeface="Arial" panose="020B0604020202020204" pitchFamily="34" charset="0"/>
              </a:rPr>
              <a:t>5</a:t>
            </a:r>
            <a:r>
              <a:rPr lang="en-US" b="0" dirty="0">
                <a:latin typeface="Arial" panose="020B0604020202020204" pitchFamily="34" charset="0"/>
                <a:cs typeface="Arial" panose="020B0604020202020204" pitchFamily="34" charset="0"/>
              </a:rPr>
              <a:t> Even when we were dead in sins, hath quickened us together with Christ, (by grace ye are saved;) </a:t>
            </a:r>
            <a:r>
              <a:rPr lang="en-US" b="1" dirty="0">
                <a:latin typeface="Arial" panose="020B0604020202020204" pitchFamily="34" charset="0"/>
                <a:cs typeface="Arial" panose="020B0604020202020204" pitchFamily="34" charset="0"/>
              </a:rPr>
              <a:t>6</a:t>
            </a:r>
            <a:r>
              <a:rPr lang="en-US" b="0" dirty="0">
                <a:latin typeface="Arial" panose="020B0604020202020204" pitchFamily="34" charset="0"/>
                <a:cs typeface="Arial" panose="020B0604020202020204" pitchFamily="34" charset="0"/>
              </a:rPr>
              <a:t> And hath raised us up together, and made us sit together in heavenly places in Christ Jesus: </a:t>
            </a:r>
            <a:r>
              <a:rPr lang="en-US" b="1" dirty="0">
                <a:latin typeface="Arial" panose="020B0604020202020204" pitchFamily="34" charset="0"/>
                <a:cs typeface="Arial" panose="020B0604020202020204" pitchFamily="34" charset="0"/>
              </a:rPr>
              <a:t>7</a:t>
            </a:r>
            <a:r>
              <a:rPr lang="en-US" b="0" dirty="0">
                <a:latin typeface="Arial" panose="020B0604020202020204" pitchFamily="34" charset="0"/>
                <a:cs typeface="Arial" panose="020B0604020202020204" pitchFamily="34" charset="0"/>
              </a:rPr>
              <a:t> That in the ages to come he might shew the exceeding riches of his grace in his kindness toward us through Christ Jesus.</a:t>
            </a:r>
          </a:p>
        </p:txBody>
      </p:sp>
      <p:sp>
        <p:nvSpPr>
          <p:cNvPr id="4" name="Slide Number Placeholder 3"/>
          <p:cNvSpPr>
            <a:spLocks noGrp="1"/>
          </p:cNvSpPr>
          <p:nvPr>
            <p:ph type="sldNum" sz="quarter" idx="5"/>
          </p:nvPr>
        </p:nvSpPr>
        <p:spPr/>
        <p:txBody>
          <a:bodyPr/>
          <a:lstStyle/>
          <a:p>
            <a:pPr>
              <a:defRPr/>
            </a:pPr>
            <a:fld id="{03395FC5-D053-48ED-A4B3-02E5EC42AC1F}" type="slidenum">
              <a:rPr lang="en-US" smtClean="0"/>
              <a:pPr>
                <a:defRPr/>
              </a:pPr>
              <a:t>15</a:t>
            </a:fld>
            <a:endParaRPr lang="en-US"/>
          </a:p>
        </p:txBody>
      </p:sp>
      <p:sp>
        <p:nvSpPr>
          <p:cNvPr id="5" name="Date Placeholder 4">
            <a:extLst>
              <a:ext uri="{FF2B5EF4-FFF2-40B4-BE49-F238E27FC236}">
                <a16:creationId xmlns:a16="http://schemas.microsoft.com/office/drawing/2014/main" id="{8C8FA214-2CBD-75F5-F4FF-B4C05469DA92}"/>
              </a:ext>
            </a:extLst>
          </p:cNvPr>
          <p:cNvSpPr>
            <a:spLocks noGrp="1"/>
          </p:cNvSpPr>
          <p:nvPr>
            <p:ph type="dt" idx="1"/>
          </p:nvPr>
        </p:nvSpPr>
        <p:spPr/>
        <p:txBody>
          <a:bodyPr/>
          <a:lstStyle/>
          <a:p>
            <a:r>
              <a:rPr lang="en-US"/>
              <a:t>10/29/2023 AM</a:t>
            </a:r>
            <a:endParaRPr lang="en-US" dirty="0"/>
          </a:p>
        </p:txBody>
      </p:sp>
    </p:spTree>
    <p:extLst>
      <p:ext uri="{BB962C8B-B14F-4D97-AF65-F5344CB8AC3E}">
        <p14:creationId xmlns:p14="http://schemas.microsoft.com/office/powerpoint/2010/main" val="160957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7EB3541-754F-D374-6E9F-4B732D99245A}"/>
              </a:ext>
            </a:extLst>
          </p:cNvPr>
          <p:cNvSpPr>
            <a:spLocks noGrp="1" noRot="1" noChangeAspect="1" noTextEdit="1"/>
          </p:cNvSpPr>
          <p:nvPr>
            <p:ph type="sldImg"/>
          </p:nvPr>
        </p:nvSpPr>
        <p:spPr>
          <a:xfrm>
            <a:off x="1370013" y="230188"/>
            <a:ext cx="4114800" cy="3086100"/>
          </a:xfrm>
          <a:ln/>
        </p:spPr>
      </p:sp>
      <p:sp>
        <p:nvSpPr>
          <p:cNvPr id="30723" name="Notes Placeholder 2">
            <a:extLst>
              <a:ext uri="{FF2B5EF4-FFF2-40B4-BE49-F238E27FC236}">
                <a16:creationId xmlns:a16="http://schemas.microsoft.com/office/drawing/2014/main" id="{83582262-5C62-D11C-5556-0D3ADCCC728C}"/>
              </a:ext>
            </a:extLst>
          </p:cNvPr>
          <p:cNvSpPr>
            <a:spLocks noGrp="1"/>
          </p:cNvSpPr>
          <p:nvPr>
            <p:ph type="body" idx="1"/>
          </p:nvPr>
        </p:nvSpPr>
        <p:spPr>
          <a:xfrm>
            <a:off x="-794" y="3479470"/>
            <a:ext cx="6856413" cy="5664530"/>
          </a:xfrm>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latin typeface="Arial" panose="020B0604020202020204" pitchFamily="34" charset="0"/>
                <a:cs typeface="Arial" panose="020B0604020202020204" pitchFamily="34" charset="0"/>
              </a:rPr>
              <a:t>“</a:t>
            </a:r>
            <a:r>
              <a:rPr lang="en-US" altLang="en-US" b="1" i="1" dirty="0">
                <a:latin typeface="Arial" panose="020B0604020202020204" pitchFamily="34" charset="0"/>
                <a:cs typeface="Arial" panose="020B0604020202020204" pitchFamily="34" charset="0"/>
              </a:rPr>
              <a:t>Sin is always deceitful. It promises more than it performs. It assures us of pleasure which it never imparts. It leads us on beyond what was supposed when we began to indulge in it. The man who commits sin is always under a delusion; and sin, if he indulges it, will lead him on from one step to another, until the heart becomes entirely hardened. Sin puts on plausible appearances and preferences; it assumes the name of virtue; it offers excuses and palliations, until the victim is snared; and then, spell-bound, he is hurried on to every excess. </a:t>
            </a:r>
            <a:r>
              <a:rPr lang="en-US" altLang="en-US" b="1" i="1" u="sng" dirty="0">
                <a:latin typeface="Arial" panose="020B0604020202020204" pitchFamily="34" charset="0"/>
                <a:cs typeface="Arial" panose="020B0604020202020204" pitchFamily="34" charset="0"/>
              </a:rPr>
              <a:t>If sin was always seen in its true aspect when man is tempted to commit it, it would be so hateful that he would flee from it with the utmost abhorrence</a:t>
            </a:r>
            <a:r>
              <a:rPr lang="en-US" altLang="en-US" b="1" i="1"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i="1"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u="none" strike="noStrike" baseline="0" dirty="0">
                <a:solidFill>
                  <a:srgbClr val="292F33"/>
                </a:solidFill>
                <a:latin typeface="Verdana" panose="020B0604030504040204" pitchFamily="34" charset="0"/>
              </a:rPr>
              <a:t>What young man would become a drunkard if he saw when he began exactly the career which he would run? What young man, now vigorous and healthful, and with fair prospects of usefulness and happiness would ever touch the intoxicating bowl, if he saw what he “would be” when he became a sot? What man would ever enter the room of the gambler if he saw just where indulgence would soon lead him, and if at the commencement he saw exactly the woe and despair which would inevitably ensue? Who would become a voluptuary and a sensualist, if he saw exactly the close of such a career? </a:t>
            </a:r>
            <a:r>
              <a:rPr lang="en-US" b="1" i="1" u="sng" strike="noStrike" baseline="0" dirty="0">
                <a:solidFill>
                  <a:srgbClr val="292F33"/>
                </a:solidFill>
                <a:latin typeface="Verdana" panose="020B0604030504040204" pitchFamily="34" charset="0"/>
              </a:rPr>
              <a:t>Sin deceives, deludes, blinds. Men do not, or will not, see the fearful results of indulgence. They are deluded by the hope of happiness or of gain; they are drawn along by the fascinations and allurements of pleasure until the heart becomes hard and the conscience seared - and then they give way without remorse. From such a course, the apostle would have Christians guarded by kind and affectionate exhortation. Each one should feel that he has an interest in keeping his brother from Such a doom; and each Christian thus in danger should be willing to listen to the kind exhortation of a Christian brother</a:t>
            </a:r>
            <a:r>
              <a:rPr lang="en-US" b="1" i="1" u="none" strike="noStrike" baseline="0" dirty="0">
                <a:solidFill>
                  <a:srgbClr val="292F33"/>
                </a:solidFill>
                <a:latin typeface="Verdana" panose="020B0604030504040204" pitchFamily="34" charset="0"/>
              </a:rPr>
              <a:t>.</a:t>
            </a:r>
            <a:r>
              <a:rPr lang="en-US" altLang="en-US" i="1" dirty="0">
                <a:latin typeface="Arial" panose="020B0604020202020204" pitchFamily="34" charset="0"/>
                <a:cs typeface="Arial" panose="020B0604020202020204" pitchFamily="34" charset="0"/>
              </a:rPr>
              <a:t> </a:t>
            </a:r>
            <a:r>
              <a:rPr lang="en-US" altLang="en-US" b="1" i="1" dirty="0">
                <a:latin typeface="Arial" panose="020B0604020202020204" pitchFamily="34" charset="0"/>
                <a:cs typeface="Arial" panose="020B0604020202020204" pitchFamily="34" charset="0"/>
              </a:rPr>
              <a:t>– Albert E. Barnes Notes on Heb. 3:13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i="0" dirty="0">
                <a:latin typeface="Arial" panose="020B0604020202020204" pitchFamily="34" charset="0"/>
                <a:cs typeface="Arial" panose="020B0604020202020204" pitchFamily="34" charset="0"/>
              </a:rPr>
              <a:t>Hebrews 3:13 KJV 13 </a:t>
            </a:r>
            <a:r>
              <a:rPr lang="en-US" altLang="en-US" b="0" i="0" dirty="0">
                <a:latin typeface="Arial" panose="020B0604020202020204" pitchFamily="34" charset="0"/>
                <a:cs typeface="Arial" panose="020B0604020202020204" pitchFamily="34" charset="0"/>
              </a:rPr>
              <a:t>But exhort one another daily, while it is called To day; </a:t>
            </a:r>
            <a:r>
              <a:rPr lang="en-US" altLang="en-US" b="1" i="0" dirty="0">
                <a:latin typeface="Arial" panose="020B0604020202020204" pitchFamily="34" charset="0"/>
                <a:cs typeface="Arial" panose="020B0604020202020204" pitchFamily="34" charset="0"/>
              </a:rPr>
              <a:t>lest any of you be hardened through </a:t>
            </a:r>
            <a:r>
              <a:rPr lang="en-US" altLang="en-US" b="1" i="0" u="sng" dirty="0">
                <a:latin typeface="Arial" panose="020B0604020202020204" pitchFamily="34" charset="0"/>
                <a:cs typeface="Arial" panose="020B0604020202020204" pitchFamily="34" charset="0"/>
              </a:rPr>
              <a:t>the deceitfulness of sin</a:t>
            </a:r>
            <a:r>
              <a:rPr lang="en-US" altLang="en-US" b="1" i="0" dirty="0">
                <a:latin typeface="Arial" panose="020B0604020202020204" pitchFamily="34" charset="0"/>
                <a:cs typeface="Arial" panose="020B0604020202020204" pitchFamily="34" charset="0"/>
              </a:rPr>
              <a:t>.</a:t>
            </a:r>
          </a:p>
          <a:p>
            <a:endParaRPr lang="en-US" altLang="en-US" dirty="0"/>
          </a:p>
        </p:txBody>
      </p:sp>
      <p:sp>
        <p:nvSpPr>
          <p:cNvPr id="30724" name="Slide Number Placeholder 3">
            <a:extLst>
              <a:ext uri="{FF2B5EF4-FFF2-40B4-BE49-F238E27FC236}">
                <a16:creationId xmlns:a16="http://schemas.microsoft.com/office/drawing/2014/main" id="{5AEC5D58-2D9B-C1A4-D5E9-39997FABD8E3}"/>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F27227-377E-451C-A682-832D65326937}" type="slidenum">
              <a:rPr lang="en-US" altLang="en-US">
                <a:latin typeface="Gill Sans MT" panose="020B0502020104020203" pitchFamily="34" charset="0"/>
              </a:rPr>
              <a:pPr eaLnBrk="1" hangingPunct="1"/>
              <a:t>16</a:t>
            </a:fld>
            <a:endParaRPr lang="en-US" altLang="en-US">
              <a:latin typeface="Gill Sans MT" panose="020B0502020104020203" pitchFamily="34" charset="0"/>
            </a:endParaRPr>
          </a:p>
        </p:txBody>
      </p:sp>
      <p:sp>
        <p:nvSpPr>
          <p:cNvPr id="2" name="Date Placeholder 1">
            <a:extLst>
              <a:ext uri="{FF2B5EF4-FFF2-40B4-BE49-F238E27FC236}">
                <a16:creationId xmlns:a16="http://schemas.microsoft.com/office/drawing/2014/main" id="{25730E93-25C0-9FFF-4F75-ED74F6367CF2}"/>
              </a:ext>
            </a:extLst>
          </p:cNvPr>
          <p:cNvSpPr>
            <a:spLocks noGrp="1"/>
          </p:cNvSpPr>
          <p:nvPr>
            <p:ph type="dt" idx="1"/>
          </p:nvPr>
        </p:nvSpPr>
        <p:spPr/>
        <p:txBody>
          <a:bodyPr/>
          <a:lstStyle/>
          <a:p>
            <a:r>
              <a:rPr lang="en-US"/>
              <a:t>10/29/2023 AM</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r>
              <a:rPr lang="en-US" b="1" dirty="0">
                <a:latin typeface="Arial" panose="020B0604020202020204" pitchFamily="34" charset="0"/>
                <a:cs typeface="Arial" panose="020B0604020202020204" pitchFamily="34" charset="0"/>
              </a:rPr>
              <a:t>Romans 5:6-11 ASV 6 </a:t>
            </a:r>
            <a:r>
              <a:rPr lang="en-US" b="0" dirty="0">
                <a:latin typeface="Arial" panose="020B0604020202020204" pitchFamily="34" charset="0"/>
                <a:cs typeface="Arial" panose="020B0604020202020204" pitchFamily="34" charset="0"/>
              </a:rPr>
              <a:t>For while we were yet weak, in due season Christ died for the ungodly</a:t>
            </a:r>
            <a:r>
              <a:rPr lang="en-US" b="1" dirty="0">
                <a:latin typeface="Arial" panose="020B0604020202020204" pitchFamily="34" charset="0"/>
                <a:cs typeface="Arial" panose="020B0604020202020204" pitchFamily="34" charset="0"/>
              </a:rPr>
              <a:t>. 7</a:t>
            </a:r>
            <a:r>
              <a:rPr lang="en-US" b="0" dirty="0">
                <a:latin typeface="Arial" panose="020B0604020202020204" pitchFamily="34" charset="0"/>
                <a:cs typeface="Arial" panose="020B0604020202020204" pitchFamily="34" charset="0"/>
              </a:rPr>
              <a:t> For scarcely for a righteous man will one die: for peradventure for the good man some one would even dare to die. 8 But God </a:t>
            </a:r>
            <a:r>
              <a:rPr lang="en-US" b="0" dirty="0" err="1">
                <a:latin typeface="Arial" panose="020B0604020202020204" pitchFamily="34" charset="0"/>
                <a:cs typeface="Arial" panose="020B0604020202020204" pitchFamily="34" charset="0"/>
              </a:rPr>
              <a:t>commendeth</a:t>
            </a:r>
            <a:r>
              <a:rPr lang="en-US" b="0" dirty="0">
                <a:latin typeface="Arial" panose="020B0604020202020204" pitchFamily="34" charset="0"/>
                <a:cs typeface="Arial" panose="020B0604020202020204" pitchFamily="34" charset="0"/>
              </a:rPr>
              <a:t> his own love toward us, in that, while we were yet sinners, Christ died for us</a:t>
            </a:r>
            <a:r>
              <a:rPr lang="en-US" b="1" dirty="0">
                <a:latin typeface="Arial" panose="020B0604020202020204" pitchFamily="34" charset="0"/>
                <a:cs typeface="Arial" panose="020B0604020202020204" pitchFamily="34" charset="0"/>
              </a:rPr>
              <a:t>. 9</a:t>
            </a:r>
            <a:r>
              <a:rPr lang="en-US" b="0" dirty="0">
                <a:latin typeface="Arial" panose="020B0604020202020204" pitchFamily="34" charset="0"/>
                <a:cs typeface="Arial" panose="020B0604020202020204" pitchFamily="34" charset="0"/>
              </a:rPr>
              <a:t> Much more then, being now justified by his blood, shall we be saved from the wrath of God through him. </a:t>
            </a:r>
            <a:r>
              <a:rPr lang="en-US" b="1" dirty="0">
                <a:latin typeface="Arial" panose="020B0604020202020204" pitchFamily="34" charset="0"/>
                <a:cs typeface="Arial" panose="020B0604020202020204" pitchFamily="34" charset="0"/>
              </a:rPr>
              <a:t>10</a:t>
            </a:r>
            <a:r>
              <a:rPr lang="en-US" b="0" dirty="0">
                <a:latin typeface="Arial" panose="020B0604020202020204" pitchFamily="34" charset="0"/>
                <a:cs typeface="Arial" panose="020B0604020202020204" pitchFamily="34" charset="0"/>
              </a:rPr>
              <a:t> For if, while we were enemies, we were reconciled to God through the death of his Son, much more, being reconciled, shall we be saved by his life; </a:t>
            </a:r>
            <a:r>
              <a:rPr lang="en-US" b="1" dirty="0">
                <a:latin typeface="Arial" panose="020B0604020202020204" pitchFamily="34" charset="0"/>
                <a:cs typeface="Arial" panose="020B0604020202020204" pitchFamily="34" charset="0"/>
              </a:rPr>
              <a:t>11</a:t>
            </a:r>
            <a:r>
              <a:rPr lang="en-US" b="0" dirty="0">
                <a:latin typeface="Arial" panose="020B0604020202020204" pitchFamily="34" charset="0"/>
                <a:cs typeface="Arial" panose="020B0604020202020204" pitchFamily="34" charset="0"/>
              </a:rPr>
              <a:t> and not only so, but we also rejoice in God through our Lord Jesus Christ, through whom we have now received the reconciliation.</a:t>
            </a:r>
          </a:p>
        </p:txBody>
      </p:sp>
      <p:sp>
        <p:nvSpPr>
          <p:cNvPr id="4" name="Slide Number Placeholder 3"/>
          <p:cNvSpPr>
            <a:spLocks noGrp="1"/>
          </p:cNvSpPr>
          <p:nvPr>
            <p:ph type="sldNum" sz="quarter" idx="5"/>
          </p:nvPr>
        </p:nvSpPr>
        <p:spPr/>
        <p:txBody>
          <a:bodyPr/>
          <a:lstStyle/>
          <a:p>
            <a:pPr>
              <a:defRPr/>
            </a:pPr>
            <a:fld id="{03395FC5-D053-48ED-A4B3-02E5EC42AC1F}" type="slidenum">
              <a:rPr lang="en-US" smtClean="0"/>
              <a:pPr>
                <a:defRPr/>
              </a:pPr>
              <a:t>17</a:t>
            </a:fld>
            <a:endParaRPr lang="en-US"/>
          </a:p>
        </p:txBody>
      </p:sp>
      <p:sp>
        <p:nvSpPr>
          <p:cNvPr id="5" name="Date Placeholder 4">
            <a:extLst>
              <a:ext uri="{FF2B5EF4-FFF2-40B4-BE49-F238E27FC236}">
                <a16:creationId xmlns:a16="http://schemas.microsoft.com/office/drawing/2014/main" id="{649735B9-0E76-F27E-7148-0EDFD69E722A}"/>
              </a:ext>
            </a:extLst>
          </p:cNvPr>
          <p:cNvSpPr>
            <a:spLocks noGrp="1"/>
          </p:cNvSpPr>
          <p:nvPr>
            <p:ph type="dt" idx="1"/>
          </p:nvPr>
        </p:nvSpPr>
        <p:spPr/>
        <p:txBody>
          <a:bodyPr/>
          <a:lstStyle/>
          <a:p>
            <a:r>
              <a:rPr lang="en-US"/>
              <a:t>10/29/2023 AM</a:t>
            </a:r>
            <a:endParaRPr lang="en-US" dirty="0"/>
          </a:p>
        </p:txBody>
      </p:sp>
    </p:spTree>
    <p:extLst>
      <p:ext uri="{BB962C8B-B14F-4D97-AF65-F5344CB8AC3E}">
        <p14:creationId xmlns:p14="http://schemas.microsoft.com/office/powerpoint/2010/main" val="2368671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effectLst>
                  <a:outerShdw blurRad="38100" dist="38100" dir="2700000" algn="tl">
                    <a:srgbClr val="C0C0C0"/>
                  </a:outerShdw>
                </a:effectLst>
                <a:latin typeface="Arial" panose="020B0604020202020204" pitchFamily="34" charset="0"/>
                <a:cs typeface="Arial" panose="020B0604020202020204" pitchFamily="34" charset="0"/>
              </a:rPr>
              <a:t>See ppt lesson titled</a:t>
            </a:r>
            <a:r>
              <a:rPr lang="en-US" altLang="en-US" sz="1200" b="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1200" b="1" i="1" u="none" dirty="0">
                <a:effectLst>
                  <a:outerShdw blurRad="38100" dist="38100" dir="2700000" algn="tl">
                    <a:srgbClr val="C0C0C0"/>
                  </a:outerShdw>
                </a:effectLst>
                <a:latin typeface="Arial" panose="020B0604020202020204" pitchFamily="34" charset="0"/>
                <a:cs typeface="Arial" panose="020B0604020202020204" pitchFamily="34" charset="0"/>
              </a:rPr>
              <a:t>“</a:t>
            </a:r>
            <a:r>
              <a:rPr lang="en-US" altLang="en-US" sz="1200" b="1" i="1" u="sng" dirty="0">
                <a:effectLst>
                  <a:outerShdw blurRad="38100" dist="38100" dir="2700000" algn="tl">
                    <a:srgbClr val="C0C0C0"/>
                  </a:outerShdw>
                </a:effectLst>
                <a:latin typeface="Arial" panose="020B0604020202020204" pitchFamily="34" charset="0"/>
                <a:cs typeface="Arial" panose="020B0604020202020204" pitchFamily="34" charset="0"/>
              </a:rPr>
              <a:t>Three Things Sin Will Do</a:t>
            </a:r>
            <a:r>
              <a:rPr lang="en-US" altLang="en-US" sz="1200" b="1" i="1" u="none"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1200" b="0" u="none" dirty="0">
                <a:effectLst>
                  <a:outerShdw blurRad="38100" dist="38100" dir="2700000" algn="tl">
                    <a:srgbClr val="C0C0C0"/>
                  </a:outerShdw>
                </a:effectLst>
                <a:latin typeface="Arial" panose="020B0604020202020204" pitchFamily="34" charset="0"/>
                <a:cs typeface="Arial" panose="020B0604020202020204" pitchFamily="34" charset="0"/>
              </a:rPr>
              <a:t>February 12, 2017</a:t>
            </a:r>
            <a:br>
              <a:rPr lang="en-US" altLang="en-US" sz="1200" b="0" u="sng" dirty="0">
                <a:effectLst>
                  <a:outerShdw blurRad="38100" dist="38100" dir="2700000" algn="tl">
                    <a:srgbClr val="C0C0C0"/>
                  </a:outerShdw>
                </a:effectLst>
                <a:latin typeface="Arial" panose="020B0604020202020204" pitchFamily="34" charset="0"/>
                <a:cs typeface="Arial" panose="020B0604020202020204" pitchFamily="34" charset="0"/>
              </a:rPr>
            </a:br>
            <a:endParaRPr lang="en-US" altLang="en-US" sz="1200" b="0" u="sng" dirty="0">
              <a:effectLst>
                <a:outerShdw blurRad="38100" dist="38100" dir="2700000" algn="tl">
                  <a:srgbClr val="C0C0C0"/>
                </a:outerShdw>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03395FC5-D053-48ED-A4B3-02E5EC42AC1F}" type="slidenum">
              <a:rPr lang="en-US" smtClean="0"/>
              <a:pPr>
                <a:defRPr/>
              </a:pPr>
              <a:t>18</a:t>
            </a:fld>
            <a:endParaRPr lang="en-US"/>
          </a:p>
        </p:txBody>
      </p:sp>
    </p:spTree>
    <p:extLst>
      <p:ext uri="{BB962C8B-B14F-4D97-AF65-F5344CB8AC3E}">
        <p14:creationId xmlns:p14="http://schemas.microsoft.com/office/powerpoint/2010/main" val="2655921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90488"/>
            <a:ext cx="4559300" cy="3419475"/>
          </a:xfrm>
        </p:spPr>
      </p:sp>
      <p:sp>
        <p:nvSpPr>
          <p:cNvPr id="3" name="Notes Placeholder 2"/>
          <p:cNvSpPr>
            <a:spLocks noGrp="1"/>
          </p:cNvSpPr>
          <p:nvPr>
            <p:ph type="body" idx="1"/>
          </p:nvPr>
        </p:nvSpPr>
        <p:spPr>
          <a:xfrm>
            <a:off x="8869" y="3509963"/>
            <a:ext cx="6849131" cy="5634037"/>
          </a:xfrm>
        </p:spPr>
        <p:txBody>
          <a:bodyPr>
            <a:normAutofit fontScale="85000" lnSpcReduction="20000"/>
          </a:bodyPr>
          <a:lstStyle/>
          <a:p>
            <a:pPr>
              <a:defRPr/>
            </a:pPr>
            <a:r>
              <a:rPr lang="en-US" altLang="en-US" sz="1600" b="1" u="sng" dirty="0">
                <a:latin typeface="Arial" panose="020B0604020202020204" pitchFamily="34" charset="0"/>
                <a:cs typeface="Arial" panose="020B0604020202020204" pitchFamily="34" charset="0"/>
              </a:rPr>
              <a:t>Acts 16:30-33 KJV 30 </a:t>
            </a:r>
            <a:r>
              <a:rPr lang="en-US" altLang="en-US" sz="1600" dirty="0">
                <a:latin typeface="Arial" panose="020B0604020202020204" pitchFamily="34" charset="0"/>
                <a:cs typeface="Arial" panose="020B0604020202020204" pitchFamily="34" charset="0"/>
              </a:rPr>
              <a:t>And brought them out, and said</a:t>
            </a:r>
            <a:r>
              <a:rPr lang="en-US" altLang="en-US" sz="1600" b="1" dirty="0">
                <a:latin typeface="Arial" panose="020B0604020202020204" pitchFamily="34" charset="0"/>
                <a:cs typeface="Arial" panose="020B0604020202020204" pitchFamily="34" charset="0"/>
              </a:rPr>
              <a:t>, Sirs, what must I do to be saved? 31</a:t>
            </a:r>
            <a:r>
              <a:rPr lang="en-US" altLang="en-US" sz="1600" dirty="0">
                <a:latin typeface="Arial" panose="020B0604020202020204" pitchFamily="34" charset="0"/>
                <a:cs typeface="Arial" panose="020B0604020202020204" pitchFamily="34" charset="0"/>
              </a:rPr>
              <a:t> And they said, Believe on the Lord Jesus Christ, and thou shalt be saved, and thy house. </a:t>
            </a:r>
            <a:r>
              <a:rPr lang="en-US" altLang="en-US" sz="1600" b="1" dirty="0">
                <a:latin typeface="Arial" panose="020B0604020202020204" pitchFamily="34" charset="0"/>
                <a:cs typeface="Arial" panose="020B0604020202020204" pitchFamily="34" charset="0"/>
              </a:rPr>
              <a:t>32</a:t>
            </a:r>
            <a:r>
              <a:rPr lang="en-US" altLang="en-US" sz="1600" dirty="0">
                <a:latin typeface="Arial" panose="020B0604020202020204" pitchFamily="34" charset="0"/>
                <a:cs typeface="Arial" panose="020B0604020202020204" pitchFamily="34" charset="0"/>
              </a:rPr>
              <a:t> And they spake unto him the word of the Lord, and to all that were in his house. </a:t>
            </a:r>
            <a:r>
              <a:rPr lang="en-US" altLang="en-US" sz="1600" b="1" dirty="0">
                <a:latin typeface="Arial" panose="020B0604020202020204" pitchFamily="34" charset="0"/>
                <a:cs typeface="Arial" panose="020B0604020202020204" pitchFamily="34" charset="0"/>
              </a:rPr>
              <a:t>33</a:t>
            </a:r>
            <a:r>
              <a:rPr lang="en-US" altLang="en-US" sz="1600" dirty="0">
                <a:latin typeface="Arial" panose="020B0604020202020204" pitchFamily="34" charset="0"/>
                <a:cs typeface="Arial" panose="020B0604020202020204" pitchFamily="34" charset="0"/>
              </a:rPr>
              <a:t> And he took them the same hour of the night, and washed their stripes; and was baptized, he and all his, straightway.</a:t>
            </a:r>
          </a:p>
          <a:p>
            <a:pPr>
              <a:defRPr/>
            </a:pPr>
            <a:r>
              <a:rPr lang="en-US" altLang="en-US" sz="1600" b="1" u="sng" dirty="0">
                <a:latin typeface="Arial" panose="020B0604020202020204" pitchFamily="34" charset="0"/>
                <a:cs typeface="Arial" panose="020B0604020202020204" pitchFamily="34" charset="0"/>
              </a:rPr>
              <a:t>Rom. 10:17 </a:t>
            </a:r>
            <a:r>
              <a:rPr lang="en-US" altLang="en-US" sz="1600" dirty="0">
                <a:latin typeface="Arial" panose="020B0604020202020204" pitchFamily="34" charset="0"/>
                <a:cs typeface="Arial" panose="020B0604020202020204" pitchFamily="34" charset="0"/>
              </a:rPr>
              <a:t>- So then faith cometh by hearing, and hearing by the word of God.</a:t>
            </a:r>
          </a:p>
          <a:p>
            <a:pPr>
              <a:defRPr/>
            </a:pPr>
            <a:r>
              <a:rPr lang="en-US" altLang="en-US" sz="1600" b="1" u="sng" dirty="0">
                <a:latin typeface="Arial" panose="020B0604020202020204" pitchFamily="34" charset="0"/>
                <a:cs typeface="Arial" panose="020B0604020202020204" pitchFamily="34" charset="0"/>
              </a:rPr>
              <a:t>Heb 11:6</a:t>
            </a:r>
            <a:r>
              <a:rPr lang="en-US" altLang="en-US" sz="1600" b="1" dirty="0">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rPr>
              <a:t>But without faith it is impossible to please him: for he that cometh to God </a:t>
            </a:r>
            <a:r>
              <a:rPr lang="en-US" altLang="en-US" sz="1600" b="1" dirty="0">
                <a:latin typeface="Arial" panose="020B0604020202020204" pitchFamily="34" charset="0"/>
                <a:cs typeface="Arial" panose="020B0604020202020204" pitchFamily="34" charset="0"/>
              </a:rPr>
              <a:t>must believe that he is</a:t>
            </a:r>
            <a:r>
              <a:rPr lang="en-US" altLang="en-US" sz="1600" dirty="0">
                <a:latin typeface="Arial" panose="020B0604020202020204" pitchFamily="34" charset="0"/>
                <a:cs typeface="Arial" panose="020B0604020202020204" pitchFamily="34" charset="0"/>
              </a:rPr>
              <a:t>, and that he is a rewarder of </a:t>
            </a:r>
            <a:r>
              <a:rPr lang="en-US" altLang="en-US" sz="1600" b="1" dirty="0">
                <a:latin typeface="Arial" panose="020B0604020202020204" pitchFamily="34" charset="0"/>
                <a:cs typeface="Arial" panose="020B0604020202020204" pitchFamily="34" charset="0"/>
              </a:rPr>
              <a:t>them that diligently seek him</a:t>
            </a:r>
            <a:r>
              <a:rPr lang="en-US" altLang="en-US" sz="1600" dirty="0">
                <a:latin typeface="Arial" panose="020B0604020202020204" pitchFamily="34" charset="0"/>
                <a:cs typeface="Arial" panose="020B0604020202020204" pitchFamily="34" charset="0"/>
              </a:rPr>
              <a:t>.</a:t>
            </a:r>
          </a:p>
          <a:p>
            <a:pPr>
              <a:defRPr/>
            </a:pPr>
            <a:r>
              <a:rPr lang="en-US" altLang="en-US" sz="1600" b="1" u="sng" dirty="0">
                <a:latin typeface="Arial" panose="020B0604020202020204" pitchFamily="34" charset="0"/>
                <a:cs typeface="Arial" panose="020B0604020202020204" pitchFamily="34" charset="0"/>
              </a:rPr>
              <a:t>Jn. 8:24 </a:t>
            </a:r>
            <a:r>
              <a:rPr lang="en-US" altLang="en-US" sz="1600" dirty="0">
                <a:latin typeface="Arial" panose="020B0604020202020204" pitchFamily="34" charset="0"/>
                <a:cs typeface="Arial" panose="020B0604020202020204" pitchFamily="34" charset="0"/>
              </a:rPr>
              <a:t>-  I said therefore unto you, that ye shall die in your sins: for if ye believe not that I am he, ye shall die in your sins.</a:t>
            </a:r>
          </a:p>
          <a:p>
            <a:pPr>
              <a:defRPr/>
            </a:pPr>
            <a:r>
              <a:rPr lang="en-US" altLang="en-US" sz="1600" b="1" u="sng" dirty="0">
                <a:latin typeface="Arial" panose="020B0604020202020204" pitchFamily="34" charset="0"/>
                <a:cs typeface="Arial" panose="020B0604020202020204" pitchFamily="34" charset="0"/>
              </a:rPr>
              <a:t>Acts 17:30-31 </a:t>
            </a:r>
            <a:r>
              <a:rPr lang="en-US" altLang="en-US" sz="1600" dirty="0">
                <a:latin typeface="Arial" panose="020B0604020202020204" pitchFamily="34" charset="0"/>
                <a:cs typeface="Arial" panose="020B0604020202020204" pitchFamily="34" charset="0"/>
              </a:rPr>
              <a:t>- And the times of this ignorance God winked at; but now </a:t>
            </a:r>
            <a:r>
              <a:rPr lang="en-US" altLang="en-US" sz="1600" dirty="0" err="1">
                <a:latin typeface="Arial" panose="020B0604020202020204" pitchFamily="34" charset="0"/>
                <a:cs typeface="Arial" panose="020B0604020202020204" pitchFamily="34" charset="0"/>
              </a:rPr>
              <a:t>commandeth</a:t>
            </a:r>
            <a:r>
              <a:rPr lang="en-US" altLang="en-US" sz="1600" dirty="0">
                <a:latin typeface="Arial" panose="020B0604020202020204" pitchFamily="34" charset="0"/>
                <a:cs typeface="Arial" panose="020B0604020202020204" pitchFamily="34" charset="0"/>
              </a:rPr>
              <a:t> all men every where to repent: 31 Because he hath appointed a day, in the which he will judge the world in righteousness by that man whom he hath ordained; whereof he hath given assurance unto all men, in that he hath raised him from the dead.</a:t>
            </a:r>
          </a:p>
          <a:p>
            <a:pPr>
              <a:defRPr/>
            </a:pPr>
            <a:r>
              <a:rPr lang="en-US" altLang="en-US" sz="1600" b="1" u="sng" dirty="0">
                <a:latin typeface="Arial" panose="020B0604020202020204" pitchFamily="34" charset="0"/>
                <a:cs typeface="Arial" panose="020B0604020202020204" pitchFamily="34" charset="0"/>
              </a:rPr>
              <a:t>Matt. 10:34 </a:t>
            </a:r>
            <a:r>
              <a:rPr lang="en-US" altLang="en-US" sz="1600" dirty="0">
                <a:latin typeface="Arial" panose="020B0604020202020204" pitchFamily="34" charset="0"/>
                <a:cs typeface="Arial" panose="020B0604020202020204" pitchFamily="34" charset="0"/>
              </a:rPr>
              <a:t>- Whosoever therefore shall confess me before men, him will I confess also before my Father which is in heaven.</a:t>
            </a:r>
          </a:p>
          <a:p>
            <a:pPr>
              <a:defRPr/>
            </a:pPr>
            <a:r>
              <a:rPr lang="en-US" altLang="en-US" sz="1600" b="1" u="sng" dirty="0">
                <a:latin typeface="Arial" panose="020B0604020202020204" pitchFamily="34" charset="0"/>
                <a:cs typeface="Arial" panose="020B0604020202020204" pitchFamily="34" charset="0"/>
              </a:rPr>
              <a:t>Acts 2:38 </a:t>
            </a:r>
            <a:r>
              <a:rPr lang="en-US" altLang="en-US" sz="1600" dirty="0">
                <a:latin typeface="Arial" panose="020B0604020202020204" pitchFamily="34" charset="0"/>
                <a:cs typeface="Arial" panose="020B0604020202020204" pitchFamily="34" charset="0"/>
              </a:rPr>
              <a:t>- Then Peter said unto them, Repent, and be baptized every one of you in the name of Jesus Christ for the remission of sins, and ye shall receive the gift of the Holy Ghost.</a:t>
            </a:r>
          </a:p>
          <a:p>
            <a:pPr>
              <a:defRPr/>
            </a:pPr>
            <a:r>
              <a:rPr lang="en-US" altLang="en-US" sz="1600" b="1" u="sng" dirty="0">
                <a:latin typeface="Arial" panose="020B0604020202020204" pitchFamily="34" charset="0"/>
                <a:cs typeface="Arial" panose="020B0604020202020204" pitchFamily="34" charset="0"/>
              </a:rPr>
              <a:t>1 Jn. 1:7-9 </a:t>
            </a:r>
            <a:r>
              <a:rPr lang="en-US" altLang="en-US" sz="1600" dirty="0">
                <a:latin typeface="Arial" panose="020B0604020202020204" pitchFamily="34" charset="0"/>
                <a:cs typeface="Arial" panose="020B0604020202020204" pitchFamily="34" charset="0"/>
              </a:rPr>
              <a:t>- But if we walk in the light, as he is in the light, we have fellowship one with another, and the blood of Jesus Christ his Son </a:t>
            </a:r>
            <a:r>
              <a:rPr lang="en-US" altLang="en-US" sz="1600" dirty="0" err="1">
                <a:latin typeface="Arial" panose="020B0604020202020204" pitchFamily="34" charset="0"/>
                <a:cs typeface="Arial" panose="020B0604020202020204" pitchFamily="34" charset="0"/>
              </a:rPr>
              <a:t>cleanseth</a:t>
            </a:r>
            <a:r>
              <a:rPr lang="en-US" altLang="en-US" sz="1600" dirty="0">
                <a:latin typeface="Arial" panose="020B0604020202020204" pitchFamily="34" charset="0"/>
                <a:cs typeface="Arial" panose="020B0604020202020204" pitchFamily="34" charset="0"/>
              </a:rPr>
              <a:t> us from all sin</a:t>
            </a:r>
            <a:r>
              <a:rPr lang="en-US" altLang="en-US" sz="1600" b="1" dirty="0">
                <a:latin typeface="Arial" panose="020B0604020202020204" pitchFamily="34" charset="0"/>
                <a:cs typeface="Arial" panose="020B0604020202020204" pitchFamily="34" charset="0"/>
              </a:rPr>
              <a:t>. 8 </a:t>
            </a:r>
            <a:r>
              <a:rPr lang="en-US" altLang="en-US" sz="1600" dirty="0">
                <a:latin typeface="Arial" panose="020B0604020202020204" pitchFamily="34" charset="0"/>
                <a:cs typeface="Arial" panose="020B0604020202020204" pitchFamily="34" charset="0"/>
              </a:rPr>
              <a:t>If we say that we have no sin, we deceive ourselves, and the truth is not in us. </a:t>
            </a:r>
            <a:r>
              <a:rPr lang="en-US" altLang="en-US" sz="1600" b="1" dirty="0">
                <a:latin typeface="Arial" panose="020B0604020202020204" pitchFamily="34" charset="0"/>
                <a:cs typeface="Arial" panose="020B0604020202020204" pitchFamily="34" charset="0"/>
              </a:rPr>
              <a:t>9</a:t>
            </a:r>
            <a:r>
              <a:rPr lang="en-US" altLang="en-US" sz="1600" dirty="0">
                <a:latin typeface="Arial" panose="020B0604020202020204" pitchFamily="34" charset="0"/>
                <a:cs typeface="Arial" panose="020B0604020202020204" pitchFamily="34" charset="0"/>
              </a:rPr>
              <a:t> If we confess our sins, he is faithful and just to forgive us our sins, and to cleanse us from all unrighteousness.</a:t>
            </a:r>
          </a:p>
          <a:p>
            <a:pPr>
              <a:defRPr/>
            </a:pPr>
            <a:r>
              <a:rPr lang="en-US" altLang="en-US" sz="1600" b="1" u="sng" dirty="0">
                <a:latin typeface="Arial" panose="020B0604020202020204" pitchFamily="34" charset="0"/>
                <a:cs typeface="Arial" panose="020B0604020202020204" pitchFamily="34" charset="0"/>
              </a:rPr>
              <a:t>Rev. 2:10 </a:t>
            </a:r>
            <a:r>
              <a:rPr lang="en-US" altLang="en-US" sz="1600" dirty="0">
                <a:latin typeface="Arial" panose="020B0604020202020204" pitchFamily="34" charset="0"/>
                <a:cs typeface="Arial" panose="020B0604020202020204" pitchFamily="34" charset="0"/>
              </a:rPr>
              <a:t>- Fear none of those things which thou shalt suffer: behold, the devil shall cast some of you into prison, that ye may be tried; and ye shall have tribulation ten days: </a:t>
            </a:r>
            <a:r>
              <a:rPr lang="en-US" altLang="en-US" sz="1600" b="1" u="sng" dirty="0">
                <a:latin typeface="Arial" panose="020B0604020202020204" pitchFamily="34" charset="0"/>
                <a:cs typeface="Arial" panose="020B0604020202020204" pitchFamily="34" charset="0"/>
              </a:rPr>
              <a:t>be thou faithful unto death, and I will give thee a crown of life</a:t>
            </a:r>
            <a:r>
              <a:rPr lang="en-US" altLang="en-US" sz="1600" b="1" dirty="0">
                <a:latin typeface="Arial" panose="020B0604020202020204" pitchFamily="34" charset="0"/>
                <a:cs typeface="Arial" panose="020B0604020202020204" pitchFamily="34" charset="0"/>
              </a:rPr>
              <a:t>.</a:t>
            </a:r>
          </a:p>
          <a:p>
            <a:endParaRPr lang="en-US" dirty="0"/>
          </a:p>
        </p:txBody>
      </p:sp>
      <p:sp>
        <p:nvSpPr>
          <p:cNvPr id="4" name="Date Placeholder 3"/>
          <p:cNvSpPr>
            <a:spLocks noGrp="1"/>
          </p:cNvSpPr>
          <p:nvPr>
            <p:ph type="dt" idx="1"/>
          </p:nvPr>
        </p:nvSpPr>
        <p:spPr/>
        <p:txBody>
          <a:bodyPr/>
          <a:lstStyle/>
          <a:p>
            <a:r>
              <a:rPr lang="en-US"/>
              <a:t>10/29/2023 AM</a:t>
            </a:r>
            <a:endParaRPr lang="en-US" dirty="0"/>
          </a:p>
        </p:txBody>
      </p:sp>
      <p:sp>
        <p:nvSpPr>
          <p:cNvPr id="5" name="Slide Number Placeholder 4"/>
          <p:cNvSpPr>
            <a:spLocks noGrp="1"/>
          </p:cNvSpPr>
          <p:nvPr>
            <p:ph type="sldNum" sz="quarter" idx="5"/>
          </p:nvPr>
        </p:nvSpPr>
        <p:spPr/>
        <p:txBody>
          <a:bodyPr/>
          <a:lstStyle/>
          <a:p>
            <a:fld id="{DC0D42F3-CDD5-4B19-B3DB-7C5223465AF0}" type="slidenum">
              <a:rPr lang="en-US" smtClean="0"/>
              <a:t>19</a:t>
            </a:fld>
            <a:endParaRPr lang="en-US" dirty="0"/>
          </a:p>
        </p:txBody>
      </p:sp>
    </p:spTree>
    <p:extLst>
      <p:ext uri="{BB962C8B-B14F-4D97-AF65-F5344CB8AC3E}">
        <p14:creationId xmlns:p14="http://schemas.microsoft.com/office/powerpoint/2010/main" val="54738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46050"/>
            <a:ext cx="4114800" cy="3086100"/>
          </a:xfrm>
        </p:spPr>
      </p:sp>
      <p:sp>
        <p:nvSpPr>
          <p:cNvPr id="3" name="Notes Placeholder 2"/>
          <p:cNvSpPr>
            <a:spLocks noGrp="1"/>
          </p:cNvSpPr>
          <p:nvPr>
            <p:ph type="body" idx="1"/>
          </p:nvPr>
        </p:nvSpPr>
        <p:spPr>
          <a:xfrm>
            <a:off x="-1" y="3232150"/>
            <a:ext cx="6856413" cy="5911850"/>
          </a:xfrm>
        </p:spPr>
        <p:txBody>
          <a:bodyPr/>
          <a:lstStyle/>
          <a:p>
            <a:pPr algn="l"/>
            <a:r>
              <a:rPr lang="en-US" b="1" i="0" u="none" strike="noStrike" baseline="0" dirty="0">
                <a:latin typeface="Arial" panose="020B0604020202020204" pitchFamily="34" charset="0"/>
                <a:cs typeface="Arial" panose="020B0604020202020204" pitchFamily="34" charset="0"/>
              </a:rPr>
              <a:t>V</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idx="1"/>
          </p:nvPr>
        </p:nvSpPr>
        <p:spPr/>
        <p:txBody>
          <a:bodyPr/>
          <a:lstStyle/>
          <a:p>
            <a:r>
              <a:rPr lang="en-US"/>
              <a:t>10/29/2023 AM</a:t>
            </a:r>
            <a:endParaRPr lang="en-US" dirty="0"/>
          </a:p>
        </p:txBody>
      </p:sp>
      <p:sp>
        <p:nvSpPr>
          <p:cNvPr id="5" name="Slide Number Placeholder 4"/>
          <p:cNvSpPr>
            <a:spLocks noGrp="1"/>
          </p:cNvSpPr>
          <p:nvPr>
            <p:ph type="sldNum" sz="quarter" idx="5"/>
          </p:nvPr>
        </p:nvSpPr>
        <p:spPr/>
        <p:txBody>
          <a:bodyPr/>
          <a:lstStyle/>
          <a:p>
            <a:fld id="{52F7FBCA-4BE8-4FB5-91BD-69C6AC6BDB5D}" type="slidenum">
              <a:rPr lang="en-US" smtClean="0"/>
              <a:t>2</a:t>
            </a:fld>
            <a:endParaRPr lang="en-US" dirty="0"/>
          </a:p>
        </p:txBody>
      </p:sp>
    </p:spTree>
    <p:extLst>
      <p:ext uri="{BB962C8B-B14F-4D97-AF65-F5344CB8AC3E}">
        <p14:creationId xmlns:p14="http://schemas.microsoft.com/office/powerpoint/2010/main" val="990287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r>
              <a:rPr lang="en-US" b="1" dirty="0">
                <a:latin typeface="Arial" panose="020B0604020202020204" pitchFamily="34" charset="0"/>
                <a:cs typeface="Arial" panose="020B0604020202020204" pitchFamily="34" charset="0"/>
              </a:rPr>
              <a:t>Genesis 2:16-17 KJV 16 </a:t>
            </a:r>
            <a:r>
              <a:rPr lang="en-US" dirty="0">
                <a:latin typeface="Arial" panose="020B0604020202020204" pitchFamily="34" charset="0"/>
                <a:cs typeface="Arial" panose="020B0604020202020204" pitchFamily="34" charset="0"/>
              </a:rPr>
              <a:t>And the LORD God commanded the man, saying, </a:t>
            </a:r>
            <a:r>
              <a:rPr lang="en-US" b="1" dirty="0">
                <a:latin typeface="Arial" panose="020B0604020202020204" pitchFamily="34" charset="0"/>
                <a:cs typeface="Arial" panose="020B0604020202020204" pitchFamily="34" charset="0"/>
              </a:rPr>
              <a:t>Of every tree of the garden thou mayest freely eat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17</a:t>
            </a:r>
            <a:r>
              <a:rPr lang="en-US" dirty="0">
                <a:latin typeface="Arial" panose="020B0604020202020204" pitchFamily="34" charset="0"/>
                <a:cs typeface="Arial" panose="020B0604020202020204" pitchFamily="34" charset="0"/>
              </a:rPr>
              <a:t> But of the tree of the knowledge of good and evil, thou shalt not eat of it: for in the day that thou </a:t>
            </a:r>
            <a:r>
              <a:rPr lang="en-US" dirty="0" err="1">
                <a:latin typeface="Arial" panose="020B0604020202020204" pitchFamily="34" charset="0"/>
                <a:cs typeface="Arial" panose="020B0604020202020204" pitchFamily="34" charset="0"/>
              </a:rPr>
              <a:t>eatest</a:t>
            </a:r>
            <a:r>
              <a:rPr lang="en-US" dirty="0">
                <a:latin typeface="Arial" panose="020B0604020202020204" pitchFamily="34" charset="0"/>
                <a:cs typeface="Arial" panose="020B0604020202020204" pitchFamily="34" charset="0"/>
              </a:rPr>
              <a:t> thereof thou shalt surely die.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Genesis 3:1-6 KJV 1</a:t>
            </a:r>
            <a:r>
              <a:rPr lang="en-US" b="0" dirty="0">
                <a:latin typeface="Arial" panose="020B0604020202020204" pitchFamily="34" charset="0"/>
                <a:cs typeface="Arial" panose="020B0604020202020204" pitchFamily="34" charset="0"/>
              </a:rPr>
              <a:t> Now the serpent was more </a:t>
            </a:r>
            <a:r>
              <a:rPr lang="en-US" b="0" dirty="0" err="1">
                <a:latin typeface="Arial" panose="020B0604020202020204" pitchFamily="34" charset="0"/>
                <a:cs typeface="Arial" panose="020B0604020202020204" pitchFamily="34" charset="0"/>
              </a:rPr>
              <a:t>subtil</a:t>
            </a:r>
            <a:r>
              <a:rPr lang="en-US" b="0" dirty="0">
                <a:latin typeface="Arial" panose="020B0604020202020204" pitchFamily="34" charset="0"/>
                <a:cs typeface="Arial" panose="020B0604020202020204" pitchFamily="34" charset="0"/>
              </a:rPr>
              <a:t> than any beast of the field which the LORD God had made. And he said unto the woman, Yea, hath God said, Ye shall not eat of every tree of the garden? </a:t>
            </a:r>
            <a:r>
              <a:rPr lang="en-US" b="1" dirty="0">
                <a:latin typeface="Arial" panose="020B0604020202020204" pitchFamily="34" charset="0"/>
                <a:cs typeface="Arial" panose="020B0604020202020204" pitchFamily="34" charset="0"/>
              </a:rPr>
              <a:t>2</a:t>
            </a:r>
            <a:r>
              <a:rPr lang="en-US" b="0" dirty="0">
                <a:latin typeface="Arial" panose="020B0604020202020204" pitchFamily="34" charset="0"/>
                <a:cs typeface="Arial" panose="020B0604020202020204" pitchFamily="34" charset="0"/>
              </a:rPr>
              <a:t> And the woman said unto the serpent, We may eat of the fruit of the trees of the garden: </a:t>
            </a:r>
            <a:r>
              <a:rPr lang="en-US" b="1"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 But of the fruit of the tree which is in the midst of the garden, God hath said, Ye shall not eat of it, neither shall ye touch it, lest ye die. </a:t>
            </a:r>
            <a:r>
              <a:rPr lang="en-US" b="1" dirty="0">
                <a:latin typeface="Arial" panose="020B0604020202020204" pitchFamily="34" charset="0"/>
                <a:cs typeface="Arial" panose="020B0604020202020204" pitchFamily="34" charset="0"/>
              </a:rPr>
              <a:t>4</a:t>
            </a:r>
            <a:r>
              <a:rPr lang="en-US" b="0" dirty="0">
                <a:latin typeface="Arial" panose="020B0604020202020204" pitchFamily="34" charset="0"/>
                <a:cs typeface="Arial" panose="020B0604020202020204" pitchFamily="34" charset="0"/>
              </a:rPr>
              <a:t> And the serpent said unto the woman, Ye shall not surely die:</a:t>
            </a:r>
            <a:r>
              <a:rPr lang="en-US" b="1" dirty="0">
                <a:latin typeface="Arial" panose="020B0604020202020204" pitchFamily="34" charset="0"/>
                <a:cs typeface="Arial" panose="020B0604020202020204" pitchFamily="34" charset="0"/>
              </a:rPr>
              <a:t> 5 </a:t>
            </a:r>
            <a:r>
              <a:rPr lang="en-US" b="0" dirty="0">
                <a:latin typeface="Arial" panose="020B0604020202020204" pitchFamily="34" charset="0"/>
                <a:cs typeface="Arial" panose="020B0604020202020204" pitchFamily="34" charset="0"/>
              </a:rPr>
              <a:t>For God doth know that in the day ye eat thereof, then your eyes shall be opened, and ye shall be as gods, knowing good and evil. </a:t>
            </a:r>
            <a:r>
              <a:rPr lang="en-US" b="1" dirty="0">
                <a:latin typeface="Arial" panose="020B0604020202020204" pitchFamily="34" charset="0"/>
                <a:cs typeface="Arial" panose="020B0604020202020204" pitchFamily="34" charset="0"/>
              </a:rPr>
              <a:t>6 </a:t>
            </a:r>
            <a:r>
              <a:rPr lang="en-US" b="0" dirty="0">
                <a:latin typeface="Arial" panose="020B0604020202020204" pitchFamily="34" charset="0"/>
                <a:cs typeface="Arial" panose="020B0604020202020204" pitchFamily="34" charset="0"/>
              </a:rPr>
              <a:t>And when the woman saw that the tree was good for food, and that it was pleasant to the eyes, and a tree to be desired to make one wise, she took of the fruit thereof, and did eat, and gave also unto her husband with her; and he did eat.</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Romans 4:15 KJV 15 </a:t>
            </a:r>
            <a:r>
              <a:rPr lang="en-US" b="0" dirty="0">
                <a:latin typeface="Arial" panose="020B0604020202020204" pitchFamily="34" charset="0"/>
                <a:cs typeface="Arial" panose="020B0604020202020204" pitchFamily="34" charset="0"/>
              </a:rPr>
              <a:t>Because the law worketh wrath: for where no law is, there is no transgression.</a:t>
            </a:r>
          </a:p>
        </p:txBody>
      </p:sp>
      <p:sp>
        <p:nvSpPr>
          <p:cNvPr id="4" name="Date Placeholder 3"/>
          <p:cNvSpPr>
            <a:spLocks noGrp="1"/>
          </p:cNvSpPr>
          <p:nvPr>
            <p:ph type="dt" idx="1"/>
          </p:nvPr>
        </p:nvSpPr>
        <p:spPr/>
        <p:txBody>
          <a:bodyPr/>
          <a:lstStyle/>
          <a:p>
            <a:r>
              <a:rPr lang="en-US"/>
              <a:t>10/29/2023 AM</a:t>
            </a:r>
            <a:endParaRPr lang="en-US" dirty="0"/>
          </a:p>
        </p:txBody>
      </p:sp>
      <p:sp>
        <p:nvSpPr>
          <p:cNvPr id="5" name="Slide Number Placeholder 4"/>
          <p:cNvSpPr>
            <a:spLocks noGrp="1"/>
          </p:cNvSpPr>
          <p:nvPr>
            <p:ph type="sldNum" sz="quarter" idx="5"/>
          </p:nvPr>
        </p:nvSpPr>
        <p:spPr/>
        <p:txBody>
          <a:bodyPr/>
          <a:lstStyle/>
          <a:p>
            <a:fld id="{52F7FBCA-4BE8-4FB5-91BD-69C6AC6BDB5D}" type="slidenum">
              <a:rPr lang="en-US" smtClean="0"/>
              <a:t>3</a:t>
            </a:fld>
            <a:endParaRPr lang="en-US" dirty="0"/>
          </a:p>
        </p:txBody>
      </p:sp>
    </p:spTree>
    <p:extLst>
      <p:ext uri="{BB962C8B-B14F-4D97-AF65-F5344CB8AC3E}">
        <p14:creationId xmlns:p14="http://schemas.microsoft.com/office/powerpoint/2010/main" val="715002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Genesis 3:1-6 KJV 1</a:t>
            </a:r>
            <a:r>
              <a:rPr lang="en-US" b="0" dirty="0">
                <a:latin typeface="Arial" panose="020B0604020202020204" pitchFamily="34" charset="0"/>
                <a:cs typeface="Arial" panose="020B0604020202020204" pitchFamily="34" charset="0"/>
              </a:rPr>
              <a:t> Now the serpent was more </a:t>
            </a:r>
            <a:r>
              <a:rPr lang="en-US" b="0" dirty="0" err="1">
                <a:latin typeface="Arial" panose="020B0604020202020204" pitchFamily="34" charset="0"/>
                <a:cs typeface="Arial" panose="020B0604020202020204" pitchFamily="34" charset="0"/>
              </a:rPr>
              <a:t>subtil</a:t>
            </a:r>
            <a:r>
              <a:rPr lang="en-US" b="0" dirty="0">
                <a:latin typeface="Arial" panose="020B0604020202020204" pitchFamily="34" charset="0"/>
                <a:cs typeface="Arial" panose="020B0604020202020204" pitchFamily="34" charset="0"/>
              </a:rPr>
              <a:t> than any beast of the field which the LORD God had made. And he said unto the woman, Yea, hath God said, Ye shall not eat of every tree of the garden? </a:t>
            </a:r>
            <a:r>
              <a:rPr lang="en-US" b="1" dirty="0">
                <a:latin typeface="Arial" panose="020B0604020202020204" pitchFamily="34" charset="0"/>
                <a:cs typeface="Arial" panose="020B0604020202020204" pitchFamily="34" charset="0"/>
              </a:rPr>
              <a:t>2</a:t>
            </a:r>
            <a:r>
              <a:rPr lang="en-US" b="0" dirty="0">
                <a:latin typeface="Arial" panose="020B0604020202020204" pitchFamily="34" charset="0"/>
                <a:cs typeface="Arial" panose="020B0604020202020204" pitchFamily="34" charset="0"/>
              </a:rPr>
              <a:t> And the woman said unto the serpent, We may eat of the fruit of the trees of the garden: </a:t>
            </a:r>
            <a:r>
              <a:rPr lang="en-US" b="1"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 But of the fruit of the tree which is in the midst of the garden, God hath said, Ye shall not eat of it, neither shall ye touch it, lest ye die. </a:t>
            </a:r>
            <a:r>
              <a:rPr lang="en-US" b="0" i="1" u="sng" dirty="0">
                <a:latin typeface="Arial" panose="020B0604020202020204" pitchFamily="34" charset="0"/>
                <a:cs typeface="Arial" panose="020B0604020202020204" pitchFamily="34" charset="0"/>
              </a:rPr>
              <a:t>4 And the serpent said unto the woman, Ye shall not surely die: </a:t>
            </a:r>
            <a:r>
              <a:rPr lang="en-US" b="1" dirty="0">
                <a:latin typeface="Arial" panose="020B0604020202020204" pitchFamily="34" charset="0"/>
                <a:cs typeface="Arial" panose="020B0604020202020204" pitchFamily="34" charset="0"/>
              </a:rPr>
              <a:t>5 </a:t>
            </a:r>
            <a:r>
              <a:rPr lang="en-US" b="1" u="sng" dirty="0">
                <a:latin typeface="Arial" panose="020B0604020202020204" pitchFamily="34" charset="0"/>
                <a:cs typeface="Arial" panose="020B0604020202020204" pitchFamily="34" charset="0"/>
              </a:rPr>
              <a:t>For God doth know that in the day ye eat thereof, then your eyes shall be opened, and ye shall be as gods, knowing good and evil</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6 </a:t>
            </a:r>
            <a:r>
              <a:rPr lang="en-US" b="0" dirty="0">
                <a:latin typeface="Arial" panose="020B0604020202020204" pitchFamily="34" charset="0"/>
                <a:cs typeface="Arial" panose="020B0604020202020204" pitchFamily="34" charset="0"/>
              </a:rPr>
              <a:t>And when the woman saw that the tree was good for food, and that it was pleasant to the eyes, and a tree to be desired to make one wise, she took of the fruit thereof, and did eat, and gave also unto her husband with her; and he did 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Genesis 2:16-17 KJV 16 </a:t>
            </a:r>
            <a:r>
              <a:rPr lang="en-US" dirty="0">
                <a:latin typeface="Arial" panose="020B0604020202020204" pitchFamily="34" charset="0"/>
                <a:cs typeface="Arial" panose="020B0604020202020204" pitchFamily="34" charset="0"/>
              </a:rPr>
              <a:t>And the LORD God commanded the man, saying, </a:t>
            </a:r>
            <a:r>
              <a:rPr lang="en-US" b="1" dirty="0">
                <a:latin typeface="Arial" panose="020B0604020202020204" pitchFamily="34" charset="0"/>
                <a:cs typeface="Arial" panose="020B0604020202020204" pitchFamily="34" charset="0"/>
              </a:rPr>
              <a:t>Of every tree of the garden thou mayest freely eat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17</a:t>
            </a:r>
            <a:r>
              <a:rPr lang="en-US" dirty="0">
                <a:latin typeface="Arial" panose="020B0604020202020204" pitchFamily="34" charset="0"/>
                <a:cs typeface="Arial" panose="020B0604020202020204" pitchFamily="34" charset="0"/>
              </a:rPr>
              <a:t> But of the tree of the knowledge of good and evil, thou shalt not eat of it: for in the day that thou </a:t>
            </a:r>
            <a:r>
              <a:rPr lang="en-US" dirty="0" err="1">
                <a:latin typeface="Arial" panose="020B0604020202020204" pitchFamily="34" charset="0"/>
                <a:cs typeface="Arial" panose="020B0604020202020204" pitchFamily="34" charset="0"/>
              </a:rPr>
              <a:t>eatest</a:t>
            </a:r>
            <a:r>
              <a:rPr lang="en-US" dirty="0">
                <a:latin typeface="Arial" panose="020B0604020202020204" pitchFamily="34" charset="0"/>
                <a:cs typeface="Arial" panose="020B0604020202020204" pitchFamily="34" charset="0"/>
              </a:rPr>
              <a:t> thereof thou shalt surely die.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anose="020B0604020202020204" pitchFamily="34" charset="0"/>
              <a:cs typeface="Arial" panose="020B0604020202020204" pitchFamily="34" charset="0"/>
            </a:endParaRPr>
          </a:p>
          <a:p>
            <a:endParaRPr lang="en-US" dirty="0"/>
          </a:p>
        </p:txBody>
      </p:sp>
      <p:sp>
        <p:nvSpPr>
          <p:cNvPr id="4" name="Date Placeholder 3"/>
          <p:cNvSpPr>
            <a:spLocks noGrp="1"/>
          </p:cNvSpPr>
          <p:nvPr>
            <p:ph type="dt" idx="1"/>
          </p:nvPr>
        </p:nvSpPr>
        <p:spPr/>
        <p:txBody>
          <a:bodyPr/>
          <a:lstStyle/>
          <a:p>
            <a:r>
              <a:rPr lang="en-US"/>
              <a:t>10/29/2023 AM</a:t>
            </a:r>
            <a:endParaRPr lang="en-US" dirty="0"/>
          </a:p>
        </p:txBody>
      </p:sp>
      <p:sp>
        <p:nvSpPr>
          <p:cNvPr id="5" name="Slide Number Placeholder 4"/>
          <p:cNvSpPr>
            <a:spLocks noGrp="1"/>
          </p:cNvSpPr>
          <p:nvPr>
            <p:ph type="sldNum" sz="quarter" idx="5"/>
          </p:nvPr>
        </p:nvSpPr>
        <p:spPr/>
        <p:txBody>
          <a:bodyPr/>
          <a:lstStyle/>
          <a:p>
            <a:fld id="{52F7FBCA-4BE8-4FB5-91BD-69C6AC6BDB5D}" type="slidenum">
              <a:rPr lang="en-US" smtClean="0"/>
              <a:t>4</a:t>
            </a:fld>
            <a:endParaRPr lang="en-US" dirty="0"/>
          </a:p>
        </p:txBody>
      </p:sp>
    </p:spTree>
    <p:extLst>
      <p:ext uri="{BB962C8B-B14F-4D97-AF65-F5344CB8AC3E}">
        <p14:creationId xmlns:p14="http://schemas.microsoft.com/office/powerpoint/2010/main" val="1834958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10/29/2023 AM</a:t>
            </a:r>
            <a:endParaRPr lang="en-US" dirty="0"/>
          </a:p>
        </p:txBody>
      </p:sp>
      <p:sp>
        <p:nvSpPr>
          <p:cNvPr id="5" name="Slide Number Placeholder 4"/>
          <p:cNvSpPr>
            <a:spLocks noGrp="1"/>
          </p:cNvSpPr>
          <p:nvPr>
            <p:ph type="sldNum" sz="quarter" idx="5"/>
          </p:nvPr>
        </p:nvSpPr>
        <p:spPr/>
        <p:txBody>
          <a:bodyPr/>
          <a:lstStyle/>
          <a:p>
            <a:fld id="{52F7FBCA-4BE8-4FB5-91BD-69C6AC6BDB5D}" type="slidenum">
              <a:rPr lang="en-US" smtClean="0"/>
              <a:t>5</a:t>
            </a:fld>
            <a:endParaRPr lang="en-US" dirty="0"/>
          </a:p>
        </p:txBody>
      </p:sp>
    </p:spTree>
    <p:extLst>
      <p:ext uri="{BB962C8B-B14F-4D97-AF65-F5344CB8AC3E}">
        <p14:creationId xmlns:p14="http://schemas.microsoft.com/office/powerpoint/2010/main" val="2688649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r>
              <a:rPr lang="en-US" b="1" dirty="0">
                <a:latin typeface="Arial" panose="020B0604020202020204" pitchFamily="34" charset="0"/>
                <a:cs typeface="Arial" panose="020B0604020202020204" pitchFamily="34" charset="0"/>
              </a:rPr>
              <a:t>1 Thessalonians 5:21-22 ASV 2</a:t>
            </a:r>
            <a:r>
              <a:rPr lang="en-US" dirty="0">
                <a:latin typeface="Arial" panose="020B0604020202020204" pitchFamily="34" charset="0"/>
                <a:cs typeface="Arial" panose="020B0604020202020204" pitchFamily="34" charset="0"/>
              </a:rPr>
              <a:t>1 prove all things; hold fast that which is good; </a:t>
            </a:r>
            <a:r>
              <a:rPr lang="en-US" b="1" dirty="0">
                <a:latin typeface="Arial" panose="020B0604020202020204" pitchFamily="34" charset="0"/>
                <a:cs typeface="Arial" panose="020B0604020202020204" pitchFamily="34" charset="0"/>
              </a:rPr>
              <a:t>22</a:t>
            </a:r>
            <a:r>
              <a:rPr lang="en-US" dirty="0">
                <a:latin typeface="Arial" panose="020B0604020202020204" pitchFamily="34" charset="0"/>
                <a:cs typeface="Arial" panose="020B0604020202020204" pitchFamily="34" charset="0"/>
              </a:rPr>
              <a:t> abstain from every form of evil.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Romans 6:23 ASV 23</a:t>
            </a:r>
            <a:r>
              <a:rPr lang="en-US" dirty="0">
                <a:latin typeface="Arial" panose="020B0604020202020204" pitchFamily="34" charset="0"/>
                <a:cs typeface="Arial" panose="020B0604020202020204" pitchFamily="34" charset="0"/>
              </a:rPr>
              <a:t> For the wages of sin is death; but the free gift of God is eternal life in Christ Jesus our Lord.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Isaiah 5:20-21 ASV 20 </a:t>
            </a:r>
            <a:r>
              <a:rPr lang="en-US" dirty="0">
                <a:latin typeface="Arial" panose="020B0604020202020204" pitchFamily="34" charset="0"/>
                <a:cs typeface="Arial" panose="020B0604020202020204" pitchFamily="34" charset="0"/>
              </a:rPr>
              <a:t>Woe unto them that call evil good, and good evil; that put darkness for light, and light for darkness; that put bitter for sweet, and sweet for bitter! 21 Woe unto them that are wise in their own eyes, and prudent in their own sight!</a:t>
            </a:r>
          </a:p>
        </p:txBody>
      </p:sp>
      <p:sp>
        <p:nvSpPr>
          <p:cNvPr id="4" name="Date Placeholder 3"/>
          <p:cNvSpPr>
            <a:spLocks noGrp="1"/>
          </p:cNvSpPr>
          <p:nvPr>
            <p:ph type="dt" idx="1"/>
          </p:nvPr>
        </p:nvSpPr>
        <p:spPr/>
        <p:txBody>
          <a:bodyPr/>
          <a:lstStyle/>
          <a:p>
            <a:r>
              <a:rPr lang="en-US"/>
              <a:t>10/29/2023 AM</a:t>
            </a:r>
            <a:endParaRPr lang="en-US" dirty="0"/>
          </a:p>
        </p:txBody>
      </p:sp>
      <p:sp>
        <p:nvSpPr>
          <p:cNvPr id="5" name="Slide Number Placeholder 4"/>
          <p:cNvSpPr>
            <a:spLocks noGrp="1"/>
          </p:cNvSpPr>
          <p:nvPr>
            <p:ph type="sldNum" sz="quarter" idx="5"/>
          </p:nvPr>
        </p:nvSpPr>
        <p:spPr/>
        <p:txBody>
          <a:bodyPr/>
          <a:lstStyle/>
          <a:p>
            <a:fld id="{52F7FBCA-4BE8-4FB5-91BD-69C6AC6BDB5D}" type="slidenum">
              <a:rPr lang="en-US" smtClean="0"/>
              <a:t>6</a:t>
            </a:fld>
            <a:endParaRPr lang="en-US" dirty="0"/>
          </a:p>
        </p:txBody>
      </p:sp>
    </p:spTree>
    <p:extLst>
      <p:ext uri="{BB962C8B-B14F-4D97-AF65-F5344CB8AC3E}">
        <p14:creationId xmlns:p14="http://schemas.microsoft.com/office/powerpoint/2010/main" val="3470492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29100"/>
            <a:ext cx="6856413" cy="4914900"/>
          </a:xfrm>
        </p:spPr>
        <p:txBody>
          <a:bodyPr/>
          <a:lstStyle/>
          <a:p>
            <a:r>
              <a:rPr lang="en-US" b="1" dirty="0">
                <a:latin typeface="Arial" panose="020B0604020202020204" pitchFamily="34" charset="0"/>
                <a:cs typeface="Arial" panose="020B0604020202020204" pitchFamily="34" charset="0"/>
              </a:rPr>
              <a:t>1 John 3:3-4 ASV 3 </a:t>
            </a:r>
            <a:r>
              <a:rPr lang="en-US" dirty="0">
                <a:latin typeface="Arial" panose="020B0604020202020204" pitchFamily="34" charset="0"/>
                <a:cs typeface="Arial" panose="020B0604020202020204" pitchFamily="34" charset="0"/>
              </a:rPr>
              <a:t>And every one that hath this hope set on him </a:t>
            </a:r>
            <a:r>
              <a:rPr lang="en-US" dirty="0" err="1">
                <a:latin typeface="Arial" panose="020B0604020202020204" pitchFamily="34" charset="0"/>
                <a:cs typeface="Arial" panose="020B0604020202020204" pitchFamily="34" charset="0"/>
              </a:rPr>
              <a:t>purifieth</a:t>
            </a:r>
            <a:r>
              <a:rPr lang="en-US" dirty="0">
                <a:latin typeface="Arial" panose="020B0604020202020204" pitchFamily="34" charset="0"/>
                <a:cs typeface="Arial" panose="020B0604020202020204" pitchFamily="34" charset="0"/>
              </a:rPr>
              <a:t> himself, even as he is pure.</a:t>
            </a:r>
            <a:r>
              <a:rPr lang="en-US" b="1" dirty="0">
                <a:latin typeface="Arial" panose="020B0604020202020204" pitchFamily="34" charset="0"/>
                <a:cs typeface="Arial" panose="020B0604020202020204" pitchFamily="34" charset="0"/>
              </a:rPr>
              <a:t> 4 </a:t>
            </a:r>
            <a:r>
              <a:rPr lang="en-US" dirty="0">
                <a:latin typeface="Arial" panose="020B0604020202020204" pitchFamily="34" charset="0"/>
                <a:cs typeface="Arial" panose="020B0604020202020204" pitchFamily="34" charset="0"/>
              </a:rPr>
              <a:t>Every one that doeth sin doeth also lawlessness; and sin is lawlessness’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Romans 6:23 ASV 23</a:t>
            </a:r>
            <a:r>
              <a:rPr lang="en-US" dirty="0">
                <a:latin typeface="Arial" panose="020B0604020202020204" pitchFamily="34" charset="0"/>
                <a:cs typeface="Arial" panose="020B0604020202020204" pitchFamily="34" charset="0"/>
              </a:rPr>
              <a:t> For the wages of sin is death; but the free gift of God is eternal life in Christ Jesus our Lord.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Ephesians 1:7 ASV 7 </a:t>
            </a:r>
            <a:r>
              <a:rPr lang="en-US" dirty="0">
                <a:latin typeface="Arial" panose="020B0604020202020204" pitchFamily="34" charset="0"/>
                <a:cs typeface="Arial" panose="020B0604020202020204" pitchFamily="34" charset="0"/>
              </a:rPr>
              <a:t>in whom we have our redemption through his blood, </a:t>
            </a:r>
            <a:r>
              <a:rPr lang="en-US" b="1" dirty="0">
                <a:latin typeface="Arial" panose="020B0604020202020204" pitchFamily="34" charset="0"/>
                <a:cs typeface="Arial" panose="020B0604020202020204" pitchFamily="34" charset="0"/>
              </a:rPr>
              <a:t>the forgiveness of our trespasses</a:t>
            </a:r>
            <a:r>
              <a:rPr lang="en-US" dirty="0">
                <a:latin typeface="Arial" panose="020B0604020202020204" pitchFamily="34" charset="0"/>
                <a:cs typeface="Arial" panose="020B0604020202020204" pitchFamily="34" charset="0"/>
              </a:rPr>
              <a:t>, according to the riches of his grace,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Romans 3:10-18 ASV 10 </a:t>
            </a:r>
            <a:r>
              <a:rPr lang="en-US" dirty="0">
                <a:latin typeface="Arial" panose="020B0604020202020204" pitchFamily="34" charset="0"/>
                <a:cs typeface="Arial" panose="020B0604020202020204" pitchFamily="34" charset="0"/>
              </a:rPr>
              <a:t>as it is written, There is none righteous, no, not one; </a:t>
            </a:r>
            <a:r>
              <a:rPr lang="en-US" b="1" dirty="0">
                <a:latin typeface="Arial" panose="020B0604020202020204" pitchFamily="34" charset="0"/>
                <a:cs typeface="Arial" panose="020B0604020202020204" pitchFamily="34" charset="0"/>
              </a:rPr>
              <a:t>11</a:t>
            </a:r>
            <a:r>
              <a:rPr lang="en-US" dirty="0">
                <a:latin typeface="Arial" panose="020B0604020202020204" pitchFamily="34" charset="0"/>
                <a:cs typeface="Arial" panose="020B0604020202020204" pitchFamily="34" charset="0"/>
              </a:rPr>
              <a:t> There is none that </a:t>
            </a:r>
            <a:r>
              <a:rPr lang="en-US" dirty="0" err="1">
                <a:latin typeface="Arial" panose="020B0604020202020204" pitchFamily="34" charset="0"/>
                <a:cs typeface="Arial" panose="020B0604020202020204" pitchFamily="34" charset="0"/>
              </a:rPr>
              <a:t>understandeth</a:t>
            </a:r>
            <a:r>
              <a:rPr lang="en-US" dirty="0">
                <a:latin typeface="Arial" panose="020B0604020202020204" pitchFamily="34" charset="0"/>
                <a:cs typeface="Arial" panose="020B0604020202020204" pitchFamily="34" charset="0"/>
              </a:rPr>
              <a:t>, There is none that </a:t>
            </a:r>
            <a:r>
              <a:rPr lang="en-US" dirty="0" err="1">
                <a:latin typeface="Arial" panose="020B0604020202020204" pitchFamily="34" charset="0"/>
                <a:cs typeface="Arial" panose="020B0604020202020204" pitchFamily="34" charset="0"/>
              </a:rPr>
              <a:t>seeketh</a:t>
            </a:r>
            <a:r>
              <a:rPr lang="en-US" dirty="0">
                <a:latin typeface="Arial" panose="020B0604020202020204" pitchFamily="34" charset="0"/>
                <a:cs typeface="Arial" panose="020B0604020202020204" pitchFamily="34" charset="0"/>
              </a:rPr>
              <a:t> after God; </a:t>
            </a:r>
            <a:r>
              <a:rPr lang="en-US" b="1" dirty="0">
                <a:latin typeface="Arial" panose="020B0604020202020204" pitchFamily="34" charset="0"/>
                <a:cs typeface="Arial" panose="020B0604020202020204" pitchFamily="34" charset="0"/>
              </a:rPr>
              <a:t>12</a:t>
            </a:r>
            <a:r>
              <a:rPr lang="en-US" dirty="0">
                <a:latin typeface="Arial" panose="020B0604020202020204" pitchFamily="34" charset="0"/>
                <a:cs typeface="Arial" panose="020B0604020202020204" pitchFamily="34" charset="0"/>
              </a:rPr>
              <a:t> They have all turned aside, they are together become unprofitable; There is none that doeth good, no, not, so much as one: </a:t>
            </a:r>
            <a:r>
              <a:rPr lang="en-US" b="1" dirty="0">
                <a:latin typeface="Arial" panose="020B0604020202020204" pitchFamily="34" charset="0"/>
                <a:cs typeface="Arial" panose="020B0604020202020204" pitchFamily="34" charset="0"/>
              </a:rPr>
              <a:t>13</a:t>
            </a:r>
            <a:r>
              <a:rPr lang="en-US" dirty="0">
                <a:latin typeface="Arial" panose="020B0604020202020204" pitchFamily="34" charset="0"/>
                <a:cs typeface="Arial" panose="020B0604020202020204" pitchFamily="34" charset="0"/>
              </a:rPr>
              <a:t> Their throat is an open </a:t>
            </a:r>
            <a:r>
              <a:rPr lang="en-US" dirty="0" err="1">
                <a:latin typeface="Arial" panose="020B0604020202020204" pitchFamily="34" charset="0"/>
                <a:cs typeface="Arial" panose="020B0604020202020204" pitchFamily="34" charset="0"/>
              </a:rPr>
              <a:t>sepulchre</a:t>
            </a:r>
            <a:r>
              <a:rPr lang="en-US" dirty="0">
                <a:latin typeface="Arial" panose="020B0604020202020204" pitchFamily="34" charset="0"/>
                <a:cs typeface="Arial" panose="020B0604020202020204" pitchFamily="34" charset="0"/>
              </a:rPr>
              <a:t>; With their tongues they have used deceit: The poison of asps is under their lips: </a:t>
            </a:r>
            <a:r>
              <a:rPr lang="en-US" b="1" dirty="0">
                <a:latin typeface="Arial" panose="020B0604020202020204" pitchFamily="34" charset="0"/>
                <a:cs typeface="Arial" panose="020B0604020202020204" pitchFamily="34" charset="0"/>
              </a:rPr>
              <a:t>14</a:t>
            </a:r>
            <a:r>
              <a:rPr lang="en-US" dirty="0">
                <a:latin typeface="Arial" panose="020B0604020202020204" pitchFamily="34" charset="0"/>
                <a:cs typeface="Arial" panose="020B0604020202020204" pitchFamily="34" charset="0"/>
              </a:rPr>
              <a:t> Whose mouth is full of cursing and bitterness: 15 Their feet are swift to shed blood; 16 Destruction and misery are in their ways; </a:t>
            </a:r>
            <a:r>
              <a:rPr lang="en-US" b="1" dirty="0">
                <a:latin typeface="Arial" panose="020B0604020202020204" pitchFamily="34" charset="0"/>
                <a:cs typeface="Arial" panose="020B0604020202020204" pitchFamily="34" charset="0"/>
              </a:rPr>
              <a:t>17</a:t>
            </a:r>
            <a:r>
              <a:rPr lang="en-US" dirty="0">
                <a:latin typeface="Arial" panose="020B0604020202020204" pitchFamily="34" charset="0"/>
                <a:cs typeface="Arial" panose="020B0604020202020204" pitchFamily="34" charset="0"/>
              </a:rPr>
              <a:t> And the way of peace have they not known: </a:t>
            </a:r>
            <a:r>
              <a:rPr lang="en-US" b="1" dirty="0">
                <a:latin typeface="Arial" panose="020B0604020202020204" pitchFamily="34" charset="0"/>
                <a:cs typeface="Arial" panose="020B0604020202020204" pitchFamily="34" charset="0"/>
              </a:rPr>
              <a:t>18 There is no fear of God before their eyes.</a:t>
            </a:r>
          </a:p>
          <a:p>
            <a:endParaRPr lang="en-US" dirty="0"/>
          </a:p>
          <a:p>
            <a:endParaRPr lang="en-US" dirty="0"/>
          </a:p>
        </p:txBody>
      </p:sp>
      <p:sp>
        <p:nvSpPr>
          <p:cNvPr id="4" name="Date Placeholder 3"/>
          <p:cNvSpPr>
            <a:spLocks noGrp="1"/>
          </p:cNvSpPr>
          <p:nvPr>
            <p:ph type="dt" idx="1"/>
          </p:nvPr>
        </p:nvSpPr>
        <p:spPr/>
        <p:txBody>
          <a:bodyPr/>
          <a:lstStyle/>
          <a:p>
            <a:r>
              <a:rPr lang="en-US"/>
              <a:t>10/29/2023 AM</a:t>
            </a:r>
            <a:endParaRPr lang="en-US" dirty="0"/>
          </a:p>
        </p:txBody>
      </p:sp>
      <p:sp>
        <p:nvSpPr>
          <p:cNvPr id="5" name="Slide Number Placeholder 4"/>
          <p:cNvSpPr>
            <a:spLocks noGrp="1"/>
          </p:cNvSpPr>
          <p:nvPr>
            <p:ph type="sldNum" sz="quarter" idx="5"/>
          </p:nvPr>
        </p:nvSpPr>
        <p:spPr/>
        <p:txBody>
          <a:bodyPr/>
          <a:lstStyle/>
          <a:p>
            <a:fld id="{52F7FBCA-4BE8-4FB5-91BD-69C6AC6BDB5D}" type="slidenum">
              <a:rPr lang="en-US" smtClean="0"/>
              <a:t>7</a:t>
            </a:fld>
            <a:endParaRPr lang="en-US" dirty="0"/>
          </a:p>
        </p:txBody>
      </p:sp>
    </p:spTree>
    <p:extLst>
      <p:ext uri="{BB962C8B-B14F-4D97-AF65-F5344CB8AC3E}">
        <p14:creationId xmlns:p14="http://schemas.microsoft.com/office/powerpoint/2010/main" val="3658411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8763" y="0"/>
            <a:ext cx="3798887" cy="2849563"/>
          </a:xfrm>
        </p:spPr>
      </p:sp>
      <p:sp>
        <p:nvSpPr>
          <p:cNvPr id="3" name="Notes Placeholder 2"/>
          <p:cNvSpPr>
            <a:spLocks noGrp="1"/>
          </p:cNvSpPr>
          <p:nvPr>
            <p:ph type="body" idx="1"/>
          </p:nvPr>
        </p:nvSpPr>
        <p:spPr>
          <a:xfrm>
            <a:off x="-1" y="2849563"/>
            <a:ext cx="6856413" cy="6294437"/>
          </a:xfrm>
        </p:spPr>
        <p:txBody>
          <a:bodyPr/>
          <a:lstStyle/>
          <a:p>
            <a:r>
              <a:rPr lang="en-US" b="1" dirty="0"/>
              <a:t>1 Jn. 3:4 </a:t>
            </a:r>
            <a:r>
              <a:rPr lang="en-US" dirty="0"/>
              <a:t>- Whosoever committeth sin </a:t>
            </a:r>
            <a:r>
              <a:rPr lang="en-US" dirty="0" err="1"/>
              <a:t>transgresseth</a:t>
            </a:r>
            <a:r>
              <a:rPr lang="en-US" dirty="0"/>
              <a:t> also the law: for sin is the transgression of the law. </a:t>
            </a:r>
          </a:p>
          <a:p>
            <a:r>
              <a:rPr lang="en-US" b="1" dirty="0"/>
              <a:t>1 Jn. 5:17 </a:t>
            </a:r>
            <a:r>
              <a:rPr lang="en-US" dirty="0"/>
              <a:t>- All unrighteousness is sin: and there is a sin </a:t>
            </a:r>
            <a:r>
              <a:rPr lang="en-US" b="1" dirty="0"/>
              <a:t>not unto death</a:t>
            </a:r>
            <a:r>
              <a:rPr lang="en-US" dirty="0"/>
              <a:t>.</a:t>
            </a:r>
          </a:p>
          <a:p>
            <a:r>
              <a:rPr lang="en-US" b="1" dirty="0"/>
              <a:t>Rom. 14:23</a:t>
            </a:r>
            <a:r>
              <a:rPr lang="en-US" dirty="0"/>
              <a:t> - And he that </a:t>
            </a:r>
            <a:r>
              <a:rPr lang="en-US" dirty="0" err="1"/>
              <a:t>doubteth</a:t>
            </a:r>
            <a:r>
              <a:rPr lang="en-US" dirty="0"/>
              <a:t> is damned if he eat, because he </a:t>
            </a:r>
            <a:r>
              <a:rPr lang="en-US" dirty="0" err="1"/>
              <a:t>eateth</a:t>
            </a:r>
            <a:r>
              <a:rPr lang="en-US" dirty="0"/>
              <a:t> not of faith: for whatsoever is not of faith is sin.</a:t>
            </a:r>
          </a:p>
          <a:p>
            <a:r>
              <a:rPr lang="en-US" b="1" dirty="0"/>
              <a:t>Matt. 7:21-23 </a:t>
            </a:r>
            <a:r>
              <a:rPr lang="en-US" dirty="0"/>
              <a:t>- Not every one that saith unto me, Lord, Lord, shall enter into the kingdom of heaven; but he that doeth the will of my Father which is in heaven. 22 Many will say to me in that day, Lord, Lord, have we </a:t>
            </a:r>
            <a:r>
              <a:rPr lang="en-US" dirty="0">
                <a:latin typeface="Arial" panose="020B0604020202020204" pitchFamily="34" charset="0"/>
                <a:cs typeface="Arial" panose="020B0604020202020204" pitchFamily="34" charset="0"/>
              </a:rPr>
              <a:t>not prophesied in thy name? and in thy name have cast out devils? and in thy name done many wonderful works? 23 And then will I profess unto them, I never knew you: depart from me, ye that work iniquity.</a:t>
            </a:r>
          </a:p>
          <a:p>
            <a:r>
              <a:rPr lang="en-US" b="1" dirty="0">
                <a:latin typeface="Arial" panose="020B0604020202020204" pitchFamily="34" charset="0"/>
                <a:cs typeface="Arial" panose="020B0604020202020204" pitchFamily="34" charset="0"/>
              </a:rPr>
              <a:t>Jas. 4:17 </a:t>
            </a:r>
            <a:r>
              <a:rPr lang="en-US" dirty="0">
                <a:latin typeface="Arial" panose="020B0604020202020204" pitchFamily="34" charset="0"/>
                <a:cs typeface="Arial" panose="020B0604020202020204" pitchFamily="34" charset="0"/>
              </a:rPr>
              <a:t>- Therefore to him that </a:t>
            </a:r>
            <a:r>
              <a:rPr lang="en-US" dirty="0" err="1">
                <a:latin typeface="Arial" panose="020B0604020202020204" pitchFamily="34" charset="0"/>
                <a:cs typeface="Arial" panose="020B0604020202020204" pitchFamily="34" charset="0"/>
              </a:rPr>
              <a:t>knoweth</a:t>
            </a:r>
            <a:r>
              <a:rPr lang="en-US" dirty="0">
                <a:latin typeface="Arial" panose="020B0604020202020204" pitchFamily="34" charset="0"/>
                <a:cs typeface="Arial" panose="020B0604020202020204" pitchFamily="34" charset="0"/>
              </a:rPr>
              <a:t> to do good, and doeth it not, to him it is sin.</a:t>
            </a:r>
          </a:p>
          <a:p>
            <a:r>
              <a:rPr lang="en-US" b="1" dirty="0">
                <a:latin typeface="Arial" panose="020B0604020202020204" pitchFamily="34" charset="0"/>
                <a:cs typeface="Arial" panose="020B0604020202020204" pitchFamily="34" charset="0"/>
              </a:rPr>
              <a:t>Isa. 59:1-8 </a:t>
            </a:r>
            <a:r>
              <a:rPr lang="en-US" dirty="0">
                <a:latin typeface="Arial" panose="020B0604020202020204" pitchFamily="34" charset="0"/>
                <a:cs typeface="Arial" panose="020B0604020202020204" pitchFamily="34" charset="0"/>
              </a:rPr>
              <a:t>- Behold, the LORD'S hand is not shortened, that it cannot save; neither his ear heavy, that it cannot hear: 2 </a:t>
            </a:r>
            <a:r>
              <a:rPr lang="en-US" b="1" dirty="0">
                <a:latin typeface="Arial" panose="020B0604020202020204" pitchFamily="34" charset="0"/>
                <a:cs typeface="Arial" panose="020B0604020202020204" pitchFamily="34" charset="0"/>
              </a:rPr>
              <a:t>But your iniquities have separated between you and your God, and your sins have hid his face from you, </a:t>
            </a:r>
            <a:r>
              <a:rPr lang="en-US" dirty="0">
                <a:latin typeface="Arial" panose="020B0604020202020204" pitchFamily="34" charset="0"/>
                <a:cs typeface="Arial" panose="020B0604020202020204" pitchFamily="34" charset="0"/>
              </a:rPr>
              <a:t>that he will not hear. 3 For your hands are defiled with blood, and your fingers with iniquity; your lips have spoken lies, your tongue hath muttered perverseness. 4 None calleth for justice, nor any </a:t>
            </a:r>
            <a:r>
              <a:rPr lang="en-US" dirty="0" err="1">
                <a:latin typeface="Arial" panose="020B0604020202020204" pitchFamily="34" charset="0"/>
                <a:cs typeface="Arial" panose="020B0604020202020204" pitchFamily="34" charset="0"/>
              </a:rPr>
              <a:t>pleadeth</a:t>
            </a:r>
            <a:r>
              <a:rPr lang="en-US" dirty="0">
                <a:latin typeface="Arial" panose="020B0604020202020204" pitchFamily="34" charset="0"/>
                <a:cs typeface="Arial" panose="020B0604020202020204" pitchFamily="34" charset="0"/>
              </a:rPr>
              <a:t> for truth: they trust in vanity, and speak lies; they conceive mischief, and bring forth iniquity. 5 They hatch cockatrice' eggs, and weave the spider's web: he that </a:t>
            </a:r>
            <a:r>
              <a:rPr lang="en-US" dirty="0" err="1">
                <a:latin typeface="Arial" panose="020B0604020202020204" pitchFamily="34" charset="0"/>
                <a:cs typeface="Arial" panose="020B0604020202020204" pitchFamily="34" charset="0"/>
              </a:rPr>
              <a:t>eateth</a:t>
            </a:r>
            <a:r>
              <a:rPr lang="en-US" dirty="0">
                <a:latin typeface="Arial" panose="020B0604020202020204" pitchFamily="34" charset="0"/>
                <a:cs typeface="Arial" panose="020B0604020202020204" pitchFamily="34" charset="0"/>
              </a:rPr>
              <a:t> of their eggs </a:t>
            </a:r>
            <a:r>
              <a:rPr lang="en-US" dirty="0" err="1">
                <a:latin typeface="Arial" panose="020B0604020202020204" pitchFamily="34" charset="0"/>
                <a:cs typeface="Arial" panose="020B0604020202020204" pitchFamily="34" charset="0"/>
              </a:rPr>
              <a:t>dieth</a:t>
            </a:r>
            <a:r>
              <a:rPr lang="en-US" dirty="0">
                <a:latin typeface="Arial" panose="020B0604020202020204" pitchFamily="34" charset="0"/>
                <a:cs typeface="Arial" panose="020B0604020202020204" pitchFamily="34" charset="0"/>
              </a:rPr>
              <a:t>, and that which is crushed </a:t>
            </a:r>
            <a:r>
              <a:rPr lang="en-US" dirty="0" err="1">
                <a:latin typeface="Arial" panose="020B0604020202020204" pitchFamily="34" charset="0"/>
                <a:cs typeface="Arial" panose="020B0604020202020204" pitchFamily="34" charset="0"/>
              </a:rPr>
              <a:t>breaketh</a:t>
            </a:r>
            <a:r>
              <a:rPr lang="en-US" dirty="0">
                <a:latin typeface="Arial" panose="020B0604020202020204" pitchFamily="34" charset="0"/>
                <a:cs typeface="Arial" panose="020B0604020202020204" pitchFamily="34" charset="0"/>
              </a:rPr>
              <a:t> out into a viper. 6 Their webs shall not become garments, neither shall they cover themselves with their works: their works are works of iniquity, and the act of violence is in their hands. 7 Their feet run to evil, and they make haste to shed innocent blood: their thoughts are thoughts of iniquity; wasting and destruction are in their paths. 8 The way of peace they know not; and there is no judgment in their goings: they have made them crooked paths: whosoever </a:t>
            </a:r>
            <a:r>
              <a:rPr lang="en-US" dirty="0" err="1">
                <a:latin typeface="Arial" panose="020B0604020202020204" pitchFamily="34" charset="0"/>
                <a:cs typeface="Arial" panose="020B0604020202020204" pitchFamily="34" charset="0"/>
              </a:rPr>
              <a:t>goeth</a:t>
            </a:r>
            <a:r>
              <a:rPr lang="en-US" dirty="0">
                <a:latin typeface="Arial" panose="020B0604020202020204" pitchFamily="34" charset="0"/>
                <a:cs typeface="Arial" panose="020B0604020202020204" pitchFamily="34" charset="0"/>
              </a:rPr>
              <a:t> therein shall not know peace.</a:t>
            </a:r>
          </a:p>
          <a:p>
            <a:endParaRPr lang="en-US" dirty="0"/>
          </a:p>
        </p:txBody>
      </p:sp>
      <p:sp>
        <p:nvSpPr>
          <p:cNvPr id="4" name="Slide Number Placeholder 3"/>
          <p:cNvSpPr>
            <a:spLocks noGrp="1"/>
          </p:cNvSpPr>
          <p:nvPr>
            <p:ph type="sldNum" sz="quarter" idx="5"/>
          </p:nvPr>
        </p:nvSpPr>
        <p:spPr/>
        <p:txBody>
          <a:bodyPr/>
          <a:lstStyle/>
          <a:p>
            <a:fld id="{52F7FBCA-4BE8-4FB5-91BD-69C6AC6BDB5D}" type="slidenum">
              <a:rPr lang="en-US" smtClean="0"/>
              <a:t>8</a:t>
            </a:fld>
            <a:endParaRPr lang="en-US" dirty="0"/>
          </a:p>
        </p:txBody>
      </p:sp>
      <p:sp>
        <p:nvSpPr>
          <p:cNvPr id="5" name="Date Placeholder 4">
            <a:extLst>
              <a:ext uri="{FF2B5EF4-FFF2-40B4-BE49-F238E27FC236}">
                <a16:creationId xmlns:a16="http://schemas.microsoft.com/office/drawing/2014/main" id="{A0730147-0E8B-B6FC-76D4-8A327CAC00A0}"/>
              </a:ext>
            </a:extLst>
          </p:cNvPr>
          <p:cNvSpPr>
            <a:spLocks noGrp="1"/>
          </p:cNvSpPr>
          <p:nvPr>
            <p:ph type="dt" idx="1"/>
          </p:nvPr>
        </p:nvSpPr>
        <p:spPr/>
        <p:txBody>
          <a:bodyPr/>
          <a:lstStyle/>
          <a:p>
            <a:r>
              <a:rPr lang="en-US"/>
              <a:t>10/29/2023 AM</a:t>
            </a:r>
            <a:endParaRPr lang="en-US" dirty="0"/>
          </a:p>
        </p:txBody>
      </p:sp>
    </p:spTree>
    <p:extLst>
      <p:ext uri="{BB962C8B-B14F-4D97-AF65-F5344CB8AC3E}">
        <p14:creationId xmlns:p14="http://schemas.microsoft.com/office/powerpoint/2010/main" val="375879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255588"/>
            <a:ext cx="4114800" cy="3086100"/>
          </a:xfrm>
        </p:spPr>
      </p:sp>
      <p:sp>
        <p:nvSpPr>
          <p:cNvPr id="3" name="Notes Placeholder 2"/>
          <p:cNvSpPr>
            <a:spLocks noGrp="1"/>
          </p:cNvSpPr>
          <p:nvPr>
            <p:ph type="body" idx="1"/>
          </p:nvPr>
        </p:nvSpPr>
        <p:spPr>
          <a:xfrm>
            <a:off x="-1" y="3341688"/>
            <a:ext cx="6856413" cy="5802312"/>
          </a:xfrm>
        </p:spPr>
        <p:txBody>
          <a:bodyPr/>
          <a:lstStyle/>
          <a:p>
            <a:r>
              <a:rPr lang="en-US" b="1" dirty="0">
                <a:latin typeface="Arial" panose="020B0604020202020204" pitchFamily="34" charset="0"/>
                <a:cs typeface="Arial" panose="020B0604020202020204" pitchFamily="34" charset="0"/>
              </a:rPr>
              <a:t>Isaiah 59:1-9 NKJV 1 </a:t>
            </a:r>
            <a:r>
              <a:rPr lang="en-US" b="0" dirty="0">
                <a:latin typeface="Arial" panose="020B0604020202020204" pitchFamily="34" charset="0"/>
                <a:cs typeface="Arial" panose="020B0604020202020204" pitchFamily="34" charset="0"/>
              </a:rPr>
              <a:t>Behold, the LORD'S hand is not shortened, That it cannot save; Nor His ear heavy, That it cannot hear. </a:t>
            </a:r>
            <a:r>
              <a:rPr lang="en-US" b="1" dirty="0">
                <a:latin typeface="Arial" panose="020B0604020202020204" pitchFamily="34" charset="0"/>
                <a:cs typeface="Arial" panose="020B0604020202020204" pitchFamily="34" charset="0"/>
              </a:rPr>
              <a:t>2</a:t>
            </a:r>
            <a:r>
              <a:rPr lang="en-US" b="0" dirty="0">
                <a:latin typeface="Arial" panose="020B0604020202020204" pitchFamily="34" charset="0"/>
                <a:cs typeface="Arial" panose="020B0604020202020204" pitchFamily="34" charset="0"/>
              </a:rPr>
              <a:t> But your iniquities have separated you from your God; And your sins have hidden His face from you, So that He will not hear. </a:t>
            </a:r>
            <a:r>
              <a:rPr lang="en-US" b="1"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 For your hands are defiled with blood, And your fingers with iniquity; Your lips have spoken lies, Your tongue has muttered perversity. </a:t>
            </a:r>
            <a:r>
              <a:rPr lang="en-US" b="1" dirty="0">
                <a:latin typeface="Arial" panose="020B0604020202020204" pitchFamily="34" charset="0"/>
                <a:cs typeface="Arial" panose="020B0604020202020204" pitchFamily="34" charset="0"/>
              </a:rPr>
              <a:t>4</a:t>
            </a:r>
            <a:r>
              <a:rPr lang="en-US" b="0" dirty="0">
                <a:latin typeface="Arial" panose="020B0604020202020204" pitchFamily="34" charset="0"/>
                <a:cs typeface="Arial" panose="020B0604020202020204" pitchFamily="34" charset="0"/>
              </a:rPr>
              <a:t> No one calls for justice, Nor does any plead for truth. They trust in empty words and speak lies; They conceive evil and bring forth iniquity. </a:t>
            </a:r>
            <a:r>
              <a:rPr lang="en-US" b="1" dirty="0">
                <a:latin typeface="Arial" panose="020B0604020202020204" pitchFamily="34" charset="0"/>
                <a:cs typeface="Arial" panose="020B0604020202020204" pitchFamily="34" charset="0"/>
              </a:rPr>
              <a:t>5 </a:t>
            </a:r>
            <a:r>
              <a:rPr lang="en-US" b="0" dirty="0">
                <a:latin typeface="Arial" panose="020B0604020202020204" pitchFamily="34" charset="0"/>
                <a:cs typeface="Arial" panose="020B0604020202020204" pitchFamily="34" charset="0"/>
              </a:rPr>
              <a:t>They hatch vipers' eggs and weave the spider's web; He who eats of their eggs dies, And from that which is crushed a viper breaks out. </a:t>
            </a:r>
            <a:r>
              <a:rPr lang="en-US" b="1" dirty="0">
                <a:latin typeface="Arial" panose="020B0604020202020204" pitchFamily="34" charset="0"/>
                <a:cs typeface="Arial" panose="020B0604020202020204" pitchFamily="34" charset="0"/>
              </a:rPr>
              <a:t>6</a:t>
            </a:r>
            <a:r>
              <a:rPr lang="en-US" b="0" dirty="0">
                <a:latin typeface="Arial" panose="020B0604020202020204" pitchFamily="34" charset="0"/>
                <a:cs typeface="Arial" panose="020B0604020202020204" pitchFamily="34" charset="0"/>
              </a:rPr>
              <a:t> Their webs will not become garments, Nor will they cover themselves with their works; Their works are works of iniquity, And the act of violence is in their hands. </a:t>
            </a:r>
            <a:r>
              <a:rPr lang="en-US" b="1" dirty="0">
                <a:latin typeface="Arial" panose="020B0604020202020204" pitchFamily="34" charset="0"/>
                <a:cs typeface="Arial" panose="020B0604020202020204" pitchFamily="34" charset="0"/>
              </a:rPr>
              <a:t>7</a:t>
            </a:r>
            <a:r>
              <a:rPr lang="en-US" b="0" dirty="0">
                <a:latin typeface="Arial" panose="020B0604020202020204" pitchFamily="34" charset="0"/>
                <a:cs typeface="Arial" panose="020B0604020202020204" pitchFamily="34" charset="0"/>
              </a:rPr>
              <a:t> Their feet run to evil, And they make haste to shed innocent blood; Their thoughts are thoughts of iniquity; Wasting and destruction are in their paths. </a:t>
            </a:r>
            <a:r>
              <a:rPr lang="en-US" b="1" dirty="0">
                <a:latin typeface="Arial" panose="020B0604020202020204" pitchFamily="34" charset="0"/>
                <a:cs typeface="Arial" panose="020B0604020202020204" pitchFamily="34" charset="0"/>
              </a:rPr>
              <a:t>8</a:t>
            </a:r>
            <a:r>
              <a:rPr lang="en-US" b="0" dirty="0">
                <a:latin typeface="Arial" panose="020B0604020202020204" pitchFamily="34" charset="0"/>
                <a:cs typeface="Arial" panose="020B0604020202020204" pitchFamily="34" charset="0"/>
              </a:rPr>
              <a:t> The way of peace they have not known, And there is no justice in their ways; They have made themselves crooked paths; Whoever takes that way shall not know peace. </a:t>
            </a:r>
            <a:r>
              <a:rPr lang="en-US" b="1" dirty="0">
                <a:latin typeface="Arial" panose="020B0604020202020204" pitchFamily="34" charset="0"/>
                <a:cs typeface="Arial" panose="020B0604020202020204" pitchFamily="34" charset="0"/>
              </a:rPr>
              <a:t>9</a:t>
            </a:r>
            <a:r>
              <a:rPr lang="en-US" b="0" dirty="0">
                <a:latin typeface="Arial" panose="020B0604020202020204" pitchFamily="34" charset="0"/>
                <a:cs typeface="Arial" panose="020B0604020202020204" pitchFamily="34" charset="0"/>
              </a:rPr>
              <a:t> Therefore justice is far from us, Nor does righteousness overtake us; We look for light, but there is darkness! For brightness, but we walk in blackness!</a:t>
            </a:r>
          </a:p>
          <a:p>
            <a:endParaRPr lang="en-US" b="0" dirty="0">
              <a:latin typeface="Arial" panose="020B0604020202020204" pitchFamily="34" charset="0"/>
              <a:cs typeface="Arial" panose="020B0604020202020204" pitchFamily="34" charset="0"/>
            </a:endParaRPr>
          </a:p>
          <a:p>
            <a:r>
              <a:rPr lang="en-US" b="1" dirty="0" err="1">
                <a:latin typeface="Arial" panose="020B0604020202020204" pitchFamily="34" charset="0"/>
                <a:cs typeface="Arial" panose="020B0604020202020204" pitchFamily="34" charset="0"/>
              </a:rPr>
              <a:t>Ezek</a:t>
            </a:r>
            <a:r>
              <a:rPr lang="en-US" b="1" dirty="0">
                <a:latin typeface="Arial" panose="020B0604020202020204" pitchFamily="34" charset="0"/>
                <a:cs typeface="Arial" panose="020B0604020202020204" pitchFamily="34" charset="0"/>
              </a:rPr>
              <a:t> 18:4ff </a:t>
            </a:r>
            <a:r>
              <a:rPr lang="en-US" b="0" dirty="0">
                <a:latin typeface="Arial" panose="020B0604020202020204" pitchFamily="34" charset="0"/>
                <a:cs typeface="Arial" panose="020B0604020202020204" pitchFamily="34" charset="0"/>
              </a:rPr>
              <a:t>– Read</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John 1:6 - 2:2 NKJV 6 </a:t>
            </a:r>
            <a:r>
              <a:rPr lang="en-US" b="0" dirty="0">
                <a:latin typeface="Arial" panose="020B0604020202020204" pitchFamily="34" charset="0"/>
                <a:cs typeface="Arial" panose="020B0604020202020204" pitchFamily="34" charset="0"/>
              </a:rPr>
              <a:t>If we say that we have fellowship with Him, and walk in darkness, we lie and do not practice the truth. </a:t>
            </a:r>
            <a:r>
              <a:rPr lang="en-US" b="1" dirty="0">
                <a:latin typeface="Arial" panose="020B0604020202020204" pitchFamily="34" charset="0"/>
                <a:cs typeface="Arial" panose="020B0604020202020204" pitchFamily="34" charset="0"/>
              </a:rPr>
              <a:t>7</a:t>
            </a:r>
            <a:r>
              <a:rPr lang="en-US" b="0" dirty="0">
                <a:latin typeface="Arial" panose="020B0604020202020204" pitchFamily="34" charset="0"/>
                <a:cs typeface="Arial" panose="020B0604020202020204" pitchFamily="34" charset="0"/>
              </a:rPr>
              <a:t> But if we walk in the light as He is in the light, we have fellowship with one another, and the blood of Jesus Christ His Son cleanses us from all sin. </a:t>
            </a:r>
            <a:r>
              <a:rPr lang="en-US" b="1" dirty="0">
                <a:latin typeface="Arial" panose="020B0604020202020204" pitchFamily="34" charset="0"/>
                <a:cs typeface="Arial" panose="020B0604020202020204" pitchFamily="34" charset="0"/>
              </a:rPr>
              <a:t>8</a:t>
            </a:r>
            <a:r>
              <a:rPr lang="en-US" b="0" dirty="0">
                <a:latin typeface="Arial" panose="020B0604020202020204" pitchFamily="34" charset="0"/>
                <a:cs typeface="Arial" panose="020B0604020202020204" pitchFamily="34" charset="0"/>
              </a:rPr>
              <a:t> If we say that we have no sin, we deceive ourselves, and the truth is not in us. 9 If we confess our sins, He is faithful and just to forgive us our sins and to cleanse us from all unrighteousness. </a:t>
            </a:r>
            <a:r>
              <a:rPr lang="en-US" b="1" dirty="0">
                <a:latin typeface="Arial" panose="020B0604020202020204" pitchFamily="34" charset="0"/>
                <a:cs typeface="Arial" panose="020B0604020202020204" pitchFamily="34" charset="0"/>
              </a:rPr>
              <a:t>10 </a:t>
            </a:r>
            <a:r>
              <a:rPr lang="en-US" b="0" dirty="0">
                <a:latin typeface="Arial" panose="020B0604020202020204" pitchFamily="34" charset="0"/>
                <a:cs typeface="Arial" panose="020B0604020202020204" pitchFamily="34" charset="0"/>
              </a:rPr>
              <a:t>If we say that we have not sinned, we make Him a liar, and His word is not in us. </a:t>
            </a:r>
            <a:r>
              <a:rPr lang="en-US" b="1" dirty="0">
                <a:latin typeface="Arial" panose="020B0604020202020204" pitchFamily="34" charset="0"/>
                <a:cs typeface="Arial" panose="020B0604020202020204" pitchFamily="34" charset="0"/>
              </a:rPr>
              <a:t>2:1</a:t>
            </a:r>
            <a:r>
              <a:rPr lang="en-US" b="0" dirty="0">
                <a:latin typeface="Arial" panose="020B0604020202020204" pitchFamily="34" charset="0"/>
                <a:cs typeface="Arial" panose="020B0604020202020204" pitchFamily="34" charset="0"/>
              </a:rPr>
              <a:t> My little children, these things I write to you, so that you may not sin. And if anyone sins, we have an Advocate with the Father, Jesus Christ the righteous. </a:t>
            </a:r>
            <a:r>
              <a:rPr lang="en-US" b="1" dirty="0">
                <a:latin typeface="Arial" panose="020B0604020202020204" pitchFamily="34" charset="0"/>
                <a:cs typeface="Arial" panose="020B0604020202020204" pitchFamily="34" charset="0"/>
              </a:rPr>
              <a:t>2</a:t>
            </a:r>
            <a:r>
              <a:rPr lang="en-US" b="0" dirty="0">
                <a:latin typeface="Arial" panose="020B0604020202020204" pitchFamily="34" charset="0"/>
                <a:cs typeface="Arial" panose="020B0604020202020204" pitchFamily="34" charset="0"/>
              </a:rPr>
              <a:t> And He Himself is the propitiation for our sins, and not for ours only but also for the whole world.</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John 2:15-17 KJV 15 </a:t>
            </a:r>
            <a:r>
              <a:rPr lang="en-US" b="0" dirty="0">
                <a:latin typeface="Arial" panose="020B0604020202020204" pitchFamily="34" charset="0"/>
                <a:cs typeface="Arial" panose="020B0604020202020204" pitchFamily="34" charset="0"/>
              </a:rPr>
              <a:t>Love not the world, neither the things that are in the world. If any man love the world, the love of the Father is not in him. </a:t>
            </a:r>
            <a:r>
              <a:rPr lang="en-US" b="1" dirty="0">
                <a:latin typeface="Arial" panose="020B0604020202020204" pitchFamily="34" charset="0"/>
                <a:cs typeface="Arial" panose="020B0604020202020204" pitchFamily="34" charset="0"/>
              </a:rPr>
              <a:t>16 </a:t>
            </a:r>
            <a:r>
              <a:rPr lang="en-US" b="0" dirty="0">
                <a:latin typeface="Arial" panose="020B0604020202020204" pitchFamily="34" charset="0"/>
                <a:cs typeface="Arial" panose="020B0604020202020204" pitchFamily="34" charset="0"/>
              </a:rPr>
              <a:t>For all that is in the world, the lust of the flesh, and the lust of the eyes, and the pride of life, is not of the Father, but is of the world. </a:t>
            </a:r>
            <a:r>
              <a:rPr lang="en-US" b="1" dirty="0">
                <a:latin typeface="Arial" panose="020B0604020202020204" pitchFamily="34" charset="0"/>
                <a:cs typeface="Arial" panose="020B0604020202020204" pitchFamily="34" charset="0"/>
              </a:rPr>
              <a:t>17</a:t>
            </a:r>
            <a:r>
              <a:rPr lang="en-US" b="0" dirty="0">
                <a:latin typeface="Arial" panose="020B0604020202020204" pitchFamily="34" charset="0"/>
                <a:cs typeface="Arial" panose="020B0604020202020204" pitchFamily="34" charset="0"/>
              </a:rPr>
              <a:t> And the world </a:t>
            </a:r>
            <a:r>
              <a:rPr lang="en-US" b="0" dirty="0" err="1">
                <a:latin typeface="Arial" panose="020B0604020202020204" pitchFamily="34" charset="0"/>
                <a:cs typeface="Arial" panose="020B0604020202020204" pitchFamily="34" charset="0"/>
              </a:rPr>
              <a:t>passeth</a:t>
            </a:r>
            <a:r>
              <a:rPr lang="en-US" b="0" dirty="0">
                <a:latin typeface="Arial" panose="020B0604020202020204" pitchFamily="34" charset="0"/>
                <a:cs typeface="Arial" panose="020B0604020202020204" pitchFamily="34" charset="0"/>
              </a:rPr>
              <a:t> away, and the lust thereof: but he that doeth the will of God </a:t>
            </a:r>
            <a:r>
              <a:rPr lang="en-US" b="0" dirty="0" err="1">
                <a:latin typeface="Arial" panose="020B0604020202020204" pitchFamily="34" charset="0"/>
                <a:cs typeface="Arial" panose="020B0604020202020204" pitchFamily="34" charset="0"/>
              </a:rPr>
              <a:t>abideth</a:t>
            </a:r>
            <a:r>
              <a:rPr lang="en-US" b="0" dirty="0">
                <a:latin typeface="Arial" panose="020B0604020202020204" pitchFamily="34" charset="0"/>
                <a:cs typeface="Arial" panose="020B0604020202020204" pitchFamily="34" charset="0"/>
              </a:rPr>
              <a:t> for ever.</a:t>
            </a: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03395FC5-D053-48ED-A4B3-02E5EC42AC1F}" type="slidenum">
              <a:rPr lang="en-US" smtClean="0"/>
              <a:pPr>
                <a:defRPr/>
              </a:pPr>
              <a:t>9</a:t>
            </a:fld>
            <a:endParaRPr lang="en-US"/>
          </a:p>
        </p:txBody>
      </p:sp>
      <p:sp>
        <p:nvSpPr>
          <p:cNvPr id="5" name="Date Placeholder 4">
            <a:extLst>
              <a:ext uri="{FF2B5EF4-FFF2-40B4-BE49-F238E27FC236}">
                <a16:creationId xmlns:a16="http://schemas.microsoft.com/office/drawing/2014/main" id="{9D630644-A6BE-C717-FC52-D3265E8C8C3A}"/>
              </a:ext>
            </a:extLst>
          </p:cNvPr>
          <p:cNvSpPr>
            <a:spLocks noGrp="1"/>
          </p:cNvSpPr>
          <p:nvPr>
            <p:ph type="dt" idx="1"/>
          </p:nvPr>
        </p:nvSpPr>
        <p:spPr/>
        <p:txBody>
          <a:bodyPr/>
          <a:lstStyle/>
          <a:p>
            <a:r>
              <a:rPr lang="en-US"/>
              <a:t>10/29/2023 AM</a:t>
            </a:r>
            <a:endParaRPr lang="en-US" dirty="0"/>
          </a:p>
        </p:txBody>
      </p:sp>
    </p:spTree>
    <p:extLst>
      <p:ext uri="{BB962C8B-B14F-4D97-AF65-F5344CB8AC3E}">
        <p14:creationId xmlns:p14="http://schemas.microsoft.com/office/powerpoint/2010/main" val="839677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2C3B9FDB-E1E3-410A-A41B-50120A19C909}" type="datetime1">
              <a:rPr lang="en-US" smtClean="0"/>
              <a:t>10/29/2023</a:t>
            </a:fld>
            <a:endParaRPr lang="en-US"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r>
              <a:rPr lang="en-US"/>
              <a:t>The Si9999n Problem</a:t>
            </a:r>
            <a:endParaRPr lang="en-US"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377931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C68548-F107-4EF4-85A5-245075B5A617}" type="datetime1">
              <a:rPr lang="en-US" smtClean="0"/>
              <a:t>10/29/2023</a:t>
            </a:fld>
            <a:endParaRPr lang="en-US" dirty="0"/>
          </a:p>
        </p:txBody>
      </p:sp>
      <p:sp>
        <p:nvSpPr>
          <p:cNvPr id="5" name="Footer Placeholder 4"/>
          <p:cNvSpPr>
            <a:spLocks noGrp="1"/>
          </p:cNvSpPr>
          <p:nvPr>
            <p:ph type="ftr" sz="quarter" idx="11"/>
          </p:nvPr>
        </p:nvSpPr>
        <p:spPr/>
        <p:txBody>
          <a:bodyPr/>
          <a:lstStyle/>
          <a:p>
            <a:r>
              <a:rPr lang="en-US"/>
              <a:t>The Si9999n Problem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695519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AC071E-2707-4C14-8F9C-2A3FA58CD70A}" type="datetime1">
              <a:rPr lang="en-US" smtClean="0"/>
              <a:t>10/29/2023</a:t>
            </a:fld>
            <a:endParaRPr lang="en-US" dirty="0"/>
          </a:p>
        </p:txBody>
      </p:sp>
      <p:sp>
        <p:nvSpPr>
          <p:cNvPr id="5" name="Footer Placeholder 4"/>
          <p:cNvSpPr>
            <a:spLocks noGrp="1"/>
          </p:cNvSpPr>
          <p:nvPr>
            <p:ph type="ftr" sz="quarter" idx="11"/>
          </p:nvPr>
        </p:nvSpPr>
        <p:spPr/>
        <p:txBody>
          <a:bodyPr/>
          <a:lstStyle/>
          <a:p>
            <a:r>
              <a:rPr lang="en-US"/>
              <a:t>The Si9999n Problem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937454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87102-9D45-4A42-8AB5-958273551116}" type="datetime1">
              <a:rPr lang="en-US" smtClean="0"/>
              <a:t>10/29/2023</a:t>
            </a:fld>
            <a:endParaRPr lang="en-US" dirty="0"/>
          </a:p>
        </p:txBody>
      </p:sp>
      <p:sp>
        <p:nvSpPr>
          <p:cNvPr id="5" name="Footer Placeholder 4"/>
          <p:cNvSpPr>
            <a:spLocks noGrp="1"/>
          </p:cNvSpPr>
          <p:nvPr>
            <p:ph type="ftr" sz="quarter" idx="11"/>
          </p:nvPr>
        </p:nvSpPr>
        <p:spPr/>
        <p:txBody>
          <a:bodyPr/>
          <a:lstStyle/>
          <a:p>
            <a:r>
              <a:rPr lang="en-US"/>
              <a:t>The Si9999n Problem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97343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E6499B-4C55-49F4-B08B-227AD4C78044}" type="datetime1">
              <a:rPr lang="en-US" smtClean="0"/>
              <a:t>10/29/2023</a:t>
            </a:fld>
            <a:endParaRPr lang="en-US" dirty="0"/>
          </a:p>
        </p:txBody>
      </p:sp>
      <p:sp>
        <p:nvSpPr>
          <p:cNvPr id="5" name="Footer Placeholder 4"/>
          <p:cNvSpPr>
            <a:spLocks noGrp="1"/>
          </p:cNvSpPr>
          <p:nvPr>
            <p:ph type="ftr" sz="quarter" idx="11"/>
          </p:nvPr>
        </p:nvSpPr>
        <p:spPr/>
        <p:txBody>
          <a:bodyPr/>
          <a:lstStyle/>
          <a:p>
            <a:r>
              <a:rPr lang="en-US"/>
              <a:t>The Si9999n Problem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29419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ED55FF-BF2C-42D7-9CB7-02821984494F}" type="datetime1">
              <a:rPr lang="en-US" smtClean="0"/>
              <a:t>10/29/2023</a:t>
            </a:fld>
            <a:endParaRPr lang="en-US" dirty="0"/>
          </a:p>
        </p:txBody>
      </p:sp>
      <p:sp>
        <p:nvSpPr>
          <p:cNvPr id="6" name="Footer Placeholder 5"/>
          <p:cNvSpPr>
            <a:spLocks noGrp="1"/>
          </p:cNvSpPr>
          <p:nvPr>
            <p:ph type="ftr" sz="quarter" idx="11"/>
          </p:nvPr>
        </p:nvSpPr>
        <p:spPr/>
        <p:txBody>
          <a:bodyPr/>
          <a:lstStyle/>
          <a:p>
            <a:r>
              <a:rPr lang="en-US"/>
              <a:t>The Si9999n Problem</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32961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B6D76E-DBA1-413F-8893-C9C3F9AD8EBC}" type="datetime1">
              <a:rPr lang="en-US" smtClean="0"/>
              <a:t>10/29/2023</a:t>
            </a:fld>
            <a:endParaRPr lang="en-US" dirty="0"/>
          </a:p>
        </p:txBody>
      </p:sp>
      <p:sp>
        <p:nvSpPr>
          <p:cNvPr id="8" name="Footer Placeholder 7"/>
          <p:cNvSpPr>
            <a:spLocks noGrp="1"/>
          </p:cNvSpPr>
          <p:nvPr>
            <p:ph type="ftr" sz="quarter" idx="11"/>
          </p:nvPr>
        </p:nvSpPr>
        <p:spPr/>
        <p:txBody>
          <a:bodyPr/>
          <a:lstStyle/>
          <a:p>
            <a:r>
              <a:rPr lang="en-US"/>
              <a:t>The Si9999n Problem</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24633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F40B37-9C0C-4EFE-885F-17AEF0C55F6A}" type="datetime1">
              <a:rPr lang="en-US" smtClean="0"/>
              <a:t>10/29/2023</a:t>
            </a:fld>
            <a:endParaRPr lang="en-US" dirty="0"/>
          </a:p>
        </p:txBody>
      </p:sp>
      <p:sp>
        <p:nvSpPr>
          <p:cNvPr id="4" name="Footer Placeholder 3"/>
          <p:cNvSpPr>
            <a:spLocks noGrp="1"/>
          </p:cNvSpPr>
          <p:nvPr>
            <p:ph type="ftr" sz="quarter" idx="11"/>
          </p:nvPr>
        </p:nvSpPr>
        <p:spPr/>
        <p:txBody>
          <a:bodyPr/>
          <a:lstStyle/>
          <a:p>
            <a:r>
              <a:rPr lang="en-US"/>
              <a:t>The Si9999n Problem</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80717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A7614-A71C-4D74-B72E-2B54C547E779}" type="datetime1">
              <a:rPr lang="en-US" smtClean="0"/>
              <a:t>10/29/2023</a:t>
            </a:fld>
            <a:endParaRPr lang="en-US" dirty="0"/>
          </a:p>
        </p:txBody>
      </p:sp>
      <p:sp>
        <p:nvSpPr>
          <p:cNvPr id="3" name="Footer Placeholder 2"/>
          <p:cNvSpPr>
            <a:spLocks noGrp="1"/>
          </p:cNvSpPr>
          <p:nvPr>
            <p:ph type="ftr" sz="quarter" idx="11"/>
          </p:nvPr>
        </p:nvSpPr>
        <p:spPr/>
        <p:txBody>
          <a:bodyPr/>
          <a:lstStyle/>
          <a:p>
            <a:r>
              <a:rPr lang="en-US"/>
              <a:t>The Si9999n Problem</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95339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11832B-2904-4935-9109-A110C29A4715}" type="datetime1">
              <a:rPr lang="en-US" smtClean="0"/>
              <a:t>10/29/2023</a:t>
            </a:fld>
            <a:endParaRPr lang="en-US" dirty="0"/>
          </a:p>
        </p:txBody>
      </p:sp>
      <p:sp>
        <p:nvSpPr>
          <p:cNvPr id="6" name="Footer Placeholder 5"/>
          <p:cNvSpPr>
            <a:spLocks noGrp="1"/>
          </p:cNvSpPr>
          <p:nvPr>
            <p:ph type="ftr" sz="quarter" idx="11"/>
          </p:nvPr>
        </p:nvSpPr>
        <p:spPr/>
        <p:txBody>
          <a:bodyPr/>
          <a:lstStyle/>
          <a:p>
            <a:r>
              <a:rPr lang="en-US"/>
              <a:t>The Si9999n Problem</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150091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A1A12C-B2BD-48BF-BDD3-A7E1AC3AAD1B}" type="datetime1">
              <a:rPr lang="en-US" smtClean="0"/>
              <a:t>10/29/2023</a:t>
            </a:fld>
            <a:endParaRPr lang="en-US" dirty="0"/>
          </a:p>
        </p:txBody>
      </p:sp>
      <p:sp>
        <p:nvSpPr>
          <p:cNvPr id="6" name="Footer Placeholder 5"/>
          <p:cNvSpPr>
            <a:spLocks noGrp="1"/>
          </p:cNvSpPr>
          <p:nvPr>
            <p:ph type="ftr" sz="quarter" idx="11"/>
          </p:nvPr>
        </p:nvSpPr>
        <p:spPr/>
        <p:txBody>
          <a:bodyPr/>
          <a:lstStyle/>
          <a:p>
            <a:r>
              <a:rPr lang="en-US"/>
              <a:t>The Si9999n Problem</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51364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7046CFF9-F6BB-48F2-9B87-0A8713B0B602}" type="datetime1">
              <a:rPr lang="en-US" smtClean="0"/>
              <a:t>10/29/2023</a:t>
            </a:fld>
            <a:endParaRPr lang="en-US" dirty="0"/>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en-US"/>
              <a:t>The Si9999n Problem</a:t>
            </a:r>
            <a:endParaRPr lang="en-US" dirty="0"/>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4660169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4" descr="close up of pages of a book">
            <a:extLst>
              <a:ext uri="{FF2B5EF4-FFF2-40B4-BE49-F238E27FC236}">
                <a16:creationId xmlns:a16="http://schemas.microsoft.com/office/drawing/2014/main" id="{E8B6E499-B9AF-4C9F-9B5A-1EFCE8B402C0}"/>
              </a:ext>
            </a:extLst>
          </p:cNvPr>
          <p:cNvPicPr>
            <a:picLocks noChangeAspect="1"/>
          </p:cNvPicPr>
          <p:nvPr/>
        </p:nvPicPr>
        <p:blipFill rotWithShape="1">
          <a:blip r:embed="rId3"/>
          <a:srcRect l="28740" r="9545"/>
          <a:stretch/>
        </p:blipFill>
        <p:spPr>
          <a:xfrm>
            <a:off x="339571" y="857257"/>
            <a:ext cx="4232429" cy="5143493"/>
          </a:xfrm>
          <a:prstGeom prst="rect">
            <a:avLst/>
          </a:prstGeom>
        </p:spPr>
      </p:pic>
      <p:sp>
        <p:nvSpPr>
          <p:cNvPr id="2" name="Title 1">
            <a:extLst>
              <a:ext uri="{FF2B5EF4-FFF2-40B4-BE49-F238E27FC236}">
                <a16:creationId xmlns:a16="http://schemas.microsoft.com/office/drawing/2014/main" id="{DAE48B8D-7A59-42A4-A61B-B66E6063DD0D}"/>
              </a:ext>
            </a:extLst>
          </p:cNvPr>
          <p:cNvSpPr>
            <a:spLocks noGrp="1"/>
          </p:cNvSpPr>
          <p:nvPr>
            <p:ph type="ctrTitle"/>
          </p:nvPr>
        </p:nvSpPr>
        <p:spPr>
          <a:xfrm>
            <a:off x="5058697" y="1426464"/>
            <a:ext cx="3592243" cy="3031236"/>
          </a:xfrm>
        </p:spPr>
        <p:txBody>
          <a:bodyPr>
            <a:noAutofit/>
          </a:bodyPr>
          <a:lstStyle/>
          <a:p>
            <a:r>
              <a:rPr lang="en-US" sz="8000" b="1" dirty="0">
                <a:latin typeface="Candara" panose="020E0502030303020204" pitchFamily="34" charset="0"/>
              </a:rPr>
              <a:t>The Cost Of Sin</a:t>
            </a:r>
          </a:p>
        </p:txBody>
      </p:sp>
      <p:sp>
        <p:nvSpPr>
          <p:cNvPr id="3" name="Subtitle 2">
            <a:extLst>
              <a:ext uri="{FF2B5EF4-FFF2-40B4-BE49-F238E27FC236}">
                <a16:creationId xmlns:a16="http://schemas.microsoft.com/office/drawing/2014/main" id="{93871044-9D2C-42D1-8B31-E3D6F11C6013}"/>
              </a:ext>
            </a:extLst>
          </p:cNvPr>
          <p:cNvSpPr>
            <a:spLocks noGrp="1"/>
          </p:cNvSpPr>
          <p:nvPr>
            <p:ph type="subTitle" idx="1"/>
          </p:nvPr>
        </p:nvSpPr>
        <p:spPr>
          <a:xfrm>
            <a:off x="5280350" y="4547347"/>
            <a:ext cx="2962877" cy="419100"/>
          </a:xfrm>
        </p:spPr>
        <p:txBody>
          <a:bodyPr>
            <a:noAutofit/>
          </a:bodyPr>
          <a:lstStyle/>
          <a:p>
            <a:r>
              <a:rPr lang="en-US" sz="2800" dirty="0">
                <a:latin typeface="Candara" panose="020E0502030303020204" pitchFamily="34" charset="0"/>
              </a:rPr>
              <a:t>Romans 5:6-8</a:t>
            </a:r>
            <a:endParaRPr lang="en-US" sz="2800" dirty="0">
              <a:solidFill>
                <a:schemeClr val="tx1">
                  <a:lumMod val="85000"/>
                </a:schemeClr>
              </a:solidFill>
              <a:latin typeface="Candara" panose="020E0502030303020204" pitchFamily="34" charset="0"/>
            </a:endParaRPr>
          </a:p>
        </p:txBody>
      </p:sp>
    </p:spTree>
    <p:extLst>
      <p:ext uri="{BB962C8B-B14F-4D97-AF65-F5344CB8AC3E}">
        <p14:creationId xmlns:p14="http://schemas.microsoft.com/office/powerpoint/2010/main" val="3226644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2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1" dur="2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751840"/>
          </a:xfrm>
        </p:spPr>
        <p:txBody>
          <a:bodyPr>
            <a:normAutofit/>
          </a:bodyPr>
          <a:lstStyle/>
          <a:p>
            <a:pPr eaLnBrk="1" fontAlgn="auto" hangingPunct="1">
              <a:spcAft>
                <a:spcPts val="0"/>
              </a:spcAft>
              <a:defRPr/>
            </a:pPr>
            <a:r>
              <a:rPr lang="en-US" sz="4400" b="1" dirty="0">
                <a:latin typeface="Candara" panose="020E0502030303020204" pitchFamily="34" charset="0"/>
              </a:rPr>
              <a:t>Physically</a:t>
            </a:r>
          </a:p>
        </p:txBody>
      </p:sp>
      <p:sp>
        <p:nvSpPr>
          <p:cNvPr id="17411" name="Content Placeholder 2"/>
          <p:cNvSpPr>
            <a:spLocks noGrp="1"/>
          </p:cNvSpPr>
          <p:nvPr>
            <p:ph idx="1"/>
          </p:nvPr>
        </p:nvSpPr>
        <p:spPr>
          <a:xfrm>
            <a:off x="946403" y="1203931"/>
            <a:ext cx="7428339" cy="5654069"/>
          </a:xfrm>
        </p:spPr>
        <p:txBody>
          <a:bodyPr>
            <a:normAutofit/>
          </a:bodyPr>
          <a:lstStyle/>
          <a:p>
            <a:pPr marL="0" lvl="1" indent="0" eaLnBrk="1" hangingPunct="1">
              <a:spcBef>
                <a:spcPts val="1200"/>
              </a:spcBef>
              <a:buNone/>
            </a:pPr>
            <a:r>
              <a:rPr lang="en-US" sz="3600" b="1" dirty="0">
                <a:latin typeface="Candara" panose="020E0502030303020204" pitchFamily="34" charset="0"/>
              </a:rPr>
              <a:t>Many sins result in </a:t>
            </a:r>
            <a:r>
              <a:rPr lang="en-US" sz="3600" b="1" i="1" u="sng" dirty="0">
                <a:latin typeface="Candara" panose="020E0502030303020204" pitchFamily="34" charset="0"/>
              </a:rPr>
              <a:t>physical</a:t>
            </a:r>
            <a:r>
              <a:rPr lang="en-US" sz="3600" b="1" i="1" dirty="0">
                <a:latin typeface="Candara" panose="020E0502030303020204" pitchFamily="34" charset="0"/>
              </a:rPr>
              <a:t> </a:t>
            </a:r>
            <a:r>
              <a:rPr lang="en-US" sz="3600" b="1" dirty="0">
                <a:latin typeface="Candara" panose="020E0502030303020204" pitchFamily="34" charset="0"/>
              </a:rPr>
              <a:t>costs</a:t>
            </a:r>
          </a:p>
          <a:p>
            <a:pPr marL="0" lvl="1" indent="0" eaLnBrk="1" hangingPunct="1">
              <a:spcBef>
                <a:spcPts val="1200"/>
              </a:spcBef>
              <a:buNone/>
            </a:pPr>
            <a:r>
              <a:rPr lang="en-US" sz="3600" b="1" dirty="0">
                <a:latin typeface="Candara" panose="020E0502030303020204" pitchFamily="34" charset="0"/>
              </a:rPr>
              <a:t>Consider David’s Sin with Bathsheba</a:t>
            </a:r>
          </a:p>
          <a:p>
            <a:pPr marL="548640" lvl="2" indent="-274320">
              <a:spcBef>
                <a:spcPts val="0"/>
              </a:spcBef>
              <a:spcAft>
                <a:spcPts val="0"/>
              </a:spcAft>
              <a:buFont typeface="Wingdings" panose="05000000000000000000" pitchFamily="2" charset="2"/>
              <a:buChar char="§"/>
            </a:pPr>
            <a:r>
              <a:rPr lang="en-US" sz="2800" i="1" dirty="0">
                <a:latin typeface="Candara" panose="020E0502030303020204" pitchFamily="34" charset="0"/>
              </a:rPr>
              <a:t>2 Sam. 12, 13</a:t>
            </a:r>
          </a:p>
          <a:p>
            <a:pPr marL="274320" lvl="1" indent="-274320">
              <a:spcBef>
                <a:spcPts val="600"/>
              </a:spcBef>
              <a:spcAft>
                <a:spcPts val="0"/>
              </a:spcAft>
              <a:buFont typeface="Wingdings" panose="05000000000000000000" pitchFamily="2" charset="2"/>
              <a:buChar char="§"/>
            </a:pPr>
            <a:r>
              <a:rPr lang="en-US" sz="3200" dirty="0">
                <a:latin typeface="Candara" panose="020E0502030303020204" pitchFamily="34" charset="0"/>
              </a:rPr>
              <a:t>David suffered consequences of his sin</a:t>
            </a:r>
          </a:p>
          <a:p>
            <a:pPr marL="274320" lvl="1" indent="-274320">
              <a:spcBef>
                <a:spcPts val="600"/>
              </a:spcBef>
              <a:spcAft>
                <a:spcPts val="0"/>
              </a:spcAft>
              <a:buFont typeface="Wingdings" panose="05000000000000000000" pitchFamily="2" charset="2"/>
              <a:buChar char="§"/>
            </a:pPr>
            <a:r>
              <a:rPr lang="en-US" sz="3200" dirty="0">
                <a:latin typeface="Candara" panose="020E0502030303020204" pitchFamily="34" charset="0"/>
              </a:rPr>
              <a:t>His family suffered consequences of his sin </a:t>
            </a:r>
          </a:p>
          <a:p>
            <a:pPr marL="274320" lvl="1" indent="-274320">
              <a:spcBef>
                <a:spcPts val="600"/>
              </a:spcBef>
              <a:spcAft>
                <a:spcPts val="0"/>
              </a:spcAft>
              <a:buFont typeface="Wingdings" panose="05000000000000000000" pitchFamily="2" charset="2"/>
              <a:buChar char="§"/>
            </a:pPr>
            <a:r>
              <a:rPr lang="en-US" sz="3200" dirty="0">
                <a:latin typeface="Candara" panose="020E0502030303020204" pitchFamily="34" charset="0"/>
              </a:rPr>
              <a:t>The sword never departed his house</a:t>
            </a:r>
          </a:p>
          <a:p>
            <a:pPr marL="548640" lvl="2" indent="-274320">
              <a:spcBef>
                <a:spcPts val="600"/>
              </a:spcBef>
              <a:spcAft>
                <a:spcPts val="0"/>
              </a:spcAft>
              <a:buFont typeface="Wingdings" panose="05000000000000000000" pitchFamily="2" charset="2"/>
              <a:buChar char="§"/>
            </a:pPr>
            <a:r>
              <a:rPr lang="en-US" sz="3000" dirty="0">
                <a:latin typeface="Candara" panose="020E0502030303020204" pitchFamily="34" charset="0"/>
              </a:rPr>
              <a:t>The child he fathered died</a:t>
            </a:r>
          </a:p>
          <a:p>
            <a:pPr marL="548640" lvl="2" indent="-274320">
              <a:spcBef>
                <a:spcPts val="600"/>
              </a:spcBef>
              <a:spcAft>
                <a:spcPts val="0"/>
              </a:spcAft>
              <a:buFont typeface="Wingdings" panose="05000000000000000000" pitchFamily="2" charset="2"/>
              <a:buChar char="§"/>
            </a:pPr>
            <a:r>
              <a:rPr lang="en-US" sz="3000" dirty="0">
                <a:latin typeface="Candara" panose="020E0502030303020204" pitchFamily="34" charset="0"/>
              </a:rPr>
              <a:t>There was contention in his family</a:t>
            </a:r>
          </a:p>
        </p:txBody>
      </p:sp>
      <p:sp>
        <p:nvSpPr>
          <p:cNvPr id="4" name="Rectangle 3">
            <a:extLst>
              <a:ext uri="{FF2B5EF4-FFF2-40B4-BE49-F238E27FC236}">
                <a16:creationId xmlns:a16="http://schemas.microsoft.com/office/drawing/2014/main" id="{834260A0-FC30-8059-8712-FC0AEB526AB9}"/>
              </a:ext>
            </a:extLst>
          </p:cNvPr>
          <p:cNvSpPr/>
          <p:nvPr/>
        </p:nvSpPr>
        <p:spPr>
          <a:xfrm rot="16200000">
            <a:off x="-872364" y="2185701"/>
            <a:ext cx="2714206"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 Sin Cost</a:t>
            </a:r>
          </a:p>
        </p:txBody>
      </p:sp>
      <p:sp>
        <p:nvSpPr>
          <p:cNvPr id="5" name="Arrow: Bent 4">
            <a:extLst>
              <a:ext uri="{FF2B5EF4-FFF2-40B4-BE49-F238E27FC236}">
                <a16:creationId xmlns:a16="http://schemas.microsoft.com/office/drawing/2014/main" id="{C1D26092-7055-2C0E-0B65-AB38ECD35B18}"/>
              </a:ext>
            </a:extLst>
          </p:cNvPr>
          <p:cNvSpPr/>
          <p:nvPr/>
        </p:nvSpPr>
        <p:spPr>
          <a:xfrm>
            <a:off x="332243" y="623360"/>
            <a:ext cx="461666" cy="580571"/>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a:extLst>
              <a:ext uri="{FF2B5EF4-FFF2-40B4-BE49-F238E27FC236}">
                <a16:creationId xmlns:a16="http://schemas.microsoft.com/office/drawing/2014/main" id="{E094084A-536E-0F0E-0E74-01D388B23E13}"/>
              </a:ext>
            </a:extLst>
          </p:cNvPr>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22217217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fade">
                                      <p:cBhvr>
                                        <p:cTn id="12" dur="1000"/>
                                        <p:tgtEl>
                                          <p:spTgt spid="17411">
                                            <p:txEl>
                                              <p:pRg st="0" end="0"/>
                                            </p:txEl>
                                          </p:spTgt>
                                        </p:tgtEl>
                                      </p:cBhvr>
                                    </p:animEffect>
                                    <p:anim calcmode="lin" valueType="num">
                                      <p:cBhvr>
                                        <p:cTn id="13"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Effect transition="in" filter="fade">
                                      <p:cBhvr>
                                        <p:cTn id="19" dur="1000"/>
                                        <p:tgtEl>
                                          <p:spTgt spid="17411">
                                            <p:txEl>
                                              <p:pRg st="1" end="1"/>
                                            </p:txEl>
                                          </p:spTgt>
                                        </p:tgtEl>
                                      </p:cBhvr>
                                    </p:animEffect>
                                    <p:anim calcmode="lin" valueType="num">
                                      <p:cBhvr>
                                        <p:cTn id="20"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411">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411">
                                            <p:txEl>
                                              <p:pRg st="2" end="2"/>
                                            </p:txEl>
                                          </p:spTgt>
                                        </p:tgtEl>
                                        <p:attrNameLst>
                                          <p:attrName>style.visibility</p:attrName>
                                        </p:attrNameLst>
                                      </p:cBhvr>
                                      <p:to>
                                        <p:strVal val="visible"/>
                                      </p:to>
                                    </p:set>
                                    <p:animEffect transition="in" filter="fade">
                                      <p:cBhvr>
                                        <p:cTn id="24" dur="1000"/>
                                        <p:tgtEl>
                                          <p:spTgt spid="17411">
                                            <p:txEl>
                                              <p:pRg st="2" end="2"/>
                                            </p:txEl>
                                          </p:spTgt>
                                        </p:tgtEl>
                                      </p:cBhvr>
                                    </p:animEffect>
                                    <p:anim calcmode="lin" valueType="num">
                                      <p:cBhvr>
                                        <p:cTn id="25"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411">
                                            <p:txEl>
                                              <p:pRg st="3" end="3"/>
                                            </p:txEl>
                                          </p:spTgt>
                                        </p:tgtEl>
                                        <p:attrNameLst>
                                          <p:attrName>style.visibility</p:attrName>
                                        </p:attrNameLst>
                                      </p:cBhvr>
                                      <p:to>
                                        <p:strVal val="visible"/>
                                      </p:to>
                                    </p:set>
                                    <p:animEffect transition="in" filter="fade">
                                      <p:cBhvr>
                                        <p:cTn id="31" dur="1000"/>
                                        <p:tgtEl>
                                          <p:spTgt spid="17411">
                                            <p:txEl>
                                              <p:pRg st="3" end="3"/>
                                            </p:txEl>
                                          </p:spTgt>
                                        </p:tgtEl>
                                      </p:cBhvr>
                                    </p:animEffect>
                                    <p:anim calcmode="lin" valueType="num">
                                      <p:cBhvr>
                                        <p:cTn id="32"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411">
                                            <p:txEl>
                                              <p:pRg st="4" end="4"/>
                                            </p:txEl>
                                          </p:spTgt>
                                        </p:tgtEl>
                                        <p:attrNameLst>
                                          <p:attrName>style.visibility</p:attrName>
                                        </p:attrNameLst>
                                      </p:cBhvr>
                                      <p:to>
                                        <p:strVal val="visible"/>
                                      </p:to>
                                    </p:set>
                                    <p:animEffect transition="in" filter="fade">
                                      <p:cBhvr>
                                        <p:cTn id="38" dur="1000"/>
                                        <p:tgtEl>
                                          <p:spTgt spid="17411">
                                            <p:txEl>
                                              <p:pRg st="4" end="4"/>
                                            </p:txEl>
                                          </p:spTgt>
                                        </p:tgtEl>
                                      </p:cBhvr>
                                    </p:animEffect>
                                    <p:anim calcmode="lin" valueType="num">
                                      <p:cBhvr>
                                        <p:cTn id="39"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74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7411">
                                            <p:txEl>
                                              <p:pRg st="5" end="5"/>
                                            </p:txEl>
                                          </p:spTgt>
                                        </p:tgtEl>
                                        <p:attrNameLst>
                                          <p:attrName>style.visibility</p:attrName>
                                        </p:attrNameLst>
                                      </p:cBhvr>
                                      <p:to>
                                        <p:strVal val="visible"/>
                                      </p:to>
                                    </p:set>
                                    <p:animEffect transition="in" filter="fade">
                                      <p:cBhvr>
                                        <p:cTn id="45" dur="1000"/>
                                        <p:tgtEl>
                                          <p:spTgt spid="17411">
                                            <p:txEl>
                                              <p:pRg st="5" end="5"/>
                                            </p:txEl>
                                          </p:spTgt>
                                        </p:tgtEl>
                                      </p:cBhvr>
                                    </p:animEffect>
                                    <p:anim calcmode="lin" valueType="num">
                                      <p:cBhvr>
                                        <p:cTn id="46"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4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7411">
                                            <p:txEl>
                                              <p:pRg st="6" end="6"/>
                                            </p:txEl>
                                          </p:spTgt>
                                        </p:tgtEl>
                                        <p:attrNameLst>
                                          <p:attrName>style.visibility</p:attrName>
                                        </p:attrNameLst>
                                      </p:cBhvr>
                                      <p:to>
                                        <p:strVal val="visible"/>
                                      </p:to>
                                    </p:set>
                                    <p:animEffect transition="in" filter="fade">
                                      <p:cBhvr>
                                        <p:cTn id="52" dur="1000"/>
                                        <p:tgtEl>
                                          <p:spTgt spid="17411">
                                            <p:txEl>
                                              <p:pRg st="6" end="6"/>
                                            </p:txEl>
                                          </p:spTgt>
                                        </p:tgtEl>
                                      </p:cBhvr>
                                    </p:animEffect>
                                    <p:anim calcmode="lin" valueType="num">
                                      <p:cBhvr>
                                        <p:cTn id="53" dur="10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174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7411">
                                            <p:txEl>
                                              <p:pRg st="7" end="7"/>
                                            </p:txEl>
                                          </p:spTgt>
                                        </p:tgtEl>
                                        <p:attrNameLst>
                                          <p:attrName>style.visibility</p:attrName>
                                        </p:attrNameLst>
                                      </p:cBhvr>
                                      <p:to>
                                        <p:strVal val="visible"/>
                                      </p:to>
                                    </p:set>
                                    <p:animEffect transition="in" filter="fade">
                                      <p:cBhvr>
                                        <p:cTn id="59" dur="1000"/>
                                        <p:tgtEl>
                                          <p:spTgt spid="17411">
                                            <p:txEl>
                                              <p:pRg st="7" end="7"/>
                                            </p:txEl>
                                          </p:spTgt>
                                        </p:tgtEl>
                                      </p:cBhvr>
                                    </p:animEffect>
                                    <p:anim calcmode="lin" valueType="num">
                                      <p:cBhvr>
                                        <p:cTn id="60" dur="10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174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41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751840"/>
          </a:xfrm>
        </p:spPr>
        <p:txBody>
          <a:bodyPr>
            <a:normAutofit/>
          </a:bodyPr>
          <a:lstStyle/>
          <a:p>
            <a:pPr eaLnBrk="1" fontAlgn="auto" hangingPunct="1">
              <a:spcAft>
                <a:spcPts val="0"/>
              </a:spcAft>
              <a:defRPr/>
            </a:pPr>
            <a:r>
              <a:rPr lang="en-US" sz="4400" b="1" dirty="0">
                <a:latin typeface="Candara" panose="020E0502030303020204" pitchFamily="34" charset="0"/>
              </a:rPr>
              <a:t>Physically</a:t>
            </a:r>
          </a:p>
        </p:txBody>
      </p:sp>
      <p:sp>
        <p:nvSpPr>
          <p:cNvPr id="17411" name="Content Placeholder 2"/>
          <p:cNvSpPr>
            <a:spLocks noGrp="1"/>
          </p:cNvSpPr>
          <p:nvPr>
            <p:ph idx="1"/>
          </p:nvPr>
        </p:nvSpPr>
        <p:spPr>
          <a:xfrm>
            <a:off x="946403" y="1203932"/>
            <a:ext cx="7428339" cy="5654068"/>
          </a:xfrm>
        </p:spPr>
        <p:txBody>
          <a:bodyPr>
            <a:normAutofit/>
          </a:bodyPr>
          <a:lstStyle/>
          <a:p>
            <a:pPr marL="0" indent="0">
              <a:lnSpc>
                <a:spcPct val="80000"/>
              </a:lnSpc>
              <a:buNone/>
              <a:defRPr/>
            </a:pPr>
            <a:r>
              <a:rPr lang="en-US" altLang="en-US" sz="3600" b="1" dirty="0">
                <a:latin typeface="Candara" panose="020E0502030303020204" pitchFamily="34" charset="0"/>
              </a:rPr>
              <a:t>What Has Sin Cost the…</a:t>
            </a:r>
          </a:p>
          <a:p>
            <a:pPr marL="274320" indent="-274320">
              <a:lnSpc>
                <a:spcPct val="80000"/>
              </a:lnSpc>
              <a:spcBef>
                <a:spcPts val="1200"/>
              </a:spcBef>
              <a:buSzPct val="100000"/>
              <a:buFont typeface="Wingdings" panose="05000000000000000000" pitchFamily="2" charset="2"/>
              <a:buChar char="§"/>
              <a:defRPr/>
            </a:pPr>
            <a:r>
              <a:rPr lang="en-US" altLang="en-US" sz="3200" b="1" u="sng" dirty="0">
                <a:latin typeface="Candara" panose="020E0502030303020204" pitchFamily="34" charset="0"/>
              </a:rPr>
              <a:t>Gambler</a:t>
            </a:r>
            <a:r>
              <a:rPr lang="en-US" altLang="en-US" sz="3200" b="1" dirty="0">
                <a:latin typeface="Candara" panose="020E0502030303020204" pitchFamily="34" charset="0"/>
              </a:rPr>
              <a:t>?</a:t>
            </a:r>
          </a:p>
          <a:p>
            <a:pPr marL="548640" lvl="2" indent="-274320">
              <a:lnSpc>
                <a:spcPct val="80000"/>
              </a:lnSpc>
              <a:buFont typeface="Wingdings" panose="05000000000000000000" pitchFamily="2" charset="2"/>
              <a:buChar char="§"/>
              <a:defRPr/>
            </a:pPr>
            <a:r>
              <a:rPr lang="en-US" altLang="en-US" sz="2800" dirty="0">
                <a:latin typeface="Candara" panose="020E0502030303020204" pitchFamily="34" charset="0"/>
              </a:rPr>
              <a:t>Lost jobs, financial ruin, wage garnishment?</a:t>
            </a:r>
          </a:p>
          <a:p>
            <a:pPr marL="274320" indent="-274320">
              <a:lnSpc>
                <a:spcPct val="80000"/>
              </a:lnSpc>
              <a:spcBef>
                <a:spcPts val="1200"/>
              </a:spcBef>
              <a:buSzPct val="100000"/>
              <a:buFont typeface="Wingdings" panose="05000000000000000000" pitchFamily="2" charset="2"/>
              <a:buChar char="§"/>
              <a:defRPr/>
            </a:pPr>
            <a:r>
              <a:rPr lang="en-US" altLang="en-US" sz="3200" b="1" u="sng" dirty="0">
                <a:latin typeface="Candara" panose="020E0502030303020204" pitchFamily="34" charset="0"/>
              </a:rPr>
              <a:t>Drug User</a:t>
            </a:r>
            <a:r>
              <a:rPr lang="en-US" altLang="en-US" sz="3200" b="1" dirty="0">
                <a:latin typeface="Candara" panose="020E0502030303020204" pitchFamily="34" charset="0"/>
              </a:rPr>
              <a:t>?</a:t>
            </a:r>
          </a:p>
          <a:p>
            <a:pPr marL="548640" lvl="2" indent="-274320">
              <a:lnSpc>
                <a:spcPct val="80000"/>
              </a:lnSpc>
              <a:buFont typeface="Wingdings" panose="05000000000000000000" pitchFamily="2" charset="2"/>
              <a:buChar char="§"/>
              <a:defRPr/>
            </a:pPr>
            <a:r>
              <a:rPr lang="en-US" altLang="en-US" sz="2800" dirty="0">
                <a:latin typeface="Candara" panose="020E0502030303020204" pitchFamily="34" charset="0"/>
              </a:rPr>
              <a:t>Addiction, health problems, stealing to support the habit?</a:t>
            </a:r>
          </a:p>
          <a:p>
            <a:pPr marL="274320" lvl="1" indent="-274320">
              <a:lnSpc>
                <a:spcPct val="80000"/>
              </a:lnSpc>
              <a:spcBef>
                <a:spcPts val="1200"/>
              </a:spcBef>
              <a:buFont typeface="Wingdings" panose="05000000000000000000" pitchFamily="2" charset="2"/>
              <a:buChar char="§"/>
              <a:defRPr/>
            </a:pPr>
            <a:r>
              <a:rPr lang="en-US" altLang="en-US" sz="3200" b="1" u="sng" dirty="0">
                <a:latin typeface="Candara" panose="020E0502030303020204" pitchFamily="34" charset="0"/>
              </a:rPr>
              <a:t>Alcoholic</a:t>
            </a:r>
            <a:r>
              <a:rPr lang="en-US" altLang="en-US" sz="3200" b="1" dirty="0">
                <a:latin typeface="Candara" panose="020E0502030303020204" pitchFamily="34" charset="0"/>
              </a:rPr>
              <a:t>?</a:t>
            </a:r>
          </a:p>
          <a:p>
            <a:pPr marL="548640" lvl="2" indent="-274320">
              <a:lnSpc>
                <a:spcPct val="80000"/>
              </a:lnSpc>
              <a:buFont typeface="Wingdings" panose="05000000000000000000" pitchFamily="2" charset="2"/>
              <a:buChar char="§"/>
              <a:defRPr/>
            </a:pPr>
            <a:r>
              <a:rPr lang="en-US" altLang="en-US" sz="2800" dirty="0">
                <a:latin typeface="Candara" panose="020E0502030303020204" pitchFamily="34" charset="0"/>
              </a:rPr>
              <a:t>Cirrhosis of the liver, dead brain cells and health problems!</a:t>
            </a:r>
          </a:p>
          <a:p>
            <a:pPr marL="548640" lvl="2" indent="-274320">
              <a:lnSpc>
                <a:spcPct val="80000"/>
              </a:lnSpc>
              <a:buFont typeface="Wingdings" panose="05000000000000000000" pitchFamily="2" charset="2"/>
              <a:buChar char="§"/>
              <a:defRPr/>
            </a:pPr>
            <a:r>
              <a:rPr lang="en-US" altLang="en-US" sz="2800" dirty="0">
                <a:latin typeface="Candara" panose="020E0502030303020204" pitchFamily="34" charset="0"/>
              </a:rPr>
              <a:t>How many who drink alcohol and operate a vehicle, planned on killing and maiming innocent people?</a:t>
            </a:r>
          </a:p>
        </p:txBody>
      </p:sp>
      <p:sp>
        <p:nvSpPr>
          <p:cNvPr id="4" name="Rectangle 3">
            <a:extLst>
              <a:ext uri="{FF2B5EF4-FFF2-40B4-BE49-F238E27FC236}">
                <a16:creationId xmlns:a16="http://schemas.microsoft.com/office/drawing/2014/main" id="{834260A0-FC30-8059-8712-FC0AEB526AB9}"/>
              </a:ext>
            </a:extLst>
          </p:cNvPr>
          <p:cNvSpPr/>
          <p:nvPr/>
        </p:nvSpPr>
        <p:spPr>
          <a:xfrm rot="16200000">
            <a:off x="-872364" y="2185701"/>
            <a:ext cx="2714206"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 Sin Cost</a:t>
            </a:r>
          </a:p>
        </p:txBody>
      </p:sp>
      <p:sp>
        <p:nvSpPr>
          <p:cNvPr id="5" name="Arrow: Bent 4">
            <a:extLst>
              <a:ext uri="{FF2B5EF4-FFF2-40B4-BE49-F238E27FC236}">
                <a16:creationId xmlns:a16="http://schemas.microsoft.com/office/drawing/2014/main" id="{C1D26092-7055-2C0E-0B65-AB38ECD35B18}"/>
              </a:ext>
            </a:extLst>
          </p:cNvPr>
          <p:cNvSpPr/>
          <p:nvPr/>
        </p:nvSpPr>
        <p:spPr>
          <a:xfrm>
            <a:off x="332243" y="623360"/>
            <a:ext cx="461666" cy="580571"/>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a:extLst>
              <a:ext uri="{FF2B5EF4-FFF2-40B4-BE49-F238E27FC236}">
                <a16:creationId xmlns:a16="http://schemas.microsoft.com/office/drawing/2014/main" id="{70CA039F-FC3C-9E1D-822C-EFC2FDA9961B}"/>
              </a:ext>
            </a:extLst>
          </p:cNvPr>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2977761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1000"/>
                                        <p:tgtEl>
                                          <p:spTgt spid="17411">
                                            <p:txEl>
                                              <p:pRg st="1" end="1"/>
                                            </p:txEl>
                                          </p:spTgt>
                                        </p:tgtEl>
                                      </p:cBhvr>
                                    </p:animEffect>
                                    <p:anim calcmode="lin" valueType="num">
                                      <p:cBhvr>
                                        <p:cTn id="15"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Effect transition="in" filter="fade">
                                      <p:cBhvr>
                                        <p:cTn id="21" dur="1000"/>
                                        <p:tgtEl>
                                          <p:spTgt spid="17411">
                                            <p:txEl>
                                              <p:pRg st="2" end="2"/>
                                            </p:txEl>
                                          </p:spTgt>
                                        </p:tgtEl>
                                      </p:cBhvr>
                                    </p:animEffect>
                                    <p:anim calcmode="lin" valueType="num">
                                      <p:cBhvr>
                                        <p:cTn id="22"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411">
                                            <p:txEl>
                                              <p:pRg st="3" end="3"/>
                                            </p:txEl>
                                          </p:spTgt>
                                        </p:tgtEl>
                                        <p:attrNameLst>
                                          <p:attrName>style.visibility</p:attrName>
                                        </p:attrNameLst>
                                      </p:cBhvr>
                                      <p:to>
                                        <p:strVal val="visible"/>
                                      </p:to>
                                    </p:set>
                                    <p:animEffect transition="in" filter="fade">
                                      <p:cBhvr>
                                        <p:cTn id="28" dur="1000"/>
                                        <p:tgtEl>
                                          <p:spTgt spid="17411">
                                            <p:txEl>
                                              <p:pRg st="3" end="3"/>
                                            </p:txEl>
                                          </p:spTgt>
                                        </p:tgtEl>
                                      </p:cBhvr>
                                    </p:animEffect>
                                    <p:anim calcmode="lin" valueType="num">
                                      <p:cBhvr>
                                        <p:cTn id="29"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411">
                                            <p:txEl>
                                              <p:pRg st="4" end="4"/>
                                            </p:txEl>
                                          </p:spTgt>
                                        </p:tgtEl>
                                        <p:attrNameLst>
                                          <p:attrName>style.visibility</p:attrName>
                                        </p:attrNameLst>
                                      </p:cBhvr>
                                      <p:to>
                                        <p:strVal val="visible"/>
                                      </p:to>
                                    </p:set>
                                    <p:animEffect transition="in" filter="fade">
                                      <p:cBhvr>
                                        <p:cTn id="35" dur="1000"/>
                                        <p:tgtEl>
                                          <p:spTgt spid="17411">
                                            <p:txEl>
                                              <p:pRg st="4" end="4"/>
                                            </p:txEl>
                                          </p:spTgt>
                                        </p:tgtEl>
                                      </p:cBhvr>
                                    </p:animEffect>
                                    <p:anim calcmode="lin" valueType="num">
                                      <p:cBhvr>
                                        <p:cTn id="36"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74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411">
                                            <p:txEl>
                                              <p:pRg st="5" end="5"/>
                                            </p:txEl>
                                          </p:spTgt>
                                        </p:tgtEl>
                                        <p:attrNameLst>
                                          <p:attrName>style.visibility</p:attrName>
                                        </p:attrNameLst>
                                      </p:cBhvr>
                                      <p:to>
                                        <p:strVal val="visible"/>
                                      </p:to>
                                    </p:set>
                                    <p:animEffect transition="in" filter="fade">
                                      <p:cBhvr>
                                        <p:cTn id="42" dur="1000"/>
                                        <p:tgtEl>
                                          <p:spTgt spid="17411">
                                            <p:txEl>
                                              <p:pRg st="5" end="5"/>
                                            </p:txEl>
                                          </p:spTgt>
                                        </p:tgtEl>
                                      </p:cBhvr>
                                    </p:animEffect>
                                    <p:anim calcmode="lin" valueType="num">
                                      <p:cBhvr>
                                        <p:cTn id="43"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74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411">
                                            <p:txEl>
                                              <p:pRg st="6" end="6"/>
                                            </p:txEl>
                                          </p:spTgt>
                                        </p:tgtEl>
                                        <p:attrNameLst>
                                          <p:attrName>style.visibility</p:attrName>
                                        </p:attrNameLst>
                                      </p:cBhvr>
                                      <p:to>
                                        <p:strVal val="visible"/>
                                      </p:to>
                                    </p:set>
                                    <p:animEffect transition="in" filter="fade">
                                      <p:cBhvr>
                                        <p:cTn id="49" dur="1000"/>
                                        <p:tgtEl>
                                          <p:spTgt spid="17411">
                                            <p:txEl>
                                              <p:pRg st="6" end="6"/>
                                            </p:txEl>
                                          </p:spTgt>
                                        </p:tgtEl>
                                      </p:cBhvr>
                                    </p:animEffect>
                                    <p:anim calcmode="lin" valueType="num">
                                      <p:cBhvr>
                                        <p:cTn id="50" dur="10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74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411">
                                            <p:txEl>
                                              <p:pRg st="7" end="7"/>
                                            </p:txEl>
                                          </p:spTgt>
                                        </p:tgtEl>
                                        <p:attrNameLst>
                                          <p:attrName>style.visibility</p:attrName>
                                        </p:attrNameLst>
                                      </p:cBhvr>
                                      <p:to>
                                        <p:strVal val="visible"/>
                                      </p:to>
                                    </p:set>
                                    <p:animEffect transition="in" filter="fade">
                                      <p:cBhvr>
                                        <p:cTn id="56" dur="1000"/>
                                        <p:tgtEl>
                                          <p:spTgt spid="17411">
                                            <p:txEl>
                                              <p:pRg st="7" end="7"/>
                                            </p:txEl>
                                          </p:spTgt>
                                        </p:tgtEl>
                                      </p:cBhvr>
                                    </p:animEffect>
                                    <p:anim calcmode="lin" valueType="num">
                                      <p:cBhvr>
                                        <p:cTn id="57" dur="10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74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751840"/>
          </a:xfrm>
        </p:spPr>
        <p:txBody>
          <a:bodyPr>
            <a:normAutofit/>
          </a:bodyPr>
          <a:lstStyle/>
          <a:p>
            <a:pPr eaLnBrk="1" fontAlgn="auto" hangingPunct="1">
              <a:spcAft>
                <a:spcPts val="0"/>
              </a:spcAft>
              <a:defRPr/>
            </a:pPr>
            <a:r>
              <a:rPr lang="en-US" sz="4400" b="1" dirty="0">
                <a:latin typeface="Candara" panose="020E0502030303020204" pitchFamily="34" charset="0"/>
              </a:rPr>
              <a:t>Physically</a:t>
            </a:r>
          </a:p>
        </p:txBody>
      </p:sp>
      <p:sp>
        <p:nvSpPr>
          <p:cNvPr id="17411" name="Content Placeholder 2"/>
          <p:cNvSpPr>
            <a:spLocks noGrp="1"/>
          </p:cNvSpPr>
          <p:nvPr>
            <p:ph idx="1"/>
          </p:nvPr>
        </p:nvSpPr>
        <p:spPr>
          <a:xfrm>
            <a:off x="946403" y="1203931"/>
            <a:ext cx="7428339" cy="5654069"/>
          </a:xfrm>
        </p:spPr>
        <p:txBody>
          <a:bodyPr>
            <a:normAutofit fontScale="92500" lnSpcReduction="10000"/>
          </a:bodyPr>
          <a:lstStyle/>
          <a:p>
            <a:pPr marL="0" indent="0">
              <a:lnSpc>
                <a:spcPct val="80000"/>
              </a:lnSpc>
              <a:buNone/>
              <a:defRPr/>
            </a:pPr>
            <a:r>
              <a:rPr lang="en-US" altLang="en-US" sz="3900" b="1" dirty="0">
                <a:latin typeface="Candara" panose="020E0502030303020204" pitchFamily="34" charset="0"/>
              </a:rPr>
              <a:t>What Has Sin Cost the…</a:t>
            </a:r>
          </a:p>
          <a:p>
            <a:pPr marL="274320" lvl="1" indent="-274320">
              <a:lnSpc>
                <a:spcPct val="80000"/>
              </a:lnSpc>
              <a:spcBef>
                <a:spcPts val="1200"/>
              </a:spcBef>
              <a:spcAft>
                <a:spcPts val="0"/>
              </a:spcAft>
              <a:buFont typeface="Wingdings" panose="05000000000000000000" pitchFamily="2" charset="2"/>
              <a:buChar char="§"/>
              <a:defRPr/>
            </a:pPr>
            <a:r>
              <a:rPr lang="en-US" altLang="en-US" sz="3500" b="1" u="sng" dirty="0">
                <a:latin typeface="Candara" panose="020E0502030303020204" pitchFamily="34" charset="0"/>
              </a:rPr>
              <a:t>Smoker</a:t>
            </a:r>
            <a:r>
              <a:rPr lang="en-US" altLang="en-US" sz="3500" b="1" dirty="0">
                <a:latin typeface="Candara" panose="020E0502030303020204" pitchFamily="34" charset="0"/>
              </a:rPr>
              <a:t>?</a:t>
            </a:r>
          </a:p>
          <a:p>
            <a:pPr marL="548640" lvl="2" indent="-274320">
              <a:lnSpc>
                <a:spcPct val="80000"/>
              </a:lnSpc>
              <a:buFont typeface="Wingdings" panose="05000000000000000000" pitchFamily="2" charset="2"/>
              <a:buChar char="§"/>
              <a:defRPr/>
            </a:pPr>
            <a:r>
              <a:rPr lang="en-US" altLang="en-US" sz="3000" dirty="0">
                <a:latin typeface="Candara" panose="020E0502030303020204" pitchFamily="34" charset="0"/>
              </a:rPr>
              <a:t>How many planned on throat, mouth or lung cancer? </a:t>
            </a:r>
          </a:p>
          <a:p>
            <a:pPr marL="274320" lvl="1" indent="-274320">
              <a:lnSpc>
                <a:spcPct val="80000"/>
              </a:lnSpc>
              <a:spcBef>
                <a:spcPts val="1200"/>
              </a:spcBef>
              <a:buFont typeface="Wingdings" panose="05000000000000000000" pitchFamily="2" charset="2"/>
              <a:buChar char="§"/>
              <a:defRPr/>
            </a:pPr>
            <a:r>
              <a:rPr lang="en-US" altLang="en-US" sz="3200" b="1" u="sng" dirty="0">
                <a:latin typeface="Candara" panose="020E0502030303020204" pitchFamily="34" charset="0"/>
              </a:rPr>
              <a:t>Adulterer and fornicator</a:t>
            </a:r>
            <a:r>
              <a:rPr lang="en-US" altLang="en-US" sz="3200" b="1" dirty="0">
                <a:latin typeface="Candara" panose="020E0502030303020204" pitchFamily="34" charset="0"/>
              </a:rPr>
              <a:t>?</a:t>
            </a:r>
          </a:p>
          <a:p>
            <a:pPr marL="548640" lvl="2" indent="-274320">
              <a:lnSpc>
                <a:spcPct val="80000"/>
              </a:lnSpc>
              <a:buFont typeface="Wingdings" panose="05000000000000000000" pitchFamily="2" charset="2"/>
              <a:buChar char="§"/>
              <a:defRPr/>
            </a:pPr>
            <a:r>
              <a:rPr lang="en-US" altLang="en-US" sz="3000" dirty="0">
                <a:latin typeface="Candara" panose="020E0502030303020204" pitchFamily="34" charset="0"/>
              </a:rPr>
              <a:t>How many planned on divorce or STD’s such as AIDS?</a:t>
            </a:r>
          </a:p>
          <a:p>
            <a:pPr marL="548640" lvl="2" indent="-274320">
              <a:lnSpc>
                <a:spcPct val="80000"/>
              </a:lnSpc>
              <a:buFont typeface="Wingdings" panose="05000000000000000000" pitchFamily="2" charset="2"/>
              <a:buChar char="§"/>
              <a:defRPr/>
            </a:pPr>
            <a:r>
              <a:rPr lang="en-US" altLang="en-US" sz="3000" dirty="0">
                <a:latin typeface="Candara" panose="020E0502030303020204" pitchFamily="34" charset="0"/>
              </a:rPr>
              <a:t>Mental anguish, broken homes, neglected children caught in the middle?</a:t>
            </a:r>
          </a:p>
          <a:p>
            <a:pPr marL="274320" lvl="1" indent="-274320">
              <a:lnSpc>
                <a:spcPct val="80000"/>
              </a:lnSpc>
              <a:spcBef>
                <a:spcPts val="1200"/>
              </a:spcBef>
              <a:buFont typeface="Wingdings" panose="05000000000000000000" pitchFamily="2" charset="2"/>
              <a:buChar char="§"/>
              <a:defRPr/>
            </a:pPr>
            <a:r>
              <a:rPr lang="en-US" altLang="en-US" sz="3200" b="1" u="sng" dirty="0">
                <a:latin typeface="Candara" panose="020E0502030303020204" pitchFamily="34" charset="0"/>
              </a:rPr>
              <a:t>Murderer</a:t>
            </a:r>
            <a:r>
              <a:rPr lang="en-US" altLang="en-US" sz="3200" b="1" dirty="0">
                <a:latin typeface="Candara" panose="020E0502030303020204" pitchFamily="34" charset="0"/>
              </a:rPr>
              <a:t>?</a:t>
            </a:r>
          </a:p>
          <a:p>
            <a:pPr marL="548640" lvl="2" indent="-274320">
              <a:lnSpc>
                <a:spcPct val="80000"/>
              </a:lnSpc>
              <a:buFont typeface="Wingdings" panose="05000000000000000000" pitchFamily="2" charset="2"/>
              <a:buChar char="§"/>
              <a:defRPr/>
            </a:pPr>
            <a:r>
              <a:rPr lang="en-US" altLang="en-US" sz="3000" dirty="0">
                <a:latin typeface="Candara" panose="020E0502030303020204" pitchFamily="34" charset="0"/>
              </a:rPr>
              <a:t>Heartache for families who have lost loved ones!</a:t>
            </a:r>
          </a:p>
          <a:p>
            <a:pPr marL="548640" lvl="2" indent="-274320">
              <a:lnSpc>
                <a:spcPct val="80000"/>
              </a:lnSpc>
              <a:buFont typeface="Wingdings" panose="05000000000000000000" pitchFamily="2" charset="2"/>
              <a:buChar char="§"/>
              <a:defRPr/>
            </a:pPr>
            <a:r>
              <a:rPr lang="en-US" altLang="en-US" sz="3000" dirty="0">
                <a:latin typeface="Candara" panose="020E0502030303020204" pitchFamily="34" charset="0"/>
              </a:rPr>
              <a:t>Imprisonment and possible execution!</a:t>
            </a:r>
          </a:p>
          <a:p>
            <a:pPr marL="548640" lvl="2" indent="-274320">
              <a:lnSpc>
                <a:spcPct val="80000"/>
              </a:lnSpc>
              <a:buFont typeface="Wingdings" panose="05000000000000000000" pitchFamily="2" charset="2"/>
              <a:buChar char="§"/>
              <a:defRPr/>
            </a:pPr>
            <a:r>
              <a:rPr lang="en-US" altLang="en-US" sz="3000" dirty="0">
                <a:latin typeface="Candara" panose="020E0502030303020204" pitchFamily="34" charset="0"/>
              </a:rPr>
              <a:t>Shame of the family name!</a:t>
            </a:r>
          </a:p>
          <a:p>
            <a:pPr marL="0" lvl="1" indent="0" eaLnBrk="1" hangingPunct="1">
              <a:spcBef>
                <a:spcPts val="1200"/>
              </a:spcBef>
              <a:buNone/>
            </a:pPr>
            <a:endParaRPr lang="en-US" sz="3000" dirty="0">
              <a:latin typeface="Candara" panose="020E0502030303020204" pitchFamily="34" charset="0"/>
            </a:endParaRPr>
          </a:p>
        </p:txBody>
      </p:sp>
      <p:sp>
        <p:nvSpPr>
          <p:cNvPr id="4" name="Rectangle 3">
            <a:extLst>
              <a:ext uri="{FF2B5EF4-FFF2-40B4-BE49-F238E27FC236}">
                <a16:creationId xmlns:a16="http://schemas.microsoft.com/office/drawing/2014/main" id="{834260A0-FC30-8059-8712-FC0AEB526AB9}"/>
              </a:ext>
            </a:extLst>
          </p:cNvPr>
          <p:cNvSpPr/>
          <p:nvPr/>
        </p:nvSpPr>
        <p:spPr>
          <a:xfrm rot="16200000">
            <a:off x="-872364" y="2185701"/>
            <a:ext cx="2714206"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 Sin Cost</a:t>
            </a:r>
          </a:p>
        </p:txBody>
      </p:sp>
      <p:sp>
        <p:nvSpPr>
          <p:cNvPr id="5" name="Arrow: Bent 4">
            <a:extLst>
              <a:ext uri="{FF2B5EF4-FFF2-40B4-BE49-F238E27FC236}">
                <a16:creationId xmlns:a16="http://schemas.microsoft.com/office/drawing/2014/main" id="{C1D26092-7055-2C0E-0B65-AB38ECD35B18}"/>
              </a:ext>
            </a:extLst>
          </p:cNvPr>
          <p:cNvSpPr/>
          <p:nvPr/>
        </p:nvSpPr>
        <p:spPr>
          <a:xfrm>
            <a:off x="332243" y="623360"/>
            <a:ext cx="461666" cy="580571"/>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a:extLst>
              <a:ext uri="{FF2B5EF4-FFF2-40B4-BE49-F238E27FC236}">
                <a16:creationId xmlns:a16="http://schemas.microsoft.com/office/drawing/2014/main" id="{15012251-31D7-7C2F-AAA3-810E52D7D530}"/>
              </a:ext>
            </a:extLst>
          </p:cNvPr>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18609247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fade">
                                      <p:cBhvr>
                                        <p:cTn id="7" dur="1000"/>
                                        <p:tgtEl>
                                          <p:spTgt spid="17411">
                                            <p:txEl>
                                              <p:pRg st="1" end="1"/>
                                            </p:txEl>
                                          </p:spTgt>
                                        </p:tgtEl>
                                      </p:cBhvr>
                                    </p:animEffect>
                                    <p:anim calcmode="lin" valueType="num">
                                      <p:cBhvr>
                                        <p:cTn id="8"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411">
                                            <p:txEl>
                                              <p:pRg st="2" end="2"/>
                                            </p:txEl>
                                          </p:spTgt>
                                        </p:tgtEl>
                                        <p:attrNameLst>
                                          <p:attrName>style.visibility</p:attrName>
                                        </p:attrNameLst>
                                      </p:cBhvr>
                                      <p:to>
                                        <p:strVal val="visible"/>
                                      </p:to>
                                    </p:set>
                                    <p:animEffect transition="in" filter="fade">
                                      <p:cBhvr>
                                        <p:cTn id="14" dur="1000"/>
                                        <p:tgtEl>
                                          <p:spTgt spid="17411">
                                            <p:txEl>
                                              <p:pRg st="2" end="2"/>
                                            </p:txEl>
                                          </p:spTgt>
                                        </p:tgtEl>
                                      </p:cBhvr>
                                    </p:animEffect>
                                    <p:anim calcmode="lin" valueType="num">
                                      <p:cBhvr>
                                        <p:cTn id="15"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animEffect transition="in" filter="fade">
                                      <p:cBhvr>
                                        <p:cTn id="21" dur="1000"/>
                                        <p:tgtEl>
                                          <p:spTgt spid="17411">
                                            <p:txEl>
                                              <p:pRg st="3" end="3"/>
                                            </p:txEl>
                                          </p:spTgt>
                                        </p:tgtEl>
                                      </p:cBhvr>
                                    </p:animEffect>
                                    <p:anim calcmode="lin" valueType="num">
                                      <p:cBhvr>
                                        <p:cTn id="22"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411">
                                            <p:txEl>
                                              <p:pRg st="4" end="4"/>
                                            </p:txEl>
                                          </p:spTgt>
                                        </p:tgtEl>
                                        <p:attrNameLst>
                                          <p:attrName>style.visibility</p:attrName>
                                        </p:attrNameLst>
                                      </p:cBhvr>
                                      <p:to>
                                        <p:strVal val="visible"/>
                                      </p:to>
                                    </p:set>
                                    <p:animEffect transition="in" filter="fade">
                                      <p:cBhvr>
                                        <p:cTn id="28" dur="1000"/>
                                        <p:tgtEl>
                                          <p:spTgt spid="17411">
                                            <p:txEl>
                                              <p:pRg st="4" end="4"/>
                                            </p:txEl>
                                          </p:spTgt>
                                        </p:tgtEl>
                                      </p:cBhvr>
                                    </p:animEffect>
                                    <p:anim calcmode="lin" valueType="num">
                                      <p:cBhvr>
                                        <p:cTn id="29"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74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411">
                                            <p:txEl>
                                              <p:pRg st="5" end="5"/>
                                            </p:txEl>
                                          </p:spTgt>
                                        </p:tgtEl>
                                        <p:attrNameLst>
                                          <p:attrName>style.visibility</p:attrName>
                                        </p:attrNameLst>
                                      </p:cBhvr>
                                      <p:to>
                                        <p:strVal val="visible"/>
                                      </p:to>
                                    </p:set>
                                    <p:animEffect transition="in" filter="fade">
                                      <p:cBhvr>
                                        <p:cTn id="35" dur="1000"/>
                                        <p:tgtEl>
                                          <p:spTgt spid="17411">
                                            <p:txEl>
                                              <p:pRg st="5" end="5"/>
                                            </p:txEl>
                                          </p:spTgt>
                                        </p:tgtEl>
                                      </p:cBhvr>
                                    </p:animEffect>
                                    <p:anim calcmode="lin" valueType="num">
                                      <p:cBhvr>
                                        <p:cTn id="36"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74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411">
                                            <p:txEl>
                                              <p:pRg st="6" end="6"/>
                                            </p:txEl>
                                          </p:spTgt>
                                        </p:tgtEl>
                                        <p:attrNameLst>
                                          <p:attrName>style.visibility</p:attrName>
                                        </p:attrNameLst>
                                      </p:cBhvr>
                                      <p:to>
                                        <p:strVal val="visible"/>
                                      </p:to>
                                    </p:set>
                                    <p:animEffect transition="in" filter="fade">
                                      <p:cBhvr>
                                        <p:cTn id="42" dur="1000"/>
                                        <p:tgtEl>
                                          <p:spTgt spid="17411">
                                            <p:txEl>
                                              <p:pRg st="6" end="6"/>
                                            </p:txEl>
                                          </p:spTgt>
                                        </p:tgtEl>
                                      </p:cBhvr>
                                    </p:animEffect>
                                    <p:anim calcmode="lin" valueType="num">
                                      <p:cBhvr>
                                        <p:cTn id="43" dur="10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74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411">
                                            <p:txEl>
                                              <p:pRg st="7" end="7"/>
                                            </p:txEl>
                                          </p:spTgt>
                                        </p:tgtEl>
                                        <p:attrNameLst>
                                          <p:attrName>style.visibility</p:attrName>
                                        </p:attrNameLst>
                                      </p:cBhvr>
                                      <p:to>
                                        <p:strVal val="visible"/>
                                      </p:to>
                                    </p:set>
                                    <p:animEffect transition="in" filter="fade">
                                      <p:cBhvr>
                                        <p:cTn id="49" dur="1000"/>
                                        <p:tgtEl>
                                          <p:spTgt spid="17411">
                                            <p:txEl>
                                              <p:pRg st="7" end="7"/>
                                            </p:txEl>
                                          </p:spTgt>
                                        </p:tgtEl>
                                      </p:cBhvr>
                                    </p:animEffect>
                                    <p:anim calcmode="lin" valueType="num">
                                      <p:cBhvr>
                                        <p:cTn id="50" dur="10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74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411">
                                            <p:txEl>
                                              <p:pRg st="8" end="8"/>
                                            </p:txEl>
                                          </p:spTgt>
                                        </p:tgtEl>
                                        <p:attrNameLst>
                                          <p:attrName>style.visibility</p:attrName>
                                        </p:attrNameLst>
                                      </p:cBhvr>
                                      <p:to>
                                        <p:strVal val="visible"/>
                                      </p:to>
                                    </p:set>
                                    <p:animEffect transition="in" filter="fade">
                                      <p:cBhvr>
                                        <p:cTn id="56" dur="1000"/>
                                        <p:tgtEl>
                                          <p:spTgt spid="17411">
                                            <p:txEl>
                                              <p:pRg st="8" end="8"/>
                                            </p:txEl>
                                          </p:spTgt>
                                        </p:tgtEl>
                                      </p:cBhvr>
                                    </p:animEffect>
                                    <p:anim calcmode="lin" valueType="num">
                                      <p:cBhvr>
                                        <p:cTn id="57" dur="10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1741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411">
                                            <p:txEl>
                                              <p:pRg st="9" end="9"/>
                                            </p:txEl>
                                          </p:spTgt>
                                        </p:tgtEl>
                                        <p:attrNameLst>
                                          <p:attrName>style.visibility</p:attrName>
                                        </p:attrNameLst>
                                      </p:cBhvr>
                                      <p:to>
                                        <p:strVal val="visible"/>
                                      </p:to>
                                    </p:set>
                                    <p:animEffect transition="in" filter="fade">
                                      <p:cBhvr>
                                        <p:cTn id="63" dur="1000"/>
                                        <p:tgtEl>
                                          <p:spTgt spid="17411">
                                            <p:txEl>
                                              <p:pRg st="9" end="9"/>
                                            </p:txEl>
                                          </p:spTgt>
                                        </p:tgtEl>
                                      </p:cBhvr>
                                    </p:animEffect>
                                    <p:anim calcmode="lin" valueType="num">
                                      <p:cBhvr>
                                        <p:cTn id="64" dur="1000" fill="hold"/>
                                        <p:tgtEl>
                                          <p:spTgt spid="17411">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1741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751840"/>
          </a:xfrm>
        </p:spPr>
        <p:txBody>
          <a:bodyPr>
            <a:normAutofit/>
          </a:bodyPr>
          <a:lstStyle/>
          <a:p>
            <a:pPr eaLnBrk="1" fontAlgn="auto" hangingPunct="1">
              <a:spcAft>
                <a:spcPts val="0"/>
              </a:spcAft>
              <a:defRPr/>
            </a:pPr>
            <a:r>
              <a:rPr lang="en-US" sz="4400" b="1" dirty="0">
                <a:latin typeface="Candara" panose="020E0502030303020204" pitchFamily="34" charset="0"/>
              </a:rPr>
              <a:t>Emotionally and Mentally</a:t>
            </a:r>
          </a:p>
        </p:txBody>
      </p:sp>
      <p:sp>
        <p:nvSpPr>
          <p:cNvPr id="17411" name="Content Placeholder 2"/>
          <p:cNvSpPr>
            <a:spLocks noGrp="1"/>
          </p:cNvSpPr>
          <p:nvPr>
            <p:ph idx="1"/>
          </p:nvPr>
        </p:nvSpPr>
        <p:spPr>
          <a:xfrm>
            <a:off x="946403" y="1203931"/>
            <a:ext cx="7457367" cy="5654069"/>
          </a:xfrm>
        </p:spPr>
        <p:txBody>
          <a:bodyPr>
            <a:normAutofit/>
          </a:bodyPr>
          <a:lstStyle/>
          <a:p>
            <a:pPr marL="0" lvl="1" indent="0" eaLnBrk="1" hangingPunct="1">
              <a:spcBef>
                <a:spcPts val="1200"/>
              </a:spcBef>
              <a:buNone/>
            </a:pPr>
            <a:r>
              <a:rPr lang="en-US" sz="3600" b="1" dirty="0">
                <a:latin typeface="Candara" panose="020E0502030303020204" pitchFamily="34" charset="0"/>
              </a:rPr>
              <a:t>Sometimes we will not forgive ourselves after we have asked for the forgiveness of our sins</a:t>
            </a:r>
          </a:p>
          <a:p>
            <a:pPr marL="0" lvl="1" indent="0" eaLnBrk="1" hangingPunct="1">
              <a:spcBef>
                <a:spcPts val="1200"/>
              </a:spcBef>
              <a:buNone/>
            </a:pPr>
            <a:r>
              <a:rPr lang="en-US" sz="3600" b="1" dirty="0">
                <a:latin typeface="Candara" panose="020E0502030303020204" pitchFamily="34" charset="0"/>
              </a:rPr>
              <a:t>Sin brings sorrow of heart our in lives </a:t>
            </a:r>
            <a:r>
              <a:rPr lang="en-US" sz="3600" dirty="0">
                <a:latin typeface="Candara" panose="020E0502030303020204" pitchFamily="34" charset="0"/>
              </a:rPr>
              <a:t>– </a:t>
            </a:r>
            <a:r>
              <a:rPr lang="en-US" sz="3600" i="1" dirty="0">
                <a:latin typeface="Candara" panose="020E0502030303020204" pitchFamily="34" charset="0"/>
              </a:rPr>
              <a:t>Matt. 26:75</a:t>
            </a:r>
          </a:p>
          <a:p>
            <a:pPr marL="0" lvl="1" indent="0" eaLnBrk="1" hangingPunct="1">
              <a:spcBef>
                <a:spcPts val="1200"/>
              </a:spcBef>
              <a:buNone/>
            </a:pPr>
            <a:r>
              <a:rPr lang="en-US" sz="3600" b="1" dirty="0">
                <a:latin typeface="Candara" panose="020E0502030303020204" pitchFamily="34" charset="0"/>
              </a:rPr>
              <a:t>We should remember our wrongs and strive not do wrong again</a:t>
            </a:r>
          </a:p>
          <a:p>
            <a:pPr marL="274320" lvl="1" indent="-274320" eaLnBrk="1" hangingPunct="1">
              <a:spcBef>
                <a:spcPts val="0"/>
              </a:spcBef>
              <a:buFont typeface="Wingdings" panose="05000000000000000000" pitchFamily="2" charset="2"/>
              <a:buChar char="§"/>
            </a:pPr>
            <a:r>
              <a:rPr lang="en-US" sz="3200" i="1" dirty="0">
                <a:latin typeface="Candara" panose="020E0502030303020204" pitchFamily="34" charset="0"/>
              </a:rPr>
              <a:t>Rom. 6:20-23 Eph. 2:1-3; 1 Peter 4:1-4</a:t>
            </a:r>
          </a:p>
        </p:txBody>
      </p:sp>
      <p:sp>
        <p:nvSpPr>
          <p:cNvPr id="4" name="Rectangle 3">
            <a:extLst>
              <a:ext uri="{FF2B5EF4-FFF2-40B4-BE49-F238E27FC236}">
                <a16:creationId xmlns:a16="http://schemas.microsoft.com/office/drawing/2014/main" id="{834260A0-FC30-8059-8712-FC0AEB526AB9}"/>
              </a:ext>
            </a:extLst>
          </p:cNvPr>
          <p:cNvSpPr/>
          <p:nvPr/>
        </p:nvSpPr>
        <p:spPr>
          <a:xfrm rot="16200000">
            <a:off x="-872364" y="2185701"/>
            <a:ext cx="2714206"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 Sin Cost</a:t>
            </a:r>
          </a:p>
        </p:txBody>
      </p:sp>
      <p:sp>
        <p:nvSpPr>
          <p:cNvPr id="5" name="Arrow: Bent 4">
            <a:extLst>
              <a:ext uri="{FF2B5EF4-FFF2-40B4-BE49-F238E27FC236}">
                <a16:creationId xmlns:a16="http://schemas.microsoft.com/office/drawing/2014/main" id="{C1D26092-7055-2C0E-0B65-AB38ECD35B18}"/>
              </a:ext>
            </a:extLst>
          </p:cNvPr>
          <p:cNvSpPr/>
          <p:nvPr/>
        </p:nvSpPr>
        <p:spPr>
          <a:xfrm>
            <a:off x="332243" y="623360"/>
            <a:ext cx="461666" cy="580571"/>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a:extLst>
              <a:ext uri="{FF2B5EF4-FFF2-40B4-BE49-F238E27FC236}">
                <a16:creationId xmlns:a16="http://schemas.microsoft.com/office/drawing/2014/main" id="{D21DDA49-8330-3305-0CBA-F07E3314F474}"/>
              </a:ext>
            </a:extLst>
          </p:cNvPr>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34816898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fade">
                                      <p:cBhvr>
                                        <p:cTn id="12" dur="1000"/>
                                        <p:tgtEl>
                                          <p:spTgt spid="17411">
                                            <p:txEl>
                                              <p:pRg st="0" end="0"/>
                                            </p:txEl>
                                          </p:spTgt>
                                        </p:tgtEl>
                                      </p:cBhvr>
                                    </p:animEffect>
                                    <p:anim calcmode="lin" valueType="num">
                                      <p:cBhvr>
                                        <p:cTn id="13"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Effect transition="in" filter="fade">
                                      <p:cBhvr>
                                        <p:cTn id="19" dur="1000"/>
                                        <p:tgtEl>
                                          <p:spTgt spid="17411">
                                            <p:txEl>
                                              <p:pRg st="1" end="1"/>
                                            </p:txEl>
                                          </p:spTgt>
                                        </p:tgtEl>
                                      </p:cBhvr>
                                    </p:animEffect>
                                    <p:anim calcmode="lin" valueType="num">
                                      <p:cBhvr>
                                        <p:cTn id="20"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411">
                                            <p:txEl>
                                              <p:pRg st="2" end="2"/>
                                            </p:txEl>
                                          </p:spTgt>
                                        </p:tgtEl>
                                        <p:attrNameLst>
                                          <p:attrName>style.visibility</p:attrName>
                                        </p:attrNameLst>
                                      </p:cBhvr>
                                      <p:to>
                                        <p:strVal val="visible"/>
                                      </p:to>
                                    </p:set>
                                    <p:animEffect transition="in" filter="fade">
                                      <p:cBhvr>
                                        <p:cTn id="26" dur="1000"/>
                                        <p:tgtEl>
                                          <p:spTgt spid="17411">
                                            <p:txEl>
                                              <p:pRg st="2" end="2"/>
                                            </p:txEl>
                                          </p:spTgt>
                                        </p:tgtEl>
                                      </p:cBhvr>
                                    </p:animEffect>
                                    <p:anim calcmode="lin" valueType="num">
                                      <p:cBhvr>
                                        <p:cTn id="27"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7411">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411">
                                            <p:txEl>
                                              <p:pRg st="3" end="3"/>
                                            </p:txEl>
                                          </p:spTgt>
                                        </p:tgtEl>
                                        <p:attrNameLst>
                                          <p:attrName>style.visibility</p:attrName>
                                        </p:attrNameLst>
                                      </p:cBhvr>
                                      <p:to>
                                        <p:strVal val="visible"/>
                                      </p:to>
                                    </p:set>
                                    <p:animEffect transition="in" filter="fade">
                                      <p:cBhvr>
                                        <p:cTn id="31" dur="1000"/>
                                        <p:tgtEl>
                                          <p:spTgt spid="17411">
                                            <p:txEl>
                                              <p:pRg st="3" end="3"/>
                                            </p:txEl>
                                          </p:spTgt>
                                        </p:tgtEl>
                                      </p:cBhvr>
                                    </p:animEffect>
                                    <p:anim calcmode="lin" valueType="num">
                                      <p:cBhvr>
                                        <p:cTn id="32"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41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486396" cy="751840"/>
          </a:xfrm>
        </p:spPr>
        <p:txBody>
          <a:bodyPr>
            <a:normAutofit/>
          </a:bodyPr>
          <a:lstStyle/>
          <a:p>
            <a:pPr eaLnBrk="1" fontAlgn="auto" hangingPunct="1">
              <a:spcAft>
                <a:spcPts val="0"/>
              </a:spcAft>
              <a:defRPr/>
            </a:pPr>
            <a:r>
              <a:rPr lang="en-US" sz="4400" b="1" dirty="0">
                <a:latin typeface="Candara" panose="020E0502030303020204" pitchFamily="34" charset="0"/>
              </a:rPr>
              <a:t>God For Our Redemption</a:t>
            </a:r>
          </a:p>
        </p:txBody>
      </p:sp>
      <p:sp>
        <p:nvSpPr>
          <p:cNvPr id="17411" name="Content Placeholder 2"/>
          <p:cNvSpPr>
            <a:spLocks noGrp="1"/>
          </p:cNvSpPr>
          <p:nvPr>
            <p:ph idx="1"/>
          </p:nvPr>
        </p:nvSpPr>
        <p:spPr>
          <a:xfrm>
            <a:off x="946404" y="1203931"/>
            <a:ext cx="7269480" cy="5288309"/>
          </a:xfrm>
        </p:spPr>
        <p:txBody>
          <a:bodyPr>
            <a:normAutofit/>
          </a:bodyPr>
          <a:lstStyle/>
          <a:p>
            <a:pPr marL="274320" lvl="1" indent="-274320" eaLnBrk="1" hangingPunct="1">
              <a:buNone/>
            </a:pPr>
            <a:r>
              <a:rPr lang="en-US" sz="3600" b="1" dirty="0">
                <a:latin typeface="Candara" panose="020E0502030303020204" pitchFamily="34" charset="0"/>
              </a:rPr>
              <a:t>Sin is contrary to God’s Holiness</a:t>
            </a:r>
          </a:p>
          <a:p>
            <a:pPr marL="274320" lvl="1" indent="-274320" eaLnBrk="1" hangingPunct="1">
              <a:spcBef>
                <a:spcPts val="0"/>
              </a:spcBef>
              <a:spcAft>
                <a:spcPts val="0"/>
              </a:spcAft>
              <a:buFont typeface="Wingdings" panose="05000000000000000000" pitchFamily="2" charset="2"/>
              <a:buChar char="§"/>
            </a:pPr>
            <a:r>
              <a:rPr lang="en-US" sz="3200" i="1" dirty="0">
                <a:latin typeface="Candara" panose="020E0502030303020204" pitchFamily="34" charset="0"/>
              </a:rPr>
              <a:t>Lev. 20:7; 1 Pet. 1:15</a:t>
            </a:r>
          </a:p>
          <a:p>
            <a:pPr marL="274320" lvl="1" indent="-274320" eaLnBrk="1" hangingPunct="1">
              <a:spcBef>
                <a:spcPts val="1200"/>
              </a:spcBef>
              <a:buNone/>
            </a:pPr>
            <a:r>
              <a:rPr lang="en-US" sz="3600" b="1" dirty="0">
                <a:latin typeface="Candara" panose="020E0502030303020204" pitchFamily="34" charset="0"/>
              </a:rPr>
              <a:t>Sin required the shedding of blood</a:t>
            </a:r>
          </a:p>
          <a:p>
            <a:pPr marL="548640" lvl="1" indent="-274320" eaLnBrk="1" hangingPunct="1">
              <a:spcBef>
                <a:spcPts val="0"/>
              </a:spcBef>
              <a:spcAft>
                <a:spcPts val="0"/>
              </a:spcAft>
              <a:buFont typeface="Wingdings" panose="05000000000000000000" pitchFamily="2" charset="2"/>
              <a:buChar char="§"/>
            </a:pPr>
            <a:r>
              <a:rPr lang="en-US" sz="2800" i="1" dirty="0">
                <a:latin typeface="Candara" panose="020E0502030303020204" pitchFamily="34" charset="0"/>
              </a:rPr>
              <a:t>Heb. 9:22</a:t>
            </a:r>
          </a:p>
          <a:p>
            <a:pPr marL="274320" indent="-274320">
              <a:lnSpc>
                <a:spcPct val="90000"/>
              </a:lnSpc>
              <a:spcBef>
                <a:spcPts val="1200"/>
              </a:spcBef>
              <a:spcAft>
                <a:spcPts val="0"/>
              </a:spcAft>
              <a:buSzPct val="100000"/>
              <a:buFont typeface="Wingdings" panose="05000000000000000000" pitchFamily="2" charset="2"/>
              <a:buChar char="§"/>
            </a:pPr>
            <a:r>
              <a:rPr lang="en-US" sz="3200" dirty="0">
                <a:latin typeface="Candara" panose="020E0502030303020204" pitchFamily="34" charset="0"/>
              </a:rPr>
              <a:t>This begin with various sacrifices commanded by God under the Old Law</a:t>
            </a:r>
          </a:p>
          <a:p>
            <a:pPr marL="548640" lvl="1" indent="-274320">
              <a:spcBef>
                <a:spcPts val="0"/>
              </a:spcBef>
              <a:spcAft>
                <a:spcPts val="0"/>
              </a:spcAft>
              <a:buSzPct val="100000"/>
              <a:buFont typeface="Wingdings" panose="05000000000000000000" pitchFamily="2" charset="2"/>
              <a:buChar char="§"/>
            </a:pPr>
            <a:r>
              <a:rPr lang="en-US" sz="2800" i="1" dirty="0">
                <a:latin typeface="Candara" panose="020E0502030303020204" pitchFamily="34" charset="0"/>
              </a:rPr>
              <a:t>Lev. 16</a:t>
            </a:r>
          </a:p>
          <a:p>
            <a:pPr marL="274320" indent="-274320">
              <a:spcBef>
                <a:spcPts val="600"/>
              </a:spcBef>
              <a:spcAft>
                <a:spcPts val="0"/>
              </a:spcAft>
              <a:buSzPct val="100000"/>
              <a:buFont typeface="Wingdings" panose="05000000000000000000" pitchFamily="2" charset="2"/>
              <a:buChar char="§"/>
            </a:pPr>
            <a:r>
              <a:rPr lang="en-US" sz="3200" i="1" dirty="0">
                <a:latin typeface="Candara" panose="020E0502030303020204" pitchFamily="34" charset="0"/>
              </a:rPr>
              <a:t>The OT sacrifices only </a:t>
            </a:r>
            <a:r>
              <a:rPr lang="en-US" sz="3200" i="1" u="sng" dirty="0">
                <a:latin typeface="Candara" panose="020E0502030303020204" pitchFamily="34" charset="0"/>
              </a:rPr>
              <a:t>appeased</a:t>
            </a:r>
            <a:r>
              <a:rPr lang="en-US" sz="3200" i="1" dirty="0">
                <a:latin typeface="Candara" panose="020E0502030303020204" pitchFamily="34" charset="0"/>
              </a:rPr>
              <a:t> God for a time and foreshadowed the death of Jesus the Son of God – Heb. 9:18-10:4</a:t>
            </a:r>
          </a:p>
          <a:p>
            <a:pPr marL="274320" lvl="1" indent="-274320" eaLnBrk="1" hangingPunct="1">
              <a:spcBef>
                <a:spcPts val="1200"/>
              </a:spcBef>
              <a:buNone/>
            </a:pPr>
            <a:endParaRPr lang="en-US" sz="3600" b="1" dirty="0">
              <a:latin typeface="Candara" panose="020E0502030303020204" pitchFamily="34" charset="0"/>
            </a:endParaRPr>
          </a:p>
          <a:p>
            <a:pPr marL="274320" lvl="1" indent="-274320" eaLnBrk="1" hangingPunct="1">
              <a:spcBef>
                <a:spcPts val="1200"/>
              </a:spcBef>
              <a:buNone/>
            </a:pPr>
            <a:endParaRPr lang="en-US" sz="3600" b="1" dirty="0">
              <a:latin typeface="Candara" panose="020E0502030303020204" pitchFamily="34" charset="0"/>
            </a:endParaRPr>
          </a:p>
          <a:p>
            <a:pPr marL="274320" lvl="1" indent="0" eaLnBrk="1" hangingPunct="1">
              <a:buNone/>
            </a:pPr>
            <a:endParaRPr lang="en-US" sz="3200" dirty="0">
              <a:latin typeface="Candara" panose="020E0502030303020204" pitchFamily="34" charset="0"/>
            </a:endParaRPr>
          </a:p>
        </p:txBody>
      </p:sp>
      <p:sp>
        <p:nvSpPr>
          <p:cNvPr id="4" name="Rectangle 3">
            <a:extLst>
              <a:ext uri="{FF2B5EF4-FFF2-40B4-BE49-F238E27FC236}">
                <a16:creationId xmlns:a16="http://schemas.microsoft.com/office/drawing/2014/main" id="{834260A0-FC30-8059-8712-FC0AEB526AB9}"/>
              </a:ext>
            </a:extLst>
          </p:cNvPr>
          <p:cNvSpPr/>
          <p:nvPr/>
        </p:nvSpPr>
        <p:spPr>
          <a:xfrm rot="16200000">
            <a:off x="-872364" y="2185701"/>
            <a:ext cx="2714206"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 Sin Cost</a:t>
            </a:r>
          </a:p>
        </p:txBody>
      </p:sp>
      <p:sp>
        <p:nvSpPr>
          <p:cNvPr id="5" name="Arrow: Bent 4">
            <a:extLst>
              <a:ext uri="{FF2B5EF4-FFF2-40B4-BE49-F238E27FC236}">
                <a16:creationId xmlns:a16="http://schemas.microsoft.com/office/drawing/2014/main" id="{C1D26092-7055-2C0E-0B65-AB38ECD35B18}"/>
              </a:ext>
            </a:extLst>
          </p:cNvPr>
          <p:cNvSpPr/>
          <p:nvPr/>
        </p:nvSpPr>
        <p:spPr>
          <a:xfrm>
            <a:off x="332243" y="623360"/>
            <a:ext cx="461666" cy="580571"/>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a:extLst>
              <a:ext uri="{FF2B5EF4-FFF2-40B4-BE49-F238E27FC236}">
                <a16:creationId xmlns:a16="http://schemas.microsoft.com/office/drawing/2014/main" id="{00B12079-2BB5-CCE1-FD82-6EC626AB9C8B}"/>
              </a:ext>
            </a:extLst>
          </p:cNvPr>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21652093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fade">
                                      <p:cBhvr>
                                        <p:cTn id="12" dur="1000"/>
                                        <p:tgtEl>
                                          <p:spTgt spid="17411">
                                            <p:txEl>
                                              <p:pRg st="0" end="0"/>
                                            </p:txEl>
                                          </p:spTgt>
                                        </p:tgtEl>
                                      </p:cBhvr>
                                    </p:animEffect>
                                    <p:anim calcmode="lin" valueType="num">
                                      <p:cBhvr>
                                        <p:cTn id="13"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41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fade">
                                      <p:cBhvr>
                                        <p:cTn id="17" dur="1000"/>
                                        <p:tgtEl>
                                          <p:spTgt spid="17411">
                                            <p:txEl>
                                              <p:pRg st="1" end="1"/>
                                            </p:txEl>
                                          </p:spTgt>
                                        </p:tgtEl>
                                      </p:cBhvr>
                                    </p:animEffect>
                                    <p:anim calcmode="lin" valueType="num">
                                      <p:cBhvr>
                                        <p:cTn id="18"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411">
                                            <p:txEl>
                                              <p:pRg st="2" end="2"/>
                                            </p:txEl>
                                          </p:spTgt>
                                        </p:tgtEl>
                                        <p:attrNameLst>
                                          <p:attrName>style.visibility</p:attrName>
                                        </p:attrNameLst>
                                      </p:cBhvr>
                                      <p:to>
                                        <p:strVal val="visible"/>
                                      </p:to>
                                    </p:set>
                                    <p:animEffect transition="in" filter="fade">
                                      <p:cBhvr>
                                        <p:cTn id="24" dur="1000"/>
                                        <p:tgtEl>
                                          <p:spTgt spid="17411">
                                            <p:txEl>
                                              <p:pRg st="2" end="2"/>
                                            </p:txEl>
                                          </p:spTgt>
                                        </p:tgtEl>
                                      </p:cBhvr>
                                    </p:animEffect>
                                    <p:anim calcmode="lin" valueType="num">
                                      <p:cBhvr>
                                        <p:cTn id="25"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7411">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411">
                                            <p:txEl>
                                              <p:pRg st="3" end="3"/>
                                            </p:txEl>
                                          </p:spTgt>
                                        </p:tgtEl>
                                        <p:attrNameLst>
                                          <p:attrName>style.visibility</p:attrName>
                                        </p:attrNameLst>
                                      </p:cBhvr>
                                      <p:to>
                                        <p:strVal val="visible"/>
                                      </p:to>
                                    </p:set>
                                    <p:animEffect transition="in" filter="fade">
                                      <p:cBhvr>
                                        <p:cTn id="29" dur="1000"/>
                                        <p:tgtEl>
                                          <p:spTgt spid="17411">
                                            <p:txEl>
                                              <p:pRg st="3" end="3"/>
                                            </p:txEl>
                                          </p:spTgt>
                                        </p:tgtEl>
                                      </p:cBhvr>
                                    </p:animEffect>
                                    <p:anim calcmode="lin" valueType="num">
                                      <p:cBhvr>
                                        <p:cTn id="30"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411">
                                            <p:txEl>
                                              <p:pRg st="5" end="5"/>
                                            </p:txEl>
                                          </p:spTgt>
                                        </p:tgtEl>
                                        <p:attrNameLst>
                                          <p:attrName>style.visibility</p:attrName>
                                        </p:attrNameLst>
                                      </p:cBhvr>
                                      <p:to>
                                        <p:strVal val="visible"/>
                                      </p:to>
                                    </p:set>
                                    <p:animEffect transition="in" filter="fade">
                                      <p:cBhvr>
                                        <p:cTn id="36" dur="1000"/>
                                        <p:tgtEl>
                                          <p:spTgt spid="17411">
                                            <p:txEl>
                                              <p:pRg st="5" end="5"/>
                                            </p:txEl>
                                          </p:spTgt>
                                        </p:tgtEl>
                                      </p:cBhvr>
                                    </p:animEffect>
                                    <p:anim calcmode="lin" valueType="num">
                                      <p:cBhvr>
                                        <p:cTn id="37"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7411">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411">
                                            <p:txEl>
                                              <p:pRg st="4" end="4"/>
                                            </p:txEl>
                                          </p:spTgt>
                                        </p:tgtEl>
                                        <p:attrNameLst>
                                          <p:attrName>style.visibility</p:attrName>
                                        </p:attrNameLst>
                                      </p:cBhvr>
                                      <p:to>
                                        <p:strVal val="visible"/>
                                      </p:to>
                                    </p:set>
                                    <p:animEffect transition="in" filter="fade">
                                      <p:cBhvr>
                                        <p:cTn id="41" dur="1000"/>
                                        <p:tgtEl>
                                          <p:spTgt spid="17411">
                                            <p:txEl>
                                              <p:pRg st="4" end="4"/>
                                            </p:txEl>
                                          </p:spTgt>
                                        </p:tgtEl>
                                      </p:cBhvr>
                                    </p:animEffect>
                                    <p:anim calcmode="lin" valueType="num">
                                      <p:cBhvr>
                                        <p:cTn id="42"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174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411">
                                            <p:txEl>
                                              <p:pRg st="6" end="6"/>
                                            </p:txEl>
                                          </p:spTgt>
                                        </p:tgtEl>
                                        <p:attrNameLst>
                                          <p:attrName>style.visibility</p:attrName>
                                        </p:attrNameLst>
                                      </p:cBhvr>
                                      <p:to>
                                        <p:strVal val="visible"/>
                                      </p:to>
                                    </p:set>
                                    <p:animEffect transition="in" filter="fade">
                                      <p:cBhvr>
                                        <p:cTn id="48" dur="1000"/>
                                        <p:tgtEl>
                                          <p:spTgt spid="17411">
                                            <p:txEl>
                                              <p:pRg st="6" end="6"/>
                                            </p:txEl>
                                          </p:spTgt>
                                        </p:tgtEl>
                                      </p:cBhvr>
                                    </p:animEffect>
                                    <p:anim calcmode="lin" valueType="num">
                                      <p:cBhvr>
                                        <p:cTn id="49" dur="10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174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41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946403" y="1203931"/>
            <a:ext cx="7428339" cy="5654069"/>
          </a:xfrm>
        </p:spPr>
        <p:txBody>
          <a:bodyPr>
            <a:normAutofit/>
          </a:bodyPr>
          <a:lstStyle/>
          <a:p>
            <a:pPr marL="274320" lvl="1" indent="-274320" eaLnBrk="1" hangingPunct="1">
              <a:buNone/>
            </a:pPr>
            <a:r>
              <a:rPr lang="en-US" sz="3600" b="1" dirty="0">
                <a:latin typeface="Candara" panose="020E0502030303020204" pitchFamily="34" charset="0"/>
              </a:rPr>
              <a:t>Jesus Died For our sins </a:t>
            </a:r>
            <a:r>
              <a:rPr lang="en-US" sz="3600" i="1" dirty="0">
                <a:latin typeface="Candara" panose="020E0502030303020204" pitchFamily="34" charset="0"/>
              </a:rPr>
              <a:t>– 1 Cor. 15:1-4</a:t>
            </a:r>
          </a:p>
          <a:p>
            <a:pPr marL="274320" lvl="1" indent="-274320" eaLnBrk="1" hangingPunct="1">
              <a:spcBef>
                <a:spcPts val="0"/>
              </a:spcBef>
              <a:buFont typeface="Wingdings" panose="05000000000000000000" pitchFamily="2" charset="2"/>
              <a:buChar char="§"/>
            </a:pPr>
            <a:r>
              <a:rPr lang="en-US" sz="3200" i="1" dirty="0">
                <a:latin typeface="Candara" panose="020E0502030303020204" pitchFamily="34" charset="0"/>
              </a:rPr>
              <a:t>Rom. 5:7-9</a:t>
            </a:r>
          </a:p>
          <a:p>
            <a:pPr marL="0" lvl="1" indent="0" eaLnBrk="1" hangingPunct="1">
              <a:buNone/>
            </a:pPr>
            <a:r>
              <a:rPr lang="en-US" sz="3600" b="1" dirty="0">
                <a:latin typeface="Candara" panose="020E0502030303020204" pitchFamily="34" charset="0"/>
              </a:rPr>
              <a:t>Jesus </a:t>
            </a:r>
            <a:r>
              <a:rPr lang="en-US" sz="3600" b="1" i="1" dirty="0">
                <a:latin typeface="Candara" panose="020E0502030303020204" pitchFamily="34" charset="0"/>
              </a:rPr>
              <a:t>“taste death for </a:t>
            </a:r>
            <a:r>
              <a:rPr lang="en-US" sz="3600" b="1" i="1" u="sng" dirty="0">
                <a:latin typeface="Candara" panose="020E0502030303020204" pitchFamily="34" charset="0"/>
              </a:rPr>
              <a:t>every man</a:t>
            </a:r>
            <a:r>
              <a:rPr lang="en-US" sz="3600" b="1" i="1" dirty="0">
                <a:latin typeface="Candara" panose="020E0502030303020204" pitchFamily="34" charset="0"/>
              </a:rPr>
              <a:t>”</a:t>
            </a:r>
          </a:p>
          <a:p>
            <a:pPr marL="274320" lvl="1" indent="-274320" eaLnBrk="1" hangingPunct="1">
              <a:buFont typeface="Wingdings" panose="05000000000000000000" pitchFamily="2" charset="2"/>
              <a:buChar char="§"/>
            </a:pPr>
            <a:r>
              <a:rPr lang="en-US" sz="3200" i="1" dirty="0">
                <a:latin typeface="Candara" panose="020E0502030303020204" pitchFamily="34" charset="0"/>
              </a:rPr>
              <a:t>Hebrews 2:9; 1 Tim. 2:6</a:t>
            </a:r>
          </a:p>
          <a:p>
            <a:pPr marL="0" lvl="1" indent="-274320" eaLnBrk="1" hangingPunct="1">
              <a:spcBef>
                <a:spcPts val="1200"/>
              </a:spcBef>
              <a:buNone/>
            </a:pPr>
            <a:r>
              <a:rPr lang="en-US" sz="3600" b="1" dirty="0">
                <a:latin typeface="Candara" panose="020E0502030303020204" pitchFamily="34" charset="0"/>
              </a:rPr>
              <a:t>God giving His Only Son shows the </a:t>
            </a:r>
            <a:r>
              <a:rPr lang="en-US" sz="3600" b="1" i="1" u="sng" dirty="0">
                <a:latin typeface="Candara" panose="020E0502030303020204" pitchFamily="34" charset="0"/>
              </a:rPr>
              <a:t>depth</a:t>
            </a:r>
            <a:r>
              <a:rPr lang="en-US" sz="3600" b="1" dirty="0">
                <a:latin typeface="Candara" panose="020E0502030303020204" pitchFamily="34" charset="0"/>
              </a:rPr>
              <a:t> of God’s Love for </a:t>
            </a:r>
            <a:r>
              <a:rPr lang="en-US" sz="3600" b="1" i="1" u="sng" dirty="0">
                <a:latin typeface="Candara" panose="020E0502030303020204" pitchFamily="34" charset="0"/>
              </a:rPr>
              <a:t>every</a:t>
            </a:r>
            <a:r>
              <a:rPr lang="en-US" sz="3600" b="1" dirty="0">
                <a:latin typeface="Candara" panose="020E0502030303020204" pitchFamily="34" charset="0"/>
              </a:rPr>
              <a:t> man</a:t>
            </a:r>
          </a:p>
          <a:p>
            <a:pPr marL="274320" lvl="1" indent="-274320" eaLnBrk="1" hangingPunct="1">
              <a:spcBef>
                <a:spcPts val="0"/>
              </a:spcBef>
              <a:spcAft>
                <a:spcPts val="0"/>
              </a:spcAft>
              <a:buFont typeface="Wingdings" panose="05000000000000000000" pitchFamily="2" charset="2"/>
              <a:buChar char="§"/>
            </a:pPr>
            <a:r>
              <a:rPr lang="en-US" sz="3200" i="1" dirty="0">
                <a:latin typeface="Candara" panose="020E0502030303020204" pitchFamily="34" charset="0"/>
              </a:rPr>
              <a:t>John 3:16; 2 Pet. 3:9; 1 Tim. 2:4; 1 John 4:10</a:t>
            </a:r>
          </a:p>
          <a:p>
            <a:pPr marL="0" lvl="1" indent="-274320" eaLnBrk="1" hangingPunct="1">
              <a:spcBef>
                <a:spcPts val="1200"/>
              </a:spcBef>
              <a:buNone/>
            </a:pPr>
            <a:r>
              <a:rPr lang="en-US" sz="3600" b="1" dirty="0">
                <a:latin typeface="Candara" panose="020E0502030303020204" pitchFamily="34" charset="0"/>
              </a:rPr>
              <a:t>The price God and His Son paid to remedy sin indicates the </a:t>
            </a:r>
            <a:r>
              <a:rPr lang="en-US" sz="3600" b="1" i="1" u="sng" dirty="0">
                <a:latin typeface="Candara" panose="020E0502030303020204" pitchFamily="34" charset="0"/>
              </a:rPr>
              <a:t>great worth </a:t>
            </a:r>
            <a:r>
              <a:rPr lang="en-US" sz="3600" b="1" dirty="0">
                <a:latin typeface="Candara" panose="020E0502030303020204" pitchFamily="34" charset="0"/>
              </a:rPr>
              <a:t>of man’s soul </a:t>
            </a:r>
            <a:r>
              <a:rPr lang="en-US" sz="3600" i="1" dirty="0">
                <a:latin typeface="Candara" panose="020E0502030303020204" pitchFamily="34" charset="0"/>
              </a:rPr>
              <a:t>– M</a:t>
            </a:r>
            <a:r>
              <a:rPr lang="en-US" sz="3200" i="1" dirty="0">
                <a:latin typeface="Candara" panose="020E0502030303020204" pitchFamily="34" charset="0"/>
              </a:rPr>
              <a:t>att. 16:26; Eph. 2:4-7</a:t>
            </a:r>
          </a:p>
          <a:p>
            <a:pPr marL="297180" lvl="1" indent="-571500" eaLnBrk="1" hangingPunct="1">
              <a:spcBef>
                <a:spcPts val="1200"/>
              </a:spcBef>
              <a:buFont typeface="Wingdings" panose="05000000000000000000" pitchFamily="2" charset="2"/>
              <a:buChar char="§"/>
            </a:pPr>
            <a:endParaRPr lang="en-US" sz="3600" b="1" dirty="0">
              <a:latin typeface="Candara" panose="020E0502030303020204" pitchFamily="34" charset="0"/>
            </a:endParaRPr>
          </a:p>
          <a:p>
            <a:pPr marL="274320" lvl="1" indent="0" eaLnBrk="1" hangingPunct="1">
              <a:buNone/>
            </a:pPr>
            <a:endParaRPr lang="en-US" sz="3200" dirty="0">
              <a:latin typeface="Candara" panose="020E0502030303020204" pitchFamily="34" charset="0"/>
            </a:endParaRPr>
          </a:p>
        </p:txBody>
      </p:sp>
      <p:sp>
        <p:nvSpPr>
          <p:cNvPr id="4" name="Rectangle 3">
            <a:extLst>
              <a:ext uri="{FF2B5EF4-FFF2-40B4-BE49-F238E27FC236}">
                <a16:creationId xmlns:a16="http://schemas.microsoft.com/office/drawing/2014/main" id="{834260A0-FC30-8059-8712-FC0AEB526AB9}"/>
              </a:ext>
            </a:extLst>
          </p:cNvPr>
          <p:cNvSpPr/>
          <p:nvPr/>
        </p:nvSpPr>
        <p:spPr>
          <a:xfrm rot="16200000">
            <a:off x="-872364" y="2185701"/>
            <a:ext cx="2714206"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 Sin Cost</a:t>
            </a:r>
          </a:p>
        </p:txBody>
      </p:sp>
      <p:sp>
        <p:nvSpPr>
          <p:cNvPr id="5" name="Arrow: Bent 4">
            <a:extLst>
              <a:ext uri="{FF2B5EF4-FFF2-40B4-BE49-F238E27FC236}">
                <a16:creationId xmlns:a16="http://schemas.microsoft.com/office/drawing/2014/main" id="{C1D26092-7055-2C0E-0B65-AB38ECD35B18}"/>
              </a:ext>
            </a:extLst>
          </p:cNvPr>
          <p:cNvSpPr/>
          <p:nvPr/>
        </p:nvSpPr>
        <p:spPr>
          <a:xfrm>
            <a:off x="332243" y="623360"/>
            <a:ext cx="461666" cy="580571"/>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1">
            <a:extLst>
              <a:ext uri="{FF2B5EF4-FFF2-40B4-BE49-F238E27FC236}">
                <a16:creationId xmlns:a16="http://schemas.microsoft.com/office/drawing/2014/main" id="{AD37524B-17FA-B633-EB95-E96FF85A5069}"/>
              </a:ext>
            </a:extLst>
          </p:cNvPr>
          <p:cNvSpPr>
            <a:spLocks noGrp="1"/>
          </p:cNvSpPr>
          <p:nvPr>
            <p:ph type="title"/>
          </p:nvPr>
        </p:nvSpPr>
        <p:spPr>
          <a:xfrm>
            <a:off x="946404" y="365760"/>
            <a:ext cx="7428338" cy="751840"/>
          </a:xfrm>
        </p:spPr>
        <p:txBody>
          <a:bodyPr>
            <a:normAutofit/>
          </a:bodyPr>
          <a:lstStyle/>
          <a:p>
            <a:pPr eaLnBrk="1" fontAlgn="auto" hangingPunct="1">
              <a:spcAft>
                <a:spcPts val="0"/>
              </a:spcAft>
              <a:defRPr/>
            </a:pPr>
            <a:r>
              <a:rPr lang="en-US" sz="4400" b="1" dirty="0">
                <a:latin typeface="Candara" panose="020E0502030303020204" pitchFamily="34" charset="0"/>
              </a:rPr>
              <a:t>God For Our Redemption</a:t>
            </a:r>
          </a:p>
        </p:txBody>
      </p:sp>
      <p:sp>
        <p:nvSpPr>
          <p:cNvPr id="3" name="Slide Number Placeholder 2">
            <a:extLst>
              <a:ext uri="{FF2B5EF4-FFF2-40B4-BE49-F238E27FC236}">
                <a16:creationId xmlns:a16="http://schemas.microsoft.com/office/drawing/2014/main" id="{0B954602-0D74-6074-552E-BF042C1D6C88}"/>
              </a:ext>
            </a:extLst>
          </p:cNvPr>
          <p:cNvSpPr>
            <a:spLocks noGrp="1"/>
          </p:cNvSpPr>
          <p:nvPr>
            <p:ph type="sldNum" sz="quarter" idx="12"/>
          </p:nvPr>
        </p:nvSpPr>
        <p:spPr/>
        <p:txBody>
          <a:bodyPr/>
          <a:lstStyle/>
          <a:p>
            <a:fld id="{4FAB73BC-B049-4115-A692-8D63A059BFB8}" type="slidenum">
              <a:rPr lang="en-US" smtClean="0"/>
              <a:t>15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1000"/>
                                        <p:tgtEl>
                                          <p:spTgt spid="17411">
                                            <p:txEl>
                                              <p:pRg st="1" end="1"/>
                                            </p:txEl>
                                          </p:spTgt>
                                        </p:tgtEl>
                                      </p:cBhvr>
                                    </p:animEffect>
                                    <p:anim calcmode="lin" valueType="num">
                                      <p:cBhvr>
                                        <p:cTn id="13"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Effect transition="in" filter="fade">
                                      <p:cBhvr>
                                        <p:cTn id="19" dur="1000"/>
                                        <p:tgtEl>
                                          <p:spTgt spid="17411">
                                            <p:txEl>
                                              <p:pRg st="2" end="2"/>
                                            </p:txEl>
                                          </p:spTgt>
                                        </p:tgtEl>
                                      </p:cBhvr>
                                    </p:animEffect>
                                    <p:anim calcmode="lin" valueType="num">
                                      <p:cBhvr>
                                        <p:cTn id="20"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7411">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411">
                                            <p:txEl>
                                              <p:pRg st="3" end="3"/>
                                            </p:txEl>
                                          </p:spTgt>
                                        </p:tgtEl>
                                        <p:attrNameLst>
                                          <p:attrName>style.visibility</p:attrName>
                                        </p:attrNameLst>
                                      </p:cBhvr>
                                      <p:to>
                                        <p:strVal val="visible"/>
                                      </p:to>
                                    </p:set>
                                    <p:animEffect transition="in" filter="fade">
                                      <p:cBhvr>
                                        <p:cTn id="24" dur="1000"/>
                                        <p:tgtEl>
                                          <p:spTgt spid="17411">
                                            <p:txEl>
                                              <p:pRg st="3" end="3"/>
                                            </p:txEl>
                                          </p:spTgt>
                                        </p:tgtEl>
                                      </p:cBhvr>
                                    </p:animEffect>
                                    <p:anim calcmode="lin" valueType="num">
                                      <p:cBhvr>
                                        <p:cTn id="25"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Effect transition="in" filter="fade">
                                      <p:cBhvr>
                                        <p:cTn id="31" dur="1000"/>
                                        <p:tgtEl>
                                          <p:spTgt spid="17411">
                                            <p:txEl>
                                              <p:pRg st="4" end="4"/>
                                            </p:txEl>
                                          </p:spTgt>
                                        </p:tgtEl>
                                      </p:cBhvr>
                                    </p:animEffect>
                                    <p:anim calcmode="lin" valueType="num">
                                      <p:cBhvr>
                                        <p:cTn id="32"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7411">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411">
                                            <p:txEl>
                                              <p:pRg st="5" end="5"/>
                                            </p:txEl>
                                          </p:spTgt>
                                        </p:tgtEl>
                                        <p:attrNameLst>
                                          <p:attrName>style.visibility</p:attrName>
                                        </p:attrNameLst>
                                      </p:cBhvr>
                                      <p:to>
                                        <p:strVal val="visible"/>
                                      </p:to>
                                    </p:set>
                                    <p:animEffect transition="in" filter="fade">
                                      <p:cBhvr>
                                        <p:cTn id="36" dur="1000"/>
                                        <p:tgtEl>
                                          <p:spTgt spid="17411">
                                            <p:txEl>
                                              <p:pRg st="5" end="5"/>
                                            </p:txEl>
                                          </p:spTgt>
                                        </p:tgtEl>
                                      </p:cBhvr>
                                    </p:animEffect>
                                    <p:anim calcmode="lin" valueType="num">
                                      <p:cBhvr>
                                        <p:cTn id="37"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74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7411">
                                            <p:txEl>
                                              <p:pRg st="6" end="6"/>
                                            </p:txEl>
                                          </p:spTgt>
                                        </p:tgtEl>
                                        <p:attrNameLst>
                                          <p:attrName>style.visibility</p:attrName>
                                        </p:attrNameLst>
                                      </p:cBhvr>
                                      <p:to>
                                        <p:strVal val="visible"/>
                                      </p:to>
                                    </p:set>
                                    <p:animEffect transition="in" filter="fade">
                                      <p:cBhvr>
                                        <p:cTn id="43" dur="1000"/>
                                        <p:tgtEl>
                                          <p:spTgt spid="17411">
                                            <p:txEl>
                                              <p:pRg st="6" end="6"/>
                                            </p:txEl>
                                          </p:spTgt>
                                        </p:tgtEl>
                                      </p:cBhvr>
                                    </p:animEffect>
                                    <p:anim calcmode="lin" valueType="num">
                                      <p:cBhvr>
                                        <p:cTn id="44" dur="10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74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AC04603-2A1C-197B-7E1A-B43EF81F1426}"/>
              </a:ext>
            </a:extLst>
          </p:cNvPr>
          <p:cNvSpPr>
            <a:spLocks noGrp="1" noChangeArrowheads="1"/>
          </p:cNvSpPr>
          <p:nvPr>
            <p:ph type="title" idx="4294967295"/>
          </p:nvPr>
        </p:nvSpPr>
        <p:spPr bwMode="auto">
          <a:xfrm>
            <a:off x="566057" y="274638"/>
            <a:ext cx="8577943" cy="8139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r>
              <a:rPr lang="en-US" altLang="en-US" sz="4400" b="1" dirty="0">
                <a:effectLst/>
                <a:latin typeface="Candara" panose="020E0502030303020204" pitchFamily="34" charset="0"/>
              </a:rPr>
              <a:t>Barnes On the Deceitfulness of Sin</a:t>
            </a:r>
          </a:p>
        </p:txBody>
      </p:sp>
      <p:sp>
        <p:nvSpPr>
          <p:cNvPr id="26627" name="Rectangle 3">
            <a:extLst>
              <a:ext uri="{FF2B5EF4-FFF2-40B4-BE49-F238E27FC236}">
                <a16:creationId xmlns:a16="http://schemas.microsoft.com/office/drawing/2014/main" id="{9FFDC29C-13FA-45D1-C11F-BC61F52964BF}"/>
              </a:ext>
            </a:extLst>
          </p:cNvPr>
          <p:cNvSpPr>
            <a:spLocks noGrp="1"/>
          </p:cNvSpPr>
          <p:nvPr>
            <p:ph type="body" idx="4294967295"/>
          </p:nvPr>
        </p:nvSpPr>
        <p:spPr>
          <a:xfrm>
            <a:off x="682171" y="1088571"/>
            <a:ext cx="8264979" cy="5769429"/>
          </a:xfrm>
        </p:spPr>
        <p:txBody>
          <a:bodyPr>
            <a:normAutofit/>
          </a:bodyPr>
          <a:lstStyle/>
          <a:p>
            <a:pPr marL="0" indent="0" eaLnBrk="1" hangingPunct="1">
              <a:lnSpc>
                <a:spcPct val="90000"/>
              </a:lnSpc>
              <a:buNone/>
            </a:pPr>
            <a:r>
              <a:rPr lang="en-US" altLang="en-US" sz="2800" i="1" dirty="0">
                <a:latin typeface="Candara" panose="020E0502030303020204" pitchFamily="34" charset="0"/>
              </a:rPr>
              <a:t>“Sin is always deceitful. It promises more than it performs. It assures us of pleasure which it never imparts. It leads us on beyond what was supposed when we began to indulge in it. The man who commits sin is always under a delusion; and sin, if he indulges it, will lead him on from one step to another, until the heart becomes entirely hardened. Sin puts on plausible appearances and preferences; it assumes the name of virtue; it offers excuses and palliations, until the victim is snared; and then, spell-bound, he is hurried on to every excess. If sin was always seen in its true aspect when man is tempted to commit it, it would be so hateful that he would flee from it with the utmost abhorrence….” </a:t>
            </a:r>
            <a:r>
              <a:rPr lang="en-US" altLang="en-US" sz="2400" dirty="0">
                <a:latin typeface="Candara" panose="020E0502030303020204" pitchFamily="34" charset="0"/>
              </a:rPr>
              <a:t>(Excerpt From</a:t>
            </a:r>
            <a:r>
              <a:rPr lang="en-US" altLang="en-US" sz="2400" b="1" dirty="0">
                <a:latin typeface="Candara" panose="020E0502030303020204" pitchFamily="34" charset="0"/>
              </a:rPr>
              <a:t> </a:t>
            </a:r>
            <a:r>
              <a:rPr lang="en-US" altLang="en-US" sz="2400" b="1" i="1" dirty="0">
                <a:latin typeface="Candara" panose="020E0502030303020204" pitchFamily="34" charset="0"/>
              </a:rPr>
              <a:t>Barnes’ Notes </a:t>
            </a:r>
            <a:r>
              <a:rPr lang="en-US" altLang="en-US" sz="2400" dirty="0">
                <a:latin typeface="Candara" panose="020E0502030303020204" pitchFamily="34" charset="0"/>
              </a:rPr>
              <a:t>on Heb. 3:13)</a:t>
            </a:r>
          </a:p>
          <a:p>
            <a:pPr eaLnBrk="1" hangingPunct="1">
              <a:lnSpc>
                <a:spcPct val="90000"/>
              </a:lnSpc>
              <a:buFont typeface="Wingdings 2" panose="05020102010507070707" pitchFamily="18" charset="2"/>
              <a:buNone/>
            </a:pPr>
            <a:endParaRPr lang="en-US" altLang="en-US" sz="2400"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946403" y="1203932"/>
            <a:ext cx="7428339" cy="3310011"/>
          </a:xfrm>
        </p:spPr>
        <p:txBody>
          <a:bodyPr>
            <a:normAutofit fontScale="92500"/>
          </a:bodyPr>
          <a:lstStyle/>
          <a:p>
            <a:pPr marL="0" lvl="1" indent="0" eaLnBrk="1" hangingPunct="1">
              <a:buNone/>
            </a:pPr>
            <a:r>
              <a:rPr lang="en-US" sz="3600" b="1" dirty="0">
                <a:latin typeface="Candara" panose="020E0502030303020204" pitchFamily="34" charset="0"/>
              </a:rPr>
              <a:t>Required the </a:t>
            </a:r>
            <a:r>
              <a:rPr lang="en-US" sz="3600" b="1" i="1" u="sng" dirty="0">
                <a:latin typeface="Candara" panose="020E0502030303020204" pitchFamily="34" charset="0"/>
              </a:rPr>
              <a:t>DEATH</a:t>
            </a:r>
            <a:r>
              <a:rPr lang="en-US" sz="3600" b="1" dirty="0">
                <a:latin typeface="Candara" panose="020E0502030303020204" pitchFamily="34" charset="0"/>
              </a:rPr>
              <a:t> of Christ to free man from the bondage of sin!</a:t>
            </a:r>
            <a:endParaRPr lang="en-US" sz="3600" i="1" dirty="0">
              <a:latin typeface="Candara" panose="020E0502030303020204" pitchFamily="34" charset="0"/>
            </a:endParaRPr>
          </a:p>
          <a:p>
            <a:pPr marL="0" lvl="1" indent="0" eaLnBrk="1" hangingPunct="1">
              <a:spcBef>
                <a:spcPts val="1200"/>
              </a:spcBef>
              <a:buNone/>
            </a:pPr>
            <a:r>
              <a:rPr lang="en-US" sz="3600" b="1" dirty="0">
                <a:latin typeface="Candara" panose="020E0502030303020204" pitchFamily="34" charset="0"/>
              </a:rPr>
              <a:t>The cost of sin must never be considered a trivial matter! </a:t>
            </a:r>
            <a:r>
              <a:rPr lang="en-US" sz="3600" i="1" dirty="0">
                <a:latin typeface="Candara" panose="020E0502030303020204" pitchFamily="34" charset="0"/>
              </a:rPr>
              <a:t>– Rom. 5:6-11</a:t>
            </a:r>
          </a:p>
          <a:p>
            <a:pPr marL="0" lvl="1" indent="0" eaLnBrk="1" hangingPunct="1">
              <a:spcBef>
                <a:spcPts val="1200"/>
              </a:spcBef>
              <a:buNone/>
            </a:pPr>
            <a:r>
              <a:rPr lang="en-US" sz="3600" b="1" dirty="0">
                <a:latin typeface="Candara" panose="020E0502030303020204" pitchFamily="34" charset="0"/>
              </a:rPr>
              <a:t>God gave the very best heaven could offer for man’s benefit!</a:t>
            </a:r>
          </a:p>
        </p:txBody>
      </p:sp>
      <p:sp>
        <p:nvSpPr>
          <p:cNvPr id="4" name="Rectangle 3">
            <a:extLst>
              <a:ext uri="{FF2B5EF4-FFF2-40B4-BE49-F238E27FC236}">
                <a16:creationId xmlns:a16="http://schemas.microsoft.com/office/drawing/2014/main" id="{834260A0-FC30-8059-8712-FC0AEB526AB9}"/>
              </a:ext>
            </a:extLst>
          </p:cNvPr>
          <p:cNvSpPr/>
          <p:nvPr/>
        </p:nvSpPr>
        <p:spPr>
          <a:xfrm rot="16200000">
            <a:off x="-1720238" y="2305800"/>
            <a:ext cx="4363806"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 </a:t>
            </a: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CONCLUSION</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7" name="Title 1">
            <a:extLst>
              <a:ext uri="{FF2B5EF4-FFF2-40B4-BE49-F238E27FC236}">
                <a16:creationId xmlns:a16="http://schemas.microsoft.com/office/drawing/2014/main" id="{AD37524B-17FA-B633-EB95-E96FF85A5069}"/>
              </a:ext>
            </a:extLst>
          </p:cNvPr>
          <p:cNvSpPr>
            <a:spLocks noGrp="1"/>
          </p:cNvSpPr>
          <p:nvPr>
            <p:ph type="title"/>
          </p:nvPr>
        </p:nvSpPr>
        <p:spPr>
          <a:xfrm>
            <a:off x="946403" y="365760"/>
            <a:ext cx="7646053" cy="751840"/>
          </a:xfrm>
        </p:spPr>
        <p:txBody>
          <a:bodyPr>
            <a:normAutofit/>
          </a:bodyPr>
          <a:lstStyle/>
          <a:p>
            <a:pPr eaLnBrk="1" fontAlgn="auto" hangingPunct="1">
              <a:spcAft>
                <a:spcPts val="0"/>
              </a:spcAft>
              <a:defRPr/>
            </a:pPr>
            <a:r>
              <a:rPr lang="en-US" sz="4400" b="1" dirty="0">
                <a:latin typeface="Candara" panose="020E0502030303020204" pitchFamily="34" charset="0"/>
              </a:rPr>
              <a:t>The Great Cost of Redemption!</a:t>
            </a:r>
          </a:p>
        </p:txBody>
      </p:sp>
      <p:sp>
        <p:nvSpPr>
          <p:cNvPr id="2" name="TextBox 1">
            <a:extLst>
              <a:ext uri="{FF2B5EF4-FFF2-40B4-BE49-F238E27FC236}">
                <a16:creationId xmlns:a16="http://schemas.microsoft.com/office/drawing/2014/main" id="{03EFE58B-9A67-0A6A-6657-5FB46C1F358D}"/>
              </a:ext>
            </a:extLst>
          </p:cNvPr>
          <p:cNvSpPr txBox="1"/>
          <p:nvPr/>
        </p:nvSpPr>
        <p:spPr>
          <a:xfrm>
            <a:off x="348343" y="4905074"/>
            <a:ext cx="7750629" cy="1477328"/>
          </a:xfrm>
          <a:prstGeom prst="rect">
            <a:avLst/>
          </a:prstGeom>
          <a:solidFill>
            <a:schemeClr val="accent2">
              <a:lumMod val="40000"/>
              <a:lumOff val="60000"/>
            </a:schemeClr>
          </a:solidFill>
        </p:spPr>
        <p:txBody>
          <a:bodyPr wrap="square" rtlCol="0">
            <a:spAutoFit/>
          </a:bodyPr>
          <a:lstStyle/>
          <a:p>
            <a:pPr algn="ctr"/>
            <a:r>
              <a:rPr lang="en-US" sz="3600" b="1" i="1" kern="10" dirty="0">
                <a:ln w="9525" cap="sq">
                  <a:solidFill>
                    <a:srgbClr val="000000"/>
                  </a:solidFill>
                  <a:round/>
                  <a:headEnd type="none" w="sm" len="sm"/>
                  <a:tailEnd type="none" w="sm" len="sm"/>
                </a:ln>
                <a:solidFill>
                  <a:schemeClr val="bg1">
                    <a:lumMod val="50000"/>
                  </a:schemeClr>
                </a:solidFill>
                <a:effectLst>
                  <a:outerShdw dist="35921" dir="2700000" algn="ctr" rotWithShape="0">
                    <a:srgbClr val="808080"/>
                  </a:outerShdw>
                </a:effectLst>
                <a:latin typeface="Candara" panose="020E0502030303020204" pitchFamily="34" charset="0"/>
              </a:rPr>
              <a:t>Sin Separates us from God!</a:t>
            </a:r>
          </a:p>
          <a:p>
            <a:pPr algn="ctr"/>
            <a:r>
              <a:rPr lang="en-US" sz="5400" b="1" i="1" kern="10" dirty="0">
                <a:ln w="9525" cap="sq">
                  <a:solidFill>
                    <a:srgbClr val="000000"/>
                  </a:solidFill>
                  <a:round/>
                  <a:headEnd type="none" w="sm" len="sm"/>
                  <a:tailEnd type="none" w="sm" len="sm"/>
                </a:ln>
                <a:solidFill>
                  <a:srgbClr val="FF0000"/>
                </a:solidFill>
                <a:effectLst>
                  <a:outerShdw dist="35921" dir="2700000" algn="ctr" rotWithShape="0">
                    <a:srgbClr val="808080"/>
                  </a:outerShdw>
                </a:effectLst>
                <a:latin typeface="Candara" panose="020E0502030303020204" pitchFamily="34" charset="0"/>
              </a:rPr>
              <a:t>Sin exacts a </a:t>
            </a:r>
            <a:r>
              <a:rPr lang="en-US" sz="5400" b="1" i="1" u="sng" kern="10" dirty="0">
                <a:ln w="9525" cap="sq">
                  <a:solidFill>
                    <a:srgbClr val="000000"/>
                  </a:solidFill>
                  <a:round/>
                  <a:headEnd type="none" w="sm" len="sm"/>
                  <a:tailEnd type="none" w="sm" len="sm"/>
                </a:ln>
                <a:solidFill>
                  <a:srgbClr val="FF0000"/>
                </a:solidFill>
                <a:effectLst>
                  <a:outerShdw dist="35921" dir="2700000" algn="ctr" rotWithShape="0">
                    <a:srgbClr val="808080"/>
                  </a:outerShdw>
                </a:effectLst>
                <a:latin typeface="Candara" panose="020E0502030303020204" pitchFamily="34" charset="0"/>
              </a:rPr>
              <a:t>HEAVY PRICE</a:t>
            </a:r>
            <a:r>
              <a:rPr lang="en-US" sz="5400" b="1" i="1" kern="10" dirty="0">
                <a:ln w="9525" cap="sq">
                  <a:solidFill>
                    <a:srgbClr val="000000"/>
                  </a:solidFill>
                  <a:round/>
                  <a:headEnd type="none" w="sm" len="sm"/>
                  <a:tailEnd type="none" w="sm" len="sm"/>
                </a:ln>
                <a:solidFill>
                  <a:srgbClr val="FF0000"/>
                </a:solidFill>
                <a:effectLst>
                  <a:outerShdw dist="35921" dir="2700000" algn="ctr" rotWithShape="0">
                    <a:srgbClr val="808080"/>
                  </a:outerShdw>
                </a:effectLst>
                <a:latin typeface="Candara" panose="020E0502030303020204" pitchFamily="34" charset="0"/>
              </a:rPr>
              <a:t>!</a:t>
            </a:r>
          </a:p>
        </p:txBody>
      </p:sp>
      <p:sp>
        <p:nvSpPr>
          <p:cNvPr id="5" name="Slide Number Placeholder 4">
            <a:extLst>
              <a:ext uri="{FF2B5EF4-FFF2-40B4-BE49-F238E27FC236}">
                <a16:creationId xmlns:a16="http://schemas.microsoft.com/office/drawing/2014/main" id="{026731AE-5107-713D-45B9-A4AD605F9201}"/>
              </a:ext>
            </a:extLst>
          </p:cNvPr>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15644524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fade">
                                      <p:cBhvr>
                                        <p:cTn id="12" dur="1000"/>
                                        <p:tgtEl>
                                          <p:spTgt spid="17411">
                                            <p:txEl>
                                              <p:pRg st="0" end="0"/>
                                            </p:txEl>
                                          </p:spTgt>
                                        </p:tgtEl>
                                      </p:cBhvr>
                                    </p:animEffect>
                                    <p:anim calcmode="lin" valueType="num">
                                      <p:cBhvr>
                                        <p:cTn id="13"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Effect transition="in" filter="fade">
                                      <p:cBhvr>
                                        <p:cTn id="19" dur="1000"/>
                                        <p:tgtEl>
                                          <p:spTgt spid="17411">
                                            <p:txEl>
                                              <p:pRg st="1" end="1"/>
                                            </p:txEl>
                                          </p:spTgt>
                                        </p:tgtEl>
                                      </p:cBhvr>
                                    </p:animEffect>
                                    <p:anim calcmode="lin" valueType="num">
                                      <p:cBhvr>
                                        <p:cTn id="20"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411">
                                            <p:txEl>
                                              <p:pRg st="2" end="2"/>
                                            </p:txEl>
                                          </p:spTgt>
                                        </p:tgtEl>
                                        <p:attrNameLst>
                                          <p:attrName>style.visibility</p:attrName>
                                        </p:attrNameLst>
                                      </p:cBhvr>
                                      <p:to>
                                        <p:strVal val="visible"/>
                                      </p:to>
                                    </p:set>
                                    <p:animEffect transition="in" filter="fade">
                                      <p:cBhvr>
                                        <p:cTn id="26" dur="1000"/>
                                        <p:tgtEl>
                                          <p:spTgt spid="17411">
                                            <p:txEl>
                                              <p:pRg st="2" end="2"/>
                                            </p:txEl>
                                          </p:spTgt>
                                        </p:tgtEl>
                                      </p:cBhvr>
                                    </p:animEffect>
                                    <p:anim calcmode="lin" valueType="num">
                                      <p:cBhvr>
                                        <p:cTn id="27"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fade">
                                      <p:cBhvr>
                                        <p:cTn id="39" dur="1000"/>
                                        <p:tgtEl>
                                          <p:spTgt spid="2">
                                            <p:txEl>
                                              <p:pRg st="0" end="0"/>
                                            </p:txEl>
                                          </p:spTgt>
                                        </p:tgtEl>
                                      </p:cBhvr>
                                    </p:animEffect>
                                    <p:anim calcmode="lin" valueType="num">
                                      <p:cBhvr>
                                        <p:cTn id="4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fade">
                                      <p:cBhvr>
                                        <p:cTn id="46" dur="1000"/>
                                        <p:tgtEl>
                                          <p:spTgt spid="2">
                                            <p:txEl>
                                              <p:pRg st="1" end="1"/>
                                            </p:txEl>
                                          </p:spTgt>
                                        </p:tgtEl>
                                      </p:cBhvr>
                                    </p:animEffect>
                                    <p:anim calcmode="lin" valueType="num">
                                      <p:cBhvr>
                                        <p:cTn id="4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P spid="7"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624114" y="274638"/>
            <a:ext cx="7805057" cy="1143000"/>
          </a:xfrm>
        </p:spPr>
        <p:txBody>
          <a:bodyPr/>
          <a:lstStyle/>
          <a:p>
            <a:pPr eaLnBrk="1" fontAlgn="auto" hangingPunct="1">
              <a:spcAft>
                <a:spcPts val="0"/>
              </a:spcAft>
              <a:defRPr/>
            </a:pPr>
            <a:r>
              <a:rPr lang="en-US" sz="5400" b="1" dirty="0">
                <a:latin typeface="Candara" panose="020E0502030303020204" pitchFamily="34" charset="0"/>
                <a:cs typeface="Arial" panose="020B0604020202020204" pitchFamily="34" charset="0"/>
              </a:rPr>
              <a:t>Sin Will </a:t>
            </a:r>
            <a:r>
              <a:rPr lang="en-US" sz="6600" b="1" i="1" u="sng" dirty="0">
                <a:latin typeface="Candara" panose="020E0502030303020204" pitchFamily="34" charset="0"/>
                <a:cs typeface="Arial" panose="020B0604020202020204" pitchFamily="34" charset="0"/>
              </a:rPr>
              <a:t>COST</a:t>
            </a:r>
            <a:r>
              <a:rPr lang="en-US" sz="5400" b="1" dirty="0">
                <a:latin typeface="Candara" panose="020E0502030303020204" pitchFamily="34" charset="0"/>
                <a:cs typeface="Arial" panose="020B0604020202020204" pitchFamily="34" charset="0"/>
              </a:rPr>
              <a:t> You…</a:t>
            </a:r>
          </a:p>
        </p:txBody>
      </p:sp>
      <p:sp>
        <p:nvSpPr>
          <p:cNvPr id="32771" name="Rectangle 3"/>
          <p:cNvSpPr>
            <a:spLocks noGrp="1" noChangeArrowheads="1"/>
          </p:cNvSpPr>
          <p:nvPr>
            <p:ph idx="1"/>
          </p:nvPr>
        </p:nvSpPr>
        <p:spPr>
          <a:xfrm>
            <a:off x="653142" y="1577292"/>
            <a:ext cx="7706280" cy="5165724"/>
          </a:xfrm>
        </p:spPr>
        <p:txBody>
          <a:bodyPr>
            <a:normAutofit/>
          </a:bodyPr>
          <a:lstStyle/>
          <a:p>
            <a:pPr marL="0" indent="0" eaLnBrk="1" hangingPunct="1">
              <a:buClr>
                <a:srgbClr val="FF0000"/>
              </a:buClr>
              <a:buNone/>
            </a:pPr>
            <a:r>
              <a:rPr lang="en-US" sz="4000" b="1" i="1" u="sng" dirty="0">
                <a:solidFill>
                  <a:srgbClr val="FF0000"/>
                </a:solidFill>
                <a:latin typeface="Candara" panose="020E0502030303020204" pitchFamily="34" charset="0"/>
                <a:cs typeface="Arial" panose="020B0604020202020204" pitchFamily="34" charset="0"/>
              </a:rPr>
              <a:t>SIN</a:t>
            </a:r>
            <a:r>
              <a:rPr lang="en-US" sz="4000" b="1" dirty="0">
                <a:solidFill>
                  <a:srgbClr val="FF0000"/>
                </a:solidFill>
                <a:latin typeface="Candara" panose="020E0502030303020204" pitchFamily="34" charset="0"/>
                <a:cs typeface="Arial" panose="020B0604020202020204" pitchFamily="34" charset="0"/>
              </a:rPr>
              <a:t> will </a:t>
            </a:r>
            <a:r>
              <a:rPr lang="en-US" sz="4000" b="1" i="1" u="sng" dirty="0">
                <a:solidFill>
                  <a:srgbClr val="FF0000"/>
                </a:solidFill>
                <a:latin typeface="Candara" panose="020E0502030303020204" pitchFamily="34" charset="0"/>
                <a:cs typeface="Arial" panose="020B0604020202020204" pitchFamily="34" charset="0"/>
              </a:rPr>
              <a:t>TAKE</a:t>
            </a:r>
            <a:r>
              <a:rPr lang="en-US" sz="4000" b="1" dirty="0">
                <a:solidFill>
                  <a:srgbClr val="FF0000"/>
                </a:solidFill>
                <a:latin typeface="Candara" panose="020E0502030303020204" pitchFamily="34" charset="0"/>
                <a:cs typeface="Arial" panose="020B0604020202020204" pitchFamily="34" charset="0"/>
              </a:rPr>
              <a:t> </a:t>
            </a:r>
            <a:r>
              <a:rPr lang="en-US" sz="4000" b="1" u="sng" dirty="0">
                <a:solidFill>
                  <a:srgbClr val="FF0000"/>
                </a:solidFill>
                <a:latin typeface="Candara" panose="020E0502030303020204" pitchFamily="34" charset="0"/>
                <a:cs typeface="Arial" panose="020B0604020202020204" pitchFamily="34" charset="0"/>
              </a:rPr>
              <a:t>you</a:t>
            </a:r>
            <a:r>
              <a:rPr lang="en-US" sz="4000" b="1" dirty="0">
                <a:solidFill>
                  <a:srgbClr val="FF0000"/>
                </a:solidFill>
                <a:latin typeface="Candara" panose="020E0502030303020204" pitchFamily="34" charset="0"/>
                <a:cs typeface="Arial" panose="020B0604020202020204" pitchFamily="34" charset="0"/>
              </a:rPr>
              <a:t> farther than </a:t>
            </a:r>
            <a:r>
              <a:rPr lang="en-US" sz="4000" b="1" u="sng" dirty="0">
                <a:solidFill>
                  <a:srgbClr val="FF0000"/>
                </a:solidFill>
                <a:latin typeface="Candara" panose="020E0502030303020204" pitchFamily="34" charset="0"/>
                <a:cs typeface="Arial" panose="020B0604020202020204" pitchFamily="34" charset="0"/>
              </a:rPr>
              <a:t>you</a:t>
            </a:r>
            <a:r>
              <a:rPr lang="en-US" sz="4000" b="1" dirty="0">
                <a:solidFill>
                  <a:srgbClr val="FF0000"/>
                </a:solidFill>
                <a:latin typeface="Candara" panose="020E0502030303020204" pitchFamily="34" charset="0"/>
                <a:cs typeface="Arial" panose="020B0604020202020204" pitchFamily="34" charset="0"/>
              </a:rPr>
              <a:t> wanted or intended to go!</a:t>
            </a:r>
          </a:p>
          <a:p>
            <a:pPr marL="0" indent="0" eaLnBrk="1" hangingPunct="1">
              <a:spcBef>
                <a:spcPts val="3000"/>
              </a:spcBef>
              <a:buClr>
                <a:srgbClr val="FF0000"/>
              </a:buClr>
              <a:buNone/>
            </a:pPr>
            <a:r>
              <a:rPr lang="en-US" sz="4000" b="1" i="1" u="sng" dirty="0">
                <a:solidFill>
                  <a:srgbClr val="FF0000"/>
                </a:solidFill>
                <a:latin typeface="Candara" panose="020E0502030303020204" pitchFamily="34" charset="0"/>
                <a:cs typeface="Arial" panose="020B0604020202020204" pitchFamily="34" charset="0"/>
              </a:rPr>
              <a:t>SIN</a:t>
            </a:r>
            <a:r>
              <a:rPr lang="en-US" sz="4000" b="1" dirty="0">
                <a:solidFill>
                  <a:srgbClr val="FF0000"/>
                </a:solidFill>
                <a:latin typeface="Candara" panose="020E0502030303020204" pitchFamily="34" charset="0"/>
                <a:cs typeface="Arial" panose="020B0604020202020204" pitchFamily="34" charset="0"/>
              </a:rPr>
              <a:t> will </a:t>
            </a:r>
            <a:r>
              <a:rPr lang="en-US" sz="4000" b="1" i="1" u="sng" dirty="0">
                <a:solidFill>
                  <a:srgbClr val="FF0000"/>
                </a:solidFill>
                <a:latin typeface="Candara" panose="020E0502030303020204" pitchFamily="34" charset="0"/>
                <a:cs typeface="Arial" panose="020B0604020202020204" pitchFamily="34" charset="0"/>
              </a:rPr>
              <a:t>KEEP</a:t>
            </a:r>
            <a:r>
              <a:rPr lang="en-US" sz="4000" b="1" dirty="0">
                <a:solidFill>
                  <a:srgbClr val="FF0000"/>
                </a:solidFill>
                <a:latin typeface="Candara" panose="020E0502030303020204" pitchFamily="34" charset="0"/>
                <a:cs typeface="Arial" panose="020B0604020202020204" pitchFamily="34" charset="0"/>
              </a:rPr>
              <a:t> </a:t>
            </a:r>
            <a:r>
              <a:rPr lang="en-US" sz="4000" b="1" u="sng" dirty="0">
                <a:solidFill>
                  <a:srgbClr val="FF0000"/>
                </a:solidFill>
                <a:latin typeface="Candara" panose="020E0502030303020204" pitchFamily="34" charset="0"/>
                <a:cs typeface="Arial" panose="020B0604020202020204" pitchFamily="34" charset="0"/>
              </a:rPr>
              <a:t>you</a:t>
            </a:r>
            <a:r>
              <a:rPr lang="en-US" sz="4000" b="1" dirty="0">
                <a:solidFill>
                  <a:srgbClr val="FF0000"/>
                </a:solidFill>
                <a:latin typeface="Candara" panose="020E0502030303020204" pitchFamily="34" charset="0"/>
                <a:cs typeface="Arial" panose="020B0604020202020204" pitchFamily="34" charset="0"/>
              </a:rPr>
              <a:t> longer than </a:t>
            </a:r>
            <a:r>
              <a:rPr lang="en-US" sz="4000" b="1" u="sng" dirty="0">
                <a:solidFill>
                  <a:srgbClr val="FF0000"/>
                </a:solidFill>
                <a:latin typeface="Candara" panose="020E0502030303020204" pitchFamily="34" charset="0"/>
                <a:cs typeface="Arial" panose="020B0604020202020204" pitchFamily="34" charset="0"/>
              </a:rPr>
              <a:t>you</a:t>
            </a:r>
            <a:r>
              <a:rPr lang="en-US" sz="4000" b="1" dirty="0">
                <a:solidFill>
                  <a:srgbClr val="FF0000"/>
                </a:solidFill>
                <a:latin typeface="Candara" panose="020E0502030303020204" pitchFamily="34" charset="0"/>
                <a:cs typeface="Arial" panose="020B0604020202020204" pitchFamily="34" charset="0"/>
              </a:rPr>
              <a:t> wanted to stay!</a:t>
            </a:r>
          </a:p>
          <a:p>
            <a:pPr marL="0" indent="0" eaLnBrk="1" hangingPunct="1">
              <a:spcBef>
                <a:spcPts val="3000"/>
              </a:spcBef>
              <a:buClr>
                <a:srgbClr val="FF0000"/>
              </a:buClr>
              <a:buNone/>
            </a:pPr>
            <a:r>
              <a:rPr lang="en-US" sz="4000" b="1" i="1" u="sng" dirty="0">
                <a:solidFill>
                  <a:srgbClr val="FF0000"/>
                </a:solidFill>
                <a:latin typeface="Candara" panose="020E0502030303020204" pitchFamily="34" charset="0"/>
                <a:cs typeface="Arial" panose="020B0604020202020204" pitchFamily="34" charset="0"/>
              </a:rPr>
              <a:t>SIN</a:t>
            </a:r>
            <a:r>
              <a:rPr lang="en-US" sz="4000" b="1" dirty="0">
                <a:solidFill>
                  <a:srgbClr val="FF0000"/>
                </a:solidFill>
                <a:latin typeface="Candara" panose="020E0502030303020204" pitchFamily="34" charset="0"/>
                <a:cs typeface="Arial" panose="020B0604020202020204" pitchFamily="34" charset="0"/>
              </a:rPr>
              <a:t> will </a:t>
            </a:r>
            <a:r>
              <a:rPr lang="en-US" sz="4000" b="1" i="1" u="sng" dirty="0">
                <a:solidFill>
                  <a:srgbClr val="FF0000"/>
                </a:solidFill>
                <a:latin typeface="Candara" panose="020E0502030303020204" pitchFamily="34" charset="0"/>
                <a:cs typeface="Arial" panose="020B0604020202020204" pitchFamily="34" charset="0"/>
              </a:rPr>
              <a:t>COST</a:t>
            </a:r>
            <a:r>
              <a:rPr lang="en-US" sz="4000" b="1" dirty="0">
                <a:solidFill>
                  <a:srgbClr val="FF0000"/>
                </a:solidFill>
                <a:latin typeface="Candara" panose="020E0502030303020204" pitchFamily="34" charset="0"/>
                <a:cs typeface="Arial" panose="020B0604020202020204" pitchFamily="34" charset="0"/>
              </a:rPr>
              <a:t> </a:t>
            </a:r>
            <a:r>
              <a:rPr lang="en-US" sz="4000" b="1" u="sng" dirty="0">
                <a:solidFill>
                  <a:srgbClr val="FF0000"/>
                </a:solidFill>
                <a:latin typeface="Candara" panose="020E0502030303020204" pitchFamily="34" charset="0"/>
                <a:cs typeface="Arial" panose="020B0604020202020204" pitchFamily="34" charset="0"/>
              </a:rPr>
              <a:t>you</a:t>
            </a:r>
            <a:r>
              <a:rPr lang="en-US" sz="4000" b="1" dirty="0">
                <a:solidFill>
                  <a:srgbClr val="FF0000"/>
                </a:solidFill>
                <a:latin typeface="Candara" panose="020E0502030303020204" pitchFamily="34" charset="0"/>
                <a:cs typeface="Arial" panose="020B0604020202020204" pitchFamily="34" charset="0"/>
              </a:rPr>
              <a:t> more than </a:t>
            </a:r>
            <a:r>
              <a:rPr lang="en-US" sz="4000" b="1" u="sng" dirty="0">
                <a:solidFill>
                  <a:srgbClr val="FF0000"/>
                </a:solidFill>
                <a:latin typeface="Candara" panose="020E0502030303020204" pitchFamily="34" charset="0"/>
                <a:cs typeface="Arial" panose="020B0604020202020204" pitchFamily="34" charset="0"/>
              </a:rPr>
              <a:t>you</a:t>
            </a:r>
            <a:r>
              <a:rPr lang="en-US" sz="4000" b="1" dirty="0">
                <a:solidFill>
                  <a:srgbClr val="FF0000"/>
                </a:solidFill>
                <a:latin typeface="Candara" panose="020E0502030303020204" pitchFamily="34" charset="0"/>
                <a:cs typeface="Arial" panose="020B0604020202020204" pitchFamily="34" charset="0"/>
              </a:rPr>
              <a:t> wanted to pay!</a:t>
            </a:r>
          </a:p>
          <a:p>
            <a:pPr lvl="3" eaLnBrk="1" hangingPunct="1"/>
            <a:endParaRPr lang="en-US" sz="3600" b="1" dirty="0"/>
          </a:p>
        </p:txBody>
      </p:sp>
      <p:sp>
        <p:nvSpPr>
          <p:cNvPr id="3" name="Slide Number Placeholder 2">
            <a:extLst>
              <a:ext uri="{FF2B5EF4-FFF2-40B4-BE49-F238E27FC236}">
                <a16:creationId xmlns:a16="http://schemas.microsoft.com/office/drawing/2014/main" id="{0F2DD248-0ACC-20FF-1F9B-A85A6758CE66}"/>
              </a:ext>
            </a:extLst>
          </p:cNvPr>
          <p:cNvSpPr>
            <a:spLocks noGrp="1"/>
          </p:cNvSpPr>
          <p:nvPr>
            <p:ph type="sldNum" sz="quarter" idx="12"/>
          </p:nvPr>
        </p:nvSpPr>
        <p:spPr/>
        <p:txBody>
          <a:bodyPr/>
          <a:lstStyle/>
          <a:p>
            <a:fld id="{4FAB73BC-B049-4115-A692-8D63A059BFB8}" type="slidenum">
              <a:rPr lang="en-US" smtClean="0"/>
              <a:t>18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anim calcmode="lin" valueType="num">
                                      <p:cBhvr>
                                        <p:cTn id="8"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Effect transition="in" filter="fade">
                                      <p:cBhvr>
                                        <p:cTn id="14" dur="1000"/>
                                        <p:tgtEl>
                                          <p:spTgt spid="32771">
                                            <p:txEl>
                                              <p:pRg st="1" end="1"/>
                                            </p:txEl>
                                          </p:spTgt>
                                        </p:tgtEl>
                                      </p:cBhvr>
                                    </p:animEffect>
                                    <p:anim calcmode="lin" valueType="num">
                                      <p:cBhvr>
                                        <p:cTn id="15"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771">
                                            <p:txEl>
                                              <p:pRg st="2" end="2"/>
                                            </p:txEl>
                                          </p:spTgt>
                                        </p:tgtEl>
                                        <p:attrNameLst>
                                          <p:attrName>style.visibility</p:attrName>
                                        </p:attrNameLst>
                                      </p:cBhvr>
                                      <p:to>
                                        <p:strVal val="visible"/>
                                      </p:to>
                                    </p:set>
                                    <p:animEffect transition="in" filter="fade">
                                      <p:cBhvr>
                                        <p:cTn id="21" dur="1000"/>
                                        <p:tgtEl>
                                          <p:spTgt spid="32771">
                                            <p:txEl>
                                              <p:pRg st="2" end="2"/>
                                            </p:txEl>
                                          </p:spTgt>
                                        </p:tgtEl>
                                      </p:cBhvr>
                                    </p:animEffect>
                                    <p:anim calcmode="lin" valueType="num">
                                      <p:cBhvr>
                                        <p:cTn id="22"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F28A0-721A-441C-A00B-EFD5CA5530F7}"/>
              </a:ext>
            </a:extLst>
          </p:cNvPr>
          <p:cNvSpPr/>
          <p:nvPr/>
        </p:nvSpPr>
        <p:spPr>
          <a:xfrm>
            <a:off x="493324" y="5773207"/>
            <a:ext cx="6965578" cy="707886"/>
          </a:xfrm>
          <a:prstGeom prst="rect">
            <a:avLst/>
          </a:prstGeom>
          <a:noFill/>
        </p:spPr>
        <p:txBody>
          <a:bodyPr wrap="square" lIns="91440" tIns="45720" rIns="91440" bIns="45720">
            <a:spAutoFit/>
          </a:bodyPr>
          <a:lstStyle/>
          <a:p>
            <a:pPr algn="ct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10" name="Rectangle 9">
            <a:extLst>
              <a:ext uri="{FF2B5EF4-FFF2-40B4-BE49-F238E27FC236}">
                <a16:creationId xmlns:a16="http://schemas.microsoft.com/office/drawing/2014/main" id="{BB8A7FBA-4C4C-4440-9886-90F8BD6246FB}"/>
              </a:ext>
            </a:extLst>
          </p:cNvPr>
          <p:cNvSpPr/>
          <p:nvPr/>
        </p:nvSpPr>
        <p:spPr>
          <a:xfrm>
            <a:off x="556824" y="358793"/>
            <a:ext cx="8083321" cy="1015663"/>
          </a:xfrm>
          <a:prstGeom prst="rect">
            <a:avLst/>
          </a:prstGeom>
          <a:solidFill>
            <a:schemeClr val="tx1">
              <a:lumMod val="50000"/>
              <a:lumOff val="50000"/>
            </a:schemeClr>
          </a:solidFill>
          <a:ln>
            <a:solidFill>
              <a:schemeClr val="tx2"/>
            </a:solidFill>
          </a:ln>
        </p:spPr>
        <p:txBody>
          <a:bodyPr wrap="square" lIns="91440" tIns="45720" rIns="91440" bIns="45720" anchor="ctr">
            <a:spAutoFit/>
          </a:bodyPr>
          <a:lstStyle/>
          <a:p>
            <a:r>
              <a:rPr lang="en-US" sz="6000" b="1" i="1" cap="none" spc="0" dirty="0">
                <a:ln w="12700">
                  <a:solidFill>
                    <a:schemeClr val="tx2">
                      <a:lumMod val="75000"/>
                    </a:schemeClr>
                  </a:solidFill>
                  <a:prstDash val="solid"/>
                </a:ln>
                <a:solidFill>
                  <a:schemeClr val="bg1"/>
                </a:solidFill>
                <a:latin typeface="Candara" panose="020E0502030303020204" pitchFamily="34" charset="0"/>
              </a:rPr>
              <a:t>Sirs, What MUST I do…?</a:t>
            </a:r>
          </a:p>
        </p:txBody>
      </p:sp>
      <p:sp>
        <p:nvSpPr>
          <p:cNvPr id="4" name="TextBox 3">
            <a:extLst>
              <a:ext uri="{FF2B5EF4-FFF2-40B4-BE49-F238E27FC236}">
                <a16:creationId xmlns:a16="http://schemas.microsoft.com/office/drawing/2014/main" id="{FDB3C018-6904-4094-85A6-7BAF69A201A5}"/>
              </a:ext>
            </a:extLst>
          </p:cNvPr>
          <p:cNvSpPr txBox="1"/>
          <p:nvPr/>
        </p:nvSpPr>
        <p:spPr>
          <a:xfrm>
            <a:off x="7316452" y="386150"/>
            <a:ext cx="721326" cy="646331"/>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Acts </a:t>
            </a:r>
          </a:p>
          <a:p>
            <a:pPr algn="ctr"/>
            <a:r>
              <a:rPr lang="en-US" dirty="0">
                <a:solidFill>
                  <a:schemeClr val="bg1"/>
                </a:solidFill>
                <a:latin typeface="Candara" panose="020E0502030303020204" pitchFamily="34" charset="0"/>
              </a:rPr>
              <a:t>16:30</a:t>
            </a:r>
          </a:p>
        </p:txBody>
      </p:sp>
      <p:sp>
        <p:nvSpPr>
          <p:cNvPr id="7" name="Content Placeholder 2">
            <a:extLst>
              <a:ext uri="{FF2B5EF4-FFF2-40B4-BE49-F238E27FC236}">
                <a16:creationId xmlns:a16="http://schemas.microsoft.com/office/drawing/2014/main" id="{2A6B56C3-77F0-4E92-B09D-C8D4A68D5E79}"/>
              </a:ext>
            </a:extLst>
          </p:cNvPr>
          <p:cNvSpPr>
            <a:spLocks noGrp="1"/>
          </p:cNvSpPr>
          <p:nvPr>
            <p:ph idx="1"/>
          </p:nvPr>
        </p:nvSpPr>
        <p:spPr>
          <a:xfrm>
            <a:off x="544124" y="1581343"/>
            <a:ext cx="8106552" cy="5105851"/>
          </a:xfrm>
          <a:solidFill>
            <a:schemeClr val="tx1">
              <a:lumMod val="50000"/>
              <a:lumOff val="50000"/>
            </a:schemeClr>
          </a:solidFill>
          <a:ln>
            <a:solidFill>
              <a:schemeClr val="accent1"/>
            </a:solidFill>
          </a:ln>
        </p:spPr>
        <p:txBody>
          <a:bodyPr vert="horz" wrap="square" lIns="68580" tIns="34290" rIns="68580" bIns="34290" numCol="1" rtlCol="0" anchor="t" anchorCtr="0" compatLnSpc="1">
            <a:prstTxWarp prst="textNoShape">
              <a:avLst/>
            </a:prstTxWarp>
            <a:noAutofit/>
          </a:bodyPr>
          <a:lstStyle/>
          <a:p>
            <a:pPr marL="0" indent="0">
              <a:spcBef>
                <a:spcPts val="0"/>
              </a:spcBef>
              <a:buClr>
                <a:schemeClr val="bg1"/>
              </a:buClr>
              <a:buNone/>
              <a:defRPr/>
            </a:pPr>
            <a:r>
              <a:rPr lang="en-US" altLang="en-US" sz="3600" b="1" dirty="0">
                <a:solidFill>
                  <a:schemeClr val="bg1"/>
                </a:solidFill>
                <a:effectLst/>
                <a:latin typeface="Candara" panose="020E0502030303020204" pitchFamily="34" charset="0"/>
              </a:rPr>
              <a:t>Alien sinners </a:t>
            </a:r>
            <a:r>
              <a:rPr lang="en-US" altLang="en-US" sz="3600" b="1" i="1" u="sng" dirty="0">
                <a:solidFill>
                  <a:schemeClr val="bg1"/>
                </a:solidFill>
                <a:latin typeface="Candara" panose="020E0502030303020204" pitchFamily="34" charset="0"/>
              </a:rPr>
              <a:t>MUST</a:t>
            </a:r>
            <a:r>
              <a:rPr lang="en-US" altLang="en-US" sz="3600" b="1" dirty="0">
                <a:solidFill>
                  <a:schemeClr val="bg1"/>
                </a:solidFill>
                <a:effectLst/>
                <a:latin typeface="Candara" panose="020E0502030303020204" pitchFamily="34" charset="0"/>
              </a:rPr>
              <a:t>…</a:t>
            </a:r>
          </a:p>
          <a:p>
            <a:pPr marL="45720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bg1"/>
                </a:solidFill>
                <a:effectLst/>
                <a:latin typeface="Candara" panose="020E0502030303020204" pitchFamily="34" charset="0"/>
              </a:rPr>
              <a:t>Hear the Gospel – Romans 10:17; Hebrews 11:6</a:t>
            </a:r>
          </a:p>
          <a:p>
            <a:pPr marL="45720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bg1"/>
                </a:solidFill>
                <a:effectLst/>
                <a:latin typeface="Candara" panose="020E0502030303020204" pitchFamily="34" charset="0"/>
              </a:rPr>
              <a:t>Believe it – John 8:24</a:t>
            </a:r>
          </a:p>
          <a:p>
            <a:pPr marL="45720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bg1"/>
                </a:solidFill>
                <a:effectLst/>
                <a:latin typeface="Candara" panose="020E0502030303020204" pitchFamily="34" charset="0"/>
              </a:rPr>
              <a:t>Repent of sin in your life – Acts 17:30</a:t>
            </a:r>
          </a:p>
          <a:p>
            <a:pPr marL="45720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bg1"/>
                </a:solidFill>
                <a:effectLst/>
                <a:latin typeface="Candara" panose="020E0502030303020204" pitchFamily="34" charset="0"/>
              </a:rPr>
              <a:t>Confess </a:t>
            </a:r>
            <a:r>
              <a:rPr lang="en-US" altLang="en-US" sz="2800" dirty="0">
                <a:solidFill>
                  <a:schemeClr val="bg1"/>
                </a:solidFill>
                <a:latin typeface="Candara" panose="020E0502030303020204" pitchFamily="34" charset="0"/>
              </a:rPr>
              <a:t>that </a:t>
            </a:r>
            <a:r>
              <a:rPr lang="en-US" altLang="en-US" sz="2800" dirty="0">
                <a:solidFill>
                  <a:schemeClr val="bg1"/>
                </a:solidFill>
                <a:effectLst/>
                <a:latin typeface="Candara" panose="020E0502030303020204" pitchFamily="34" charset="0"/>
              </a:rPr>
              <a:t>Christ </a:t>
            </a:r>
            <a:r>
              <a:rPr lang="en-US" altLang="en-US" sz="2800" dirty="0">
                <a:solidFill>
                  <a:schemeClr val="bg1"/>
                </a:solidFill>
                <a:latin typeface="Candara" panose="020E0502030303020204" pitchFamily="34" charset="0"/>
              </a:rPr>
              <a:t>is God’s Son </a:t>
            </a:r>
            <a:r>
              <a:rPr lang="en-US" altLang="en-US" sz="2800" dirty="0">
                <a:solidFill>
                  <a:schemeClr val="bg1"/>
                </a:solidFill>
                <a:effectLst/>
                <a:latin typeface="Candara" panose="020E0502030303020204" pitchFamily="34" charset="0"/>
              </a:rPr>
              <a:t>– Matthew 10:34</a:t>
            </a:r>
          </a:p>
          <a:p>
            <a:pPr marL="45720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bg1"/>
                </a:solidFill>
                <a:effectLst/>
                <a:latin typeface="Candara" panose="020E0502030303020204" pitchFamily="34" charset="0"/>
              </a:rPr>
              <a:t>Be baptized </a:t>
            </a:r>
            <a:r>
              <a:rPr lang="en-US" altLang="en-US" sz="2800" dirty="0">
                <a:solidFill>
                  <a:schemeClr val="bg1"/>
                </a:solidFill>
                <a:latin typeface="Candara" panose="020E0502030303020204" pitchFamily="34" charset="0"/>
              </a:rPr>
              <a:t>to wash away your</a:t>
            </a:r>
            <a:r>
              <a:rPr lang="en-US" altLang="en-US" sz="2800" dirty="0">
                <a:solidFill>
                  <a:schemeClr val="bg1"/>
                </a:solidFill>
                <a:effectLst/>
                <a:latin typeface="Candara" panose="020E0502030303020204" pitchFamily="34" charset="0"/>
              </a:rPr>
              <a:t> sins – Acts 2:38</a:t>
            </a:r>
          </a:p>
          <a:p>
            <a:pPr marL="0" lvl="1" indent="0">
              <a:spcBef>
                <a:spcPts val="338"/>
              </a:spcBef>
              <a:spcAft>
                <a:spcPts val="0"/>
              </a:spcAft>
              <a:buClr>
                <a:schemeClr val="bg1"/>
              </a:buClr>
              <a:buNone/>
              <a:defRPr/>
            </a:pPr>
            <a:r>
              <a:rPr lang="en-US" altLang="en-US" sz="3600" b="1" dirty="0">
                <a:solidFill>
                  <a:schemeClr val="bg1"/>
                </a:solidFill>
                <a:effectLst/>
                <a:latin typeface="Candara" panose="020E0502030303020204" pitchFamily="34" charset="0"/>
              </a:rPr>
              <a:t>An erring child of God </a:t>
            </a:r>
            <a:r>
              <a:rPr lang="en-US" altLang="en-US" sz="3600" b="1" i="1" u="sng" dirty="0">
                <a:solidFill>
                  <a:schemeClr val="bg1"/>
                </a:solidFill>
                <a:latin typeface="Candara" panose="020E0502030303020204" pitchFamily="34" charset="0"/>
              </a:rPr>
              <a:t>MUST</a:t>
            </a:r>
            <a:r>
              <a:rPr lang="en-US" altLang="en-US" sz="3600" b="1" dirty="0">
                <a:solidFill>
                  <a:schemeClr val="bg1"/>
                </a:solidFill>
                <a:effectLst/>
                <a:latin typeface="Candara" panose="020E0502030303020204" pitchFamily="34" charset="0"/>
              </a:rPr>
              <a:t>…</a:t>
            </a:r>
          </a:p>
          <a:p>
            <a:pPr marL="457200" algn="just">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bg1"/>
                </a:solidFill>
                <a:effectLst/>
                <a:latin typeface="Candara" panose="020E0502030303020204" pitchFamily="34" charset="0"/>
              </a:rPr>
              <a:t>Repent and Pray for Forgiveness – 1 John 1:7-9</a:t>
            </a:r>
          </a:p>
          <a:p>
            <a:pPr marL="0" indent="0" algn="just">
              <a:spcBef>
                <a:spcPts val="338"/>
              </a:spcBef>
              <a:spcAft>
                <a:spcPts val="0"/>
              </a:spcAft>
              <a:buClr>
                <a:schemeClr val="bg1"/>
              </a:buClr>
              <a:buSzPct val="99000"/>
              <a:buNone/>
              <a:defRPr/>
            </a:pPr>
            <a:r>
              <a:rPr lang="en-US" altLang="en-US" sz="3600" b="1" dirty="0">
                <a:solidFill>
                  <a:schemeClr val="bg1"/>
                </a:solidFill>
                <a:latin typeface="Candara" panose="020E0502030303020204" pitchFamily="34" charset="0"/>
              </a:rPr>
              <a:t>Christians</a:t>
            </a:r>
            <a:r>
              <a:rPr lang="en-US" altLang="en-US" sz="3600" b="1" i="1" dirty="0">
                <a:solidFill>
                  <a:schemeClr val="bg1"/>
                </a:solidFill>
                <a:latin typeface="Candara" panose="020E0502030303020204" pitchFamily="34" charset="0"/>
              </a:rPr>
              <a:t> </a:t>
            </a:r>
            <a:r>
              <a:rPr lang="en-US" altLang="en-US" sz="3600" b="1" i="1" u="sng" dirty="0">
                <a:solidFill>
                  <a:schemeClr val="bg1"/>
                </a:solidFill>
                <a:latin typeface="Candara" panose="020E0502030303020204" pitchFamily="34" charset="0"/>
              </a:rPr>
              <a:t>MUST</a:t>
            </a:r>
            <a:r>
              <a:rPr lang="en-US" altLang="en-US" sz="3600" b="1" i="1" dirty="0">
                <a:solidFill>
                  <a:schemeClr val="bg1"/>
                </a:solidFill>
                <a:latin typeface="Candara" panose="020E0502030303020204" pitchFamily="34" charset="0"/>
              </a:rPr>
              <a:t> </a:t>
            </a:r>
            <a:r>
              <a:rPr lang="en-US" altLang="en-US" sz="3600" b="1" i="1" dirty="0">
                <a:solidFill>
                  <a:schemeClr val="bg1"/>
                </a:solidFill>
                <a:effectLst/>
                <a:latin typeface="Candara" panose="020E0502030303020204" pitchFamily="34" charset="0"/>
              </a:rPr>
              <a:t>“be faithful </a:t>
            </a:r>
            <a:r>
              <a:rPr lang="en-US" altLang="en-US" sz="3600" b="1" i="1" u="sng" dirty="0">
                <a:solidFill>
                  <a:schemeClr val="bg1"/>
                </a:solidFill>
                <a:effectLst/>
                <a:latin typeface="Candara" panose="020E0502030303020204" pitchFamily="34" charset="0"/>
              </a:rPr>
              <a:t>unto</a:t>
            </a:r>
            <a:r>
              <a:rPr lang="en-US" altLang="en-US" sz="3600" b="1" i="1" dirty="0">
                <a:solidFill>
                  <a:schemeClr val="bg1"/>
                </a:solidFill>
                <a:effectLst/>
                <a:latin typeface="Candara" panose="020E0502030303020204" pitchFamily="34" charset="0"/>
              </a:rPr>
              <a:t> death”</a:t>
            </a:r>
          </a:p>
          <a:p>
            <a:pPr marL="457200">
              <a:lnSpc>
                <a:spcPct val="100000"/>
              </a:lnSpc>
              <a:spcBef>
                <a:spcPts val="0"/>
              </a:spcBef>
              <a:buClrTx/>
              <a:buSzPct val="100000"/>
              <a:buFont typeface="Wingdings" panose="05000000000000000000" pitchFamily="2" charset="2"/>
              <a:buChar char="§"/>
              <a:defRPr/>
            </a:pPr>
            <a:r>
              <a:rPr lang="en-US" altLang="en-US" sz="2800" dirty="0">
                <a:solidFill>
                  <a:schemeClr val="bg1"/>
                </a:solidFill>
                <a:effectLst/>
                <a:latin typeface="Candara" panose="020E0502030303020204" pitchFamily="34" charset="0"/>
              </a:rPr>
              <a:t>Revelation 2:10</a:t>
            </a:r>
          </a:p>
        </p:txBody>
      </p:sp>
      <p:sp>
        <p:nvSpPr>
          <p:cNvPr id="3" name="Slide Number Placeholder 2">
            <a:extLst>
              <a:ext uri="{FF2B5EF4-FFF2-40B4-BE49-F238E27FC236}">
                <a16:creationId xmlns:a16="http://schemas.microsoft.com/office/drawing/2014/main" id="{CC39F5B5-71D6-7447-BFFE-719522563EE0}"/>
              </a:ext>
            </a:extLst>
          </p:cNvPr>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2970185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750"/>
                                        <p:tgtEl>
                                          <p:spTgt spid="7">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75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750"/>
                                        <p:tgtEl>
                                          <p:spTgt spid="7">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750"/>
                                        <p:tgtEl>
                                          <p:spTgt spid="7">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750"/>
                                        <p:tgtEl>
                                          <p:spTgt spid="7">
                                            <p:txEl>
                                              <p:pRg st="3" end="3"/>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750"/>
                                        <p:tgtEl>
                                          <p:spTgt spid="7">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750"/>
                                        <p:tgtEl>
                                          <p:spTgt spid="7">
                                            <p:txEl>
                                              <p:pRg st="5" end="5"/>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750"/>
                                        <p:tgtEl>
                                          <p:spTgt spid="7">
                                            <p:txEl>
                                              <p:pRg st="6" end="6"/>
                                            </p:tx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750"/>
                                        <p:tgtEl>
                                          <p:spTgt spid="7">
                                            <p:txEl>
                                              <p:pRg st="7" end="7"/>
                                            </p:tx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750"/>
                                        <p:tgtEl>
                                          <p:spTgt spid="7">
                                            <p:txEl>
                                              <p:pRg st="8" end="8"/>
                                            </p:txEl>
                                          </p:spTgt>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75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72D6F-55E3-2714-4445-065B5CC19F5A}"/>
              </a:ext>
            </a:extLst>
          </p:cNvPr>
          <p:cNvSpPr>
            <a:spLocks noGrp="1"/>
          </p:cNvSpPr>
          <p:nvPr>
            <p:ph type="title"/>
          </p:nvPr>
        </p:nvSpPr>
        <p:spPr>
          <a:xfrm>
            <a:off x="462299" y="365760"/>
            <a:ext cx="7269480" cy="862405"/>
          </a:xfrm>
        </p:spPr>
        <p:txBody>
          <a:bodyPr>
            <a:normAutofit/>
          </a:bodyPr>
          <a:lstStyle/>
          <a:p>
            <a:r>
              <a:rPr lang="en-US" sz="4400" b="1" dirty="0">
                <a:latin typeface="Candara" panose="020E0502030303020204" pitchFamily="34" charset="0"/>
              </a:rPr>
              <a:t>Romans 5:6-8</a:t>
            </a:r>
          </a:p>
        </p:txBody>
      </p:sp>
      <p:sp>
        <p:nvSpPr>
          <p:cNvPr id="3" name="Content Placeholder 2">
            <a:extLst>
              <a:ext uri="{FF2B5EF4-FFF2-40B4-BE49-F238E27FC236}">
                <a16:creationId xmlns:a16="http://schemas.microsoft.com/office/drawing/2014/main" id="{18FEB472-C7E5-C370-AC6D-6CC7910A2552}"/>
              </a:ext>
            </a:extLst>
          </p:cNvPr>
          <p:cNvSpPr>
            <a:spLocks noGrp="1"/>
          </p:cNvSpPr>
          <p:nvPr>
            <p:ph idx="1"/>
          </p:nvPr>
        </p:nvSpPr>
        <p:spPr>
          <a:xfrm>
            <a:off x="605745" y="1307121"/>
            <a:ext cx="7269480" cy="4351337"/>
          </a:xfrm>
        </p:spPr>
        <p:txBody>
          <a:bodyPr>
            <a:normAutofit lnSpcReduction="10000"/>
          </a:bodyPr>
          <a:lstStyle/>
          <a:p>
            <a:pPr marL="0" indent="0">
              <a:buNone/>
            </a:pPr>
            <a:r>
              <a:rPr lang="en-US" sz="3200" b="1" i="1" dirty="0"/>
              <a:t>“</a:t>
            </a:r>
            <a:r>
              <a:rPr lang="en-US" sz="3200" b="1" i="1" dirty="0">
                <a:solidFill>
                  <a:schemeClr val="bg1">
                    <a:lumMod val="50000"/>
                  </a:schemeClr>
                </a:solidFill>
                <a:latin typeface="Candara" panose="020E0502030303020204" pitchFamily="34" charset="0"/>
              </a:rPr>
              <a:t>6</a:t>
            </a:r>
            <a:r>
              <a:rPr lang="en-US" sz="3200" b="1" i="1" dirty="0">
                <a:latin typeface="Candara" panose="020E0502030303020204" pitchFamily="34" charset="0"/>
              </a:rPr>
              <a:t> For when we were yet without strength, in due time Christ died for the ungodly.</a:t>
            </a:r>
          </a:p>
          <a:p>
            <a:pPr marL="0" indent="0">
              <a:buNone/>
            </a:pPr>
            <a:r>
              <a:rPr lang="en-US" sz="3200" b="1" i="1" dirty="0">
                <a:solidFill>
                  <a:schemeClr val="bg1">
                    <a:lumMod val="50000"/>
                  </a:schemeClr>
                </a:solidFill>
                <a:latin typeface="Candara" panose="020E0502030303020204" pitchFamily="34" charset="0"/>
              </a:rPr>
              <a:t>7</a:t>
            </a:r>
            <a:r>
              <a:rPr lang="en-US" sz="3200" b="1" i="1" dirty="0">
                <a:latin typeface="Candara" panose="020E0502030303020204" pitchFamily="34" charset="0"/>
              </a:rPr>
              <a:t> For scarcely for a righteous man will one die: yet peradventure for a good man some would even dare to die. </a:t>
            </a:r>
          </a:p>
          <a:p>
            <a:pPr marL="0" indent="0">
              <a:buNone/>
            </a:pPr>
            <a:r>
              <a:rPr lang="en-US" sz="3200" b="1" i="1" dirty="0">
                <a:solidFill>
                  <a:schemeClr val="bg1">
                    <a:lumMod val="50000"/>
                  </a:schemeClr>
                </a:solidFill>
                <a:latin typeface="Candara" panose="020E0502030303020204" pitchFamily="34" charset="0"/>
              </a:rPr>
              <a:t>8</a:t>
            </a:r>
            <a:r>
              <a:rPr lang="en-US" sz="3200" b="1" i="1" dirty="0">
                <a:latin typeface="Candara" panose="020E0502030303020204" pitchFamily="34" charset="0"/>
              </a:rPr>
              <a:t> But God </a:t>
            </a:r>
            <a:r>
              <a:rPr lang="en-US" sz="3200" b="1" i="1" dirty="0" err="1">
                <a:latin typeface="Candara" panose="020E0502030303020204" pitchFamily="34" charset="0"/>
              </a:rPr>
              <a:t>commendeth</a:t>
            </a:r>
            <a:r>
              <a:rPr lang="en-US" sz="3200" b="1" i="1" dirty="0">
                <a:latin typeface="Candara" panose="020E0502030303020204" pitchFamily="34" charset="0"/>
              </a:rPr>
              <a:t> his love toward us, in that, while we were yet sinners, Christ died for us”</a:t>
            </a:r>
          </a:p>
        </p:txBody>
      </p:sp>
      <p:sp>
        <p:nvSpPr>
          <p:cNvPr id="5" name="Slide Number Placeholder 4">
            <a:extLst>
              <a:ext uri="{FF2B5EF4-FFF2-40B4-BE49-F238E27FC236}">
                <a16:creationId xmlns:a16="http://schemas.microsoft.com/office/drawing/2014/main" id="{B01117CE-2924-6885-EA3D-1CBA833CE575}"/>
              </a:ext>
            </a:extLst>
          </p:cNvPr>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12417461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EA0D-A83D-9225-E4FF-E655A650859C}"/>
              </a:ext>
            </a:extLst>
          </p:cNvPr>
          <p:cNvSpPr>
            <a:spLocks noGrp="1"/>
          </p:cNvSpPr>
          <p:nvPr>
            <p:ph type="title"/>
          </p:nvPr>
        </p:nvSpPr>
        <p:spPr>
          <a:xfrm>
            <a:off x="462305" y="365760"/>
            <a:ext cx="7269480" cy="862405"/>
          </a:xfrm>
        </p:spPr>
        <p:txBody>
          <a:bodyPr>
            <a:normAutofit/>
          </a:bodyPr>
          <a:lstStyle/>
          <a:p>
            <a:r>
              <a:rPr lang="en-US" sz="4400" b="1" dirty="0">
                <a:latin typeface="Candara" panose="020E0502030303020204" pitchFamily="34" charset="0"/>
              </a:rPr>
              <a:t>INTRODUCTION</a:t>
            </a:r>
          </a:p>
        </p:txBody>
      </p:sp>
      <p:sp>
        <p:nvSpPr>
          <p:cNvPr id="3" name="Content Placeholder 2">
            <a:extLst>
              <a:ext uri="{FF2B5EF4-FFF2-40B4-BE49-F238E27FC236}">
                <a16:creationId xmlns:a16="http://schemas.microsoft.com/office/drawing/2014/main" id="{FC8CCB2D-FAF8-DD24-0E62-F8F54B01497F}"/>
              </a:ext>
            </a:extLst>
          </p:cNvPr>
          <p:cNvSpPr>
            <a:spLocks noGrp="1"/>
          </p:cNvSpPr>
          <p:nvPr>
            <p:ph idx="1"/>
          </p:nvPr>
        </p:nvSpPr>
        <p:spPr>
          <a:xfrm>
            <a:off x="573741" y="1308847"/>
            <a:ext cx="7718612" cy="5262282"/>
          </a:xfrm>
        </p:spPr>
        <p:txBody>
          <a:bodyPr>
            <a:normAutofit lnSpcReduction="10000"/>
          </a:bodyPr>
          <a:lstStyle/>
          <a:p>
            <a:pPr marL="0" indent="0">
              <a:buNone/>
            </a:pPr>
            <a:r>
              <a:rPr lang="en-US" sz="3600" b="1" dirty="0">
                <a:latin typeface="Candara" panose="020E0502030303020204" pitchFamily="34" charset="0"/>
              </a:rPr>
              <a:t>From the beginning, sin has been very costly!</a:t>
            </a:r>
          </a:p>
          <a:p>
            <a:pPr marL="0" indent="0">
              <a:spcBef>
                <a:spcPts val="1200"/>
              </a:spcBef>
              <a:buNone/>
            </a:pPr>
            <a:r>
              <a:rPr lang="en-US" sz="3600" b="1" dirty="0">
                <a:latin typeface="Candara" panose="020E0502030303020204" pitchFamily="34" charset="0"/>
              </a:rPr>
              <a:t>Adam and Eve lost favor with God because they violated God’s law</a:t>
            </a:r>
          </a:p>
          <a:p>
            <a:pPr marL="274320" indent="-274320">
              <a:spcBef>
                <a:spcPts val="600"/>
              </a:spcBef>
              <a:buFont typeface="Wingdings" panose="05000000000000000000" pitchFamily="2" charset="2"/>
              <a:buChar char="§"/>
            </a:pPr>
            <a:r>
              <a:rPr lang="en-US" sz="3200" dirty="0">
                <a:latin typeface="Candara" panose="020E0502030303020204" pitchFamily="34" charset="0"/>
              </a:rPr>
              <a:t>They ate of the </a:t>
            </a:r>
            <a:r>
              <a:rPr lang="en-US" sz="3200" b="1" i="1" dirty="0">
                <a:latin typeface="Candara" panose="020E0502030303020204" pitchFamily="34" charset="0"/>
              </a:rPr>
              <a:t>ONE</a:t>
            </a:r>
            <a:r>
              <a:rPr lang="en-US" sz="3200" dirty="0">
                <a:latin typeface="Candara" panose="020E0502030303020204" pitchFamily="34" charset="0"/>
              </a:rPr>
              <a:t> tree in the garden that they were forbidden to eat of </a:t>
            </a:r>
          </a:p>
          <a:p>
            <a:pPr marL="548640" lvl="1" indent="-274320">
              <a:spcBef>
                <a:spcPts val="0"/>
              </a:spcBef>
              <a:buFont typeface="Wingdings" panose="05000000000000000000" pitchFamily="2" charset="2"/>
              <a:buChar char="§"/>
            </a:pPr>
            <a:r>
              <a:rPr lang="en-US" sz="2800" i="1" dirty="0">
                <a:latin typeface="Candara" panose="020E0502030303020204" pitchFamily="34" charset="0"/>
              </a:rPr>
              <a:t>Gen. 2:16-17; 3:1-6</a:t>
            </a:r>
          </a:p>
          <a:p>
            <a:pPr marL="274320" indent="-274320">
              <a:spcBef>
                <a:spcPts val="600"/>
              </a:spcBef>
              <a:buFont typeface="Wingdings" panose="05000000000000000000" pitchFamily="2" charset="2"/>
              <a:buChar char="§"/>
            </a:pPr>
            <a:r>
              <a:rPr lang="en-US" sz="3200" dirty="0">
                <a:latin typeface="Candara" panose="020E0502030303020204" pitchFamily="34" charset="0"/>
              </a:rPr>
              <a:t>They were condemned by God</a:t>
            </a:r>
            <a:r>
              <a:rPr lang="en-US" sz="3200" i="1" dirty="0">
                <a:latin typeface="Candara" panose="020E0502030303020204" pitchFamily="34" charset="0"/>
              </a:rPr>
              <a:t> – Gen. 3:7ff</a:t>
            </a:r>
          </a:p>
          <a:p>
            <a:pPr marL="0" indent="0">
              <a:spcBef>
                <a:spcPts val="1200"/>
              </a:spcBef>
              <a:buNone/>
            </a:pPr>
            <a:r>
              <a:rPr lang="en-US" sz="3600" b="1" dirty="0">
                <a:latin typeface="Candara" panose="020E0502030303020204" pitchFamily="34" charset="0"/>
              </a:rPr>
              <a:t>When God’s law is transgressed by man, sin is committed </a:t>
            </a:r>
            <a:r>
              <a:rPr lang="en-US" sz="3600" i="1" dirty="0">
                <a:latin typeface="Candara" panose="020E0502030303020204" pitchFamily="34" charset="0"/>
              </a:rPr>
              <a:t>– Rom. 4:15</a:t>
            </a:r>
          </a:p>
        </p:txBody>
      </p:sp>
      <p:sp>
        <p:nvSpPr>
          <p:cNvPr id="5" name="Slide Number Placeholder 4">
            <a:extLst>
              <a:ext uri="{FF2B5EF4-FFF2-40B4-BE49-F238E27FC236}">
                <a16:creationId xmlns:a16="http://schemas.microsoft.com/office/drawing/2014/main" id="{00B4ACF5-AE0A-E949-99E0-BD76A6413A4A}"/>
              </a:ext>
            </a:extLst>
          </p:cNvPr>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27609364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EA0D-A83D-9225-E4FF-E655A650859C}"/>
              </a:ext>
            </a:extLst>
          </p:cNvPr>
          <p:cNvSpPr>
            <a:spLocks noGrp="1"/>
          </p:cNvSpPr>
          <p:nvPr>
            <p:ph type="title"/>
          </p:nvPr>
        </p:nvSpPr>
        <p:spPr>
          <a:xfrm>
            <a:off x="462305" y="365760"/>
            <a:ext cx="7269480" cy="862405"/>
          </a:xfrm>
        </p:spPr>
        <p:txBody>
          <a:bodyPr>
            <a:normAutofit/>
          </a:bodyPr>
          <a:lstStyle/>
          <a:p>
            <a:r>
              <a:rPr lang="en-US" sz="4400" b="1" dirty="0">
                <a:latin typeface="Candara" panose="020E0502030303020204" pitchFamily="34" charset="0"/>
              </a:rPr>
              <a:t>INTRODUCTION</a:t>
            </a:r>
          </a:p>
        </p:txBody>
      </p:sp>
      <p:sp>
        <p:nvSpPr>
          <p:cNvPr id="3" name="Content Placeholder 2">
            <a:extLst>
              <a:ext uri="{FF2B5EF4-FFF2-40B4-BE49-F238E27FC236}">
                <a16:creationId xmlns:a16="http://schemas.microsoft.com/office/drawing/2014/main" id="{FC8CCB2D-FAF8-DD24-0E62-F8F54B01497F}"/>
              </a:ext>
            </a:extLst>
          </p:cNvPr>
          <p:cNvSpPr>
            <a:spLocks noGrp="1"/>
          </p:cNvSpPr>
          <p:nvPr>
            <p:ph idx="1"/>
          </p:nvPr>
        </p:nvSpPr>
        <p:spPr>
          <a:xfrm>
            <a:off x="573741" y="1308847"/>
            <a:ext cx="7718612" cy="5262282"/>
          </a:xfrm>
        </p:spPr>
        <p:txBody>
          <a:bodyPr>
            <a:normAutofit/>
          </a:bodyPr>
          <a:lstStyle/>
          <a:p>
            <a:pPr marL="0" indent="0">
              <a:buNone/>
            </a:pPr>
            <a:r>
              <a:rPr lang="en-US" sz="3600" b="1" dirty="0">
                <a:latin typeface="Candara" panose="020E0502030303020204" pitchFamily="34" charset="0"/>
              </a:rPr>
              <a:t>Sin has been glamorized by the Devil from the beginning </a:t>
            </a:r>
            <a:r>
              <a:rPr lang="en-US" sz="3600" i="1" dirty="0">
                <a:latin typeface="Candara" panose="020E0502030303020204" pitchFamily="34" charset="0"/>
              </a:rPr>
              <a:t>– Gen. 3:1-6</a:t>
            </a:r>
          </a:p>
          <a:p>
            <a:pPr>
              <a:spcBef>
                <a:spcPts val="600"/>
              </a:spcBef>
              <a:buFont typeface="Wingdings" panose="05000000000000000000" pitchFamily="2" charset="2"/>
              <a:buChar char="§"/>
            </a:pPr>
            <a:r>
              <a:rPr lang="en-US" sz="3200" b="1" i="1" u="sng" dirty="0">
                <a:latin typeface="Candara" panose="020E0502030303020204" pitchFamily="34" charset="0"/>
              </a:rPr>
              <a:t>GOD</a:t>
            </a:r>
            <a:r>
              <a:rPr lang="en-US" sz="3200" b="1" dirty="0">
                <a:latin typeface="Candara" panose="020E0502030303020204" pitchFamily="34" charset="0"/>
              </a:rPr>
              <a:t> – </a:t>
            </a:r>
            <a:r>
              <a:rPr lang="en-US" sz="3200" b="1" i="1" dirty="0">
                <a:latin typeface="Candara" panose="020E0502030303020204" pitchFamily="34" charset="0"/>
              </a:rPr>
              <a:t>“the day that you eat of it you </a:t>
            </a:r>
            <a:r>
              <a:rPr lang="en-US" sz="3200" b="1" i="1" u="sng" dirty="0">
                <a:latin typeface="Candara" panose="020E0502030303020204" pitchFamily="34" charset="0"/>
              </a:rPr>
              <a:t>shall</a:t>
            </a:r>
            <a:r>
              <a:rPr lang="en-US" sz="3200" b="1" i="1" dirty="0">
                <a:latin typeface="Candara" panose="020E0502030303020204" pitchFamily="34" charset="0"/>
              </a:rPr>
              <a:t> </a:t>
            </a:r>
            <a:r>
              <a:rPr lang="en-US" sz="3200" b="1" i="1" u="sng" dirty="0">
                <a:latin typeface="Candara" panose="020E0502030303020204" pitchFamily="34" charset="0"/>
              </a:rPr>
              <a:t>surely die</a:t>
            </a:r>
            <a:r>
              <a:rPr lang="en-US" sz="3200" b="1" i="1" dirty="0">
                <a:latin typeface="Candara" panose="020E0502030303020204" pitchFamily="34" charset="0"/>
              </a:rPr>
              <a:t>” </a:t>
            </a:r>
            <a:r>
              <a:rPr lang="en-US" sz="3200" i="1" dirty="0">
                <a:latin typeface="Candara" panose="020E0502030303020204" pitchFamily="34" charset="0"/>
              </a:rPr>
              <a:t>– vv. 2:16-17 </a:t>
            </a:r>
          </a:p>
          <a:p>
            <a:pPr>
              <a:spcBef>
                <a:spcPts val="600"/>
              </a:spcBef>
              <a:buFont typeface="Wingdings" panose="05000000000000000000" pitchFamily="2" charset="2"/>
              <a:buChar char="§"/>
            </a:pPr>
            <a:r>
              <a:rPr lang="en-US" sz="3200" b="1" i="1" u="sng" dirty="0">
                <a:latin typeface="Candara" panose="020E0502030303020204" pitchFamily="34" charset="0"/>
              </a:rPr>
              <a:t>SERPENT</a:t>
            </a:r>
            <a:r>
              <a:rPr lang="en-US" sz="3200" b="1" i="1" dirty="0">
                <a:latin typeface="Candara" panose="020E0502030303020204" pitchFamily="34" charset="0"/>
              </a:rPr>
              <a:t> – “you </a:t>
            </a:r>
            <a:r>
              <a:rPr lang="en-US" sz="3200" b="1" i="1" u="sng" dirty="0">
                <a:latin typeface="Candara" panose="020E0502030303020204" pitchFamily="34" charset="0"/>
              </a:rPr>
              <a:t>will not surely die</a:t>
            </a:r>
            <a:r>
              <a:rPr lang="en-US" sz="3200" b="1" i="1" dirty="0">
                <a:latin typeface="Candara" panose="020E0502030303020204" pitchFamily="34" charset="0"/>
              </a:rPr>
              <a:t>” – </a:t>
            </a:r>
            <a:r>
              <a:rPr lang="en-US" sz="3200" i="1" dirty="0">
                <a:latin typeface="Candara" panose="020E0502030303020204" pitchFamily="34" charset="0"/>
              </a:rPr>
              <a:t>v. 3:4</a:t>
            </a:r>
          </a:p>
          <a:p>
            <a:pPr marL="0" lvl="1" indent="0">
              <a:spcBef>
                <a:spcPts val="1200"/>
              </a:spcBef>
              <a:buNone/>
            </a:pPr>
            <a:r>
              <a:rPr lang="en-US" sz="3600" b="1" dirty="0">
                <a:latin typeface="Candara" panose="020E0502030303020204" pitchFamily="34" charset="0"/>
              </a:rPr>
              <a:t>The Serpent lied and glamorized the forbidden fruit and deceived the man and woman </a:t>
            </a:r>
            <a:r>
              <a:rPr lang="en-US" sz="3600" i="1" dirty="0">
                <a:latin typeface="Candara" panose="020E0502030303020204" pitchFamily="34" charset="0"/>
              </a:rPr>
              <a:t>– v. 3:5</a:t>
            </a:r>
          </a:p>
          <a:p>
            <a:pPr marL="0" lvl="1" indent="0">
              <a:spcBef>
                <a:spcPts val="1200"/>
              </a:spcBef>
              <a:buNone/>
            </a:pPr>
            <a:r>
              <a:rPr lang="en-US" sz="3600" b="1" dirty="0">
                <a:latin typeface="Candara" panose="020E0502030303020204" pitchFamily="34" charset="0"/>
              </a:rPr>
              <a:t>The devil works this way today!</a:t>
            </a:r>
          </a:p>
          <a:p>
            <a:pPr marL="0" indent="0">
              <a:buNone/>
            </a:pPr>
            <a:endParaRPr lang="en-US" sz="3600" b="1" dirty="0">
              <a:latin typeface="Candara" panose="020E0502030303020204" pitchFamily="34" charset="0"/>
            </a:endParaRPr>
          </a:p>
        </p:txBody>
      </p:sp>
      <p:sp>
        <p:nvSpPr>
          <p:cNvPr id="5" name="Slide Number Placeholder 4">
            <a:extLst>
              <a:ext uri="{FF2B5EF4-FFF2-40B4-BE49-F238E27FC236}">
                <a16:creationId xmlns:a16="http://schemas.microsoft.com/office/drawing/2014/main" id="{1694C23F-A160-048C-70B7-E2DB224A3EC1}"/>
              </a:ext>
            </a:extLst>
          </p:cNvPr>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3636223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EA0D-A83D-9225-E4FF-E655A650859C}"/>
              </a:ext>
            </a:extLst>
          </p:cNvPr>
          <p:cNvSpPr>
            <a:spLocks noGrp="1"/>
          </p:cNvSpPr>
          <p:nvPr>
            <p:ph type="title"/>
          </p:nvPr>
        </p:nvSpPr>
        <p:spPr>
          <a:xfrm>
            <a:off x="462305" y="365760"/>
            <a:ext cx="7269480" cy="862405"/>
          </a:xfrm>
        </p:spPr>
        <p:txBody>
          <a:bodyPr>
            <a:normAutofit/>
          </a:bodyPr>
          <a:lstStyle/>
          <a:p>
            <a:r>
              <a:rPr lang="en-US" sz="4400" b="1">
                <a:latin typeface="Candara" panose="020E0502030303020204" pitchFamily="34" charset="0"/>
              </a:rPr>
              <a:t>INTRODUCTION</a:t>
            </a:r>
            <a:endParaRPr lang="en-US" sz="4400" b="1" dirty="0">
              <a:latin typeface="Candara" panose="020E0502030303020204" pitchFamily="34" charset="0"/>
            </a:endParaRPr>
          </a:p>
        </p:txBody>
      </p:sp>
      <p:sp>
        <p:nvSpPr>
          <p:cNvPr id="3" name="Content Placeholder 2">
            <a:extLst>
              <a:ext uri="{FF2B5EF4-FFF2-40B4-BE49-F238E27FC236}">
                <a16:creationId xmlns:a16="http://schemas.microsoft.com/office/drawing/2014/main" id="{FC8CCB2D-FAF8-DD24-0E62-F8F54B01497F}"/>
              </a:ext>
            </a:extLst>
          </p:cNvPr>
          <p:cNvSpPr>
            <a:spLocks noGrp="1"/>
          </p:cNvSpPr>
          <p:nvPr>
            <p:ph idx="1"/>
          </p:nvPr>
        </p:nvSpPr>
        <p:spPr>
          <a:xfrm>
            <a:off x="573741" y="1308847"/>
            <a:ext cx="7718612" cy="5360894"/>
          </a:xfrm>
        </p:spPr>
        <p:txBody>
          <a:bodyPr>
            <a:normAutofit lnSpcReduction="10000"/>
          </a:bodyPr>
          <a:lstStyle/>
          <a:p>
            <a:pPr marL="0" indent="0">
              <a:buNone/>
            </a:pPr>
            <a:r>
              <a:rPr lang="en-US" sz="3600" b="1" dirty="0">
                <a:latin typeface="Candara" panose="020E0502030303020204" pitchFamily="34" charset="0"/>
              </a:rPr>
              <a:t>Sin is being glamorized today in society by a redefinition </a:t>
            </a:r>
            <a:r>
              <a:rPr lang="en-US" sz="3600" b="1">
                <a:latin typeface="Candara" panose="020E0502030303020204" pitchFamily="34" charset="0"/>
              </a:rPr>
              <a:t>of terms </a:t>
            </a:r>
            <a:r>
              <a:rPr lang="en-US" sz="3600" b="1" dirty="0">
                <a:latin typeface="Candara" panose="020E0502030303020204" pitchFamily="34" charset="0"/>
              </a:rPr>
              <a:t>which can </a:t>
            </a:r>
            <a:r>
              <a:rPr lang="en-US" sz="3600" b="1" i="1" u="sng" dirty="0">
                <a:latin typeface="Candara" panose="020E0502030303020204" pitchFamily="34" charset="0"/>
              </a:rPr>
              <a:t>desensitize</a:t>
            </a:r>
            <a:r>
              <a:rPr lang="en-US" sz="3600" b="1" dirty="0">
                <a:latin typeface="Candara" panose="020E0502030303020204" pitchFamily="34" charset="0"/>
              </a:rPr>
              <a:t> us from the reality of sin and its ungodliness…</a:t>
            </a:r>
          </a:p>
          <a:p>
            <a:pPr marL="274320" indent="-274320">
              <a:spcBef>
                <a:spcPts val="600"/>
              </a:spcBef>
              <a:buFont typeface="Wingdings" panose="05000000000000000000" pitchFamily="2" charset="2"/>
              <a:buChar char="§"/>
            </a:pPr>
            <a:r>
              <a:rPr lang="en-US" sz="3200" b="1" i="1" dirty="0">
                <a:latin typeface="Candara" panose="020E0502030303020204" pitchFamily="34" charset="0"/>
              </a:rPr>
              <a:t>“gay” </a:t>
            </a:r>
            <a:r>
              <a:rPr lang="en-US" sz="3200" dirty="0">
                <a:latin typeface="Candara" panose="020E0502030303020204" pitchFamily="34" charset="0"/>
              </a:rPr>
              <a:t>for homosexuality</a:t>
            </a:r>
          </a:p>
          <a:p>
            <a:pPr marL="274320" indent="-274320">
              <a:spcBef>
                <a:spcPts val="0"/>
              </a:spcBef>
              <a:buFont typeface="Wingdings" panose="05000000000000000000" pitchFamily="2" charset="2"/>
              <a:buChar char="§"/>
            </a:pPr>
            <a:r>
              <a:rPr lang="en-US" sz="3200" b="1" i="1" dirty="0">
                <a:latin typeface="Candara" panose="020E0502030303020204" pitchFamily="34" charset="0"/>
              </a:rPr>
              <a:t>“trans” </a:t>
            </a:r>
            <a:r>
              <a:rPr lang="en-US" sz="3200" dirty="0">
                <a:latin typeface="Candara" panose="020E0502030303020204" pitchFamily="34" charset="0"/>
              </a:rPr>
              <a:t>for sex change</a:t>
            </a:r>
          </a:p>
          <a:p>
            <a:pPr marL="274320" indent="-274320">
              <a:spcBef>
                <a:spcPts val="0"/>
              </a:spcBef>
              <a:buFont typeface="Wingdings" panose="05000000000000000000" pitchFamily="2" charset="2"/>
              <a:buChar char="§"/>
            </a:pPr>
            <a:r>
              <a:rPr lang="en-US" sz="3200" b="1" i="1" dirty="0">
                <a:latin typeface="Candara" panose="020E0502030303020204" pitchFamily="34" charset="0"/>
              </a:rPr>
              <a:t>“substance abuse” </a:t>
            </a:r>
            <a:r>
              <a:rPr lang="en-US" sz="3200" dirty="0">
                <a:latin typeface="Candara" panose="020E0502030303020204" pitchFamily="34" charset="0"/>
              </a:rPr>
              <a:t>for drug addict</a:t>
            </a:r>
          </a:p>
          <a:p>
            <a:pPr marL="274320" indent="-274320">
              <a:spcBef>
                <a:spcPts val="0"/>
              </a:spcBef>
              <a:buFont typeface="Wingdings" panose="05000000000000000000" pitchFamily="2" charset="2"/>
              <a:buChar char="§"/>
            </a:pPr>
            <a:r>
              <a:rPr lang="en-US" sz="3200" b="1" i="1" dirty="0">
                <a:latin typeface="Candara" panose="020E0502030303020204" pitchFamily="34" charset="0"/>
              </a:rPr>
              <a:t>“under the influence” </a:t>
            </a:r>
            <a:r>
              <a:rPr lang="en-US" sz="3200" dirty="0">
                <a:latin typeface="Candara" panose="020E0502030303020204" pitchFamily="34" charset="0"/>
              </a:rPr>
              <a:t>instead of drunk</a:t>
            </a:r>
          </a:p>
          <a:p>
            <a:pPr marL="274320" indent="-274320">
              <a:spcBef>
                <a:spcPts val="0"/>
              </a:spcBef>
              <a:buFont typeface="Wingdings" panose="05000000000000000000" pitchFamily="2" charset="2"/>
              <a:buChar char="§"/>
            </a:pPr>
            <a:r>
              <a:rPr lang="en-US" sz="3200" b="1" i="1" dirty="0">
                <a:latin typeface="Candara" panose="020E0502030303020204" pitchFamily="34" charset="0"/>
              </a:rPr>
              <a:t>“pro-choice” </a:t>
            </a:r>
            <a:r>
              <a:rPr lang="en-US" sz="3200" dirty="0">
                <a:latin typeface="Candara" panose="020E0502030303020204" pitchFamily="34" charset="0"/>
              </a:rPr>
              <a:t>for abortion</a:t>
            </a:r>
          </a:p>
          <a:p>
            <a:pPr marL="274320" indent="-274320">
              <a:spcBef>
                <a:spcPts val="0"/>
              </a:spcBef>
              <a:buFont typeface="Wingdings" panose="05000000000000000000" pitchFamily="2" charset="2"/>
              <a:buChar char="§"/>
            </a:pPr>
            <a:r>
              <a:rPr lang="en-US" sz="3200" b="1" i="1" dirty="0">
                <a:latin typeface="Candara" panose="020E0502030303020204" pitchFamily="34" charset="0"/>
              </a:rPr>
              <a:t>“disease” </a:t>
            </a:r>
            <a:r>
              <a:rPr lang="en-US" sz="3200" dirty="0">
                <a:latin typeface="Candara" panose="020E0502030303020204" pitchFamily="34" charset="0"/>
              </a:rPr>
              <a:t>instead of alcoholism</a:t>
            </a:r>
          </a:p>
          <a:p>
            <a:pPr marL="274320" indent="-274320">
              <a:spcBef>
                <a:spcPts val="0"/>
              </a:spcBef>
              <a:buFont typeface="Wingdings" panose="05000000000000000000" pitchFamily="2" charset="2"/>
              <a:buChar char="§"/>
            </a:pPr>
            <a:r>
              <a:rPr lang="en-US" sz="3200" b="1" i="1" dirty="0">
                <a:latin typeface="Candara" panose="020E0502030303020204" pitchFamily="34" charset="0"/>
              </a:rPr>
              <a:t>“affair” </a:t>
            </a:r>
            <a:r>
              <a:rPr lang="en-US" sz="3200" dirty="0">
                <a:latin typeface="Candara" panose="020E0502030303020204" pitchFamily="34" charset="0"/>
              </a:rPr>
              <a:t>instead of formication or adultery</a:t>
            </a:r>
          </a:p>
          <a:p>
            <a:pPr>
              <a:spcBef>
                <a:spcPts val="0"/>
              </a:spcBef>
              <a:buFont typeface="Wingdings" panose="05000000000000000000" pitchFamily="2" charset="2"/>
              <a:buChar char="§"/>
            </a:pPr>
            <a:endParaRPr lang="en-US" sz="3200" dirty="0">
              <a:latin typeface="Candara" panose="020E0502030303020204" pitchFamily="34" charset="0"/>
            </a:endParaRPr>
          </a:p>
          <a:p>
            <a:pPr marL="0" indent="0">
              <a:buNone/>
            </a:pPr>
            <a:endParaRPr lang="en-US" sz="3600" b="1" dirty="0">
              <a:latin typeface="Candara" panose="020E0502030303020204" pitchFamily="34" charset="0"/>
            </a:endParaRPr>
          </a:p>
        </p:txBody>
      </p:sp>
      <p:sp>
        <p:nvSpPr>
          <p:cNvPr id="5" name="Slide Number Placeholder 4">
            <a:extLst>
              <a:ext uri="{FF2B5EF4-FFF2-40B4-BE49-F238E27FC236}">
                <a16:creationId xmlns:a16="http://schemas.microsoft.com/office/drawing/2014/main" id="{275E36C6-E85C-9B14-D6E6-E0C2D5B84AF4}"/>
              </a:ext>
            </a:extLst>
          </p:cNvPr>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2488605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EA0D-A83D-9225-E4FF-E655A650859C}"/>
              </a:ext>
            </a:extLst>
          </p:cNvPr>
          <p:cNvSpPr>
            <a:spLocks noGrp="1"/>
          </p:cNvSpPr>
          <p:nvPr>
            <p:ph type="title"/>
          </p:nvPr>
        </p:nvSpPr>
        <p:spPr>
          <a:xfrm>
            <a:off x="462305" y="365760"/>
            <a:ext cx="7269480" cy="862405"/>
          </a:xfrm>
        </p:spPr>
        <p:txBody>
          <a:bodyPr>
            <a:normAutofit/>
          </a:bodyPr>
          <a:lstStyle/>
          <a:p>
            <a:r>
              <a:rPr lang="en-US" sz="4400" b="1" dirty="0">
                <a:latin typeface="Candara" panose="020E0502030303020204" pitchFamily="34" charset="0"/>
              </a:rPr>
              <a:t>SIN IS SIN</a:t>
            </a:r>
          </a:p>
        </p:txBody>
      </p:sp>
      <p:sp>
        <p:nvSpPr>
          <p:cNvPr id="3" name="Content Placeholder 2">
            <a:extLst>
              <a:ext uri="{FF2B5EF4-FFF2-40B4-BE49-F238E27FC236}">
                <a16:creationId xmlns:a16="http://schemas.microsoft.com/office/drawing/2014/main" id="{FC8CCB2D-FAF8-DD24-0E62-F8F54B01497F}"/>
              </a:ext>
            </a:extLst>
          </p:cNvPr>
          <p:cNvSpPr>
            <a:spLocks noGrp="1"/>
          </p:cNvSpPr>
          <p:nvPr>
            <p:ph idx="1"/>
          </p:nvPr>
        </p:nvSpPr>
        <p:spPr>
          <a:xfrm>
            <a:off x="573741" y="1308847"/>
            <a:ext cx="7718612" cy="5360894"/>
          </a:xfrm>
        </p:spPr>
        <p:txBody>
          <a:bodyPr>
            <a:normAutofit lnSpcReduction="10000"/>
          </a:bodyPr>
          <a:lstStyle/>
          <a:p>
            <a:pPr marL="0" indent="0">
              <a:buNone/>
            </a:pPr>
            <a:r>
              <a:rPr lang="en-US" sz="3600" b="1" dirty="0">
                <a:latin typeface="Candara" panose="020E0502030303020204" pitchFamily="34" charset="0"/>
              </a:rPr>
              <a:t>A more attractive face is being put on sin to hide its ugly nature!</a:t>
            </a:r>
          </a:p>
          <a:p>
            <a:pPr>
              <a:buFont typeface="Wingdings" panose="05000000000000000000" pitchFamily="2" charset="2"/>
              <a:buChar char="§"/>
            </a:pPr>
            <a:r>
              <a:rPr lang="en-US" sz="3200" b="1" i="1" dirty="0">
                <a:latin typeface="Candara" panose="020E0502030303020204" pitchFamily="34" charset="0"/>
              </a:rPr>
              <a:t>“Test all things; hold fast what is good. Abstain from every form of evil”</a:t>
            </a:r>
          </a:p>
          <a:p>
            <a:pPr marL="548640" lvl="1" indent="-274320">
              <a:spcBef>
                <a:spcPts val="0"/>
              </a:spcBef>
              <a:buFont typeface="Wingdings" panose="05000000000000000000" pitchFamily="2" charset="2"/>
              <a:buChar char="§"/>
            </a:pPr>
            <a:r>
              <a:rPr lang="en-US" sz="2800" i="1" dirty="0">
                <a:latin typeface="Candara" panose="020E0502030303020204" pitchFamily="34" charset="0"/>
              </a:rPr>
              <a:t>1 Thess. 5:21-22</a:t>
            </a:r>
          </a:p>
          <a:p>
            <a:pPr marL="0" lvl="1" indent="0">
              <a:spcBef>
                <a:spcPts val="1200"/>
              </a:spcBef>
              <a:buNone/>
            </a:pPr>
            <a:r>
              <a:rPr lang="en-US" sz="3600" b="1" dirty="0">
                <a:latin typeface="Candara" panose="020E0502030303020204" pitchFamily="34" charset="0"/>
              </a:rPr>
              <a:t>The consequences of sin cannot be escaped! </a:t>
            </a:r>
            <a:r>
              <a:rPr lang="en-US" sz="3600" i="1" dirty="0">
                <a:latin typeface="Candara" panose="020E0502030303020204" pitchFamily="34" charset="0"/>
              </a:rPr>
              <a:t>– Rom. 6:23a</a:t>
            </a:r>
          </a:p>
          <a:p>
            <a:pPr marL="0" lvl="1" indent="0">
              <a:spcBef>
                <a:spcPts val="1200"/>
              </a:spcBef>
              <a:buNone/>
            </a:pPr>
            <a:r>
              <a:rPr lang="en-US" sz="3600" b="1" dirty="0">
                <a:latin typeface="Candara" panose="020E0502030303020204" pitchFamily="34" charset="0"/>
              </a:rPr>
              <a:t>Isaiah pronounced a woe to those who try to hid the sinfulness of </a:t>
            </a:r>
            <a:r>
              <a:rPr lang="en-US" sz="3600" b="1" i="1" dirty="0">
                <a:latin typeface="Candara" panose="020E0502030303020204" pitchFamily="34" charset="0"/>
              </a:rPr>
              <a:t>sin</a:t>
            </a:r>
          </a:p>
          <a:p>
            <a:pPr marL="548640" lvl="1" indent="-274320">
              <a:spcBef>
                <a:spcPts val="0"/>
              </a:spcBef>
              <a:buFont typeface="Wingdings" panose="05000000000000000000" pitchFamily="2" charset="2"/>
              <a:buChar char="§"/>
            </a:pPr>
            <a:r>
              <a:rPr lang="en-US" sz="3200" i="1" dirty="0">
                <a:latin typeface="Candara" panose="020E0502030303020204" pitchFamily="34" charset="0"/>
              </a:rPr>
              <a:t>Isa. 5:20-21</a:t>
            </a:r>
          </a:p>
        </p:txBody>
      </p:sp>
      <p:sp>
        <p:nvSpPr>
          <p:cNvPr id="5" name="Slide Number Placeholder 4">
            <a:extLst>
              <a:ext uri="{FF2B5EF4-FFF2-40B4-BE49-F238E27FC236}">
                <a16:creationId xmlns:a16="http://schemas.microsoft.com/office/drawing/2014/main" id="{85486DCD-B1CB-3410-48E2-7FA68D570097}"/>
              </a:ext>
            </a:extLst>
          </p:cNvPr>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368898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EA0D-A83D-9225-E4FF-E655A650859C}"/>
              </a:ext>
            </a:extLst>
          </p:cNvPr>
          <p:cNvSpPr>
            <a:spLocks noGrp="1"/>
          </p:cNvSpPr>
          <p:nvPr>
            <p:ph type="title"/>
          </p:nvPr>
        </p:nvSpPr>
        <p:spPr>
          <a:xfrm>
            <a:off x="462305" y="365760"/>
            <a:ext cx="7269480" cy="862405"/>
          </a:xfrm>
        </p:spPr>
        <p:txBody>
          <a:bodyPr>
            <a:normAutofit/>
          </a:bodyPr>
          <a:lstStyle/>
          <a:p>
            <a:r>
              <a:rPr lang="en-US" sz="4400" b="1" dirty="0">
                <a:latin typeface="Candara" panose="020E0502030303020204" pitchFamily="34" charset="0"/>
              </a:rPr>
              <a:t>SIN DEFINED</a:t>
            </a:r>
          </a:p>
        </p:txBody>
      </p:sp>
      <p:sp>
        <p:nvSpPr>
          <p:cNvPr id="3" name="Content Placeholder 2">
            <a:extLst>
              <a:ext uri="{FF2B5EF4-FFF2-40B4-BE49-F238E27FC236}">
                <a16:creationId xmlns:a16="http://schemas.microsoft.com/office/drawing/2014/main" id="{FC8CCB2D-FAF8-DD24-0E62-F8F54B01497F}"/>
              </a:ext>
            </a:extLst>
          </p:cNvPr>
          <p:cNvSpPr>
            <a:spLocks noGrp="1"/>
          </p:cNvSpPr>
          <p:nvPr>
            <p:ph idx="1"/>
          </p:nvPr>
        </p:nvSpPr>
        <p:spPr>
          <a:xfrm>
            <a:off x="573740" y="1308847"/>
            <a:ext cx="7862047" cy="5360894"/>
          </a:xfrm>
        </p:spPr>
        <p:txBody>
          <a:bodyPr>
            <a:normAutofit/>
          </a:bodyPr>
          <a:lstStyle/>
          <a:p>
            <a:pPr marL="0" indent="0">
              <a:buNone/>
            </a:pPr>
            <a:r>
              <a:rPr lang="en-US" sz="3600" b="1" i="1" dirty="0">
                <a:latin typeface="Candara" panose="020E0502030303020204" pitchFamily="34" charset="0"/>
              </a:rPr>
              <a:t>“Whoever commits sin also commits lawlessness, and sin is lawlessness”</a:t>
            </a:r>
          </a:p>
          <a:p>
            <a:pPr marL="548640" lvl="1" indent="-274320">
              <a:spcBef>
                <a:spcPts val="0"/>
              </a:spcBef>
              <a:spcAft>
                <a:spcPts val="0"/>
              </a:spcAft>
              <a:buFont typeface="Wingdings" panose="05000000000000000000" pitchFamily="2" charset="2"/>
              <a:buChar char="§"/>
            </a:pPr>
            <a:r>
              <a:rPr lang="en-US" sz="3000" i="1" dirty="0">
                <a:latin typeface="Candara" panose="020E0502030303020204" pitchFamily="34" charset="0"/>
              </a:rPr>
              <a:t>1 John 3:4 </a:t>
            </a:r>
          </a:p>
          <a:p>
            <a:pPr marL="274320" indent="-274320">
              <a:spcBef>
                <a:spcPts val="600"/>
              </a:spcBef>
              <a:spcAft>
                <a:spcPts val="0"/>
              </a:spcAft>
              <a:buFont typeface="Wingdings" panose="05000000000000000000" pitchFamily="2" charset="2"/>
              <a:buChar char="§"/>
            </a:pPr>
            <a:r>
              <a:rPr lang="en-US" sz="3200">
                <a:latin typeface="Candara" panose="020E0502030303020204" pitchFamily="34" charset="0"/>
              </a:rPr>
              <a:t>Transgress the </a:t>
            </a:r>
            <a:r>
              <a:rPr lang="en-US" sz="3200" dirty="0">
                <a:latin typeface="Candara" panose="020E0502030303020204" pitchFamily="34" charset="0"/>
              </a:rPr>
              <a:t>commandment of God</a:t>
            </a:r>
          </a:p>
          <a:p>
            <a:pPr marL="274320" indent="-274320">
              <a:spcBef>
                <a:spcPts val="600"/>
              </a:spcBef>
              <a:spcAft>
                <a:spcPts val="0"/>
              </a:spcAft>
              <a:buFont typeface="Wingdings" panose="05000000000000000000" pitchFamily="2" charset="2"/>
              <a:buChar char="§"/>
            </a:pPr>
            <a:r>
              <a:rPr lang="en-US" sz="3200" dirty="0">
                <a:latin typeface="Candara" panose="020E0502030303020204" pitchFamily="34" charset="0"/>
              </a:rPr>
              <a:t>A most serious matter in God’s eyes</a:t>
            </a:r>
          </a:p>
          <a:p>
            <a:pPr marL="548640" lvl="1" indent="-274320">
              <a:spcBef>
                <a:spcPts val="0"/>
              </a:spcBef>
              <a:spcAft>
                <a:spcPts val="0"/>
              </a:spcAft>
              <a:buFont typeface="Wingdings" panose="05000000000000000000" pitchFamily="2" charset="2"/>
              <a:buChar char="§"/>
            </a:pPr>
            <a:r>
              <a:rPr lang="en-US" sz="2800" i="1" dirty="0">
                <a:latin typeface="Candara" panose="020E0502030303020204" pitchFamily="34" charset="0"/>
              </a:rPr>
              <a:t>Rom. 6:23; Eph. 1:7</a:t>
            </a:r>
          </a:p>
          <a:p>
            <a:pPr marL="0" lvl="1" indent="0">
              <a:spcBef>
                <a:spcPts val="1800"/>
              </a:spcBef>
              <a:spcAft>
                <a:spcPts val="0"/>
              </a:spcAft>
              <a:buNone/>
            </a:pPr>
            <a:r>
              <a:rPr lang="en-US" sz="3600" b="1" dirty="0">
                <a:latin typeface="Candara" panose="020E0502030303020204" pitchFamily="34" charset="0"/>
              </a:rPr>
              <a:t>Those who have </a:t>
            </a:r>
            <a:r>
              <a:rPr lang="en-US" sz="3600" b="1" i="1" dirty="0">
                <a:latin typeface="Candara" panose="020E0502030303020204" pitchFamily="34" charset="0"/>
              </a:rPr>
              <a:t>“</a:t>
            </a:r>
            <a:r>
              <a:rPr lang="en-US" sz="3600" b="1" i="1" u="sng" dirty="0">
                <a:latin typeface="Candara" panose="020E0502030303020204" pitchFamily="34" charset="0"/>
              </a:rPr>
              <a:t>no fear of God before their eyes</a:t>
            </a:r>
            <a:r>
              <a:rPr lang="en-US" sz="3600" b="1" i="1" dirty="0">
                <a:latin typeface="Candara" panose="020E0502030303020204" pitchFamily="34" charset="0"/>
              </a:rPr>
              <a:t>”</a:t>
            </a:r>
            <a:r>
              <a:rPr lang="en-US" sz="3600" b="1" dirty="0">
                <a:latin typeface="Candara" panose="020E0502030303020204" pitchFamily="34" charset="0"/>
              </a:rPr>
              <a:t> treat transgressions of God’s law as insignificant! </a:t>
            </a:r>
            <a:r>
              <a:rPr lang="en-US" sz="3600" dirty="0">
                <a:latin typeface="Candara" panose="020E0502030303020204" pitchFamily="34" charset="0"/>
              </a:rPr>
              <a:t>– </a:t>
            </a:r>
            <a:r>
              <a:rPr lang="en-US" sz="3600" i="1" dirty="0">
                <a:latin typeface="Candara" panose="020E0502030303020204" pitchFamily="34" charset="0"/>
              </a:rPr>
              <a:t>Rom. 3:18</a:t>
            </a:r>
          </a:p>
          <a:p>
            <a:pPr marL="274320" indent="-274320">
              <a:spcBef>
                <a:spcPts val="0"/>
              </a:spcBef>
              <a:spcAft>
                <a:spcPts val="0"/>
              </a:spcAft>
              <a:buFont typeface="Wingdings" panose="05000000000000000000" pitchFamily="2" charset="2"/>
              <a:buChar char="§"/>
            </a:pPr>
            <a:endParaRPr lang="en-US" sz="3200" i="1" dirty="0">
              <a:latin typeface="Candara" panose="020E0502030303020204" pitchFamily="34" charset="0"/>
            </a:endParaRPr>
          </a:p>
        </p:txBody>
      </p:sp>
      <p:sp>
        <p:nvSpPr>
          <p:cNvPr id="5" name="Slide Number Placeholder 4">
            <a:extLst>
              <a:ext uri="{FF2B5EF4-FFF2-40B4-BE49-F238E27FC236}">
                <a16:creationId xmlns:a16="http://schemas.microsoft.com/office/drawing/2014/main" id="{07705EE3-0FC6-281F-67FC-B3AF444460FF}"/>
              </a:ext>
            </a:extLst>
          </p:cNvPr>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8245540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EA0D-A83D-9225-E4FF-E655A650859C}"/>
              </a:ext>
            </a:extLst>
          </p:cNvPr>
          <p:cNvSpPr>
            <a:spLocks noGrp="1"/>
          </p:cNvSpPr>
          <p:nvPr>
            <p:ph type="title"/>
          </p:nvPr>
        </p:nvSpPr>
        <p:spPr>
          <a:xfrm>
            <a:off x="462305" y="365760"/>
            <a:ext cx="7269480" cy="862405"/>
          </a:xfrm>
        </p:spPr>
        <p:txBody>
          <a:bodyPr>
            <a:normAutofit/>
          </a:bodyPr>
          <a:lstStyle/>
          <a:p>
            <a:r>
              <a:rPr lang="en-US" sz="4400" b="1" dirty="0">
                <a:latin typeface="Candara" panose="020E0502030303020204" pitchFamily="34" charset="0"/>
              </a:rPr>
              <a:t>SIN DEFINED</a:t>
            </a:r>
          </a:p>
        </p:txBody>
      </p:sp>
      <p:sp>
        <p:nvSpPr>
          <p:cNvPr id="3" name="Content Placeholder 2">
            <a:extLst>
              <a:ext uri="{FF2B5EF4-FFF2-40B4-BE49-F238E27FC236}">
                <a16:creationId xmlns:a16="http://schemas.microsoft.com/office/drawing/2014/main" id="{FC8CCB2D-FAF8-DD24-0E62-F8F54B01497F}"/>
              </a:ext>
            </a:extLst>
          </p:cNvPr>
          <p:cNvSpPr>
            <a:spLocks noGrp="1"/>
          </p:cNvSpPr>
          <p:nvPr>
            <p:ph idx="1"/>
          </p:nvPr>
        </p:nvSpPr>
        <p:spPr>
          <a:xfrm>
            <a:off x="573740" y="1308847"/>
            <a:ext cx="7862047" cy="5360894"/>
          </a:xfrm>
        </p:spPr>
        <p:txBody>
          <a:bodyPr>
            <a:normAutofit/>
          </a:bodyPr>
          <a:lstStyle/>
          <a:p>
            <a:pPr marL="0" indent="0">
              <a:buNone/>
            </a:pPr>
            <a:r>
              <a:rPr lang="en-US" sz="3600" b="1" i="1" dirty="0">
                <a:latin typeface="Candara" panose="020E0502030303020204" pitchFamily="34" charset="0"/>
              </a:rPr>
              <a:t>“All unrighteousness is sin: and there is a sin not unto death” </a:t>
            </a:r>
            <a:r>
              <a:rPr lang="en-US" sz="3600" i="1" dirty="0">
                <a:latin typeface="Candara" panose="020E0502030303020204" pitchFamily="34" charset="0"/>
              </a:rPr>
              <a:t>– 1 John 5:17</a:t>
            </a:r>
          </a:p>
          <a:p>
            <a:pPr marL="0" indent="0">
              <a:spcBef>
                <a:spcPts val="1200"/>
              </a:spcBef>
              <a:spcAft>
                <a:spcPts val="0"/>
              </a:spcAft>
              <a:buNone/>
            </a:pPr>
            <a:r>
              <a:rPr lang="en-US" sz="3600" b="1" i="1" dirty="0">
                <a:latin typeface="Candara" panose="020E0502030303020204" pitchFamily="34" charset="0"/>
              </a:rPr>
              <a:t>“</a:t>
            </a:r>
            <a:r>
              <a:rPr lang="en-US" sz="3600" b="1" i="1" dirty="0">
                <a:latin typeface="Candara" panose="020E0502030303020204" pitchFamily="34" charset="0"/>
                <a:cs typeface="Arial" panose="020B0604020202020204" pitchFamily="34" charset="0"/>
              </a:rPr>
              <a:t>whatsoever is not of faith is sin”</a:t>
            </a:r>
          </a:p>
          <a:p>
            <a:pPr marL="548640" indent="-274320">
              <a:spcBef>
                <a:spcPts val="0"/>
              </a:spcBef>
              <a:spcAft>
                <a:spcPts val="0"/>
              </a:spcAft>
              <a:buFont typeface="Wingdings" panose="05000000000000000000" pitchFamily="2" charset="2"/>
              <a:buChar char="§"/>
            </a:pPr>
            <a:r>
              <a:rPr lang="en-US" sz="3200" i="1" dirty="0">
                <a:latin typeface="Candara" panose="020E0502030303020204" pitchFamily="34" charset="0"/>
                <a:cs typeface="Arial" panose="020B0604020202020204" pitchFamily="34" charset="0"/>
              </a:rPr>
              <a:t>Rom. 14:23</a:t>
            </a:r>
          </a:p>
          <a:p>
            <a:pPr marL="0" indent="0">
              <a:spcBef>
                <a:spcPts val="1200"/>
              </a:spcBef>
              <a:spcAft>
                <a:spcPts val="0"/>
              </a:spcAft>
              <a:buNone/>
            </a:pPr>
            <a:r>
              <a:rPr lang="en-US" sz="3600" b="1" dirty="0">
                <a:latin typeface="Candara" panose="020E0502030303020204" pitchFamily="34" charset="0"/>
              </a:rPr>
              <a:t>Any action or thought violating God’s word is sin </a:t>
            </a:r>
            <a:r>
              <a:rPr lang="en-US" sz="3600" i="1" dirty="0">
                <a:latin typeface="Candara" panose="020E0502030303020204" pitchFamily="34" charset="0"/>
              </a:rPr>
              <a:t>– Matt. 7:21-23; James 4:17</a:t>
            </a:r>
          </a:p>
          <a:p>
            <a:pPr marL="548640" indent="-274320">
              <a:spcBef>
                <a:spcPts val="0"/>
              </a:spcBef>
              <a:buFont typeface="Wingdings" panose="05000000000000000000" pitchFamily="2" charset="2"/>
              <a:buChar char="§"/>
            </a:pPr>
            <a:r>
              <a:rPr lang="en-US" sz="3200" i="1" dirty="0">
                <a:latin typeface="Candara" panose="020E0502030303020204" pitchFamily="34" charset="0"/>
              </a:rPr>
              <a:t>Isa. 59:1-8</a:t>
            </a:r>
          </a:p>
          <a:p>
            <a:pPr marL="274320" indent="-274320">
              <a:spcBef>
                <a:spcPts val="0"/>
              </a:spcBef>
              <a:spcAft>
                <a:spcPts val="0"/>
              </a:spcAft>
              <a:buFont typeface="Wingdings" panose="05000000000000000000" pitchFamily="2" charset="2"/>
              <a:buChar char="§"/>
            </a:pPr>
            <a:endParaRPr lang="en-US" sz="3200" i="1" dirty="0">
              <a:latin typeface="Candara" panose="020E0502030303020204" pitchFamily="34" charset="0"/>
            </a:endParaRPr>
          </a:p>
        </p:txBody>
      </p:sp>
      <p:sp>
        <p:nvSpPr>
          <p:cNvPr id="5" name="Slide Number Placeholder 4">
            <a:extLst>
              <a:ext uri="{FF2B5EF4-FFF2-40B4-BE49-F238E27FC236}">
                <a16:creationId xmlns:a16="http://schemas.microsoft.com/office/drawing/2014/main" id="{F66800CE-AD01-CF5C-2A31-D6A385CBE203}"/>
              </a:ext>
            </a:extLst>
          </p:cNvPr>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36528262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751840"/>
          </a:xfrm>
        </p:spPr>
        <p:txBody>
          <a:bodyPr>
            <a:normAutofit/>
          </a:bodyPr>
          <a:lstStyle/>
          <a:p>
            <a:pPr eaLnBrk="1" fontAlgn="auto" hangingPunct="1">
              <a:spcAft>
                <a:spcPts val="0"/>
              </a:spcAft>
              <a:defRPr/>
            </a:pPr>
            <a:r>
              <a:rPr lang="en-US" sz="4400" b="1" dirty="0">
                <a:latin typeface="Candara" panose="020E0502030303020204" pitchFamily="34" charset="0"/>
              </a:rPr>
              <a:t>Spiritually</a:t>
            </a:r>
          </a:p>
        </p:txBody>
      </p:sp>
      <p:sp>
        <p:nvSpPr>
          <p:cNvPr id="17411" name="Content Placeholder 2"/>
          <p:cNvSpPr>
            <a:spLocks noGrp="1"/>
          </p:cNvSpPr>
          <p:nvPr>
            <p:ph idx="1"/>
          </p:nvPr>
        </p:nvSpPr>
        <p:spPr>
          <a:xfrm>
            <a:off x="946403" y="1203931"/>
            <a:ext cx="7428339" cy="5654069"/>
          </a:xfrm>
        </p:spPr>
        <p:txBody>
          <a:bodyPr>
            <a:normAutofit/>
          </a:bodyPr>
          <a:lstStyle/>
          <a:p>
            <a:pPr marL="0" lvl="1" indent="0" eaLnBrk="1" hangingPunct="1">
              <a:spcBef>
                <a:spcPts val="1200"/>
              </a:spcBef>
              <a:buNone/>
            </a:pPr>
            <a:r>
              <a:rPr lang="en-US" sz="3600" b="1" dirty="0">
                <a:latin typeface="Candara" panose="020E0502030303020204" pitchFamily="34" charset="0"/>
              </a:rPr>
              <a:t>Isaiah announced to the children of Israel the </a:t>
            </a:r>
            <a:r>
              <a:rPr lang="en-US" sz="3600" b="1" i="1" u="sng" dirty="0">
                <a:latin typeface="Candara" panose="020E0502030303020204" pitchFamily="34" charset="0"/>
              </a:rPr>
              <a:t>consequences</a:t>
            </a:r>
            <a:r>
              <a:rPr lang="en-US" sz="3600" b="1" dirty="0">
                <a:latin typeface="Candara" panose="020E0502030303020204" pitchFamily="34" charset="0"/>
              </a:rPr>
              <a:t> of their sin</a:t>
            </a:r>
          </a:p>
          <a:p>
            <a:pPr marL="274320" lvl="1" indent="-274320" eaLnBrk="1" hangingPunct="1">
              <a:spcBef>
                <a:spcPts val="0"/>
              </a:spcBef>
              <a:buFont typeface="Wingdings" panose="05000000000000000000" pitchFamily="2" charset="2"/>
              <a:buChar char="§"/>
            </a:pPr>
            <a:r>
              <a:rPr lang="en-US" sz="3200" i="1" dirty="0">
                <a:latin typeface="Candara" panose="020E0502030303020204" pitchFamily="34" charset="0"/>
              </a:rPr>
              <a:t>Isa. 59:1-9</a:t>
            </a:r>
          </a:p>
          <a:p>
            <a:pPr marL="0" lvl="1" indent="-457200" eaLnBrk="1" hangingPunct="1">
              <a:spcBef>
                <a:spcPts val="1200"/>
              </a:spcBef>
              <a:buNone/>
            </a:pPr>
            <a:r>
              <a:rPr lang="en-US" sz="3600" b="1" dirty="0">
                <a:latin typeface="Candara" panose="020E0502030303020204" pitchFamily="34" charset="0"/>
              </a:rPr>
              <a:t>Ezekial announced to the </a:t>
            </a:r>
            <a:r>
              <a:rPr lang="en-US" sz="3600" b="1" i="1" u="sng" dirty="0">
                <a:latin typeface="Candara" panose="020E0502030303020204" pitchFamily="34" charset="0"/>
              </a:rPr>
              <a:t>individual responsibility</a:t>
            </a:r>
            <a:r>
              <a:rPr lang="en-US" sz="3600" b="1" dirty="0">
                <a:latin typeface="Candara" panose="020E0502030303020204" pitchFamily="34" charset="0"/>
              </a:rPr>
              <a:t> of sin </a:t>
            </a:r>
            <a:r>
              <a:rPr lang="en-US" sz="3600" i="1" dirty="0">
                <a:latin typeface="Candara" panose="020E0502030303020204" pitchFamily="34" charset="0"/>
              </a:rPr>
              <a:t>– Ezek. 18:4ff</a:t>
            </a:r>
          </a:p>
          <a:p>
            <a:pPr marL="0" lvl="1" indent="-457200" eaLnBrk="1" hangingPunct="1">
              <a:spcBef>
                <a:spcPts val="1200"/>
              </a:spcBef>
              <a:buNone/>
            </a:pPr>
            <a:r>
              <a:rPr lang="en-US" sz="3600" b="1" dirty="0">
                <a:latin typeface="Candara" panose="020E0502030303020204" pitchFamily="34" charset="0"/>
              </a:rPr>
              <a:t>Sin = NO fellowship with God</a:t>
            </a:r>
          </a:p>
          <a:p>
            <a:pPr marL="274320" lvl="1" indent="-274320" eaLnBrk="1" hangingPunct="1">
              <a:lnSpc>
                <a:spcPct val="100000"/>
              </a:lnSpc>
              <a:spcBef>
                <a:spcPts val="0"/>
              </a:spcBef>
              <a:spcAft>
                <a:spcPts val="0"/>
              </a:spcAft>
              <a:buFont typeface="Wingdings" panose="05000000000000000000" pitchFamily="2" charset="2"/>
              <a:buChar char="§"/>
            </a:pPr>
            <a:r>
              <a:rPr lang="en-US" sz="3200" i="1" dirty="0">
                <a:latin typeface="Candara" panose="020E0502030303020204" pitchFamily="34" charset="0"/>
              </a:rPr>
              <a:t>1 John 1:6-2:1</a:t>
            </a:r>
          </a:p>
          <a:p>
            <a:pPr marL="0" lvl="1" indent="-457200" eaLnBrk="1" hangingPunct="1">
              <a:spcBef>
                <a:spcPts val="1200"/>
              </a:spcBef>
              <a:buNone/>
            </a:pPr>
            <a:r>
              <a:rPr lang="en-US" sz="3600" b="1" dirty="0">
                <a:latin typeface="Candara" panose="020E0502030303020204" pitchFamily="34" charset="0"/>
              </a:rPr>
              <a:t>Sin is </a:t>
            </a:r>
            <a:r>
              <a:rPr lang="en-US" sz="3600" b="1" i="1" u="sng" dirty="0">
                <a:latin typeface="Candara" panose="020E0502030303020204" pitchFamily="34" charset="0"/>
              </a:rPr>
              <a:t>attractive</a:t>
            </a:r>
            <a:r>
              <a:rPr lang="en-US" sz="3600" b="1" dirty="0">
                <a:latin typeface="Candara" panose="020E0502030303020204" pitchFamily="34" charset="0"/>
              </a:rPr>
              <a:t> to the world but, an </a:t>
            </a:r>
            <a:r>
              <a:rPr lang="en-US" sz="3600" b="1" i="1" u="sng" dirty="0">
                <a:latin typeface="Candara" panose="020E0502030303020204" pitchFamily="34" charset="0"/>
              </a:rPr>
              <a:t>abomination</a:t>
            </a:r>
            <a:r>
              <a:rPr lang="en-US" sz="3600" b="1" dirty="0">
                <a:latin typeface="Candara" panose="020E0502030303020204" pitchFamily="34" charset="0"/>
              </a:rPr>
              <a:t> to God </a:t>
            </a:r>
            <a:r>
              <a:rPr lang="en-US" sz="3600" i="1" dirty="0">
                <a:latin typeface="Candara" panose="020E0502030303020204" pitchFamily="34" charset="0"/>
              </a:rPr>
              <a:t>– 1 John 2:15-17</a:t>
            </a:r>
          </a:p>
        </p:txBody>
      </p:sp>
      <p:sp>
        <p:nvSpPr>
          <p:cNvPr id="4" name="Rectangle 3">
            <a:extLst>
              <a:ext uri="{FF2B5EF4-FFF2-40B4-BE49-F238E27FC236}">
                <a16:creationId xmlns:a16="http://schemas.microsoft.com/office/drawing/2014/main" id="{834260A0-FC30-8059-8712-FC0AEB526AB9}"/>
              </a:ext>
            </a:extLst>
          </p:cNvPr>
          <p:cNvSpPr/>
          <p:nvPr/>
        </p:nvSpPr>
        <p:spPr>
          <a:xfrm rot="16200000">
            <a:off x="-872364" y="2185701"/>
            <a:ext cx="2714206"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 Sin Cost</a:t>
            </a:r>
          </a:p>
        </p:txBody>
      </p:sp>
      <p:sp>
        <p:nvSpPr>
          <p:cNvPr id="5" name="Arrow: Bent 4">
            <a:extLst>
              <a:ext uri="{FF2B5EF4-FFF2-40B4-BE49-F238E27FC236}">
                <a16:creationId xmlns:a16="http://schemas.microsoft.com/office/drawing/2014/main" id="{C1D26092-7055-2C0E-0B65-AB38ECD35B18}"/>
              </a:ext>
            </a:extLst>
          </p:cNvPr>
          <p:cNvSpPr/>
          <p:nvPr/>
        </p:nvSpPr>
        <p:spPr>
          <a:xfrm>
            <a:off x="332243" y="623360"/>
            <a:ext cx="461666" cy="580571"/>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a:extLst>
              <a:ext uri="{FF2B5EF4-FFF2-40B4-BE49-F238E27FC236}">
                <a16:creationId xmlns:a16="http://schemas.microsoft.com/office/drawing/2014/main" id="{EF0598C4-E87A-1328-45D0-90560BEA08F6}"/>
              </a:ext>
            </a:extLst>
          </p:cNvPr>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23470774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fade">
                                      <p:cBhvr>
                                        <p:cTn id="12" dur="1000"/>
                                        <p:tgtEl>
                                          <p:spTgt spid="17411">
                                            <p:txEl>
                                              <p:pRg st="0" end="0"/>
                                            </p:txEl>
                                          </p:spTgt>
                                        </p:tgtEl>
                                      </p:cBhvr>
                                    </p:animEffect>
                                    <p:anim calcmode="lin" valueType="num">
                                      <p:cBhvr>
                                        <p:cTn id="13"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41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fade">
                                      <p:cBhvr>
                                        <p:cTn id="17" dur="1000"/>
                                        <p:tgtEl>
                                          <p:spTgt spid="17411">
                                            <p:txEl>
                                              <p:pRg st="1" end="1"/>
                                            </p:txEl>
                                          </p:spTgt>
                                        </p:tgtEl>
                                      </p:cBhvr>
                                    </p:animEffect>
                                    <p:anim calcmode="lin" valueType="num">
                                      <p:cBhvr>
                                        <p:cTn id="18"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411">
                                            <p:txEl>
                                              <p:pRg st="2" end="2"/>
                                            </p:txEl>
                                          </p:spTgt>
                                        </p:tgtEl>
                                        <p:attrNameLst>
                                          <p:attrName>style.visibility</p:attrName>
                                        </p:attrNameLst>
                                      </p:cBhvr>
                                      <p:to>
                                        <p:strVal val="visible"/>
                                      </p:to>
                                    </p:set>
                                    <p:animEffect transition="in" filter="fade">
                                      <p:cBhvr>
                                        <p:cTn id="24" dur="1000"/>
                                        <p:tgtEl>
                                          <p:spTgt spid="17411">
                                            <p:txEl>
                                              <p:pRg st="2" end="2"/>
                                            </p:txEl>
                                          </p:spTgt>
                                        </p:tgtEl>
                                      </p:cBhvr>
                                    </p:animEffect>
                                    <p:anim calcmode="lin" valueType="num">
                                      <p:cBhvr>
                                        <p:cTn id="25"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411">
                                            <p:txEl>
                                              <p:pRg st="3" end="3"/>
                                            </p:txEl>
                                          </p:spTgt>
                                        </p:tgtEl>
                                        <p:attrNameLst>
                                          <p:attrName>style.visibility</p:attrName>
                                        </p:attrNameLst>
                                      </p:cBhvr>
                                      <p:to>
                                        <p:strVal val="visible"/>
                                      </p:to>
                                    </p:set>
                                    <p:animEffect transition="in" filter="fade">
                                      <p:cBhvr>
                                        <p:cTn id="31" dur="1000"/>
                                        <p:tgtEl>
                                          <p:spTgt spid="17411">
                                            <p:txEl>
                                              <p:pRg st="3" end="3"/>
                                            </p:txEl>
                                          </p:spTgt>
                                        </p:tgtEl>
                                      </p:cBhvr>
                                    </p:animEffect>
                                    <p:anim calcmode="lin" valueType="num">
                                      <p:cBhvr>
                                        <p:cTn id="32"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7411">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411">
                                            <p:txEl>
                                              <p:pRg st="4" end="4"/>
                                            </p:txEl>
                                          </p:spTgt>
                                        </p:tgtEl>
                                        <p:attrNameLst>
                                          <p:attrName>style.visibility</p:attrName>
                                        </p:attrNameLst>
                                      </p:cBhvr>
                                      <p:to>
                                        <p:strVal val="visible"/>
                                      </p:to>
                                    </p:set>
                                    <p:animEffect transition="in" filter="fade">
                                      <p:cBhvr>
                                        <p:cTn id="36" dur="1000"/>
                                        <p:tgtEl>
                                          <p:spTgt spid="17411">
                                            <p:txEl>
                                              <p:pRg st="4" end="4"/>
                                            </p:txEl>
                                          </p:spTgt>
                                        </p:tgtEl>
                                      </p:cBhvr>
                                    </p:animEffect>
                                    <p:anim calcmode="lin" valueType="num">
                                      <p:cBhvr>
                                        <p:cTn id="37"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174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7411">
                                            <p:txEl>
                                              <p:pRg st="5" end="5"/>
                                            </p:txEl>
                                          </p:spTgt>
                                        </p:tgtEl>
                                        <p:attrNameLst>
                                          <p:attrName>style.visibility</p:attrName>
                                        </p:attrNameLst>
                                      </p:cBhvr>
                                      <p:to>
                                        <p:strVal val="visible"/>
                                      </p:to>
                                    </p:set>
                                    <p:animEffect transition="in" filter="fade">
                                      <p:cBhvr>
                                        <p:cTn id="43" dur="1000"/>
                                        <p:tgtEl>
                                          <p:spTgt spid="17411">
                                            <p:txEl>
                                              <p:pRg st="5" end="5"/>
                                            </p:txEl>
                                          </p:spTgt>
                                        </p:tgtEl>
                                      </p:cBhvr>
                                    </p:animEffect>
                                    <p:anim calcmode="lin" valueType="num">
                                      <p:cBhvr>
                                        <p:cTn id="44"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174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411" grpId="0" uiExpand="1" build="p"/>
    </p:bld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C17B96-44E1-4D27-8275-49488FA5EBD9}">
  <ds:schemaRefs>
    <ds:schemaRef ds:uri="http://schemas.microsoft.com/office/2006/documentManagement/types"/>
    <ds:schemaRef ds:uri="71af3243-3dd4-4a8d-8c0d-dd76da1f02a5"/>
    <ds:schemaRef ds:uri="http://schemas.microsoft.com/office/2006/metadata/properties"/>
    <ds:schemaRef ds:uri="http://purl.org/dc/dcmitype/"/>
    <ds:schemaRef ds:uri="http://purl.org/dc/elements/1.1/"/>
    <ds:schemaRef ds:uri="http://purl.org/dc/terms/"/>
    <ds:schemaRef ds:uri="http://schemas.openxmlformats.org/package/2006/metadata/core-properties"/>
    <ds:schemaRef ds:uri="http://www.w3.org/XML/1998/namespace"/>
    <ds:schemaRef ds:uri="http://schemas.microsoft.com/office/infopath/2007/PartnerControls"/>
    <ds:schemaRef ds:uri="16c05727-aa75-4e4a-9b5f-8a80a1165891"/>
  </ds:schemaRefs>
</ds:datastoreItem>
</file>

<file path=customXml/itemProps2.xml><?xml version="1.0" encoding="utf-8"?>
<ds:datastoreItem xmlns:ds="http://schemas.openxmlformats.org/officeDocument/2006/customXml" ds:itemID="{BE274086-DBC4-4534-ADD1-A99867C702D6}">
  <ds:schemaRefs>
    <ds:schemaRef ds:uri="http://schemas.microsoft.com/sharepoint/v3/contenttype/forms"/>
  </ds:schemaRefs>
</ds:datastoreItem>
</file>

<file path=customXml/itemProps3.xml><?xml version="1.0" encoding="utf-8"?>
<ds:datastoreItem xmlns:ds="http://schemas.openxmlformats.org/officeDocument/2006/customXml" ds:itemID="{01F3672F-4ECD-442D-A450-8D0D8AE9A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View</Template>
  <TotalTime>701</TotalTime>
  <Words>5428</Words>
  <Application>Microsoft Office PowerPoint</Application>
  <PresentationFormat>On-screen Show (4:3)</PresentationFormat>
  <Paragraphs>274</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Candara</vt:lpstr>
      <vt:lpstr>Century Schoolbook</vt:lpstr>
      <vt:lpstr>Gill Sans MT</vt:lpstr>
      <vt:lpstr>Verdana</vt:lpstr>
      <vt:lpstr>Wingdings</vt:lpstr>
      <vt:lpstr>Wingdings 2</vt:lpstr>
      <vt:lpstr>View</vt:lpstr>
      <vt:lpstr>The Cost Of Sin</vt:lpstr>
      <vt:lpstr>Romans 5:6-8</vt:lpstr>
      <vt:lpstr>INTRODUCTION</vt:lpstr>
      <vt:lpstr>INTRODUCTION</vt:lpstr>
      <vt:lpstr>INTRODUCTION</vt:lpstr>
      <vt:lpstr>SIN IS SIN</vt:lpstr>
      <vt:lpstr>SIN DEFINED</vt:lpstr>
      <vt:lpstr>SIN DEFINED</vt:lpstr>
      <vt:lpstr>Spiritually</vt:lpstr>
      <vt:lpstr>Physically</vt:lpstr>
      <vt:lpstr>Physically</vt:lpstr>
      <vt:lpstr>Physically</vt:lpstr>
      <vt:lpstr>Emotionally and Mentally</vt:lpstr>
      <vt:lpstr>God For Our Redemption</vt:lpstr>
      <vt:lpstr>God For Our Redemption</vt:lpstr>
      <vt:lpstr>Barnes On the Deceitfulness of Sin</vt:lpstr>
      <vt:lpstr>The Great Cost of Redemption!</vt:lpstr>
      <vt:lpstr>Sin Will COST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Tommy McClure</dc:creator>
  <cp:lastModifiedBy>Tommy McClure</cp:lastModifiedBy>
  <cp:revision>11</cp:revision>
  <dcterms:created xsi:type="dcterms:W3CDTF">2023-10-27T02:05:34Z</dcterms:created>
  <dcterms:modified xsi:type="dcterms:W3CDTF">2023-10-29T23:12:32Z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