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5" r:id="rId10"/>
    <p:sldId id="266" r:id="rId11"/>
    <p:sldId id="267" r:id="rId12"/>
    <p:sldId id="381" r:id="rId13"/>
    <p:sldId id="268" r:id="rId14"/>
    <p:sldId id="3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12EE37-F80E-496A-8CD5-8180AFC82E9F}" v="1128" dt="2023-10-22T21:52:14.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935" autoAdjust="0"/>
  </p:normalViewPr>
  <p:slideViewPr>
    <p:cSldViewPr snapToGrid="0">
      <p:cViewPr varScale="1">
        <p:scale>
          <a:sx n="84" d="100"/>
          <a:sy n="84" d="100"/>
        </p:scale>
        <p:origin x="2352" y="78"/>
      </p:cViewPr>
      <p:guideLst/>
    </p:cSldViewPr>
  </p:slid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0A12EE37-F80E-496A-8CD5-8180AFC82E9F}"/>
    <pc:docChg chg="undo custSel addSld delSld modSld modMainMaster">
      <pc:chgData name="Tommy McClure" userId="5f57beb918c8a44c" providerId="LiveId" clId="{0A12EE37-F80E-496A-8CD5-8180AFC82E9F}" dt="2023-10-22T23:11:10.493" v="1845" actId="114"/>
      <pc:docMkLst>
        <pc:docMk/>
      </pc:docMkLst>
      <pc:sldChg chg="modSp modTransition modAnim">
        <pc:chgData name="Tommy McClure" userId="5f57beb918c8a44c" providerId="LiveId" clId="{0A12EE37-F80E-496A-8CD5-8180AFC82E9F}" dt="2023-10-22T21:52:14.889" v="1769" actId="114"/>
        <pc:sldMkLst>
          <pc:docMk/>
          <pc:sldMk cId="2680122503" sldId="256"/>
        </pc:sldMkLst>
        <pc:spChg chg="mod">
          <ac:chgData name="Tommy McClure" userId="5f57beb918c8a44c" providerId="LiveId" clId="{0A12EE37-F80E-496A-8CD5-8180AFC82E9F}" dt="2023-10-22T21:52:14.889" v="1769" actId="114"/>
          <ac:spMkLst>
            <pc:docMk/>
            <pc:sldMk cId="2680122503" sldId="256"/>
            <ac:spMk id="2" creationId="{ABB73A8B-E68E-74A4-0B20-AE373F0CC691}"/>
          </ac:spMkLst>
        </pc:spChg>
      </pc:sldChg>
      <pc:sldChg chg="modSp mod modTransition modNotes modNotesTx">
        <pc:chgData name="Tommy McClure" userId="5f57beb918c8a44c" providerId="LiveId" clId="{0A12EE37-F80E-496A-8CD5-8180AFC82E9F}" dt="2023-10-22T22:37:55.658" v="1775" actId="207"/>
        <pc:sldMkLst>
          <pc:docMk/>
          <pc:sldMk cId="3220420382" sldId="257"/>
        </pc:sldMkLst>
        <pc:spChg chg="mod">
          <ac:chgData name="Tommy McClure" userId="5f57beb918c8a44c" providerId="LiveId" clId="{0A12EE37-F80E-496A-8CD5-8180AFC82E9F}" dt="2023-10-21T22:48:54.142" v="1245" actId="20577"/>
          <ac:spMkLst>
            <pc:docMk/>
            <pc:sldMk cId="3220420382" sldId="257"/>
            <ac:spMk id="3" creationId="{3E448B93-3A3F-FDFA-9E2F-8E87E9092BA4}"/>
          </ac:spMkLst>
        </pc:spChg>
      </pc:sldChg>
      <pc:sldChg chg="modSp mod modTransition modNotes">
        <pc:chgData name="Tommy McClure" userId="5f57beb918c8a44c" providerId="LiveId" clId="{0A12EE37-F80E-496A-8CD5-8180AFC82E9F}" dt="2023-10-22T22:45:28.880" v="1830" actId="113"/>
        <pc:sldMkLst>
          <pc:docMk/>
          <pc:sldMk cId="1188623736" sldId="258"/>
        </pc:sldMkLst>
        <pc:spChg chg="mod">
          <ac:chgData name="Tommy McClure" userId="5f57beb918c8a44c" providerId="LiveId" clId="{0A12EE37-F80E-496A-8CD5-8180AFC82E9F}" dt="2023-10-21T22:51:09.674" v="1299" actId="113"/>
          <ac:spMkLst>
            <pc:docMk/>
            <pc:sldMk cId="1188623736" sldId="258"/>
            <ac:spMk id="3" creationId="{3E448B93-3A3F-FDFA-9E2F-8E87E9092BA4}"/>
          </ac:spMkLst>
        </pc:spChg>
      </pc:sldChg>
      <pc:sldChg chg="modSp modTransition modAnim modNotes">
        <pc:chgData name="Tommy McClure" userId="5f57beb918c8a44c" providerId="LiveId" clId="{0A12EE37-F80E-496A-8CD5-8180AFC82E9F}" dt="2023-10-22T22:46:56.651" v="1832" actId="113"/>
        <pc:sldMkLst>
          <pc:docMk/>
          <pc:sldMk cId="4073890688" sldId="259"/>
        </pc:sldMkLst>
        <pc:spChg chg="mod">
          <ac:chgData name="Tommy McClure" userId="5f57beb918c8a44c" providerId="LiveId" clId="{0A12EE37-F80E-496A-8CD5-8180AFC82E9F}" dt="2023-10-21T23:59:24.786" v="1411" actId="20577"/>
          <ac:spMkLst>
            <pc:docMk/>
            <pc:sldMk cId="4073890688" sldId="259"/>
            <ac:spMk id="3" creationId="{947D5974-4E31-D1CF-351D-8AD1C04013C7}"/>
          </ac:spMkLst>
        </pc:spChg>
      </pc:sldChg>
      <pc:sldChg chg="modSp mod modTransition modAnim modNotes">
        <pc:chgData name="Tommy McClure" userId="5f57beb918c8a44c" providerId="LiveId" clId="{0A12EE37-F80E-496A-8CD5-8180AFC82E9F}" dt="2023-10-22T22:48:03.880" v="1837" actId="113"/>
        <pc:sldMkLst>
          <pc:docMk/>
          <pc:sldMk cId="533965044" sldId="260"/>
        </pc:sldMkLst>
        <pc:spChg chg="mod">
          <ac:chgData name="Tommy McClure" userId="5f57beb918c8a44c" providerId="LiveId" clId="{0A12EE37-F80E-496A-8CD5-8180AFC82E9F}" dt="2023-10-21T22:29:32.445" v="813" actId="20577"/>
          <ac:spMkLst>
            <pc:docMk/>
            <pc:sldMk cId="533965044" sldId="260"/>
            <ac:spMk id="2" creationId="{845708D0-9847-41D1-869E-29F23272B618}"/>
          </ac:spMkLst>
        </pc:spChg>
        <pc:spChg chg="mod">
          <ac:chgData name="Tommy McClure" userId="5f57beb918c8a44c" providerId="LiveId" clId="{0A12EE37-F80E-496A-8CD5-8180AFC82E9F}" dt="2023-10-21T23:59:41.626" v="1415" actId="20577"/>
          <ac:spMkLst>
            <pc:docMk/>
            <pc:sldMk cId="533965044" sldId="260"/>
            <ac:spMk id="3" creationId="{947D5974-4E31-D1CF-351D-8AD1C04013C7}"/>
          </ac:spMkLst>
        </pc:spChg>
      </pc:sldChg>
      <pc:sldChg chg="modSp mod modTransition modAnim modNotes modNotesTx">
        <pc:chgData name="Tommy McClure" userId="5f57beb918c8a44c" providerId="LiveId" clId="{0A12EE37-F80E-496A-8CD5-8180AFC82E9F}" dt="2023-10-22T00:49:49.291" v="1429" actId="14100"/>
        <pc:sldMkLst>
          <pc:docMk/>
          <pc:sldMk cId="705575234" sldId="261"/>
        </pc:sldMkLst>
        <pc:spChg chg="mod">
          <ac:chgData name="Tommy McClure" userId="5f57beb918c8a44c" providerId="LiveId" clId="{0A12EE37-F80E-496A-8CD5-8180AFC82E9F}" dt="2023-10-21T22:53:14.452" v="1319" actId="1076"/>
          <ac:spMkLst>
            <pc:docMk/>
            <pc:sldMk cId="705575234" sldId="261"/>
            <ac:spMk id="2" creationId="{845708D0-9847-41D1-869E-29F23272B618}"/>
          </ac:spMkLst>
        </pc:spChg>
        <pc:spChg chg="mod">
          <ac:chgData name="Tommy McClure" userId="5f57beb918c8a44c" providerId="LiveId" clId="{0A12EE37-F80E-496A-8CD5-8180AFC82E9F}" dt="2023-10-22T00:00:06.200" v="1416" actId="255"/>
          <ac:spMkLst>
            <pc:docMk/>
            <pc:sldMk cId="705575234" sldId="261"/>
            <ac:spMk id="3" creationId="{947D5974-4E31-D1CF-351D-8AD1C04013C7}"/>
          </ac:spMkLst>
        </pc:spChg>
      </pc:sldChg>
      <pc:sldChg chg="modSp modTransition modAnim modNotes">
        <pc:chgData name="Tommy McClure" userId="5f57beb918c8a44c" providerId="LiveId" clId="{0A12EE37-F80E-496A-8CD5-8180AFC82E9F}" dt="2023-10-22T14:55:34.370" v="1453" actId="20577"/>
        <pc:sldMkLst>
          <pc:docMk/>
          <pc:sldMk cId="4167415549" sldId="262"/>
        </pc:sldMkLst>
        <pc:spChg chg="mod">
          <ac:chgData name="Tommy McClure" userId="5f57beb918c8a44c" providerId="LiveId" clId="{0A12EE37-F80E-496A-8CD5-8180AFC82E9F}" dt="2023-10-22T14:55:34.370" v="1453" actId="20577"/>
          <ac:spMkLst>
            <pc:docMk/>
            <pc:sldMk cId="4167415549" sldId="262"/>
            <ac:spMk id="3" creationId="{947D5974-4E31-D1CF-351D-8AD1C04013C7}"/>
          </ac:spMkLst>
        </pc:spChg>
      </pc:sldChg>
      <pc:sldChg chg="modTransition modAnim modNotes modNotesTx">
        <pc:chgData name="Tommy McClure" userId="5f57beb918c8a44c" providerId="LiveId" clId="{0A12EE37-F80E-496A-8CD5-8180AFC82E9F}" dt="2023-10-22T23:11:10.493" v="1845" actId="114"/>
        <pc:sldMkLst>
          <pc:docMk/>
          <pc:sldMk cId="2316416669" sldId="263"/>
        </pc:sldMkLst>
      </pc:sldChg>
      <pc:sldChg chg="del modTransition">
        <pc:chgData name="Tommy McClure" userId="5f57beb918c8a44c" providerId="LiveId" clId="{0A12EE37-F80E-496A-8CD5-8180AFC82E9F}" dt="2023-10-21T22:47:01.504" v="1240" actId="2696"/>
        <pc:sldMkLst>
          <pc:docMk/>
          <pc:sldMk cId="1254173013" sldId="264"/>
        </pc:sldMkLst>
      </pc:sldChg>
      <pc:sldChg chg="modTransition modAnim">
        <pc:chgData name="Tommy McClure" userId="5f57beb918c8a44c" providerId="LiveId" clId="{0A12EE37-F80E-496A-8CD5-8180AFC82E9F}" dt="2023-10-21T22:56:25.062" v="1361"/>
        <pc:sldMkLst>
          <pc:docMk/>
          <pc:sldMk cId="3309851702" sldId="265"/>
        </pc:sldMkLst>
      </pc:sldChg>
      <pc:sldChg chg="modSp mod modTransition modAnim modNotes">
        <pc:chgData name="Tommy McClure" userId="5f57beb918c8a44c" providerId="LiveId" clId="{0A12EE37-F80E-496A-8CD5-8180AFC82E9F}" dt="2023-10-22T00:50:36.299" v="1440" actId="14100"/>
        <pc:sldMkLst>
          <pc:docMk/>
          <pc:sldMk cId="3236434423" sldId="266"/>
        </pc:sldMkLst>
        <pc:spChg chg="mod">
          <ac:chgData name="Tommy McClure" userId="5f57beb918c8a44c" providerId="LiveId" clId="{0A12EE37-F80E-496A-8CD5-8180AFC82E9F}" dt="2023-10-21T22:56:33.353" v="1362" actId="1076"/>
          <ac:spMkLst>
            <pc:docMk/>
            <pc:sldMk cId="3236434423" sldId="266"/>
            <ac:spMk id="2" creationId="{845708D0-9847-41D1-869E-29F23272B618}"/>
          </ac:spMkLst>
        </pc:spChg>
      </pc:sldChg>
      <pc:sldChg chg="modSp mod modTransition modAnim modNotes modNotesTx">
        <pc:chgData name="Tommy McClure" userId="5f57beb918c8a44c" providerId="LiveId" clId="{0A12EE37-F80E-496A-8CD5-8180AFC82E9F}" dt="2023-10-22T00:50:58.423" v="1443" actId="14100"/>
        <pc:sldMkLst>
          <pc:docMk/>
          <pc:sldMk cId="4007168141" sldId="267"/>
        </pc:sldMkLst>
        <pc:spChg chg="mod">
          <ac:chgData name="Tommy McClure" userId="5f57beb918c8a44c" providerId="LiveId" clId="{0A12EE37-F80E-496A-8CD5-8180AFC82E9F}" dt="2023-10-21T22:11:56.517" v="337" actId="255"/>
          <ac:spMkLst>
            <pc:docMk/>
            <pc:sldMk cId="4007168141" sldId="267"/>
            <ac:spMk id="3" creationId="{947D5974-4E31-D1CF-351D-8AD1C04013C7}"/>
          </ac:spMkLst>
        </pc:spChg>
      </pc:sldChg>
      <pc:sldChg chg="addSp delSp modSp add mod modAnim modNotes modNotesTx">
        <pc:chgData name="Tommy McClure" userId="5f57beb918c8a44c" providerId="LiveId" clId="{0A12EE37-F80E-496A-8CD5-8180AFC82E9F}" dt="2023-10-22T00:51:38.518" v="1451" actId="6549"/>
        <pc:sldMkLst>
          <pc:docMk/>
          <pc:sldMk cId="3718944161" sldId="268"/>
        </pc:sldMkLst>
        <pc:spChg chg="del mod">
          <ac:chgData name="Tommy McClure" userId="5f57beb918c8a44c" providerId="LiveId" clId="{0A12EE37-F80E-496A-8CD5-8180AFC82E9F}" dt="2023-10-21T22:24:38.019" v="597" actId="478"/>
          <ac:spMkLst>
            <pc:docMk/>
            <pc:sldMk cId="3718944161" sldId="268"/>
            <ac:spMk id="2" creationId="{845708D0-9847-41D1-869E-29F23272B618}"/>
          </ac:spMkLst>
        </pc:spChg>
        <pc:spChg chg="mod">
          <ac:chgData name="Tommy McClure" userId="5f57beb918c8a44c" providerId="LiveId" clId="{0A12EE37-F80E-496A-8CD5-8180AFC82E9F}" dt="2023-10-21T22:58:58.251" v="1404" actId="1038"/>
          <ac:spMkLst>
            <pc:docMk/>
            <pc:sldMk cId="3718944161" sldId="268"/>
            <ac:spMk id="3" creationId="{947D5974-4E31-D1CF-351D-8AD1C04013C7}"/>
          </ac:spMkLst>
        </pc:spChg>
        <pc:spChg chg="mod">
          <ac:chgData name="Tommy McClure" userId="5f57beb918c8a44c" providerId="LiveId" clId="{0A12EE37-F80E-496A-8CD5-8180AFC82E9F}" dt="2023-10-21T22:44:27.784" v="1208" actId="20577"/>
          <ac:spMkLst>
            <pc:docMk/>
            <pc:sldMk cId="3718944161" sldId="268"/>
            <ac:spMk id="4" creationId="{FFD88933-5310-A520-87F1-8DE377982159}"/>
          </ac:spMkLst>
        </pc:spChg>
        <pc:spChg chg="add del mod">
          <ac:chgData name="Tommy McClure" userId="5f57beb918c8a44c" providerId="LiveId" clId="{0A12EE37-F80E-496A-8CD5-8180AFC82E9F}" dt="2023-10-21T22:47:17.709" v="1242" actId="1076"/>
          <ac:spMkLst>
            <pc:docMk/>
            <pc:sldMk cId="3718944161" sldId="268"/>
            <ac:spMk id="5" creationId="{EC65A891-5465-9EE1-2AAA-DFEF01B58ADE}"/>
          </ac:spMkLst>
        </pc:spChg>
        <pc:spChg chg="add del mod">
          <ac:chgData name="Tommy McClure" userId="5f57beb918c8a44c" providerId="LiveId" clId="{0A12EE37-F80E-496A-8CD5-8180AFC82E9F}" dt="2023-10-21T22:24:41.900" v="598" actId="478"/>
          <ac:spMkLst>
            <pc:docMk/>
            <pc:sldMk cId="3718944161" sldId="268"/>
            <ac:spMk id="7" creationId="{46CCF335-C70F-C333-4397-A086B82498C4}"/>
          </ac:spMkLst>
        </pc:spChg>
        <pc:spChg chg="add mod">
          <ac:chgData name="Tommy McClure" userId="5f57beb918c8a44c" providerId="LiveId" clId="{0A12EE37-F80E-496A-8CD5-8180AFC82E9F}" dt="2023-10-21T22:58:25.680" v="1395" actId="1076"/>
          <ac:spMkLst>
            <pc:docMk/>
            <pc:sldMk cId="3718944161" sldId="268"/>
            <ac:spMk id="8" creationId="{486D7AA6-3C82-22BC-A243-5E15FBF7550F}"/>
          </ac:spMkLst>
        </pc:spChg>
      </pc:sldChg>
      <pc:sldChg chg="modSp mod">
        <pc:chgData name="Tommy McClure" userId="5f57beb918c8a44c" providerId="LiveId" clId="{0A12EE37-F80E-496A-8CD5-8180AFC82E9F}" dt="2023-10-21T22:23:45.856" v="594" actId="207"/>
        <pc:sldMkLst>
          <pc:docMk/>
          <pc:sldMk cId="2970185068" sldId="380"/>
        </pc:sldMkLst>
        <pc:spChg chg="mod">
          <ac:chgData name="Tommy McClure" userId="5f57beb918c8a44c" providerId="LiveId" clId="{0A12EE37-F80E-496A-8CD5-8180AFC82E9F}" dt="2023-10-21T22:23:45.856" v="594" actId="207"/>
          <ac:spMkLst>
            <pc:docMk/>
            <pc:sldMk cId="2970185068" sldId="380"/>
            <ac:spMk id="4" creationId="{FDB3C018-6904-4094-85A6-7BAF69A201A5}"/>
          </ac:spMkLst>
        </pc:spChg>
        <pc:spChg chg="mod">
          <ac:chgData name="Tommy McClure" userId="5f57beb918c8a44c" providerId="LiveId" clId="{0A12EE37-F80E-496A-8CD5-8180AFC82E9F}" dt="2023-10-21T22:23:15.976" v="590" actId="207"/>
          <ac:spMkLst>
            <pc:docMk/>
            <pc:sldMk cId="2970185068" sldId="380"/>
            <ac:spMk id="7" creationId="{2A6B56C3-77F0-4E92-B09D-C8D4A68D5E79}"/>
          </ac:spMkLst>
        </pc:spChg>
        <pc:spChg chg="mod">
          <ac:chgData name="Tommy McClure" userId="5f57beb918c8a44c" providerId="LiveId" clId="{0A12EE37-F80E-496A-8CD5-8180AFC82E9F}" dt="2023-10-21T22:23:33.684" v="592" actId="207"/>
          <ac:spMkLst>
            <pc:docMk/>
            <pc:sldMk cId="2970185068" sldId="380"/>
            <ac:spMk id="10" creationId="{BB8A7FBA-4C4C-4440-9886-90F8BD6246FB}"/>
          </ac:spMkLst>
        </pc:spChg>
      </pc:sldChg>
      <pc:sldChg chg="modSp add mod modAnim modNotes modNotesTx">
        <pc:chgData name="Tommy McClure" userId="5f57beb918c8a44c" providerId="LiveId" clId="{0A12EE37-F80E-496A-8CD5-8180AFC82E9F}" dt="2023-10-22T00:51:26.948" v="1448" actId="14100"/>
        <pc:sldMkLst>
          <pc:docMk/>
          <pc:sldMk cId="4120068118" sldId="381"/>
        </pc:sldMkLst>
        <pc:spChg chg="mod">
          <ac:chgData name="Tommy McClure" userId="5f57beb918c8a44c" providerId="LiveId" clId="{0A12EE37-F80E-496A-8CD5-8180AFC82E9F}" dt="2023-10-21T22:32:42.835" v="886" actId="20577"/>
          <ac:spMkLst>
            <pc:docMk/>
            <pc:sldMk cId="4120068118" sldId="381"/>
            <ac:spMk id="2" creationId="{845708D0-9847-41D1-869E-29F23272B618}"/>
          </ac:spMkLst>
        </pc:spChg>
        <pc:spChg chg="mod">
          <ac:chgData name="Tommy McClure" userId="5f57beb918c8a44c" providerId="LiveId" clId="{0A12EE37-F80E-496A-8CD5-8180AFC82E9F}" dt="2023-10-21T22:40:28.122" v="1050" actId="5793"/>
          <ac:spMkLst>
            <pc:docMk/>
            <pc:sldMk cId="4120068118" sldId="381"/>
            <ac:spMk id="3" creationId="{947D5974-4E31-D1CF-351D-8AD1C04013C7}"/>
          </ac:spMkLst>
        </pc:spChg>
      </pc:sldChg>
      <pc:sldMasterChg chg="modTransition modSldLayout">
        <pc:chgData name="Tommy McClure" userId="5f57beb918c8a44c" providerId="LiveId" clId="{0A12EE37-F80E-496A-8CD5-8180AFC82E9F}" dt="2023-10-21T22:00:32.120" v="11"/>
        <pc:sldMasterMkLst>
          <pc:docMk/>
          <pc:sldMasterMk cId="3377632538" sldId="2147483660"/>
        </pc:sldMasterMkLst>
        <pc:sldLayoutChg chg="modTransition">
          <pc:chgData name="Tommy McClure" userId="5f57beb918c8a44c" providerId="LiveId" clId="{0A12EE37-F80E-496A-8CD5-8180AFC82E9F}" dt="2023-10-21T22:00:32.120" v="11"/>
          <pc:sldLayoutMkLst>
            <pc:docMk/>
            <pc:sldMasterMk cId="3377632538" sldId="2147483660"/>
            <pc:sldLayoutMk cId="4263708755" sldId="2147483661"/>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346954445" sldId="2147483662"/>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4110016226" sldId="2147483663"/>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2212128879" sldId="2147483664"/>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1695568762" sldId="2147483665"/>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521571337" sldId="2147483666"/>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3733828324" sldId="2147483667"/>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977714718" sldId="2147483668"/>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647360133" sldId="2147483669"/>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320054617" sldId="2147483670"/>
          </pc:sldLayoutMkLst>
        </pc:sldLayoutChg>
        <pc:sldLayoutChg chg="modTransition">
          <pc:chgData name="Tommy McClure" userId="5f57beb918c8a44c" providerId="LiveId" clId="{0A12EE37-F80E-496A-8CD5-8180AFC82E9F}" dt="2023-10-21T22:00:32.120" v="11"/>
          <pc:sldLayoutMkLst>
            <pc:docMk/>
            <pc:sldMasterMk cId="3377632538" sldId="2147483660"/>
            <pc:sldLayoutMk cId="1825869302"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CAECBB-294E-E26F-B1FD-16080123CA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4AA41A-0B78-A0CA-37AF-C122E1BB50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10/22/2023 PM</a:t>
            </a:r>
          </a:p>
        </p:txBody>
      </p:sp>
      <p:sp>
        <p:nvSpPr>
          <p:cNvPr id="4" name="Footer Placeholder 3">
            <a:extLst>
              <a:ext uri="{FF2B5EF4-FFF2-40B4-BE49-F238E27FC236}">
                <a16:creationId xmlns:a16="http://schemas.microsoft.com/office/drawing/2014/main" id="{CB5D8A07-85B3-E344-FFC9-76C8E912A4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95199B1-E2B3-8C0C-7AC3-E16E32A6F7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69CE29-C2FF-4682-80DB-8400384C417A}" type="slidenum">
              <a:rPr lang="en-US" smtClean="0"/>
              <a:t>‹#›</a:t>
            </a:fld>
            <a:endParaRPr lang="en-US"/>
          </a:p>
        </p:txBody>
      </p:sp>
    </p:spTree>
    <p:extLst>
      <p:ext uri="{BB962C8B-B14F-4D97-AF65-F5344CB8AC3E}">
        <p14:creationId xmlns:p14="http://schemas.microsoft.com/office/powerpoint/2010/main" val="21142161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10/22/2023 PM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F85C4-B4C7-478D-844F-8D3A40A38790}" type="slidenum">
              <a:rPr lang="en-US" smtClean="0"/>
              <a:t>‹#›</a:t>
            </a:fld>
            <a:endParaRPr lang="en-US"/>
          </a:p>
        </p:txBody>
      </p:sp>
    </p:spTree>
    <p:extLst>
      <p:ext uri="{BB962C8B-B14F-4D97-AF65-F5344CB8AC3E}">
        <p14:creationId xmlns:p14="http://schemas.microsoft.com/office/powerpoint/2010/main" val="169982878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10/22/2023 PM</a:t>
            </a:r>
          </a:p>
        </p:txBody>
      </p:sp>
      <p:sp>
        <p:nvSpPr>
          <p:cNvPr id="5" name="Slide Number Placeholder 4"/>
          <p:cNvSpPr>
            <a:spLocks noGrp="1"/>
          </p:cNvSpPr>
          <p:nvPr>
            <p:ph type="sldNum" sz="quarter" idx="5"/>
          </p:nvPr>
        </p:nvSpPr>
        <p:spPr/>
        <p:txBody>
          <a:bodyPr/>
          <a:lstStyle/>
          <a:p>
            <a:fld id="{342F85C4-B4C7-478D-844F-8D3A40A38790}" type="slidenum">
              <a:rPr lang="en-US" smtClean="0"/>
              <a:t>1</a:t>
            </a:fld>
            <a:endParaRPr lang="en-US"/>
          </a:p>
        </p:txBody>
      </p:sp>
    </p:spTree>
    <p:extLst>
      <p:ext uri="{BB962C8B-B14F-4D97-AF65-F5344CB8AC3E}">
        <p14:creationId xmlns:p14="http://schemas.microsoft.com/office/powerpoint/2010/main" val="165372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Romans 6:23 KJV 23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the wages of sin is death</a:t>
            </a:r>
            <a:r>
              <a:rPr lang="en-US" b="0"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the gift of God is eternal life through Jesus Christ our Lord.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6:3-4 KJV 3  </a:t>
            </a:r>
            <a:r>
              <a:rPr lang="en-US" dirty="0">
                <a:latin typeface="Arial" panose="020B0604020202020204" pitchFamily="34" charset="0"/>
                <a:cs typeface="Arial" panose="020B0604020202020204" pitchFamily="34" charset="0"/>
              </a:rPr>
              <a:t>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walk in newness of life.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6:17-18 KJV 17 </a:t>
            </a:r>
            <a:r>
              <a:rPr lang="en-US" dirty="0">
                <a:latin typeface="Arial" panose="020B0604020202020204" pitchFamily="34" charset="0"/>
                <a:cs typeface="Arial" panose="020B0604020202020204" pitchFamily="34" charset="0"/>
              </a:rPr>
              <a:t>But God be thanked, that ye were the servants of sin, but ye have </a:t>
            </a:r>
            <a:r>
              <a:rPr lang="en-US" b="1" dirty="0">
                <a:latin typeface="Arial" panose="020B0604020202020204" pitchFamily="34" charset="0"/>
                <a:cs typeface="Arial" panose="020B0604020202020204" pitchFamily="34" charset="0"/>
              </a:rPr>
              <a:t>obeyed from the heart that form of doctrine which was delivered you. 18 </a:t>
            </a:r>
            <a:r>
              <a:rPr lang="en-US" dirty="0">
                <a:latin typeface="Arial" panose="020B0604020202020204" pitchFamily="34" charset="0"/>
                <a:cs typeface="Arial" panose="020B0604020202020204" pitchFamily="34" charset="0"/>
              </a:rPr>
              <a:t>Being then made free from sin, ye became the servants of righteousness.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10</a:t>
            </a:fld>
            <a:endParaRPr lang="en-US"/>
          </a:p>
        </p:txBody>
      </p:sp>
      <p:sp>
        <p:nvSpPr>
          <p:cNvPr id="5" name="Date Placeholder 4">
            <a:extLst>
              <a:ext uri="{FF2B5EF4-FFF2-40B4-BE49-F238E27FC236}">
                <a16:creationId xmlns:a16="http://schemas.microsoft.com/office/drawing/2014/main" id="{B6AFEE71-42FF-B20E-1692-A39CC00682DE}"/>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10323428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4743450"/>
          </a:xfrm>
        </p:spPr>
        <p:txBody>
          <a:bodyPr/>
          <a:lstStyle/>
          <a:p>
            <a:r>
              <a:rPr lang="en-US" b="1" dirty="0">
                <a:latin typeface="Arial" panose="020B0604020202020204" pitchFamily="34" charset="0"/>
                <a:cs typeface="Arial" panose="020B0604020202020204" pitchFamily="34" charset="0"/>
              </a:rPr>
              <a:t>1 Corinthians 14:20 KJV 20 </a:t>
            </a:r>
            <a:r>
              <a:rPr lang="en-US" b="0" dirty="0">
                <a:latin typeface="Arial" panose="020B0604020202020204" pitchFamily="34" charset="0"/>
                <a:cs typeface="Arial" panose="020B0604020202020204" pitchFamily="34" charset="0"/>
              </a:rPr>
              <a:t>Brethren, be not children in understanding: howbeit in malice be ye children, but in understanding be men.</a:t>
            </a:r>
          </a:p>
          <a:p>
            <a:r>
              <a:rPr lang="en-US" b="1" dirty="0">
                <a:latin typeface="Arial" panose="020B0604020202020204" pitchFamily="34" charset="0"/>
                <a:cs typeface="Arial" panose="020B0604020202020204" pitchFamily="34" charset="0"/>
              </a:rPr>
              <a:t>Ephesians 4:14 KJV 14 </a:t>
            </a:r>
            <a:r>
              <a:rPr lang="en-US" b="0" dirty="0">
                <a:latin typeface="Arial" panose="020B0604020202020204" pitchFamily="34" charset="0"/>
                <a:cs typeface="Arial" panose="020B0604020202020204" pitchFamily="34" charset="0"/>
              </a:rPr>
              <a:t>That we henceforth </a:t>
            </a:r>
            <a:r>
              <a:rPr lang="en-US" b="1" dirty="0">
                <a:latin typeface="Arial" panose="020B0604020202020204" pitchFamily="34" charset="0"/>
                <a:cs typeface="Arial" panose="020B0604020202020204" pitchFamily="34" charset="0"/>
              </a:rPr>
              <a:t>be no more children</a:t>
            </a:r>
            <a:r>
              <a:rPr lang="en-US" b="0" dirty="0">
                <a:latin typeface="Arial" panose="020B0604020202020204" pitchFamily="34" charset="0"/>
                <a:cs typeface="Arial" panose="020B0604020202020204" pitchFamily="34" charset="0"/>
              </a:rPr>
              <a:t>, tossed to and </a:t>
            </a:r>
            <a:r>
              <a:rPr lang="en-US" b="0" dirty="0" err="1">
                <a:latin typeface="Arial" panose="020B0604020202020204" pitchFamily="34" charset="0"/>
                <a:cs typeface="Arial" panose="020B0604020202020204" pitchFamily="34" charset="0"/>
              </a:rPr>
              <a:t>fro</a:t>
            </a:r>
            <a:r>
              <a:rPr lang="en-US" b="0" dirty="0">
                <a:latin typeface="Arial" panose="020B0604020202020204" pitchFamily="34" charset="0"/>
                <a:cs typeface="Arial" panose="020B0604020202020204" pitchFamily="34" charset="0"/>
              </a:rPr>
              <a:t>, and carried about with every wind of doctrine, by the sleight of men, and cunning craftiness, whereby they lie in wait to deceive;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13:11 KJV 11 </a:t>
            </a:r>
            <a:r>
              <a:rPr lang="en-US" dirty="0">
                <a:latin typeface="Arial" panose="020B0604020202020204" pitchFamily="34" charset="0"/>
                <a:cs typeface="Arial" panose="020B0604020202020204" pitchFamily="34" charset="0"/>
              </a:rPr>
              <a:t>When I was a child, I spake as a child, I understood as a child, I thought as a child: but when I became a man, I put away childish things.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11</a:t>
            </a:fld>
            <a:endParaRPr lang="en-US"/>
          </a:p>
        </p:txBody>
      </p:sp>
      <p:sp>
        <p:nvSpPr>
          <p:cNvPr id="5" name="Date Placeholder 4">
            <a:extLst>
              <a:ext uri="{FF2B5EF4-FFF2-40B4-BE49-F238E27FC236}">
                <a16:creationId xmlns:a16="http://schemas.microsoft.com/office/drawing/2014/main" id="{74CB0C94-C0B0-D4EA-B6A9-9D45EF2062E6}"/>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1514060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33350"/>
            <a:ext cx="4114800" cy="3086100"/>
          </a:xfrm>
        </p:spPr>
      </p:sp>
      <p:sp>
        <p:nvSpPr>
          <p:cNvPr id="3" name="Notes Placeholder 2"/>
          <p:cNvSpPr>
            <a:spLocks noGrp="1"/>
          </p:cNvSpPr>
          <p:nvPr>
            <p:ph type="body" idx="1"/>
          </p:nvPr>
        </p:nvSpPr>
        <p:spPr>
          <a:xfrm>
            <a:off x="-1" y="3219450"/>
            <a:ext cx="6856413" cy="5924550"/>
          </a:xfrm>
        </p:spPr>
        <p:txBody>
          <a:bodyPr/>
          <a:lstStyle/>
          <a:p>
            <a:pPr algn="l"/>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Try your own selves, whether ye are in the faith; prove your own selves. Or know ye not as to your selves, that Jesus Christ is in you? Unless indeed ye be reprobate</a:t>
            </a:r>
            <a:r>
              <a:rPr lang="en-US" sz="1200" b="1" i="0" u="none" strike="noStrike" baseline="0" dirty="0">
                <a:latin typeface="Arial" panose="020B0604020202020204" pitchFamily="34" charset="0"/>
                <a:cs typeface="Arial" panose="020B0604020202020204" pitchFamily="34" charset="0"/>
              </a:rPr>
              <a:t>” (2 Cor. 13:5, ASV).</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1. </a:t>
            </a:r>
            <a:r>
              <a:rPr lang="en-US" sz="1200" b="0" i="0" u="none" strike="noStrike" baseline="0" dirty="0">
                <a:latin typeface="Arial" panose="020B0604020202020204" pitchFamily="34" charset="0"/>
                <a:cs typeface="Arial" panose="020B0604020202020204" pitchFamily="34" charset="0"/>
              </a:rPr>
              <a:t>The Corinthians had tried Paul. Paul reminded them of the signs that they witnessed. The Corinthians were thereby left with no doubt as to Paul’s apostleship.</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Now Paul put the emphasis where it belongs; i.e., on the Corinthians. They believed that Paul was on trial due to the words of his detractors. Paul effectively turned this around and indicated that it was the Corinthians’ faith that was on trial (cf. 12:19ff see also 2 Corinthians 2:9).</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3. </a:t>
            </a:r>
            <a:r>
              <a:rPr lang="en-US" sz="1200" b="0" i="0" u="none" strike="noStrike" baseline="0" dirty="0">
                <a:latin typeface="Arial" panose="020B0604020202020204" pitchFamily="34" charset="0"/>
                <a:cs typeface="Arial" panose="020B0604020202020204" pitchFamily="34" charset="0"/>
              </a:rPr>
              <a:t>Paul’s words were the very commandments of God (1 Corinthians 14:37). Paul thereby admonished the Corinthians to administer a test upon themselves to find out whether or not they were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in the faith</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The phrase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in the faith</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is found 12 times throughout the NT and is indicative of one who is walking by the direction of divine revelation. If, therefore, Paul’s words were the commandments of God and the phrase “in the faith” indicated one who conducted himself by the word of God, </a:t>
            </a:r>
            <a:r>
              <a:rPr lang="en-US" sz="1200" b="1" i="0" u="none" strike="noStrike" baseline="0" dirty="0">
                <a:latin typeface="Arial" panose="020B0604020202020204" pitchFamily="34" charset="0"/>
                <a:cs typeface="Arial" panose="020B0604020202020204" pitchFamily="34" charset="0"/>
              </a:rPr>
              <a:t>Paul was commanding the Corinthians to examine themselves alongside the words he preached and see whether or not they measured up. We are reminded of the words of Paul in </a:t>
            </a:r>
            <a:r>
              <a:rPr lang="en-US" sz="1200" b="1" i="0" u="sng" strike="noStrike" baseline="0" dirty="0">
                <a:latin typeface="Arial" panose="020B0604020202020204" pitchFamily="34" charset="0"/>
                <a:cs typeface="Arial" panose="020B0604020202020204" pitchFamily="34" charset="0"/>
              </a:rPr>
              <a:t>2 Corinthians 2:9 </a:t>
            </a:r>
            <a:r>
              <a:rPr lang="en-US" sz="1200" b="1" i="0" u="none" strike="noStrike" baseline="0" dirty="0">
                <a:latin typeface="Arial" panose="020B0604020202020204" pitchFamily="34" charset="0"/>
                <a:cs typeface="Arial" panose="020B0604020202020204" pitchFamily="34" charset="0"/>
              </a:rPr>
              <a:t>when he said, “</a:t>
            </a:r>
            <a:r>
              <a:rPr lang="en-US" sz="1200" b="1" i="1" u="none" strike="noStrike" baseline="0" dirty="0">
                <a:latin typeface="Arial" panose="020B0604020202020204" pitchFamily="34" charset="0"/>
                <a:cs typeface="Arial" panose="020B0604020202020204" pitchFamily="34" charset="0"/>
              </a:rPr>
              <a:t>For to this end also did I write, that I might know the proof of you, whether ye are obedient in all things</a:t>
            </a:r>
            <a:r>
              <a:rPr lang="en-US" sz="1200" b="1" i="0" u="none" strike="noStrike" baseline="0" dirty="0">
                <a:latin typeface="Arial" panose="020B0604020202020204" pitchFamily="34" charset="0"/>
                <a:cs typeface="Arial" panose="020B0604020202020204" pitchFamily="34" charset="0"/>
              </a:rPr>
              <a:t>.”</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4. </a:t>
            </a:r>
            <a:r>
              <a:rPr lang="en-US" sz="1200" b="0" i="0" u="none" strike="noStrike" baseline="0" dirty="0">
                <a:latin typeface="Arial" panose="020B0604020202020204" pitchFamily="34" charset="0"/>
                <a:cs typeface="Arial" panose="020B0604020202020204" pitchFamily="34" charset="0"/>
              </a:rPr>
              <a:t>Once the test was administered by individuals, they would know whether Christ was in them. If they examined their lives and found themselves faithful to the words of God, then they would know with confidence that Christ was in them (cf. John 14:23). If the Corinthians examined themselves and found that they were walking contrary to the teachings of Paul (of God), then they would have to conclude that Jesus was not in them and they were “</a:t>
            </a:r>
            <a:r>
              <a:rPr lang="en-US" sz="1200" b="0" i="1" u="none" strike="noStrike" baseline="0" dirty="0">
                <a:latin typeface="Arial" panose="020B0604020202020204" pitchFamily="34" charset="0"/>
                <a:cs typeface="Arial" panose="020B0604020202020204" pitchFamily="34" charset="0"/>
              </a:rPr>
              <a:t>reprobate</a:t>
            </a:r>
            <a:r>
              <a:rPr lang="en-US" sz="1200" b="0" i="0" u="none" strike="noStrike" baseline="0" dirty="0">
                <a:latin typeface="Arial" panose="020B0604020202020204" pitchFamily="34" charset="0"/>
                <a:cs typeface="Arial" panose="020B0604020202020204" pitchFamily="34" charset="0"/>
              </a:rPr>
              <a:t>.”</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5. </a:t>
            </a:r>
            <a:r>
              <a:rPr lang="en-US" sz="1200" b="0" i="0" u="none" strike="noStrike" baseline="0" dirty="0">
                <a:latin typeface="Arial" panose="020B0604020202020204" pitchFamily="34" charset="0"/>
                <a:cs typeface="Arial" panose="020B0604020202020204" pitchFamily="34" charset="0"/>
              </a:rPr>
              <a:t>The word </a:t>
            </a:r>
            <a:r>
              <a:rPr lang="en-US" sz="1200" b="1" i="0" u="none" strike="noStrike" baseline="0" dirty="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reprobate</a:t>
            </a:r>
            <a:r>
              <a:rPr lang="en-US" sz="1200" b="1" i="0" u="none" strike="noStrike" baseline="0" dirty="0">
                <a:latin typeface="Arial" panose="020B0604020202020204" pitchFamily="34" charset="0"/>
                <a:cs typeface="Arial" panose="020B0604020202020204" pitchFamily="34" charset="0"/>
              </a:rPr>
              <a:t>” </a:t>
            </a:r>
            <a:r>
              <a:rPr lang="en-US" sz="1200" b="0" i="0" u="none" strike="noStrike" baseline="0" dirty="0">
                <a:latin typeface="Arial" panose="020B0604020202020204" pitchFamily="34" charset="0"/>
                <a:cs typeface="Arial" panose="020B0604020202020204" pitchFamily="34" charset="0"/>
              </a:rPr>
              <a:t>(</a:t>
            </a:r>
            <a:r>
              <a:rPr lang="en-US" sz="1200" b="0" i="1" u="none" strike="noStrike" baseline="0" dirty="0" err="1">
                <a:latin typeface="Arial" panose="020B0604020202020204" pitchFamily="34" charset="0"/>
                <a:cs typeface="Arial" panose="020B0604020202020204" pitchFamily="34" charset="0"/>
              </a:rPr>
              <a:t>adikos</a:t>
            </a:r>
            <a:r>
              <a:rPr lang="en-US" sz="1200" b="0" i="0" u="none" strike="noStrike" baseline="0" dirty="0">
                <a:latin typeface="Arial" panose="020B0604020202020204" pitchFamily="34" charset="0"/>
                <a:cs typeface="Arial" panose="020B0604020202020204" pitchFamily="34" charset="0"/>
              </a:rPr>
              <a:t>) = “wrong-doing, unrighteous, unjust... wrongly done, wrong, unjust...” (LS 13). Here the matter of right (Paul’s words that were the commandments of God) and wrong (man conducting himself by his own standards) is put forth.</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12</a:t>
            </a:fld>
            <a:endParaRPr lang="en-US"/>
          </a:p>
        </p:txBody>
      </p:sp>
      <p:sp>
        <p:nvSpPr>
          <p:cNvPr id="5" name="Date Placeholder 4">
            <a:extLst>
              <a:ext uri="{FF2B5EF4-FFF2-40B4-BE49-F238E27FC236}">
                <a16:creationId xmlns:a16="http://schemas.microsoft.com/office/drawing/2014/main" id="{502256CB-0035-CDE0-DCCD-9DF7B5539C87}"/>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2026553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3600450"/>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13</a:t>
            </a:fld>
            <a:endParaRPr lang="en-US"/>
          </a:p>
        </p:txBody>
      </p:sp>
      <p:sp>
        <p:nvSpPr>
          <p:cNvPr id="5" name="Date Placeholder 4">
            <a:extLst>
              <a:ext uri="{FF2B5EF4-FFF2-40B4-BE49-F238E27FC236}">
                <a16:creationId xmlns:a16="http://schemas.microsoft.com/office/drawing/2014/main" id="{9010CC57-41EA-5FEA-17E0-9D1A4F35041F}"/>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3819844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87375" y="155575"/>
            <a:ext cx="5683250" cy="4262438"/>
          </a:xfrm>
        </p:spPr>
      </p:sp>
      <p:sp>
        <p:nvSpPr>
          <p:cNvPr id="3" name="Notes Placeholder 2"/>
          <p:cNvSpPr>
            <a:spLocks noGrp="1"/>
          </p:cNvSpPr>
          <p:nvPr>
            <p:ph type="body" idx="1"/>
          </p:nvPr>
        </p:nvSpPr>
        <p:spPr>
          <a:xfrm>
            <a:off x="7795" y="4418013"/>
            <a:ext cx="6848618" cy="4725987"/>
          </a:xfrm>
        </p:spPr>
        <p:txBody>
          <a:bodyPr>
            <a:normAutofit fontScale="92500" lnSpcReduction="20000"/>
          </a:bodyPr>
          <a:lstStyle/>
          <a:p>
            <a:pPr>
              <a:defRPr/>
            </a:pPr>
            <a:r>
              <a:rPr lang="en-US" altLang="en-US" sz="1400" b="1" u="sng" dirty="0">
                <a:latin typeface="Arial" panose="020B0604020202020204" pitchFamily="34" charset="0"/>
                <a:cs typeface="Arial" panose="020B0604020202020204" pitchFamily="34" charset="0"/>
              </a:rPr>
              <a:t>Acts 16:30-33 KJV 30 </a:t>
            </a:r>
            <a:r>
              <a:rPr lang="en-US" altLang="en-US" sz="1400" b="0" u="none" dirty="0">
                <a:latin typeface="Arial" panose="020B0604020202020204" pitchFamily="34" charset="0"/>
                <a:cs typeface="Arial" panose="020B0604020202020204" pitchFamily="34" charset="0"/>
              </a:rPr>
              <a:t>And brought them out, and said</a:t>
            </a:r>
            <a:r>
              <a:rPr lang="en-US" altLang="en-US" sz="1400" b="1" u="none" dirty="0">
                <a:latin typeface="Arial" panose="020B0604020202020204" pitchFamily="34" charset="0"/>
                <a:cs typeface="Arial" panose="020B0604020202020204" pitchFamily="34" charset="0"/>
              </a:rPr>
              <a:t>, Sirs, what must I do to be saved? 31</a:t>
            </a:r>
            <a:r>
              <a:rPr lang="en-US" altLang="en-US" sz="1400" b="0" u="none" dirty="0">
                <a:latin typeface="Arial" panose="020B0604020202020204" pitchFamily="34" charset="0"/>
                <a:cs typeface="Arial" panose="020B0604020202020204" pitchFamily="34" charset="0"/>
              </a:rPr>
              <a:t> And they said, Believe on the Lord Jesus Christ, and thou shalt be saved, and thy house. </a:t>
            </a:r>
            <a:r>
              <a:rPr lang="en-US" altLang="en-US" sz="1400" b="1" u="none" dirty="0">
                <a:latin typeface="Arial" panose="020B0604020202020204" pitchFamily="34" charset="0"/>
                <a:cs typeface="Arial" panose="020B0604020202020204" pitchFamily="34" charset="0"/>
              </a:rPr>
              <a:t>32</a:t>
            </a:r>
            <a:r>
              <a:rPr lang="en-US" altLang="en-US" sz="1400" b="0" u="none" dirty="0">
                <a:latin typeface="Arial" panose="020B0604020202020204" pitchFamily="34" charset="0"/>
                <a:cs typeface="Arial" panose="020B0604020202020204" pitchFamily="34" charset="0"/>
              </a:rPr>
              <a:t> And they spake unto him the word of the Lord, and to all that were in his house. </a:t>
            </a:r>
            <a:r>
              <a:rPr lang="en-US" altLang="en-US" sz="1400" b="1" u="none" dirty="0">
                <a:latin typeface="Arial" panose="020B0604020202020204" pitchFamily="34" charset="0"/>
                <a:cs typeface="Arial" panose="020B0604020202020204" pitchFamily="34" charset="0"/>
              </a:rPr>
              <a:t>33</a:t>
            </a:r>
            <a:r>
              <a:rPr lang="en-US" altLang="en-US" sz="1400" b="0" u="none"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10/22/2023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133350"/>
            <a:ext cx="4114800" cy="3086100"/>
          </a:xfrm>
        </p:spPr>
      </p:sp>
      <p:sp>
        <p:nvSpPr>
          <p:cNvPr id="3" name="Notes Placeholder 2"/>
          <p:cNvSpPr>
            <a:spLocks noGrp="1"/>
          </p:cNvSpPr>
          <p:nvPr>
            <p:ph type="body" idx="1"/>
          </p:nvPr>
        </p:nvSpPr>
        <p:spPr>
          <a:xfrm>
            <a:off x="-1" y="3219450"/>
            <a:ext cx="6856413" cy="5924550"/>
          </a:xfrm>
        </p:spPr>
        <p:txBody>
          <a:bodyPr/>
          <a:lstStyle/>
          <a:p>
            <a:pPr algn="l"/>
            <a:endParaRPr lang="en-US" sz="1200" b="1" i="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10/22/2023 PM</a:t>
            </a:r>
          </a:p>
        </p:txBody>
      </p:sp>
      <p:sp>
        <p:nvSpPr>
          <p:cNvPr id="5" name="Slide Number Placeholder 4"/>
          <p:cNvSpPr>
            <a:spLocks noGrp="1"/>
          </p:cNvSpPr>
          <p:nvPr>
            <p:ph type="sldNum" sz="quarter" idx="5"/>
          </p:nvPr>
        </p:nvSpPr>
        <p:spPr/>
        <p:txBody>
          <a:bodyPr/>
          <a:lstStyle/>
          <a:p>
            <a:fld id="{342F85C4-B4C7-478D-844F-8D3A40A38790}" type="slidenum">
              <a:rPr lang="en-US" smtClean="0"/>
              <a:t>2</a:t>
            </a:fld>
            <a:endParaRPr lang="en-US"/>
          </a:p>
        </p:txBody>
      </p:sp>
    </p:spTree>
    <p:extLst>
      <p:ext uri="{BB962C8B-B14F-4D97-AF65-F5344CB8AC3E}">
        <p14:creationId xmlns:p14="http://schemas.microsoft.com/office/powerpoint/2010/main" val="3920683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85725"/>
            <a:ext cx="4114800" cy="3086100"/>
          </a:xfrm>
        </p:spPr>
      </p:sp>
      <p:sp>
        <p:nvSpPr>
          <p:cNvPr id="3" name="Notes Placeholder 2"/>
          <p:cNvSpPr>
            <a:spLocks noGrp="1"/>
          </p:cNvSpPr>
          <p:nvPr>
            <p:ph type="body" idx="1"/>
          </p:nvPr>
        </p:nvSpPr>
        <p:spPr>
          <a:xfrm>
            <a:off x="1587" y="3171825"/>
            <a:ext cx="6856413" cy="5972175"/>
          </a:xfrm>
        </p:spPr>
        <p:txBody>
          <a:bodyPr/>
          <a:lstStyle/>
          <a:p>
            <a:r>
              <a:rPr lang="en-US" b="1" dirty="0">
                <a:latin typeface="Arial" panose="020B0604020202020204" pitchFamily="34" charset="0"/>
                <a:cs typeface="Arial" panose="020B0604020202020204" pitchFamily="34" charset="0"/>
              </a:rPr>
              <a:t>Ephesians 4:11-15 NKJV 11 </a:t>
            </a:r>
            <a:r>
              <a:rPr lang="en-US" b="0" dirty="0">
                <a:latin typeface="Arial" panose="020B0604020202020204" pitchFamily="34" charset="0"/>
                <a:cs typeface="Arial" panose="020B0604020202020204" pitchFamily="34" charset="0"/>
              </a:rPr>
              <a:t>And He Himself gave some to be apostles, some prophets, some evangelists, and some pastors and teachers,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for the equipping of the saints for the work of ministry, for the edifying of the body of Christ,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till we all come to the unity of the faith and of the knowledge of the Son of God, to a perfect man, to the measure of the stature of the fullness of Christ;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that we should no longer be children, tossed to and </a:t>
            </a:r>
            <a:r>
              <a:rPr lang="en-US" b="0" dirty="0" err="1">
                <a:latin typeface="Arial" panose="020B0604020202020204" pitchFamily="34" charset="0"/>
                <a:cs typeface="Arial" panose="020B0604020202020204" pitchFamily="34" charset="0"/>
              </a:rPr>
              <a:t>fro</a:t>
            </a:r>
            <a:r>
              <a:rPr lang="en-US" b="0" dirty="0">
                <a:latin typeface="Arial" panose="020B0604020202020204" pitchFamily="34" charset="0"/>
                <a:cs typeface="Arial" panose="020B0604020202020204" pitchFamily="34" charset="0"/>
              </a:rPr>
              <a:t> and carried about with every wind of doctrine, by the trickery of men, in the cunning craftiness of deceitful plotting, </a:t>
            </a:r>
            <a:r>
              <a:rPr lang="en-US" b="1" dirty="0">
                <a:latin typeface="Arial" panose="020B0604020202020204" pitchFamily="34" charset="0"/>
                <a:cs typeface="Arial" panose="020B0604020202020204" pitchFamily="34" charset="0"/>
              </a:rPr>
              <a:t>15 </a:t>
            </a:r>
            <a:r>
              <a:rPr lang="en-US" b="0" dirty="0">
                <a:latin typeface="Arial" panose="020B0604020202020204" pitchFamily="34" charset="0"/>
                <a:cs typeface="Arial" panose="020B0604020202020204" pitchFamily="34" charset="0"/>
              </a:rPr>
              <a:t>but, speaking the truth in love, may grow up in all things into Him who is the head--Christ--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1:1-11 NKJV 1 </a:t>
            </a:r>
            <a:r>
              <a:rPr lang="en-US" dirty="0">
                <a:latin typeface="Arial" panose="020B0604020202020204" pitchFamily="34" charset="0"/>
                <a:cs typeface="Arial" panose="020B0604020202020204" pitchFamily="34" charset="0"/>
              </a:rPr>
              <a:t>Simon Peter, a bondservant and apostle of Jesus Christ, To those who have obtained like precious faith with us by the righteousness of our God and Savior Jesus Christ: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Grace and peace be multiplied to you in the knowledge of God and of Jesus our Lord,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as His divine power has given to us all things that pertain to life and godliness, through the knowledge of Him who called us by glory and virtue,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by which have been given to us exceedingly great and precious promises, that through these you may be partakers of the divine nature, having escaped the corruption that is in the world through lust</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But also </a:t>
            </a:r>
            <a:r>
              <a:rPr lang="en-US" b="1" i="1" u="sng" dirty="0">
                <a:latin typeface="Arial" panose="020B0604020202020204" pitchFamily="34" charset="0"/>
                <a:cs typeface="Arial" panose="020B0604020202020204" pitchFamily="34" charset="0"/>
              </a:rPr>
              <a:t>for this very reason</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giving all diligence</a:t>
            </a:r>
            <a:r>
              <a:rPr lang="en-US" dirty="0">
                <a:latin typeface="Arial" panose="020B0604020202020204" pitchFamily="34" charset="0"/>
                <a:cs typeface="Arial" panose="020B0604020202020204" pitchFamily="34" charset="0"/>
              </a:rPr>
              <a:t>, add to your </a:t>
            </a:r>
            <a:r>
              <a:rPr lang="en-US" b="1" dirty="0">
                <a:latin typeface="Arial" panose="020B0604020202020204" pitchFamily="34" charset="0"/>
                <a:cs typeface="Arial" panose="020B0604020202020204" pitchFamily="34" charset="0"/>
              </a:rPr>
              <a:t>faith</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virtue</a:t>
            </a:r>
            <a:r>
              <a:rPr lang="en-US" dirty="0">
                <a:latin typeface="Arial" panose="020B0604020202020204" pitchFamily="34" charset="0"/>
                <a:cs typeface="Arial" panose="020B0604020202020204" pitchFamily="34" charset="0"/>
              </a:rPr>
              <a:t>, to virtue </a:t>
            </a:r>
            <a:r>
              <a:rPr lang="en-US" b="1" dirty="0">
                <a:latin typeface="Arial" panose="020B0604020202020204" pitchFamily="34" charset="0"/>
                <a:cs typeface="Arial" panose="020B0604020202020204" pitchFamily="34" charset="0"/>
              </a:rPr>
              <a:t>knowledge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to knowledge </a:t>
            </a:r>
            <a:r>
              <a:rPr lang="en-US" b="1" dirty="0">
                <a:latin typeface="Arial" panose="020B0604020202020204" pitchFamily="34" charset="0"/>
                <a:cs typeface="Arial" panose="020B0604020202020204" pitchFamily="34" charset="0"/>
              </a:rPr>
              <a:t>self-control,</a:t>
            </a:r>
            <a:r>
              <a:rPr lang="en-US" dirty="0">
                <a:latin typeface="Arial" panose="020B0604020202020204" pitchFamily="34" charset="0"/>
                <a:cs typeface="Arial" panose="020B0604020202020204" pitchFamily="34" charset="0"/>
              </a:rPr>
              <a:t> to self-control </a:t>
            </a:r>
            <a:r>
              <a:rPr lang="en-US" b="1" dirty="0">
                <a:latin typeface="Arial" panose="020B0604020202020204" pitchFamily="34" charset="0"/>
                <a:cs typeface="Arial" panose="020B0604020202020204" pitchFamily="34" charset="0"/>
              </a:rPr>
              <a:t>perseverance</a:t>
            </a:r>
            <a:r>
              <a:rPr lang="en-US" dirty="0">
                <a:latin typeface="Arial" panose="020B0604020202020204" pitchFamily="34" charset="0"/>
                <a:cs typeface="Arial" panose="020B0604020202020204" pitchFamily="34" charset="0"/>
              </a:rPr>
              <a:t>, to perseverance </a:t>
            </a:r>
            <a:r>
              <a:rPr lang="en-US" b="1" dirty="0">
                <a:latin typeface="Arial" panose="020B0604020202020204" pitchFamily="34" charset="0"/>
                <a:cs typeface="Arial" panose="020B0604020202020204" pitchFamily="34" charset="0"/>
              </a:rPr>
              <a:t>godliness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to godliness </a:t>
            </a:r>
            <a:r>
              <a:rPr lang="en-US" b="1" dirty="0">
                <a:latin typeface="Arial" panose="020B0604020202020204" pitchFamily="34" charset="0"/>
                <a:cs typeface="Arial" panose="020B0604020202020204" pitchFamily="34" charset="0"/>
              </a:rPr>
              <a:t>brotherly kindness</a:t>
            </a:r>
            <a:r>
              <a:rPr lang="en-US" dirty="0">
                <a:latin typeface="Arial" panose="020B0604020202020204" pitchFamily="34" charset="0"/>
                <a:cs typeface="Arial" panose="020B0604020202020204" pitchFamily="34" charset="0"/>
              </a:rPr>
              <a:t>, and to brotherly kindness </a:t>
            </a:r>
            <a:r>
              <a:rPr lang="en-US" b="1" dirty="0">
                <a:latin typeface="Arial" panose="020B0604020202020204" pitchFamily="34" charset="0"/>
                <a:cs typeface="Arial" panose="020B0604020202020204" pitchFamily="34" charset="0"/>
              </a:rPr>
              <a:t>love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if </a:t>
            </a:r>
            <a:r>
              <a:rPr lang="en-US" b="1" i="1" u="sng"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are yours and abound, you will be neither barren nor unfruitful in the knowledge of our Lord Jesus Christ.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For </a:t>
            </a:r>
            <a:r>
              <a:rPr lang="en-US" u="sng" dirty="0">
                <a:latin typeface="Arial" panose="020B0604020202020204" pitchFamily="34" charset="0"/>
                <a:cs typeface="Arial" panose="020B0604020202020204" pitchFamily="34" charset="0"/>
              </a:rPr>
              <a:t>he who lacks</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is </a:t>
            </a:r>
            <a:r>
              <a:rPr lang="en-US" u="sng" dirty="0">
                <a:latin typeface="Arial" panose="020B0604020202020204" pitchFamily="34" charset="0"/>
                <a:cs typeface="Arial" panose="020B0604020202020204" pitchFamily="34" charset="0"/>
              </a:rPr>
              <a:t>shortsighted, even to blindness, and has forgotten that he was cleansed from his old sins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Therefore, brethren, be even more diligent </a:t>
            </a:r>
            <a:r>
              <a:rPr lang="en-US" i="1" u="sng" dirty="0">
                <a:latin typeface="Arial" panose="020B0604020202020204" pitchFamily="34" charset="0"/>
                <a:cs typeface="Arial" panose="020B0604020202020204" pitchFamily="34" charset="0"/>
              </a:rPr>
              <a:t>to make your call and election sure</a:t>
            </a:r>
            <a:r>
              <a:rPr lang="en-US" dirty="0">
                <a:latin typeface="Arial" panose="020B0604020202020204" pitchFamily="34" charset="0"/>
                <a:cs typeface="Arial" panose="020B0604020202020204" pitchFamily="34" charset="0"/>
              </a:rPr>
              <a:t>, for if you do </a:t>
            </a:r>
            <a:r>
              <a:rPr lang="en-US" b="1" u="sng"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you </a:t>
            </a:r>
            <a:r>
              <a:rPr lang="en-US" i="1" u="sng" dirty="0">
                <a:latin typeface="Arial" panose="020B0604020202020204" pitchFamily="34" charset="0"/>
                <a:cs typeface="Arial" panose="020B0604020202020204" pitchFamily="34" charset="0"/>
              </a:rPr>
              <a:t>will never stumble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so an entrance will be supplied to you abundantly into the everlasting kingdom of our Lord and Savior Jesus Christ.</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a:t>
            </a:r>
            <a:r>
              <a:rPr lang="en-US" b="1" i="1" u="sng" dirty="0">
                <a:latin typeface="Arial" panose="020B0604020202020204" pitchFamily="34" charset="0"/>
                <a:cs typeface="Arial" panose="020B0604020202020204" pitchFamily="34" charset="0"/>
              </a:rPr>
              <a:t>this reason I will not be negligent to remind you</a:t>
            </a:r>
            <a:r>
              <a:rPr lang="en-US" dirty="0">
                <a:latin typeface="Arial" panose="020B0604020202020204" pitchFamily="34" charset="0"/>
                <a:cs typeface="Arial" panose="020B0604020202020204" pitchFamily="34" charset="0"/>
              </a:rPr>
              <a:t> always of </a:t>
            </a:r>
            <a:r>
              <a:rPr lang="en-US" b="1" i="1" u="sng"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though you know and are established in the present truth.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Yes, I think it is right, as long as I am in this tent, to stir you up by reminding you,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knowing that shortly I must put off my tent, just as our Lord Jesus Christ showed me.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Moreover I will be careful to ensure that you always have a reminder of </a:t>
            </a:r>
            <a:r>
              <a:rPr lang="en-US" b="1" i="1" u="sng" dirty="0">
                <a:latin typeface="Arial" panose="020B0604020202020204" pitchFamily="34" charset="0"/>
                <a:cs typeface="Arial" panose="020B0604020202020204" pitchFamily="34" charset="0"/>
              </a:rPr>
              <a:t>these things</a:t>
            </a:r>
            <a:r>
              <a:rPr lang="en-US" dirty="0">
                <a:latin typeface="Arial" panose="020B0604020202020204" pitchFamily="34" charset="0"/>
                <a:cs typeface="Arial" panose="020B0604020202020204" pitchFamily="34" charset="0"/>
              </a:rPr>
              <a:t> after my decease.</a:t>
            </a:r>
          </a:p>
        </p:txBody>
      </p:sp>
      <p:sp>
        <p:nvSpPr>
          <p:cNvPr id="4" name="Slide Number Placeholder 3"/>
          <p:cNvSpPr>
            <a:spLocks noGrp="1"/>
          </p:cNvSpPr>
          <p:nvPr>
            <p:ph type="sldNum" sz="quarter" idx="5"/>
          </p:nvPr>
        </p:nvSpPr>
        <p:spPr/>
        <p:txBody>
          <a:bodyPr/>
          <a:lstStyle/>
          <a:p>
            <a:fld id="{342F85C4-B4C7-478D-844F-8D3A40A38790}" type="slidenum">
              <a:rPr lang="en-US" smtClean="0"/>
              <a:t>3</a:t>
            </a:fld>
            <a:endParaRPr lang="en-US"/>
          </a:p>
        </p:txBody>
      </p:sp>
      <p:sp>
        <p:nvSpPr>
          <p:cNvPr id="5" name="Date Placeholder 4">
            <a:extLst>
              <a:ext uri="{FF2B5EF4-FFF2-40B4-BE49-F238E27FC236}">
                <a16:creationId xmlns:a16="http://schemas.microsoft.com/office/drawing/2014/main" id="{7B927A19-BB33-631E-0882-BB85D6F2F6E5}"/>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29282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John 3:3-5 KJV 3 </a:t>
            </a:r>
            <a:r>
              <a:rPr lang="en-US" dirty="0">
                <a:latin typeface="Arial" panose="020B0604020202020204" pitchFamily="34" charset="0"/>
                <a:cs typeface="Arial" panose="020B0604020202020204" pitchFamily="34" charset="0"/>
              </a:rPr>
              <a:t>Jesus answered and said unto him, Verily, verily, I say unto thee, Except a man be born again, he cannot see the kingdom of God.</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Nicodemus saith unto him, How can a man be born when he is old? can he enter the second time into his mother's womb, and be born?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Jesus answered, Verily, verily, I say unto thee, Except a man be born of water and of the Spirit, he cannot enter into the kingdom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1:22-23 KJV 22 </a:t>
            </a:r>
            <a:r>
              <a:rPr lang="en-US" dirty="0">
                <a:latin typeface="Arial" panose="020B0604020202020204" pitchFamily="34" charset="0"/>
                <a:cs typeface="Arial" panose="020B0604020202020204" pitchFamily="34" charset="0"/>
              </a:rPr>
              <a:t>Seeing ye have purified your souls in obeying the truth through the Spirit unto unfeigned love of the brethren, see that ye love one another with a pure heart fervently: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Being </a:t>
            </a:r>
            <a:r>
              <a:rPr lang="en-US" b="1" dirty="0">
                <a:latin typeface="Arial" panose="020B0604020202020204" pitchFamily="34" charset="0"/>
                <a:cs typeface="Arial" panose="020B0604020202020204" pitchFamily="34" charset="0"/>
              </a:rPr>
              <a:t>born again</a:t>
            </a:r>
            <a:r>
              <a:rPr lang="en-US" dirty="0">
                <a:latin typeface="Arial" panose="020B0604020202020204" pitchFamily="34" charset="0"/>
                <a:cs typeface="Arial" panose="020B0604020202020204" pitchFamily="34" charset="0"/>
              </a:rPr>
              <a:t>, not of corruptible seed, but of incorruptible, </a:t>
            </a:r>
            <a:r>
              <a:rPr lang="en-US" b="1" dirty="0">
                <a:latin typeface="Arial" panose="020B0604020202020204" pitchFamily="34" charset="0"/>
                <a:cs typeface="Arial" panose="020B0604020202020204" pitchFamily="34" charset="0"/>
              </a:rPr>
              <a:t>by the word of God</a:t>
            </a:r>
            <a:r>
              <a:rPr lang="en-US" dirty="0">
                <a:latin typeface="Arial" panose="020B0604020202020204" pitchFamily="34" charset="0"/>
                <a:cs typeface="Arial" panose="020B0604020202020204" pitchFamily="34" charset="0"/>
              </a:rPr>
              <a:t>, which </a:t>
            </a:r>
            <a:r>
              <a:rPr lang="en-US" b="1" dirty="0" err="1">
                <a:latin typeface="Arial" panose="020B0604020202020204" pitchFamily="34" charset="0"/>
                <a:cs typeface="Arial" panose="020B0604020202020204" pitchFamily="34" charset="0"/>
              </a:rPr>
              <a:t>liveth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for ever.</a:t>
            </a:r>
          </a:p>
        </p:txBody>
      </p:sp>
      <p:sp>
        <p:nvSpPr>
          <p:cNvPr id="4" name="Slide Number Placeholder 3"/>
          <p:cNvSpPr>
            <a:spLocks noGrp="1"/>
          </p:cNvSpPr>
          <p:nvPr>
            <p:ph type="sldNum" sz="quarter" idx="5"/>
          </p:nvPr>
        </p:nvSpPr>
        <p:spPr/>
        <p:txBody>
          <a:bodyPr/>
          <a:lstStyle/>
          <a:p>
            <a:fld id="{342F85C4-B4C7-478D-844F-8D3A40A38790}" type="slidenum">
              <a:rPr lang="en-US" smtClean="0"/>
              <a:t>4</a:t>
            </a:fld>
            <a:endParaRPr lang="en-US"/>
          </a:p>
        </p:txBody>
      </p:sp>
      <p:sp>
        <p:nvSpPr>
          <p:cNvPr id="5" name="Date Placeholder 4">
            <a:extLst>
              <a:ext uri="{FF2B5EF4-FFF2-40B4-BE49-F238E27FC236}">
                <a16:creationId xmlns:a16="http://schemas.microsoft.com/office/drawing/2014/main" id="{D9531F80-305F-6162-D6AE-4107A320CFCF}"/>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2934030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1 Peter 2:1-2 KJV 1 </a:t>
            </a:r>
            <a:r>
              <a:rPr lang="en-US" dirty="0">
                <a:latin typeface="Arial" panose="020B0604020202020204" pitchFamily="34" charset="0"/>
                <a:cs typeface="Arial" panose="020B0604020202020204" pitchFamily="34" charset="0"/>
              </a:rPr>
              <a:t>Wherefore laying aside all malice, and all guile, and hypocrisies, and envies, and all evil </a:t>
            </a:r>
            <a:r>
              <a:rPr lang="en-US" dirty="0" err="1">
                <a:latin typeface="Arial" panose="020B0604020202020204" pitchFamily="34" charset="0"/>
                <a:cs typeface="Arial" panose="020B0604020202020204" pitchFamily="34" charset="0"/>
              </a:rPr>
              <a:t>speakings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As newborn babes, desire the sincere </a:t>
            </a:r>
            <a:r>
              <a:rPr lang="en-US" b="1" dirty="0">
                <a:latin typeface="Arial" panose="020B0604020202020204" pitchFamily="34" charset="0"/>
                <a:cs typeface="Arial" panose="020B0604020202020204" pitchFamily="34" charset="0"/>
              </a:rPr>
              <a:t>milk of the word</a:t>
            </a:r>
            <a:r>
              <a:rPr lang="en-US" dirty="0">
                <a:latin typeface="Arial" panose="020B0604020202020204" pitchFamily="34" charset="0"/>
                <a:cs typeface="Arial" panose="020B0604020202020204" pitchFamily="34" charset="0"/>
              </a:rPr>
              <a:t>, that ye may grow thereby.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5:12-14 KJV 12</a:t>
            </a:r>
            <a:r>
              <a:rPr lang="en-US" dirty="0">
                <a:latin typeface="Arial" panose="020B0604020202020204" pitchFamily="34" charset="0"/>
                <a:cs typeface="Arial" panose="020B0604020202020204" pitchFamily="34" charset="0"/>
              </a:rPr>
              <a:t> For when for the time ye ought to be teachers, ye have need that one teach you again which be the first principles of the oracles of God; and are become such as have need of milk, and not of strong meat.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every one that </a:t>
            </a:r>
            <a:r>
              <a:rPr lang="en-US" dirty="0" err="1">
                <a:latin typeface="Arial" panose="020B0604020202020204" pitchFamily="34" charset="0"/>
                <a:cs typeface="Arial" panose="020B0604020202020204" pitchFamily="34" charset="0"/>
              </a:rPr>
              <a:t>useth</a:t>
            </a:r>
            <a:r>
              <a:rPr lang="en-US" dirty="0">
                <a:latin typeface="Arial" panose="020B0604020202020204" pitchFamily="34" charset="0"/>
                <a:cs typeface="Arial" panose="020B0604020202020204" pitchFamily="34" charset="0"/>
              </a:rPr>
              <a:t> milk is </a:t>
            </a:r>
            <a:r>
              <a:rPr lang="en-US" dirty="0" err="1">
                <a:latin typeface="Arial" panose="020B0604020202020204" pitchFamily="34" charset="0"/>
                <a:cs typeface="Arial" panose="020B0604020202020204" pitchFamily="34" charset="0"/>
              </a:rPr>
              <a:t>unskilful</a:t>
            </a:r>
            <a:r>
              <a:rPr lang="en-US" dirty="0">
                <a:latin typeface="Arial" panose="020B0604020202020204" pitchFamily="34" charset="0"/>
                <a:cs typeface="Arial" panose="020B0604020202020204" pitchFamily="34" charset="0"/>
              </a:rPr>
              <a:t> in the word of righteousness: for he is a babe.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But strong meat </a:t>
            </a:r>
            <a:r>
              <a:rPr lang="en-US" dirty="0" err="1">
                <a:latin typeface="Arial" panose="020B0604020202020204" pitchFamily="34" charset="0"/>
                <a:cs typeface="Arial" panose="020B0604020202020204" pitchFamily="34" charset="0"/>
              </a:rPr>
              <a:t>belongeth</a:t>
            </a:r>
            <a:r>
              <a:rPr lang="en-US" dirty="0">
                <a:latin typeface="Arial" panose="020B0604020202020204" pitchFamily="34" charset="0"/>
                <a:cs typeface="Arial" panose="020B0604020202020204" pitchFamily="34" charset="0"/>
              </a:rPr>
              <a:t> to them that are of full age, even those who by reason of use have their senses exercised to discern both good and evil.</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3:1-3 KJV 1 </a:t>
            </a:r>
            <a:r>
              <a:rPr lang="en-US" dirty="0">
                <a:latin typeface="Arial" panose="020B0604020202020204" pitchFamily="34" charset="0"/>
                <a:cs typeface="Arial" panose="020B0604020202020204" pitchFamily="34" charset="0"/>
              </a:rPr>
              <a:t>And I, brethren, could not speak unto you as unto spiritual, but as unto carnal, even as unto </a:t>
            </a:r>
            <a:r>
              <a:rPr lang="en-US" b="1" dirty="0">
                <a:latin typeface="Arial" panose="020B0604020202020204" pitchFamily="34" charset="0"/>
                <a:cs typeface="Arial" panose="020B0604020202020204" pitchFamily="34" charset="0"/>
              </a:rPr>
              <a:t>babes in Christ</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I have fed you with milk, and not with meat: for hitherto ye were not able to bear it, neither yet now are ye able.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ye are yet carnal: for whereas there is among you envying, and strife, and divisions, are ye not carnal, and walk as men?</a:t>
            </a:r>
          </a:p>
        </p:txBody>
      </p:sp>
      <p:sp>
        <p:nvSpPr>
          <p:cNvPr id="4" name="Slide Number Placeholder 3"/>
          <p:cNvSpPr>
            <a:spLocks noGrp="1"/>
          </p:cNvSpPr>
          <p:nvPr>
            <p:ph type="sldNum" sz="quarter" idx="5"/>
          </p:nvPr>
        </p:nvSpPr>
        <p:spPr/>
        <p:txBody>
          <a:bodyPr/>
          <a:lstStyle/>
          <a:p>
            <a:fld id="{342F85C4-B4C7-478D-844F-8D3A40A38790}" type="slidenum">
              <a:rPr lang="en-US" smtClean="0"/>
              <a:t>5</a:t>
            </a:fld>
            <a:endParaRPr lang="en-US"/>
          </a:p>
        </p:txBody>
      </p:sp>
      <p:sp>
        <p:nvSpPr>
          <p:cNvPr id="5" name="Date Placeholder 4">
            <a:extLst>
              <a:ext uri="{FF2B5EF4-FFF2-40B4-BE49-F238E27FC236}">
                <a16:creationId xmlns:a16="http://schemas.microsoft.com/office/drawing/2014/main" id="{BB36D18E-7792-72F3-E20B-6C2E1063D4C6}"/>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3295971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1 Timothy 4:7-8 KJV 7 </a:t>
            </a:r>
            <a:r>
              <a:rPr lang="en-US" dirty="0">
                <a:latin typeface="Arial" panose="020B0604020202020204" pitchFamily="34" charset="0"/>
                <a:cs typeface="Arial" panose="020B0604020202020204" pitchFamily="34" charset="0"/>
              </a:rPr>
              <a:t>But refuse profane and old wives' fables, and exercise thyself rather unto godliness.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For bodily exercise </a:t>
            </a:r>
            <a:r>
              <a:rPr lang="en-US" dirty="0" err="1">
                <a:latin typeface="Arial" panose="020B0604020202020204" pitchFamily="34" charset="0"/>
                <a:cs typeface="Arial" panose="020B0604020202020204" pitchFamily="34" charset="0"/>
              </a:rPr>
              <a:t>profiteth</a:t>
            </a:r>
            <a:r>
              <a:rPr lang="en-US" dirty="0">
                <a:latin typeface="Arial" panose="020B0604020202020204" pitchFamily="34" charset="0"/>
                <a:cs typeface="Arial" panose="020B0604020202020204" pitchFamily="34" charset="0"/>
              </a:rPr>
              <a:t> little: but godliness is profitable unto all things, having promise of the life that now is, and of that which is to come.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4:16 NKJV 16</a:t>
            </a:r>
            <a:r>
              <a:rPr lang="en-US" dirty="0">
                <a:latin typeface="Arial" panose="020B0604020202020204" pitchFamily="34" charset="0"/>
                <a:cs typeface="Arial" panose="020B0604020202020204" pitchFamily="34" charset="0"/>
              </a:rPr>
              <a:t> from whom the whole body, joined and knit together by what every joint supplies, according to the effective working by which </a:t>
            </a:r>
            <a:r>
              <a:rPr lang="en-US" b="1" dirty="0">
                <a:latin typeface="Arial" panose="020B0604020202020204" pitchFamily="34" charset="0"/>
                <a:cs typeface="Arial" panose="020B0604020202020204" pitchFamily="34" charset="0"/>
              </a:rPr>
              <a:t>every part does its share</a:t>
            </a:r>
            <a:r>
              <a:rPr lang="en-US" dirty="0">
                <a:latin typeface="Arial" panose="020B0604020202020204" pitchFamily="34" charset="0"/>
                <a:cs typeface="Arial" panose="020B0604020202020204" pitchFamily="34" charset="0"/>
              </a:rPr>
              <a:t>, causes growth of the body for the edifying of itself in love.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3:15 KJV 15 </a:t>
            </a:r>
            <a:r>
              <a:rPr lang="en-US" dirty="0">
                <a:latin typeface="Arial" panose="020B0604020202020204" pitchFamily="34" charset="0"/>
                <a:cs typeface="Arial" panose="020B0604020202020204" pitchFamily="34" charset="0"/>
              </a:rPr>
              <a:t>But sanctify the Lord God in your hearts: and </a:t>
            </a:r>
            <a:r>
              <a:rPr lang="en-US" b="1" dirty="0">
                <a:latin typeface="Arial" panose="020B0604020202020204" pitchFamily="34" charset="0"/>
                <a:cs typeface="Arial" panose="020B0604020202020204" pitchFamily="34" charset="0"/>
              </a:rPr>
              <a:t>be ready always to give an answer</a:t>
            </a:r>
            <a:r>
              <a:rPr lang="en-US" dirty="0">
                <a:latin typeface="Arial" panose="020B0604020202020204" pitchFamily="34" charset="0"/>
                <a:cs typeface="Arial" panose="020B0604020202020204" pitchFamily="34" charset="0"/>
              </a:rPr>
              <a:t> to every man that </a:t>
            </a:r>
            <a:r>
              <a:rPr lang="en-US" dirty="0" err="1">
                <a:latin typeface="Arial" panose="020B0604020202020204" pitchFamily="34" charset="0"/>
                <a:cs typeface="Arial" panose="020B0604020202020204" pitchFamily="34" charset="0"/>
              </a:rPr>
              <a:t>asketh</a:t>
            </a:r>
            <a:r>
              <a:rPr lang="en-US" dirty="0">
                <a:latin typeface="Arial" panose="020B0604020202020204" pitchFamily="34" charset="0"/>
                <a:cs typeface="Arial" panose="020B0604020202020204" pitchFamily="34" charset="0"/>
              </a:rPr>
              <a:t> you a reason of the hope that is in you with meekness and fear: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4:11 KJV 11 </a:t>
            </a:r>
            <a:r>
              <a:rPr lang="en-US" dirty="0">
                <a:latin typeface="Arial" panose="020B0604020202020204" pitchFamily="34" charset="0"/>
                <a:cs typeface="Arial" panose="020B0604020202020204" pitchFamily="34" charset="0"/>
              </a:rPr>
              <a:t>If any man speak, </a:t>
            </a:r>
            <a:r>
              <a:rPr lang="en-US" b="1" dirty="0">
                <a:latin typeface="Arial" panose="020B0604020202020204" pitchFamily="34" charset="0"/>
                <a:cs typeface="Arial" panose="020B0604020202020204" pitchFamily="34" charset="0"/>
              </a:rPr>
              <a:t>let him speak as the oracles of God</a:t>
            </a:r>
            <a:r>
              <a:rPr lang="en-US" dirty="0">
                <a:latin typeface="Arial" panose="020B0604020202020204" pitchFamily="34" charset="0"/>
                <a:cs typeface="Arial" panose="020B0604020202020204" pitchFamily="34" charset="0"/>
              </a:rPr>
              <a:t>; if any man minister, let him do it as of the ability which God giveth: that God in all things may be glorified through Jesus Christ, to whom be praise and dominion for ever and ever. Amen</a:t>
            </a:r>
          </a:p>
        </p:txBody>
      </p:sp>
      <p:sp>
        <p:nvSpPr>
          <p:cNvPr id="4" name="Slide Number Placeholder 3"/>
          <p:cNvSpPr>
            <a:spLocks noGrp="1"/>
          </p:cNvSpPr>
          <p:nvPr>
            <p:ph type="sldNum" sz="quarter" idx="5"/>
          </p:nvPr>
        </p:nvSpPr>
        <p:spPr/>
        <p:txBody>
          <a:bodyPr/>
          <a:lstStyle/>
          <a:p>
            <a:fld id="{342F85C4-B4C7-478D-844F-8D3A40A38790}" type="slidenum">
              <a:rPr lang="en-US" smtClean="0"/>
              <a:t>6</a:t>
            </a:fld>
            <a:endParaRPr lang="en-US"/>
          </a:p>
        </p:txBody>
      </p:sp>
      <p:sp>
        <p:nvSpPr>
          <p:cNvPr id="5" name="Date Placeholder 4">
            <a:extLst>
              <a:ext uri="{FF2B5EF4-FFF2-40B4-BE49-F238E27FC236}">
                <a16:creationId xmlns:a16="http://schemas.microsoft.com/office/drawing/2014/main" id="{36F787DC-6F49-CBE2-4FFA-78BE79D44AFC}"/>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996958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dirty="0">
                <a:latin typeface="Arial" panose="020B0604020202020204" pitchFamily="34" charset="0"/>
                <a:cs typeface="Arial" panose="020B0604020202020204" pitchFamily="34" charset="0"/>
              </a:rPr>
              <a:t>1 Corinthians 15:33 KJV 33 </a:t>
            </a:r>
            <a:r>
              <a:rPr lang="en-US" dirty="0">
                <a:latin typeface="Arial" panose="020B0604020202020204" pitchFamily="34" charset="0"/>
                <a:cs typeface="Arial" panose="020B0604020202020204" pitchFamily="34" charset="0"/>
              </a:rPr>
              <a:t>Be not deceived: evil communications corrupt good manners.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15:32 </a:t>
            </a:r>
            <a:r>
              <a:rPr lang="en-US" dirty="0">
                <a:latin typeface="Arial" panose="020B0604020202020204" pitchFamily="34" charset="0"/>
                <a:cs typeface="Arial" panose="020B0604020202020204" pitchFamily="34" charset="0"/>
              </a:rPr>
              <a:t>If after the manner of men I have fought with beasts at Ephesus, what </a:t>
            </a:r>
            <a:r>
              <a:rPr lang="en-US" dirty="0" err="1">
                <a:latin typeface="Arial" panose="020B0604020202020204" pitchFamily="34" charset="0"/>
                <a:cs typeface="Arial" panose="020B0604020202020204" pitchFamily="34" charset="0"/>
              </a:rPr>
              <a:t>advantageth</a:t>
            </a:r>
            <a:r>
              <a:rPr lang="en-US" dirty="0">
                <a:latin typeface="Arial" panose="020B0604020202020204" pitchFamily="34" charset="0"/>
                <a:cs typeface="Arial" panose="020B0604020202020204" pitchFamily="34" charset="0"/>
              </a:rPr>
              <a:t> it me, if the dead rise not? </a:t>
            </a:r>
            <a:r>
              <a:rPr lang="en-US" b="1" dirty="0">
                <a:latin typeface="Arial" panose="020B0604020202020204" pitchFamily="34" charset="0"/>
                <a:cs typeface="Arial" panose="020B0604020202020204" pitchFamily="34" charset="0"/>
              </a:rPr>
              <a:t>let us eat and drink; for to morrow we die.</a:t>
            </a:r>
          </a:p>
        </p:txBody>
      </p:sp>
      <p:sp>
        <p:nvSpPr>
          <p:cNvPr id="4" name="Slide Number Placeholder 3"/>
          <p:cNvSpPr>
            <a:spLocks noGrp="1"/>
          </p:cNvSpPr>
          <p:nvPr>
            <p:ph type="sldNum" sz="quarter" idx="5"/>
          </p:nvPr>
        </p:nvSpPr>
        <p:spPr/>
        <p:txBody>
          <a:bodyPr/>
          <a:lstStyle/>
          <a:p>
            <a:fld id="{342F85C4-B4C7-478D-844F-8D3A40A38790}" type="slidenum">
              <a:rPr lang="en-US" smtClean="0"/>
              <a:t>7</a:t>
            </a:fld>
            <a:endParaRPr lang="en-US"/>
          </a:p>
        </p:txBody>
      </p:sp>
      <p:sp>
        <p:nvSpPr>
          <p:cNvPr id="5" name="Date Placeholder 4">
            <a:extLst>
              <a:ext uri="{FF2B5EF4-FFF2-40B4-BE49-F238E27FC236}">
                <a16:creationId xmlns:a16="http://schemas.microsoft.com/office/drawing/2014/main" id="{DE3E595F-1E1D-7AF9-E47B-C1EDD9EA2D11}"/>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2654488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6350" y="230188"/>
            <a:ext cx="4114800" cy="3086100"/>
          </a:xfrm>
        </p:spPr>
      </p:sp>
      <p:sp>
        <p:nvSpPr>
          <p:cNvPr id="3" name="Notes Placeholder 2"/>
          <p:cNvSpPr>
            <a:spLocks noGrp="1"/>
          </p:cNvSpPr>
          <p:nvPr>
            <p:ph type="body" idx="1"/>
          </p:nvPr>
        </p:nvSpPr>
        <p:spPr>
          <a:xfrm>
            <a:off x="0" y="3316289"/>
            <a:ext cx="6856413" cy="5827712"/>
          </a:xfrm>
        </p:spPr>
        <p:txBody>
          <a:bodyPr/>
          <a:lstStyle/>
          <a:p>
            <a:r>
              <a:rPr lang="en-US" b="1" dirty="0">
                <a:latin typeface="Arial" panose="020B0604020202020204" pitchFamily="34" charset="0"/>
                <a:cs typeface="Arial" panose="020B0604020202020204" pitchFamily="34" charset="0"/>
              </a:rPr>
              <a:t>Daniel 5:18-31 NKJV 18 </a:t>
            </a:r>
            <a:r>
              <a:rPr lang="en-US" dirty="0">
                <a:latin typeface="Arial" panose="020B0604020202020204" pitchFamily="34" charset="0"/>
                <a:cs typeface="Arial" panose="020B0604020202020204" pitchFamily="34" charset="0"/>
              </a:rPr>
              <a:t>"O king, the Most High God gave Nebuchadnezzar your father a kingdom and majesty, glory and honor.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"And because of the majesty that He gave him, all peoples, nations, and languages trembled and feared before him. Whomever he wished, he executed; whomever he wished, he kept alive; whomever he wished, he set up; and whomever he wished, he put down.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"But when his heart was lifted up, and his spirit was hardened in pride, he was deposed from his kingly throne, and they took his glory from him. </a:t>
            </a:r>
            <a:r>
              <a:rPr lang="en-US" b="1" dirty="0">
                <a:latin typeface="Arial" panose="020B0604020202020204" pitchFamily="34" charset="0"/>
                <a:cs typeface="Arial" panose="020B0604020202020204" pitchFamily="34" charset="0"/>
              </a:rPr>
              <a:t>21</a:t>
            </a:r>
            <a:r>
              <a:rPr lang="en-US" dirty="0">
                <a:latin typeface="Arial" panose="020B0604020202020204" pitchFamily="34" charset="0"/>
                <a:cs typeface="Arial" panose="020B0604020202020204" pitchFamily="34" charset="0"/>
              </a:rPr>
              <a:t> "Then he was driven from the sons of men, his heart was made like the beasts, and his dwelling was with the wild donkeys. They fed him with grass like oxen, and his body was wet with the dew of heaven, till he knew that the Most High God rules in the kingdom of men, and appoints over it whomever He chooses.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you his son, Belshazzar, have not humbled your heart, although you knew all this. 23</a:t>
            </a:r>
            <a:r>
              <a:rPr lang="en-US" dirty="0">
                <a:latin typeface="Arial" panose="020B0604020202020204" pitchFamily="34" charset="0"/>
                <a:cs typeface="Arial" panose="020B0604020202020204" pitchFamily="34" charset="0"/>
              </a:rPr>
              <a:t> "And you have lifted yourself up against the Lord of heaven. They have brought the vessels of His house before you, and you and your lords, your wives and your concubines, have drunk wine from them. And you have praised the gods of silver and gold, bronze and iron, wood and stone, which do not see or hear or know; and the God who holds your breath in His hand and owns all your ways, you have not glorified.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"Then the fingers of the hand were sent from Him, and this writing was written.</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"And this is the inscription that was written: MENE, MENE, TEKEL, UPHARSIN.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"This is the interpretation of each word. MENE: God has numbered your kingdom, and finished it;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"TEKEL: </a:t>
            </a:r>
            <a:r>
              <a:rPr lang="en-US" b="1" dirty="0">
                <a:latin typeface="Arial" panose="020B0604020202020204" pitchFamily="34" charset="0"/>
                <a:cs typeface="Arial" panose="020B0604020202020204" pitchFamily="34" charset="0"/>
              </a:rPr>
              <a:t>You have been </a:t>
            </a:r>
            <a:r>
              <a:rPr lang="en-US" b="1" u="sng" dirty="0">
                <a:latin typeface="Arial" panose="020B0604020202020204" pitchFamily="34" charset="0"/>
                <a:cs typeface="Arial" panose="020B0604020202020204" pitchFamily="34" charset="0"/>
              </a:rPr>
              <a:t>weighed in the balances, and found wanting</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"PERES: Your kingdom has been divided, and given to the Medes and Persians."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Then Belshazzar gave the command, and they clothed Daniel with purple and put a chain of gold around his neck, and made a proclamation concerning him that he should be the third ruler in the kingdom.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That very night Belshazzar, king of the Chaldeans, was slain.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And Darius the Mede received the kingdom, being about sixty-two years old.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16:1-2 NKJV 1 </a:t>
            </a:r>
            <a:r>
              <a:rPr lang="en-US" dirty="0">
                <a:latin typeface="Arial" panose="020B0604020202020204" pitchFamily="34" charset="0"/>
                <a:cs typeface="Arial" panose="020B0604020202020204" pitchFamily="34" charset="0"/>
              </a:rPr>
              <a:t>The preparations of the heart belong to man, But the answer of the tongue is from the LORD.</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All the ways of a man are pure in his own eyes, </a:t>
            </a:r>
            <a:r>
              <a:rPr lang="en-US" b="1" dirty="0">
                <a:latin typeface="Arial" panose="020B0604020202020204" pitchFamily="34" charset="0"/>
                <a:cs typeface="Arial" panose="020B0604020202020204" pitchFamily="34" charset="0"/>
              </a:rPr>
              <a:t>But the LORD weighs the spirits.</a:t>
            </a:r>
          </a:p>
          <a:p>
            <a:endParaRPr lang="en-US" dirty="0">
              <a:latin typeface="Arial" panose="020B0604020202020204" pitchFamily="34" charset="0"/>
              <a:cs typeface="Arial" panose="020B0604020202020204" pitchFamily="34" charset="0"/>
            </a:endParaRPr>
          </a:p>
          <a:p>
            <a:pPr marR="0" algn="l" rtl="0"/>
            <a:r>
              <a:rPr lang="en-US" b="1" i="0" u="none" strike="noStrike" baseline="0" dirty="0">
                <a:latin typeface="Arial" panose="020B0604020202020204" pitchFamily="34" charset="0"/>
                <a:cs typeface="Arial" panose="020B0604020202020204" pitchFamily="34" charset="0"/>
              </a:rPr>
              <a:t>Compare Job 6:2 </a:t>
            </a:r>
            <a:r>
              <a:rPr lang="en-US" b="0" i="0" u="none" strike="noStrike" baseline="0" dirty="0">
                <a:latin typeface="Arial" panose="020B0604020202020204" pitchFamily="34" charset="0"/>
                <a:cs typeface="Arial" panose="020B0604020202020204" pitchFamily="34" charset="0"/>
              </a:rPr>
              <a:t>:“O that my grief</a:t>
            </a:r>
            <a:r>
              <a:rPr lang="en-US" b="0" i="0" u="sng" strike="noStrike" baseline="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were thoroughly </a:t>
            </a:r>
            <a:r>
              <a:rPr lang="en-US" b="1" i="0" u="none" strike="noStrike" baseline="0" dirty="0">
                <a:latin typeface="Arial" panose="020B0604020202020204" pitchFamily="34" charset="0"/>
                <a:cs typeface="Arial" panose="020B0604020202020204" pitchFamily="34" charset="0"/>
              </a:rPr>
              <a:t>weighed</a:t>
            </a:r>
            <a:r>
              <a:rPr lang="en-US" b="0" i="0" u="none" strike="noStrike" baseline="0" dirty="0">
                <a:latin typeface="Arial" panose="020B0604020202020204" pitchFamily="34" charset="0"/>
                <a:cs typeface="Arial" panose="020B0604020202020204" pitchFamily="34" charset="0"/>
              </a:rPr>
              <a:t>, And my calamity laid in the </a:t>
            </a:r>
            <a:r>
              <a:rPr lang="en-US" b="1" i="0" u="none" strike="noStrike" baseline="0" dirty="0">
                <a:latin typeface="Arial" panose="020B0604020202020204" pitchFamily="34" charset="0"/>
                <a:cs typeface="Arial" panose="020B0604020202020204" pitchFamily="34" charset="0"/>
              </a:rPr>
              <a:t>balances</a:t>
            </a:r>
            <a:r>
              <a:rPr lang="en-US" b="0" i="0" u="none" strike="noStrike" baseline="0" dirty="0">
                <a:latin typeface="Arial" panose="020B0604020202020204" pitchFamily="34" charset="0"/>
                <a:cs typeface="Arial" panose="020B0604020202020204" pitchFamily="34" charset="0"/>
              </a:rPr>
              <a:t> together.”</a:t>
            </a:r>
          </a:p>
          <a:p>
            <a:pPr marR="0" algn="l" rtl="0"/>
            <a:endParaRPr lang="en-US" b="0" i="0" u="sng" strike="noStrike" baseline="0" dirty="0">
              <a:latin typeface="Arial" panose="020B0604020202020204" pitchFamily="34" charset="0"/>
              <a:cs typeface="Arial" panose="020B0604020202020204" pitchFamily="34" charset="0"/>
            </a:endParaRPr>
          </a:p>
          <a:p>
            <a:pPr marR="0" algn="l" rtl="0"/>
            <a:r>
              <a:rPr lang="en-US" b="1" i="0" u="none" strike="noStrike" baseline="0" dirty="0">
                <a:latin typeface="Arial" panose="020B0604020202020204" pitchFamily="34" charset="0"/>
                <a:cs typeface="Arial" panose="020B0604020202020204" pitchFamily="34" charset="0"/>
              </a:rPr>
              <a:t>Job 31:6 : </a:t>
            </a:r>
            <a:r>
              <a:rPr lang="en-US" b="0" i="0" u="none" strike="noStrike" baseline="0" dirty="0">
                <a:latin typeface="Arial" panose="020B0604020202020204" pitchFamily="34" charset="0"/>
                <a:cs typeface="Arial" panose="020B0604020202020204" pitchFamily="34" charset="0"/>
              </a:rPr>
              <a:t>“Let me be </a:t>
            </a:r>
            <a:r>
              <a:rPr lang="en-US" b="1" i="0" u="none" strike="noStrike" baseline="0" dirty="0">
                <a:latin typeface="Arial" panose="020B0604020202020204" pitchFamily="34" charset="0"/>
                <a:cs typeface="Arial" panose="020B0604020202020204" pitchFamily="34" charset="0"/>
              </a:rPr>
              <a:t>weighed</a:t>
            </a:r>
            <a:r>
              <a:rPr lang="en-US" b="0" i="0" u="none" strike="noStrike" baseline="0" dirty="0">
                <a:latin typeface="Arial" panose="020B0604020202020204" pitchFamily="34" charset="0"/>
                <a:cs typeface="Arial" panose="020B0604020202020204" pitchFamily="34" charset="0"/>
              </a:rPr>
              <a:t> in an </a:t>
            </a:r>
            <a:r>
              <a:rPr lang="en-US" b="1" i="0" u="none" strike="noStrike" baseline="0" dirty="0">
                <a:latin typeface="Arial" panose="020B0604020202020204" pitchFamily="34" charset="0"/>
                <a:cs typeface="Arial" panose="020B0604020202020204" pitchFamily="34" charset="0"/>
              </a:rPr>
              <a:t>even balance</a:t>
            </a:r>
            <a:r>
              <a:rPr lang="en-US" b="0" i="0" u="none" strike="noStrike" baseline="0" dirty="0">
                <a:latin typeface="Arial" panose="020B0604020202020204" pitchFamily="34" charset="0"/>
                <a:cs typeface="Arial" panose="020B0604020202020204" pitchFamily="34" charset="0"/>
              </a:rPr>
              <a:t>, That God may know mine integrity.”</a:t>
            </a:r>
            <a:endParaRPr lang="en-US" b="0" u="none"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5:10 NKJV 10 </a:t>
            </a:r>
            <a:r>
              <a:rPr lang="en-US" dirty="0">
                <a:latin typeface="Arial" panose="020B0604020202020204" pitchFamily="34" charset="0"/>
                <a:cs typeface="Arial" panose="020B0604020202020204" pitchFamily="34" charset="0"/>
              </a:rPr>
              <a:t>For we must all appear before the judgment seat of Christ, that each one may receive the things done in the body, according to what he has done, whether good or bad.</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8</a:t>
            </a:fld>
            <a:endParaRPr lang="en-US"/>
          </a:p>
        </p:txBody>
      </p:sp>
      <p:sp>
        <p:nvSpPr>
          <p:cNvPr id="5" name="Date Placeholder 4">
            <a:extLst>
              <a:ext uri="{FF2B5EF4-FFF2-40B4-BE49-F238E27FC236}">
                <a16:creationId xmlns:a16="http://schemas.microsoft.com/office/drawing/2014/main" id="{09C8C710-F7C7-B245-4E1F-72A8A2CC2455}"/>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1201461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42F85C4-B4C7-478D-844F-8D3A40A38790}" type="slidenum">
              <a:rPr lang="en-US" smtClean="0"/>
              <a:t>9</a:t>
            </a:fld>
            <a:endParaRPr lang="en-US"/>
          </a:p>
        </p:txBody>
      </p:sp>
      <p:sp>
        <p:nvSpPr>
          <p:cNvPr id="5" name="Date Placeholder 4">
            <a:extLst>
              <a:ext uri="{FF2B5EF4-FFF2-40B4-BE49-F238E27FC236}">
                <a16:creationId xmlns:a16="http://schemas.microsoft.com/office/drawing/2014/main" id="{CDE117BF-CFEB-C7A0-F0E7-B93AF7FEC97E}"/>
              </a:ext>
            </a:extLst>
          </p:cNvPr>
          <p:cNvSpPr>
            <a:spLocks noGrp="1"/>
          </p:cNvSpPr>
          <p:nvPr>
            <p:ph type="dt" idx="1"/>
          </p:nvPr>
        </p:nvSpPr>
        <p:spPr/>
        <p:txBody>
          <a:bodyPr/>
          <a:lstStyle/>
          <a:p>
            <a:r>
              <a:rPr lang="en-US"/>
              <a:t>10/22/2023 PM</a:t>
            </a:r>
          </a:p>
        </p:txBody>
      </p:sp>
    </p:spTree>
    <p:extLst>
      <p:ext uri="{BB962C8B-B14F-4D97-AF65-F5344CB8AC3E}">
        <p14:creationId xmlns:p14="http://schemas.microsoft.com/office/powerpoint/2010/main" val="1550937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936995" y="919717"/>
            <a:ext cx="6378206" cy="3551275"/>
          </a:xfrm>
        </p:spPr>
        <p:txBody>
          <a:bodyPr anchor="b">
            <a:normAutofit/>
          </a:bodyPr>
          <a:lstStyle>
            <a:lvl1pPr algn="l">
              <a:lnSpc>
                <a:spcPct val="100000"/>
              </a:lnSpc>
              <a:defRPr sz="40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936995" y="4795284"/>
            <a:ext cx="6378206" cy="1084522"/>
          </a:xfrm>
        </p:spPr>
        <p:txBody>
          <a:bodyPr>
            <a:normAutofit/>
          </a:bodyPr>
          <a:lstStyle>
            <a:lvl1pPr marL="0" indent="0" algn="l">
              <a:lnSpc>
                <a:spcPct val="120000"/>
              </a:lnSpc>
              <a:buNone/>
              <a:defRPr sz="120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6723529" y="6433203"/>
            <a:ext cx="1819835" cy="367841"/>
          </a:xfrm>
        </p:spPr>
        <p:txBody>
          <a:bodyPr/>
          <a:lstStyle/>
          <a:p>
            <a:fld id="{32637B58-87C1-446D-BDA9-B06F4BCF7782}" type="datetimeFigureOut">
              <a:rPr lang="en-US" smtClean="0"/>
              <a:t>10/23/2023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8543364" y="6433203"/>
            <a:ext cx="527086"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678943" y="590668"/>
            <a:ext cx="7436144" cy="1329004"/>
          </a:xfrm>
        </p:spPr>
        <p:txBody>
          <a:bodyPr>
            <a:normAutofit/>
          </a:bodyPr>
          <a:lstStyle>
            <a:lvl1pPr>
              <a:lnSpc>
                <a:spcPct val="100000"/>
              </a:lnSpc>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685800" y="1919673"/>
            <a:ext cx="7436145" cy="412331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6992464" y="6434525"/>
            <a:ext cx="1550900" cy="365125"/>
          </a:xfrm>
        </p:spPr>
        <p:txBody>
          <a:bodyPr/>
          <a:lstStyle>
            <a:lvl1pPr algn="r">
              <a:defRPr>
                <a:solidFill>
                  <a:schemeClr val="bg1"/>
                </a:solidFill>
              </a:defRPr>
            </a:lvl1pPr>
          </a:lstStyle>
          <a:p>
            <a:fld id="{32637B58-87C1-446D-BDA9-B06F4BCF7782}" type="datetimeFigureOut">
              <a:rPr lang="en-US" smtClean="0"/>
              <a:t>10/23/2023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30302" y="6437377"/>
            <a:ext cx="2831936"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8543364" y="6434525"/>
            <a:ext cx="519946"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143000" y="1320801"/>
            <a:ext cx="6858000" cy="3095813"/>
          </a:xfrm>
        </p:spPr>
        <p:txBody>
          <a:bodyPr anchor="b">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143000" y="4589464"/>
            <a:ext cx="6858001"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056610" y="2163726"/>
            <a:ext cx="3458240"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4692946" y="2163725"/>
            <a:ext cx="3640322"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629842" y="1681163"/>
            <a:ext cx="3868340" cy="823912"/>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629842" y="2635624"/>
            <a:ext cx="3868340" cy="3554039"/>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4629150" y="1681163"/>
            <a:ext cx="3887391" cy="823912"/>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4629150" y="2635623"/>
            <a:ext cx="3887391" cy="3554040"/>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10/23/2023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6633528" y="3732560"/>
            <a:ext cx="2514145"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31710" y="6434561"/>
            <a:ext cx="2571009" cy="365125"/>
          </a:xfrm>
          <a:prstGeom prst="rect">
            <a:avLst/>
          </a:prstGeom>
        </p:spPr>
        <p:txBody>
          <a:bodyPr vert="horz" lIns="91440" tIns="45720" rIns="91440" bIns="45720" rtlCol="0" anchor="ctr"/>
          <a:lstStyle>
            <a:lvl1pPr algn="l">
              <a:defRPr sz="788" spc="38"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681581" y="590372"/>
            <a:ext cx="7651686"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689119" y="1916262"/>
            <a:ext cx="7644149"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6762750" y="6433203"/>
            <a:ext cx="1780613" cy="367841"/>
          </a:xfrm>
          <a:prstGeom prst="rect">
            <a:avLst/>
          </a:prstGeom>
        </p:spPr>
        <p:txBody>
          <a:bodyPr vert="horz" lIns="91440" tIns="45720" rIns="91440" bIns="45720" rtlCol="0" anchor="ctr"/>
          <a:lstStyle>
            <a:lvl1pPr algn="r">
              <a:defRPr sz="788" spc="38" baseline="0">
                <a:solidFill>
                  <a:srgbClr val="FFFFFF"/>
                </a:solidFill>
                <a:latin typeface="+mn-lt"/>
              </a:defRPr>
            </a:lvl1pPr>
          </a:lstStyle>
          <a:p>
            <a:fld id="{32637B58-87C1-446D-BDA9-B06F4BCF7782}" type="datetimeFigureOut">
              <a:rPr lang="en-US" smtClean="0"/>
              <a:pPr/>
              <a:t>10/23/2023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8543363" y="6433203"/>
            <a:ext cx="519947" cy="367842"/>
          </a:xfrm>
          <a:prstGeom prst="rect">
            <a:avLst/>
          </a:prstGeom>
        </p:spPr>
        <p:txBody>
          <a:bodyPr vert="horz" lIns="91440" tIns="45720" rIns="91440" bIns="45720" rtlCol="0" anchor="ctr"/>
          <a:lstStyle>
            <a:lvl1pPr algn="r">
              <a:defRPr sz="15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000" kern="1200">
          <a:solidFill>
            <a:schemeClr val="accent2"/>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5"/>
        </a:buClr>
        <a:buFont typeface="Arial" panose="020B0604020202020204" pitchFamily="34" charset="0"/>
        <a:buChar char="•"/>
        <a:defRPr sz="1500" kern="1200">
          <a:solidFill>
            <a:schemeClr val="tx2"/>
          </a:solidFill>
          <a:latin typeface="+mn-lt"/>
          <a:ea typeface="+mn-ea"/>
          <a:cs typeface="+mn-cs"/>
        </a:defRPr>
      </a:lvl1pPr>
      <a:lvl2pPr marL="514350" indent="-171450" algn="l" defTabSz="685800" rtl="0" eaLnBrk="1" latinLnBrk="0" hangingPunct="1">
        <a:lnSpc>
          <a:spcPct val="120000"/>
        </a:lnSpc>
        <a:spcBef>
          <a:spcPts val="375"/>
        </a:spcBef>
        <a:buClr>
          <a:schemeClr val="accent5"/>
        </a:buClr>
        <a:buFont typeface="Arial" panose="020B0604020202020204" pitchFamily="34" charset="0"/>
        <a:buChar char="•"/>
        <a:defRPr sz="1350" kern="1200">
          <a:solidFill>
            <a:schemeClr val="tx2"/>
          </a:solidFill>
          <a:latin typeface="+mn-lt"/>
          <a:ea typeface="+mn-ea"/>
          <a:cs typeface="+mn-cs"/>
        </a:defRPr>
      </a:lvl2pPr>
      <a:lvl3pPr marL="857250" indent="-171450" algn="l" defTabSz="685800" rtl="0" eaLnBrk="1" latinLnBrk="0" hangingPunct="1">
        <a:lnSpc>
          <a:spcPct val="120000"/>
        </a:lnSpc>
        <a:spcBef>
          <a:spcPts val="375"/>
        </a:spcBef>
        <a:buClr>
          <a:schemeClr val="accent5"/>
        </a:buClr>
        <a:buFont typeface="Arial" panose="020B0604020202020204" pitchFamily="34" charset="0"/>
        <a:buChar char="•"/>
        <a:defRPr sz="1200" kern="1200">
          <a:solidFill>
            <a:schemeClr val="tx2"/>
          </a:solidFill>
          <a:latin typeface="+mn-lt"/>
          <a:ea typeface="+mn-ea"/>
          <a:cs typeface="+mn-cs"/>
        </a:defRPr>
      </a:lvl3pPr>
      <a:lvl4pPr marL="12001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4pPr>
      <a:lvl5pPr marL="15430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2736" userDrawn="1">
          <p15:clr>
            <a:srgbClr val="F26B43"/>
          </p15:clr>
        </p15:guide>
        <p15:guide id="4" orient="horz" pos="3312" userDrawn="1">
          <p15:clr>
            <a:srgbClr val="F26B43"/>
          </p15:clr>
        </p15:guide>
        <p15:guide id="5" orient="horz" pos="432" userDrawn="1">
          <p15:clr>
            <a:srgbClr val="F26B43"/>
          </p15:clr>
        </p15:guide>
        <p15:guide id="7" pos="3312" userDrawn="1">
          <p15:clr>
            <a:srgbClr val="F26B43"/>
          </p15:clr>
        </p15:guide>
        <p15:guide id="8" pos="4176" userDrawn="1">
          <p15:clr>
            <a:srgbClr val="F26B43"/>
          </p15:clr>
        </p15:guide>
        <p15:guide id="9" pos="5472" userDrawn="1">
          <p15:clr>
            <a:srgbClr val="F26B43"/>
          </p15:clr>
        </p15:guide>
        <p15:guide id="10" pos="2016" userDrawn="1">
          <p15:clr>
            <a:srgbClr val="F26B43"/>
          </p15:clr>
        </p15:guide>
        <p15:guide id="11" pos="1152" userDrawn="1">
          <p15:clr>
            <a:srgbClr val="F26B43"/>
          </p15:clr>
        </p15:guide>
        <p15:guide id="12" pos="288" userDrawn="1">
          <p15:clr>
            <a:srgbClr val="F26B43"/>
          </p15:clr>
        </p15:guide>
        <p15:guide id="13" pos="1584" userDrawn="1">
          <p15:clr>
            <a:srgbClr val="F26B43"/>
          </p15:clr>
        </p15:guide>
        <p15:guide id="14" pos="3744" userDrawn="1">
          <p15:clr>
            <a:srgbClr val="F26B43"/>
          </p15:clr>
        </p15:guide>
        <p15:guide id="15" pos="5040" userDrawn="1">
          <p15:clr>
            <a:srgbClr val="F26B43"/>
          </p15:clr>
        </p15:guide>
        <p15:guide id="16" pos="720" userDrawn="1">
          <p15:clr>
            <a:srgbClr val="F26B43"/>
          </p15:clr>
        </p15:guide>
        <p15:guide id="17" pos="2448" userDrawn="1">
          <p15:clr>
            <a:srgbClr val="F26B43"/>
          </p15:clr>
        </p15:guide>
        <p15:guide id="18" orient="horz" pos="1008" userDrawn="1">
          <p15:clr>
            <a:srgbClr val="F26B43"/>
          </p15:clr>
        </p15:guide>
        <p15:guide id="19" orient="horz" pos="3888" userDrawn="1">
          <p15:clr>
            <a:srgbClr val="F26B43"/>
          </p15:clr>
        </p15:guide>
        <p15:guide id="20" pos="4608" userDrawn="1">
          <p15:clr>
            <a:srgbClr val="F26B43"/>
          </p15:clr>
        </p15:guide>
        <p15:guide id="21" orient="horz" pos="1584" userDrawn="1">
          <p15:clr>
            <a:srgbClr val="F26B43"/>
          </p15:clr>
        </p15:guide>
        <p15:guide id="22" pos="432" userDrawn="1">
          <p15:clr>
            <a:srgbClr val="F26B43"/>
          </p15:clr>
        </p15:guide>
        <p15:guide id="23" pos="5328" userDrawn="1">
          <p15:clr>
            <a:srgbClr val="F26B43"/>
          </p15:clr>
        </p15:guide>
        <p15:guide id="24" pos="576" userDrawn="1">
          <p15:clr>
            <a:srgbClr val="F26B43"/>
          </p15:clr>
        </p15:guide>
        <p15:guide id="25" pos="51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73A8B-E68E-74A4-0B20-AE373F0CC691}"/>
              </a:ext>
            </a:extLst>
          </p:cNvPr>
          <p:cNvSpPr>
            <a:spLocks noGrp="1"/>
          </p:cNvSpPr>
          <p:nvPr>
            <p:ph type="ctrTitle"/>
          </p:nvPr>
        </p:nvSpPr>
        <p:spPr/>
        <p:txBody>
          <a:bodyPr>
            <a:normAutofit/>
          </a:bodyPr>
          <a:lstStyle/>
          <a:p>
            <a:pPr algn="ctr"/>
            <a:r>
              <a:rPr lang="en-US" sz="6000" b="1" dirty="0">
                <a:latin typeface="Candara" panose="020E0502030303020204" pitchFamily="34" charset="0"/>
              </a:rPr>
              <a:t>Things That Are Essential To </a:t>
            </a:r>
            <a:r>
              <a:rPr lang="en-US" sz="6000" b="1" i="1" dirty="0">
                <a:latin typeface="Candara" panose="020E0502030303020204" pitchFamily="34" charset="0"/>
              </a:rPr>
              <a:t>Spiritual</a:t>
            </a:r>
            <a:r>
              <a:rPr lang="en-US" sz="6000" b="1" dirty="0">
                <a:latin typeface="Candara" panose="020E0502030303020204" pitchFamily="34" charset="0"/>
              </a:rPr>
              <a:t> Growth!</a:t>
            </a:r>
          </a:p>
        </p:txBody>
      </p:sp>
      <p:sp>
        <p:nvSpPr>
          <p:cNvPr id="3" name="Subtitle 2">
            <a:extLst>
              <a:ext uri="{FF2B5EF4-FFF2-40B4-BE49-F238E27FC236}">
                <a16:creationId xmlns:a16="http://schemas.microsoft.com/office/drawing/2014/main" id="{01019190-E5BA-8E8D-17AA-E2568229193E}"/>
              </a:ext>
            </a:extLst>
          </p:cNvPr>
          <p:cNvSpPr>
            <a:spLocks noGrp="1"/>
          </p:cNvSpPr>
          <p:nvPr>
            <p:ph type="subTitle" idx="1"/>
          </p:nvPr>
        </p:nvSpPr>
        <p:spPr>
          <a:xfrm>
            <a:off x="936995" y="4470992"/>
            <a:ext cx="6378206" cy="780763"/>
          </a:xfrm>
        </p:spPr>
        <p:txBody>
          <a:bodyPr>
            <a:normAutofit/>
          </a:bodyPr>
          <a:lstStyle/>
          <a:p>
            <a:pPr algn="ctr"/>
            <a:r>
              <a:rPr lang="en-US" sz="3600" b="0" i="1" dirty="0">
                <a:latin typeface="Candara" panose="020E0502030303020204" pitchFamily="34" charset="0"/>
              </a:rPr>
              <a:t>2 Peter 3:18</a:t>
            </a:r>
          </a:p>
        </p:txBody>
      </p:sp>
    </p:spTree>
    <p:extLst>
      <p:ext uri="{BB962C8B-B14F-4D97-AF65-F5344CB8AC3E}">
        <p14:creationId xmlns:p14="http://schemas.microsoft.com/office/powerpoint/2010/main" val="2680122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16" presetClass="entr" presetSubtype="37"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outVertical)">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3331" y="388017"/>
            <a:ext cx="8069581" cy="815222"/>
          </a:xfrm>
        </p:spPr>
        <p:txBody>
          <a:bodyPr>
            <a:normAutofit/>
          </a:bodyPr>
          <a:lstStyle/>
          <a:p>
            <a:r>
              <a:rPr lang="en-US" sz="4400" b="1" dirty="0">
                <a:latin typeface="Candara" panose="020E0502030303020204" pitchFamily="34" charset="0"/>
              </a:rPr>
              <a:t>To Stay Free From Disease!</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7783831" cy="5056142"/>
          </a:xfrm>
        </p:spPr>
        <p:txBody>
          <a:bodyPr>
            <a:normAutofit/>
          </a:bodyPr>
          <a:lstStyle/>
          <a:p>
            <a:pPr marL="0" indent="0">
              <a:lnSpc>
                <a:spcPct val="100000"/>
              </a:lnSpc>
              <a:buNone/>
            </a:pPr>
            <a:r>
              <a:rPr lang="en-US" sz="3600" b="1" dirty="0">
                <a:latin typeface="Candara" panose="020E0502030303020204" pitchFamily="34" charset="0"/>
              </a:rPr>
              <a:t>Disease can stifle growth and can lead to death…</a:t>
            </a:r>
          </a:p>
          <a:p>
            <a:pPr marL="274320" indent="-274320">
              <a:lnSpc>
                <a:spcPct val="100000"/>
              </a:lnSpc>
              <a:spcBef>
                <a:spcPts val="600"/>
              </a:spcBef>
              <a:buFont typeface="Wingdings" panose="05000000000000000000" pitchFamily="2" charset="2"/>
              <a:buChar char="§"/>
            </a:pPr>
            <a:r>
              <a:rPr lang="en-US" sz="3200" b="1" i="1" dirty="0">
                <a:solidFill>
                  <a:schemeClr val="tx1"/>
                </a:solidFill>
                <a:latin typeface="Candara" panose="020E0502030303020204" pitchFamily="34" charset="0"/>
              </a:rPr>
              <a:t>“For the wages of sin is death…”</a:t>
            </a:r>
          </a:p>
          <a:p>
            <a:pPr marL="548640" lvl="1" indent="-274320">
              <a:lnSpc>
                <a:spcPct val="100000"/>
              </a:lnSpc>
              <a:spcBef>
                <a:spcPts val="0"/>
              </a:spcBef>
              <a:buFont typeface="Wingdings" panose="05000000000000000000" pitchFamily="2" charset="2"/>
              <a:buChar char="§"/>
            </a:pPr>
            <a:r>
              <a:rPr lang="en-US" sz="3050" i="1" dirty="0">
                <a:solidFill>
                  <a:schemeClr val="tx1"/>
                </a:solidFill>
                <a:latin typeface="Candara" panose="020E0502030303020204" pitchFamily="34" charset="0"/>
              </a:rPr>
              <a:t>Rom. 6:23a</a:t>
            </a:r>
          </a:p>
          <a:p>
            <a:pPr marL="0" lvl="1" indent="0">
              <a:lnSpc>
                <a:spcPct val="100000"/>
              </a:lnSpc>
              <a:spcBef>
                <a:spcPts val="600"/>
              </a:spcBef>
              <a:buNone/>
            </a:pPr>
            <a:r>
              <a:rPr lang="en-US" sz="3600" b="1" dirty="0">
                <a:solidFill>
                  <a:schemeClr val="tx1"/>
                </a:solidFill>
                <a:latin typeface="Candara" panose="020E0502030303020204" pitchFamily="34" charset="0"/>
              </a:rPr>
              <a:t>The only medicine to cure the disease of sin is the blood of Christ applied to the heart of the penitent sinner</a:t>
            </a:r>
          </a:p>
          <a:p>
            <a:pPr marL="274320" lvl="1" indent="-274320">
              <a:lnSpc>
                <a:spcPct val="100000"/>
              </a:lnSpc>
              <a:spcBef>
                <a:spcPts val="0"/>
              </a:spcBef>
              <a:buFont typeface="Wingdings" panose="05000000000000000000" pitchFamily="2" charset="2"/>
              <a:buChar char="§"/>
            </a:pPr>
            <a:r>
              <a:rPr lang="en-US" sz="3200" i="1" dirty="0">
                <a:solidFill>
                  <a:schemeClr val="tx1"/>
                </a:solidFill>
                <a:latin typeface="Candara" panose="020E0502030303020204" pitchFamily="34" charset="0"/>
              </a:rPr>
              <a:t>Rom. 6:3-4, 17-18, 23b</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364344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To Put Away Childish Things!</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8069580" cy="5056142"/>
          </a:xfrm>
        </p:spPr>
        <p:txBody>
          <a:bodyPr>
            <a:normAutofit/>
          </a:bodyPr>
          <a:lstStyle/>
          <a:p>
            <a:pPr marL="0" indent="0">
              <a:lnSpc>
                <a:spcPct val="100000"/>
              </a:lnSpc>
              <a:spcBef>
                <a:spcPts val="1200"/>
              </a:spcBef>
              <a:buNone/>
            </a:pPr>
            <a:r>
              <a:rPr lang="en-US" sz="3600" b="1" dirty="0">
                <a:latin typeface="Candara" panose="020E0502030303020204" pitchFamily="34" charset="0"/>
              </a:rPr>
              <a:t>Paul taught Christians to be men, that is, mature in mind </a:t>
            </a:r>
            <a:r>
              <a:rPr lang="en-US" sz="3600" i="1" dirty="0">
                <a:latin typeface="Candara" panose="020E0502030303020204" pitchFamily="34" charset="0"/>
              </a:rPr>
              <a:t>– 1 Cor. 14:20; Eph. 4:14</a:t>
            </a:r>
          </a:p>
          <a:p>
            <a:pPr marL="0" indent="0">
              <a:lnSpc>
                <a:spcPct val="100000"/>
              </a:lnSpc>
              <a:buNone/>
            </a:pPr>
            <a:r>
              <a:rPr lang="en-US" sz="3600" b="1" dirty="0">
                <a:latin typeface="Candara" panose="020E0502030303020204" pitchFamily="34" charset="0"/>
              </a:rPr>
              <a:t>Paul said he </a:t>
            </a:r>
            <a:r>
              <a:rPr lang="en-US" sz="3600" b="1" i="1" dirty="0">
                <a:latin typeface="Candara" panose="020E0502030303020204" pitchFamily="34" charset="0"/>
              </a:rPr>
              <a:t>“put away childish things”</a:t>
            </a:r>
          </a:p>
          <a:p>
            <a:pPr marL="274320" indent="-274320">
              <a:lnSpc>
                <a:spcPct val="100000"/>
              </a:lnSpc>
              <a:buFont typeface="Wingdings" panose="05000000000000000000" pitchFamily="2" charset="2"/>
              <a:buChar char="§"/>
            </a:pPr>
            <a:r>
              <a:rPr lang="en-US" sz="3200" b="1" i="1" dirty="0">
                <a:latin typeface="Candara" panose="020E0502030303020204" pitchFamily="34" charset="0"/>
              </a:rPr>
              <a:t>“When I was a child, I spake as a child, I understood as a child, I thought as a child: but when I became a man, I put away childish things” </a:t>
            </a:r>
            <a:r>
              <a:rPr lang="en-US" sz="3200" i="1" dirty="0">
                <a:latin typeface="Candara" panose="020E0502030303020204" pitchFamily="34" charset="0"/>
              </a:rPr>
              <a:t>– 1 Cor. 13:11</a:t>
            </a:r>
          </a:p>
          <a:p>
            <a:pPr marL="0" indent="0">
              <a:lnSpc>
                <a:spcPct val="100000"/>
              </a:lnSpc>
              <a:buNone/>
            </a:pPr>
            <a:r>
              <a:rPr lang="en-US" sz="3600" b="1" dirty="0">
                <a:latin typeface="Candara" panose="020E0502030303020204" pitchFamily="34" charset="0"/>
              </a:rPr>
              <a:t>Have you grown up yet?</a:t>
            </a:r>
          </a:p>
          <a:p>
            <a:pPr marL="0" indent="0">
              <a:lnSpc>
                <a:spcPct val="100000"/>
              </a:lnSpc>
              <a:buNone/>
            </a:pPr>
            <a:endParaRPr lang="en-US" sz="3600" b="1" dirty="0">
              <a:latin typeface="Candara" panose="020E0502030303020204" pitchFamily="34" charset="0"/>
            </a:endParaRPr>
          </a:p>
          <a:p>
            <a:pPr marL="0" indent="0">
              <a:lnSpc>
                <a:spcPct val="100000"/>
              </a:lnSpc>
              <a:buNone/>
            </a:pPr>
            <a:endParaRPr lang="en-US" sz="3200" i="1"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071681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Frequent Exams!</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7760971" cy="5056142"/>
          </a:xfrm>
        </p:spPr>
        <p:txBody>
          <a:bodyPr>
            <a:normAutofit/>
          </a:bodyPr>
          <a:lstStyle/>
          <a:p>
            <a:pPr marL="0" indent="0">
              <a:lnSpc>
                <a:spcPct val="100000"/>
              </a:lnSpc>
              <a:spcBef>
                <a:spcPts val="1200"/>
              </a:spcBef>
              <a:buNone/>
            </a:pPr>
            <a:r>
              <a:rPr lang="en-US" sz="3600" b="1" dirty="0">
                <a:latin typeface="Candara" panose="020E0502030303020204" pitchFamily="34" charset="0"/>
              </a:rPr>
              <a:t>Paul admonished the Corinthians to… </a:t>
            </a:r>
          </a:p>
          <a:p>
            <a:pPr marL="274320" indent="-274320">
              <a:lnSpc>
                <a:spcPct val="100000"/>
              </a:lnSpc>
              <a:spcBef>
                <a:spcPts val="600"/>
              </a:spcBef>
              <a:buFont typeface="Wingdings" panose="05000000000000000000" pitchFamily="2" charset="2"/>
              <a:buChar char="§"/>
            </a:pPr>
            <a:r>
              <a:rPr lang="en-US" sz="3600" b="1" dirty="0">
                <a:latin typeface="Candara" panose="020E0502030303020204" pitchFamily="34" charset="0"/>
              </a:rPr>
              <a:t>“</a:t>
            </a:r>
            <a:r>
              <a:rPr lang="en-US" sz="3200" b="1" i="1" dirty="0">
                <a:latin typeface="Candara" panose="020E0502030303020204" pitchFamily="34" charset="0"/>
              </a:rPr>
              <a:t>Examine yourselves as to whether you are in the faith. Test yourselves. Do you not know yourselves, that Jesus Christ is in you? --unless indeed you are disqualified”</a:t>
            </a:r>
          </a:p>
          <a:p>
            <a:pPr marL="54864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2 Cor. 13:5 NKJV</a:t>
            </a:r>
          </a:p>
          <a:p>
            <a:pPr marL="0" indent="0">
              <a:lnSpc>
                <a:spcPct val="100000"/>
              </a:lnSpc>
              <a:buNone/>
            </a:pPr>
            <a:r>
              <a:rPr lang="en-US" sz="3600" b="1" dirty="0">
                <a:solidFill>
                  <a:schemeClr val="tx1"/>
                </a:solidFill>
                <a:latin typeface="Candara" panose="020E0502030303020204" pitchFamily="34" charset="0"/>
              </a:rPr>
              <a:t>What is your exam score? </a:t>
            </a:r>
            <a:r>
              <a:rPr lang="en-US" sz="3600" b="1" i="1" dirty="0">
                <a:solidFill>
                  <a:schemeClr val="tx1"/>
                </a:solidFill>
                <a:latin typeface="Candara" panose="020E0502030303020204" pitchFamily="34" charset="0"/>
              </a:rPr>
              <a:t>Pas</a:t>
            </a:r>
            <a:r>
              <a:rPr lang="en-US" sz="3600" b="1" dirty="0">
                <a:solidFill>
                  <a:schemeClr val="tx1"/>
                </a:solidFill>
                <a:latin typeface="Candara" panose="020E0502030303020204" pitchFamily="34" charset="0"/>
              </a:rPr>
              <a:t>s or</a:t>
            </a:r>
            <a:r>
              <a:rPr lang="en-US" sz="3600" b="1" i="1" dirty="0">
                <a:solidFill>
                  <a:schemeClr val="tx1"/>
                </a:solidFill>
                <a:latin typeface="Candara" panose="020E0502030303020204" pitchFamily="34" charset="0"/>
              </a:rPr>
              <a:t> Fail</a:t>
            </a:r>
            <a:r>
              <a:rPr lang="en-US" sz="3600" b="1" dirty="0">
                <a:solidFill>
                  <a:schemeClr val="tx1"/>
                </a:solidFill>
                <a:latin typeface="Candara" panose="020E0502030303020204" pitchFamily="34" charset="0"/>
              </a:rPr>
              <a:t>?</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0068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79763" y="215798"/>
            <a:ext cx="6208987" cy="6104992"/>
          </a:xfrm>
        </p:spPr>
        <p:txBody>
          <a:bodyPr>
            <a:normAutofit/>
          </a:bodyPr>
          <a:lstStyle/>
          <a:p>
            <a:pPr marL="0" indent="0">
              <a:lnSpc>
                <a:spcPct val="100000"/>
              </a:lnSpc>
              <a:spcBef>
                <a:spcPts val="400"/>
              </a:spcBef>
              <a:buNone/>
            </a:pPr>
            <a:r>
              <a:rPr lang="en-US" sz="4000" b="1" i="1" dirty="0">
                <a:solidFill>
                  <a:schemeClr val="tx1"/>
                </a:solidFill>
                <a:latin typeface="Candara" panose="020E0502030303020204" pitchFamily="34" charset="0"/>
              </a:rPr>
              <a:t>To Be Born</a:t>
            </a:r>
          </a:p>
          <a:p>
            <a:pPr marL="0" indent="0">
              <a:lnSpc>
                <a:spcPct val="100000"/>
              </a:lnSpc>
              <a:spcBef>
                <a:spcPts val="400"/>
              </a:spcBef>
              <a:buNone/>
            </a:pPr>
            <a:r>
              <a:rPr lang="en-US" sz="4000" b="1" i="1" dirty="0">
                <a:solidFill>
                  <a:schemeClr val="tx1"/>
                </a:solidFill>
                <a:latin typeface="Candara" panose="020E0502030303020204" pitchFamily="34" charset="0"/>
              </a:rPr>
              <a:t>A Healthy Diet</a:t>
            </a:r>
          </a:p>
          <a:p>
            <a:pPr marL="0" indent="0">
              <a:lnSpc>
                <a:spcPct val="100000"/>
              </a:lnSpc>
              <a:spcBef>
                <a:spcPts val="400"/>
              </a:spcBef>
              <a:buNone/>
            </a:pPr>
            <a:r>
              <a:rPr lang="en-US" sz="4000" b="1" i="1" dirty="0">
                <a:solidFill>
                  <a:schemeClr val="tx1"/>
                </a:solidFill>
                <a:latin typeface="Candara" panose="020E0502030303020204" pitchFamily="34" charset="0"/>
              </a:rPr>
              <a:t>A Lot Of Exercise</a:t>
            </a:r>
          </a:p>
          <a:p>
            <a:pPr marL="0" indent="0">
              <a:lnSpc>
                <a:spcPct val="100000"/>
              </a:lnSpc>
              <a:spcBef>
                <a:spcPts val="400"/>
              </a:spcBef>
              <a:buNone/>
            </a:pPr>
            <a:r>
              <a:rPr lang="en-US" sz="4000" b="1" i="1" dirty="0">
                <a:solidFill>
                  <a:schemeClr val="tx1"/>
                </a:solidFill>
                <a:latin typeface="Candara" panose="020E0502030303020204" pitchFamily="34" charset="0"/>
              </a:rPr>
              <a:t>A Good Environment</a:t>
            </a:r>
          </a:p>
          <a:p>
            <a:pPr marL="0" indent="0">
              <a:lnSpc>
                <a:spcPct val="100000"/>
              </a:lnSpc>
              <a:spcBef>
                <a:spcPts val="400"/>
              </a:spcBef>
              <a:buNone/>
            </a:pPr>
            <a:r>
              <a:rPr lang="en-US" sz="4000" b="1" i="1" dirty="0">
                <a:solidFill>
                  <a:schemeClr val="tx1"/>
                </a:solidFill>
                <a:latin typeface="Candara" panose="020E0502030303020204" pitchFamily="34" charset="0"/>
              </a:rPr>
              <a:t>The Proper Weight</a:t>
            </a:r>
          </a:p>
          <a:p>
            <a:pPr marL="0" indent="0">
              <a:lnSpc>
                <a:spcPct val="100000"/>
              </a:lnSpc>
              <a:spcBef>
                <a:spcPts val="400"/>
              </a:spcBef>
              <a:buNone/>
            </a:pPr>
            <a:r>
              <a:rPr lang="en-US" sz="4000" b="1" i="1" dirty="0">
                <a:solidFill>
                  <a:schemeClr val="tx1"/>
                </a:solidFill>
                <a:latin typeface="Candara" panose="020E0502030303020204" pitchFamily="34" charset="0"/>
              </a:rPr>
              <a:t>The Right Temperature</a:t>
            </a:r>
          </a:p>
          <a:p>
            <a:pPr marL="0" indent="0">
              <a:lnSpc>
                <a:spcPct val="100000"/>
              </a:lnSpc>
              <a:spcBef>
                <a:spcPts val="400"/>
              </a:spcBef>
              <a:buNone/>
            </a:pPr>
            <a:r>
              <a:rPr lang="en-US" sz="4000" b="1" i="1" dirty="0">
                <a:solidFill>
                  <a:schemeClr val="tx1"/>
                </a:solidFill>
                <a:latin typeface="Candara" panose="020E0502030303020204" pitchFamily="34" charset="0"/>
              </a:rPr>
              <a:t>To Stay Free From Disease</a:t>
            </a:r>
          </a:p>
          <a:p>
            <a:pPr marL="0" indent="0">
              <a:lnSpc>
                <a:spcPct val="100000"/>
              </a:lnSpc>
              <a:spcBef>
                <a:spcPts val="400"/>
              </a:spcBef>
              <a:buNone/>
            </a:pPr>
            <a:r>
              <a:rPr lang="en-US" sz="4000" b="1" i="1" dirty="0">
                <a:solidFill>
                  <a:schemeClr val="tx1"/>
                </a:solidFill>
                <a:latin typeface="Candara" panose="020E0502030303020204" pitchFamily="34" charset="0"/>
              </a:rPr>
              <a:t>To Put Away Childish Things</a:t>
            </a:r>
          </a:p>
          <a:p>
            <a:pPr marL="0" indent="0">
              <a:lnSpc>
                <a:spcPct val="100000"/>
              </a:lnSpc>
              <a:spcBef>
                <a:spcPts val="400"/>
              </a:spcBef>
              <a:buNone/>
            </a:pPr>
            <a:r>
              <a:rPr lang="en-US" sz="4000" b="1" i="1" dirty="0">
                <a:solidFill>
                  <a:schemeClr val="tx1"/>
                </a:solidFill>
                <a:latin typeface="Candara" panose="020E0502030303020204" pitchFamily="34" charset="0"/>
              </a:rPr>
              <a:t>Frequent Exams</a:t>
            </a:r>
          </a:p>
          <a:p>
            <a:pPr marL="0" indent="0">
              <a:lnSpc>
                <a:spcPct val="100000"/>
              </a:lnSpc>
              <a:spcBef>
                <a:spcPts val="0"/>
              </a:spcBef>
              <a:buNone/>
            </a:pPr>
            <a:endParaRPr lang="en-US" sz="4000" b="1" i="1"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2490600" y="3358762"/>
            <a:ext cx="5881675" cy="907941"/>
          </a:xfrm>
          <a:prstGeom prst="rect">
            <a:avLst/>
          </a:prstGeom>
          <a:noFill/>
        </p:spPr>
        <p:txBody>
          <a:bodyPr wrap="none" lIns="91440" tIns="45720" rIns="91440" bIns="45720">
            <a:spAutoFit/>
          </a:bodyPr>
          <a:lstStyle/>
          <a:p>
            <a:pPr algn="ctr"/>
            <a:r>
              <a:rPr lang="en-US" sz="53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To grow w</a:t>
            </a:r>
            <a:r>
              <a:rPr lang="en-US" sz="53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e need…</a:t>
            </a:r>
          </a:p>
        </p:txBody>
      </p:sp>
      <p:sp>
        <p:nvSpPr>
          <p:cNvPr id="5" name="Arrow: Bent 4">
            <a:extLst>
              <a:ext uri="{FF2B5EF4-FFF2-40B4-BE49-F238E27FC236}">
                <a16:creationId xmlns:a16="http://schemas.microsoft.com/office/drawing/2014/main" id="{EC65A891-5465-9EE1-2AAA-DFEF01B58ADE}"/>
              </a:ext>
            </a:extLst>
          </p:cNvPr>
          <p:cNvSpPr/>
          <p:nvPr/>
        </p:nvSpPr>
        <p:spPr>
          <a:xfrm>
            <a:off x="385403" y="453243"/>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486D7AA6-3C82-22BC-A243-5E15FBF7550F}"/>
              </a:ext>
            </a:extLst>
          </p:cNvPr>
          <p:cNvSpPr/>
          <p:nvPr/>
        </p:nvSpPr>
        <p:spPr>
          <a:xfrm rot="2916206">
            <a:off x="4912386" y="1587635"/>
            <a:ext cx="3342583" cy="1200329"/>
          </a:xfrm>
          <a:prstGeom prst="rect">
            <a:avLst/>
          </a:prstGeom>
          <a:noFill/>
        </p:spPr>
        <p:txBody>
          <a:bodyPr wrap="none" lIns="91440" tIns="45720" rIns="91440" bIns="45720">
            <a:spAutoFit/>
          </a:bodyPr>
          <a:lstStyle/>
          <a:p>
            <a:pPr algn="ctr"/>
            <a:r>
              <a:rPr lang="en-US" sz="7200" b="1" dirty="0">
                <a:ln w="22225">
                  <a:solidFill>
                    <a:schemeClr val="accent2"/>
                  </a:solidFill>
                  <a:prstDash val="solid"/>
                </a:ln>
                <a:solidFill>
                  <a:schemeClr val="accent1"/>
                </a:solidFill>
                <a:latin typeface="Candara" panose="020E0502030303020204" pitchFamily="34" charset="0"/>
              </a:rPr>
              <a:t>REVIEW</a:t>
            </a:r>
            <a:endParaRPr lang="en-US" sz="7200" b="1" cap="none" spc="0" dirty="0">
              <a:ln w="22225">
                <a:solidFill>
                  <a:schemeClr val="accent2"/>
                </a:solidFill>
                <a:prstDash val="solid"/>
              </a:ln>
              <a:solidFill>
                <a:schemeClr val="accent1"/>
              </a:solidFill>
              <a:effectLst/>
              <a:latin typeface="Candara" panose="020E0502030303020204" pitchFamily="34" charset="0"/>
            </a:endParaRPr>
          </a:p>
        </p:txBody>
      </p:sp>
    </p:spTree>
    <p:extLst>
      <p:ext uri="{BB962C8B-B14F-4D97-AF65-F5344CB8AC3E}">
        <p14:creationId xmlns:p14="http://schemas.microsoft.com/office/powerpoint/2010/main" val="3718944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5" y="1577340"/>
            <a:ext cx="8083321" cy="5120640"/>
          </a:xfrm>
          <a:solidFill>
            <a:schemeClr val="accent1">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tx1"/>
                </a:solidFill>
                <a:effectLst/>
                <a:latin typeface="Candara" panose="020E0502030303020204" pitchFamily="34" charset="0"/>
              </a:rPr>
              <a:t>Alien sinners </a:t>
            </a:r>
            <a:r>
              <a:rPr lang="en-US" altLang="en-US" sz="3600" b="1" i="1" u="sng" dirty="0">
                <a:solidFill>
                  <a:schemeClr val="tx1"/>
                </a:solidFill>
                <a:latin typeface="Candara" panose="020E0502030303020204" pitchFamily="34" charset="0"/>
              </a:rPr>
              <a:t>MUST</a:t>
            </a:r>
            <a:r>
              <a:rPr lang="en-US" altLang="en-US" sz="3600" b="1" dirty="0">
                <a:solidFill>
                  <a:schemeClr val="tx1"/>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Confess </a:t>
            </a:r>
            <a:r>
              <a:rPr lang="en-US" altLang="en-US" sz="2800" dirty="0">
                <a:solidFill>
                  <a:schemeClr val="tx1"/>
                </a:solidFill>
                <a:latin typeface="Candara" panose="020E0502030303020204" pitchFamily="34" charset="0"/>
              </a:rPr>
              <a:t>that </a:t>
            </a:r>
            <a:r>
              <a:rPr lang="en-US" altLang="en-US" sz="2800" dirty="0">
                <a:solidFill>
                  <a:schemeClr val="tx1"/>
                </a:solidFill>
                <a:effectLst/>
                <a:latin typeface="Candara" panose="020E0502030303020204" pitchFamily="34" charset="0"/>
              </a:rPr>
              <a:t>Christ </a:t>
            </a:r>
            <a:r>
              <a:rPr lang="en-US" altLang="en-US" sz="2800" dirty="0">
                <a:solidFill>
                  <a:schemeClr val="tx1"/>
                </a:solidFill>
                <a:latin typeface="Candara" panose="020E0502030303020204" pitchFamily="34" charset="0"/>
              </a:rPr>
              <a:t>is God’s Son </a:t>
            </a:r>
            <a:r>
              <a:rPr lang="en-US" altLang="en-US" sz="2800" dirty="0">
                <a:solidFill>
                  <a:schemeClr val="tx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Be baptized </a:t>
            </a:r>
            <a:r>
              <a:rPr lang="en-US" altLang="en-US" sz="2800" dirty="0">
                <a:solidFill>
                  <a:schemeClr val="tx1"/>
                </a:solidFill>
                <a:latin typeface="Candara" panose="020E0502030303020204" pitchFamily="34" charset="0"/>
              </a:rPr>
              <a:t>to wash away your</a:t>
            </a:r>
            <a:r>
              <a:rPr lang="en-US" altLang="en-US" sz="2800" dirty="0">
                <a:solidFill>
                  <a:schemeClr val="tx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tx1"/>
                </a:solidFill>
                <a:effectLst/>
                <a:latin typeface="Candara" panose="020E0502030303020204" pitchFamily="34" charset="0"/>
              </a:rPr>
              <a:t>An erring child of God </a:t>
            </a:r>
            <a:r>
              <a:rPr lang="en-US" altLang="en-US" sz="3600" b="1" i="1" u="sng" dirty="0">
                <a:solidFill>
                  <a:schemeClr val="tx1"/>
                </a:solidFill>
                <a:latin typeface="Candara" panose="020E0502030303020204" pitchFamily="34" charset="0"/>
              </a:rPr>
              <a:t>MUST</a:t>
            </a:r>
            <a:r>
              <a:rPr lang="en-US" altLang="en-US" sz="3600" b="1" dirty="0">
                <a:solidFill>
                  <a:schemeClr val="tx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tx1"/>
                </a:solidFill>
                <a:latin typeface="Candara" panose="020E0502030303020204" pitchFamily="34" charset="0"/>
              </a:rPr>
              <a:t>Christians</a:t>
            </a:r>
            <a:r>
              <a:rPr lang="en-US" altLang="en-US" sz="3600" b="1" i="1" dirty="0">
                <a:solidFill>
                  <a:schemeClr val="tx1"/>
                </a:solidFill>
                <a:latin typeface="Candara" panose="020E0502030303020204" pitchFamily="34" charset="0"/>
              </a:rPr>
              <a:t> </a:t>
            </a:r>
            <a:r>
              <a:rPr lang="en-US" altLang="en-US" sz="3600" b="1" i="1" u="sng" dirty="0">
                <a:solidFill>
                  <a:schemeClr val="tx1"/>
                </a:solidFill>
                <a:latin typeface="Candara" panose="020E0502030303020204" pitchFamily="34" charset="0"/>
              </a:rPr>
              <a:t>MUST</a:t>
            </a:r>
            <a:r>
              <a:rPr lang="en-US" altLang="en-US" sz="3600" b="1" i="1" dirty="0">
                <a:solidFill>
                  <a:schemeClr val="tx1"/>
                </a:solidFill>
                <a:latin typeface="Candara" panose="020E0502030303020204" pitchFamily="34" charset="0"/>
              </a:rPr>
              <a:t> </a:t>
            </a:r>
            <a:r>
              <a:rPr lang="en-US" altLang="en-US" sz="3600" b="1" i="1" dirty="0">
                <a:solidFill>
                  <a:schemeClr val="tx1"/>
                </a:solidFill>
                <a:effectLst/>
                <a:latin typeface="Candara" panose="020E0502030303020204" pitchFamily="34" charset="0"/>
              </a:rPr>
              <a:t>“be faithful </a:t>
            </a:r>
            <a:r>
              <a:rPr lang="en-US" altLang="en-US" sz="3600" b="1" i="1" u="sng" dirty="0">
                <a:solidFill>
                  <a:schemeClr val="tx1"/>
                </a:solidFill>
                <a:effectLst/>
                <a:latin typeface="Candara" panose="020E0502030303020204" pitchFamily="34" charset="0"/>
              </a:rPr>
              <a:t>unto</a:t>
            </a:r>
            <a:r>
              <a:rPr lang="en-US" altLang="en-US" sz="3600" b="1" i="1" dirty="0">
                <a:solidFill>
                  <a:schemeClr val="tx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tx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1">
              <a:lumMod val="40000"/>
              <a:lumOff val="6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latin typeface="Candara" panose="020E0502030303020204" pitchFamily="34" charset="0"/>
              </a:rPr>
              <a:t>Sirs, What </a:t>
            </a:r>
            <a:r>
              <a:rPr lang="en-US" sz="6000" b="1" i="1" u="sng" cap="none" spc="0" dirty="0">
                <a:ln w="12700">
                  <a:solidFill>
                    <a:schemeClr val="tx2">
                      <a:lumMod val="75000"/>
                    </a:schemeClr>
                  </a:solidFill>
                  <a:prstDash val="solid"/>
                </a:ln>
                <a:latin typeface="Candara" panose="020E0502030303020204" pitchFamily="34" charset="0"/>
              </a:rPr>
              <a:t>MUST</a:t>
            </a:r>
            <a:r>
              <a:rPr lang="en-US" sz="6000" b="1" i="1" cap="none" spc="0" dirty="0">
                <a:ln w="12700">
                  <a:solidFill>
                    <a:schemeClr val="tx2">
                      <a:lumMod val="75000"/>
                    </a:schemeClr>
                  </a:solidFill>
                  <a:prstDash val="solid"/>
                </a:ln>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53523" y="386150"/>
            <a:ext cx="721326" cy="646331"/>
          </a:xfrm>
          <a:prstGeom prst="rect">
            <a:avLst/>
          </a:prstGeom>
          <a:noFill/>
        </p:spPr>
        <p:txBody>
          <a:bodyPr wrap="square" rtlCol="0">
            <a:spAutoFit/>
          </a:bodyPr>
          <a:lstStyle/>
          <a:p>
            <a:pPr algn="ctr"/>
            <a:r>
              <a:rPr lang="en-US" dirty="0">
                <a:latin typeface="Candara" panose="020E0502030303020204" pitchFamily="34" charset="0"/>
              </a:rPr>
              <a:t>Acts </a:t>
            </a:r>
          </a:p>
          <a:p>
            <a:pPr algn="ctr"/>
            <a:r>
              <a:rPr lang="en-US" dirty="0">
                <a:latin typeface="Candara" panose="020E0502030303020204" pitchFamily="34" charset="0"/>
              </a:rPr>
              <a:t>16:30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E132-CA1F-BA67-8F32-F3FB5AD53B93}"/>
              </a:ext>
            </a:extLst>
          </p:cNvPr>
          <p:cNvSpPr>
            <a:spLocks noGrp="1"/>
          </p:cNvSpPr>
          <p:nvPr>
            <p:ph type="title"/>
          </p:nvPr>
        </p:nvSpPr>
        <p:spPr/>
        <p:txBody>
          <a:bodyPr>
            <a:normAutofit/>
          </a:bodyPr>
          <a:lstStyle/>
          <a:p>
            <a:r>
              <a:rPr lang="en-US" sz="4400" b="1" dirty="0">
                <a:latin typeface="Candara" panose="020E0502030303020204" pitchFamily="34" charset="0"/>
              </a:rPr>
              <a:t>2 Peter 3:18</a:t>
            </a:r>
          </a:p>
        </p:txBody>
      </p:sp>
      <p:sp>
        <p:nvSpPr>
          <p:cNvPr id="3" name="Content Placeholder 2">
            <a:extLst>
              <a:ext uri="{FF2B5EF4-FFF2-40B4-BE49-F238E27FC236}">
                <a16:creationId xmlns:a16="http://schemas.microsoft.com/office/drawing/2014/main" id="{3E448B93-3A3F-FDFA-9E2F-8E87E9092BA4}"/>
              </a:ext>
            </a:extLst>
          </p:cNvPr>
          <p:cNvSpPr>
            <a:spLocks noGrp="1"/>
          </p:cNvSpPr>
          <p:nvPr>
            <p:ph idx="1"/>
          </p:nvPr>
        </p:nvSpPr>
        <p:spPr>
          <a:xfrm>
            <a:off x="685800" y="1919673"/>
            <a:ext cx="8117541" cy="4123318"/>
          </a:xfrm>
        </p:spPr>
        <p:txBody>
          <a:bodyPr>
            <a:normAutofit/>
          </a:bodyPr>
          <a:lstStyle/>
          <a:p>
            <a:pPr marL="0" indent="0">
              <a:lnSpc>
                <a:spcPct val="100000"/>
              </a:lnSpc>
              <a:buNone/>
            </a:pPr>
            <a:r>
              <a:rPr lang="en-US" sz="4000" b="1" i="1" dirty="0">
                <a:latin typeface="Candara" panose="020E0502030303020204" pitchFamily="34" charset="0"/>
              </a:rPr>
              <a:t>“But grow in grace, and in the knowledge of our Lord and </a:t>
            </a:r>
            <a:r>
              <a:rPr lang="en-US" sz="4000" b="1" i="1" dirty="0" err="1">
                <a:latin typeface="Candara" panose="020E0502030303020204" pitchFamily="34" charset="0"/>
              </a:rPr>
              <a:t>Saviour</a:t>
            </a:r>
            <a:r>
              <a:rPr lang="en-US" sz="4000" b="1" i="1" dirty="0">
                <a:latin typeface="Candara" panose="020E0502030303020204" pitchFamily="34" charset="0"/>
              </a:rPr>
              <a:t> Jesus Christ. To him be glory both now and for ever. Amen”</a:t>
            </a:r>
          </a:p>
        </p:txBody>
      </p:sp>
    </p:spTree>
    <p:extLst>
      <p:ext uri="{BB962C8B-B14F-4D97-AF65-F5344CB8AC3E}">
        <p14:creationId xmlns:p14="http://schemas.microsoft.com/office/powerpoint/2010/main" val="3220420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1E132-CA1F-BA67-8F32-F3FB5AD53B93}"/>
              </a:ext>
            </a:extLst>
          </p:cNvPr>
          <p:cNvSpPr>
            <a:spLocks noGrp="1"/>
          </p:cNvSpPr>
          <p:nvPr>
            <p:ph type="title"/>
          </p:nvPr>
        </p:nvSpPr>
        <p:spPr>
          <a:xfrm>
            <a:off x="381000" y="205185"/>
            <a:ext cx="7436144" cy="1329004"/>
          </a:xfrm>
        </p:spPr>
        <p:txBody>
          <a:bodyPr>
            <a:normAutofit/>
          </a:bodyPr>
          <a:lstStyle/>
          <a:p>
            <a:r>
              <a:rPr lang="en-US" sz="44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E448B93-3A3F-FDFA-9E2F-8E87E9092BA4}"/>
              </a:ext>
            </a:extLst>
          </p:cNvPr>
          <p:cNvSpPr>
            <a:spLocks noGrp="1"/>
          </p:cNvSpPr>
          <p:nvPr>
            <p:ph idx="1"/>
          </p:nvPr>
        </p:nvSpPr>
        <p:spPr>
          <a:xfrm>
            <a:off x="685800" y="1461246"/>
            <a:ext cx="8172450" cy="5305313"/>
          </a:xfrm>
        </p:spPr>
        <p:txBody>
          <a:bodyPr>
            <a:normAutofit fontScale="92500"/>
          </a:bodyPr>
          <a:lstStyle/>
          <a:p>
            <a:pPr marL="0" indent="0">
              <a:lnSpc>
                <a:spcPct val="100000"/>
              </a:lnSpc>
              <a:buNone/>
            </a:pPr>
            <a:r>
              <a:rPr lang="en-US" sz="3900" b="1" i="0" u="none" strike="noStrike" baseline="0" dirty="0">
                <a:latin typeface="Candara" panose="020E0502030303020204" pitchFamily="34" charset="0"/>
              </a:rPr>
              <a:t>God command</a:t>
            </a:r>
            <a:r>
              <a:rPr lang="en-US" sz="3900" b="1" dirty="0">
                <a:latin typeface="Candara" panose="020E0502030303020204" pitchFamily="34" charset="0"/>
              </a:rPr>
              <a:t>s and</a:t>
            </a:r>
            <a:r>
              <a:rPr lang="en-US" sz="3900" b="1" i="0" u="none" strike="noStrike" baseline="0" dirty="0">
                <a:latin typeface="Candara" panose="020E0502030303020204" pitchFamily="34" charset="0"/>
              </a:rPr>
              <a:t> expects His people to grow up and be strong, spiritually</a:t>
            </a:r>
            <a:endParaRPr lang="en-US" sz="3900" b="1" dirty="0">
              <a:latin typeface="Candara" panose="020E0502030303020204" pitchFamily="34" charset="0"/>
            </a:endParaRPr>
          </a:p>
          <a:p>
            <a:pPr marL="274320" indent="-274320">
              <a:lnSpc>
                <a:spcPct val="100000"/>
              </a:lnSpc>
              <a:spcBef>
                <a:spcPts val="0"/>
              </a:spcBef>
              <a:buFont typeface="Wingdings" panose="05000000000000000000" pitchFamily="2" charset="2"/>
              <a:buChar char="§"/>
            </a:pPr>
            <a:r>
              <a:rPr lang="en-US" sz="3200" i="1" u="none" strike="noStrike" baseline="0" dirty="0">
                <a:latin typeface="Candara" panose="020E0502030303020204" pitchFamily="34" charset="0"/>
              </a:rPr>
              <a:t>Eph. 4:11-15</a:t>
            </a:r>
            <a:endParaRPr lang="en-US" sz="3200" i="1" dirty="0">
              <a:latin typeface="Candara" panose="020E0502030303020204" pitchFamily="34" charset="0"/>
            </a:endParaRPr>
          </a:p>
          <a:p>
            <a:pPr marL="0" indent="0">
              <a:lnSpc>
                <a:spcPct val="100000"/>
              </a:lnSpc>
              <a:buNone/>
            </a:pPr>
            <a:r>
              <a:rPr lang="en-US" sz="3900" b="1" i="0" u="none" strike="noStrike" baseline="0" dirty="0">
                <a:latin typeface="Candara" panose="020E0502030303020204" pitchFamily="34" charset="0"/>
              </a:rPr>
              <a:t>This takes time, commitment and diligence </a:t>
            </a:r>
            <a:r>
              <a:rPr lang="en-US" sz="3600" i="0" u="none" strike="noStrike" baseline="0" dirty="0">
                <a:latin typeface="Candara" panose="020E0502030303020204" pitchFamily="34" charset="0"/>
              </a:rPr>
              <a:t>– </a:t>
            </a:r>
            <a:r>
              <a:rPr lang="en-US" sz="3600" i="1" u="none" strike="noStrike" baseline="0" dirty="0">
                <a:latin typeface="Candara" panose="020E0502030303020204" pitchFamily="34" charset="0"/>
              </a:rPr>
              <a:t>2 Peter 1:1-11</a:t>
            </a:r>
          </a:p>
          <a:p>
            <a:pPr marL="274320" indent="-274320">
              <a:lnSpc>
                <a:spcPct val="100000"/>
              </a:lnSpc>
              <a:spcBef>
                <a:spcPts val="600"/>
              </a:spcBef>
              <a:buFont typeface="Wingdings" panose="05000000000000000000" pitchFamily="2" charset="2"/>
              <a:buChar char="§"/>
            </a:pPr>
            <a:r>
              <a:rPr lang="en-US" sz="3200" b="1" i="1" dirty="0">
                <a:latin typeface="Candara" panose="020E0502030303020204" pitchFamily="34" charset="0"/>
              </a:rPr>
              <a:t>“these things” </a:t>
            </a:r>
            <a:r>
              <a:rPr lang="en-US" sz="3200" dirty="0">
                <a:latin typeface="Candara" panose="020E0502030303020204" pitchFamily="34" charset="0"/>
              </a:rPr>
              <a:t>are to be abounding in our faith</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Growth will not take place if we don’t add </a:t>
            </a:r>
            <a:r>
              <a:rPr lang="en-US" sz="3200" b="1" i="1" dirty="0">
                <a:latin typeface="Candara" panose="020E0502030303020204" pitchFamily="34" charset="0"/>
              </a:rPr>
              <a:t>“these things”!</a:t>
            </a:r>
          </a:p>
          <a:p>
            <a:pPr marL="0" indent="0">
              <a:lnSpc>
                <a:spcPct val="100000"/>
              </a:lnSpc>
              <a:spcBef>
                <a:spcPts val="1200"/>
              </a:spcBef>
              <a:buNone/>
            </a:pPr>
            <a:r>
              <a:rPr lang="en-US" sz="3900" b="1" dirty="0">
                <a:latin typeface="Candara" panose="020E0502030303020204" pitchFamily="34" charset="0"/>
              </a:rPr>
              <a:t>Consider these essentials!</a:t>
            </a:r>
          </a:p>
        </p:txBody>
      </p:sp>
    </p:spTree>
    <p:extLst>
      <p:ext uri="{BB962C8B-B14F-4D97-AF65-F5344CB8AC3E}">
        <p14:creationId xmlns:p14="http://schemas.microsoft.com/office/powerpoint/2010/main" val="1188623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9" y="384538"/>
            <a:ext cx="7196116" cy="815222"/>
          </a:xfrm>
        </p:spPr>
        <p:txBody>
          <a:bodyPr>
            <a:normAutofit/>
          </a:bodyPr>
          <a:lstStyle/>
          <a:p>
            <a:r>
              <a:rPr lang="en-US" sz="4400" b="1" dirty="0">
                <a:latin typeface="Candara" panose="020E0502030303020204" pitchFamily="34" charset="0"/>
              </a:rPr>
              <a:t>To Be Born!</a:t>
            </a: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30" y="1394460"/>
            <a:ext cx="7886700" cy="4648531"/>
          </a:xfrm>
        </p:spPr>
        <p:txBody>
          <a:bodyPr>
            <a:normAutofit/>
          </a:bodyPr>
          <a:lstStyle/>
          <a:p>
            <a:pPr marL="0" indent="0">
              <a:lnSpc>
                <a:spcPct val="100000"/>
              </a:lnSpc>
              <a:buNone/>
            </a:pPr>
            <a:r>
              <a:rPr lang="en-US" sz="3600" b="1" dirty="0">
                <a:latin typeface="Candara" panose="020E0502030303020204" pitchFamily="34" charset="0"/>
              </a:rPr>
              <a:t>Before any physical growth can take place, one must be born</a:t>
            </a:r>
          </a:p>
          <a:p>
            <a:pPr marL="0" indent="0">
              <a:lnSpc>
                <a:spcPct val="100000"/>
              </a:lnSpc>
              <a:buNone/>
            </a:pPr>
            <a:r>
              <a:rPr lang="en-US" sz="3600" b="1" dirty="0">
                <a:latin typeface="Candara" panose="020E0502030303020204" pitchFamily="34" charset="0"/>
              </a:rPr>
              <a:t>One must be </a:t>
            </a:r>
            <a:r>
              <a:rPr lang="en-US" sz="3600" b="1" i="1" dirty="0">
                <a:latin typeface="Candara" panose="020E0502030303020204" pitchFamily="34" charset="0"/>
              </a:rPr>
              <a:t>“born AGAIN”</a:t>
            </a:r>
            <a:r>
              <a:rPr lang="en-US" sz="3600" b="1" dirty="0">
                <a:latin typeface="Candara" panose="020E0502030303020204" pitchFamily="34" charset="0"/>
              </a:rPr>
              <a:t> for growth in God’s word to occur </a:t>
            </a:r>
            <a:r>
              <a:rPr lang="en-US" sz="3600" dirty="0">
                <a:latin typeface="Candara" panose="020E0502030303020204" pitchFamily="34" charset="0"/>
              </a:rPr>
              <a:t>– </a:t>
            </a:r>
            <a:r>
              <a:rPr lang="en-US" sz="3600" i="1" dirty="0">
                <a:latin typeface="Candara" panose="020E0502030303020204" pitchFamily="34" charset="0"/>
              </a:rPr>
              <a:t>John 3:3-5</a:t>
            </a:r>
          </a:p>
          <a:p>
            <a:pPr marL="274320" indent="-274320">
              <a:lnSpc>
                <a:spcPct val="100000"/>
              </a:lnSpc>
              <a:spcBef>
                <a:spcPts val="1200"/>
              </a:spcBef>
              <a:buFont typeface="Wingdings" panose="05000000000000000000" pitchFamily="2" charset="2"/>
              <a:buChar char="§"/>
            </a:pPr>
            <a:r>
              <a:rPr lang="en-US" sz="3200" dirty="0">
                <a:latin typeface="Candara" panose="020E0502030303020204" pitchFamily="34" charset="0"/>
              </a:rPr>
              <a:t>The spiritual birth takes place when one obeys the gospel of Christ, and this is made possible </a:t>
            </a:r>
            <a:r>
              <a:rPr lang="en-US" sz="3200" b="1" i="1" dirty="0">
                <a:latin typeface="Candara" panose="020E0502030303020204" pitchFamily="34" charset="0"/>
              </a:rPr>
              <a:t>“by the word of God”</a:t>
            </a:r>
          </a:p>
          <a:p>
            <a:pPr marL="617220" lvl="1" indent="-274320">
              <a:lnSpc>
                <a:spcPct val="100000"/>
              </a:lnSpc>
              <a:spcBef>
                <a:spcPts val="0"/>
              </a:spcBef>
              <a:buFont typeface="Wingdings" panose="05000000000000000000" pitchFamily="2" charset="2"/>
              <a:buChar char="§"/>
            </a:pPr>
            <a:r>
              <a:rPr lang="en-US" sz="2800" i="1" dirty="0">
                <a:latin typeface="Candara" panose="020E0502030303020204" pitchFamily="34" charset="0"/>
              </a:rPr>
              <a:t>1 Peter 1:22-23</a:t>
            </a:r>
          </a:p>
          <a:p>
            <a:pPr marL="0" indent="0">
              <a:lnSpc>
                <a:spcPct val="100000"/>
              </a:lnSpc>
              <a:buNone/>
            </a:pPr>
            <a:endParaRPr lang="en-US" sz="3600" dirty="0">
              <a:latin typeface="Candara" panose="020E0502030303020204" pitchFamily="34" charset="0"/>
            </a:endParaRP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73890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A Healthy Diet!</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30" y="1394460"/>
            <a:ext cx="7715250" cy="4648531"/>
          </a:xfrm>
        </p:spPr>
        <p:txBody>
          <a:bodyPr>
            <a:normAutofit/>
          </a:bodyPr>
          <a:lstStyle/>
          <a:p>
            <a:pPr marL="0" indent="0">
              <a:lnSpc>
                <a:spcPct val="100000"/>
              </a:lnSpc>
              <a:buNone/>
            </a:pPr>
            <a:r>
              <a:rPr lang="en-US" sz="3600" b="1" dirty="0">
                <a:latin typeface="Candara" panose="020E0502030303020204" pitchFamily="34" charset="0"/>
              </a:rPr>
              <a:t>This diet must be a </a:t>
            </a:r>
            <a:r>
              <a:rPr lang="en-US" sz="3600" b="1" i="1" dirty="0">
                <a:latin typeface="Candara" panose="020E0502030303020204" pitchFamily="34" charset="0"/>
              </a:rPr>
              <a:t>spiritual</a:t>
            </a:r>
            <a:r>
              <a:rPr lang="en-US" sz="3600" b="1" dirty="0">
                <a:latin typeface="Candara" panose="020E0502030303020204" pitchFamily="34" charset="0"/>
              </a:rPr>
              <a:t> diet – the craving of God’s word </a:t>
            </a:r>
            <a:r>
              <a:rPr lang="en-US" sz="3600" i="1" dirty="0">
                <a:latin typeface="Candara" panose="020E0502030303020204" pitchFamily="34" charset="0"/>
              </a:rPr>
              <a:t>– 1 Peter 2:2</a:t>
            </a:r>
          </a:p>
          <a:p>
            <a:pPr marL="0" indent="0">
              <a:lnSpc>
                <a:spcPct val="100000"/>
              </a:lnSpc>
              <a:buNone/>
            </a:pPr>
            <a:r>
              <a:rPr lang="en-US" sz="3600" b="1" dirty="0">
                <a:latin typeface="Candara" panose="020E0502030303020204" pitchFamily="34" charset="0"/>
              </a:rPr>
              <a:t>We must grow so we can develop our minds to receive the </a:t>
            </a:r>
            <a:r>
              <a:rPr lang="en-US" sz="3600" b="1" i="1" dirty="0">
                <a:latin typeface="Candara" panose="020E0502030303020204" pitchFamily="34" charset="0"/>
              </a:rPr>
              <a:t>“strong meat” </a:t>
            </a:r>
            <a:r>
              <a:rPr lang="en-US" sz="3600" b="1" dirty="0">
                <a:latin typeface="Candara" panose="020E0502030303020204" pitchFamily="34" charset="0"/>
              </a:rPr>
              <a:t>of the word </a:t>
            </a:r>
            <a:r>
              <a:rPr lang="en-US" sz="3600" i="1" dirty="0">
                <a:latin typeface="Candara" panose="020E0502030303020204" pitchFamily="34" charset="0"/>
              </a:rPr>
              <a:t>– Hebrews 5:12-14</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This will enable us to be </a:t>
            </a:r>
            <a:r>
              <a:rPr lang="en-US" sz="3200" i="1" dirty="0">
                <a:latin typeface="Candara" panose="020E0502030303020204" pitchFamily="34" charset="0"/>
              </a:rPr>
              <a:t>spiritually</a:t>
            </a:r>
            <a:r>
              <a:rPr lang="en-US" sz="3200" dirty="0">
                <a:latin typeface="Candara" panose="020E0502030303020204" pitchFamily="34" charset="0"/>
              </a:rPr>
              <a:t> minded and not </a:t>
            </a:r>
            <a:r>
              <a:rPr lang="en-US" sz="3200" i="1" dirty="0">
                <a:latin typeface="Candara" panose="020E0502030303020204" pitchFamily="34" charset="0"/>
              </a:rPr>
              <a:t>carnally</a:t>
            </a:r>
            <a:r>
              <a:rPr lang="en-US" sz="3200" dirty="0">
                <a:latin typeface="Candara" panose="020E0502030303020204" pitchFamily="34" charset="0"/>
              </a:rPr>
              <a:t> minded – </a:t>
            </a:r>
            <a:r>
              <a:rPr lang="en-US" sz="3200" i="1" dirty="0">
                <a:latin typeface="Candara" panose="020E0502030303020204" pitchFamily="34" charset="0"/>
              </a:rPr>
              <a:t>1 Cor. 3:1-3</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33965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A Lot Of Exercise!</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8069579" cy="5056142"/>
          </a:xfrm>
        </p:spPr>
        <p:txBody>
          <a:bodyPr>
            <a:normAutofit/>
          </a:bodyPr>
          <a:lstStyle/>
          <a:p>
            <a:pPr marL="0" indent="0">
              <a:lnSpc>
                <a:spcPct val="100000"/>
              </a:lnSpc>
              <a:spcBef>
                <a:spcPts val="600"/>
              </a:spcBef>
              <a:buNone/>
            </a:pPr>
            <a:r>
              <a:rPr lang="en-US" sz="3600" b="1" dirty="0">
                <a:latin typeface="Candara" panose="020E0502030303020204" pitchFamily="34" charset="0"/>
              </a:rPr>
              <a:t>This exercise must involve the mind which will be demonstrated by our outward actions </a:t>
            </a:r>
            <a:r>
              <a:rPr lang="en-US" sz="3600" i="1" dirty="0">
                <a:latin typeface="Candara" panose="020E0502030303020204" pitchFamily="34" charset="0"/>
              </a:rPr>
              <a:t>– 1 Tim. 4:7-8</a:t>
            </a:r>
          </a:p>
          <a:p>
            <a:pPr marL="0" indent="0">
              <a:lnSpc>
                <a:spcPct val="100000"/>
              </a:lnSpc>
              <a:spcBef>
                <a:spcPts val="600"/>
              </a:spcBef>
              <a:buNone/>
            </a:pPr>
            <a:r>
              <a:rPr lang="en-US" sz="3600" b="1" dirty="0">
                <a:latin typeface="Candara" panose="020E0502030303020204" pitchFamily="34" charset="0"/>
              </a:rPr>
              <a:t>Such exercise will equip us to…</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Do our </a:t>
            </a:r>
            <a:r>
              <a:rPr lang="en-US" sz="3200" b="1" i="1" dirty="0">
                <a:latin typeface="Candara" panose="020E0502030303020204" pitchFamily="34" charset="0"/>
              </a:rPr>
              <a:t>“share” </a:t>
            </a:r>
            <a:r>
              <a:rPr lang="en-US" sz="3200" dirty="0">
                <a:latin typeface="Candara" panose="020E0502030303020204" pitchFamily="34" charset="0"/>
              </a:rPr>
              <a:t>in God’s kingdom </a:t>
            </a:r>
            <a:r>
              <a:rPr lang="en-US" sz="3200" i="1" dirty="0">
                <a:latin typeface="Candara" panose="020E0502030303020204" pitchFamily="34" charset="0"/>
              </a:rPr>
              <a:t>– Eph. 4:16</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Be ready </a:t>
            </a:r>
            <a:r>
              <a:rPr lang="en-US" sz="3200" b="1" dirty="0">
                <a:latin typeface="Candara" panose="020E0502030303020204" pitchFamily="34" charset="0"/>
              </a:rPr>
              <a:t>“</a:t>
            </a:r>
            <a:r>
              <a:rPr lang="en-US" sz="3200" b="1" i="1" dirty="0">
                <a:latin typeface="Candara" panose="020E0502030303020204" pitchFamily="34" charset="0"/>
              </a:rPr>
              <a:t>to give and answer” </a:t>
            </a:r>
            <a:r>
              <a:rPr lang="en-US" sz="3200" i="1" dirty="0">
                <a:latin typeface="Candara" panose="020E0502030303020204" pitchFamily="34" charset="0"/>
              </a:rPr>
              <a:t>– 1 Peter 3:15</a:t>
            </a:r>
          </a:p>
          <a:p>
            <a:pPr marL="274320" indent="-274320">
              <a:lnSpc>
                <a:spcPct val="100000"/>
              </a:lnSpc>
              <a:spcBef>
                <a:spcPts val="600"/>
              </a:spcBef>
              <a:buFont typeface="Wingdings" panose="05000000000000000000" pitchFamily="2" charset="2"/>
              <a:buChar char="§"/>
            </a:pPr>
            <a:r>
              <a:rPr lang="en-US" sz="3200" b="1" i="1" dirty="0">
                <a:latin typeface="Candara" panose="020E0502030303020204" pitchFamily="34" charset="0"/>
              </a:rPr>
              <a:t>“Speak as the oracles of God” </a:t>
            </a:r>
            <a:r>
              <a:rPr lang="en-US" sz="3200" i="1" dirty="0">
                <a:latin typeface="Candara" panose="020E0502030303020204" pitchFamily="34" charset="0"/>
              </a:rPr>
              <a:t>– 1 Pet. 4:11</a:t>
            </a:r>
          </a:p>
          <a:p>
            <a:pPr marL="0" indent="0">
              <a:lnSpc>
                <a:spcPct val="100000"/>
              </a:lnSpc>
              <a:spcBef>
                <a:spcPts val="600"/>
              </a:spcBef>
              <a:buNone/>
            </a:pPr>
            <a:r>
              <a:rPr lang="en-US" sz="3600" b="1" dirty="0">
                <a:latin typeface="Candara" panose="020E0502030303020204" pitchFamily="34" charset="0"/>
              </a:rPr>
              <a:t>We must be in good </a:t>
            </a:r>
            <a:r>
              <a:rPr lang="en-US" sz="3600" b="1" i="1" dirty="0">
                <a:latin typeface="Candara" panose="020E0502030303020204" pitchFamily="34" charset="0"/>
              </a:rPr>
              <a:t>spiritual</a:t>
            </a:r>
            <a:r>
              <a:rPr lang="en-US" sz="3600" b="1" dirty="0">
                <a:latin typeface="Candara" panose="020E0502030303020204" pitchFamily="34" charset="0"/>
              </a:rPr>
              <a:t> condition!</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05575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A Good Environment!</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7646671" cy="5056142"/>
          </a:xfrm>
        </p:spPr>
        <p:txBody>
          <a:bodyPr>
            <a:normAutofit/>
          </a:bodyPr>
          <a:lstStyle/>
          <a:p>
            <a:pPr marL="0" indent="0">
              <a:lnSpc>
                <a:spcPct val="100000"/>
              </a:lnSpc>
              <a:buNone/>
            </a:pPr>
            <a:r>
              <a:rPr lang="en-US" sz="3600" b="1" dirty="0">
                <a:latin typeface="Candara" panose="020E0502030303020204" pitchFamily="34" charset="0"/>
              </a:rPr>
              <a:t>To grow</a:t>
            </a:r>
            <a:r>
              <a:rPr lang="en-US" sz="3600" b="1">
                <a:latin typeface="Candara" panose="020E0502030303020204" pitchFamily="34" charset="0"/>
              </a:rPr>
              <a:t>, we </a:t>
            </a:r>
            <a:r>
              <a:rPr lang="en-US" sz="3600" b="1" dirty="0">
                <a:latin typeface="Candara" panose="020E0502030303020204" pitchFamily="34" charset="0"/>
              </a:rPr>
              <a:t>must keep ourselves in an environment which will </a:t>
            </a:r>
            <a:r>
              <a:rPr lang="en-US" sz="3600" b="1" i="1" u="sng" dirty="0">
                <a:latin typeface="Candara" panose="020E0502030303020204" pitchFamily="34" charset="0"/>
              </a:rPr>
              <a:t>aid</a:t>
            </a:r>
            <a:r>
              <a:rPr lang="en-US" sz="3600" b="1" dirty="0">
                <a:latin typeface="Candara" panose="020E0502030303020204" pitchFamily="34" charset="0"/>
              </a:rPr>
              <a:t> our growth</a:t>
            </a:r>
          </a:p>
          <a:p>
            <a:pPr marL="0" indent="0">
              <a:lnSpc>
                <a:spcPct val="100000"/>
              </a:lnSpc>
              <a:spcBef>
                <a:spcPts val="1200"/>
              </a:spcBef>
              <a:buNone/>
            </a:pPr>
            <a:r>
              <a:rPr lang="en-US" sz="3600" b="1" dirty="0">
                <a:latin typeface="Candara" panose="020E0502030303020204" pitchFamily="34" charset="0"/>
              </a:rPr>
              <a:t>Be careful who you associate with and guard your surroundings</a:t>
            </a:r>
          </a:p>
          <a:p>
            <a:pPr>
              <a:lnSpc>
                <a:spcPct val="100000"/>
              </a:lnSpc>
              <a:spcBef>
                <a:spcPts val="0"/>
              </a:spcBef>
              <a:buFont typeface="Wingdings" panose="05000000000000000000" pitchFamily="2" charset="2"/>
              <a:buChar char="§"/>
            </a:pPr>
            <a:r>
              <a:rPr lang="en-US" sz="3200" i="1" dirty="0">
                <a:latin typeface="Candara" panose="020E0502030303020204" pitchFamily="34" charset="0"/>
              </a:rPr>
              <a:t> 1 Cor. 15:33</a:t>
            </a:r>
          </a:p>
          <a:p>
            <a:pPr marL="0" indent="0">
              <a:lnSpc>
                <a:spcPct val="100000"/>
              </a:lnSpc>
              <a:spcBef>
                <a:spcPts val="1200"/>
              </a:spcBef>
              <a:buNone/>
            </a:pPr>
            <a:r>
              <a:rPr lang="en-US" sz="3600" b="1" dirty="0">
                <a:latin typeface="Candara" panose="020E0502030303020204" pitchFamily="34" charset="0"/>
              </a:rPr>
              <a:t>Does your environment </a:t>
            </a:r>
            <a:r>
              <a:rPr lang="en-US" sz="3600" b="1" i="1" u="sng" dirty="0">
                <a:latin typeface="Candara" panose="020E0502030303020204" pitchFamily="34" charset="0"/>
              </a:rPr>
              <a:t>aid</a:t>
            </a:r>
            <a:r>
              <a:rPr lang="en-US" sz="3600" b="1" dirty="0">
                <a:latin typeface="Candara" panose="020E0502030303020204" pitchFamily="34" charset="0"/>
              </a:rPr>
              <a:t> or </a:t>
            </a:r>
            <a:r>
              <a:rPr lang="en-US" sz="3600" b="1" i="1" u="sng" dirty="0">
                <a:latin typeface="Candara" panose="020E0502030303020204" pitchFamily="34" charset="0"/>
              </a:rPr>
              <a:t>hinder</a:t>
            </a:r>
            <a:r>
              <a:rPr lang="en-US" sz="3600" b="1" dirty="0">
                <a:latin typeface="Candara" panose="020E0502030303020204" pitchFamily="34" charset="0"/>
              </a:rPr>
              <a:t> your spiritual growth?</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67415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The Proper Weight!</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8218171" cy="5056142"/>
          </a:xfrm>
        </p:spPr>
        <p:txBody>
          <a:bodyPr>
            <a:normAutofit/>
          </a:bodyPr>
          <a:lstStyle/>
          <a:p>
            <a:pPr marL="0" indent="0">
              <a:lnSpc>
                <a:spcPct val="100000"/>
              </a:lnSpc>
              <a:buNone/>
            </a:pPr>
            <a:r>
              <a:rPr lang="en-US" sz="3600" b="1" dirty="0">
                <a:latin typeface="Candara" panose="020E0502030303020204" pitchFamily="34" charset="0"/>
              </a:rPr>
              <a:t>Daniel told King Belshazzar, </a:t>
            </a:r>
            <a:r>
              <a:rPr lang="en-US" sz="3600" b="1" i="1" dirty="0">
                <a:latin typeface="Candara" panose="020E0502030303020204" pitchFamily="34" charset="0"/>
              </a:rPr>
              <a:t>“Thou art </a:t>
            </a:r>
            <a:r>
              <a:rPr lang="en-US" sz="3600" b="1" i="1" dirty="0">
                <a:solidFill>
                  <a:srgbClr val="FF0000"/>
                </a:solidFill>
                <a:latin typeface="Candara" panose="020E0502030303020204" pitchFamily="34" charset="0"/>
              </a:rPr>
              <a:t>weighed</a:t>
            </a:r>
            <a:r>
              <a:rPr lang="en-US" sz="3600" b="1" i="1" dirty="0">
                <a:latin typeface="Candara" panose="020E0502030303020204" pitchFamily="34" charset="0"/>
              </a:rPr>
              <a:t> in the balances, and art found wanting” </a:t>
            </a:r>
            <a:r>
              <a:rPr lang="en-US" sz="3600" i="1" dirty="0">
                <a:latin typeface="Candara" panose="020E0502030303020204" pitchFamily="34" charset="0"/>
              </a:rPr>
              <a:t>– Dan. 5:27</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Because he lacked a humble spirit </a:t>
            </a:r>
            <a:r>
              <a:rPr lang="en-US" sz="3200" i="1" dirty="0">
                <a:latin typeface="Candara" panose="020E0502030303020204" pitchFamily="34" charset="0"/>
              </a:rPr>
              <a:t>– v. 22</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He did not learn from his father </a:t>
            </a:r>
            <a:r>
              <a:rPr lang="en-US" sz="3200" i="1" dirty="0">
                <a:latin typeface="Candara" panose="020E0502030303020204" pitchFamily="34" charset="0"/>
              </a:rPr>
              <a:t>– vv. 18-22</a:t>
            </a:r>
          </a:p>
          <a:p>
            <a:pPr marL="0" indent="0">
              <a:lnSpc>
                <a:spcPct val="100000"/>
              </a:lnSpc>
              <a:spcBef>
                <a:spcPts val="600"/>
              </a:spcBef>
              <a:buNone/>
            </a:pPr>
            <a:r>
              <a:rPr lang="en-US" sz="3600" b="1" i="1" dirty="0">
                <a:latin typeface="Candara" panose="020E0502030303020204" pitchFamily="34" charset="0"/>
              </a:rPr>
              <a:t>“The Lord weighs the spirits</a:t>
            </a:r>
            <a:r>
              <a:rPr lang="en-US" sz="3600" i="1" dirty="0">
                <a:latin typeface="Candara" panose="020E0502030303020204" pitchFamily="34" charset="0"/>
              </a:rPr>
              <a:t>” – Prov. 16:2</a:t>
            </a:r>
          </a:p>
          <a:p>
            <a:pPr marL="0" indent="0">
              <a:lnSpc>
                <a:spcPct val="100000"/>
              </a:lnSpc>
              <a:spcBef>
                <a:spcPts val="600"/>
              </a:spcBef>
              <a:buNone/>
            </a:pPr>
            <a:r>
              <a:rPr lang="en-US" sz="3600" b="1" dirty="0">
                <a:latin typeface="Candara" panose="020E0502030303020204" pitchFamily="34" charset="0"/>
              </a:rPr>
              <a:t>We will be </a:t>
            </a:r>
            <a:r>
              <a:rPr lang="en-US" sz="3600" b="1" i="1" u="sng" dirty="0">
                <a:latin typeface="Candara" panose="020E0502030303020204" pitchFamily="34" charset="0"/>
              </a:rPr>
              <a:t>weighed</a:t>
            </a:r>
            <a:r>
              <a:rPr lang="en-US" sz="3600" b="1" dirty="0">
                <a:latin typeface="Candara" panose="020E0502030303020204" pitchFamily="34" charset="0"/>
              </a:rPr>
              <a:t> on God’s scales!</a:t>
            </a:r>
          </a:p>
          <a:p>
            <a:pPr marL="27432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2 Cor. 5:10</a:t>
            </a:r>
          </a:p>
          <a:p>
            <a:pPr marL="0" indent="0">
              <a:lnSpc>
                <a:spcPct val="100000"/>
              </a:lnSpc>
              <a:buNone/>
            </a:pPr>
            <a:endParaRPr lang="en-US" sz="3200" dirty="0">
              <a:latin typeface="Candara" panose="020E0502030303020204" pitchFamily="34" charset="0"/>
            </a:endParaRP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16416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708D0-9847-41D1-869E-29F23272B618}"/>
              </a:ext>
            </a:extLst>
          </p:cNvPr>
          <p:cNvSpPr>
            <a:spLocks noGrp="1"/>
          </p:cNvSpPr>
          <p:nvPr>
            <p:ph type="title"/>
          </p:nvPr>
        </p:nvSpPr>
        <p:spPr>
          <a:xfrm>
            <a:off x="925828" y="407398"/>
            <a:ext cx="8069581" cy="815222"/>
          </a:xfrm>
        </p:spPr>
        <p:txBody>
          <a:bodyPr>
            <a:normAutofit/>
          </a:bodyPr>
          <a:lstStyle/>
          <a:p>
            <a:r>
              <a:rPr lang="en-US" sz="4400" b="1" dirty="0">
                <a:latin typeface="Candara" panose="020E0502030303020204" pitchFamily="34" charset="0"/>
              </a:rPr>
              <a:t>The Right Temperature!</a:t>
            </a:r>
            <a:endParaRPr lang="en-US" sz="44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947D5974-4E31-D1CF-351D-8AD1C04013C7}"/>
              </a:ext>
            </a:extLst>
          </p:cNvPr>
          <p:cNvSpPr>
            <a:spLocks noGrp="1"/>
          </p:cNvSpPr>
          <p:nvPr>
            <p:ph idx="1"/>
          </p:nvPr>
        </p:nvSpPr>
        <p:spPr>
          <a:xfrm>
            <a:off x="925829" y="1394460"/>
            <a:ext cx="7783831" cy="5463540"/>
          </a:xfrm>
        </p:spPr>
        <p:txBody>
          <a:bodyPr>
            <a:normAutofit lnSpcReduction="10000"/>
          </a:bodyPr>
          <a:lstStyle/>
          <a:p>
            <a:pPr marL="0" indent="0">
              <a:lnSpc>
                <a:spcPct val="100000"/>
              </a:lnSpc>
              <a:buNone/>
            </a:pPr>
            <a:r>
              <a:rPr lang="en-US" sz="3600" b="1" dirty="0">
                <a:latin typeface="Candara" panose="020E0502030303020204" pitchFamily="34" charset="0"/>
              </a:rPr>
              <a:t>The church in Laodicea did not have a healthy temperature…</a:t>
            </a:r>
          </a:p>
          <a:p>
            <a:pPr marL="274320" indent="-274320">
              <a:lnSpc>
                <a:spcPct val="100000"/>
              </a:lnSpc>
              <a:spcBef>
                <a:spcPts val="600"/>
              </a:spcBef>
              <a:buFont typeface="Wingdings" panose="05000000000000000000" pitchFamily="2" charset="2"/>
              <a:buChar char="§"/>
            </a:pPr>
            <a:r>
              <a:rPr lang="en-US" sz="3000" b="1" i="1" dirty="0">
                <a:latin typeface="Candara" panose="020E0502030303020204" pitchFamily="34" charset="0"/>
              </a:rPr>
              <a:t>“And unto the angel of the church of the Laodiceans write; These things saith the Amen, the faithful and true witness, the beginning of the creation of God; I know thy works, that thou art neither cold nor hot: I would thou wert cold or hot. So then because thou art lukewarm, and neither cold nor hot, I will spue thee out of my mouth” </a:t>
            </a:r>
            <a:r>
              <a:rPr lang="en-US" sz="3000" dirty="0">
                <a:latin typeface="Candara" panose="020E0502030303020204" pitchFamily="34" charset="0"/>
              </a:rPr>
              <a:t>– </a:t>
            </a:r>
            <a:r>
              <a:rPr lang="en-US" sz="3000" i="1" dirty="0">
                <a:latin typeface="Candara" panose="020E0502030303020204" pitchFamily="34" charset="0"/>
              </a:rPr>
              <a:t>Rev. 3:14-16</a:t>
            </a:r>
          </a:p>
          <a:p>
            <a:pPr marL="0" indent="0">
              <a:lnSpc>
                <a:spcPct val="100000"/>
              </a:lnSpc>
              <a:spcBef>
                <a:spcPts val="1200"/>
              </a:spcBef>
              <a:buNone/>
            </a:pPr>
            <a:r>
              <a:rPr lang="en-US" sz="3600" b="1" dirty="0">
                <a:solidFill>
                  <a:srgbClr val="FF0000"/>
                </a:solidFill>
                <a:latin typeface="Candara" panose="020E0502030303020204" pitchFamily="34" charset="0"/>
              </a:rPr>
              <a:t>How’s your temperature?</a:t>
            </a:r>
          </a:p>
        </p:txBody>
      </p:sp>
      <p:sp>
        <p:nvSpPr>
          <p:cNvPr id="4" name="Rectangle 3">
            <a:extLst>
              <a:ext uri="{FF2B5EF4-FFF2-40B4-BE49-F238E27FC236}">
                <a16:creationId xmlns:a16="http://schemas.microsoft.com/office/drawing/2014/main" id="{FFD88933-5310-A520-87F1-8DE377982159}"/>
              </a:ext>
            </a:extLst>
          </p:cNvPr>
          <p:cNvSpPr/>
          <p:nvPr/>
        </p:nvSpPr>
        <p:spPr>
          <a:xfrm rot="16200000">
            <a:off x="-1282627" y="2505247"/>
            <a:ext cx="3488584"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We need…</a:t>
            </a:r>
          </a:p>
        </p:txBody>
      </p:sp>
      <p:sp>
        <p:nvSpPr>
          <p:cNvPr id="5" name="Arrow: Bent 4">
            <a:extLst>
              <a:ext uri="{FF2B5EF4-FFF2-40B4-BE49-F238E27FC236}">
                <a16:creationId xmlns:a16="http://schemas.microsoft.com/office/drawing/2014/main" id="{EC65A891-5465-9EE1-2AAA-DFEF01B58ADE}"/>
              </a:ext>
            </a:extLst>
          </p:cNvPr>
          <p:cNvSpPr/>
          <p:nvPr/>
        </p:nvSpPr>
        <p:spPr>
          <a:xfrm>
            <a:off x="408981" y="711749"/>
            <a:ext cx="514350" cy="491490"/>
          </a:xfrm>
          <a:prstGeom prst="ben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98517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 overlay</Template>
  <TotalTime>262</TotalTime>
  <Words>3833</Words>
  <Application>Microsoft Office PowerPoint</Application>
  <PresentationFormat>On-screen Show (4:3)</PresentationFormat>
  <Paragraphs>179</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Nova Light</vt:lpstr>
      <vt:lpstr>Calibri</vt:lpstr>
      <vt:lpstr>Candara</vt:lpstr>
      <vt:lpstr>Elephant</vt:lpstr>
      <vt:lpstr>Wingdings</vt:lpstr>
      <vt:lpstr>ModOverlayVTI</vt:lpstr>
      <vt:lpstr>Things That Are Essential To Spiritual Growth!</vt:lpstr>
      <vt:lpstr>2 Peter 3:18</vt:lpstr>
      <vt:lpstr>INTRODUCTION</vt:lpstr>
      <vt:lpstr>To Be Born!</vt:lpstr>
      <vt:lpstr>A Healthy Diet!</vt:lpstr>
      <vt:lpstr>A Lot Of Exercise!</vt:lpstr>
      <vt:lpstr>A Good Environment!</vt:lpstr>
      <vt:lpstr>The Proper Weight!</vt:lpstr>
      <vt:lpstr>The Right Temperature!</vt:lpstr>
      <vt:lpstr>To Stay Free From Disease!</vt:lpstr>
      <vt:lpstr>To Put Away Childish Things!</vt:lpstr>
      <vt:lpstr>Frequent Exams!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That Are Essential To Spiritual Growth!</dc:title>
  <dc:creator>Tommy McClure</dc:creator>
  <cp:lastModifiedBy>Tommy McClure</cp:lastModifiedBy>
  <cp:revision>3</cp:revision>
  <dcterms:created xsi:type="dcterms:W3CDTF">2023-10-21T19:13:10Z</dcterms:created>
  <dcterms:modified xsi:type="dcterms:W3CDTF">2023-10-23T22:58:20Z</dcterms:modified>
</cp:coreProperties>
</file>