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61" r:id="rId2"/>
    <p:sldId id="257" r:id="rId3"/>
    <p:sldId id="271" r:id="rId4"/>
    <p:sldId id="272" r:id="rId5"/>
    <p:sldId id="273" r:id="rId6"/>
    <p:sldId id="274" r:id="rId7"/>
    <p:sldId id="275" r:id="rId8"/>
    <p:sldId id="277" r:id="rId9"/>
    <p:sldId id="279" r:id="rId10"/>
    <p:sldId id="278" r:id="rId11"/>
    <p:sldId id="276" r:id="rId12"/>
    <p:sldId id="282" r:id="rId13"/>
    <p:sldId id="283" r:id="rId14"/>
    <p:sldId id="286" r:id="rId15"/>
    <p:sldId id="284" r:id="rId16"/>
    <p:sldId id="287" r:id="rId17"/>
    <p:sldId id="288" r:id="rId18"/>
    <p:sldId id="281" r:id="rId19"/>
    <p:sldId id="289" r:id="rId20"/>
    <p:sldId id="285" r:id="rId21"/>
    <p:sldId id="292" r:id="rId22"/>
    <p:sldId id="291" r:id="rId23"/>
    <p:sldId id="294" r:id="rId24"/>
    <p:sldId id="293" r:id="rId25"/>
    <p:sldId id="3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8B3EBA-8925-4F89-874C-D7535DE17D13}" v="6989" dt="2023-10-22T14:33:21.739"/>
  </p1510:revLst>
</p1510:revInfo>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5593" autoAdjust="0"/>
  </p:normalViewPr>
  <p:slideViewPr>
    <p:cSldViewPr snapToGrid="0">
      <p:cViewPr varScale="1">
        <p:scale>
          <a:sx n="91" d="100"/>
          <a:sy n="91" d="100"/>
        </p:scale>
        <p:origin x="1704" y="84"/>
      </p:cViewPr>
      <p:guideLst>
        <p:guide pos="288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1" d="100"/>
          <a:sy n="81" d="100"/>
        </p:scale>
        <p:origin x="3894"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5F8B3EBA-8925-4F89-874C-D7535DE17D13}"/>
    <pc:docChg chg="undo custSel addSld delSld modSld sldOrd">
      <pc:chgData name="Tommy McClure" userId="5f57beb918c8a44c" providerId="LiveId" clId="{5F8B3EBA-8925-4F89-874C-D7535DE17D13}" dt="2023-10-22T14:33:52.992" v="11884" actId="14100"/>
      <pc:docMkLst>
        <pc:docMk/>
      </pc:docMkLst>
      <pc:sldChg chg="modSp mod modNotes">
        <pc:chgData name="Tommy McClure" userId="5f57beb918c8a44c" providerId="LiveId" clId="{5F8B3EBA-8925-4F89-874C-D7535DE17D13}" dt="2023-10-22T00:43:44.123" v="11363" actId="14100"/>
        <pc:sldMkLst>
          <pc:docMk/>
          <pc:sldMk cId="3984617762" sldId="257"/>
        </pc:sldMkLst>
        <pc:spChg chg="mod">
          <ac:chgData name="Tommy McClure" userId="5f57beb918c8a44c" providerId="LiveId" clId="{5F8B3EBA-8925-4F89-874C-D7535DE17D13}" dt="2023-10-20T18:19:15.292" v="78" actId="255"/>
          <ac:spMkLst>
            <pc:docMk/>
            <pc:sldMk cId="3984617762" sldId="257"/>
            <ac:spMk id="2" creationId="{00000000-0000-0000-0000-000000000000}"/>
          </ac:spMkLst>
        </pc:spChg>
        <pc:spChg chg="mod">
          <ac:chgData name="Tommy McClure" userId="5f57beb918c8a44c" providerId="LiveId" clId="{5F8B3EBA-8925-4F89-874C-D7535DE17D13}" dt="2023-10-21T18:50:16.409" v="11232" actId="27636"/>
          <ac:spMkLst>
            <pc:docMk/>
            <pc:sldMk cId="3984617762" sldId="257"/>
            <ac:spMk id="3" creationId="{00000000-0000-0000-0000-000000000000}"/>
          </ac:spMkLst>
        </pc:spChg>
      </pc:sldChg>
      <pc:sldChg chg="addSp delSp modSp mod modAnim">
        <pc:chgData name="Tommy McClure" userId="5f57beb918c8a44c" providerId="LiveId" clId="{5F8B3EBA-8925-4F89-874C-D7535DE17D13}" dt="2023-10-21T18:49:12.681" v="11219" actId="478"/>
        <pc:sldMkLst>
          <pc:docMk/>
          <pc:sldMk cId="106904919" sldId="261"/>
        </pc:sldMkLst>
        <pc:spChg chg="del">
          <ac:chgData name="Tommy McClure" userId="5f57beb918c8a44c" providerId="LiveId" clId="{5F8B3EBA-8925-4F89-874C-D7535DE17D13}" dt="2023-10-21T18:49:12.681" v="11219" actId="478"/>
          <ac:spMkLst>
            <pc:docMk/>
            <pc:sldMk cId="106904919" sldId="261"/>
            <ac:spMk id="3" creationId="{00000000-0000-0000-0000-000000000000}"/>
          </ac:spMkLst>
        </pc:spChg>
        <pc:spChg chg="add mod">
          <ac:chgData name="Tommy McClure" userId="5f57beb918c8a44c" providerId="LiveId" clId="{5F8B3EBA-8925-4F89-874C-D7535DE17D13}" dt="2023-10-21T18:49:12.681" v="11219" actId="478"/>
          <ac:spMkLst>
            <pc:docMk/>
            <pc:sldMk cId="106904919" sldId="261"/>
            <ac:spMk id="5" creationId="{6A9B524F-88F3-5EFF-92F9-4F8EB16A47A1}"/>
          </ac:spMkLst>
        </pc:spChg>
      </pc:sldChg>
      <pc:sldChg chg="del">
        <pc:chgData name="Tommy McClure" userId="5f57beb918c8a44c" providerId="LiveId" clId="{5F8B3EBA-8925-4F89-874C-D7535DE17D13}" dt="2023-10-21T19:03:05.054" v="11271" actId="2696"/>
        <pc:sldMkLst>
          <pc:docMk/>
          <pc:sldMk cId="1476019738" sldId="262"/>
        </pc:sldMkLst>
      </pc:sldChg>
      <pc:sldChg chg="del ord">
        <pc:chgData name="Tommy McClure" userId="5f57beb918c8a44c" providerId="LiveId" clId="{5F8B3EBA-8925-4F89-874C-D7535DE17D13}" dt="2023-10-21T19:03:07.829" v="11272" actId="2696"/>
        <pc:sldMkLst>
          <pc:docMk/>
          <pc:sldMk cId="2475092730" sldId="263"/>
        </pc:sldMkLst>
      </pc:sldChg>
      <pc:sldChg chg="del">
        <pc:chgData name="Tommy McClure" userId="5f57beb918c8a44c" providerId="LiveId" clId="{5F8B3EBA-8925-4F89-874C-D7535DE17D13}" dt="2023-10-21T19:03:13.537" v="11273" actId="2696"/>
        <pc:sldMkLst>
          <pc:docMk/>
          <pc:sldMk cId="2761515851" sldId="264"/>
        </pc:sldMkLst>
      </pc:sldChg>
      <pc:sldChg chg="del">
        <pc:chgData name="Tommy McClure" userId="5f57beb918c8a44c" providerId="LiveId" clId="{5F8B3EBA-8925-4F89-874C-D7535DE17D13}" dt="2023-10-21T19:04:05.434" v="11274" actId="2696"/>
        <pc:sldMkLst>
          <pc:docMk/>
          <pc:sldMk cId="2362296366" sldId="265"/>
        </pc:sldMkLst>
      </pc:sldChg>
      <pc:sldChg chg="del">
        <pc:chgData name="Tommy McClure" userId="5f57beb918c8a44c" providerId="LiveId" clId="{5F8B3EBA-8925-4F89-874C-D7535DE17D13}" dt="2023-10-21T19:04:07.849" v="11275" actId="2696"/>
        <pc:sldMkLst>
          <pc:docMk/>
          <pc:sldMk cId="3229171051" sldId="266"/>
        </pc:sldMkLst>
      </pc:sldChg>
      <pc:sldChg chg="del">
        <pc:chgData name="Tommy McClure" userId="5f57beb918c8a44c" providerId="LiveId" clId="{5F8B3EBA-8925-4F89-874C-D7535DE17D13}" dt="2023-10-21T19:04:10.266" v="11276" actId="2696"/>
        <pc:sldMkLst>
          <pc:docMk/>
          <pc:sldMk cId="452733939" sldId="267"/>
        </pc:sldMkLst>
      </pc:sldChg>
      <pc:sldChg chg="del">
        <pc:chgData name="Tommy McClure" userId="5f57beb918c8a44c" providerId="LiveId" clId="{5F8B3EBA-8925-4F89-874C-D7535DE17D13}" dt="2023-10-21T19:04:12.600" v="11277" actId="2696"/>
        <pc:sldMkLst>
          <pc:docMk/>
          <pc:sldMk cId="1544302913" sldId="268"/>
        </pc:sldMkLst>
      </pc:sldChg>
      <pc:sldChg chg="del">
        <pc:chgData name="Tommy McClure" userId="5f57beb918c8a44c" providerId="LiveId" clId="{5F8B3EBA-8925-4F89-874C-D7535DE17D13}" dt="2023-10-21T19:04:15.128" v="11278" actId="2696"/>
        <pc:sldMkLst>
          <pc:docMk/>
          <pc:sldMk cId="4101607575" sldId="269"/>
        </pc:sldMkLst>
      </pc:sldChg>
      <pc:sldChg chg="del">
        <pc:chgData name="Tommy McClure" userId="5f57beb918c8a44c" providerId="LiveId" clId="{5F8B3EBA-8925-4F89-874C-D7535DE17D13}" dt="2023-10-21T19:04:17.631" v="11279" actId="2696"/>
        <pc:sldMkLst>
          <pc:docMk/>
          <pc:sldMk cId="2794409471" sldId="270"/>
        </pc:sldMkLst>
      </pc:sldChg>
      <pc:sldChg chg="modSp mod modNotes modNotesTx">
        <pc:chgData name="Tommy McClure" userId="5f57beb918c8a44c" providerId="LiveId" clId="{5F8B3EBA-8925-4F89-874C-D7535DE17D13}" dt="2023-10-22T00:43:54.603" v="11366" actId="14100"/>
        <pc:sldMkLst>
          <pc:docMk/>
          <pc:sldMk cId="2610113481" sldId="271"/>
        </pc:sldMkLst>
        <pc:spChg chg="mod">
          <ac:chgData name="Tommy McClure" userId="5f57beb918c8a44c" providerId="LiveId" clId="{5F8B3EBA-8925-4F89-874C-D7535DE17D13}" dt="2023-10-21T19:06:58.864" v="11280" actId="255"/>
          <ac:spMkLst>
            <pc:docMk/>
            <pc:sldMk cId="2610113481" sldId="271"/>
            <ac:spMk id="2" creationId="{00000000-0000-0000-0000-000000000000}"/>
          </ac:spMkLst>
        </pc:spChg>
        <pc:spChg chg="mod">
          <ac:chgData name="Tommy McClure" userId="5f57beb918c8a44c" providerId="LiveId" clId="{5F8B3EBA-8925-4F89-874C-D7535DE17D13}" dt="2023-10-21T18:51:30.363" v="11245" actId="20577"/>
          <ac:spMkLst>
            <pc:docMk/>
            <pc:sldMk cId="2610113481" sldId="271"/>
            <ac:spMk id="3" creationId="{00000000-0000-0000-0000-000000000000}"/>
          </ac:spMkLst>
        </pc:spChg>
      </pc:sldChg>
      <pc:sldChg chg="modSp mod modAnim modNotes modNotesTx">
        <pc:chgData name="Tommy McClure" userId="5f57beb918c8a44c" providerId="LiveId" clId="{5F8B3EBA-8925-4F89-874C-D7535DE17D13}" dt="2023-10-22T00:44:08.382" v="11369" actId="14100"/>
        <pc:sldMkLst>
          <pc:docMk/>
          <pc:sldMk cId="2633316793" sldId="272"/>
        </pc:sldMkLst>
        <pc:spChg chg="mod">
          <ac:chgData name="Tommy McClure" userId="5f57beb918c8a44c" providerId="LiveId" clId="{5F8B3EBA-8925-4F89-874C-D7535DE17D13}" dt="2023-10-20T22:14:04.250" v="1206" actId="114"/>
          <ac:spMkLst>
            <pc:docMk/>
            <pc:sldMk cId="2633316793" sldId="272"/>
            <ac:spMk id="2" creationId="{00000000-0000-0000-0000-000000000000}"/>
          </ac:spMkLst>
        </pc:spChg>
        <pc:spChg chg="mod">
          <ac:chgData name="Tommy McClure" userId="5f57beb918c8a44c" providerId="LiveId" clId="{5F8B3EBA-8925-4F89-874C-D7535DE17D13}" dt="2023-10-21T14:30:46.147" v="5042" actId="20577"/>
          <ac:spMkLst>
            <pc:docMk/>
            <pc:sldMk cId="2633316793" sldId="272"/>
            <ac:spMk id="3" creationId="{00000000-0000-0000-0000-000000000000}"/>
          </ac:spMkLst>
        </pc:spChg>
      </pc:sldChg>
      <pc:sldChg chg="modSp add mod modAnim modNotes modNotesTx">
        <pc:chgData name="Tommy McClure" userId="5f57beb918c8a44c" providerId="LiveId" clId="{5F8B3EBA-8925-4F89-874C-D7535DE17D13}" dt="2023-10-22T00:44:20.573" v="11373" actId="14100"/>
        <pc:sldMkLst>
          <pc:docMk/>
          <pc:sldMk cId="2621746306" sldId="273"/>
        </pc:sldMkLst>
        <pc:spChg chg="mod">
          <ac:chgData name="Tommy McClure" userId="5f57beb918c8a44c" providerId="LiveId" clId="{5F8B3EBA-8925-4F89-874C-D7535DE17D13}" dt="2023-10-20T22:14:21.690" v="1213" actId="114"/>
          <ac:spMkLst>
            <pc:docMk/>
            <pc:sldMk cId="2621746306" sldId="273"/>
            <ac:spMk id="2" creationId="{00000000-0000-0000-0000-000000000000}"/>
          </ac:spMkLst>
        </pc:spChg>
        <pc:spChg chg="mod">
          <ac:chgData name="Tommy McClure" userId="5f57beb918c8a44c" providerId="LiveId" clId="{5F8B3EBA-8925-4F89-874C-D7535DE17D13}" dt="2023-10-20T20:43:12.481" v="234" actId="113"/>
          <ac:spMkLst>
            <pc:docMk/>
            <pc:sldMk cId="2621746306" sldId="273"/>
            <ac:spMk id="3" creationId="{00000000-0000-0000-0000-000000000000}"/>
          </ac:spMkLst>
        </pc:spChg>
      </pc:sldChg>
      <pc:sldChg chg="modSp add mod modAnim modNotes modNotesTx">
        <pc:chgData name="Tommy McClure" userId="5f57beb918c8a44c" providerId="LiveId" clId="{5F8B3EBA-8925-4F89-874C-D7535DE17D13}" dt="2023-10-22T00:44:34.038" v="11376" actId="14100"/>
        <pc:sldMkLst>
          <pc:docMk/>
          <pc:sldMk cId="1452877755" sldId="274"/>
        </pc:sldMkLst>
        <pc:spChg chg="mod">
          <ac:chgData name="Tommy McClure" userId="5f57beb918c8a44c" providerId="LiveId" clId="{5F8B3EBA-8925-4F89-874C-D7535DE17D13}" dt="2023-10-20T22:14:35.522" v="1218" actId="114"/>
          <ac:spMkLst>
            <pc:docMk/>
            <pc:sldMk cId="1452877755" sldId="274"/>
            <ac:spMk id="2" creationId="{00000000-0000-0000-0000-000000000000}"/>
          </ac:spMkLst>
        </pc:spChg>
        <pc:spChg chg="mod">
          <ac:chgData name="Tommy McClure" userId="5f57beb918c8a44c" providerId="LiveId" clId="{5F8B3EBA-8925-4F89-874C-D7535DE17D13}" dt="2023-10-21T14:33:09.828" v="5086" actId="20577"/>
          <ac:spMkLst>
            <pc:docMk/>
            <pc:sldMk cId="1452877755" sldId="274"/>
            <ac:spMk id="3" creationId="{00000000-0000-0000-0000-000000000000}"/>
          </ac:spMkLst>
        </pc:spChg>
      </pc:sldChg>
      <pc:sldChg chg="modSp add mod modAnim modNotes modNotesTx">
        <pc:chgData name="Tommy McClure" userId="5f57beb918c8a44c" providerId="LiveId" clId="{5F8B3EBA-8925-4F89-874C-D7535DE17D13}" dt="2023-10-22T00:44:45.922" v="11379" actId="14100"/>
        <pc:sldMkLst>
          <pc:docMk/>
          <pc:sldMk cId="3505607835" sldId="275"/>
        </pc:sldMkLst>
        <pc:spChg chg="mod">
          <ac:chgData name="Tommy McClure" userId="5f57beb918c8a44c" providerId="LiveId" clId="{5F8B3EBA-8925-4F89-874C-D7535DE17D13}" dt="2023-10-20T22:15:14.604" v="1225" actId="114"/>
          <ac:spMkLst>
            <pc:docMk/>
            <pc:sldMk cId="3505607835" sldId="275"/>
            <ac:spMk id="2" creationId="{00000000-0000-0000-0000-000000000000}"/>
          </ac:spMkLst>
        </pc:spChg>
        <pc:spChg chg="mod">
          <ac:chgData name="Tommy McClure" userId="5f57beb918c8a44c" providerId="LiveId" clId="{5F8B3EBA-8925-4F89-874C-D7535DE17D13}" dt="2023-10-20T22:12:03.363" v="1151" actId="20577"/>
          <ac:spMkLst>
            <pc:docMk/>
            <pc:sldMk cId="3505607835" sldId="275"/>
            <ac:spMk id="3" creationId="{00000000-0000-0000-0000-000000000000}"/>
          </ac:spMkLst>
        </pc:spChg>
      </pc:sldChg>
      <pc:sldChg chg="modSp add mod ord modAnim modNotes modNotesTx">
        <pc:chgData name="Tommy McClure" userId="5f57beb918c8a44c" providerId="LiveId" clId="{5F8B3EBA-8925-4F89-874C-D7535DE17D13}" dt="2023-10-22T00:45:52.890" v="11394" actId="14100"/>
        <pc:sldMkLst>
          <pc:docMk/>
          <pc:sldMk cId="573039494" sldId="276"/>
        </pc:sldMkLst>
        <pc:spChg chg="mod">
          <ac:chgData name="Tommy McClure" userId="5f57beb918c8a44c" providerId="LiveId" clId="{5F8B3EBA-8925-4F89-874C-D7535DE17D13}" dt="2023-10-21T00:53:01.670" v="3170" actId="20577"/>
          <ac:spMkLst>
            <pc:docMk/>
            <pc:sldMk cId="573039494" sldId="276"/>
            <ac:spMk id="2" creationId="{00000000-0000-0000-0000-000000000000}"/>
          </ac:spMkLst>
        </pc:spChg>
        <pc:spChg chg="mod">
          <ac:chgData name="Tommy McClure" userId="5f57beb918c8a44c" providerId="LiveId" clId="{5F8B3EBA-8925-4F89-874C-D7535DE17D13}" dt="2023-10-21T01:20:12.890" v="3947" actId="11"/>
          <ac:spMkLst>
            <pc:docMk/>
            <pc:sldMk cId="573039494" sldId="276"/>
            <ac:spMk id="3" creationId="{00000000-0000-0000-0000-000000000000}"/>
          </ac:spMkLst>
        </pc:spChg>
      </pc:sldChg>
      <pc:sldChg chg="modSp add ord modAnim modNotes modNotesTx">
        <pc:chgData name="Tommy McClure" userId="5f57beb918c8a44c" providerId="LiveId" clId="{5F8B3EBA-8925-4F89-874C-D7535DE17D13}" dt="2023-10-22T00:44:56.009" v="11382" actId="14100"/>
        <pc:sldMkLst>
          <pc:docMk/>
          <pc:sldMk cId="3752987058" sldId="277"/>
        </pc:sldMkLst>
        <pc:spChg chg="mod">
          <ac:chgData name="Tommy McClure" userId="5f57beb918c8a44c" providerId="LiveId" clId="{5F8B3EBA-8925-4F89-874C-D7535DE17D13}" dt="2023-10-21T14:34:05.808" v="5093" actId="20577"/>
          <ac:spMkLst>
            <pc:docMk/>
            <pc:sldMk cId="3752987058" sldId="277"/>
            <ac:spMk id="3" creationId="{00000000-0000-0000-0000-000000000000}"/>
          </ac:spMkLst>
        </pc:spChg>
      </pc:sldChg>
      <pc:sldChg chg="modSp add mod modAnim modNotes modNotesTx">
        <pc:chgData name="Tommy McClure" userId="5f57beb918c8a44c" providerId="LiveId" clId="{5F8B3EBA-8925-4F89-874C-D7535DE17D13}" dt="2023-10-22T00:45:37.609" v="11390" actId="255"/>
        <pc:sldMkLst>
          <pc:docMk/>
          <pc:sldMk cId="2978878052" sldId="278"/>
        </pc:sldMkLst>
        <pc:spChg chg="mod">
          <ac:chgData name="Tommy McClure" userId="5f57beb918c8a44c" providerId="LiveId" clId="{5F8B3EBA-8925-4F89-874C-D7535DE17D13}" dt="2023-10-21T19:12:19.424" v="11360" actId="114"/>
          <ac:spMkLst>
            <pc:docMk/>
            <pc:sldMk cId="2978878052" sldId="278"/>
            <ac:spMk id="3" creationId="{00000000-0000-0000-0000-000000000000}"/>
          </ac:spMkLst>
        </pc:spChg>
      </pc:sldChg>
      <pc:sldChg chg="add modNotes">
        <pc:chgData name="Tommy McClure" userId="5f57beb918c8a44c" providerId="LiveId" clId="{5F8B3EBA-8925-4F89-874C-D7535DE17D13}" dt="2023-10-22T00:45:18.831" v="11386" actId="14100"/>
        <pc:sldMkLst>
          <pc:docMk/>
          <pc:sldMk cId="4003744343" sldId="279"/>
        </pc:sldMkLst>
      </pc:sldChg>
      <pc:sldChg chg="new del">
        <pc:chgData name="Tommy McClure" userId="5f57beb918c8a44c" providerId="LiveId" clId="{5F8B3EBA-8925-4F89-874C-D7535DE17D13}" dt="2023-10-21T02:31:26.934" v="4858" actId="2696"/>
        <pc:sldMkLst>
          <pc:docMk/>
          <pc:sldMk cId="3809528416" sldId="280"/>
        </pc:sldMkLst>
      </pc:sldChg>
      <pc:sldChg chg="addSp delSp modSp mod ord delAnim modAnim modNotes modNotesTx">
        <pc:chgData name="Tommy McClure" userId="5f57beb918c8a44c" providerId="LiveId" clId="{5F8B3EBA-8925-4F89-874C-D7535DE17D13}" dt="2023-10-22T14:33:52.992" v="11884" actId="14100"/>
        <pc:sldMkLst>
          <pc:docMk/>
          <pc:sldMk cId="0" sldId="281"/>
        </pc:sldMkLst>
        <pc:spChg chg="add mod">
          <ac:chgData name="Tommy McClure" userId="5f57beb918c8a44c" providerId="LiveId" clId="{5F8B3EBA-8925-4F89-874C-D7535DE17D13}" dt="2023-10-21T18:59:47.515" v="11269" actId="114"/>
          <ac:spMkLst>
            <pc:docMk/>
            <pc:sldMk cId="0" sldId="281"/>
            <ac:spMk id="2" creationId="{8AE06937-943E-98A8-F51D-20068571F47C}"/>
          </ac:spMkLst>
        </pc:spChg>
        <pc:spChg chg="mod">
          <ac:chgData name="Tommy McClure" userId="5f57beb918c8a44c" providerId="LiveId" clId="{5F8B3EBA-8925-4F89-874C-D7535DE17D13}" dt="2023-10-22T14:33:52.992" v="11884" actId="14100"/>
          <ac:spMkLst>
            <pc:docMk/>
            <pc:sldMk cId="0" sldId="281"/>
            <ac:spMk id="17411" creationId="{00000000-0000-0000-0000-000000000000}"/>
          </ac:spMkLst>
        </pc:spChg>
        <pc:spChg chg="mod">
          <ac:chgData name="Tommy McClure" userId="5f57beb918c8a44c" providerId="LiveId" clId="{5F8B3EBA-8925-4F89-874C-D7535DE17D13}" dt="2023-10-21T16:42:42.154" v="7755" actId="1035"/>
          <ac:spMkLst>
            <pc:docMk/>
            <pc:sldMk cId="0" sldId="281"/>
            <ac:spMk id="17412" creationId="{00000000-0000-0000-0000-000000000000}"/>
          </ac:spMkLst>
        </pc:spChg>
        <pc:spChg chg="mod">
          <ac:chgData name="Tommy McClure" userId="5f57beb918c8a44c" providerId="LiveId" clId="{5F8B3EBA-8925-4F89-874C-D7535DE17D13}" dt="2023-10-21T16:43:14.540" v="7789" actId="1038"/>
          <ac:spMkLst>
            <pc:docMk/>
            <pc:sldMk cId="0" sldId="281"/>
            <ac:spMk id="17413" creationId="{00000000-0000-0000-0000-000000000000}"/>
          </ac:spMkLst>
        </pc:spChg>
        <pc:spChg chg="mod">
          <ac:chgData name="Tommy McClure" userId="5f57beb918c8a44c" providerId="LiveId" clId="{5F8B3EBA-8925-4F89-874C-D7535DE17D13}" dt="2023-10-21T16:43:05.152" v="7782" actId="1037"/>
          <ac:spMkLst>
            <pc:docMk/>
            <pc:sldMk cId="0" sldId="281"/>
            <ac:spMk id="17417" creationId="{00000000-0000-0000-0000-000000000000}"/>
          </ac:spMkLst>
        </pc:spChg>
        <pc:spChg chg="del mod">
          <ac:chgData name="Tommy McClure" userId="5f57beb918c8a44c" providerId="LiveId" clId="{5F8B3EBA-8925-4F89-874C-D7535DE17D13}" dt="2023-10-21T16:26:03.942" v="7252" actId="478"/>
          <ac:spMkLst>
            <pc:docMk/>
            <pc:sldMk cId="0" sldId="281"/>
            <ac:spMk id="17418" creationId="{00000000-0000-0000-0000-000000000000}"/>
          </ac:spMkLst>
        </pc:spChg>
        <pc:spChg chg="mod">
          <ac:chgData name="Tommy McClure" userId="5f57beb918c8a44c" providerId="LiveId" clId="{5F8B3EBA-8925-4F89-874C-D7535DE17D13}" dt="2023-10-21T16:42:52.857" v="7766" actId="1035"/>
          <ac:spMkLst>
            <pc:docMk/>
            <pc:sldMk cId="0" sldId="281"/>
            <ac:spMk id="17422" creationId="{00000000-0000-0000-0000-000000000000}"/>
          </ac:spMkLst>
        </pc:spChg>
        <pc:spChg chg="del mod">
          <ac:chgData name="Tommy McClure" userId="5f57beb918c8a44c" providerId="LiveId" clId="{5F8B3EBA-8925-4F89-874C-D7535DE17D13}" dt="2023-10-21T16:25:59.954" v="7251" actId="478"/>
          <ac:spMkLst>
            <pc:docMk/>
            <pc:sldMk cId="0" sldId="281"/>
            <ac:spMk id="17424" creationId="{00000000-0000-0000-0000-000000000000}"/>
          </ac:spMkLst>
        </pc:spChg>
        <pc:spChg chg="del mod">
          <ac:chgData name="Tommy McClure" userId="5f57beb918c8a44c" providerId="LiveId" clId="{5F8B3EBA-8925-4F89-874C-D7535DE17D13}" dt="2023-10-21T16:26:07.199" v="7253" actId="478"/>
          <ac:spMkLst>
            <pc:docMk/>
            <pc:sldMk cId="0" sldId="281"/>
            <ac:spMk id="17425" creationId="{00000000-0000-0000-0000-000000000000}"/>
          </ac:spMkLst>
        </pc:spChg>
        <pc:spChg chg="del mod">
          <ac:chgData name="Tommy McClure" userId="5f57beb918c8a44c" providerId="LiveId" clId="{5F8B3EBA-8925-4F89-874C-D7535DE17D13}" dt="2023-10-21T16:26:17.038" v="7255" actId="478"/>
          <ac:spMkLst>
            <pc:docMk/>
            <pc:sldMk cId="0" sldId="281"/>
            <ac:spMk id="17427" creationId="{00000000-0000-0000-0000-000000000000}"/>
          </ac:spMkLst>
        </pc:spChg>
        <pc:spChg chg="mod">
          <ac:chgData name="Tommy McClure" userId="5f57beb918c8a44c" providerId="LiveId" clId="{5F8B3EBA-8925-4F89-874C-D7535DE17D13}" dt="2023-10-21T16:42:47.267" v="7760" actId="1035"/>
          <ac:spMkLst>
            <pc:docMk/>
            <pc:sldMk cId="0" sldId="281"/>
            <ac:spMk id="17429" creationId="{00000000-0000-0000-0000-000000000000}"/>
          </ac:spMkLst>
        </pc:spChg>
        <pc:spChg chg="del mod">
          <ac:chgData name="Tommy McClure" userId="5f57beb918c8a44c" providerId="LiveId" clId="{5F8B3EBA-8925-4F89-874C-D7535DE17D13}" dt="2023-10-21T16:25:52.095" v="7250" actId="478"/>
          <ac:spMkLst>
            <pc:docMk/>
            <pc:sldMk cId="0" sldId="281"/>
            <ac:spMk id="17430" creationId="{00000000-0000-0000-0000-000000000000}"/>
          </ac:spMkLst>
        </pc:spChg>
        <pc:spChg chg="del mod">
          <ac:chgData name="Tommy McClure" userId="5f57beb918c8a44c" providerId="LiveId" clId="{5F8B3EBA-8925-4F89-874C-D7535DE17D13}" dt="2023-10-21T16:25:46.361" v="7249" actId="478"/>
          <ac:spMkLst>
            <pc:docMk/>
            <pc:sldMk cId="0" sldId="281"/>
            <ac:spMk id="17431" creationId="{00000000-0000-0000-0000-000000000000}"/>
          </ac:spMkLst>
        </pc:spChg>
        <pc:spChg chg="mod">
          <ac:chgData name="Tommy McClure" userId="5f57beb918c8a44c" providerId="LiveId" clId="{5F8B3EBA-8925-4F89-874C-D7535DE17D13}" dt="2023-10-21T16:46:20.501" v="7848" actId="1076"/>
          <ac:spMkLst>
            <pc:docMk/>
            <pc:sldMk cId="0" sldId="281"/>
            <ac:spMk id="17433" creationId="{00000000-0000-0000-0000-000000000000}"/>
          </ac:spMkLst>
        </pc:spChg>
        <pc:spChg chg="del mod">
          <ac:chgData name="Tommy McClure" userId="5f57beb918c8a44c" providerId="LiveId" clId="{5F8B3EBA-8925-4F89-874C-D7535DE17D13}" dt="2023-10-21T16:26:12.771" v="7254" actId="478"/>
          <ac:spMkLst>
            <pc:docMk/>
            <pc:sldMk cId="0" sldId="281"/>
            <ac:spMk id="17434" creationId="{00000000-0000-0000-0000-000000000000}"/>
          </ac:spMkLst>
        </pc:spChg>
        <pc:spChg chg="mod">
          <ac:chgData name="Tommy McClure" userId="5f57beb918c8a44c" providerId="LiveId" clId="{5F8B3EBA-8925-4F89-874C-D7535DE17D13}" dt="2023-10-21T16:33:31.568" v="7360" actId="1076"/>
          <ac:spMkLst>
            <pc:docMk/>
            <pc:sldMk cId="0" sldId="281"/>
            <ac:spMk id="21506" creationId="{00000000-0000-0000-0000-000000000000}"/>
          </ac:spMkLst>
        </pc:spChg>
      </pc:sldChg>
      <pc:sldChg chg="modSp add mod ord modAnim modNotes modNotesTx">
        <pc:chgData name="Tommy McClure" userId="5f57beb918c8a44c" providerId="LiveId" clId="{5F8B3EBA-8925-4F89-874C-D7535DE17D13}" dt="2023-10-22T00:46:11.096" v="11399" actId="14100"/>
        <pc:sldMkLst>
          <pc:docMk/>
          <pc:sldMk cId="2417146990" sldId="282"/>
        </pc:sldMkLst>
        <pc:spChg chg="mod">
          <ac:chgData name="Tommy McClure" userId="5f57beb918c8a44c" providerId="LiveId" clId="{5F8B3EBA-8925-4F89-874C-D7535DE17D13}" dt="2023-10-21T02:52:13.147" v="5018" actId="114"/>
          <ac:spMkLst>
            <pc:docMk/>
            <pc:sldMk cId="2417146990" sldId="282"/>
            <ac:spMk id="3" creationId="{00000000-0000-0000-0000-000000000000}"/>
          </ac:spMkLst>
        </pc:spChg>
      </pc:sldChg>
      <pc:sldChg chg="modSp add mod modAnim modNotes modNotesTx">
        <pc:chgData name="Tommy McClure" userId="5f57beb918c8a44c" providerId="LiveId" clId="{5F8B3EBA-8925-4F89-874C-D7535DE17D13}" dt="2023-10-22T00:46:23.376" v="11402" actId="14100"/>
        <pc:sldMkLst>
          <pc:docMk/>
          <pc:sldMk cId="3889288260" sldId="283"/>
        </pc:sldMkLst>
        <pc:spChg chg="mod">
          <ac:chgData name="Tommy McClure" userId="5f57beb918c8a44c" providerId="LiveId" clId="{5F8B3EBA-8925-4F89-874C-D7535DE17D13}" dt="2023-10-21T14:35:48.930" v="5096" actId="114"/>
          <ac:spMkLst>
            <pc:docMk/>
            <pc:sldMk cId="3889288260" sldId="283"/>
            <ac:spMk id="3" creationId="{00000000-0000-0000-0000-000000000000}"/>
          </ac:spMkLst>
        </pc:spChg>
      </pc:sldChg>
      <pc:sldChg chg="addSp modSp add mod modAnim modNotes modNotesTx">
        <pc:chgData name="Tommy McClure" userId="5f57beb918c8a44c" providerId="LiveId" clId="{5F8B3EBA-8925-4F89-874C-D7535DE17D13}" dt="2023-10-22T00:46:44.520" v="11408" actId="14100"/>
        <pc:sldMkLst>
          <pc:docMk/>
          <pc:sldMk cId="1749272669" sldId="284"/>
        </pc:sldMkLst>
        <pc:spChg chg="mod">
          <ac:chgData name="Tommy McClure" userId="5f57beb918c8a44c" providerId="LiveId" clId="{5F8B3EBA-8925-4F89-874C-D7535DE17D13}" dt="2023-10-21T15:07:54.116" v="5330" actId="20577"/>
          <ac:spMkLst>
            <pc:docMk/>
            <pc:sldMk cId="1749272669" sldId="284"/>
            <ac:spMk id="2" creationId="{00000000-0000-0000-0000-000000000000}"/>
          </ac:spMkLst>
        </pc:spChg>
        <pc:spChg chg="mod">
          <ac:chgData name="Tommy McClure" userId="5f57beb918c8a44c" providerId="LiveId" clId="{5F8B3EBA-8925-4F89-874C-D7535DE17D13}" dt="2023-10-21T15:53:37.492" v="6059" actId="113"/>
          <ac:spMkLst>
            <pc:docMk/>
            <pc:sldMk cId="1749272669" sldId="284"/>
            <ac:spMk id="3" creationId="{00000000-0000-0000-0000-000000000000}"/>
          </ac:spMkLst>
        </pc:spChg>
        <pc:spChg chg="add mod">
          <ac:chgData name="Tommy McClure" userId="5f57beb918c8a44c" providerId="LiveId" clId="{5F8B3EBA-8925-4F89-874C-D7535DE17D13}" dt="2023-10-21T15:31:30.371" v="6042" actId="1038"/>
          <ac:spMkLst>
            <pc:docMk/>
            <pc:sldMk cId="1749272669" sldId="284"/>
            <ac:spMk id="4" creationId="{421C5A68-D2D8-3CCF-48D0-848E03C6BB12}"/>
          </ac:spMkLst>
        </pc:spChg>
      </pc:sldChg>
      <pc:sldChg chg="addSp delSp modSp add mod delAnim modAnim">
        <pc:chgData name="Tommy McClure" userId="5f57beb918c8a44c" providerId="LiveId" clId="{5F8B3EBA-8925-4F89-874C-D7535DE17D13}" dt="2023-10-21T18:45:31.752" v="11190"/>
        <pc:sldMkLst>
          <pc:docMk/>
          <pc:sldMk cId="4067009740" sldId="285"/>
        </pc:sldMkLst>
        <pc:spChg chg="add del mod">
          <ac:chgData name="Tommy McClure" userId="5f57beb918c8a44c" providerId="LiveId" clId="{5F8B3EBA-8925-4F89-874C-D7535DE17D13}" dt="2023-10-21T16:54:55.933" v="8052"/>
          <ac:spMkLst>
            <pc:docMk/>
            <pc:sldMk cId="4067009740" sldId="285"/>
            <ac:spMk id="2" creationId="{7C3E2B58-0B9F-D630-9154-FC6F1C4563E6}"/>
          </ac:spMkLst>
        </pc:spChg>
        <pc:spChg chg="add mod">
          <ac:chgData name="Tommy McClure" userId="5f57beb918c8a44c" providerId="LiveId" clId="{5F8B3EBA-8925-4F89-874C-D7535DE17D13}" dt="2023-10-21T16:56:26.808" v="8074" actId="1038"/>
          <ac:spMkLst>
            <pc:docMk/>
            <pc:sldMk cId="4067009740" sldId="285"/>
            <ac:spMk id="3" creationId="{D7BCA7FF-0772-F312-F744-F4668C79A80E}"/>
          </ac:spMkLst>
        </pc:spChg>
        <pc:spChg chg="add del">
          <ac:chgData name="Tommy McClure" userId="5f57beb918c8a44c" providerId="LiveId" clId="{5F8B3EBA-8925-4F89-874C-D7535DE17D13}" dt="2023-10-21T16:54:55.933" v="8052"/>
          <ac:spMkLst>
            <pc:docMk/>
            <pc:sldMk cId="4067009740" sldId="285"/>
            <ac:spMk id="17411" creationId="{00000000-0000-0000-0000-000000000000}"/>
          </ac:spMkLst>
        </pc:spChg>
        <pc:spChg chg="mod">
          <ac:chgData name="Tommy McClure" userId="5f57beb918c8a44c" providerId="LiveId" clId="{5F8B3EBA-8925-4F89-874C-D7535DE17D13}" dt="2023-10-21T16:59:10.653" v="8118" actId="1035"/>
          <ac:spMkLst>
            <pc:docMk/>
            <pc:sldMk cId="4067009740" sldId="285"/>
            <ac:spMk id="17413" creationId="{00000000-0000-0000-0000-000000000000}"/>
          </ac:spMkLst>
        </pc:spChg>
        <pc:spChg chg="mod">
          <ac:chgData name="Tommy McClure" userId="5f57beb918c8a44c" providerId="LiveId" clId="{5F8B3EBA-8925-4F89-874C-D7535DE17D13}" dt="2023-10-21T16:52:17.576" v="7979" actId="255"/>
          <ac:spMkLst>
            <pc:docMk/>
            <pc:sldMk cId="4067009740" sldId="285"/>
            <ac:spMk id="17417" creationId="{00000000-0000-0000-0000-000000000000}"/>
          </ac:spMkLst>
        </pc:spChg>
        <pc:spChg chg="mod">
          <ac:chgData name="Tommy McClure" userId="5f57beb918c8a44c" providerId="LiveId" clId="{5F8B3EBA-8925-4F89-874C-D7535DE17D13}" dt="2023-10-21T16:58:40.291" v="8107" actId="1038"/>
          <ac:spMkLst>
            <pc:docMk/>
            <pc:sldMk cId="4067009740" sldId="285"/>
            <ac:spMk id="17425" creationId="{00000000-0000-0000-0000-000000000000}"/>
          </ac:spMkLst>
        </pc:spChg>
        <pc:spChg chg="mod">
          <ac:chgData name="Tommy McClure" userId="5f57beb918c8a44c" providerId="LiveId" clId="{5F8B3EBA-8925-4F89-874C-D7535DE17D13}" dt="2023-10-21T16:58:52.913" v="8115" actId="1037"/>
          <ac:spMkLst>
            <pc:docMk/>
            <pc:sldMk cId="4067009740" sldId="285"/>
            <ac:spMk id="17427" creationId="{00000000-0000-0000-0000-000000000000}"/>
          </ac:spMkLst>
        </pc:spChg>
        <pc:spChg chg="mod">
          <ac:chgData name="Tommy McClure" userId="5f57beb918c8a44c" providerId="LiveId" clId="{5F8B3EBA-8925-4F89-874C-D7535DE17D13}" dt="2023-10-21T16:54:17.181" v="8041" actId="2711"/>
          <ac:spMkLst>
            <pc:docMk/>
            <pc:sldMk cId="4067009740" sldId="285"/>
            <ac:spMk id="17429" creationId="{00000000-0000-0000-0000-000000000000}"/>
          </ac:spMkLst>
        </pc:spChg>
        <pc:spChg chg="del mod">
          <ac:chgData name="Tommy McClure" userId="5f57beb918c8a44c" providerId="LiveId" clId="{5F8B3EBA-8925-4F89-874C-D7535DE17D13}" dt="2023-10-21T16:54:41.618" v="8050" actId="478"/>
          <ac:spMkLst>
            <pc:docMk/>
            <pc:sldMk cId="4067009740" sldId="285"/>
            <ac:spMk id="17430" creationId="{00000000-0000-0000-0000-000000000000}"/>
          </ac:spMkLst>
        </pc:spChg>
        <pc:spChg chg="mod">
          <ac:chgData name="Tommy McClure" userId="5f57beb918c8a44c" providerId="LiveId" clId="{5F8B3EBA-8925-4F89-874C-D7535DE17D13}" dt="2023-10-21T16:57:43.684" v="8092" actId="2711"/>
          <ac:spMkLst>
            <pc:docMk/>
            <pc:sldMk cId="4067009740" sldId="285"/>
            <ac:spMk id="17431" creationId="{00000000-0000-0000-0000-000000000000}"/>
          </ac:spMkLst>
        </pc:spChg>
        <pc:spChg chg="mod">
          <ac:chgData name="Tommy McClure" userId="5f57beb918c8a44c" providerId="LiveId" clId="{5F8B3EBA-8925-4F89-874C-D7535DE17D13}" dt="2023-10-21T16:53:39.688" v="8032" actId="122"/>
          <ac:spMkLst>
            <pc:docMk/>
            <pc:sldMk cId="4067009740" sldId="285"/>
            <ac:spMk id="17433" creationId="{00000000-0000-0000-0000-000000000000}"/>
          </ac:spMkLst>
        </pc:spChg>
        <pc:spChg chg="mod">
          <ac:chgData name="Tommy McClure" userId="5f57beb918c8a44c" providerId="LiveId" clId="{5F8B3EBA-8925-4F89-874C-D7535DE17D13}" dt="2023-10-21T16:52:07.803" v="7977" actId="255"/>
          <ac:spMkLst>
            <pc:docMk/>
            <pc:sldMk cId="4067009740" sldId="285"/>
            <ac:spMk id="17434" creationId="{00000000-0000-0000-0000-000000000000}"/>
          </ac:spMkLst>
        </pc:spChg>
        <pc:spChg chg="mod">
          <ac:chgData name="Tommy McClure" userId="5f57beb918c8a44c" providerId="LiveId" clId="{5F8B3EBA-8925-4F89-874C-D7535DE17D13}" dt="2023-10-21T17:01:06.379" v="8151" actId="255"/>
          <ac:spMkLst>
            <pc:docMk/>
            <pc:sldMk cId="4067009740" sldId="285"/>
            <ac:spMk id="21506" creationId="{00000000-0000-0000-0000-000000000000}"/>
          </ac:spMkLst>
        </pc:spChg>
      </pc:sldChg>
      <pc:sldChg chg="delSp modSp mod delAnim modAnim modNotes modNotesTx">
        <pc:chgData name="Tommy McClure" userId="5f57beb918c8a44c" providerId="LiveId" clId="{5F8B3EBA-8925-4F89-874C-D7535DE17D13}" dt="2023-10-22T13:50:30.759" v="11450" actId="20577"/>
        <pc:sldMkLst>
          <pc:docMk/>
          <pc:sldMk cId="0" sldId="286"/>
        </pc:sldMkLst>
        <pc:spChg chg="mod">
          <ac:chgData name="Tommy McClure" userId="5f57beb918c8a44c" providerId="LiveId" clId="{5F8B3EBA-8925-4F89-874C-D7535DE17D13}" dt="2023-10-21T14:50:17.913" v="5136" actId="1038"/>
          <ac:spMkLst>
            <pc:docMk/>
            <pc:sldMk cId="0" sldId="286"/>
            <ac:spMk id="16386" creationId="{00000000-0000-0000-0000-000000000000}"/>
          </ac:spMkLst>
        </pc:spChg>
        <pc:spChg chg="mod">
          <ac:chgData name="Tommy McClure" userId="5f57beb918c8a44c" providerId="LiveId" clId="{5F8B3EBA-8925-4F89-874C-D7535DE17D13}" dt="2023-10-22T13:50:19.839" v="11449" actId="114"/>
          <ac:spMkLst>
            <pc:docMk/>
            <pc:sldMk cId="0" sldId="286"/>
            <ac:spMk id="16387" creationId="{00000000-0000-0000-0000-000000000000}"/>
          </ac:spMkLst>
        </pc:spChg>
        <pc:spChg chg="del">
          <ac:chgData name="Tommy McClure" userId="5f57beb918c8a44c" providerId="LiveId" clId="{5F8B3EBA-8925-4F89-874C-D7535DE17D13}" dt="2023-10-21T14:50:30.175" v="5137" actId="478"/>
          <ac:spMkLst>
            <pc:docMk/>
            <pc:sldMk cId="0" sldId="286"/>
            <ac:spMk id="16389" creationId="{00000000-0000-0000-0000-000000000000}"/>
          </ac:spMkLst>
        </pc:spChg>
        <pc:spChg chg="del">
          <ac:chgData name="Tommy McClure" userId="5f57beb918c8a44c" providerId="LiveId" clId="{5F8B3EBA-8925-4F89-874C-D7535DE17D13}" dt="2023-10-21T14:50:43.560" v="5142" actId="478"/>
          <ac:spMkLst>
            <pc:docMk/>
            <pc:sldMk cId="0" sldId="286"/>
            <ac:spMk id="16390" creationId="{00000000-0000-0000-0000-000000000000}"/>
          </ac:spMkLst>
        </pc:spChg>
      </pc:sldChg>
      <pc:sldChg chg="new del">
        <pc:chgData name="Tommy McClure" userId="5f57beb918c8a44c" providerId="LiveId" clId="{5F8B3EBA-8925-4F89-874C-D7535DE17D13}" dt="2023-10-21T02:38:44.762" v="4934" actId="680"/>
        <pc:sldMkLst>
          <pc:docMk/>
          <pc:sldMk cId="574662439" sldId="286"/>
        </pc:sldMkLst>
      </pc:sldChg>
      <pc:sldChg chg="delSp modSp add mod delAnim modAnim modNotes modNotesTx">
        <pc:chgData name="Tommy McClure" userId="5f57beb918c8a44c" providerId="LiveId" clId="{5F8B3EBA-8925-4F89-874C-D7535DE17D13}" dt="2023-10-22T13:53:44.052" v="11468" actId="113"/>
        <pc:sldMkLst>
          <pc:docMk/>
          <pc:sldMk cId="65264407" sldId="287"/>
        </pc:sldMkLst>
        <pc:spChg chg="mod">
          <ac:chgData name="Tommy McClure" userId="5f57beb918c8a44c" providerId="LiveId" clId="{5F8B3EBA-8925-4F89-874C-D7535DE17D13}" dt="2023-10-21T15:59:18.042" v="6332" actId="114"/>
          <ac:spMkLst>
            <pc:docMk/>
            <pc:sldMk cId="65264407" sldId="287"/>
            <ac:spMk id="2" creationId="{00000000-0000-0000-0000-000000000000}"/>
          </ac:spMkLst>
        </pc:spChg>
        <pc:spChg chg="mod">
          <ac:chgData name="Tommy McClure" userId="5f57beb918c8a44c" providerId="LiveId" clId="{5F8B3EBA-8925-4F89-874C-D7535DE17D13}" dt="2023-10-21T16:19:38.551" v="6964" actId="14100"/>
          <ac:spMkLst>
            <pc:docMk/>
            <pc:sldMk cId="65264407" sldId="287"/>
            <ac:spMk id="3" creationId="{00000000-0000-0000-0000-000000000000}"/>
          </ac:spMkLst>
        </pc:spChg>
        <pc:spChg chg="del">
          <ac:chgData name="Tommy McClure" userId="5f57beb918c8a44c" providerId="LiveId" clId="{5F8B3EBA-8925-4F89-874C-D7535DE17D13}" dt="2023-10-21T15:57:30.080" v="6228" actId="478"/>
          <ac:spMkLst>
            <pc:docMk/>
            <pc:sldMk cId="65264407" sldId="287"/>
            <ac:spMk id="4" creationId="{421C5A68-D2D8-3CCF-48D0-848E03C6BB12}"/>
          </ac:spMkLst>
        </pc:spChg>
      </pc:sldChg>
      <pc:sldChg chg="modSp add mod ord modAnim modNotes">
        <pc:chgData name="Tommy McClure" userId="5f57beb918c8a44c" providerId="LiveId" clId="{5F8B3EBA-8925-4F89-874C-D7535DE17D13}" dt="2023-10-22T00:47:05.135" v="11414" actId="14100"/>
        <pc:sldMkLst>
          <pc:docMk/>
          <pc:sldMk cId="2403960230" sldId="288"/>
        </pc:sldMkLst>
        <pc:spChg chg="mod">
          <ac:chgData name="Tommy McClure" userId="5f57beb918c8a44c" providerId="LiveId" clId="{5F8B3EBA-8925-4F89-874C-D7535DE17D13}" dt="2023-10-21T16:22:56.888" v="7161" actId="14100"/>
          <ac:spMkLst>
            <pc:docMk/>
            <pc:sldMk cId="2403960230" sldId="288"/>
            <ac:spMk id="3" creationId="{00000000-0000-0000-0000-000000000000}"/>
          </ac:spMkLst>
        </pc:spChg>
      </pc:sldChg>
      <pc:sldChg chg="delSp modSp add mod ord delAnim modAnim modNotes modNotesTx">
        <pc:chgData name="Tommy McClure" userId="5f57beb918c8a44c" providerId="LiveId" clId="{5F8B3EBA-8925-4F89-874C-D7535DE17D13}" dt="2023-10-22T14:30:43.569" v="11879" actId="20577"/>
        <pc:sldMkLst>
          <pc:docMk/>
          <pc:sldMk cId="677124041" sldId="289"/>
        </pc:sldMkLst>
        <pc:spChg chg="mod">
          <ac:chgData name="Tommy McClure" userId="5f57beb918c8a44c" providerId="LiveId" clId="{5F8B3EBA-8925-4F89-874C-D7535DE17D13}" dt="2023-10-21T17:56:23.996" v="9624" actId="114"/>
          <ac:spMkLst>
            <pc:docMk/>
            <pc:sldMk cId="677124041" sldId="289"/>
            <ac:spMk id="2" creationId="{00000000-0000-0000-0000-000000000000}"/>
          </ac:spMkLst>
        </pc:spChg>
        <pc:spChg chg="mod">
          <ac:chgData name="Tommy McClure" userId="5f57beb918c8a44c" providerId="LiveId" clId="{5F8B3EBA-8925-4F89-874C-D7535DE17D13}" dt="2023-10-21T18:26:29.354" v="10956" actId="14100"/>
          <ac:spMkLst>
            <pc:docMk/>
            <pc:sldMk cId="677124041" sldId="289"/>
            <ac:spMk id="3" creationId="{00000000-0000-0000-0000-000000000000}"/>
          </ac:spMkLst>
        </pc:spChg>
        <pc:spChg chg="del">
          <ac:chgData name="Tommy McClure" userId="5f57beb918c8a44c" providerId="LiveId" clId="{5F8B3EBA-8925-4F89-874C-D7535DE17D13}" dt="2023-10-21T16:47:35.447" v="7850" actId="478"/>
          <ac:spMkLst>
            <pc:docMk/>
            <pc:sldMk cId="677124041" sldId="289"/>
            <ac:spMk id="4" creationId="{421C5A68-D2D8-3CCF-48D0-848E03C6BB12}"/>
          </ac:spMkLst>
        </pc:spChg>
      </pc:sldChg>
      <pc:sldChg chg="add del">
        <pc:chgData name="Tommy McClure" userId="5f57beb918c8a44c" providerId="LiveId" clId="{5F8B3EBA-8925-4F89-874C-D7535DE17D13}" dt="2023-10-21T16:23:31.131" v="7163" actId="2890"/>
        <pc:sldMkLst>
          <pc:docMk/>
          <pc:sldMk cId="3208093016" sldId="289"/>
        </pc:sldMkLst>
      </pc:sldChg>
      <pc:sldChg chg="new del">
        <pc:chgData name="Tommy McClure" userId="5f57beb918c8a44c" providerId="LiveId" clId="{5F8B3EBA-8925-4F89-874C-D7535DE17D13}" dt="2023-10-21T19:03:02.047" v="11270" actId="2696"/>
        <pc:sldMkLst>
          <pc:docMk/>
          <pc:sldMk cId="230591210" sldId="290"/>
        </pc:sldMkLst>
      </pc:sldChg>
      <pc:sldChg chg="addSp delSp modSp add mod modAnim modNotesTx">
        <pc:chgData name="Tommy McClure" userId="5f57beb918c8a44c" providerId="LiveId" clId="{5F8B3EBA-8925-4F89-874C-D7535DE17D13}" dt="2023-10-22T14:18:19.840" v="11541"/>
        <pc:sldMkLst>
          <pc:docMk/>
          <pc:sldMk cId="3756834546" sldId="291"/>
        </pc:sldMkLst>
        <pc:spChg chg="add mod">
          <ac:chgData name="Tommy McClure" userId="5f57beb918c8a44c" providerId="LiveId" clId="{5F8B3EBA-8925-4F89-874C-D7535DE17D13}" dt="2023-10-21T17:42:04.654" v="8940" actId="1076"/>
          <ac:spMkLst>
            <pc:docMk/>
            <pc:sldMk cId="3756834546" sldId="291"/>
            <ac:spMk id="2" creationId="{358571F7-0882-C4C0-703B-3F14A66B78EA}"/>
          </ac:spMkLst>
        </pc:spChg>
        <pc:spChg chg="add mod">
          <ac:chgData name="Tommy McClure" userId="5f57beb918c8a44c" providerId="LiveId" clId="{5F8B3EBA-8925-4F89-874C-D7535DE17D13}" dt="2023-10-21T17:42:58.885" v="8943" actId="1076"/>
          <ac:spMkLst>
            <pc:docMk/>
            <pc:sldMk cId="3756834546" sldId="291"/>
            <ac:spMk id="4" creationId="{45FD7027-1A5D-18CF-8466-1609F5136033}"/>
          </ac:spMkLst>
        </pc:spChg>
        <pc:spChg chg="del">
          <ac:chgData name="Tommy McClure" userId="5f57beb918c8a44c" providerId="LiveId" clId="{5F8B3EBA-8925-4F89-874C-D7535DE17D13}" dt="2023-10-21T17:39:15.776" v="8918"/>
          <ac:spMkLst>
            <pc:docMk/>
            <pc:sldMk cId="3756834546" sldId="291"/>
            <ac:spMk id="17411" creationId="{00000000-0000-0000-0000-000000000000}"/>
          </ac:spMkLst>
        </pc:spChg>
        <pc:spChg chg="mod">
          <ac:chgData name="Tommy McClure" userId="5f57beb918c8a44c" providerId="LiveId" clId="{5F8B3EBA-8925-4F89-874C-D7535DE17D13}" dt="2023-10-22T14:06:24.507" v="11474" actId="688"/>
          <ac:spMkLst>
            <pc:docMk/>
            <pc:sldMk cId="3756834546" sldId="291"/>
            <ac:spMk id="17431" creationId="{00000000-0000-0000-0000-000000000000}"/>
          </ac:spMkLst>
        </pc:spChg>
        <pc:spChg chg="mod">
          <ac:chgData name="Tommy McClure" userId="5f57beb918c8a44c" providerId="LiveId" clId="{5F8B3EBA-8925-4F89-874C-D7535DE17D13}" dt="2023-10-21T17:39:09.390" v="8917" actId="1076"/>
          <ac:spMkLst>
            <pc:docMk/>
            <pc:sldMk cId="3756834546" sldId="291"/>
            <ac:spMk id="17433" creationId="{00000000-0000-0000-0000-000000000000}"/>
          </ac:spMkLst>
        </pc:spChg>
      </pc:sldChg>
      <pc:sldChg chg="modSp add mod modAnim modNotes modNotesTx">
        <pc:chgData name="Tommy McClure" userId="5f57beb918c8a44c" providerId="LiveId" clId="{5F8B3EBA-8925-4F89-874C-D7535DE17D13}" dt="2023-10-22T14:32:39.748" v="11881"/>
        <pc:sldMkLst>
          <pc:docMk/>
          <pc:sldMk cId="206146900" sldId="292"/>
        </pc:sldMkLst>
        <pc:spChg chg="mod">
          <ac:chgData name="Tommy McClure" userId="5f57beb918c8a44c" providerId="LiveId" clId="{5F8B3EBA-8925-4F89-874C-D7535DE17D13}" dt="2023-10-22T14:11:43.117" v="11521" actId="20577"/>
          <ac:spMkLst>
            <pc:docMk/>
            <pc:sldMk cId="206146900" sldId="292"/>
            <ac:spMk id="3" creationId="{00000000-0000-0000-0000-000000000000}"/>
          </ac:spMkLst>
        </pc:spChg>
      </pc:sldChg>
      <pc:sldChg chg="modSp add mod ord modAnim modNotes">
        <pc:chgData name="Tommy McClure" userId="5f57beb918c8a44c" providerId="LiveId" clId="{5F8B3EBA-8925-4F89-874C-D7535DE17D13}" dt="2023-10-22T14:33:21.739" v="11883" actId="114"/>
        <pc:sldMkLst>
          <pc:docMk/>
          <pc:sldMk cId="2551913270" sldId="293"/>
        </pc:sldMkLst>
        <pc:spChg chg="mod">
          <ac:chgData name="Tommy McClure" userId="5f57beb918c8a44c" providerId="LiveId" clId="{5F8B3EBA-8925-4F89-874C-D7535DE17D13}" dt="2023-10-22T14:33:21.739" v="11883" actId="114"/>
          <ac:spMkLst>
            <pc:docMk/>
            <pc:sldMk cId="2551913270" sldId="293"/>
            <ac:spMk id="3" creationId="{00000000-0000-0000-0000-000000000000}"/>
          </ac:spMkLst>
        </pc:spChg>
      </pc:sldChg>
      <pc:sldChg chg="addSp modSp mod modAnim modNotesTx">
        <pc:chgData name="Tommy McClure" userId="5f57beb918c8a44c" providerId="LiveId" clId="{5F8B3EBA-8925-4F89-874C-D7535DE17D13}" dt="2023-10-22T14:18:55.344" v="11544"/>
        <pc:sldMkLst>
          <pc:docMk/>
          <pc:sldMk cId="1193567725" sldId="294"/>
        </pc:sldMkLst>
        <pc:spChg chg="add mod">
          <ac:chgData name="Tommy McClure" userId="5f57beb918c8a44c" providerId="LiveId" clId="{5F8B3EBA-8925-4F89-874C-D7535DE17D13}" dt="2023-10-21T18:35:01.280" v="11137" actId="1076"/>
          <ac:spMkLst>
            <pc:docMk/>
            <pc:sldMk cId="1193567725" sldId="294"/>
            <ac:spMk id="5" creationId="{0BD011E9-B0E5-6DE1-CE7D-0DFD7C2A33BA}"/>
          </ac:spMkLst>
        </pc:spChg>
        <pc:spChg chg="mod">
          <ac:chgData name="Tommy McClure" userId="5f57beb918c8a44c" providerId="LiveId" clId="{5F8B3EBA-8925-4F89-874C-D7535DE17D13}" dt="2023-10-22T14:08:14.504" v="11477" actId="688"/>
          <ac:spMkLst>
            <pc:docMk/>
            <pc:sldMk cId="1193567725" sldId="294"/>
            <ac:spMk id="17431" creationId="{00000000-0000-0000-0000-000000000000}"/>
          </ac:spMkLst>
        </pc:spChg>
        <pc:spChg chg="mod">
          <ac:chgData name="Tommy McClure" userId="5f57beb918c8a44c" providerId="LiveId" clId="{5F8B3EBA-8925-4F89-874C-D7535DE17D13}" dt="2023-10-22T14:06:56.423" v="11475" actId="207"/>
          <ac:spMkLst>
            <pc:docMk/>
            <pc:sldMk cId="1193567725" sldId="294"/>
            <ac:spMk id="17433" creationId="{00000000-0000-0000-0000-000000000000}"/>
          </ac:spMkLst>
        </pc:spChg>
      </pc:sldChg>
      <pc:sldChg chg="modNotes">
        <pc:chgData name="Tommy McClure" userId="5f57beb918c8a44c" providerId="LiveId" clId="{5F8B3EBA-8925-4F89-874C-D7535DE17D13}" dt="2023-10-22T00:48:31.621" v="11429" actId="14100"/>
        <pc:sldMkLst>
          <pc:docMk/>
          <pc:sldMk cId="3365715871" sldId="38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10/22/2023 AM</a:t>
            </a: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a:t>10/22/2023 AM</a:t>
            </a: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10/22/2023 AM</a:t>
            </a:r>
          </a:p>
        </p:txBody>
      </p:sp>
      <p:sp>
        <p:nvSpPr>
          <p:cNvPr id="5" name="Slide Number Placeholder 4"/>
          <p:cNvSpPr>
            <a:spLocks noGrp="1"/>
          </p:cNvSpPr>
          <p:nvPr>
            <p:ph type="sldNum" sz="quarter" idx="5"/>
          </p:nvPr>
        </p:nvSpPr>
        <p:spPr/>
        <p:txBody>
          <a:bodyPr/>
          <a:lstStyle/>
          <a:p>
            <a:fld id="{82869989-EB00-4EE7-BCB5-25BDC5BB29F8}" type="slidenum">
              <a:rPr lang="en-US" smtClean="0"/>
              <a:t>1</a:t>
            </a:fld>
            <a:endParaRPr lang="en-US"/>
          </a:p>
        </p:txBody>
      </p:sp>
    </p:spTree>
    <p:extLst>
      <p:ext uri="{BB962C8B-B14F-4D97-AF65-F5344CB8AC3E}">
        <p14:creationId xmlns:p14="http://schemas.microsoft.com/office/powerpoint/2010/main" val="35709615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1" y="4400550"/>
            <a:ext cx="6856413" cy="4743450"/>
          </a:xfrm>
        </p:spPr>
        <p:txBody>
          <a:bodyPr/>
          <a:lstStyle/>
          <a:p>
            <a:endParaRPr lang="en-US" dirty="0"/>
          </a:p>
          <a:p>
            <a:r>
              <a:rPr lang="en-US" b="1" dirty="0"/>
              <a:t>1 Corinthians 10:16 KJV 16</a:t>
            </a:r>
            <a:r>
              <a:rPr lang="en-US" dirty="0"/>
              <a:t> The cup of blessing which we bless, is it not the </a:t>
            </a:r>
            <a:r>
              <a:rPr lang="en-US" b="1" dirty="0"/>
              <a:t>communion of the blood of Christ</a:t>
            </a:r>
            <a:r>
              <a:rPr lang="en-US" dirty="0"/>
              <a:t>? The bread which we break, is it not </a:t>
            </a:r>
            <a:r>
              <a:rPr lang="en-US" b="1" dirty="0"/>
              <a:t>the communion of the body of Christ?</a:t>
            </a:r>
          </a:p>
        </p:txBody>
      </p:sp>
      <p:sp>
        <p:nvSpPr>
          <p:cNvPr id="4" name="Slide Number Placeholder 3"/>
          <p:cNvSpPr>
            <a:spLocks noGrp="1"/>
          </p:cNvSpPr>
          <p:nvPr>
            <p:ph type="sldNum" sz="quarter" idx="10"/>
          </p:nvPr>
        </p:nvSpPr>
        <p:spPr/>
        <p:txBody>
          <a:bodyPr/>
          <a:lstStyle/>
          <a:p>
            <a:fld id="{82869989-EB00-4EE7-BCB5-25BDC5BB29F8}" type="slidenum">
              <a:rPr lang="en-US" smtClean="0"/>
              <a:t>10</a:t>
            </a:fld>
            <a:endParaRPr lang="en-US"/>
          </a:p>
        </p:txBody>
      </p:sp>
      <p:sp>
        <p:nvSpPr>
          <p:cNvPr id="5" name="Date Placeholder 4">
            <a:extLst>
              <a:ext uri="{FF2B5EF4-FFF2-40B4-BE49-F238E27FC236}">
                <a16:creationId xmlns:a16="http://schemas.microsoft.com/office/drawing/2014/main" id="{554C3885-D911-186E-1EF1-E253B0A939B9}"/>
              </a:ext>
            </a:extLst>
          </p:cNvPr>
          <p:cNvSpPr>
            <a:spLocks noGrp="1"/>
          </p:cNvSpPr>
          <p:nvPr>
            <p:ph type="dt" idx="1"/>
          </p:nvPr>
        </p:nvSpPr>
        <p:spPr/>
        <p:txBody>
          <a:bodyPr/>
          <a:lstStyle/>
          <a:p>
            <a:r>
              <a:rPr lang="en-US"/>
              <a:t>10/22/2023 AM</a:t>
            </a:r>
          </a:p>
        </p:txBody>
      </p:sp>
    </p:spTree>
    <p:extLst>
      <p:ext uri="{BB962C8B-B14F-4D97-AF65-F5344CB8AC3E}">
        <p14:creationId xmlns:p14="http://schemas.microsoft.com/office/powerpoint/2010/main" val="28436706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0" y="4400550"/>
            <a:ext cx="6858000" cy="4743450"/>
          </a:xfrm>
        </p:spPr>
        <p:txBody>
          <a:bodyPr/>
          <a:lstStyle/>
          <a:p>
            <a:r>
              <a:rPr lang="en-US" b="1" dirty="0"/>
              <a:t>Romans 15:26 KJV 26 </a:t>
            </a:r>
            <a:r>
              <a:rPr lang="en-US" dirty="0"/>
              <a:t>For it hath pleased them of Macedonia and Achaia to make a certain </a:t>
            </a:r>
            <a:r>
              <a:rPr lang="en-US" b="1" dirty="0"/>
              <a:t>contribution</a:t>
            </a:r>
            <a:r>
              <a:rPr lang="en-US" dirty="0"/>
              <a:t> for the poor saints which are at Jerusalem.</a:t>
            </a:r>
          </a:p>
          <a:p>
            <a:r>
              <a:rPr lang="en-US" b="1" dirty="0"/>
              <a:t>Romans 15:27 KJV 27 </a:t>
            </a:r>
            <a:r>
              <a:rPr lang="en-US" dirty="0"/>
              <a:t>It hath pleased them verily; and their debtors they are. For if the Gentiles have been made </a:t>
            </a:r>
            <a:r>
              <a:rPr lang="en-US" b="1" dirty="0"/>
              <a:t>partakers</a:t>
            </a:r>
            <a:r>
              <a:rPr lang="en-US" dirty="0"/>
              <a:t> of their spiritual things, their duty is also to minister unto them in carnal things.</a:t>
            </a:r>
          </a:p>
          <a:p>
            <a:endParaRPr lang="en-US" dirty="0"/>
          </a:p>
          <a:p>
            <a:r>
              <a:rPr lang="en-US" b="1" dirty="0"/>
              <a:t>2 Corinthians 8:4 KJV 4</a:t>
            </a:r>
            <a:r>
              <a:rPr lang="en-US" dirty="0"/>
              <a:t> Praying us with much </a:t>
            </a:r>
            <a:r>
              <a:rPr lang="en-US" dirty="0" err="1"/>
              <a:t>intreaty</a:t>
            </a:r>
            <a:r>
              <a:rPr lang="en-US" dirty="0"/>
              <a:t> that we would receive the gift, and take upon us the </a:t>
            </a:r>
            <a:r>
              <a:rPr lang="en-US" b="1" dirty="0"/>
              <a:t>fellowship</a:t>
            </a:r>
            <a:r>
              <a:rPr lang="en-US" dirty="0"/>
              <a:t> of the ministering to the saints.</a:t>
            </a:r>
          </a:p>
        </p:txBody>
      </p:sp>
      <p:sp>
        <p:nvSpPr>
          <p:cNvPr id="4" name="Slide Number Placeholder 3"/>
          <p:cNvSpPr>
            <a:spLocks noGrp="1"/>
          </p:cNvSpPr>
          <p:nvPr>
            <p:ph type="sldNum" sz="quarter" idx="10"/>
          </p:nvPr>
        </p:nvSpPr>
        <p:spPr/>
        <p:txBody>
          <a:bodyPr/>
          <a:lstStyle/>
          <a:p>
            <a:fld id="{82869989-EB00-4EE7-BCB5-25BDC5BB29F8}" type="slidenum">
              <a:rPr lang="en-US" smtClean="0"/>
              <a:t>11</a:t>
            </a:fld>
            <a:endParaRPr lang="en-US"/>
          </a:p>
        </p:txBody>
      </p:sp>
      <p:sp>
        <p:nvSpPr>
          <p:cNvPr id="5" name="Date Placeholder 4">
            <a:extLst>
              <a:ext uri="{FF2B5EF4-FFF2-40B4-BE49-F238E27FC236}">
                <a16:creationId xmlns:a16="http://schemas.microsoft.com/office/drawing/2014/main" id="{7EA5316F-0B5D-E242-78C4-63C3E4D4AEC2}"/>
              </a:ext>
            </a:extLst>
          </p:cNvPr>
          <p:cNvSpPr>
            <a:spLocks noGrp="1"/>
          </p:cNvSpPr>
          <p:nvPr>
            <p:ph type="dt" idx="1"/>
          </p:nvPr>
        </p:nvSpPr>
        <p:spPr/>
        <p:txBody>
          <a:bodyPr/>
          <a:lstStyle/>
          <a:p>
            <a:r>
              <a:rPr lang="en-US"/>
              <a:t>10/22/2023 AM</a:t>
            </a:r>
          </a:p>
        </p:txBody>
      </p:sp>
    </p:spTree>
    <p:extLst>
      <p:ext uri="{BB962C8B-B14F-4D97-AF65-F5344CB8AC3E}">
        <p14:creationId xmlns:p14="http://schemas.microsoft.com/office/powerpoint/2010/main" val="21153474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1" y="4400550"/>
            <a:ext cx="6856413" cy="474345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strike="noStrike" baseline="0" dirty="0"/>
              <a:t>Galatians 2:9 KJV 9 </a:t>
            </a:r>
            <a:r>
              <a:rPr lang="en-US" b="0" i="0" u="none" strike="noStrike" baseline="0" dirty="0"/>
              <a:t>And when James, Cephas, and John, who seemed to be pillars, perceived the grace that was given unto me, they gave to me and Barnabas the right hands of </a:t>
            </a:r>
            <a:r>
              <a:rPr lang="en-US" b="1" i="0" u="none" strike="noStrike" baseline="0" dirty="0"/>
              <a:t>fellowship</a:t>
            </a:r>
            <a:r>
              <a:rPr lang="en-US" b="0" i="0" u="none" strike="noStrike" baseline="0" dirty="0"/>
              <a:t>; that we should go unto the heathen, and they unto the circumcision.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strike="noStrike" baseline="0" dirty="0"/>
              <a:t>Acts 2:42 KJV 42 </a:t>
            </a:r>
            <a:r>
              <a:rPr lang="en-US" b="0" i="0" u="none" strike="noStrike" baseline="0" dirty="0"/>
              <a:t>And they continued </a:t>
            </a:r>
            <a:r>
              <a:rPr lang="en-US" b="0" i="0" u="none" strike="noStrike" baseline="0" dirty="0" err="1"/>
              <a:t>stedfastly</a:t>
            </a:r>
            <a:r>
              <a:rPr lang="en-US" b="0" i="0" u="none" strike="noStrike" baseline="0" dirty="0"/>
              <a:t> in the apostles' doctrine and </a:t>
            </a:r>
            <a:r>
              <a:rPr lang="en-US" b="1" i="0" u="none" strike="noStrike" baseline="0" dirty="0"/>
              <a:t>fellowship</a:t>
            </a:r>
            <a:r>
              <a:rPr lang="en-US" b="0" i="0" u="none" strike="noStrike" baseline="0" dirty="0"/>
              <a:t>, and in breaking of bread, and in prayers.</a:t>
            </a:r>
          </a:p>
          <a:p>
            <a:r>
              <a:rPr lang="en-US" b="1" i="0" u="none" strike="noStrike" baseline="0" dirty="0"/>
              <a:t>P</a:t>
            </a:r>
            <a:r>
              <a:rPr lang="en-US" b="1" dirty="0"/>
              <a:t>hilippians 1:5 KJV 5 </a:t>
            </a:r>
            <a:r>
              <a:rPr lang="en-US" dirty="0"/>
              <a:t>For your </a:t>
            </a:r>
            <a:r>
              <a:rPr lang="en-US" b="1" dirty="0"/>
              <a:t>fellowship</a:t>
            </a:r>
            <a:r>
              <a:rPr lang="en-US" dirty="0"/>
              <a:t> in the gospel from the first day until now;</a:t>
            </a:r>
          </a:p>
          <a:p>
            <a:r>
              <a:rPr lang="en-US" b="1" dirty="0"/>
              <a:t>1 John 1:3 KJV 3 </a:t>
            </a:r>
            <a:r>
              <a:rPr lang="en-US" dirty="0"/>
              <a:t>That which we have seen and heard declare we unto you, that ye also may have </a:t>
            </a:r>
            <a:r>
              <a:rPr lang="en-US" b="1" dirty="0"/>
              <a:t>fellowship</a:t>
            </a:r>
            <a:r>
              <a:rPr lang="en-US" dirty="0"/>
              <a:t> with us: and truly our fellowship is with the Father, and with his Son Jesus Christ.</a:t>
            </a:r>
          </a:p>
          <a:p>
            <a:r>
              <a:rPr lang="en-US" b="1" dirty="0"/>
              <a:t>1 John 1:7 KJV 7 </a:t>
            </a:r>
            <a:r>
              <a:rPr lang="en-US" dirty="0"/>
              <a:t>But if we walk in the light, as he is in the light, we have </a:t>
            </a:r>
            <a:r>
              <a:rPr lang="en-US" b="1" dirty="0"/>
              <a:t>fellowship</a:t>
            </a:r>
            <a:r>
              <a:rPr lang="en-US" dirty="0"/>
              <a:t> one with another, and the blood of Jesus Christ his Son </a:t>
            </a:r>
            <a:r>
              <a:rPr lang="en-US" dirty="0" err="1"/>
              <a:t>cleanseth</a:t>
            </a:r>
            <a:r>
              <a:rPr lang="en-US" dirty="0"/>
              <a:t> us from all sin.</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2 Corinthians 8:4 KJV 4</a:t>
            </a:r>
            <a:r>
              <a:rPr lang="en-US" dirty="0"/>
              <a:t> Praying us with much </a:t>
            </a:r>
            <a:r>
              <a:rPr lang="en-US" dirty="0" err="1"/>
              <a:t>intreaty</a:t>
            </a:r>
            <a:r>
              <a:rPr lang="en-US" dirty="0"/>
              <a:t> that we would receive the gift, and take upon us the </a:t>
            </a:r>
            <a:r>
              <a:rPr lang="en-US" b="1" dirty="0"/>
              <a:t>fellowship</a:t>
            </a:r>
            <a:r>
              <a:rPr lang="en-US" dirty="0"/>
              <a:t> of the ministering to the saints.</a:t>
            </a:r>
          </a:p>
          <a:p>
            <a:r>
              <a:rPr lang="en-US" b="1" dirty="0"/>
              <a:t>2 Corinthians 9:13 KJV 13 </a:t>
            </a:r>
            <a:r>
              <a:rPr lang="en-US" dirty="0"/>
              <a:t>Whiles by the experiment of this ministration they glorify God for your professed subjection unto the gospel of Christ, and for your liberal </a:t>
            </a:r>
            <a:r>
              <a:rPr lang="en-US" b="1" dirty="0"/>
              <a:t>distribution</a:t>
            </a:r>
            <a:r>
              <a:rPr lang="en-US" dirty="0"/>
              <a:t> unto them, and unto all men;</a:t>
            </a:r>
          </a:p>
          <a:p>
            <a:r>
              <a:rPr lang="en-US" b="1" dirty="0"/>
              <a:t>2 Corinthians 9:13 NKJV </a:t>
            </a:r>
            <a:r>
              <a:rPr lang="en-US" dirty="0"/>
              <a:t>13 while, through the proof of this ministry, they glorify God for the obedience of your confession to the gospel of Christ, and for your liberal </a:t>
            </a:r>
            <a:r>
              <a:rPr lang="en-US" b="1" dirty="0"/>
              <a:t>sharing </a:t>
            </a:r>
            <a:r>
              <a:rPr lang="en-US" dirty="0"/>
              <a:t>with them and all men,</a:t>
            </a:r>
          </a:p>
          <a:p>
            <a:r>
              <a:rPr lang="en-US" b="1" dirty="0"/>
              <a:t>2 Corinthians 9:13 ASV 13 </a:t>
            </a:r>
            <a:r>
              <a:rPr lang="en-US" dirty="0"/>
              <a:t>seeing that through the proving of you by this ministration they glorify God for the obedience of your confession unto the gospel of Christ, and for the liberality of your </a:t>
            </a:r>
            <a:r>
              <a:rPr lang="en-US" b="1" dirty="0"/>
              <a:t>contribution</a:t>
            </a:r>
            <a:r>
              <a:rPr lang="en-US" dirty="0"/>
              <a:t> unto them and unto all;</a:t>
            </a:r>
          </a:p>
        </p:txBody>
      </p:sp>
      <p:sp>
        <p:nvSpPr>
          <p:cNvPr id="4" name="Slide Number Placeholder 3"/>
          <p:cNvSpPr>
            <a:spLocks noGrp="1"/>
          </p:cNvSpPr>
          <p:nvPr>
            <p:ph type="sldNum" sz="quarter" idx="10"/>
          </p:nvPr>
        </p:nvSpPr>
        <p:spPr/>
        <p:txBody>
          <a:bodyPr/>
          <a:lstStyle/>
          <a:p>
            <a:fld id="{82869989-EB00-4EE7-BCB5-25BDC5BB29F8}" type="slidenum">
              <a:rPr lang="en-US" smtClean="0"/>
              <a:t>12</a:t>
            </a:fld>
            <a:endParaRPr lang="en-US"/>
          </a:p>
        </p:txBody>
      </p:sp>
      <p:sp>
        <p:nvSpPr>
          <p:cNvPr id="5" name="Date Placeholder 4">
            <a:extLst>
              <a:ext uri="{FF2B5EF4-FFF2-40B4-BE49-F238E27FC236}">
                <a16:creationId xmlns:a16="http://schemas.microsoft.com/office/drawing/2014/main" id="{EFABFC3C-2025-90D0-9BCA-F292223196A5}"/>
              </a:ext>
            </a:extLst>
          </p:cNvPr>
          <p:cNvSpPr>
            <a:spLocks noGrp="1"/>
          </p:cNvSpPr>
          <p:nvPr>
            <p:ph type="dt" idx="1"/>
          </p:nvPr>
        </p:nvSpPr>
        <p:spPr/>
        <p:txBody>
          <a:bodyPr/>
          <a:lstStyle/>
          <a:p>
            <a:r>
              <a:rPr lang="en-US"/>
              <a:t>10/22/2023 AM</a:t>
            </a:r>
          </a:p>
        </p:txBody>
      </p:sp>
    </p:spTree>
    <p:extLst>
      <p:ext uri="{BB962C8B-B14F-4D97-AF65-F5344CB8AC3E}">
        <p14:creationId xmlns:p14="http://schemas.microsoft.com/office/powerpoint/2010/main" val="19016334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0" y="4400550"/>
            <a:ext cx="6858000" cy="4743450"/>
          </a:xfrm>
        </p:spPr>
        <p:txBody>
          <a:bodyPr/>
          <a:lstStyle/>
          <a:p>
            <a:r>
              <a:rPr lang="en-US" b="1" dirty="0"/>
              <a:t>1 Corinthians 1:9 KJV 9 </a:t>
            </a:r>
            <a:r>
              <a:rPr lang="en-US" dirty="0"/>
              <a:t>God is faithful, by whom </a:t>
            </a:r>
            <a:r>
              <a:rPr lang="en-US" b="1" u="sng" dirty="0"/>
              <a:t>ye were called unto the fellowship </a:t>
            </a:r>
            <a:r>
              <a:rPr lang="en-US" b="1" dirty="0"/>
              <a:t>of his Son Jesus Christ our Lord.</a:t>
            </a:r>
          </a:p>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13</a:t>
            </a:fld>
            <a:endParaRPr lang="en-US"/>
          </a:p>
        </p:txBody>
      </p:sp>
      <p:sp>
        <p:nvSpPr>
          <p:cNvPr id="5" name="Date Placeholder 4">
            <a:extLst>
              <a:ext uri="{FF2B5EF4-FFF2-40B4-BE49-F238E27FC236}">
                <a16:creationId xmlns:a16="http://schemas.microsoft.com/office/drawing/2014/main" id="{CCD207F9-BC8B-D631-01DB-C5CF11D7B3E3}"/>
              </a:ext>
            </a:extLst>
          </p:cNvPr>
          <p:cNvSpPr>
            <a:spLocks noGrp="1"/>
          </p:cNvSpPr>
          <p:nvPr>
            <p:ph type="dt" idx="1"/>
          </p:nvPr>
        </p:nvSpPr>
        <p:spPr/>
        <p:txBody>
          <a:bodyPr/>
          <a:lstStyle/>
          <a:p>
            <a:r>
              <a:rPr lang="en-US"/>
              <a:t>10/22/2023 AM</a:t>
            </a:r>
          </a:p>
        </p:txBody>
      </p:sp>
    </p:spTree>
    <p:extLst>
      <p:ext uri="{BB962C8B-B14F-4D97-AF65-F5344CB8AC3E}">
        <p14:creationId xmlns:p14="http://schemas.microsoft.com/office/powerpoint/2010/main" val="10910908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00550"/>
            <a:ext cx="6858000" cy="4743450"/>
          </a:xfrm>
        </p:spPr>
        <p:txBody>
          <a:bodyPr/>
          <a:lstStyle/>
          <a:p>
            <a:r>
              <a:rPr lang="en-US" b="1" dirty="0"/>
              <a:t>Acts 2:47 KJV 47 </a:t>
            </a:r>
            <a:r>
              <a:rPr lang="en-US" dirty="0"/>
              <a:t>Praising God, and having </a:t>
            </a:r>
            <a:r>
              <a:rPr lang="en-US" dirty="0" err="1"/>
              <a:t>favour</a:t>
            </a:r>
            <a:r>
              <a:rPr lang="en-US" dirty="0"/>
              <a:t> with all the people. And </a:t>
            </a:r>
            <a:r>
              <a:rPr lang="en-US" b="1" dirty="0"/>
              <a:t>the Lord added to the church daily such as should be saved.</a:t>
            </a:r>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1 Corinthians 1:9 KJV 9 </a:t>
            </a:r>
            <a:r>
              <a:rPr lang="en-US" dirty="0"/>
              <a:t>God is faithful, by whom </a:t>
            </a:r>
            <a:r>
              <a:rPr lang="en-US" b="1" u="sng" dirty="0"/>
              <a:t>ye were called unto the fellowship </a:t>
            </a:r>
            <a:r>
              <a:rPr lang="en-US" b="1" dirty="0"/>
              <a:t>of his Son Jesus Christ our Lord.</a:t>
            </a:r>
          </a:p>
          <a:p>
            <a:endParaRPr lang="en-US" b="1" dirty="0"/>
          </a:p>
          <a:p>
            <a:r>
              <a:rPr lang="en-US" b="1" dirty="0"/>
              <a:t>2 Thessalonians 2:13-14 KJV 13</a:t>
            </a:r>
            <a:r>
              <a:rPr lang="en-US" b="0" dirty="0"/>
              <a:t> But we are bound to give thanks </a:t>
            </a:r>
            <a:r>
              <a:rPr lang="en-US" b="0" dirty="0" err="1"/>
              <a:t>alway</a:t>
            </a:r>
            <a:r>
              <a:rPr lang="en-US" b="0" dirty="0"/>
              <a:t> to God for you, brethren beloved of the Lord, because God hath from the beginning chosen you to salvation through sanctification of the Spirit and belief of the truth: </a:t>
            </a:r>
            <a:r>
              <a:rPr lang="en-US" b="1" dirty="0"/>
              <a:t>14</a:t>
            </a:r>
            <a:r>
              <a:rPr lang="en-US" b="0" dirty="0"/>
              <a:t> Whereunto </a:t>
            </a:r>
            <a:r>
              <a:rPr lang="en-US" b="1" dirty="0"/>
              <a:t>he called you by our gospel</a:t>
            </a:r>
            <a:r>
              <a:rPr lang="en-US" b="0" dirty="0"/>
              <a:t>, to the obtaining of the glory of our Lord Jesus Christ.</a:t>
            </a:r>
          </a:p>
          <a:p>
            <a:endParaRPr lang="en-US" b="0" dirty="0"/>
          </a:p>
          <a:p>
            <a:r>
              <a:rPr lang="en-US" b="1" dirty="0"/>
              <a:t>Galatians 3:27-29 KJV 27 </a:t>
            </a:r>
            <a:r>
              <a:rPr lang="en-US" b="0" dirty="0"/>
              <a:t>For as many of you as have been baptized into Christ have put on Christ. </a:t>
            </a:r>
            <a:r>
              <a:rPr lang="en-US" b="1" dirty="0"/>
              <a:t>28</a:t>
            </a:r>
            <a:r>
              <a:rPr lang="en-US" b="0" dirty="0"/>
              <a:t> </a:t>
            </a:r>
            <a:r>
              <a:rPr lang="en-US" b="1" u="sng" dirty="0"/>
              <a:t>There is neither Jew nor Greek, there is neither bond nor free, there is neither male nor female: for ye are all one in Christ Jesus</a:t>
            </a:r>
            <a:r>
              <a:rPr lang="en-US" b="0" dirty="0"/>
              <a:t>.</a:t>
            </a:r>
            <a:r>
              <a:rPr lang="en-US" b="1" dirty="0"/>
              <a:t> 29 </a:t>
            </a:r>
            <a:r>
              <a:rPr lang="en-US" b="0" dirty="0"/>
              <a:t>And if ye be Christ's, then are ye Abraham's seed, and heirs according to the promise.</a:t>
            </a:r>
          </a:p>
        </p:txBody>
      </p:sp>
      <p:sp>
        <p:nvSpPr>
          <p:cNvPr id="4" name="Slide Number Placeholder 3"/>
          <p:cNvSpPr>
            <a:spLocks noGrp="1"/>
          </p:cNvSpPr>
          <p:nvPr>
            <p:ph type="sldNum" sz="quarter" idx="5"/>
          </p:nvPr>
        </p:nvSpPr>
        <p:spPr/>
        <p:txBody>
          <a:bodyPr/>
          <a:lstStyle/>
          <a:p>
            <a:fld id="{82869989-EB00-4EE7-BCB5-25BDC5BB29F8}" type="slidenum">
              <a:rPr lang="en-US" smtClean="0"/>
              <a:t>14</a:t>
            </a:fld>
            <a:endParaRPr lang="en-US"/>
          </a:p>
        </p:txBody>
      </p:sp>
      <p:sp>
        <p:nvSpPr>
          <p:cNvPr id="5" name="Date Placeholder 4">
            <a:extLst>
              <a:ext uri="{FF2B5EF4-FFF2-40B4-BE49-F238E27FC236}">
                <a16:creationId xmlns:a16="http://schemas.microsoft.com/office/drawing/2014/main" id="{557EE4A3-34DC-CF53-D86C-486896B96E9A}"/>
              </a:ext>
            </a:extLst>
          </p:cNvPr>
          <p:cNvSpPr>
            <a:spLocks noGrp="1"/>
          </p:cNvSpPr>
          <p:nvPr>
            <p:ph type="dt" idx="1"/>
          </p:nvPr>
        </p:nvSpPr>
        <p:spPr/>
        <p:txBody>
          <a:bodyPr/>
          <a:lstStyle/>
          <a:p>
            <a:r>
              <a:rPr lang="en-US"/>
              <a:t>10/22/2023 AM</a:t>
            </a:r>
          </a:p>
        </p:txBody>
      </p:sp>
    </p:spTree>
    <p:extLst>
      <p:ext uri="{BB962C8B-B14F-4D97-AF65-F5344CB8AC3E}">
        <p14:creationId xmlns:p14="http://schemas.microsoft.com/office/powerpoint/2010/main" val="10317692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1" y="4400550"/>
            <a:ext cx="6856413" cy="4743450"/>
          </a:xfrm>
        </p:spPr>
        <p:txBody>
          <a:bodyPr/>
          <a:lstStyle/>
          <a:p>
            <a:r>
              <a:rPr lang="en-US" b="1" dirty="0"/>
              <a:t>1 John 1:1-3 KJV 1 </a:t>
            </a:r>
            <a:r>
              <a:rPr lang="en-US" b="0" dirty="0"/>
              <a:t>That which was from the beginning, which we have heard, which we have seen with our eyes, which we have looked upon, and our hands have handled, of the Word of life; </a:t>
            </a:r>
            <a:r>
              <a:rPr lang="en-US" b="1" dirty="0"/>
              <a:t>2</a:t>
            </a:r>
            <a:r>
              <a:rPr lang="en-US" b="0" dirty="0"/>
              <a:t> (For the life was manifested, and we have seen it, and bear witness, and shew unto you that eternal life, which was with the Father, and was manifested unto us;) </a:t>
            </a:r>
            <a:r>
              <a:rPr lang="en-US" b="1" dirty="0"/>
              <a:t>3</a:t>
            </a:r>
            <a:r>
              <a:rPr lang="en-US" b="0" dirty="0"/>
              <a:t> That which we have seen and heard declare we unto you, that ye also may have fellowship with us: </a:t>
            </a:r>
            <a:r>
              <a:rPr lang="en-US" b="1" dirty="0"/>
              <a:t>and truly our fellowship is with the Father</a:t>
            </a:r>
            <a:r>
              <a:rPr lang="en-US" b="0" dirty="0"/>
              <a:t>, and with his Son Jesus Christ.</a:t>
            </a:r>
          </a:p>
          <a:p>
            <a:endParaRPr lang="en-US" b="1" dirty="0"/>
          </a:p>
          <a:p>
            <a:r>
              <a:rPr lang="en-US" b="1" dirty="0"/>
              <a:t>1 Corinthians 1:9 KJV 9 </a:t>
            </a:r>
            <a:r>
              <a:rPr lang="en-US" dirty="0"/>
              <a:t>God is faithful, by whom </a:t>
            </a:r>
            <a:r>
              <a:rPr lang="en-US" b="1" dirty="0"/>
              <a:t>ye were called unto the fellowship of his Son Jesus Christ our Lord.</a:t>
            </a:r>
          </a:p>
          <a:p>
            <a:endParaRPr lang="en-US" b="1" dirty="0"/>
          </a:p>
          <a:p>
            <a:r>
              <a:rPr lang="en-US" b="1" dirty="0"/>
              <a:t>Philippians 2:1-3 KJV 1</a:t>
            </a:r>
            <a:r>
              <a:rPr lang="en-US" b="0" dirty="0"/>
              <a:t> If there be therefore any consolation in Christ, if any comfort of love</a:t>
            </a:r>
            <a:r>
              <a:rPr lang="en-US" b="1" dirty="0"/>
              <a:t>, if any fellowship of the Spirit</a:t>
            </a:r>
            <a:r>
              <a:rPr lang="en-US" b="0" dirty="0"/>
              <a:t>, if any bowels and mercies, </a:t>
            </a:r>
            <a:r>
              <a:rPr lang="en-US" b="1" dirty="0"/>
              <a:t>2</a:t>
            </a:r>
            <a:r>
              <a:rPr lang="en-US" b="0" dirty="0"/>
              <a:t> Fulfil ye my joy, that ye be likeminded, having the same love, being of one accord, of one mind. </a:t>
            </a:r>
            <a:r>
              <a:rPr lang="en-US" b="1" dirty="0"/>
              <a:t>3</a:t>
            </a:r>
            <a:r>
              <a:rPr lang="en-US" b="0" dirty="0"/>
              <a:t> Let nothing be done through strife or vainglory; but in lowliness of mind let each esteem other better than themselves.</a:t>
            </a:r>
          </a:p>
          <a:p>
            <a:r>
              <a:rPr lang="en-US" b="1" dirty="0"/>
              <a:t>2 Corinthians 13:14 ASV 14</a:t>
            </a:r>
            <a:r>
              <a:rPr lang="en-US" b="0" dirty="0"/>
              <a:t> The grace of the Lord Jesus Christ, and the love of God, and the </a:t>
            </a:r>
            <a:r>
              <a:rPr lang="en-US" b="1" dirty="0"/>
              <a:t>communion of the Holy Spirit</a:t>
            </a:r>
            <a:r>
              <a:rPr lang="en-US" b="0" dirty="0"/>
              <a:t>, be with you all.</a:t>
            </a:r>
          </a:p>
          <a:p>
            <a:endParaRPr lang="en-US" b="0" dirty="0"/>
          </a:p>
          <a:p>
            <a:endParaRPr lang="en-US" b="1" dirty="0"/>
          </a:p>
          <a:p>
            <a:endParaRPr lang="en-US" b="1" dirty="0"/>
          </a:p>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15</a:t>
            </a:fld>
            <a:endParaRPr lang="en-US"/>
          </a:p>
        </p:txBody>
      </p:sp>
      <p:sp>
        <p:nvSpPr>
          <p:cNvPr id="5" name="Date Placeholder 4">
            <a:extLst>
              <a:ext uri="{FF2B5EF4-FFF2-40B4-BE49-F238E27FC236}">
                <a16:creationId xmlns:a16="http://schemas.microsoft.com/office/drawing/2014/main" id="{7ECA59D8-EBA9-E149-DAAC-02FEE11C8F66}"/>
              </a:ext>
            </a:extLst>
          </p:cNvPr>
          <p:cNvSpPr>
            <a:spLocks noGrp="1"/>
          </p:cNvSpPr>
          <p:nvPr>
            <p:ph type="dt" idx="1"/>
          </p:nvPr>
        </p:nvSpPr>
        <p:spPr/>
        <p:txBody>
          <a:bodyPr/>
          <a:lstStyle/>
          <a:p>
            <a:r>
              <a:rPr lang="en-US"/>
              <a:t>10/22/2023 AM</a:t>
            </a:r>
          </a:p>
        </p:txBody>
      </p:sp>
    </p:spTree>
    <p:extLst>
      <p:ext uri="{BB962C8B-B14F-4D97-AF65-F5344CB8AC3E}">
        <p14:creationId xmlns:p14="http://schemas.microsoft.com/office/powerpoint/2010/main" val="27107880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1" y="4400550"/>
            <a:ext cx="6856413" cy="4743450"/>
          </a:xfrm>
        </p:spPr>
        <p:txBody>
          <a:bodyPr/>
          <a:lstStyle/>
          <a:p>
            <a:r>
              <a:rPr lang="en-US" b="1" dirty="0"/>
              <a:t>John 3:16-17 NKJV 16 </a:t>
            </a:r>
            <a:r>
              <a:rPr lang="en-US" b="0" dirty="0"/>
              <a:t>"For God so loved the world that He gave His only begotten Son, that whoever believes in Him should not perish but have everlasting life. </a:t>
            </a:r>
            <a:r>
              <a:rPr lang="en-US" b="1" dirty="0"/>
              <a:t>17</a:t>
            </a:r>
            <a:r>
              <a:rPr lang="en-US" b="0" dirty="0"/>
              <a:t> "For God did not send His Son into the world to condemn the world, but that the world through Him might be saved.</a:t>
            </a:r>
          </a:p>
          <a:p>
            <a:r>
              <a:rPr lang="en-US" b="1" dirty="0"/>
              <a:t>Romans 1:16-17 NKJV 16 </a:t>
            </a:r>
            <a:r>
              <a:rPr lang="en-US" b="0" dirty="0"/>
              <a:t>For I am not ashamed of the gospel of Christ, for it is the power of God to salvation for everyone who believes, for the Jew first and also for the Greek. </a:t>
            </a:r>
            <a:r>
              <a:rPr lang="en-US" b="1" dirty="0"/>
              <a:t>17 </a:t>
            </a:r>
            <a:r>
              <a:rPr lang="en-US" b="0" dirty="0"/>
              <a:t>For in it the righteousness of God is revealed from faith to faith; as it is written, "The just shall live by faith.“</a:t>
            </a:r>
          </a:p>
          <a:p>
            <a:r>
              <a:rPr lang="en-US" b="1" dirty="0"/>
              <a:t>Ephesians 3:3-5 NKJV 3 </a:t>
            </a:r>
            <a:r>
              <a:rPr lang="en-US" b="0" dirty="0"/>
              <a:t>how that by revelation He made known to me the mystery (as I have briefly written already, </a:t>
            </a:r>
            <a:r>
              <a:rPr lang="en-US" b="1" dirty="0"/>
              <a:t>4</a:t>
            </a:r>
            <a:r>
              <a:rPr lang="en-US" b="0" dirty="0"/>
              <a:t> by which, when you read, you may understand my knowledge in the mystery of Christ),</a:t>
            </a:r>
            <a:r>
              <a:rPr lang="en-US" b="1" dirty="0"/>
              <a:t> 5 </a:t>
            </a:r>
            <a:r>
              <a:rPr lang="en-US" b="0" dirty="0"/>
              <a:t>which in other ages was not made known to the sons of men, as it has now been revealed by the Spirit to His holy apostles and prophets.</a:t>
            </a:r>
          </a:p>
          <a:p>
            <a:r>
              <a:rPr lang="en-US" b="1" dirty="0"/>
              <a:t>Ephesians 3:10-11 NKJV 10 </a:t>
            </a:r>
            <a:r>
              <a:rPr lang="en-US" b="0" dirty="0"/>
              <a:t>to the intent that now the manifold wisdom of God might be made known by the church to the principalities and powers in the heavenly places, </a:t>
            </a:r>
            <a:r>
              <a:rPr lang="en-US" b="1" dirty="0"/>
              <a:t>11 </a:t>
            </a:r>
            <a:r>
              <a:rPr lang="en-US" b="0" dirty="0"/>
              <a:t>according to the eternal purpose which He accomplished in Christ Jesus our Lord,</a:t>
            </a:r>
          </a:p>
          <a:p>
            <a:endParaRPr lang="en-US" b="0" dirty="0"/>
          </a:p>
          <a:p>
            <a:r>
              <a:rPr lang="en-US" b="1" dirty="0"/>
              <a:t>Mark 16:15-16 KJV 15 </a:t>
            </a:r>
            <a:r>
              <a:rPr lang="en-US" b="0" dirty="0"/>
              <a:t>And he said unto them, Go ye into all the world, and preach the gospel to every creature. 1</a:t>
            </a:r>
            <a:r>
              <a:rPr lang="en-US" b="1" dirty="0"/>
              <a:t>6</a:t>
            </a:r>
            <a:r>
              <a:rPr lang="en-US" b="0" dirty="0"/>
              <a:t> He that believeth and is baptized shall be saved; but he that believeth not shall be damned.</a:t>
            </a:r>
          </a:p>
          <a:p>
            <a:r>
              <a:rPr lang="en-US" b="1" dirty="0"/>
              <a:t>Acts 2:37-38 KJV 37 </a:t>
            </a:r>
            <a:r>
              <a:rPr lang="en-US" dirty="0"/>
              <a:t>Now when they heard this, they were pricked in their heart, and said unto Peter and to the rest of the apostles, Men and brethren, what shall we do? 38 Then Peter said unto them, Repent, and be baptized every one of you in the name of Jesus Christ for the remission of sins, and ye shall receive the gift of the Holy Ghost.</a:t>
            </a:r>
          </a:p>
          <a:p>
            <a:r>
              <a:rPr lang="en-US" b="1" dirty="0"/>
              <a:t>Acts 8:36-37 KJV 36 </a:t>
            </a:r>
            <a:r>
              <a:rPr lang="en-US" dirty="0"/>
              <a:t>And as they went on their way, they came unto a certain water: and the eunuch said, See, here is water; what doth hinder me to be baptized? 37 And Philip said, If thou </a:t>
            </a:r>
            <a:r>
              <a:rPr lang="en-US" dirty="0" err="1"/>
              <a:t>believest</a:t>
            </a:r>
            <a:r>
              <a:rPr lang="en-US" dirty="0"/>
              <a:t> with all thine heart, thou mayest. And he answered and said, I believe that Jesus Christ is the Son of God.</a:t>
            </a:r>
          </a:p>
          <a:p>
            <a:endParaRPr lang="en-US" dirty="0"/>
          </a:p>
          <a:p>
            <a:r>
              <a:rPr lang="en-US" b="1" dirty="0"/>
              <a:t>Galatians 3:26-27 KJV 26 </a:t>
            </a:r>
            <a:r>
              <a:rPr lang="en-US" dirty="0"/>
              <a:t>For ye are all the children of God by faith in Christ Jesus. </a:t>
            </a:r>
            <a:r>
              <a:rPr lang="en-US" b="1" dirty="0"/>
              <a:t>27</a:t>
            </a:r>
            <a:r>
              <a:rPr lang="en-US" dirty="0"/>
              <a:t> For as many of you as have been baptized into Christ have put on Christ.</a:t>
            </a:r>
          </a:p>
          <a:p>
            <a:r>
              <a:rPr lang="en-US" b="1" dirty="0"/>
              <a:t>1 John 1:7 KJV 7</a:t>
            </a:r>
            <a:r>
              <a:rPr lang="en-US" dirty="0"/>
              <a:t> But if we </a:t>
            </a:r>
            <a:r>
              <a:rPr lang="en-US" b="1" dirty="0"/>
              <a:t>walk in the light, as he is in the light, we have fellowship one with another,</a:t>
            </a:r>
            <a:r>
              <a:rPr lang="en-US" dirty="0"/>
              <a:t> and the blood of Jesus Christ his Son </a:t>
            </a:r>
            <a:r>
              <a:rPr lang="en-US" dirty="0" err="1"/>
              <a:t>cleanseth</a:t>
            </a:r>
            <a:r>
              <a:rPr lang="en-US" dirty="0"/>
              <a:t> us from all sin.</a:t>
            </a:r>
          </a:p>
        </p:txBody>
      </p:sp>
      <p:sp>
        <p:nvSpPr>
          <p:cNvPr id="4" name="Slide Number Placeholder 3"/>
          <p:cNvSpPr>
            <a:spLocks noGrp="1"/>
          </p:cNvSpPr>
          <p:nvPr>
            <p:ph type="sldNum" sz="quarter" idx="10"/>
          </p:nvPr>
        </p:nvSpPr>
        <p:spPr/>
        <p:txBody>
          <a:bodyPr/>
          <a:lstStyle/>
          <a:p>
            <a:fld id="{82869989-EB00-4EE7-BCB5-25BDC5BB29F8}" type="slidenum">
              <a:rPr lang="en-US" smtClean="0"/>
              <a:t>16</a:t>
            </a:fld>
            <a:endParaRPr lang="en-US"/>
          </a:p>
        </p:txBody>
      </p:sp>
      <p:sp>
        <p:nvSpPr>
          <p:cNvPr id="5" name="Date Placeholder 4">
            <a:extLst>
              <a:ext uri="{FF2B5EF4-FFF2-40B4-BE49-F238E27FC236}">
                <a16:creationId xmlns:a16="http://schemas.microsoft.com/office/drawing/2014/main" id="{CB9CB714-1BDE-A4C0-FEEE-2701B89131E4}"/>
              </a:ext>
            </a:extLst>
          </p:cNvPr>
          <p:cNvSpPr>
            <a:spLocks noGrp="1"/>
          </p:cNvSpPr>
          <p:nvPr>
            <p:ph type="dt" idx="1"/>
          </p:nvPr>
        </p:nvSpPr>
        <p:spPr/>
        <p:txBody>
          <a:bodyPr/>
          <a:lstStyle/>
          <a:p>
            <a:r>
              <a:rPr lang="en-US"/>
              <a:t>10/22/2023 AM</a:t>
            </a:r>
          </a:p>
        </p:txBody>
      </p:sp>
    </p:spTree>
    <p:extLst>
      <p:ext uri="{BB962C8B-B14F-4D97-AF65-F5344CB8AC3E}">
        <p14:creationId xmlns:p14="http://schemas.microsoft.com/office/powerpoint/2010/main" val="4812682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1" y="4400550"/>
            <a:ext cx="6856413" cy="4743450"/>
          </a:xfrm>
        </p:spPr>
        <p:txBody>
          <a:bodyPr/>
          <a:lstStyle/>
          <a:p>
            <a:endParaRPr lang="en-US" b="0" dirty="0"/>
          </a:p>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17</a:t>
            </a:fld>
            <a:endParaRPr lang="en-US"/>
          </a:p>
        </p:txBody>
      </p:sp>
      <p:sp>
        <p:nvSpPr>
          <p:cNvPr id="5" name="Date Placeholder 4">
            <a:extLst>
              <a:ext uri="{FF2B5EF4-FFF2-40B4-BE49-F238E27FC236}">
                <a16:creationId xmlns:a16="http://schemas.microsoft.com/office/drawing/2014/main" id="{B91B3E3E-6497-90CD-BCEF-3217679BA769}"/>
              </a:ext>
            </a:extLst>
          </p:cNvPr>
          <p:cNvSpPr>
            <a:spLocks noGrp="1"/>
          </p:cNvSpPr>
          <p:nvPr>
            <p:ph type="dt" idx="1"/>
          </p:nvPr>
        </p:nvSpPr>
        <p:spPr/>
        <p:txBody>
          <a:bodyPr/>
          <a:lstStyle/>
          <a:p>
            <a:r>
              <a:rPr lang="en-US"/>
              <a:t>10/22/2023 AM</a:t>
            </a:r>
          </a:p>
        </p:txBody>
      </p:sp>
    </p:spTree>
    <p:extLst>
      <p:ext uri="{BB962C8B-B14F-4D97-AF65-F5344CB8AC3E}">
        <p14:creationId xmlns:p14="http://schemas.microsoft.com/office/powerpoint/2010/main" val="23388058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229100"/>
            <a:ext cx="6768935" cy="4914900"/>
          </a:xfrm>
        </p:spPr>
        <p:txBody>
          <a:bodyPr/>
          <a:lstStyle/>
          <a:p>
            <a:r>
              <a:rPr lang="en-US" b="1" dirty="0"/>
              <a:t>1 John 1:1-7 KJV 1 </a:t>
            </a:r>
            <a:r>
              <a:rPr lang="en-US" dirty="0"/>
              <a:t>That which was from the beginning, which we have heard, which we have seen with our eyes, which we have looked upon, and our hands have handled, of the Word of life;</a:t>
            </a:r>
            <a:r>
              <a:rPr lang="en-US" b="1" dirty="0"/>
              <a:t> 2 </a:t>
            </a:r>
            <a:r>
              <a:rPr lang="en-US" dirty="0"/>
              <a:t>(For the life was manifested, and we have seen it, and bear witness, and shew unto you that eternal life, which was with the Father, and was manifested unto us;) </a:t>
            </a:r>
            <a:r>
              <a:rPr lang="en-US" b="1" i="1" dirty="0"/>
              <a:t>3</a:t>
            </a:r>
            <a:r>
              <a:rPr lang="en-US" i="1" dirty="0"/>
              <a:t> That which we have seen and heard declare we unto you, that ye also may have fellowship with us: and truly our fellowship is with the Father, and with his Son Jesus Christ.</a:t>
            </a:r>
            <a:r>
              <a:rPr lang="en-US" b="1" i="1" dirty="0"/>
              <a:t> 4 </a:t>
            </a:r>
            <a:r>
              <a:rPr lang="en-US" i="1" dirty="0"/>
              <a:t>And these things write we unto you, that your joy may be full. </a:t>
            </a:r>
            <a:r>
              <a:rPr lang="en-US" b="0" i="1" dirty="0"/>
              <a:t>5</a:t>
            </a:r>
            <a:r>
              <a:rPr lang="en-US" i="1" dirty="0"/>
              <a:t> This then is the message which we have heard of him, and declare unto you, that God is light, and in him is no darkness at all. </a:t>
            </a:r>
            <a:r>
              <a:rPr lang="en-US" b="1" i="1" dirty="0"/>
              <a:t>6</a:t>
            </a:r>
            <a:r>
              <a:rPr lang="en-US" i="1" dirty="0"/>
              <a:t> If we say that we have fellowship with him, and walk in darkness, we lie, and do not the truth: </a:t>
            </a:r>
            <a:r>
              <a:rPr lang="en-US" b="1" i="1" dirty="0"/>
              <a:t>7</a:t>
            </a:r>
            <a:r>
              <a:rPr lang="en-US" i="1" dirty="0"/>
              <a:t> </a:t>
            </a:r>
            <a:r>
              <a:rPr lang="en-US" b="1" i="1" dirty="0"/>
              <a:t>But if we walk in the light, as he is in the light, we have fellowship one with another, and the blood of Jesus Christ his Son </a:t>
            </a:r>
            <a:r>
              <a:rPr lang="en-US" b="1" i="1" dirty="0" err="1"/>
              <a:t>cleanseth</a:t>
            </a:r>
            <a:r>
              <a:rPr lang="en-US" b="1" i="1" dirty="0"/>
              <a:t> us from all sin.</a:t>
            </a:r>
          </a:p>
          <a:p>
            <a:endParaRPr lang="en-US" i="1" dirty="0"/>
          </a:p>
          <a:p>
            <a:r>
              <a:rPr lang="en-US" b="1" i="0" dirty="0"/>
              <a:t>1 Corinthians 1:9 KJV 9 </a:t>
            </a:r>
            <a:r>
              <a:rPr lang="en-US" i="0" dirty="0"/>
              <a:t>God is faithful, by whom ye were called unto the fellowship of his Son Jesus Christ our Lord.</a:t>
            </a:r>
          </a:p>
        </p:txBody>
      </p:sp>
      <p:sp>
        <p:nvSpPr>
          <p:cNvPr id="4" name="Slide Number Placeholder 3"/>
          <p:cNvSpPr>
            <a:spLocks noGrp="1"/>
          </p:cNvSpPr>
          <p:nvPr>
            <p:ph type="sldNum" sz="quarter" idx="5"/>
          </p:nvPr>
        </p:nvSpPr>
        <p:spPr/>
        <p:txBody>
          <a:bodyPr/>
          <a:lstStyle/>
          <a:p>
            <a:fld id="{82869989-EB00-4EE7-BCB5-25BDC5BB29F8}" type="slidenum">
              <a:rPr lang="en-US" smtClean="0"/>
              <a:t>18</a:t>
            </a:fld>
            <a:endParaRPr lang="en-US"/>
          </a:p>
        </p:txBody>
      </p:sp>
      <p:sp>
        <p:nvSpPr>
          <p:cNvPr id="5" name="Date Placeholder 4">
            <a:extLst>
              <a:ext uri="{FF2B5EF4-FFF2-40B4-BE49-F238E27FC236}">
                <a16:creationId xmlns:a16="http://schemas.microsoft.com/office/drawing/2014/main" id="{3FEAB698-3DBE-52B3-7B84-3E616DA51ACE}"/>
              </a:ext>
            </a:extLst>
          </p:cNvPr>
          <p:cNvSpPr>
            <a:spLocks noGrp="1"/>
          </p:cNvSpPr>
          <p:nvPr>
            <p:ph type="dt" idx="1"/>
          </p:nvPr>
        </p:nvSpPr>
        <p:spPr/>
        <p:txBody>
          <a:bodyPr/>
          <a:lstStyle/>
          <a:p>
            <a:r>
              <a:rPr lang="en-US"/>
              <a:t>10/22/2023 AM</a:t>
            </a:r>
          </a:p>
        </p:txBody>
      </p:sp>
    </p:spTree>
    <p:extLst>
      <p:ext uri="{BB962C8B-B14F-4D97-AF65-F5344CB8AC3E}">
        <p14:creationId xmlns:p14="http://schemas.microsoft.com/office/powerpoint/2010/main" val="40189097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1" y="4400550"/>
            <a:ext cx="6856413" cy="4743450"/>
          </a:xfrm>
        </p:spPr>
        <p:txBody>
          <a:bodyPr/>
          <a:lstStyle/>
          <a:p>
            <a:r>
              <a:rPr lang="en-US" b="1" dirty="0"/>
              <a:t>1 John 1:1-7 KJV 1 </a:t>
            </a:r>
            <a:r>
              <a:rPr lang="en-US" dirty="0"/>
              <a:t>That which was from the beginning, which we have heard, which we have seen with our eyes, which we have looked upon, and our hands have handled, of the Word of life;</a:t>
            </a:r>
            <a:r>
              <a:rPr lang="en-US" b="1" dirty="0"/>
              <a:t> 2 </a:t>
            </a:r>
            <a:r>
              <a:rPr lang="en-US" dirty="0"/>
              <a:t>(For the life was manifested, and we have seen it, and bear witness, and shew unto you that eternal life, which was with the Father, and was manifested unto us;) </a:t>
            </a:r>
            <a:r>
              <a:rPr lang="en-US" b="1" i="1" dirty="0"/>
              <a:t>3 That which we have seen and heard declare we unto you, that ye also may have fellowship with us: and truly our fellowship is with the Father, and with his Son Jesus Christ</a:t>
            </a:r>
            <a:r>
              <a:rPr lang="en-US" i="1" dirty="0"/>
              <a:t>.</a:t>
            </a:r>
            <a:r>
              <a:rPr lang="en-US" b="1" i="1" dirty="0"/>
              <a:t> 4 </a:t>
            </a:r>
            <a:r>
              <a:rPr lang="en-US" i="1" dirty="0"/>
              <a:t>And these things write we unto you, that your joy may be full. </a:t>
            </a:r>
            <a:r>
              <a:rPr lang="en-US" b="0" i="1" dirty="0"/>
              <a:t>5</a:t>
            </a:r>
            <a:r>
              <a:rPr lang="en-US" i="1" dirty="0"/>
              <a:t> This then is the message which we have heard of him, and declare unto you, that God is light, and in him is no darkness at all. </a:t>
            </a:r>
            <a:r>
              <a:rPr lang="en-US" b="1" i="1" dirty="0"/>
              <a:t>6</a:t>
            </a:r>
            <a:r>
              <a:rPr lang="en-US" i="1" dirty="0"/>
              <a:t> If we say that we have fellowship with him, and walk in darkness, we lie, and do not the truth: </a:t>
            </a:r>
            <a:r>
              <a:rPr lang="en-US" b="1" i="1" dirty="0"/>
              <a:t>7</a:t>
            </a:r>
            <a:r>
              <a:rPr lang="en-US" i="1" dirty="0"/>
              <a:t> </a:t>
            </a:r>
            <a:r>
              <a:rPr lang="en-US" b="0" i="0" dirty="0"/>
              <a:t>But if we walk in the light, as he is in the light, we have fellowship one with another, and the blood of Jesus Christ his Son </a:t>
            </a:r>
            <a:r>
              <a:rPr lang="en-US" b="0" i="0" dirty="0" err="1"/>
              <a:t>cleanseth</a:t>
            </a:r>
            <a:r>
              <a:rPr lang="en-US" b="0" i="0" dirty="0"/>
              <a:t> us from all sin.</a:t>
            </a:r>
          </a:p>
          <a:p>
            <a:endParaRPr lang="en-US" b="0" i="0" dirty="0"/>
          </a:p>
          <a:p>
            <a:r>
              <a:rPr lang="en-US" b="1" i="0" u="sng" dirty="0"/>
              <a:t>1 Corinthians 5:1-13 KJV</a:t>
            </a:r>
          </a:p>
          <a:p>
            <a:r>
              <a:rPr lang="en-US" b="0" i="0" dirty="0"/>
              <a:t> 1 It is reported commonly that there is fornication among you, and such fornication as is not so much as named among the Gentiles, that one should have his father's wife.</a:t>
            </a:r>
          </a:p>
          <a:p>
            <a:r>
              <a:rPr lang="en-US" b="0" i="0" dirty="0"/>
              <a:t> 2 And ye are puffed up, and have not rather mourned, that he that hath done this deed might be taken away from among you.</a:t>
            </a:r>
          </a:p>
          <a:p>
            <a:r>
              <a:rPr lang="en-US" b="0" i="0" dirty="0"/>
              <a:t> 3 For I verily, as absent in body, but present in spirit, have judged already, as though I were present, concerning him that hath so done this deed,</a:t>
            </a:r>
          </a:p>
          <a:p>
            <a:r>
              <a:rPr lang="en-US" b="0" i="0" dirty="0"/>
              <a:t> 4 In the name of our Lord Jesus Christ, when ye are gathered together, and my spirit, with the power of our Lord Jesus Christ,</a:t>
            </a:r>
          </a:p>
          <a:p>
            <a:r>
              <a:rPr lang="en-US" b="0" i="0" dirty="0"/>
              <a:t> 5 To deliver such an one unto Satan for the destruction of the flesh, that the spirit may be saved in the day of the Lord Jesus.</a:t>
            </a:r>
          </a:p>
          <a:p>
            <a:r>
              <a:rPr lang="en-US" b="0" i="0" dirty="0"/>
              <a:t> 6 Your glorying is not good. Know ye not that a little leaven </a:t>
            </a:r>
            <a:r>
              <a:rPr lang="en-US" b="0" i="0" dirty="0" err="1"/>
              <a:t>leaveneth</a:t>
            </a:r>
            <a:r>
              <a:rPr lang="en-US" b="0" i="0" dirty="0"/>
              <a:t> the whole lump?</a:t>
            </a:r>
          </a:p>
          <a:p>
            <a:r>
              <a:rPr lang="en-US" b="0" i="0" dirty="0"/>
              <a:t> 7 Purge out therefore the old leaven, that ye may be a new lump, as ye are unleavened. For even Christ our </a:t>
            </a:r>
            <a:r>
              <a:rPr lang="en-US" b="0" i="0" dirty="0" err="1"/>
              <a:t>passover</a:t>
            </a:r>
            <a:r>
              <a:rPr lang="en-US" b="0" i="0" dirty="0"/>
              <a:t> is sacrificed for us:</a:t>
            </a:r>
          </a:p>
          <a:p>
            <a:r>
              <a:rPr lang="en-US" b="0" i="0" dirty="0"/>
              <a:t> 8 Therefore let us keep the feast, not with old leaven, neither with the leaven of malice and wickedness; but with the unleavened bread of sincerity and truth.</a:t>
            </a:r>
          </a:p>
          <a:p>
            <a:r>
              <a:rPr lang="en-US" b="0" i="0" dirty="0"/>
              <a:t> 9 I wrote unto you in an epistle not to company with fornicators:</a:t>
            </a:r>
          </a:p>
          <a:p>
            <a:r>
              <a:rPr lang="en-US" b="0" i="0" dirty="0"/>
              <a:t> 10 Yet not altogether with the fornicators of this world, or with the covetous, or extortioners, or with idolaters; for then must ye needs go out of the world.</a:t>
            </a:r>
          </a:p>
          <a:p>
            <a:r>
              <a:rPr lang="en-US" b="0" i="0" dirty="0"/>
              <a:t> 11 But now I have written unto you not to keep company, if any man that is called a brother be a fornicator, or covetous, or an idolater, or a </a:t>
            </a:r>
            <a:r>
              <a:rPr lang="en-US" b="0" i="0" dirty="0" err="1"/>
              <a:t>railer</a:t>
            </a:r>
            <a:r>
              <a:rPr lang="en-US" b="0" i="0" dirty="0"/>
              <a:t>, or a drunkard, or an extortioner; with such an one no not to eat.</a:t>
            </a:r>
          </a:p>
          <a:p>
            <a:r>
              <a:rPr lang="en-US" b="0" i="0" dirty="0"/>
              <a:t> 12 For what have I to do to judge them also that are without? do not ye judge them that are within?</a:t>
            </a:r>
          </a:p>
          <a:p>
            <a:r>
              <a:rPr lang="en-US" b="0" i="0" dirty="0"/>
              <a:t> 13 But them that are without God </a:t>
            </a:r>
            <a:r>
              <a:rPr lang="en-US" b="0" i="0" dirty="0" err="1"/>
              <a:t>judgeth</a:t>
            </a:r>
            <a:r>
              <a:rPr lang="en-US" b="0" i="0" dirty="0"/>
              <a:t>. </a:t>
            </a:r>
            <a:r>
              <a:rPr lang="en-US" b="1" i="0" dirty="0"/>
              <a:t>Therefore put away from among yourselves that wicked person.</a:t>
            </a:r>
          </a:p>
          <a:p>
            <a:endParaRPr lang="en-US" b="1" i="0" dirty="0"/>
          </a:p>
          <a:p>
            <a:r>
              <a:rPr lang="en-US" b="1" i="0" dirty="0"/>
              <a:t>Romans 16:17 KJV 17 </a:t>
            </a:r>
            <a:r>
              <a:rPr lang="en-US" b="0" i="0" dirty="0"/>
              <a:t>Now I beseech you, brethren, mark them which cause divisions and offences contrary to the doctrine which ye have learned; and avoid them.</a:t>
            </a:r>
          </a:p>
          <a:p>
            <a:r>
              <a:rPr lang="en-US" b="1" i="0" dirty="0"/>
              <a:t>Ephesians 5:11 KJV 11 </a:t>
            </a:r>
            <a:r>
              <a:rPr lang="en-US" b="0" i="0" dirty="0"/>
              <a:t>And have no fellowship with the unfruitful works of darkness, but rather reprove them.</a:t>
            </a:r>
          </a:p>
          <a:p>
            <a:r>
              <a:rPr lang="en-US" b="1" i="0" dirty="0"/>
              <a:t>1 John 1:6-7 KJV 6 </a:t>
            </a:r>
            <a:r>
              <a:rPr lang="en-US" b="0" i="0" dirty="0"/>
              <a:t>If we say that we have fellowship with him, and walk in darkness, we lie, and do not the truth: </a:t>
            </a:r>
            <a:r>
              <a:rPr lang="en-US" b="1" i="0" dirty="0"/>
              <a:t>7 </a:t>
            </a:r>
            <a:r>
              <a:rPr lang="en-US" b="0" i="0" dirty="0"/>
              <a:t>But if we walk in the light, as he is in the light, we have fellowship one with another, and the blood of Jesus Christ his Son </a:t>
            </a:r>
            <a:r>
              <a:rPr lang="en-US" b="0" i="0" dirty="0" err="1"/>
              <a:t>cleanseth</a:t>
            </a:r>
            <a:r>
              <a:rPr lang="en-US" b="0" i="0" dirty="0"/>
              <a:t> us from all sin.</a:t>
            </a:r>
          </a:p>
          <a:p>
            <a:r>
              <a:rPr lang="en-US" b="1" i="0" dirty="0"/>
              <a:t>2 John 1:9-11 KJV 9 </a:t>
            </a:r>
            <a:r>
              <a:rPr lang="en-US" b="0" i="0" dirty="0"/>
              <a:t>Whosoever </a:t>
            </a:r>
            <a:r>
              <a:rPr lang="en-US" b="0" i="0" dirty="0" err="1"/>
              <a:t>transgresseth</a:t>
            </a:r>
            <a:r>
              <a:rPr lang="en-US" b="0" i="0" dirty="0"/>
              <a:t>, and </a:t>
            </a:r>
            <a:r>
              <a:rPr lang="en-US" b="0" i="0" dirty="0" err="1"/>
              <a:t>abideth</a:t>
            </a:r>
            <a:r>
              <a:rPr lang="en-US" b="0" i="0" dirty="0"/>
              <a:t> not in the doctrine of Christ, hath not God. He that </a:t>
            </a:r>
            <a:r>
              <a:rPr lang="en-US" b="0" i="0" dirty="0" err="1"/>
              <a:t>abideth</a:t>
            </a:r>
            <a:r>
              <a:rPr lang="en-US" b="0" i="0" dirty="0"/>
              <a:t> in the doctrine of Christ, he hath both the Father and the Son. </a:t>
            </a:r>
            <a:r>
              <a:rPr lang="en-US" b="1" i="0" dirty="0"/>
              <a:t>10</a:t>
            </a:r>
            <a:r>
              <a:rPr lang="en-US" b="0" i="0" dirty="0"/>
              <a:t> If there come any unto you, and bring not this doctrine, receive him not into your house, neither bid him God speed: </a:t>
            </a:r>
            <a:r>
              <a:rPr lang="en-US" b="1" i="0" dirty="0"/>
              <a:t>11 </a:t>
            </a:r>
            <a:r>
              <a:rPr lang="en-US" b="0" i="0" dirty="0"/>
              <a:t>For he that </a:t>
            </a:r>
            <a:r>
              <a:rPr lang="en-US" b="0" i="0" dirty="0" err="1"/>
              <a:t>biddeth</a:t>
            </a:r>
            <a:r>
              <a:rPr lang="en-US" b="0" i="0" dirty="0"/>
              <a:t> him God speed is partaker of his evil deeds.</a:t>
            </a:r>
          </a:p>
          <a:p>
            <a:pPr algn="l"/>
            <a:r>
              <a:rPr lang="en-US" b="1" i="0" u="sng" strike="noStrike" baseline="0" dirty="0">
                <a:latin typeface="Arial" panose="020B0604020202020204" pitchFamily="34" charset="0"/>
              </a:rPr>
              <a:t>This passage sets forth</a:t>
            </a:r>
            <a:r>
              <a:rPr lang="en-US" b="1" i="0" u="none" strike="noStrike" baseline="0" dirty="0">
                <a:latin typeface="Arial" panose="020B0604020202020204" pitchFamily="34" charset="0"/>
              </a:rPr>
              <a:t>:</a:t>
            </a:r>
          </a:p>
          <a:p>
            <a:pPr marL="342900" indent="-342900" algn="l">
              <a:buAutoNum type="arabicPeriod"/>
            </a:pPr>
            <a:r>
              <a:rPr lang="en-US" b="0" i="0" u="none" strike="noStrike" baseline="0" dirty="0">
                <a:latin typeface="Arial" panose="020B0604020202020204" pitchFamily="34" charset="0"/>
              </a:rPr>
              <a:t>The supreme teacher of Divine truths </a:t>
            </a:r>
            <a:r>
              <a:rPr lang="en-US" b="1" i="0" u="none" strike="noStrike" baseline="0" dirty="0">
                <a:latin typeface="Arial" panose="020B0604020202020204" pitchFamily="34" charset="0"/>
              </a:rPr>
              <a:t>– Christ</a:t>
            </a:r>
          </a:p>
          <a:p>
            <a:pPr marL="342900" indent="-342900" algn="l">
              <a:buAutoNum type="arabicPeriod"/>
            </a:pPr>
            <a:r>
              <a:rPr lang="en-US" b="0" i="0" u="none" strike="noStrike" baseline="0" dirty="0">
                <a:latin typeface="Arial" panose="020B0604020202020204" pitchFamily="34" charset="0"/>
              </a:rPr>
              <a:t>The supreme rule for man’s conduct – </a:t>
            </a:r>
            <a:r>
              <a:rPr lang="en-US" b="1" i="0" u="none" strike="noStrike" baseline="0" dirty="0">
                <a:latin typeface="Arial" panose="020B0604020202020204" pitchFamily="34" charset="0"/>
              </a:rPr>
              <a:t>the doctrine of Christ</a:t>
            </a:r>
          </a:p>
          <a:p>
            <a:pPr marL="342900" indent="-342900" algn="l">
              <a:buAutoNum type="arabicPeriod"/>
            </a:pPr>
            <a:r>
              <a:rPr lang="en-US" b="0" i="0" u="none" strike="noStrike" baseline="0" dirty="0">
                <a:latin typeface="Arial" panose="020B0604020202020204" pitchFamily="34" charset="0"/>
              </a:rPr>
              <a:t>Man’s supreme obligation – </a:t>
            </a:r>
            <a:r>
              <a:rPr lang="en-US" b="1" i="0" u="sng" strike="noStrike" baseline="0" dirty="0">
                <a:latin typeface="Arial" panose="020B0604020202020204" pitchFamily="34" charset="0"/>
              </a:rPr>
              <a:t>to abide in </a:t>
            </a:r>
            <a:r>
              <a:rPr lang="en-US" b="1" i="0" u="none" strike="noStrike" baseline="0" dirty="0">
                <a:latin typeface="Arial" panose="020B0604020202020204" pitchFamily="34" charset="0"/>
              </a:rPr>
              <a:t>the doctrine of Christ</a:t>
            </a:r>
          </a:p>
          <a:p>
            <a:pPr marL="342900" indent="-342900" algn="l">
              <a:buAutoNum type="arabicPeriod"/>
            </a:pPr>
            <a:r>
              <a:rPr lang="en-US" b="0" i="0" u="none" strike="noStrike" baseline="0" dirty="0">
                <a:latin typeface="Arial" panose="020B0604020202020204" pitchFamily="34" charset="0"/>
              </a:rPr>
              <a:t>The Consequences of ignoring and fulfilling this obligation – </a:t>
            </a:r>
          </a:p>
          <a:p>
            <a:pPr marL="800100" lvl="1" indent="-342900" algn="l">
              <a:buAutoNum type="arabicPeriod"/>
            </a:pPr>
            <a:r>
              <a:rPr lang="en-US" b="0" i="0" u="none" strike="noStrike" baseline="0" dirty="0">
                <a:latin typeface="Arial" panose="020B0604020202020204" pitchFamily="34" charset="0"/>
              </a:rPr>
              <a:t>Ignore – Hath not God – has not favor, fellowship, nor the promise of eternal life</a:t>
            </a:r>
          </a:p>
          <a:p>
            <a:pPr marL="800100" lvl="1" indent="-342900" algn="l">
              <a:buAutoNum type="arabicPeriod"/>
            </a:pPr>
            <a:r>
              <a:rPr lang="en-US" b="0" i="0" u="none" strike="noStrike" baseline="0" dirty="0">
                <a:latin typeface="Arial" panose="020B0604020202020204" pitchFamily="34" charset="0"/>
              </a:rPr>
              <a:t>To Observe – Hath both the Father and Son – receives the benefits offered by God</a:t>
            </a:r>
          </a:p>
          <a:p>
            <a:pPr marL="342900" lvl="0" indent="-342900" algn="l">
              <a:buAutoNum type="arabicPeriod"/>
            </a:pPr>
            <a:r>
              <a:rPr lang="en-US" b="0" i="0" u="none" strike="noStrike" baseline="0" dirty="0">
                <a:latin typeface="Arial" panose="020B0604020202020204" pitchFamily="34" charset="0"/>
              </a:rPr>
              <a:t>To “Abide” means to observe and obey, which rules out – Going beyond or taking the lead ourselves; falling short – refusing to follow the divine instructions of Christ</a:t>
            </a:r>
          </a:p>
          <a:p>
            <a:pPr marL="342900" lvl="0" indent="-342900" algn="l">
              <a:buAutoNum type="arabicPeriod"/>
            </a:pPr>
            <a:endParaRPr lang="en-US" b="0" i="0" u="none" strike="noStrike" baseline="0" dirty="0">
              <a:latin typeface="Arial" panose="020B0604020202020204" pitchFamily="34" charset="0"/>
            </a:endParaRPr>
          </a:p>
          <a:p>
            <a:pPr marL="0" lvl="0" indent="0" algn="l">
              <a:buNone/>
            </a:pPr>
            <a:r>
              <a:rPr lang="en-US" b="1" i="0" u="none" strike="noStrike" baseline="0" dirty="0">
                <a:latin typeface="Arial" panose="020B0604020202020204" pitchFamily="34" charset="0"/>
              </a:rPr>
              <a:t>2 Timothy 2:15 ASV 15 </a:t>
            </a:r>
            <a:r>
              <a:rPr lang="en-US" b="0" i="0" u="none" strike="noStrike" baseline="0" dirty="0">
                <a:latin typeface="Arial" panose="020B0604020202020204" pitchFamily="34" charset="0"/>
              </a:rPr>
              <a:t>Give diligence to present thyself approved unto God, a workman that </a:t>
            </a:r>
            <a:r>
              <a:rPr lang="en-US" b="0" i="0" u="none" strike="noStrike" baseline="0" dirty="0" err="1">
                <a:latin typeface="Arial" panose="020B0604020202020204" pitchFamily="34" charset="0"/>
              </a:rPr>
              <a:t>needeth</a:t>
            </a:r>
            <a:r>
              <a:rPr lang="en-US" b="0" i="0" u="none" strike="noStrike" baseline="0" dirty="0">
                <a:latin typeface="Arial" panose="020B0604020202020204" pitchFamily="34" charset="0"/>
              </a:rPr>
              <a:t> not to be ashamed, </a:t>
            </a:r>
            <a:r>
              <a:rPr lang="en-US" b="1" i="0" u="none" strike="noStrike" baseline="0" dirty="0">
                <a:latin typeface="Arial" panose="020B0604020202020204" pitchFamily="34" charset="0"/>
              </a:rPr>
              <a:t>handling aright the word of truth.</a:t>
            </a:r>
          </a:p>
          <a:p>
            <a:pPr marL="0" lvl="0" indent="0" algn="l">
              <a:buNone/>
            </a:pPr>
            <a:r>
              <a:rPr lang="en-US" b="1" i="0" u="none" strike="noStrike" baseline="0" dirty="0">
                <a:latin typeface="Arial" panose="020B0604020202020204" pitchFamily="34" charset="0"/>
              </a:rPr>
              <a:t>2 Peter 1:5-11 ASV 5 </a:t>
            </a:r>
            <a:r>
              <a:rPr lang="en-US" b="0" i="0" u="none" strike="noStrike" baseline="0" dirty="0">
                <a:latin typeface="Arial" panose="020B0604020202020204" pitchFamily="34" charset="0"/>
              </a:rPr>
              <a:t>Yea, and for this very cause adding on your part all diligence, in your faith supply virtue; and in your virtue knowledge; </a:t>
            </a:r>
            <a:r>
              <a:rPr lang="en-US" b="1" i="0" u="none" strike="noStrike" baseline="0" dirty="0">
                <a:latin typeface="Arial" panose="020B0604020202020204" pitchFamily="34" charset="0"/>
              </a:rPr>
              <a:t>6</a:t>
            </a:r>
            <a:r>
              <a:rPr lang="en-US" b="0" i="0" u="none" strike="noStrike" baseline="0" dirty="0">
                <a:latin typeface="Arial" panose="020B0604020202020204" pitchFamily="34" charset="0"/>
              </a:rPr>
              <a:t> and in your knowledge self-control; and in your self-control patience; and in your patience godliness; </a:t>
            </a:r>
            <a:r>
              <a:rPr lang="en-US" b="1" i="0" u="none" strike="noStrike" baseline="0" dirty="0">
                <a:latin typeface="Arial" panose="020B0604020202020204" pitchFamily="34" charset="0"/>
              </a:rPr>
              <a:t>7</a:t>
            </a:r>
            <a:r>
              <a:rPr lang="en-US" b="0" i="0" u="none" strike="noStrike" baseline="0" dirty="0">
                <a:latin typeface="Arial" panose="020B0604020202020204" pitchFamily="34" charset="0"/>
              </a:rPr>
              <a:t> and in your godliness brotherly kindness; and in your brotherly kindness love. </a:t>
            </a:r>
            <a:r>
              <a:rPr lang="en-US" b="1" i="0" u="none" strike="noStrike" baseline="0" dirty="0">
                <a:latin typeface="Arial" panose="020B0604020202020204" pitchFamily="34" charset="0"/>
              </a:rPr>
              <a:t>8</a:t>
            </a:r>
            <a:r>
              <a:rPr lang="en-US" b="0" i="0" u="none" strike="noStrike" baseline="0" dirty="0">
                <a:latin typeface="Arial" panose="020B0604020202020204" pitchFamily="34" charset="0"/>
              </a:rPr>
              <a:t> For if </a:t>
            </a:r>
            <a:r>
              <a:rPr lang="en-US" b="1" i="1" u="sng" strike="noStrike" baseline="0" dirty="0">
                <a:latin typeface="Arial" panose="020B0604020202020204" pitchFamily="34" charset="0"/>
              </a:rPr>
              <a:t>these things </a:t>
            </a:r>
            <a:r>
              <a:rPr lang="en-US" b="0" i="0" u="none" strike="noStrike" baseline="0" dirty="0">
                <a:latin typeface="Arial" panose="020B0604020202020204" pitchFamily="34" charset="0"/>
              </a:rPr>
              <a:t>are yours and abound, they make you to be not idle nor unfruitful unto the knowledge of our Lord Jesus Christ.</a:t>
            </a:r>
            <a:r>
              <a:rPr lang="en-US" b="1" i="0" u="none" strike="noStrike" baseline="0" dirty="0">
                <a:latin typeface="Arial" panose="020B0604020202020204" pitchFamily="34" charset="0"/>
              </a:rPr>
              <a:t> 9 </a:t>
            </a:r>
            <a:r>
              <a:rPr lang="en-US" b="0" i="0" u="none" strike="noStrike" baseline="0" dirty="0">
                <a:latin typeface="Arial" panose="020B0604020202020204" pitchFamily="34" charset="0"/>
              </a:rPr>
              <a:t>For he that </a:t>
            </a:r>
            <a:r>
              <a:rPr lang="en-US" b="0" i="0" u="none" strike="noStrike" baseline="0" dirty="0" err="1">
                <a:latin typeface="Arial" panose="020B0604020202020204" pitchFamily="34" charset="0"/>
              </a:rPr>
              <a:t>lacketh</a:t>
            </a:r>
            <a:r>
              <a:rPr lang="en-US" b="0" i="0" u="none" strike="noStrike" baseline="0" dirty="0">
                <a:latin typeface="Arial" panose="020B0604020202020204" pitchFamily="34" charset="0"/>
              </a:rPr>
              <a:t> </a:t>
            </a:r>
            <a:r>
              <a:rPr lang="en-US" b="1" i="1" u="sng" strike="noStrike" baseline="0" dirty="0">
                <a:latin typeface="Arial" panose="020B0604020202020204" pitchFamily="34" charset="0"/>
              </a:rPr>
              <a:t>these things </a:t>
            </a:r>
            <a:r>
              <a:rPr lang="en-US" b="0" i="0" u="none" strike="noStrike" baseline="0" dirty="0">
                <a:latin typeface="Arial" panose="020B0604020202020204" pitchFamily="34" charset="0"/>
              </a:rPr>
              <a:t>is blind, seeing only what is near, having forgotten the cleansing from his old sins. </a:t>
            </a:r>
            <a:r>
              <a:rPr lang="en-US" b="1" i="0" u="none" strike="noStrike" baseline="0" dirty="0">
                <a:latin typeface="Arial" panose="020B0604020202020204" pitchFamily="34" charset="0"/>
              </a:rPr>
              <a:t>10</a:t>
            </a:r>
            <a:r>
              <a:rPr lang="en-US" b="0" i="0" u="none" strike="noStrike" baseline="0" dirty="0">
                <a:latin typeface="Arial" panose="020B0604020202020204" pitchFamily="34" charset="0"/>
              </a:rPr>
              <a:t> </a:t>
            </a:r>
            <a:r>
              <a:rPr lang="en-US" b="1" i="0" u="none" strike="noStrike" baseline="0" dirty="0">
                <a:latin typeface="Arial" panose="020B0604020202020204" pitchFamily="34" charset="0"/>
              </a:rPr>
              <a:t>Wherefore, brethren, give the more diligence to make your calling and election sure: for if ye do </a:t>
            </a:r>
            <a:r>
              <a:rPr lang="en-US" b="1" i="1" u="sng" strike="noStrike" baseline="0" dirty="0">
                <a:latin typeface="Arial" panose="020B0604020202020204" pitchFamily="34" charset="0"/>
              </a:rPr>
              <a:t>these things</a:t>
            </a:r>
            <a:r>
              <a:rPr lang="en-US" b="1" i="0" u="none" strike="noStrike" baseline="0" dirty="0">
                <a:latin typeface="Arial" panose="020B0604020202020204" pitchFamily="34" charset="0"/>
              </a:rPr>
              <a:t>, ye shall never stumble: 11 </a:t>
            </a:r>
            <a:r>
              <a:rPr lang="en-US" b="0" i="0" u="none" strike="noStrike" baseline="0" dirty="0">
                <a:latin typeface="Arial" panose="020B0604020202020204" pitchFamily="34" charset="0"/>
              </a:rPr>
              <a:t>for thus shall be richly supplied unto you the entrance into the eternal kingdom of our Lord and </a:t>
            </a:r>
            <a:r>
              <a:rPr lang="en-US" b="0" i="0" u="none" strike="noStrike" baseline="0" dirty="0" err="1">
                <a:latin typeface="Arial" panose="020B0604020202020204" pitchFamily="34" charset="0"/>
              </a:rPr>
              <a:t>Saviour</a:t>
            </a:r>
            <a:r>
              <a:rPr lang="en-US" b="0" i="0" u="none" strike="noStrike" baseline="0" dirty="0">
                <a:latin typeface="Arial" panose="020B0604020202020204" pitchFamily="34" charset="0"/>
              </a:rPr>
              <a:t> Jesus Christ. </a:t>
            </a:r>
            <a:r>
              <a:rPr lang="en-US" b="1" i="0" u="none" strike="noStrike" baseline="0" dirty="0">
                <a:latin typeface="Arial" panose="020B0604020202020204" pitchFamily="34" charset="0"/>
              </a:rPr>
              <a:t>12</a:t>
            </a:r>
            <a:r>
              <a:rPr lang="en-US" b="0" i="0" u="none" strike="noStrike" baseline="0" dirty="0">
                <a:latin typeface="Arial" panose="020B0604020202020204" pitchFamily="34" charset="0"/>
              </a:rPr>
              <a:t> Wherefore I shall be ready always to put you in remembrance of </a:t>
            </a:r>
            <a:r>
              <a:rPr lang="en-US" b="1" i="1" u="sng" strike="noStrike" baseline="0" dirty="0">
                <a:latin typeface="Arial" panose="020B0604020202020204" pitchFamily="34" charset="0"/>
              </a:rPr>
              <a:t>these things</a:t>
            </a:r>
            <a:r>
              <a:rPr lang="en-US" b="0" i="0" u="none" strike="noStrike" baseline="0" dirty="0">
                <a:latin typeface="Arial" panose="020B0604020202020204" pitchFamily="34" charset="0"/>
              </a:rPr>
              <a:t>, though ye know them, and are established in the truth which is with you. </a:t>
            </a:r>
            <a:r>
              <a:rPr lang="en-US" b="1" i="0" u="none" strike="noStrike" baseline="0" dirty="0">
                <a:latin typeface="Arial" panose="020B0604020202020204" pitchFamily="34" charset="0"/>
              </a:rPr>
              <a:t>13</a:t>
            </a:r>
            <a:r>
              <a:rPr lang="en-US" b="0" i="0" u="none" strike="noStrike" baseline="0" dirty="0">
                <a:latin typeface="Arial" panose="020B0604020202020204" pitchFamily="34" charset="0"/>
              </a:rPr>
              <a:t> And I think it right, as long as I am in this tabernacle, to stir you up by putting you in remembrance; </a:t>
            </a:r>
            <a:r>
              <a:rPr lang="en-US" b="1" i="0" u="none" strike="noStrike" baseline="0" dirty="0">
                <a:latin typeface="Arial" panose="020B0604020202020204" pitchFamily="34" charset="0"/>
              </a:rPr>
              <a:t>14</a:t>
            </a:r>
            <a:r>
              <a:rPr lang="en-US" b="0" i="0" u="none" strike="noStrike" baseline="0" dirty="0">
                <a:latin typeface="Arial" panose="020B0604020202020204" pitchFamily="34" charset="0"/>
              </a:rPr>
              <a:t> knowing that the putting off of my tabernacle cometh swiftly, even as our Lord Jesus Christ signified unto me. </a:t>
            </a:r>
            <a:r>
              <a:rPr lang="en-US" b="1" i="0" u="none" strike="noStrike" baseline="0" dirty="0">
                <a:latin typeface="Arial" panose="020B0604020202020204" pitchFamily="34" charset="0"/>
              </a:rPr>
              <a:t>15</a:t>
            </a:r>
            <a:r>
              <a:rPr lang="en-US" b="0" i="0" u="none" strike="noStrike" baseline="0" dirty="0">
                <a:latin typeface="Arial" panose="020B0604020202020204" pitchFamily="34" charset="0"/>
              </a:rPr>
              <a:t> Yea, I will give diligence that at every time ye may be able after my decease to call </a:t>
            </a:r>
            <a:r>
              <a:rPr lang="en-US" b="1" i="1" u="sng" strike="noStrike" baseline="0" dirty="0">
                <a:latin typeface="Arial" panose="020B0604020202020204" pitchFamily="34" charset="0"/>
              </a:rPr>
              <a:t>these things</a:t>
            </a:r>
            <a:r>
              <a:rPr lang="en-US" b="0" i="0" u="none" strike="noStrike" baseline="0" dirty="0">
                <a:latin typeface="Arial" panose="020B0604020202020204" pitchFamily="34" charset="0"/>
              </a:rPr>
              <a:t> to remembrance.</a:t>
            </a:r>
          </a:p>
          <a:p>
            <a:endParaRPr lang="en-US" b="0" i="0" dirty="0"/>
          </a:p>
          <a:p>
            <a:r>
              <a:rPr lang="en-US" b="1" i="0" dirty="0"/>
              <a:t>“these things” </a:t>
            </a:r>
            <a:r>
              <a:rPr lang="en-US" b="0" i="0" dirty="0"/>
              <a:t>used 5 times – vv. 8, 9, 10, 12, 15 in reference to </a:t>
            </a:r>
            <a:r>
              <a:rPr lang="en-US" b="0" i="0" u="sng" dirty="0"/>
              <a:t>virtue</a:t>
            </a:r>
            <a:r>
              <a:rPr lang="en-US" b="0" i="0" dirty="0"/>
              <a:t>, </a:t>
            </a:r>
            <a:r>
              <a:rPr lang="en-US" b="0" i="0" u="sng" dirty="0"/>
              <a:t>knowledge</a:t>
            </a:r>
            <a:r>
              <a:rPr lang="en-US" b="0" i="0" dirty="0"/>
              <a:t>, </a:t>
            </a:r>
            <a:r>
              <a:rPr lang="en-US" b="0" i="0" u="sng" dirty="0"/>
              <a:t>self-control, patience</a:t>
            </a:r>
            <a:r>
              <a:rPr lang="en-US" b="0" i="0" dirty="0"/>
              <a:t>, </a:t>
            </a:r>
            <a:r>
              <a:rPr lang="en-US" b="0" i="0" u="sng" dirty="0"/>
              <a:t>godliness</a:t>
            </a:r>
            <a:r>
              <a:rPr lang="en-US" b="0" i="0" dirty="0"/>
              <a:t>, </a:t>
            </a:r>
            <a:r>
              <a:rPr lang="en-US" b="0" i="0" u="sng" dirty="0"/>
              <a:t>brotherly kindness</a:t>
            </a:r>
            <a:r>
              <a:rPr lang="en-US" b="0" i="0" dirty="0"/>
              <a:t>, </a:t>
            </a:r>
            <a:r>
              <a:rPr lang="en-US" b="0" i="0" u="sng" dirty="0"/>
              <a:t>love</a:t>
            </a:r>
            <a:r>
              <a:rPr lang="en-US" b="0" i="0" u="none" dirty="0"/>
              <a:t> that is to be DILIGENTLY added to our faith.</a:t>
            </a:r>
            <a:endParaRPr lang="en-US" b="0" i="0" u="sng" dirty="0"/>
          </a:p>
          <a:p>
            <a:r>
              <a:rPr lang="en-US" b="0" i="0" dirty="0"/>
              <a:t> </a:t>
            </a:r>
          </a:p>
          <a:p>
            <a:endParaRPr lang="en-US" i="1" dirty="0"/>
          </a:p>
          <a:p>
            <a:endParaRPr lang="en-US" b="0" dirty="0"/>
          </a:p>
          <a:p>
            <a:endParaRPr lang="en-US" b="1" dirty="0"/>
          </a:p>
          <a:p>
            <a:endParaRPr lang="en-US" b="1" dirty="0"/>
          </a:p>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19</a:t>
            </a:fld>
            <a:endParaRPr lang="en-US"/>
          </a:p>
        </p:txBody>
      </p:sp>
      <p:sp>
        <p:nvSpPr>
          <p:cNvPr id="5" name="Date Placeholder 4">
            <a:extLst>
              <a:ext uri="{FF2B5EF4-FFF2-40B4-BE49-F238E27FC236}">
                <a16:creationId xmlns:a16="http://schemas.microsoft.com/office/drawing/2014/main" id="{87C6C25F-7EDE-3F41-C59C-1CE366208F47}"/>
              </a:ext>
            </a:extLst>
          </p:cNvPr>
          <p:cNvSpPr>
            <a:spLocks noGrp="1"/>
          </p:cNvSpPr>
          <p:nvPr>
            <p:ph type="dt" idx="1"/>
          </p:nvPr>
        </p:nvSpPr>
        <p:spPr/>
        <p:txBody>
          <a:bodyPr/>
          <a:lstStyle/>
          <a:p>
            <a:r>
              <a:rPr lang="en-US"/>
              <a:t>10/22/2023 AM</a:t>
            </a:r>
          </a:p>
        </p:txBody>
      </p:sp>
    </p:spTree>
    <p:extLst>
      <p:ext uri="{BB962C8B-B14F-4D97-AF65-F5344CB8AC3E}">
        <p14:creationId xmlns:p14="http://schemas.microsoft.com/office/powerpoint/2010/main" val="1042127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1" y="4400550"/>
            <a:ext cx="6856413" cy="4743450"/>
          </a:xfrm>
        </p:spPr>
        <p:txBody>
          <a:bodyPr/>
          <a:lstStyle/>
          <a:p>
            <a:r>
              <a:rPr lang="en-US" b="1" dirty="0"/>
              <a:t>Isaiah 59:1-2 KJV 1 </a:t>
            </a:r>
            <a:r>
              <a:rPr lang="en-US" b="0" dirty="0"/>
              <a:t>Behold, the LORD'S hand is not shortened, that it cannot save; neither his ear heavy, that it cannot hear</a:t>
            </a:r>
            <a:r>
              <a:rPr lang="en-US" b="1" dirty="0"/>
              <a:t>: 2 But your iniquities have separated between you and your God</a:t>
            </a:r>
            <a:r>
              <a:rPr lang="en-US" b="0" dirty="0"/>
              <a:t>, and your sins have hid his face from you, that he will not hear.</a:t>
            </a:r>
          </a:p>
          <a:p>
            <a:r>
              <a:rPr lang="en-US" b="1" dirty="0"/>
              <a:t>Romans 3:12 KJV 12 They are all gone out of the way, they are together become unprofitable; there is none that doeth good, no, not one.</a:t>
            </a:r>
          </a:p>
          <a:p>
            <a:r>
              <a:rPr lang="en-US" b="1" dirty="0"/>
              <a:t>Romans 3:23 KJV 23 </a:t>
            </a:r>
            <a:r>
              <a:rPr lang="en-US" dirty="0"/>
              <a:t>For all have sinned, and come (fall)  short of the glory of God;</a:t>
            </a:r>
          </a:p>
          <a:p>
            <a:r>
              <a:rPr lang="en-US" b="1" dirty="0"/>
              <a:t>Romans 6:23 KJV 23 </a:t>
            </a:r>
            <a:r>
              <a:rPr lang="en-US" dirty="0"/>
              <a:t>For </a:t>
            </a:r>
            <a:r>
              <a:rPr lang="en-US" b="1" dirty="0"/>
              <a:t>the wages of sin is death</a:t>
            </a:r>
            <a:r>
              <a:rPr lang="en-US" dirty="0"/>
              <a:t>; but the gift of God is eternal life through Jesus Christ our Lord.</a:t>
            </a:r>
          </a:p>
          <a:p>
            <a:endParaRPr lang="en-US" dirty="0"/>
          </a:p>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
        <p:nvSpPr>
          <p:cNvPr id="5" name="Date Placeholder 4">
            <a:extLst>
              <a:ext uri="{FF2B5EF4-FFF2-40B4-BE49-F238E27FC236}">
                <a16:creationId xmlns:a16="http://schemas.microsoft.com/office/drawing/2014/main" id="{0FD618DA-6819-C04F-3CBE-1F36F53C3BB4}"/>
              </a:ext>
            </a:extLst>
          </p:cNvPr>
          <p:cNvSpPr>
            <a:spLocks noGrp="1"/>
          </p:cNvSpPr>
          <p:nvPr>
            <p:ph type="dt" idx="1"/>
          </p:nvPr>
        </p:nvSpPr>
        <p:spPr/>
        <p:txBody>
          <a:bodyPr/>
          <a:lstStyle/>
          <a:p>
            <a:r>
              <a:rPr lang="en-US"/>
              <a:t>10/22/2023 AM</a:t>
            </a:r>
          </a:p>
        </p:txBody>
      </p:sp>
    </p:spTree>
    <p:extLst>
      <p:ext uri="{BB962C8B-B14F-4D97-AF65-F5344CB8AC3E}">
        <p14:creationId xmlns:p14="http://schemas.microsoft.com/office/powerpoint/2010/main" val="19803039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10/22/2023 AM</a:t>
            </a:r>
          </a:p>
        </p:txBody>
      </p:sp>
      <p:sp>
        <p:nvSpPr>
          <p:cNvPr id="5" name="Slide Number Placeholder 4"/>
          <p:cNvSpPr>
            <a:spLocks noGrp="1"/>
          </p:cNvSpPr>
          <p:nvPr>
            <p:ph type="sldNum" sz="quarter" idx="5"/>
          </p:nvPr>
        </p:nvSpPr>
        <p:spPr/>
        <p:txBody>
          <a:bodyPr/>
          <a:lstStyle/>
          <a:p>
            <a:fld id="{82869989-EB00-4EE7-BCB5-25BDC5BB29F8}" type="slidenum">
              <a:rPr lang="en-US" smtClean="0"/>
              <a:t>20</a:t>
            </a:fld>
            <a:endParaRPr lang="en-US"/>
          </a:p>
        </p:txBody>
      </p:sp>
    </p:spTree>
    <p:extLst>
      <p:ext uri="{BB962C8B-B14F-4D97-AF65-F5344CB8AC3E}">
        <p14:creationId xmlns:p14="http://schemas.microsoft.com/office/powerpoint/2010/main" val="38437477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1" y="4400550"/>
            <a:ext cx="6856413" cy="4743450"/>
          </a:xfrm>
        </p:spPr>
        <p:txBody>
          <a:bodyPr/>
          <a:lstStyle/>
          <a:p>
            <a:r>
              <a:rPr lang="en-US" b="1" dirty="0"/>
              <a:t>1 John 1:1-7 KJV 1 </a:t>
            </a:r>
            <a:r>
              <a:rPr lang="en-US" dirty="0"/>
              <a:t>That which was from the beginning, which we have heard, which we have seen with our eyes, which we have looked upon, and our hands have handled, of the Word of life;</a:t>
            </a:r>
            <a:r>
              <a:rPr lang="en-US" b="1" dirty="0"/>
              <a:t> 2 </a:t>
            </a:r>
            <a:r>
              <a:rPr lang="en-US" dirty="0"/>
              <a:t>(For the life was manifested, and we have seen it, and bear witness, and shew unto you that eternal life, which was with the Father, and was manifested unto us;) </a:t>
            </a:r>
            <a:r>
              <a:rPr lang="en-US" b="1" i="1" dirty="0"/>
              <a:t>3 That which we have seen and heard declare we unto you, </a:t>
            </a:r>
            <a:r>
              <a:rPr lang="en-US" b="1" i="1" u="sng" dirty="0"/>
              <a:t>that ye also may have fellowship with us</a:t>
            </a:r>
            <a:r>
              <a:rPr lang="en-US" b="1" i="1" dirty="0"/>
              <a:t>: and </a:t>
            </a:r>
            <a:r>
              <a:rPr lang="en-US" b="1" i="1" u="sng" dirty="0"/>
              <a:t>truly our fellowship is with the Father, and with his Son Jesus Christ</a:t>
            </a:r>
            <a:r>
              <a:rPr lang="en-US" i="1" dirty="0"/>
              <a:t>.</a:t>
            </a:r>
            <a:r>
              <a:rPr lang="en-US" b="1" i="1" dirty="0"/>
              <a:t> 4 </a:t>
            </a:r>
            <a:r>
              <a:rPr lang="en-US" i="1" dirty="0"/>
              <a:t>And these things write we unto you, that your joy may be full. </a:t>
            </a:r>
            <a:r>
              <a:rPr lang="en-US" b="1" i="1" dirty="0"/>
              <a:t>5</a:t>
            </a:r>
            <a:r>
              <a:rPr lang="en-US" i="1" dirty="0"/>
              <a:t> This then is the message which we have heard of him, and declare unto you, that God is light, and in him is no darkness at all. </a:t>
            </a:r>
            <a:r>
              <a:rPr lang="en-US" b="1" i="1" dirty="0"/>
              <a:t>6</a:t>
            </a:r>
            <a:r>
              <a:rPr lang="en-US" i="1" dirty="0"/>
              <a:t> </a:t>
            </a:r>
            <a:r>
              <a:rPr lang="en-US" b="1" i="1" dirty="0"/>
              <a:t>If we say that we have fellowship with him, and walk in darkness, we lie, and do not the truth</a:t>
            </a:r>
            <a:r>
              <a:rPr lang="en-US" i="1" dirty="0"/>
              <a:t>: </a:t>
            </a:r>
            <a:r>
              <a:rPr lang="en-US" b="1" i="1" dirty="0"/>
              <a:t>7</a:t>
            </a:r>
            <a:r>
              <a:rPr lang="en-US" i="1" dirty="0"/>
              <a:t> </a:t>
            </a:r>
            <a:r>
              <a:rPr lang="en-US" b="0" i="0" dirty="0"/>
              <a:t>But </a:t>
            </a:r>
            <a:r>
              <a:rPr lang="en-US" b="1" i="0" dirty="0"/>
              <a:t>if we walk in the light, as he is in the light, we have fellowship one with another</a:t>
            </a:r>
            <a:r>
              <a:rPr lang="en-US" b="0" i="0" dirty="0"/>
              <a:t>, and the blood of Jesus Christ his Son </a:t>
            </a:r>
            <a:r>
              <a:rPr lang="en-US" b="0" i="0" dirty="0" err="1"/>
              <a:t>cleanseth</a:t>
            </a:r>
            <a:r>
              <a:rPr lang="en-US" b="0" i="0" dirty="0"/>
              <a:t> us from all sin.</a:t>
            </a:r>
          </a:p>
          <a:p>
            <a:r>
              <a:rPr lang="en-US" b="1" i="0" dirty="0"/>
              <a:t>1 Corinthians 1:9 NKJV 9 </a:t>
            </a:r>
            <a:r>
              <a:rPr lang="en-US" b="0" i="0" dirty="0"/>
              <a:t>God is faithful, by whom you were called into the fellowship of His Son, Jesus Christ our Lord.</a:t>
            </a:r>
          </a:p>
          <a:p>
            <a:endParaRPr lang="en-US" b="1" i="0" dirty="0"/>
          </a:p>
          <a:p>
            <a:r>
              <a:rPr lang="en-US" b="1" i="0" dirty="0"/>
              <a:t>2 John 1:9-11 KJV 9 </a:t>
            </a:r>
            <a:r>
              <a:rPr lang="en-US" b="0" i="0" dirty="0"/>
              <a:t>Whosoever </a:t>
            </a:r>
            <a:r>
              <a:rPr lang="en-US" b="0" i="0" dirty="0" err="1"/>
              <a:t>transgresseth</a:t>
            </a:r>
            <a:r>
              <a:rPr lang="en-US" b="0" i="0" dirty="0"/>
              <a:t>, and </a:t>
            </a:r>
            <a:r>
              <a:rPr lang="en-US" b="0" i="0" dirty="0" err="1"/>
              <a:t>abideth</a:t>
            </a:r>
            <a:r>
              <a:rPr lang="en-US" b="0" i="0" dirty="0"/>
              <a:t> not in the doctrine of Christ, hath not God. He that </a:t>
            </a:r>
            <a:r>
              <a:rPr lang="en-US" b="0" i="0" dirty="0" err="1"/>
              <a:t>abideth</a:t>
            </a:r>
            <a:r>
              <a:rPr lang="en-US" b="0" i="0" dirty="0"/>
              <a:t> in the doctrine of Christ, he hath both the Father and the Son. </a:t>
            </a:r>
            <a:r>
              <a:rPr lang="en-US" b="1" i="0" dirty="0"/>
              <a:t>10</a:t>
            </a:r>
            <a:r>
              <a:rPr lang="en-US" b="0" i="0" dirty="0"/>
              <a:t> If there come any unto you, and bring not this doctrine, receive him not into your house, neither bid him God speed: </a:t>
            </a:r>
            <a:r>
              <a:rPr lang="en-US" b="1" i="0" dirty="0"/>
              <a:t>11 </a:t>
            </a:r>
            <a:r>
              <a:rPr lang="en-US" b="0" i="0" dirty="0"/>
              <a:t>For he that </a:t>
            </a:r>
            <a:r>
              <a:rPr lang="en-US" b="0" i="0" dirty="0" err="1"/>
              <a:t>biddeth</a:t>
            </a:r>
            <a:r>
              <a:rPr lang="en-US" b="0" i="0" dirty="0"/>
              <a:t> him God speed is partaker of his evil deeds.</a:t>
            </a:r>
          </a:p>
          <a:p>
            <a:pPr algn="l"/>
            <a:r>
              <a:rPr lang="en-US" b="1" i="0" u="sng" strike="noStrike" baseline="0" dirty="0">
                <a:latin typeface="Arial" panose="020B0604020202020204" pitchFamily="34" charset="0"/>
              </a:rPr>
              <a:t>This passage sets forth</a:t>
            </a:r>
            <a:r>
              <a:rPr lang="en-US" b="1" i="0" u="none" strike="noStrike" baseline="0" dirty="0">
                <a:latin typeface="Arial" panose="020B0604020202020204" pitchFamily="34" charset="0"/>
              </a:rPr>
              <a:t>:</a:t>
            </a:r>
          </a:p>
          <a:p>
            <a:pPr marL="342900" indent="-342900" algn="l">
              <a:buAutoNum type="arabicPeriod"/>
            </a:pPr>
            <a:r>
              <a:rPr lang="en-US" b="0" i="0" u="none" strike="noStrike" baseline="0" dirty="0">
                <a:latin typeface="Arial" panose="020B0604020202020204" pitchFamily="34" charset="0"/>
              </a:rPr>
              <a:t>The supreme teacher of Divine truths </a:t>
            </a:r>
            <a:r>
              <a:rPr lang="en-US" b="1" i="0" u="none" strike="noStrike" baseline="0" dirty="0">
                <a:latin typeface="Arial" panose="020B0604020202020204" pitchFamily="34" charset="0"/>
              </a:rPr>
              <a:t>– Christ</a:t>
            </a:r>
          </a:p>
          <a:p>
            <a:pPr marL="342900" indent="-342900" algn="l">
              <a:buAutoNum type="arabicPeriod"/>
            </a:pPr>
            <a:r>
              <a:rPr lang="en-US" b="0" i="0" u="none" strike="noStrike" baseline="0" dirty="0">
                <a:latin typeface="Arial" panose="020B0604020202020204" pitchFamily="34" charset="0"/>
              </a:rPr>
              <a:t>The supreme rule for man’s conduct – </a:t>
            </a:r>
            <a:r>
              <a:rPr lang="en-US" b="1" i="0" u="none" strike="noStrike" baseline="0" dirty="0">
                <a:latin typeface="Arial" panose="020B0604020202020204" pitchFamily="34" charset="0"/>
              </a:rPr>
              <a:t>the doctrine of Christ</a:t>
            </a:r>
          </a:p>
          <a:p>
            <a:pPr marL="342900" indent="-342900" algn="l">
              <a:buAutoNum type="arabicPeriod"/>
            </a:pPr>
            <a:r>
              <a:rPr lang="en-US" b="0" i="0" u="none" strike="noStrike" baseline="0" dirty="0">
                <a:latin typeface="Arial" panose="020B0604020202020204" pitchFamily="34" charset="0"/>
              </a:rPr>
              <a:t>Man’s supreme obligation – </a:t>
            </a:r>
            <a:r>
              <a:rPr lang="en-US" b="1" i="0" u="sng" strike="noStrike" baseline="0" dirty="0">
                <a:latin typeface="Arial" panose="020B0604020202020204" pitchFamily="34" charset="0"/>
              </a:rPr>
              <a:t>to abide in </a:t>
            </a:r>
            <a:r>
              <a:rPr lang="en-US" b="1" i="0" u="none" strike="noStrike" baseline="0" dirty="0">
                <a:latin typeface="Arial" panose="020B0604020202020204" pitchFamily="34" charset="0"/>
              </a:rPr>
              <a:t>the doctrine of Christ</a:t>
            </a:r>
          </a:p>
          <a:p>
            <a:pPr marL="342900" indent="-342900" algn="l">
              <a:buAutoNum type="arabicPeriod"/>
            </a:pPr>
            <a:r>
              <a:rPr lang="en-US" b="0" i="0" u="none" strike="noStrike" baseline="0" dirty="0">
                <a:latin typeface="Arial" panose="020B0604020202020204" pitchFamily="34" charset="0"/>
              </a:rPr>
              <a:t>The Consequences of ignoring and fulfilling this obligation – </a:t>
            </a:r>
          </a:p>
          <a:p>
            <a:pPr marL="800100" lvl="1" indent="-342900" algn="l">
              <a:buAutoNum type="arabicPeriod"/>
            </a:pPr>
            <a:r>
              <a:rPr lang="en-US" b="0" i="0" u="none" strike="noStrike" baseline="0" dirty="0">
                <a:latin typeface="Arial" panose="020B0604020202020204" pitchFamily="34" charset="0"/>
              </a:rPr>
              <a:t>Ignore – Hath not God – has not favor, fellowship, nor the promise of eternal life</a:t>
            </a:r>
          </a:p>
          <a:p>
            <a:pPr marL="800100" lvl="1" indent="-342900" algn="l">
              <a:buAutoNum type="arabicPeriod"/>
            </a:pPr>
            <a:r>
              <a:rPr lang="en-US" b="0" i="0" u="none" strike="noStrike" baseline="0" dirty="0">
                <a:latin typeface="Arial" panose="020B0604020202020204" pitchFamily="34" charset="0"/>
              </a:rPr>
              <a:t>To Observe – Hath both the Father and Son – receives the benefits offered by God</a:t>
            </a:r>
          </a:p>
          <a:p>
            <a:pPr marL="342900" lvl="0" indent="-342900" algn="l">
              <a:buAutoNum type="arabicPeriod"/>
            </a:pPr>
            <a:r>
              <a:rPr lang="en-US" b="0" i="0" u="none" strike="noStrike" baseline="0" dirty="0">
                <a:latin typeface="Arial" panose="020B0604020202020204" pitchFamily="34" charset="0"/>
              </a:rPr>
              <a:t>To </a:t>
            </a:r>
            <a:r>
              <a:rPr lang="en-US" b="1" i="1" u="none" strike="noStrike" baseline="0" dirty="0">
                <a:latin typeface="Arial" panose="020B0604020202020204" pitchFamily="34" charset="0"/>
              </a:rPr>
              <a:t>“Abide” </a:t>
            </a:r>
            <a:r>
              <a:rPr lang="en-US" b="0" i="0" u="none" strike="noStrike" baseline="0" dirty="0">
                <a:latin typeface="Arial" panose="020B0604020202020204" pitchFamily="34" charset="0"/>
              </a:rPr>
              <a:t>means to observe and obey, which rules out – Going beyond or taking the lead ourselves; falling short – </a:t>
            </a:r>
            <a:r>
              <a:rPr lang="en-US" b="1" i="0" u="none" strike="noStrike" baseline="0" dirty="0">
                <a:latin typeface="Arial" panose="020B0604020202020204" pitchFamily="34" charset="0"/>
              </a:rPr>
              <a:t>refusing to follow the divine instructions of Christ</a:t>
            </a:r>
          </a:p>
          <a:p>
            <a:pPr marL="0" lvl="0" indent="0" algn="l">
              <a:buNone/>
            </a:pPr>
            <a:endParaRPr lang="en-US" b="0" i="0" u="none" strike="noStrike" baseline="0" dirty="0">
              <a:latin typeface="Arial" panose="020B0604020202020204" pitchFamily="34" charset="0"/>
            </a:endParaRPr>
          </a:p>
          <a:p>
            <a:pPr marL="0" lvl="0" indent="0" algn="l">
              <a:buNone/>
            </a:pPr>
            <a:r>
              <a:rPr lang="en-US" b="1" i="0" u="none" strike="noStrike" baseline="0" dirty="0">
                <a:latin typeface="Arial" panose="020B0604020202020204" pitchFamily="34" charset="0"/>
              </a:rPr>
              <a:t>Matthew 7:21-23 NKJV 21</a:t>
            </a:r>
            <a:r>
              <a:rPr lang="en-US" b="0" i="0" u="none" strike="noStrike" baseline="0" dirty="0">
                <a:latin typeface="Arial" panose="020B0604020202020204" pitchFamily="34" charset="0"/>
              </a:rPr>
              <a:t> "Not everyone who says to Me, 'Lord, Lord,' shall enter the kingdom of heaven, but he who does the will of My Father in heaven. </a:t>
            </a:r>
            <a:r>
              <a:rPr lang="en-US" b="1" i="0" u="none" strike="noStrike" baseline="0" dirty="0">
                <a:latin typeface="Arial" panose="020B0604020202020204" pitchFamily="34" charset="0"/>
              </a:rPr>
              <a:t>22</a:t>
            </a:r>
            <a:r>
              <a:rPr lang="en-US" b="0" i="0" u="none" strike="noStrike" baseline="0" dirty="0">
                <a:latin typeface="Arial" panose="020B0604020202020204" pitchFamily="34" charset="0"/>
              </a:rPr>
              <a:t> "Many will say to Me in that day, 'Lord, Lord, have we not prophesied in Your name, cast out demons in Your name, and done many wonders in Your name?' </a:t>
            </a:r>
            <a:r>
              <a:rPr lang="en-US" b="1" i="0" u="none" strike="noStrike" baseline="0" dirty="0">
                <a:latin typeface="Arial" panose="020B0604020202020204" pitchFamily="34" charset="0"/>
              </a:rPr>
              <a:t>23</a:t>
            </a:r>
            <a:r>
              <a:rPr lang="en-US" b="0" i="0" u="none" strike="noStrike" baseline="0" dirty="0">
                <a:latin typeface="Arial" panose="020B0604020202020204" pitchFamily="34" charset="0"/>
              </a:rPr>
              <a:t> "And then I will declare to them, 'I never knew you; depart from Me, </a:t>
            </a:r>
            <a:r>
              <a:rPr lang="en-US" b="1" i="0" u="none" strike="noStrike" baseline="0" dirty="0">
                <a:latin typeface="Arial" panose="020B0604020202020204" pitchFamily="34" charset="0"/>
              </a:rPr>
              <a:t>you who practice lawlessness!'</a:t>
            </a:r>
          </a:p>
          <a:p>
            <a:pPr marL="342900" lvl="0" indent="-342900" algn="l">
              <a:buAutoNum type="arabicPeriod"/>
            </a:pPr>
            <a:endParaRPr lang="en-US" b="1" i="0" u="none" strike="noStrike" baseline="0" dirty="0">
              <a:latin typeface="Arial" panose="020B0604020202020204" pitchFamily="34" charset="0"/>
            </a:endParaRPr>
          </a:p>
          <a:p>
            <a:pPr marL="0" lvl="0" indent="0" algn="l">
              <a:buNone/>
            </a:pPr>
            <a:r>
              <a:rPr lang="en-US" b="1" i="0" u="none" strike="noStrike" baseline="0" dirty="0">
                <a:latin typeface="Arial" panose="020B0604020202020204" pitchFamily="34" charset="0"/>
              </a:rPr>
              <a:t>2 Timothy 2:15 ASV 15 </a:t>
            </a:r>
            <a:r>
              <a:rPr lang="en-US" b="0" i="0" u="none" strike="noStrike" baseline="0" dirty="0">
                <a:latin typeface="Arial" panose="020B0604020202020204" pitchFamily="34" charset="0"/>
              </a:rPr>
              <a:t>Give </a:t>
            </a:r>
            <a:r>
              <a:rPr lang="en-US" b="1" i="0" u="none" strike="noStrike" baseline="0" dirty="0">
                <a:latin typeface="Arial" panose="020B0604020202020204" pitchFamily="34" charset="0"/>
              </a:rPr>
              <a:t>diligence to present thyself approved </a:t>
            </a:r>
            <a:r>
              <a:rPr lang="en-US" b="0" i="0" u="none" strike="noStrike" baseline="0" dirty="0">
                <a:latin typeface="Arial" panose="020B0604020202020204" pitchFamily="34" charset="0"/>
              </a:rPr>
              <a:t>unto God, a workman that </a:t>
            </a:r>
            <a:r>
              <a:rPr lang="en-US" b="0" i="0" u="none" strike="noStrike" baseline="0" dirty="0" err="1">
                <a:latin typeface="Arial" panose="020B0604020202020204" pitchFamily="34" charset="0"/>
              </a:rPr>
              <a:t>needeth</a:t>
            </a:r>
            <a:r>
              <a:rPr lang="en-US" b="0" i="0" u="none" strike="noStrike" baseline="0" dirty="0">
                <a:latin typeface="Arial" panose="020B0604020202020204" pitchFamily="34" charset="0"/>
              </a:rPr>
              <a:t> not to be ashamed, </a:t>
            </a:r>
            <a:r>
              <a:rPr lang="en-US" b="1" i="0" u="none" strike="noStrike" baseline="0" dirty="0">
                <a:latin typeface="Arial" panose="020B0604020202020204" pitchFamily="34" charset="0"/>
              </a:rPr>
              <a:t>handling aright the word of truth.</a:t>
            </a:r>
          </a:p>
          <a:p>
            <a:pPr marL="0" lvl="0" indent="0" algn="l">
              <a:buNone/>
            </a:pPr>
            <a:r>
              <a:rPr lang="en-US" b="1" i="0" u="none" strike="noStrike" baseline="0" dirty="0">
                <a:latin typeface="Arial" panose="020B0604020202020204" pitchFamily="34" charset="0"/>
              </a:rPr>
              <a:t>2 Peter 1:5-11 ASV 5 </a:t>
            </a:r>
            <a:r>
              <a:rPr lang="en-US" b="0" i="0" u="none" strike="noStrike" baseline="0" dirty="0">
                <a:latin typeface="Arial" panose="020B0604020202020204" pitchFamily="34" charset="0"/>
              </a:rPr>
              <a:t>Yea, and for this very cause adding on your part all diligence, in your faith supply virtue; and in your virtue knowledge; </a:t>
            </a:r>
            <a:r>
              <a:rPr lang="en-US" b="1" i="0" u="none" strike="noStrike" baseline="0" dirty="0">
                <a:latin typeface="Arial" panose="020B0604020202020204" pitchFamily="34" charset="0"/>
              </a:rPr>
              <a:t>6</a:t>
            </a:r>
            <a:r>
              <a:rPr lang="en-US" b="0" i="0" u="none" strike="noStrike" baseline="0" dirty="0">
                <a:latin typeface="Arial" panose="020B0604020202020204" pitchFamily="34" charset="0"/>
              </a:rPr>
              <a:t> and in your knowledge self-control; and in your self-control patience; and in your patience godliness; </a:t>
            </a:r>
            <a:r>
              <a:rPr lang="en-US" b="1" i="0" u="none" strike="noStrike" baseline="0" dirty="0">
                <a:latin typeface="Arial" panose="020B0604020202020204" pitchFamily="34" charset="0"/>
              </a:rPr>
              <a:t>7</a:t>
            </a:r>
            <a:r>
              <a:rPr lang="en-US" b="0" i="0" u="none" strike="noStrike" baseline="0" dirty="0">
                <a:latin typeface="Arial" panose="020B0604020202020204" pitchFamily="34" charset="0"/>
              </a:rPr>
              <a:t> and in your godliness brotherly kindness; and in your brotherly kindness love. </a:t>
            </a:r>
            <a:r>
              <a:rPr lang="en-US" b="1" i="0" u="none" strike="noStrike" baseline="0" dirty="0">
                <a:latin typeface="Arial" panose="020B0604020202020204" pitchFamily="34" charset="0"/>
              </a:rPr>
              <a:t>8</a:t>
            </a:r>
            <a:r>
              <a:rPr lang="en-US" b="0" i="0" u="none" strike="noStrike" baseline="0" dirty="0">
                <a:latin typeface="Arial" panose="020B0604020202020204" pitchFamily="34" charset="0"/>
              </a:rPr>
              <a:t> For if </a:t>
            </a:r>
            <a:r>
              <a:rPr lang="en-US" b="1" i="1" u="sng" strike="noStrike" baseline="0" dirty="0">
                <a:latin typeface="Arial" panose="020B0604020202020204" pitchFamily="34" charset="0"/>
              </a:rPr>
              <a:t>these things </a:t>
            </a:r>
            <a:r>
              <a:rPr lang="en-US" b="0" i="0" u="none" strike="noStrike" baseline="0" dirty="0">
                <a:latin typeface="Arial" panose="020B0604020202020204" pitchFamily="34" charset="0"/>
              </a:rPr>
              <a:t>are yours and abound, they make you to be not idle nor unfruitful unto the knowledge of our Lord Jesus Christ.</a:t>
            </a:r>
            <a:r>
              <a:rPr lang="en-US" b="1" i="0" u="none" strike="noStrike" baseline="0" dirty="0">
                <a:latin typeface="Arial" panose="020B0604020202020204" pitchFamily="34" charset="0"/>
              </a:rPr>
              <a:t> 9 </a:t>
            </a:r>
            <a:r>
              <a:rPr lang="en-US" b="0" i="0" u="none" strike="noStrike" baseline="0" dirty="0">
                <a:latin typeface="Arial" panose="020B0604020202020204" pitchFamily="34" charset="0"/>
              </a:rPr>
              <a:t>For he that </a:t>
            </a:r>
            <a:r>
              <a:rPr lang="en-US" b="0" i="0" u="none" strike="noStrike" baseline="0" dirty="0" err="1">
                <a:latin typeface="Arial" panose="020B0604020202020204" pitchFamily="34" charset="0"/>
              </a:rPr>
              <a:t>lacketh</a:t>
            </a:r>
            <a:r>
              <a:rPr lang="en-US" b="0" i="0" u="none" strike="noStrike" baseline="0" dirty="0">
                <a:latin typeface="Arial" panose="020B0604020202020204" pitchFamily="34" charset="0"/>
              </a:rPr>
              <a:t> </a:t>
            </a:r>
            <a:r>
              <a:rPr lang="en-US" b="1" i="1" u="sng" strike="noStrike" baseline="0" dirty="0">
                <a:latin typeface="Arial" panose="020B0604020202020204" pitchFamily="34" charset="0"/>
              </a:rPr>
              <a:t>these things </a:t>
            </a:r>
            <a:r>
              <a:rPr lang="en-US" b="0" i="0" u="none" strike="noStrike" baseline="0" dirty="0">
                <a:latin typeface="Arial" panose="020B0604020202020204" pitchFamily="34" charset="0"/>
              </a:rPr>
              <a:t>is blind, seeing only what is near, having forgotten the cleansing from his old sins. </a:t>
            </a:r>
            <a:r>
              <a:rPr lang="en-US" b="1" i="0" u="none" strike="noStrike" baseline="0" dirty="0">
                <a:latin typeface="Arial" panose="020B0604020202020204" pitchFamily="34" charset="0"/>
              </a:rPr>
              <a:t>10</a:t>
            </a:r>
            <a:r>
              <a:rPr lang="en-US" b="0" i="0" u="none" strike="noStrike" baseline="0" dirty="0">
                <a:latin typeface="Arial" panose="020B0604020202020204" pitchFamily="34" charset="0"/>
              </a:rPr>
              <a:t> </a:t>
            </a:r>
            <a:r>
              <a:rPr lang="en-US" b="1" i="0" u="none" strike="noStrike" baseline="0" dirty="0">
                <a:latin typeface="Arial" panose="020B0604020202020204" pitchFamily="34" charset="0"/>
              </a:rPr>
              <a:t>Wherefore, brethren, give the more diligence to make your calling and election sure: for if ye do </a:t>
            </a:r>
            <a:r>
              <a:rPr lang="en-US" b="1" i="1" u="sng" strike="noStrike" baseline="0" dirty="0">
                <a:latin typeface="Arial" panose="020B0604020202020204" pitchFamily="34" charset="0"/>
              </a:rPr>
              <a:t>these things</a:t>
            </a:r>
            <a:r>
              <a:rPr lang="en-US" b="1" i="0" u="none" strike="noStrike" baseline="0" dirty="0">
                <a:latin typeface="Arial" panose="020B0604020202020204" pitchFamily="34" charset="0"/>
              </a:rPr>
              <a:t>, ye shall never stumble: 11 </a:t>
            </a:r>
            <a:r>
              <a:rPr lang="en-US" b="0" i="0" u="none" strike="noStrike" baseline="0" dirty="0">
                <a:latin typeface="Arial" panose="020B0604020202020204" pitchFamily="34" charset="0"/>
              </a:rPr>
              <a:t>for thus shall be richly supplied unto you the entrance into the eternal kingdom of our Lord and </a:t>
            </a:r>
            <a:r>
              <a:rPr lang="en-US" b="0" i="0" u="none" strike="noStrike" baseline="0" dirty="0" err="1">
                <a:latin typeface="Arial" panose="020B0604020202020204" pitchFamily="34" charset="0"/>
              </a:rPr>
              <a:t>Saviour</a:t>
            </a:r>
            <a:r>
              <a:rPr lang="en-US" b="0" i="0" u="none" strike="noStrike" baseline="0" dirty="0">
                <a:latin typeface="Arial" panose="020B0604020202020204" pitchFamily="34" charset="0"/>
              </a:rPr>
              <a:t> Jesus Christ. </a:t>
            </a:r>
            <a:r>
              <a:rPr lang="en-US" b="1" i="0" u="none" strike="noStrike" baseline="0" dirty="0">
                <a:latin typeface="Arial" panose="020B0604020202020204" pitchFamily="34" charset="0"/>
              </a:rPr>
              <a:t>12</a:t>
            </a:r>
            <a:r>
              <a:rPr lang="en-US" b="0" i="0" u="none" strike="noStrike" baseline="0" dirty="0">
                <a:latin typeface="Arial" panose="020B0604020202020204" pitchFamily="34" charset="0"/>
              </a:rPr>
              <a:t> Wherefore I shall be ready always to put you in remembrance of </a:t>
            </a:r>
            <a:r>
              <a:rPr lang="en-US" b="1" i="1" u="sng" strike="noStrike" baseline="0" dirty="0">
                <a:latin typeface="Arial" panose="020B0604020202020204" pitchFamily="34" charset="0"/>
              </a:rPr>
              <a:t>these things</a:t>
            </a:r>
            <a:r>
              <a:rPr lang="en-US" b="0" i="0" u="none" strike="noStrike" baseline="0" dirty="0">
                <a:latin typeface="Arial" panose="020B0604020202020204" pitchFamily="34" charset="0"/>
              </a:rPr>
              <a:t>, though ye know them, and are established in the truth which is with you. </a:t>
            </a:r>
            <a:r>
              <a:rPr lang="en-US" b="1" i="0" u="none" strike="noStrike" baseline="0" dirty="0">
                <a:latin typeface="Arial" panose="020B0604020202020204" pitchFamily="34" charset="0"/>
              </a:rPr>
              <a:t>13</a:t>
            </a:r>
            <a:r>
              <a:rPr lang="en-US" b="0" i="0" u="none" strike="noStrike" baseline="0" dirty="0">
                <a:latin typeface="Arial" panose="020B0604020202020204" pitchFamily="34" charset="0"/>
              </a:rPr>
              <a:t> And I think it right, as long as I am in this tabernacle, to stir you up by putting you in remembrance; </a:t>
            </a:r>
            <a:r>
              <a:rPr lang="en-US" b="1" i="0" u="none" strike="noStrike" baseline="0" dirty="0">
                <a:latin typeface="Arial" panose="020B0604020202020204" pitchFamily="34" charset="0"/>
              </a:rPr>
              <a:t>14</a:t>
            </a:r>
            <a:r>
              <a:rPr lang="en-US" b="0" i="0" u="none" strike="noStrike" baseline="0" dirty="0">
                <a:latin typeface="Arial" panose="020B0604020202020204" pitchFamily="34" charset="0"/>
              </a:rPr>
              <a:t> knowing that the putting off of my tabernacle cometh swiftly, even as our Lord Jesus Christ signified unto me. </a:t>
            </a:r>
            <a:r>
              <a:rPr lang="en-US" b="1" i="0" u="none" strike="noStrike" baseline="0" dirty="0">
                <a:latin typeface="Arial" panose="020B0604020202020204" pitchFamily="34" charset="0"/>
              </a:rPr>
              <a:t>15</a:t>
            </a:r>
            <a:r>
              <a:rPr lang="en-US" b="0" i="0" u="none" strike="noStrike" baseline="0" dirty="0">
                <a:latin typeface="Arial" panose="020B0604020202020204" pitchFamily="34" charset="0"/>
              </a:rPr>
              <a:t> Yea, I will give diligence that at every time ye may be able after my decease to call </a:t>
            </a:r>
            <a:r>
              <a:rPr lang="en-US" b="1" i="1" u="sng" strike="noStrike" baseline="0" dirty="0">
                <a:latin typeface="Arial" panose="020B0604020202020204" pitchFamily="34" charset="0"/>
              </a:rPr>
              <a:t>these things</a:t>
            </a:r>
            <a:r>
              <a:rPr lang="en-US" b="0" i="0" u="none" strike="noStrike" baseline="0" dirty="0">
                <a:latin typeface="Arial" panose="020B0604020202020204" pitchFamily="34" charset="0"/>
              </a:rPr>
              <a:t> to remembrance.</a:t>
            </a:r>
          </a:p>
          <a:p>
            <a:endParaRPr lang="en-US" b="0" i="0" dirty="0"/>
          </a:p>
          <a:p>
            <a:r>
              <a:rPr lang="en-US" b="1" i="0" dirty="0"/>
              <a:t>“these things” </a:t>
            </a:r>
            <a:r>
              <a:rPr lang="en-US" b="0" i="0" dirty="0"/>
              <a:t>used 5 times – vv. 8, 9, 10, 12, 15 in reference to </a:t>
            </a:r>
            <a:r>
              <a:rPr lang="en-US" b="0" i="0" u="sng" dirty="0"/>
              <a:t>virtue</a:t>
            </a:r>
            <a:r>
              <a:rPr lang="en-US" b="0" i="0" dirty="0"/>
              <a:t>, </a:t>
            </a:r>
            <a:r>
              <a:rPr lang="en-US" b="0" i="0" u="sng" dirty="0"/>
              <a:t>knowledge</a:t>
            </a:r>
            <a:r>
              <a:rPr lang="en-US" b="0" i="0" dirty="0"/>
              <a:t>, </a:t>
            </a:r>
            <a:r>
              <a:rPr lang="en-US" b="0" i="0" u="sng" dirty="0"/>
              <a:t>self-control, patience</a:t>
            </a:r>
            <a:r>
              <a:rPr lang="en-US" b="0" i="0" dirty="0"/>
              <a:t>, </a:t>
            </a:r>
            <a:r>
              <a:rPr lang="en-US" b="0" i="0" u="sng" dirty="0"/>
              <a:t>godliness</a:t>
            </a:r>
            <a:r>
              <a:rPr lang="en-US" b="0" i="0" dirty="0"/>
              <a:t>, </a:t>
            </a:r>
            <a:r>
              <a:rPr lang="en-US" b="0" i="0" u="sng" dirty="0"/>
              <a:t>brotherly kindness</a:t>
            </a:r>
            <a:r>
              <a:rPr lang="en-US" b="0" i="0" dirty="0"/>
              <a:t>, </a:t>
            </a:r>
            <a:r>
              <a:rPr lang="en-US" b="0" i="0" u="sng" dirty="0"/>
              <a:t>love</a:t>
            </a:r>
            <a:r>
              <a:rPr lang="en-US" b="0" i="0" u="none" dirty="0"/>
              <a:t> that is to be DILIGENTLY added to our faith.</a:t>
            </a:r>
            <a:endParaRPr lang="en-US" b="0" i="0" u="sng" dirty="0"/>
          </a:p>
          <a:p>
            <a:r>
              <a:rPr lang="en-US" b="0" i="0" dirty="0"/>
              <a:t> </a:t>
            </a:r>
          </a:p>
          <a:p>
            <a:endParaRPr lang="en-US" b="0" i="0" dirty="0"/>
          </a:p>
          <a:p>
            <a:endParaRPr lang="en-US" b="0" i="0" dirty="0"/>
          </a:p>
          <a:p>
            <a:r>
              <a:rPr lang="en-US" b="0" i="0" dirty="0"/>
              <a:t> </a:t>
            </a:r>
          </a:p>
          <a:p>
            <a:endParaRPr lang="en-US" i="1" dirty="0"/>
          </a:p>
          <a:p>
            <a:endParaRPr lang="en-US" b="0" dirty="0"/>
          </a:p>
          <a:p>
            <a:endParaRPr lang="en-US" b="1" dirty="0"/>
          </a:p>
          <a:p>
            <a:endParaRPr lang="en-US" b="1" dirty="0"/>
          </a:p>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21</a:t>
            </a:fld>
            <a:endParaRPr lang="en-US"/>
          </a:p>
        </p:txBody>
      </p:sp>
      <p:sp>
        <p:nvSpPr>
          <p:cNvPr id="5" name="Date Placeholder 4">
            <a:extLst>
              <a:ext uri="{FF2B5EF4-FFF2-40B4-BE49-F238E27FC236}">
                <a16:creationId xmlns:a16="http://schemas.microsoft.com/office/drawing/2014/main" id="{8CFE516E-4829-54B1-9C28-F0FEB40E65ED}"/>
              </a:ext>
            </a:extLst>
          </p:cNvPr>
          <p:cNvSpPr>
            <a:spLocks noGrp="1"/>
          </p:cNvSpPr>
          <p:nvPr>
            <p:ph type="dt" idx="1"/>
          </p:nvPr>
        </p:nvSpPr>
        <p:spPr/>
        <p:txBody>
          <a:bodyPr/>
          <a:lstStyle/>
          <a:p>
            <a:r>
              <a:rPr lang="en-US"/>
              <a:t>10/22/2023 AM</a:t>
            </a:r>
          </a:p>
        </p:txBody>
      </p:sp>
    </p:spTree>
    <p:extLst>
      <p:ext uri="{BB962C8B-B14F-4D97-AF65-F5344CB8AC3E}">
        <p14:creationId xmlns:p14="http://schemas.microsoft.com/office/powerpoint/2010/main" val="29348590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 John 1:1-7 KJV 1 </a:t>
            </a:r>
            <a:r>
              <a:rPr lang="en-US" dirty="0"/>
              <a:t>That which was from the beginning, which we have heard, which we have seen with our eyes, which we have looked upon, and our hands have handled, of the Word of life;</a:t>
            </a:r>
            <a:r>
              <a:rPr lang="en-US" b="1" dirty="0"/>
              <a:t> 2 </a:t>
            </a:r>
            <a:r>
              <a:rPr lang="en-US" dirty="0"/>
              <a:t>(For the life was manifested, and we have seen it, and bear witness, and shew unto you that eternal life, which was with the Father, and was manifested unto us;) </a:t>
            </a:r>
            <a:r>
              <a:rPr lang="en-US" b="1" i="1" dirty="0"/>
              <a:t>3 That which we have seen and heard declare we unto you, </a:t>
            </a:r>
            <a:r>
              <a:rPr lang="en-US" b="1" i="1" u="sng" dirty="0"/>
              <a:t>that ye also may have fellowship with us</a:t>
            </a:r>
            <a:r>
              <a:rPr lang="en-US" b="1" i="1" dirty="0"/>
              <a:t>: and </a:t>
            </a:r>
            <a:r>
              <a:rPr lang="en-US" b="1" i="1" u="sng" dirty="0"/>
              <a:t>truly our fellowship is with the Father, and with his Son Jesus Christ</a:t>
            </a:r>
            <a:r>
              <a:rPr lang="en-US" i="1" dirty="0"/>
              <a:t>.</a:t>
            </a:r>
            <a:r>
              <a:rPr lang="en-US" b="1" i="1" dirty="0"/>
              <a:t> 4 </a:t>
            </a:r>
            <a:r>
              <a:rPr lang="en-US" i="1" dirty="0"/>
              <a:t>And these things write we unto you, that your joy may be full. </a:t>
            </a:r>
            <a:r>
              <a:rPr lang="en-US" b="1" i="1" dirty="0"/>
              <a:t>5</a:t>
            </a:r>
            <a:r>
              <a:rPr lang="en-US" i="1" dirty="0"/>
              <a:t> This then is the message which we have heard of him, and declare unto you, that God is light, and in him is no darkness at all. </a:t>
            </a:r>
            <a:r>
              <a:rPr lang="en-US" b="1" i="1" dirty="0"/>
              <a:t>6</a:t>
            </a:r>
            <a:r>
              <a:rPr lang="en-US" i="1" dirty="0"/>
              <a:t> </a:t>
            </a:r>
            <a:r>
              <a:rPr lang="en-US" b="1" i="1" dirty="0"/>
              <a:t>If we say that we have fellowship with him, and walk in darkness, we lie, and do not the truth</a:t>
            </a:r>
            <a:r>
              <a:rPr lang="en-US" i="1" dirty="0"/>
              <a:t>: </a:t>
            </a:r>
            <a:r>
              <a:rPr lang="en-US" b="1" i="1" dirty="0"/>
              <a:t>7</a:t>
            </a:r>
            <a:r>
              <a:rPr lang="en-US" i="1" dirty="0"/>
              <a:t> </a:t>
            </a:r>
            <a:r>
              <a:rPr lang="en-US" b="0" i="0" dirty="0"/>
              <a:t>But </a:t>
            </a:r>
            <a:r>
              <a:rPr lang="en-US" b="1" i="0" dirty="0"/>
              <a:t>if we walk in the light, as he is in the light, we have fellowship one with another</a:t>
            </a:r>
            <a:r>
              <a:rPr lang="en-US" b="0" i="0" dirty="0"/>
              <a:t>, and the blood of Jesus Christ his Son </a:t>
            </a:r>
            <a:r>
              <a:rPr lang="en-US" b="0" i="0" dirty="0" err="1"/>
              <a:t>cleanseth</a:t>
            </a:r>
            <a:r>
              <a:rPr lang="en-US" b="0" i="0" dirty="0"/>
              <a:t> us from all sin.</a:t>
            </a:r>
          </a:p>
          <a:p>
            <a:r>
              <a:rPr lang="en-US" b="1" i="0" dirty="0"/>
              <a:t>1 Corinthians 1:9 NKJV 9 </a:t>
            </a:r>
            <a:r>
              <a:rPr lang="en-US" b="0" i="0" dirty="0"/>
              <a:t>God is faithful, by whom you were called into the fellowship of His Son, Jesus Christ our Lord.</a:t>
            </a:r>
          </a:p>
          <a:p>
            <a:endParaRPr lang="en-US" dirty="0"/>
          </a:p>
        </p:txBody>
      </p:sp>
      <p:sp>
        <p:nvSpPr>
          <p:cNvPr id="4" name="Date Placeholder 3"/>
          <p:cNvSpPr>
            <a:spLocks noGrp="1"/>
          </p:cNvSpPr>
          <p:nvPr>
            <p:ph type="dt" idx="1"/>
          </p:nvPr>
        </p:nvSpPr>
        <p:spPr/>
        <p:txBody>
          <a:bodyPr/>
          <a:lstStyle/>
          <a:p>
            <a:r>
              <a:rPr lang="en-US"/>
              <a:t>10/22/2023 AM</a:t>
            </a:r>
          </a:p>
        </p:txBody>
      </p:sp>
      <p:sp>
        <p:nvSpPr>
          <p:cNvPr id="5" name="Slide Number Placeholder 4"/>
          <p:cNvSpPr>
            <a:spLocks noGrp="1"/>
          </p:cNvSpPr>
          <p:nvPr>
            <p:ph type="sldNum" sz="quarter" idx="5"/>
          </p:nvPr>
        </p:nvSpPr>
        <p:spPr/>
        <p:txBody>
          <a:bodyPr/>
          <a:lstStyle/>
          <a:p>
            <a:fld id="{82869989-EB00-4EE7-BCB5-25BDC5BB29F8}" type="slidenum">
              <a:rPr lang="en-US" smtClean="0"/>
              <a:t>22</a:t>
            </a:fld>
            <a:endParaRPr lang="en-US"/>
          </a:p>
        </p:txBody>
      </p:sp>
    </p:spTree>
    <p:extLst>
      <p:ext uri="{BB962C8B-B14F-4D97-AF65-F5344CB8AC3E}">
        <p14:creationId xmlns:p14="http://schemas.microsoft.com/office/powerpoint/2010/main" val="27988845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 John 1:1-7 KJV 1 </a:t>
            </a:r>
            <a:r>
              <a:rPr lang="en-US" dirty="0"/>
              <a:t>That which was from the beginning, which we have heard, which we have seen with our eyes, which we have looked upon, and our hands have handled, of the Word of life;</a:t>
            </a:r>
            <a:r>
              <a:rPr lang="en-US" b="1" dirty="0"/>
              <a:t> 2 </a:t>
            </a:r>
            <a:r>
              <a:rPr lang="en-US" dirty="0"/>
              <a:t>(For the life was manifested, and we have seen it, and bear witness, and shew unto you that eternal life, which was with the Father, and was manifested unto us;) </a:t>
            </a:r>
            <a:r>
              <a:rPr lang="en-US" b="1" i="1" dirty="0"/>
              <a:t>3 That which we have seen and heard declare we unto you, </a:t>
            </a:r>
            <a:r>
              <a:rPr lang="en-US" b="1" i="1" u="sng" dirty="0"/>
              <a:t>that ye also may have fellowship with us</a:t>
            </a:r>
            <a:r>
              <a:rPr lang="en-US" b="1" i="1" dirty="0"/>
              <a:t>: and </a:t>
            </a:r>
            <a:r>
              <a:rPr lang="en-US" b="1" i="1" u="sng" dirty="0"/>
              <a:t>truly our fellowship is with the Father, and with his Son Jesus Christ</a:t>
            </a:r>
            <a:r>
              <a:rPr lang="en-US" i="1" dirty="0"/>
              <a:t>.</a:t>
            </a:r>
            <a:r>
              <a:rPr lang="en-US" b="1" i="1" dirty="0"/>
              <a:t> 4 </a:t>
            </a:r>
            <a:r>
              <a:rPr lang="en-US" i="1" dirty="0"/>
              <a:t>And these things write we unto you, that your joy may be full. </a:t>
            </a:r>
            <a:r>
              <a:rPr lang="en-US" b="1" i="1" dirty="0"/>
              <a:t>5</a:t>
            </a:r>
            <a:r>
              <a:rPr lang="en-US" i="1" dirty="0"/>
              <a:t> This then is the message which we have heard of him, and declare unto you, that God is light, and in him is no darkness at all. </a:t>
            </a:r>
            <a:r>
              <a:rPr lang="en-US" b="1" i="1" dirty="0"/>
              <a:t>6</a:t>
            </a:r>
            <a:r>
              <a:rPr lang="en-US" i="1" dirty="0"/>
              <a:t> </a:t>
            </a:r>
            <a:r>
              <a:rPr lang="en-US" b="1" i="1" dirty="0"/>
              <a:t>If we say that we have fellowship with him, and walk in darkness, we lie, and do not the truth</a:t>
            </a:r>
            <a:r>
              <a:rPr lang="en-US" i="1" dirty="0"/>
              <a:t>: </a:t>
            </a:r>
            <a:r>
              <a:rPr lang="en-US" b="1" i="1" dirty="0"/>
              <a:t>7</a:t>
            </a:r>
            <a:r>
              <a:rPr lang="en-US" i="1" dirty="0"/>
              <a:t> </a:t>
            </a:r>
            <a:r>
              <a:rPr lang="en-US" b="0" i="0" dirty="0"/>
              <a:t>But </a:t>
            </a:r>
            <a:r>
              <a:rPr lang="en-US" b="1" i="0" dirty="0"/>
              <a:t>if we walk in the light, as he is in the light, we have fellowship one with another</a:t>
            </a:r>
            <a:r>
              <a:rPr lang="en-US" b="0" i="0" dirty="0"/>
              <a:t>, and the blood of Jesus Christ his Son </a:t>
            </a:r>
            <a:r>
              <a:rPr lang="en-US" b="0" i="0" dirty="0" err="1"/>
              <a:t>cleanseth</a:t>
            </a:r>
            <a:r>
              <a:rPr lang="en-US" b="0" i="0" dirty="0"/>
              <a:t> us from all sin.</a:t>
            </a:r>
          </a:p>
          <a:p>
            <a:r>
              <a:rPr lang="en-US" b="1" i="0" dirty="0"/>
              <a:t>1 Corinthians 1:9 NKJV 9 </a:t>
            </a:r>
            <a:r>
              <a:rPr lang="en-US" b="0" i="0" dirty="0"/>
              <a:t>God is faithful, by whom you were called into the fellowship of His Son, Jesus Christ our Lord.</a:t>
            </a:r>
          </a:p>
          <a:p>
            <a:endParaRPr lang="en-US" dirty="0"/>
          </a:p>
          <a:p>
            <a:r>
              <a:rPr lang="en-US" b="1" i="0" dirty="0"/>
              <a:t>2 John 1:9-11 KJV 9 </a:t>
            </a:r>
            <a:r>
              <a:rPr lang="en-US" b="0" i="0" dirty="0"/>
              <a:t>Whosoever </a:t>
            </a:r>
            <a:r>
              <a:rPr lang="en-US" b="0" i="0" dirty="0" err="1"/>
              <a:t>transgresseth</a:t>
            </a:r>
            <a:r>
              <a:rPr lang="en-US" b="0" i="0" dirty="0"/>
              <a:t>, and </a:t>
            </a:r>
            <a:r>
              <a:rPr lang="en-US" b="0" i="0" dirty="0" err="1"/>
              <a:t>abideth</a:t>
            </a:r>
            <a:r>
              <a:rPr lang="en-US" b="0" i="0" dirty="0"/>
              <a:t> not in the doctrine of Christ, hath not God. He that </a:t>
            </a:r>
            <a:r>
              <a:rPr lang="en-US" b="0" i="0" dirty="0" err="1"/>
              <a:t>abideth</a:t>
            </a:r>
            <a:r>
              <a:rPr lang="en-US" b="0" i="0" dirty="0"/>
              <a:t> in the doctrine of Christ, he hath both the Father and the Son. </a:t>
            </a:r>
            <a:r>
              <a:rPr lang="en-US" b="1" i="0" dirty="0"/>
              <a:t>10</a:t>
            </a:r>
            <a:r>
              <a:rPr lang="en-US" b="0" i="0" dirty="0"/>
              <a:t> If there come any unto you, and bring not this doctrine, receive him not into your house, neither bid him God speed: </a:t>
            </a:r>
            <a:r>
              <a:rPr lang="en-US" b="1" i="0" dirty="0"/>
              <a:t>11 </a:t>
            </a:r>
            <a:r>
              <a:rPr lang="en-US" b="0" i="0" dirty="0"/>
              <a:t>For he that </a:t>
            </a:r>
            <a:r>
              <a:rPr lang="en-US" b="0" i="0" dirty="0" err="1"/>
              <a:t>biddeth</a:t>
            </a:r>
            <a:r>
              <a:rPr lang="en-US" b="0" i="0" dirty="0"/>
              <a:t> him God speed is partaker of his evil deeds.</a:t>
            </a:r>
          </a:p>
          <a:p>
            <a:pPr algn="l"/>
            <a:r>
              <a:rPr lang="en-US" b="1" i="0" u="sng" strike="noStrike" baseline="0" dirty="0">
                <a:latin typeface="Arial" panose="020B0604020202020204" pitchFamily="34" charset="0"/>
              </a:rPr>
              <a:t>This passage sets forth</a:t>
            </a:r>
            <a:r>
              <a:rPr lang="en-US" b="1" i="0" u="none" strike="noStrike" baseline="0" dirty="0">
                <a:latin typeface="Arial" panose="020B0604020202020204" pitchFamily="34" charset="0"/>
              </a:rPr>
              <a:t>:</a:t>
            </a:r>
          </a:p>
          <a:p>
            <a:pPr marL="342900" indent="-342900" algn="l">
              <a:buAutoNum type="arabicPeriod"/>
            </a:pPr>
            <a:r>
              <a:rPr lang="en-US" b="0" i="0" u="none" strike="noStrike" baseline="0" dirty="0">
                <a:latin typeface="Arial" panose="020B0604020202020204" pitchFamily="34" charset="0"/>
              </a:rPr>
              <a:t>The supreme teacher of Divine truths </a:t>
            </a:r>
            <a:r>
              <a:rPr lang="en-US" b="1" i="0" u="none" strike="noStrike" baseline="0" dirty="0">
                <a:latin typeface="Arial" panose="020B0604020202020204" pitchFamily="34" charset="0"/>
              </a:rPr>
              <a:t>– Christ</a:t>
            </a:r>
          </a:p>
          <a:p>
            <a:pPr marL="342900" indent="-342900" algn="l">
              <a:buAutoNum type="arabicPeriod"/>
            </a:pPr>
            <a:r>
              <a:rPr lang="en-US" b="0" i="0" u="none" strike="noStrike" baseline="0" dirty="0">
                <a:latin typeface="Arial" panose="020B0604020202020204" pitchFamily="34" charset="0"/>
              </a:rPr>
              <a:t>The supreme rule for man’s conduct – </a:t>
            </a:r>
            <a:r>
              <a:rPr lang="en-US" b="1" i="0" u="none" strike="noStrike" baseline="0" dirty="0">
                <a:latin typeface="Arial" panose="020B0604020202020204" pitchFamily="34" charset="0"/>
              </a:rPr>
              <a:t>the doctrine of Christ</a:t>
            </a:r>
          </a:p>
          <a:p>
            <a:pPr marL="342900" indent="-342900" algn="l">
              <a:buAutoNum type="arabicPeriod"/>
            </a:pPr>
            <a:r>
              <a:rPr lang="en-US" b="0" i="0" u="none" strike="noStrike" baseline="0" dirty="0">
                <a:latin typeface="Arial" panose="020B0604020202020204" pitchFamily="34" charset="0"/>
              </a:rPr>
              <a:t>Man’s supreme obligation – </a:t>
            </a:r>
            <a:r>
              <a:rPr lang="en-US" b="1" i="0" u="sng" strike="noStrike" baseline="0" dirty="0">
                <a:latin typeface="Arial" panose="020B0604020202020204" pitchFamily="34" charset="0"/>
              </a:rPr>
              <a:t>to abide in </a:t>
            </a:r>
            <a:r>
              <a:rPr lang="en-US" b="1" i="0" u="none" strike="noStrike" baseline="0" dirty="0">
                <a:latin typeface="Arial" panose="020B0604020202020204" pitchFamily="34" charset="0"/>
              </a:rPr>
              <a:t>the doctrine of Christ</a:t>
            </a:r>
          </a:p>
          <a:p>
            <a:pPr marL="342900" indent="-342900" algn="l">
              <a:buAutoNum type="arabicPeriod"/>
            </a:pPr>
            <a:r>
              <a:rPr lang="en-US" b="0" i="0" u="none" strike="noStrike" baseline="0" dirty="0">
                <a:latin typeface="Arial" panose="020B0604020202020204" pitchFamily="34" charset="0"/>
              </a:rPr>
              <a:t>The Consequences of ignoring and fulfilling this obligation – </a:t>
            </a:r>
          </a:p>
          <a:p>
            <a:pPr marL="800100" lvl="1" indent="-342900" algn="l">
              <a:buAutoNum type="arabicPeriod"/>
            </a:pPr>
            <a:r>
              <a:rPr lang="en-US" b="0" i="0" u="none" strike="noStrike" baseline="0" dirty="0">
                <a:latin typeface="Arial" panose="020B0604020202020204" pitchFamily="34" charset="0"/>
              </a:rPr>
              <a:t>Ignore – Hath not God – has not favor, fellowship, nor the promise of eternal life</a:t>
            </a:r>
          </a:p>
          <a:p>
            <a:pPr marL="800100" lvl="1" indent="-342900" algn="l">
              <a:buAutoNum type="arabicPeriod"/>
            </a:pPr>
            <a:r>
              <a:rPr lang="en-US" b="0" i="0" u="none" strike="noStrike" baseline="0" dirty="0">
                <a:latin typeface="Arial" panose="020B0604020202020204" pitchFamily="34" charset="0"/>
              </a:rPr>
              <a:t>To Observe – Hath both the Father and Son – receives the benefits offered by God</a:t>
            </a:r>
          </a:p>
          <a:p>
            <a:pPr marL="342900" lvl="0" indent="-342900" algn="l">
              <a:buAutoNum type="arabicPeriod"/>
            </a:pPr>
            <a:r>
              <a:rPr lang="en-US" b="0" i="0" u="none" strike="noStrike" baseline="0" dirty="0">
                <a:latin typeface="Arial" panose="020B0604020202020204" pitchFamily="34" charset="0"/>
              </a:rPr>
              <a:t>To </a:t>
            </a:r>
            <a:r>
              <a:rPr lang="en-US" b="1" i="1" u="none" strike="noStrike" baseline="0" dirty="0">
                <a:latin typeface="Arial" panose="020B0604020202020204" pitchFamily="34" charset="0"/>
              </a:rPr>
              <a:t>“Abide” </a:t>
            </a:r>
            <a:r>
              <a:rPr lang="en-US" b="0" i="0" u="none" strike="noStrike" baseline="0" dirty="0">
                <a:latin typeface="Arial" panose="020B0604020202020204" pitchFamily="34" charset="0"/>
              </a:rPr>
              <a:t>means to observe and obey, which rules out – Going beyond or taking the lead ourselves; falling short – </a:t>
            </a:r>
            <a:r>
              <a:rPr lang="en-US" b="1" i="0" u="none" strike="noStrike" baseline="0" dirty="0">
                <a:latin typeface="Arial" panose="020B0604020202020204" pitchFamily="34" charset="0"/>
              </a:rPr>
              <a:t>refusing to follow the divine instructions of Christ</a:t>
            </a:r>
          </a:p>
          <a:p>
            <a:endParaRPr lang="en-US" dirty="0"/>
          </a:p>
        </p:txBody>
      </p:sp>
      <p:sp>
        <p:nvSpPr>
          <p:cNvPr id="4" name="Date Placeholder 3"/>
          <p:cNvSpPr>
            <a:spLocks noGrp="1"/>
          </p:cNvSpPr>
          <p:nvPr>
            <p:ph type="dt" idx="1"/>
          </p:nvPr>
        </p:nvSpPr>
        <p:spPr/>
        <p:txBody>
          <a:bodyPr/>
          <a:lstStyle/>
          <a:p>
            <a:r>
              <a:rPr lang="en-US"/>
              <a:t>10/22/2023 AM</a:t>
            </a:r>
          </a:p>
        </p:txBody>
      </p:sp>
      <p:sp>
        <p:nvSpPr>
          <p:cNvPr id="5" name="Slide Number Placeholder 4"/>
          <p:cNvSpPr>
            <a:spLocks noGrp="1"/>
          </p:cNvSpPr>
          <p:nvPr>
            <p:ph type="sldNum" sz="quarter" idx="5"/>
          </p:nvPr>
        </p:nvSpPr>
        <p:spPr/>
        <p:txBody>
          <a:bodyPr/>
          <a:lstStyle/>
          <a:p>
            <a:fld id="{82869989-EB00-4EE7-BCB5-25BDC5BB29F8}" type="slidenum">
              <a:rPr lang="en-US" smtClean="0"/>
              <a:t>23</a:t>
            </a:fld>
            <a:endParaRPr lang="en-US"/>
          </a:p>
        </p:txBody>
      </p:sp>
    </p:spTree>
    <p:extLst>
      <p:ext uri="{BB962C8B-B14F-4D97-AF65-F5344CB8AC3E}">
        <p14:creationId xmlns:p14="http://schemas.microsoft.com/office/powerpoint/2010/main" val="23437633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24</a:t>
            </a:fld>
            <a:endParaRPr lang="en-US"/>
          </a:p>
        </p:txBody>
      </p:sp>
      <p:sp>
        <p:nvSpPr>
          <p:cNvPr id="5" name="Date Placeholder 4">
            <a:extLst>
              <a:ext uri="{FF2B5EF4-FFF2-40B4-BE49-F238E27FC236}">
                <a16:creationId xmlns:a16="http://schemas.microsoft.com/office/drawing/2014/main" id="{55F1589D-712A-5C28-2161-A648C9F166E3}"/>
              </a:ext>
            </a:extLst>
          </p:cNvPr>
          <p:cNvSpPr>
            <a:spLocks noGrp="1"/>
          </p:cNvSpPr>
          <p:nvPr>
            <p:ph type="dt" idx="1"/>
          </p:nvPr>
        </p:nvSpPr>
        <p:spPr/>
        <p:txBody>
          <a:bodyPr/>
          <a:lstStyle/>
          <a:p>
            <a:r>
              <a:rPr lang="en-US"/>
              <a:t>10/22/2023 AM</a:t>
            </a:r>
          </a:p>
        </p:txBody>
      </p:sp>
    </p:spTree>
    <p:extLst>
      <p:ext uri="{BB962C8B-B14F-4D97-AF65-F5344CB8AC3E}">
        <p14:creationId xmlns:p14="http://schemas.microsoft.com/office/powerpoint/2010/main" val="23360293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4688" y="163513"/>
            <a:ext cx="5965825" cy="4475162"/>
          </a:xfrm>
        </p:spPr>
      </p:sp>
      <p:sp>
        <p:nvSpPr>
          <p:cNvPr id="3" name="Notes Placeholder 2"/>
          <p:cNvSpPr>
            <a:spLocks noGrp="1"/>
          </p:cNvSpPr>
          <p:nvPr>
            <p:ph type="body" idx="1"/>
          </p:nvPr>
        </p:nvSpPr>
        <p:spPr>
          <a:xfrm>
            <a:off x="8314" y="4638914"/>
            <a:ext cx="6848099" cy="4505086"/>
          </a:xfrm>
        </p:spPr>
        <p:txBody>
          <a:bodyPr>
            <a:normAutofit fontScale="85000" lnSpcReduction="20000"/>
          </a:bodyPr>
          <a:lstStyle/>
          <a:p>
            <a:pPr>
              <a:defRPr/>
            </a:pPr>
            <a:r>
              <a:rPr lang="en-US" altLang="en-US" sz="1500" b="1" u="sng" dirty="0">
                <a:latin typeface="Arial" panose="020B0604020202020204" pitchFamily="34" charset="0"/>
                <a:cs typeface="Arial" panose="020B0604020202020204" pitchFamily="34" charset="0"/>
              </a:rPr>
              <a:t>Acts 16:30-33 KJV 30 </a:t>
            </a:r>
            <a:r>
              <a:rPr lang="en-US" altLang="en-US" sz="1500" dirty="0">
                <a:latin typeface="Arial" panose="020B0604020202020204" pitchFamily="34" charset="0"/>
                <a:cs typeface="Arial" panose="020B0604020202020204" pitchFamily="34" charset="0"/>
              </a:rPr>
              <a:t>And brought them out, and said</a:t>
            </a:r>
            <a:r>
              <a:rPr lang="en-US" altLang="en-US" sz="1500" b="1" dirty="0">
                <a:latin typeface="Arial" panose="020B0604020202020204" pitchFamily="34" charset="0"/>
                <a:cs typeface="Arial" panose="020B0604020202020204" pitchFamily="34" charset="0"/>
              </a:rPr>
              <a:t>, Sirs, what must I do to be saved? 31</a:t>
            </a:r>
            <a:r>
              <a:rPr lang="en-US" altLang="en-US" sz="1500" dirty="0">
                <a:latin typeface="Arial" panose="020B0604020202020204" pitchFamily="34" charset="0"/>
                <a:cs typeface="Arial" panose="020B0604020202020204" pitchFamily="34" charset="0"/>
              </a:rPr>
              <a:t> And they said, Believe on the Lord Jesus Christ, and thou shalt be saved, and thy house. </a:t>
            </a:r>
            <a:r>
              <a:rPr lang="en-US" altLang="en-US" sz="1500" b="1" dirty="0">
                <a:latin typeface="Arial" panose="020B0604020202020204" pitchFamily="34" charset="0"/>
                <a:cs typeface="Arial" panose="020B0604020202020204" pitchFamily="34" charset="0"/>
              </a:rPr>
              <a:t>32</a:t>
            </a:r>
            <a:r>
              <a:rPr lang="en-US" altLang="en-US" sz="1500" dirty="0">
                <a:latin typeface="Arial" panose="020B0604020202020204" pitchFamily="34" charset="0"/>
                <a:cs typeface="Arial" panose="020B0604020202020204" pitchFamily="34" charset="0"/>
              </a:rPr>
              <a:t> And they spake unto him the word of the Lord, and to all that were in his house. </a:t>
            </a:r>
            <a:r>
              <a:rPr lang="en-US" altLang="en-US" sz="1500" b="1" dirty="0">
                <a:latin typeface="Arial" panose="020B0604020202020204" pitchFamily="34" charset="0"/>
                <a:cs typeface="Arial" panose="020B0604020202020204" pitchFamily="34" charset="0"/>
              </a:rPr>
              <a:t>33</a:t>
            </a:r>
            <a:r>
              <a:rPr lang="en-US" altLang="en-US" sz="1500"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defRPr/>
            </a:pPr>
            <a:r>
              <a:rPr lang="en-US" altLang="en-US" sz="1500" b="1" u="sng" dirty="0">
                <a:latin typeface="Arial" panose="020B0604020202020204" pitchFamily="34" charset="0"/>
                <a:cs typeface="Arial" panose="020B0604020202020204" pitchFamily="34" charset="0"/>
              </a:rPr>
              <a:t>Rom. 10:17 </a:t>
            </a:r>
            <a:r>
              <a:rPr lang="en-US" altLang="en-US" sz="15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500" b="1" u="sng" dirty="0">
                <a:latin typeface="Arial" panose="020B0604020202020204" pitchFamily="34" charset="0"/>
                <a:cs typeface="Arial" panose="020B0604020202020204" pitchFamily="34" charset="0"/>
              </a:rPr>
              <a:t>Heb 11:6</a:t>
            </a:r>
            <a:r>
              <a:rPr lang="en-US" altLang="en-US" sz="1500" b="1" dirty="0">
                <a:latin typeface="Arial" panose="020B0604020202020204" pitchFamily="34" charset="0"/>
                <a:cs typeface="Arial" panose="020B0604020202020204" pitchFamily="34" charset="0"/>
              </a:rPr>
              <a:t> </a:t>
            </a:r>
            <a:r>
              <a:rPr lang="en-US" altLang="en-US" sz="1500" dirty="0">
                <a:latin typeface="Arial" panose="020B0604020202020204" pitchFamily="34" charset="0"/>
                <a:cs typeface="Arial" panose="020B0604020202020204" pitchFamily="34" charset="0"/>
              </a:rPr>
              <a:t>But without faith it is impossible to please him: for he that cometh to God </a:t>
            </a:r>
            <a:r>
              <a:rPr lang="en-US" altLang="en-US" sz="1500" b="1" dirty="0">
                <a:latin typeface="Arial" panose="020B0604020202020204" pitchFamily="34" charset="0"/>
                <a:cs typeface="Arial" panose="020B0604020202020204" pitchFamily="34" charset="0"/>
              </a:rPr>
              <a:t>must believe that he is</a:t>
            </a:r>
            <a:r>
              <a:rPr lang="en-US" altLang="en-US" sz="1500" dirty="0">
                <a:latin typeface="Arial" panose="020B0604020202020204" pitchFamily="34" charset="0"/>
                <a:cs typeface="Arial" panose="020B0604020202020204" pitchFamily="34" charset="0"/>
              </a:rPr>
              <a:t>, and that he is a rewarder of </a:t>
            </a:r>
            <a:r>
              <a:rPr lang="en-US" altLang="en-US" sz="1500" b="1" dirty="0">
                <a:latin typeface="Arial" panose="020B0604020202020204" pitchFamily="34" charset="0"/>
                <a:cs typeface="Arial" panose="020B0604020202020204" pitchFamily="34" charset="0"/>
              </a:rPr>
              <a:t>them that diligently seek him</a:t>
            </a:r>
            <a:r>
              <a:rPr lang="en-US" altLang="en-US" sz="1500" dirty="0">
                <a:latin typeface="Arial" panose="020B0604020202020204" pitchFamily="34" charset="0"/>
                <a:cs typeface="Arial" panose="020B0604020202020204" pitchFamily="34" charset="0"/>
              </a:rPr>
              <a:t>.</a:t>
            </a:r>
          </a:p>
          <a:p>
            <a:pPr>
              <a:defRPr/>
            </a:pPr>
            <a:r>
              <a:rPr lang="en-US" altLang="en-US" sz="1500" b="1" u="sng" dirty="0">
                <a:latin typeface="Arial" panose="020B0604020202020204" pitchFamily="34" charset="0"/>
                <a:cs typeface="Arial" panose="020B0604020202020204" pitchFamily="34" charset="0"/>
              </a:rPr>
              <a:t>Jn. 8:24 </a:t>
            </a:r>
            <a:r>
              <a:rPr lang="en-US" altLang="en-US" sz="15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500" b="1" u="sng" dirty="0">
                <a:latin typeface="Arial" panose="020B0604020202020204" pitchFamily="34" charset="0"/>
                <a:cs typeface="Arial" panose="020B0604020202020204" pitchFamily="34" charset="0"/>
              </a:rPr>
              <a:t>Acts 17:30-31 </a:t>
            </a:r>
            <a:r>
              <a:rPr lang="en-US" altLang="en-US" sz="1500" dirty="0">
                <a:latin typeface="Arial" panose="020B0604020202020204" pitchFamily="34" charset="0"/>
                <a:cs typeface="Arial" panose="020B0604020202020204" pitchFamily="34" charset="0"/>
              </a:rPr>
              <a:t>- And the times of this ignorance God winked at; but now </a:t>
            </a:r>
            <a:r>
              <a:rPr lang="en-US" altLang="en-US" sz="1500" dirty="0" err="1">
                <a:latin typeface="Arial" panose="020B0604020202020204" pitchFamily="34" charset="0"/>
                <a:cs typeface="Arial" panose="020B0604020202020204" pitchFamily="34" charset="0"/>
              </a:rPr>
              <a:t>commandeth</a:t>
            </a:r>
            <a:r>
              <a:rPr lang="en-US" altLang="en-US" sz="15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500" b="1" u="sng" dirty="0">
                <a:latin typeface="Arial" panose="020B0604020202020204" pitchFamily="34" charset="0"/>
                <a:cs typeface="Arial" panose="020B0604020202020204" pitchFamily="34" charset="0"/>
              </a:rPr>
              <a:t>Matt. 10:34 </a:t>
            </a:r>
            <a:r>
              <a:rPr lang="en-US" altLang="en-US" sz="15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500" b="1" u="sng" dirty="0">
                <a:latin typeface="Arial" panose="020B0604020202020204" pitchFamily="34" charset="0"/>
                <a:cs typeface="Arial" panose="020B0604020202020204" pitchFamily="34" charset="0"/>
              </a:rPr>
              <a:t>Acts 2:38 </a:t>
            </a:r>
            <a:r>
              <a:rPr lang="en-US" altLang="en-US" sz="15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500" b="1" u="sng" dirty="0">
                <a:latin typeface="Arial" panose="020B0604020202020204" pitchFamily="34" charset="0"/>
                <a:cs typeface="Arial" panose="020B0604020202020204" pitchFamily="34" charset="0"/>
              </a:rPr>
              <a:t>1 Jn. 1:7-9 </a:t>
            </a:r>
            <a:r>
              <a:rPr lang="en-US" altLang="en-US" sz="15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500" dirty="0" err="1">
                <a:latin typeface="Arial" panose="020B0604020202020204" pitchFamily="34" charset="0"/>
                <a:cs typeface="Arial" panose="020B0604020202020204" pitchFamily="34" charset="0"/>
              </a:rPr>
              <a:t>cleanseth</a:t>
            </a:r>
            <a:r>
              <a:rPr lang="en-US" altLang="en-US" sz="1500" dirty="0">
                <a:latin typeface="Arial" panose="020B0604020202020204" pitchFamily="34" charset="0"/>
                <a:cs typeface="Arial" panose="020B0604020202020204" pitchFamily="34" charset="0"/>
              </a:rPr>
              <a:t> us from all sin</a:t>
            </a:r>
            <a:r>
              <a:rPr lang="en-US" altLang="en-US" sz="1500" b="1" dirty="0">
                <a:latin typeface="Arial" panose="020B0604020202020204" pitchFamily="34" charset="0"/>
                <a:cs typeface="Arial" panose="020B0604020202020204" pitchFamily="34" charset="0"/>
              </a:rPr>
              <a:t>. 8 </a:t>
            </a:r>
            <a:r>
              <a:rPr lang="en-US" altLang="en-US" sz="1500" dirty="0">
                <a:latin typeface="Arial" panose="020B0604020202020204" pitchFamily="34" charset="0"/>
                <a:cs typeface="Arial" panose="020B0604020202020204" pitchFamily="34" charset="0"/>
              </a:rPr>
              <a:t>If we say that we have no sin, we deceive ourselves, and the truth is not in us. </a:t>
            </a:r>
            <a:r>
              <a:rPr lang="en-US" altLang="en-US" sz="1500" b="1" dirty="0">
                <a:latin typeface="Arial" panose="020B0604020202020204" pitchFamily="34" charset="0"/>
                <a:cs typeface="Arial" panose="020B0604020202020204" pitchFamily="34" charset="0"/>
              </a:rPr>
              <a:t>9</a:t>
            </a:r>
            <a:r>
              <a:rPr lang="en-US" altLang="en-US" sz="15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500" b="1" u="sng" dirty="0">
                <a:latin typeface="Arial" panose="020B0604020202020204" pitchFamily="34" charset="0"/>
                <a:cs typeface="Arial" panose="020B0604020202020204" pitchFamily="34" charset="0"/>
              </a:rPr>
              <a:t>Rev. 2:10 </a:t>
            </a:r>
            <a:r>
              <a:rPr lang="en-US" altLang="en-US" sz="15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500" b="1" u="sng" dirty="0">
                <a:latin typeface="Arial" panose="020B0604020202020204" pitchFamily="34" charset="0"/>
                <a:cs typeface="Arial" panose="020B0604020202020204" pitchFamily="34" charset="0"/>
              </a:rPr>
              <a:t>be thou faithful unto death, and I will give thee a crown of life</a:t>
            </a:r>
            <a:r>
              <a:rPr lang="en-US" altLang="en-US" sz="15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10/22/2023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25</a:t>
            </a:fld>
            <a:endParaRPr lang="en-US" dirty="0"/>
          </a:p>
        </p:txBody>
      </p:sp>
    </p:spTree>
    <p:extLst>
      <p:ext uri="{BB962C8B-B14F-4D97-AF65-F5344CB8AC3E}">
        <p14:creationId xmlns:p14="http://schemas.microsoft.com/office/powerpoint/2010/main" val="3402406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0" y="4400550"/>
            <a:ext cx="6858000" cy="4743450"/>
          </a:xfrm>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3</a:t>
            </a:fld>
            <a:endParaRPr lang="en-US"/>
          </a:p>
        </p:txBody>
      </p:sp>
      <p:sp>
        <p:nvSpPr>
          <p:cNvPr id="5" name="Date Placeholder 4">
            <a:extLst>
              <a:ext uri="{FF2B5EF4-FFF2-40B4-BE49-F238E27FC236}">
                <a16:creationId xmlns:a16="http://schemas.microsoft.com/office/drawing/2014/main" id="{13A1E437-69D2-83BC-C4D1-1A4F559D58C3}"/>
              </a:ext>
            </a:extLst>
          </p:cNvPr>
          <p:cNvSpPr>
            <a:spLocks noGrp="1"/>
          </p:cNvSpPr>
          <p:nvPr>
            <p:ph type="dt" idx="1"/>
          </p:nvPr>
        </p:nvSpPr>
        <p:spPr/>
        <p:txBody>
          <a:bodyPr/>
          <a:lstStyle/>
          <a:p>
            <a:r>
              <a:rPr lang="en-US"/>
              <a:t>10/22/2023 AM</a:t>
            </a:r>
          </a:p>
        </p:txBody>
      </p:sp>
    </p:spTree>
    <p:extLst>
      <p:ext uri="{BB962C8B-B14F-4D97-AF65-F5344CB8AC3E}">
        <p14:creationId xmlns:p14="http://schemas.microsoft.com/office/powerpoint/2010/main" val="2734738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0" y="4400550"/>
            <a:ext cx="6858000" cy="4743450"/>
          </a:xfrm>
        </p:spPr>
        <p:txBody>
          <a:bodyPr/>
          <a:lstStyle/>
          <a:p>
            <a:r>
              <a:rPr lang="en-US" b="1" dirty="0"/>
              <a:t>Acts 2:42 KJV 42 </a:t>
            </a:r>
            <a:r>
              <a:rPr lang="en-US" dirty="0"/>
              <a:t>And they continued </a:t>
            </a:r>
            <a:r>
              <a:rPr lang="en-US" dirty="0" err="1"/>
              <a:t>stedfastly</a:t>
            </a:r>
            <a:r>
              <a:rPr lang="en-US" dirty="0"/>
              <a:t> in </a:t>
            </a:r>
            <a:r>
              <a:rPr lang="en-US" b="1" dirty="0"/>
              <a:t>the apostles' doctrine and fellowship</a:t>
            </a:r>
            <a:r>
              <a:rPr lang="en-US" dirty="0"/>
              <a:t>, and in breaking of bread, and in prayers.</a:t>
            </a:r>
          </a:p>
          <a:p>
            <a:r>
              <a:rPr lang="en-US" b="1" dirty="0"/>
              <a:t>1 Corinthians 1:9 KJV 9 </a:t>
            </a:r>
            <a:r>
              <a:rPr lang="en-US" dirty="0"/>
              <a:t>God is faithful, by whom ye were called unto </a:t>
            </a:r>
            <a:r>
              <a:rPr lang="en-US" b="1" dirty="0"/>
              <a:t>the fellowship of his Son Jesus Christ </a:t>
            </a:r>
            <a:r>
              <a:rPr lang="en-US" dirty="0"/>
              <a:t>our Lord.</a:t>
            </a:r>
          </a:p>
          <a:p>
            <a:r>
              <a:rPr lang="en-US" b="1" dirty="0"/>
              <a:t>2 Corinthians 8:4 KJV 4 </a:t>
            </a:r>
            <a:r>
              <a:rPr lang="en-US" dirty="0"/>
              <a:t>Praying us with much </a:t>
            </a:r>
            <a:r>
              <a:rPr lang="en-US" dirty="0" err="1"/>
              <a:t>intreaty</a:t>
            </a:r>
            <a:r>
              <a:rPr lang="en-US" dirty="0"/>
              <a:t> that we would receive the gift, and take upon us the </a:t>
            </a:r>
            <a:r>
              <a:rPr lang="en-US" b="1" dirty="0"/>
              <a:t>fellowship of the ministering to the saints.</a:t>
            </a:r>
          </a:p>
          <a:p>
            <a:r>
              <a:rPr lang="en-US" b="1" dirty="0"/>
              <a:t>Galatians 2:9 KJV 9 </a:t>
            </a:r>
            <a:r>
              <a:rPr lang="en-US" dirty="0"/>
              <a:t>And when James, Cephas, and John, who seemed to be pillars, perceived the grace that was given unto me, they gave </a:t>
            </a:r>
            <a:r>
              <a:rPr lang="en-US" b="1" dirty="0"/>
              <a:t>to me and Barnabas the right hands of fellowship</a:t>
            </a:r>
            <a:r>
              <a:rPr lang="en-US" dirty="0"/>
              <a:t>; that we should go unto the heathen, and they unto the circumcision.</a:t>
            </a:r>
          </a:p>
          <a:p>
            <a:r>
              <a:rPr lang="en-US" b="1" dirty="0"/>
              <a:t>Ephesians 3:9 KJV 9 </a:t>
            </a:r>
            <a:r>
              <a:rPr lang="en-US" dirty="0"/>
              <a:t>And to make all men see </a:t>
            </a:r>
            <a:r>
              <a:rPr lang="en-US" b="1" dirty="0"/>
              <a:t>what is the fellowship of the mystery</a:t>
            </a:r>
            <a:r>
              <a:rPr lang="en-US" dirty="0"/>
              <a:t>, which from the beginning of the world hath been hid in God, who created all things by Jesus Christ:</a:t>
            </a:r>
          </a:p>
        </p:txBody>
      </p:sp>
      <p:sp>
        <p:nvSpPr>
          <p:cNvPr id="4" name="Slide Number Placeholder 3"/>
          <p:cNvSpPr>
            <a:spLocks noGrp="1"/>
          </p:cNvSpPr>
          <p:nvPr>
            <p:ph type="sldNum" sz="quarter" idx="10"/>
          </p:nvPr>
        </p:nvSpPr>
        <p:spPr/>
        <p:txBody>
          <a:bodyPr/>
          <a:lstStyle/>
          <a:p>
            <a:fld id="{82869989-EB00-4EE7-BCB5-25BDC5BB29F8}" type="slidenum">
              <a:rPr lang="en-US" smtClean="0"/>
              <a:t>4</a:t>
            </a:fld>
            <a:endParaRPr lang="en-US"/>
          </a:p>
        </p:txBody>
      </p:sp>
      <p:sp>
        <p:nvSpPr>
          <p:cNvPr id="5" name="Date Placeholder 4">
            <a:extLst>
              <a:ext uri="{FF2B5EF4-FFF2-40B4-BE49-F238E27FC236}">
                <a16:creationId xmlns:a16="http://schemas.microsoft.com/office/drawing/2014/main" id="{EA653DC4-3B1D-29B5-62AD-E66AD98C82B4}"/>
              </a:ext>
            </a:extLst>
          </p:cNvPr>
          <p:cNvSpPr>
            <a:spLocks noGrp="1"/>
          </p:cNvSpPr>
          <p:nvPr>
            <p:ph type="dt" idx="1"/>
          </p:nvPr>
        </p:nvSpPr>
        <p:spPr/>
        <p:txBody>
          <a:bodyPr/>
          <a:lstStyle/>
          <a:p>
            <a:r>
              <a:rPr lang="en-US"/>
              <a:t>10/22/2023 AM</a:t>
            </a:r>
          </a:p>
        </p:txBody>
      </p:sp>
    </p:spTree>
    <p:extLst>
      <p:ext uri="{BB962C8B-B14F-4D97-AF65-F5344CB8AC3E}">
        <p14:creationId xmlns:p14="http://schemas.microsoft.com/office/powerpoint/2010/main" val="1352500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0" y="4400550"/>
            <a:ext cx="6856413" cy="4743450"/>
          </a:xfrm>
        </p:spPr>
        <p:txBody>
          <a:bodyPr/>
          <a:lstStyle/>
          <a:p>
            <a:r>
              <a:rPr lang="en-US" b="1" dirty="0"/>
              <a:t>Philippians 1:3-5 KJV 3 </a:t>
            </a:r>
            <a:r>
              <a:rPr lang="en-US" dirty="0"/>
              <a:t>I thank my God upon every remembrance of you,</a:t>
            </a:r>
            <a:r>
              <a:rPr lang="en-US" b="1" dirty="0"/>
              <a:t> 4 </a:t>
            </a:r>
            <a:r>
              <a:rPr lang="en-US" dirty="0"/>
              <a:t>Always in every prayer of mine for you all making request with joy, </a:t>
            </a:r>
            <a:r>
              <a:rPr lang="en-US" b="1" dirty="0"/>
              <a:t>5</a:t>
            </a:r>
            <a:r>
              <a:rPr lang="en-US" dirty="0"/>
              <a:t> For your </a:t>
            </a:r>
            <a:r>
              <a:rPr lang="en-US" b="1" dirty="0"/>
              <a:t>fellowship in the</a:t>
            </a:r>
            <a:r>
              <a:rPr lang="en-US" b="0" dirty="0"/>
              <a:t> gospel </a:t>
            </a:r>
            <a:r>
              <a:rPr lang="en-US" dirty="0"/>
              <a:t>from the first day until now;</a:t>
            </a:r>
          </a:p>
          <a:p>
            <a:r>
              <a:rPr lang="en-US" b="1" dirty="0"/>
              <a:t>Philippians 2:1 KJV 1 </a:t>
            </a:r>
            <a:r>
              <a:rPr lang="en-US" dirty="0"/>
              <a:t>If there be therefore any consolation in Christ, if any comfort of love, if </a:t>
            </a:r>
            <a:r>
              <a:rPr lang="en-US" b="1" dirty="0"/>
              <a:t>any fellowship of the Spirit</a:t>
            </a:r>
            <a:r>
              <a:rPr lang="en-US" dirty="0"/>
              <a:t>, if any bowels and mercies,</a:t>
            </a:r>
          </a:p>
          <a:p>
            <a:r>
              <a:rPr lang="en-US" b="1" dirty="0"/>
              <a:t>Philippians 3:10 KJV 10 </a:t>
            </a:r>
            <a:r>
              <a:rPr lang="en-US" dirty="0"/>
              <a:t>That I may know him, and the power of his resurrection, </a:t>
            </a:r>
            <a:r>
              <a:rPr lang="en-US" b="1" dirty="0"/>
              <a:t>and the fellowship of his sufferings</a:t>
            </a:r>
            <a:r>
              <a:rPr lang="en-US" dirty="0"/>
              <a:t>, being made conformable unto his death;</a:t>
            </a:r>
          </a:p>
          <a:p>
            <a:r>
              <a:rPr lang="en-US" b="1" dirty="0"/>
              <a:t>1 John 1:3 KJV 3 </a:t>
            </a:r>
            <a:r>
              <a:rPr lang="en-US" dirty="0"/>
              <a:t>That which we have seen and heard declare we unto you, </a:t>
            </a:r>
            <a:r>
              <a:rPr lang="en-US" b="1" dirty="0"/>
              <a:t>that ye also may have fellowship with us</a:t>
            </a:r>
            <a:r>
              <a:rPr lang="en-US" dirty="0"/>
              <a:t>: and truly our fellowship is with the Father, and with his Son Jesus Christ.</a:t>
            </a:r>
          </a:p>
        </p:txBody>
      </p:sp>
      <p:sp>
        <p:nvSpPr>
          <p:cNvPr id="4" name="Slide Number Placeholder 3"/>
          <p:cNvSpPr>
            <a:spLocks noGrp="1"/>
          </p:cNvSpPr>
          <p:nvPr>
            <p:ph type="sldNum" sz="quarter" idx="10"/>
          </p:nvPr>
        </p:nvSpPr>
        <p:spPr/>
        <p:txBody>
          <a:bodyPr/>
          <a:lstStyle/>
          <a:p>
            <a:fld id="{82869989-EB00-4EE7-BCB5-25BDC5BB29F8}" type="slidenum">
              <a:rPr lang="en-US" smtClean="0"/>
              <a:t>5</a:t>
            </a:fld>
            <a:endParaRPr lang="en-US"/>
          </a:p>
        </p:txBody>
      </p:sp>
      <p:sp>
        <p:nvSpPr>
          <p:cNvPr id="5" name="Date Placeholder 4">
            <a:extLst>
              <a:ext uri="{FF2B5EF4-FFF2-40B4-BE49-F238E27FC236}">
                <a16:creationId xmlns:a16="http://schemas.microsoft.com/office/drawing/2014/main" id="{B722BE07-2155-BB0B-355F-B543726E841F}"/>
              </a:ext>
            </a:extLst>
          </p:cNvPr>
          <p:cNvSpPr>
            <a:spLocks noGrp="1"/>
          </p:cNvSpPr>
          <p:nvPr>
            <p:ph type="dt" idx="1"/>
          </p:nvPr>
        </p:nvSpPr>
        <p:spPr/>
        <p:txBody>
          <a:bodyPr/>
          <a:lstStyle/>
          <a:p>
            <a:r>
              <a:rPr lang="en-US"/>
              <a:t>10/22/2023 AM</a:t>
            </a:r>
          </a:p>
        </p:txBody>
      </p:sp>
    </p:spTree>
    <p:extLst>
      <p:ext uri="{BB962C8B-B14F-4D97-AF65-F5344CB8AC3E}">
        <p14:creationId xmlns:p14="http://schemas.microsoft.com/office/powerpoint/2010/main" val="729556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0" y="4400550"/>
            <a:ext cx="6858000" cy="4743450"/>
          </a:xfrm>
        </p:spPr>
        <p:txBody>
          <a:bodyPr/>
          <a:lstStyle/>
          <a:p>
            <a:pPr marL="342900" indent="-342900">
              <a:buFont typeface="+mj-lt"/>
              <a:buAutoNum type="arabicPeriod"/>
            </a:pPr>
            <a:r>
              <a:rPr lang="en-US" sz="1200" b="0" i="0" u="none" strike="noStrike" baseline="0" dirty="0"/>
              <a:t>Acts 2:42 –  “...in the apostles doctrine and </a:t>
            </a:r>
            <a:r>
              <a:rPr lang="en-US" sz="1200" b="1" i="0" u="none" strike="noStrike" baseline="0" dirty="0"/>
              <a:t>fellowship</a:t>
            </a:r>
            <a:r>
              <a:rPr lang="en-US" sz="1200" b="0" i="0" u="none" strike="noStrike" baseline="0" dirty="0"/>
              <a:t>…”</a:t>
            </a:r>
          </a:p>
          <a:p>
            <a:pPr marL="342900" indent="-342900">
              <a:buFont typeface="+mj-lt"/>
              <a:buAutoNum type="arabicPeriod"/>
            </a:pPr>
            <a:r>
              <a:rPr lang="en-US" sz="1200" b="0" i="0" u="none" strike="noStrike" baseline="0" dirty="0"/>
              <a:t>1 Cor. 1:9 – “called unto the </a:t>
            </a:r>
            <a:r>
              <a:rPr lang="en-US" sz="1200" b="1" i="0" u="none" strike="noStrike" baseline="0" dirty="0"/>
              <a:t>fellowship</a:t>
            </a:r>
            <a:r>
              <a:rPr lang="en-US" sz="1200" b="0" i="0" u="none" strike="noStrike" baseline="0" dirty="0"/>
              <a:t> of his son..”</a:t>
            </a:r>
          </a:p>
          <a:p>
            <a:pPr marL="342900" indent="-342900">
              <a:buFont typeface="+mj-lt"/>
              <a:buAutoNum type="arabicPeriod"/>
            </a:pPr>
            <a:r>
              <a:rPr lang="en-US" sz="1200" b="0" i="0" u="none" strike="noStrike" baseline="0" dirty="0"/>
              <a:t>2 Cor. 8:4 –  “...the</a:t>
            </a:r>
            <a:r>
              <a:rPr lang="en-US" sz="1200" b="1" i="0" u="none" strike="noStrike" baseline="0" dirty="0"/>
              <a:t> fellowship</a:t>
            </a:r>
            <a:r>
              <a:rPr lang="en-US" sz="1200" b="0" i="0" u="none" strike="noStrike" baseline="0" dirty="0"/>
              <a:t> of the ministering to the saints.”</a:t>
            </a:r>
          </a:p>
          <a:p>
            <a:pPr marL="342900" indent="-342900">
              <a:buFont typeface="+mj-lt"/>
              <a:buAutoNum type="arabicPeriod"/>
            </a:pPr>
            <a:r>
              <a:rPr lang="en-US" sz="1200" b="0" i="0" u="none" strike="noStrike" baseline="0" dirty="0"/>
              <a:t>Gal. 2:9 –  “they gave to me and Barnabas the right hands of </a:t>
            </a:r>
            <a:r>
              <a:rPr lang="en-US" sz="1200" b="1" i="0" u="none" strike="noStrike" baseline="0" dirty="0"/>
              <a:t>fellowship</a:t>
            </a:r>
            <a:r>
              <a:rPr lang="en-US" sz="1200" b="0" i="0" u="none" strike="noStrike" baseline="0" dirty="0"/>
              <a:t>.”</a:t>
            </a:r>
          </a:p>
          <a:p>
            <a:pPr marL="342900" indent="-342900">
              <a:buFont typeface="+mj-lt"/>
              <a:buAutoNum type="arabicPeriod"/>
            </a:pPr>
            <a:r>
              <a:rPr lang="en-US" sz="1200" b="0" i="0" u="none" strike="noStrike" baseline="0" dirty="0"/>
              <a:t>Eph. 3:9 –  “And to make all men see what is the </a:t>
            </a:r>
            <a:r>
              <a:rPr lang="en-US" sz="1200" b="1" i="0" u="none" strike="noStrike" baseline="0" dirty="0"/>
              <a:t>fellowship</a:t>
            </a:r>
            <a:r>
              <a:rPr lang="en-US" sz="1200" b="0" i="0" u="none" strike="noStrike" baseline="0" dirty="0"/>
              <a:t> of the…”</a:t>
            </a:r>
          </a:p>
          <a:p>
            <a:pPr marL="342900" indent="-342900">
              <a:buFont typeface="+mj-lt"/>
              <a:buAutoNum type="arabicPeriod"/>
            </a:pPr>
            <a:r>
              <a:rPr lang="en-US" sz="1200" b="0" i="0" u="none" strike="noStrike" baseline="0" dirty="0"/>
              <a:t>Phil. 1:3-5 – “I thank my God...in every prayer of mine...for your </a:t>
            </a:r>
            <a:r>
              <a:rPr lang="en-US" sz="1200" b="1" i="0" u="none" strike="noStrike" baseline="0" dirty="0"/>
              <a:t>fellowshi</a:t>
            </a:r>
            <a:r>
              <a:rPr lang="en-US" sz="1200" b="0" i="0" u="none" strike="noStrike" baseline="0" dirty="0"/>
              <a:t>p in the gospel from the first day until now.”</a:t>
            </a:r>
          </a:p>
          <a:p>
            <a:pPr marL="342900" indent="-342900">
              <a:buFont typeface="+mj-lt"/>
              <a:buAutoNum type="arabicPeriod"/>
            </a:pPr>
            <a:r>
              <a:rPr lang="en-US" sz="1200" b="0" i="0" u="none" strike="noStrike" baseline="0" dirty="0"/>
              <a:t>Phil. 2:1 – “...if any </a:t>
            </a:r>
            <a:r>
              <a:rPr lang="en-US" sz="1200" b="1" i="0" u="none" strike="noStrike" baseline="0" dirty="0"/>
              <a:t>fellowship </a:t>
            </a:r>
            <a:r>
              <a:rPr lang="en-US" sz="1200" b="0" i="0" u="none" strike="noStrike" baseline="0" dirty="0"/>
              <a:t>of the Spirit..”</a:t>
            </a:r>
          </a:p>
          <a:p>
            <a:pPr marL="342900" indent="-342900">
              <a:buFont typeface="+mj-lt"/>
              <a:buAutoNum type="arabicPeriod"/>
            </a:pPr>
            <a:r>
              <a:rPr lang="en-US" sz="1200" b="0" i="0" u="none" strike="noStrike" baseline="0" dirty="0"/>
              <a:t>Phil. 3:10 – “and the </a:t>
            </a:r>
            <a:r>
              <a:rPr lang="en-US" sz="1200" b="1" i="0" u="none" strike="noStrike" baseline="0" dirty="0"/>
              <a:t>fellowship</a:t>
            </a:r>
            <a:r>
              <a:rPr lang="en-US" sz="1200" b="0" i="0" u="none" strike="noStrike" baseline="0" dirty="0"/>
              <a:t> of his suffering…”</a:t>
            </a:r>
          </a:p>
          <a:p>
            <a:pPr marL="342900" indent="-342900">
              <a:buFont typeface="+mj-lt"/>
              <a:buAutoNum type="arabicPeriod"/>
            </a:pPr>
            <a:r>
              <a:rPr lang="en-US" sz="1200" b="0" i="0" u="none" strike="noStrike" baseline="0" dirty="0"/>
              <a:t>1 John 1:3 – “that ye may have </a:t>
            </a:r>
            <a:r>
              <a:rPr lang="en-US" sz="1200" b="1" i="0" u="none" strike="noStrike" baseline="0" dirty="0"/>
              <a:t>fellowship </a:t>
            </a:r>
            <a:r>
              <a:rPr lang="en-US" sz="1200" b="0" i="0" u="none" strike="noStrike" baseline="0" dirty="0"/>
              <a:t>with us, and truly our fellowship is with the Father…”</a:t>
            </a:r>
          </a:p>
          <a:p>
            <a:pPr marL="342900" indent="-342900">
              <a:buFont typeface="+mj-lt"/>
              <a:buAutoNum type="arabicPeriod"/>
            </a:pPr>
            <a:endParaRPr lang="en-US" sz="1200" b="0" i="0" u="none" strike="noStrike" baseline="0" dirty="0"/>
          </a:p>
          <a:p>
            <a:pPr marL="342900" indent="-342900">
              <a:buFont typeface="+mj-lt"/>
              <a:buAutoNum type="arabicPeriod"/>
            </a:pPr>
            <a:r>
              <a:rPr lang="en-US" sz="1200" b="0" i="0" u="none" strike="noStrike" baseline="0" dirty="0"/>
              <a:t>1 John 1:7 –  “But if we walk in the light as he is in the light, we have </a:t>
            </a:r>
            <a:r>
              <a:rPr lang="en-US" sz="1200" b="1" i="0" u="none" strike="noStrike" baseline="0" dirty="0"/>
              <a:t>fellowship </a:t>
            </a:r>
            <a:r>
              <a:rPr lang="en-US" sz="1200" b="0" i="0" u="none" strike="noStrike" baseline="0" dirty="0"/>
              <a:t>one with another…”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baseline="0" dirty="0"/>
          </a:p>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6</a:t>
            </a:fld>
            <a:endParaRPr lang="en-US"/>
          </a:p>
        </p:txBody>
      </p:sp>
      <p:sp>
        <p:nvSpPr>
          <p:cNvPr id="5" name="Date Placeholder 4">
            <a:extLst>
              <a:ext uri="{FF2B5EF4-FFF2-40B4-BE49-F238E27FC236}">
                <a16:creationId xmlns:a16="http://schemas.microsoft.com/office/drawing/2014/main" id="{31B3E830-EC42-48C1-0329-94C92CF81CD6}"/>
              </a:ext>
            </a:extLst>
          </p:cNvPr>
          <p:cNvSpPr>
            <a:spLocks noGrp="1"/>
          </p:cNvSpPr>
          <p:nvPr>
            <p:ph type="dt" idx="1"/>
          </p:nvPr>
        </p:nvSpPr>
        <p:spPr/>
        <p:txBody>
          <a:bodyPr/>
          <a:lstStyle/>
          <a:p>
            <a:r>
              <a:rPr lang="en-US"/>
              <a:t>10/22/2023 AM</a:t>
            </a:r>
          </a:p>
        </p:txBody>
      </p:sp>
    </p:spTree>
    <p:extLst>
      <p:ext uri="{BB962C8B-B14F-4D97-AF65-F5344CB8AC3E}">
        <p14:creationId xmlns:p14="http://schemas.microsoft.com/office/powerpoint/2010/main" val="833986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0" y="4400550"/>
            <a:ext cx="6858000" cy="4743450"/>
          </a:xfrm>
        </p:spPr>
        <p:txBody>
          <a:bodyPr/>
          <a:lstStyle/>
          <a:p>
            <a:r>
              <a:rPr lang="en-US" b="1" dirty="0"/>
              <a:t>1 Corinthians 10:20 KJV 20 </a:t>
            </a:r>
            <a:r>
              <a:rPr lang="en-US" dirty="0"/>
              <a:t>But I say, that the things which the Gentiles sacrifice, they sacrifice to devils, and not to God: </a:t>
            </a:r>
            <a:r>
              <a:rPr lang="en-US" b="1" dirty="0"/>
              <a:t>and I would not that ye should have fellowship with devils</a:t>
            </a:r>
            <a:r>
              <a:rPr lang="en-US" dirty="0"/>
              <a:t>.</a:t>
            </a:r>
          </a:p>
          <a:p>
            <a:r>
              <a:rPr lang="en-US" b="1" dirty="0"/>
              <a:t>2 Corinthians 6:14 KJV 14 </a:t>
            </a:r>
            <a:r>
              <a:rPr lang="en-US" dirty="0"/>
              <a:t>Be ye not unequally yoked together with unbelievers: for what </a:t>
            </a:r>
            <a:r>
              <a:rPr lang="en-US" b="1" dirty="0"/>
              <a:t>fellowship hath righteousness with unrighteousness?</a:t>
            </a:r>
            <a:r>
              <a:rPr lang="en-US" dirty="0"/>
              <a:t> and what communion hath light with darkness?</a:t>
            </a:r>
          </a:p>
          <a:p>
            <a:r>
              <a:rPr lang="en-US" b="1" dirty="0"/>
              <a:t>Ephesians 5:11 KJV 11 </a:t>
            </a:r>
            <a:r>
              <a:rPr lang="en-US" dirty="0"/>
              <a:t>And </a:t>
            </a:r>
            <a:r>
              <a:rPr lang="en-US" b="1" dirty="0"/>
              <a:t>have no fellowship </a:t>
            </a:r>
            <a:r>
              <a:rPr lang="en-US" dirty="0"/>
              <a:t>with the unfruitful works of darkness, but rather reprove them.</a:t>
            </a:r>
          </a:p>
          <a:p>
            <a:r>
              <a:rPr lang="en-US" b="1" dirty="0"/>
              <a:t>1 John 1:6 KJV 6</a:t>
            </a:r>
            <a:r>
              <a:rPr lang="en-US" dirty="0"/>
              <a:t> If we say that we </a:t>
            </a:r>
            <a:r>
              <a:rPr lang="en-US" b="1" dirty="0"/>
              <a:t>have fellowship with him, and walk in darkness</a:t>
            </a:r>
            <a:r>
              <a:rPr lang="en-US" dirty="0"/>
              <a:t>, we lie, and do not the truth:</a:t>
            </a:r>
          </a:p>
          <a:p>
            <a:endParaRPr lang="en-US" dirty="0"/>
          </a:p>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7</a:t>
            </a:fld>
            <a:endParaRPr lang="en-US"/>
          </a:p>
        </p:txBody>
      </p:sp>
      <p:sp>
        <p:nvSpPr>
          <p:cNvPr id="5" name="Date Placeholder 4">
            <a:extLst>
              <a:ext uri="{FF2B5EF4-FFF2-40B4-BE49-F238E27FC236}">
                <a16:creationId xmlns:a16="http://schemas.microsoft.com/office/drawing/2014/main" id="{7D8929B1-E8AA-8221-1BD5-965E9FF0110B}"/>
              </a:ext>
            </a:extLst>
          </p:cNvPr>
          <p:cNvSpPr>
            <a:spLocks noGrp="1"/>
          </p:cNvSpPr>
          <p:nvPr>
            <p:ph type="dt" idx="1"/>
          </p:nvPr>
        </p:nvSpPr>
        <p:spPr/>
        <p:txBody>
          <a:bodyPr/>
          <a:lstStyle/>
          <a:p>
            <a:r>
              <a:rPr lang="en-US"/>
              <a:t>10/22/2023 AM</a:t>
            </a:r>
          </a:p>
        </p:txBody>
      </p:sp>
    </p:spTree>
    <p:extLst>
      <p:ext uri="{BB962C8B-B14F-4D97-AF65-F5344CB8AC3E}">
        <p14:creationId xmlns:p14="http://schemas.microsoft.com/office/powerpoint/2010/main" val="3010188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0" y="4400550"/>
            <a:ext cx="6858000" cy="4743450"/>
          </a:xfrm>
        </p:spPr>
        <p:txBody>
          <a:bodyPr/>
          <a:lstStyle/>
          <a:p>
            <a:r>
              <a:rPr lang="en-US" b="1" dirty="0"/>
              <a:t>Luke 15:2 </a:t>
            </a:r>
            <a:r>
              <a:rPr lang="en-US" dirty="0"/>
              <a:t>And the Pharisees and scribes murmured, saying, This man </a:t>
            </a:r>
            <a:r>
              <a:rPr lang="en-US" dirty="0" err="1"/>
              <a:t>receiveth</a:t>
            </a:r>
            <a:r>
              <a:rPr lang="en-US" dirty="0"/>
              <a:t> sinners, and </a:t>
            </a:r>
            <a:r>
              <a:rPr lang="en-US" dirty="0" err="1"/>
              <a:t>eateth</a:t>
            </a:r>
            <a:r>
              <a:rPr lang="en-US" dirty="0"/>
              <a:t> with them. (KJV)</a:t>
            </a:r>
          </a:p>
          <a:p>
            <a:endParaRPr lang="en-US" dirty="0"/>
          </a:p>
          <a:p>
            <a:r>
              <a:rPr lang="en-US" b="1" dirty="0"/>
              <a:t>Acts 27:34-37 KJV 34 </a:t>
            </a:r>
            <a:r>
              <a:rPr lang="en-US" dirty="0"/>
              <a:t>Wherefore I pray you to take some meat: for this is for your health: for there shall not an hair fall from the head of any of you. </a:t>
            </a:r>
            <a:r>
              <a:rPr lang="en-US" b="1" dirty="0"/>
              <a:t>35</a:t>
            </a:r>
            <a:r>
              <a:rPr lang="en-US" dirty="0"/>
              <a:t> And when he had thus spoken, he took bread, and gave thanks to God in presence of them all: and when he had broken it, he began to eat. </a:t>
            </a:r>
            <a:r>
              <a:rPr lang="en-US" b="1" dirty="0"/>
              <a:t>36</a:t>
            </a:r>
            <a:r>
              <a:rPr lang="en-US" dirty="0"/>
              <a:t> Then were they all of good cheer, and they also took some meat. 37 And we were in all in the ship </a:t>
            </a:r>
            <a:r>
              <a:rPr lang="en-US" b="1" dirty="0"/>
              <a:t>two hundred threescore and sixteen soul</a:t>
            </a:r>
            <a:r>
              <a:rPr lang="en-US" dirty="0"/>
              <a:t>s.</a:t>
            </a:r>
          </a:p>
        </p:txBody>
      </p:sp>
      <p:sp>
        <p:nvSpPr>
          <p:cNvPr id="4" name="Slide Number Placeholder 3"/>
          <p:cNvSpPr>
            <a:spLocks noGrp="1"/>
          </p:cNvSpPr>
          <p:nvPr>
            <p:ph type="sldNum" sz="quarter" idx="10"/>
          </p:nvPr>
        </p:nvSpPr>
        <p:spPr/>
        <p:txBody>
          <a:bodyPr/>
          <a:lstStyle/>
          <a:p>
            <a:fld id="{82869989-EB00-4EE7-BCB5-25BDC5BB29F8}" type="slidenum">
              <a:rPr lang="en-US" smtClean="0"/>
              <a:t>8</a:t>
            </a:fld>
            <a:endParaRPr lang="en-US"/>
          </a:p>
        </p:txBody>
      </p:sp>
      <p:sp>
        <p:nvSpPr>
          <p:cNvPr id="5" name="Date Placeholder 4">
            <a:extLst>
              <a:ext uri="{FF2B5EF4-FFF2-40B4-BE49-F238E27FC236}">
                <a16:creationId xmlns:a16="http://schemas.microsoft.com/office/drawing/2014/main" id="{44DA9AD5-848B-706B-1456-F4D110E4E735}"/>
              </a:ext>
            </a:extLst>
          </p:cNvPr>
          <p:cNvSpPr>
            <a:spLocks noGrp="1"/>
          </p:cNvSpPr>
          <p:nvPr>
            <p:ph type="dt" idx="1"/>
          </p:nvPr>
        </p:nvSpPr>
        <p:spPr/>
        <p:txBody>
          <a:bodyPr/>
          <a:lstStyle/>
          <a:p>
            <a:r>
              <a:rPr lang="en-US"/>
              <a:t>10/22/2023 AM</a:t>
            </a:r>
          </a:p>
        </p:txBody>
      </p:sp>
    </p:spTree>
    <p:extLst>
      <p:ext uri="{BB962C8B-B14F-4D97-AF65-F5344CB8AC3E}">
        <p14:creationId xmlns:p14="http://schemas.microsoft.com/office/powerpoint/2010/main" val="32613185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0" y="4400550"/>
            <a:ext cx="6858000" cy="4743450"/>
          </a:xfrm>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9</a:t>
            </a:fld>
            <a:endParaRPr lang="en-US"/>
          </a:p>
        </p:txBody>
      </p:sp>
      <p:sp>
        <p:nvSpPr>
          <p:cNvPr id="5" name="Date Placeholder 4">
            <a:extLst>
              <a:ext uri="{FF2B5EF4-FFF2-40B4-BE49-F238E27FC236}">
                <a16:creationId xmlns:a16="http://schemas.microsoft.com/office/drawing/2014/main" id="{80FBFD95-40D8-82C2-0E65-D69DC90F8D44}"/>
              </a:ext>
            </a:extLst>
          </p:cNvPr>
          <p:cNvSpPr>
            <a:spLocks noGrp="1"/>
          </p:cNvSpPr>
          <p:nvPr>
            <p:ph type="dt" idx="1"/>
          </p:nvPr>
        </p:nvSpPr>
        <p:spPr/>
        <p:txBody>
          <a:bodyPr/>
          <a:lstStyle/>
          <a:p>
            <a:r>
              <a:rPr lang="en-US"/>
              <a:t>10/22/2023 AM</a:t>
            </a:r>
          </a:p>
        </p:txBody>
      </p:sp>
    </p:spTree>
    <p:extLst>
      <p:ext uri="{BB962C8B-B14F-4D97-AF65-F5344CB8AC3E}">
        <p14:creationId xmlns:p14="http://schemas.microsoft.com/office/powerpoint/2010/main" val="1494962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9144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970384" y="1909346"/>
            <a:ext cx="7203233" cy="3383280"/>
          </a:xfrm>
        </p:spPr>
        <p:txBody>
          <a:bodyPr anchor="b">
            <a:normAutofit/>
          </a:bodyPr>
          <a:lstStyle>
            <a:lvl1pPr algn="l">
              <a:lnSpc>
                <a:spcPct val="76000"/>
              </a:lnSpc>
              <a:defRPr sz="6000" cap="none"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970384" y="5432564"/>
            <a:ext cx="7203233" cy="457200"/>
          </a:xfrm>
        </p:spPr>
        <p:txBody>
          <a:bodyPr>
            <a:normAutofit/>
          </a:bodyPr>
          <a:lstStyle>
            <a:lvl1pPr marL="0" indent="0" algn="l">
              <a:spcBef>
                <a:spcPts val="0"/>
              </a:spcBef>
              <a:buNone/>
              <a:defRPr sz="1500" b="0">
                <a:solidFill>
                  <a:schemeClr val="accent1">
                    <a:lumMod val="7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cxnSp>
        <p:nvCxnSpPr>
          <p:cNvPr id="58" name="Straight Connector 57"/>
          <p:cNvCxnSpPr/>
          <p:nvPr userDrawn="1"/>
        </p:nvCxnSpPr>
        <p:spPr>
          <a:xfrm>
            <a:off x="971550" y="5294175"/>
            <a:ext cx="72009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84A29A4-78C8-47AB-BA06-22CB45938951}" type="datetime1">
              <a:rPr lang="en-US" smtClean="0"/>
              <a:t>10/23/2023</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6985" y="489857"/>
            <a:ext cx="1265465"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71549" y="489857"/>
            <a:ext cx="5690508" cy="530134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1ED4ACF-2D82-46F2-A8E9-23963AA34E86}" type="datetime1">
              <a:rPr lang="en-US" smtClean="0"/>
              <a:t>10/23/2023</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E374B5B-21A0-4192-BF4C-38187F1A68D8}" type="datetime1">
              <a:rPr lang="en-US" smtClean="0"/>
              <a:t>10/23/2023</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9144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971550" y="2541573"/>
            <a:ext cx="7200900" cy="2743200"/>
          </a:xfrm>
        </p:spPr>
        <p:txBody>
          <a:bodyPr anchor="b">
            <a:normAutofit/>
          </a:bodyPr>
          <a:lstStyle>
            <a:lvl1pPr>
              <a:lnSpc>
                <a:spcPct val="85000"/>
              </a:lnSpc>
              <a:defRPr sz="45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71550" y="5431536"/>
            <a:ext cx="7200900" cy="457200"/>
          </a:xfrm>
        </p:spPr>
        <p:txBody>
          <a:bodyPr>
            <a:normAutofit/>
          </a:bodyPr>
          <a:lstStyle>
            <a:lvl1pPr marL="0" indent="0">
              <a:spcBef>
                <a:spcPts val="0"/>
              </a:spcBef>
              <a:buNone/>
              <a:defRPr sz="1500" b="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Click to edit Master text styles</a:t>
            </a:r>
          </a:p>
        </p:txBody>
      </p:sp>
      <p:cxnSp>
        <p:nvCxnSpPr>
          <p:cNvPr id="58" name="Straight Connector 57"/>
          <p:cNvCxnSpPr/>
          <p:nvPr userDrawn="1"/>
        </p:nvCxnSpPr>
        <p:spPr>
          <a:xfrm>
            <a:off x="971550" y="5294175"/>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715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434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3B5CF7C-B333-48E1-A4A6-83A3C8B73AC0}" type="datetime1">
              <a:rPr lang="en-US" smtClean="0"/>
              <a:t>10/23/2023</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9715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434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434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AE320762-5CBF-4210-AB54-376B091119F8}" type="datetime1">
              <a:rPr lang="en-US" smtClean="0"/>
              <a:t>10/23/2023</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7F0DB371-BF5F-4058-A212-1A908E4D2674}" type="datetime1">
              <a:rPr lang="en-US" smtClean="0"/>
              <a:t>10/23/2023</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9144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60A4083B-90AA-48CF-BAD5-00AA24D7F288}" type="datetime1">
              <a:rPr lang="en-US" smtClean="0"/>
              <a:t>10/23/2023</a:t>
            </a:fld>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9144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934864" y="571500"/>
            <a:ext cx="2743200" cy="2197100"/>
          </a:xfrm>
        </p:spPr>
        <p:txBody>
          <a:bodyPr anchor="b">
            <a:normAutofit/>
          </a:bodyPr>
          <a:lstStyle>
            <a:lvl1pPr>
              <a:defRPr sz="195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07398" y="571500"/>
            <a:ext cx="4663440" cy="5715000"/>
          </a:xfrm>
        </p:spPr>
        <p:txBody>
          <a:bodyPr>
            <a:normAutofit/>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34864" y="2995012"/>
            <a:ext cx="2743200" cy="2285950"/>
          </a:xfrm>
        </p:spPr>
        <p:txBody>
          <a:bodyPr>
            <a:normAutofit/>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cxnSp>
        <p:nvCxnSpPr>
          <p:cNvPr id="60" name="Straight Connector 59"/>
          <p:cNvCxnSpPr/>
          <p:nvPr userDrawn="1"/>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F5BAF629-ECA2-4CF3-B790-9D9BDED98269}" type="datetime1">
              <a:rPr lang="en-US" smtClean="0"/>
              <a:pPr/>
              <a:t>10/23/2023</a:t>
            </a:fld>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9144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59" name="Straight Connector 58"/>
          <p:cNvCxnSpPr/>
          <p:nvPr/>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932170" y="576072"/>
            <a:ext cx="2743200" cy="2194560"/>
          </a:xfrm>
        </p:spPr>
        <p:txBody>
          <a:bodyPr anchor="b">
            <a:normAutofit/>
          </a:bodyPr>
          <a:lstStyle>
            <a:lvl1pPr>
              <a:defRPr sz="1950">
                <a:solidFill>
                  <a:schemeClr val="bg1"/>
                </a:solidFill>
              </a:defRPr>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3309" y="-159"/>
            <a:ext cx="5486400" cy="6858000"/>
          </a:xfrm>
        </p:spPr>
        <p:txBody>
          <a:bodyPr tIns="45720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5932170" y="2999232"/>
            <a:ext cx="2743200" cy="2286000"/>
          </a:xfrm>
        </p:spPr>
        <p:txBody>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9144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971550" y="503854"/>
            <a:ext cx="72009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71550" y="1981202"/>
            <a:ext cx="7200900" cy="38099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457200" y="6172200"/>
            <a:ext cx="82296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457201" y="6289679"/>
            <a:ext cx="4596023" cy="222436"/>
          </a:xfrm>
          <a:prstGeom prst="rect">
            <a:avLst/>
          </a:prstGeom>
        </p:spPr>
        <p:txBody>
          <a:bodyPr vert="horz" lIns="91440" tIns="45720" rIns="91440" bIns="45720" rtlCol="0" anchor="ctr"/>
          <a:lstStyle>
            <a:lvl1pPr algn="l">
              <a:defRPr sz="825">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6970531" y="6289679"/>
            <a:ext cx="724460" cy="222436"/>
          </a:xfrm>
          <a:prstGeom prst="rect">
            <a:avLst/>
          </a:prstGeom>
        </p:spPr>
        <p:txBody>
          <a:bodyPr vert="horz" lIns="91440" tIns="45720" rIns="91440" bIns="45720" rtlCol="0" anchor="ctr"/>
          <a:lstStyle>
            <a:lvl1pPr algn="r">
              <a:defRPr sz="825">
                <a:solidFill>
                  <a:schemeClr val="tx1">
                    <a:lumMod val="90000"/>
                    <a:lumOff val="10000"/>
                  </a:schemeClr>
                </a:solidFill>
              </a:defRPr>
            </a:lvl1pPr>
          </a:lstStyle>
          <a:p>
            <a:fld id="{B51B2453-8663-4C69-AF73-9FD7B1DEC5D0}" type="datetime1">
              <a:rPr lang="en-US" smtClean="0"/>
              <a:pPr/>
              <a:t>10/23/2023</a:t>
            </a:fld>
            <a:endParaRPr lang="en-US" dirty="0"/>
          </a:p>
        </p:txBody>
      </p:sp>
      <p:sp>
        <p:nvSpPr>
          <p:cNvPr id="6" name="Slide Number Placeholder 5"/>
          <p:cNvSpPr>
            <a:spLocks noGrp="1"/>
          </p:cNvSpPr>
          <p:nvPr>
            <p:ph type="sldNum" sz="quarter" idx="4"/>
          </p:nvPr>
        </p:nvSpPr>
        <p:spPr>
          <a:xfrm>
            <a:off x="7998983" y="6289679"/>
            <a:ext cx="689162" cy="222436"/>
          </a:xfrm>
          <a:prstGeom prst="rect">
            <a:avLst/>
          </a:prstGeom>
        </p:spPr>
        <p:txBody>
          <a:bodyPr vert="horz" lIns="91440" tIns="45720" rIns="91440" bIns="45720" rtlCol="0" anchor="ctr"/>
          <a:lstStyle>
            <a:lvl1pPr algn="r">
              <a:defRPr sz="825">
                <a:solidFill>
                  <a:schemeClr val="tx1">
                    <a:lumMod val="90000"/>
                    <a:lumOff val="10000"/>
                  </a:schemeClr>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685800" rtl="0" eaLnBrk="1" latinLnBrk="0" hangingPunct="1">
        <a:lnSpc>
          <a:spcPct val="90000"/>
        </a:lnSpc>
        <a:spcBef>
          <a:spcPct val="0"/>
        </a:spcBef>
        <a:buNone/>
        <a:defRPr sz="2400" b="1" kern="1200">
          <a:solidFill>
            <a:schemeClr val="accent1">
              <a:lumMod val="75000"/>
            </a:schemeClr>
          </a:solidFill>
          <a:latin typeface="+mj-lt"/>
          <a:ea typeface="+mj-ea"/>
          <a:cs typeface="+mj-cs"/>
        </a:defRPr>
      </a:lvl1pPr>
    </p:titleStyle>
    <p:bodyStyle>
      <a:lvl1pPr marL="171450" indent="-171450" algn="l" defTabSz="685800" rtl="0" eaLnBrk="1" latinLnBrk="0" hangingPunct="1">
        <a:lnSpc>
          <a:spcPct val="90000"/>
        </a:lnSpc>
        <a:spcBef>
          <a:spcPts val="1350"/>
        </a:spcBef>
        <a:buClr>
          <a:schemeClr val="accent1">
            <a:lumMod val="75000"/>
          </a:schemeClr>
        </a:buClr>
        <a:buSzPct val="100000"/>
        <a:buFont typeface="Arial" pitchFamily="34" charset="0"/>
        <a:buChar char="▪"/>
        <a:defRPr sz="1500" kern="1200">
          <a:solidFill>
            <a:schemeClr val="tx1"/>
          </a:solidFill>
          <a:latin typeface="+mn-lt"/>
          <a:ea typeface="+mn-ea"/>
          <a:cs typeface="+mn-cs"/>
        </a:defRPr>
      </a:lvl1pPr>
      <a:lvl2pPr marL="342900" indent="-137160" algn="l" defTabSz="685800" rtl="0" eaLnBrk="1" latinLnBrk="0" hangingPunct="1">
        <a:lnSpc>
          <a:spcPct val="90000"/>
        </a:lnSpc>
        <a:spcBef>
          <a:spcPts val="900"/>
        </a:spcBef>
        <a:buClr>
          <a:schemeClr val="accent1">
            <a:lumMod val="75000"/>
          </a:schemeClr>
        </a:buClr>
        <a:buSzPct val="100000"/>
        <a:buFont typeface="Arial" pitchFamily="34" charset="0"/>
        <a:buChar char="▪"/>
        <a:defRPr sz="1350" kern="1200">
          <a:solidFill>
            <a:schemeClr val="tx1"/>
          </a:solidFill>
          <a:latin typeface="+mn-lt"/>
          <a:ea typeface="+mn-ea"/>
          <a:cs typeface="+mn-cs"/>
        </a:defRPr>
      </a:lvl2pPr>
      <a:lvl3pPr marL="514350" indent="-134541" algn="l" defTabSz="685800" rtl="0" eaLnBrk="1" latinLnBrk="0" hangingPunct="1">
        <a:lnSpc>
          <a:spcPct val="90000"/>
        </a:lnSpc>
        <a:spcBef>
          <a:spcPts val="600"/>
        </a:spcBef>
        <a:buClr>
          <a:schemeClr val="accent1">
            <a:lumMod val="75000"/>
          </a:schemeClr>
        </a:buClr>
        <a:buSzPct val="100000"/>
        <a:buFont typeface="Arial" pitchFamily="34" charset="0"/>
        <a:buChar char="▪"/>
        <a:defRPr sz="1200" kern="1200">
          <a:solidFill>
            <a:schemeClr val="tx1"/>
          </a:solidFill>
          <a:latin typeface="+mn-lt"/>
          <a:ea typeface="+mn-ea"/>
          <a:cs typeface="+mn-cs"/>
        </a:defRPr>
      </a:lvl3pPr>
      <a:lvl4pPr marL="685800" indent="-137160" algn="l" defTabSz="685800" rtl="0" eaLnBrk="1" latinLnBrk="0" hangingPunct="1">
        <a:lnSpc>
          <a:spcPct val="90000"/>
        </a:lnSpc>
        <a:spcBef>
          <a:spcPts val="600"/>
        </a:spcBef>
        <a:buClr>
          <a:schemeClr val="accent1">
            <a:lumMod val="75000"/>
          </a:schemeClr>
        </a:buClr>
        <a:buSzPct val="100000"/>
        <a:buFont typeface="Arial" pitchFamily="34" charset="0"/>
        <a:buChar char="▪"/>
        <a:defRPr sz="1050" kern="1200">
          <a:solidFill>
            <a:schemeClr val="tx1"/>
          </a:solidFill>
          <a:latin typeface="+mn-lt"/>
          <a:ea typeface="+mn-ea"/>
          <a:cs typeface="+mn-cs"/>
        </a:defRPr>
      </a:lvl4pPr>
      <a:lvl5pPr marL="857250" indent="-134541" algn="l" defTabSz="685800" rtl="0" eaLnBrk="1" latinLnBrk="0" hangingPunct="1">
        <a:lnSpc>
          <a:spcPct val="90000"/>
        </a:lnSpc>
        <a:spcBef>
          <a:spcPts val="450"/>
        </a:spcBef>
        <a:buClr>
          <a:schemeClr val="accent1">
            <a:lumMod val="75000"/>
          </a:schemeClr>
        </a:buClr>
        <a:buSzPct val="100000"/>
        <a:buFont typeface="Arial" pitchFamily="34" charset="0"/>
        <a:buChar char="▪"/>
        <a:defRPr sz="1050" kern="1200">
          <a:solidFill>
            <a:schemeClr val="tx1"/>
          </a:solidFill>
          <a:latin typeface="+mn-lt"/>
          <a:ea typeface="+mn-ea"/>
          <a:cs typeface="+mn-cs"/>
        </a:defRPr>
      </a:lvl5pPr>
      <a:lvl6pPr marL="1028700" indent="-137160" algn="l" defTabSz="685800" rtl="0" eaLnBrk="1" latinLnBrk="0" hangingPunct="1">
        <a:lnSpc>
          <a:spcPct val="90000"/>
        </a:lnSpc>
        <a:spcBef>
          <a:spcPts val="450"/>
        </a:spcBef>
        <a:buClr>
          <a:schemeClr val="accent1">
            <a:lumMod val="75000"/>
          </a:schemeClr>
        </a:buClr>
        <a:buSzPct val="100000"/>
        <a:buFont typeface="Arial" pitchFamily="34" charset="0"/>
        <a:buChar char="▪"/>
        <a:defRPr sz="1050" kern="1200">
          <a:solidFill>
            <a:schemeClr val="tx1"/>
          </a:solidFill>
          <a:latin typeface="+mn-lt"/>
          <a:ea typeface="+mn-ea"/>
          <a:cs typeface="+mn-cs"/>
        </a:defRPr>
      </a:lvl6pPr>
      <a:lvl7pPr marL="1200150" indent="-134541" algn="l" defTabSz="685800" rtl="0" eaLnBrk="1" latinLnBrk="0" hangingPunct="1">
        <a:lnSpc>
          <a:spcPct val="90000"/>
        </a:lnSpc>
        <a:spcBef>
          <a:spcPts val="450"/>
        </a:spcBef>
        <a:buClr>
          <a:schemeClr val="accent1">
            <a:lumMod val="75000"/>
          </a:schemeClr>
        </a:buClr>
        <a:buSzPct val="100000"/>
        <a:buFont typeface="Arial" pitchFamily="34" charset="0"/>
        <a:buChar char="▪"/>
        <a:defRPr sz="1050" kern="1200">
          <a:solidFill>
            <a:schemeClr val="tx1"/>
          </a:solidFill>
          <a:latin typeface="+mn-lt"/>
          <a:ea typeface="+mn-ea"/>
          <a:cs typeface="+mn-cs"/>
        </a:defRPr>
      </a:lvl7pPr>
      <a:lvl8pPr marL="1371600" indent="-137160" algn="l" defTabSz="685800" rtl="0" eaLnBrk="1" latinLnBrk="0" hangingPunct="1">
        <a:lnSpc>
          <a:spcPct val="90000"/>
        </a:lnSpc>
        <a:spcBef>
          <a:spcPts val="450"/>
        </a:spcBef>
        <a:buClr>
          <a:schemeClr val="accent1">
            <a:lumMod val="75000"/>
          </a:schemeClr>
        </a:buClr>
        <a:buSzPct val="100000"/>
        <a:buFont typeface="Arial" pitchFamily="34" charset="0"/>
        <a:buChar char="▪"/>
        <a:defRPr sz="1050" kern="1200">
          <a:solidFill>
            <a:schemeClr val="tx1"/>
          </a:solidFill>
          <a:latin typeface="+mn-lt"/>
          <a:ea typeface="+mn-ea"/>
          <a:cs typeface="+mn-cs"/>
        </a:defRPr>
      </a:lvl8pPr>
      <a:lvl9pPr marL="1408509" indent="0" algn="l" defTabSz="685800" rtl="0" eaLnBrk="1" latinLnBrk="0" hangingPunct="1">
        <a:lnSpc>
          <a:spcPct val="90000"/>
        </a:lnSpc>
        <a:spcBef>
          <a:spcPts val="450"/>
        </a:spcBef>
        <a:buClr>
          <a:schemeClr val="accent1">
            <a:lumMod val="75000"/>
          </a:schemeClr>
        </a:buClr>
        <a:buSzPct val="100000"/>
        <a:buFont typeface="Arial" pitchFamily="34" charset="0"/>
        <a:buNone/>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Bible Fellowship</a:t>
            </a:r>
          </a:p>
        </p:txBody>
      </p:sp>
      <p:sp>
        <p:nvSpPr>
          <p:cNvPr id="5" name="Subtitle 4">
            <a:extLst>
              <a:ext uri="{FF2B5EF4-FFF2-40B4-BE49-F238E27FC236}">
                <a16:creationId xmlns:a16="http://schemas.microsoft.com/office/drawing/2014/main" id="{6A9B524F-88F3-5EFF-92F9-4F8EB16A47A1}"/>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2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87456" y="503854"/>
            <a:ext cx="8656544" cy="562945"/>
          </a:xfrm>
        </p:spPr>
        <p:txBody>
          <a:bodyPr>
            <a:noAutofit/>
          </a:bodyPr>
          <a:lstStyle/>
          <a:p>
            <a:r>
              <a:rPr lang="en-US" sz="4400" dirty="0">
                <a:latin typeface="Candara" panose="020E0502030303020204" pitchFamily="34" charset="0"/>
              </a:rPr>
              <a:t>What </a:t>
            </a:r>
            <a:r>
              <a:rPr lang="en-US" sz="4400" i="1" dirty="0">
                <a:latin typeface="Candara" panose="020E0502030303020204" pitchFamily="34" charset="0"/>
              </a:rPr>
              <a:t>“Fellowship” </a:t>
            </a:r>
            <a:r>
              <a:rPr lang="en-US" sz="4400" dirty="0">
                <a:latin typeface="Candara" panose="020E0502030303020204" pitchFamily="34" charset="0"/>
              </a:rPr>
              <a:t>Does </a:t>
            </a:r>
            <a:r>
              <a:rPr lang="en-US" sz="4400" i="1" u="sng" dirty="0">
                <a:latin typeface="Candara" panose="020E0502030303020204" pitchFamily="34" charset="0"/>
              </a:rPr>
              <a:t>NOT</a:t>
            </a:r>
            <a:r>
              <a:rPr lang="en-US" sz="4400" dirty="0">
                <a:latin typeface="Candara" panose="020E0502030303020204" pitchFamily="34" charset="0"/>
              </a:rPr>
              <a:t> Mean</a:t>
            </a:r>
          </a:p>
        </p:txBody>
      </p:sp>
      <p:sp>
        <p:nvSpPr>
          <p:cNvPr id="3" name="Content Placeholder 2"/>
          <p:cNvSpPr>
            <a:spLocks noGrp="1"/>
          </p:cNvSpPr>
          <p:nvPr>
            <p:ph idx="1"/>
          </p:nvPr>
        </p:nvSpPr>
        <p:spPr>
          <a:xfrm>
            <a:off x="487456" y="1066799"/>
            <a:ext cx="8424896" cy="5791201"/>
          </a:xfrm>
        </p:spPr>
        <p:txBody>
          <a:bodyPr>
            <a:normAutofit lnSpcReduction="10000"/>
          </a:bodyPr>
          <a:lstStyle/>
          <a:p>
            <a:pPr marL="0" indent="0">
              <a:buNone/>
            </a:pPr>
            <a:r>
              <a:rPr lang="en-US" sz="3600" b="1" dirty="0">
                <a:latin typeface="Candara" panose="020E0502030303020204" pitchFamily="34" charset="0"/>
              </a:rPr>
              <a:t>Meeting Hall or Large Rooms…</a:t>
            </a:r>
          </a:p>
          <a:p>
            <a:pPr marL="274320" indent="-274320">
              <a:spcBef>
                <a:spcPts val="600"/>
              </a:spcBef>
              <a:buFont typeface="Wingdings" panose="05000000000000000000" pitchFamily="2" charset="2"/>
              <a:buChar char="§"/>
            </a:pPr>
            <a:r>
              <a:rPr lang="en-US" sz="3200" dirty="0">
                <a:latin typeface="Candara" panose="020E0502030303020204" pitchFamily="34" charset="0"/>
              </a:rPr>
              <a:t>If any room in a </a:t>
            </a:r>
            <a:r>
              <a:rPr lang="en-US" sz="3200" i="1" dirty="0">
                <a:latin typeface="Candara" panose="020E0502030303020204" pitchFamily="34" charset="0"/>
              </a:rPr>
              <a:t>“church building”</a:t>
            </a:r>
            <a:r>
              <a:rPr lang="en-US" sz="3200" dirty="0">
                <a:latin typeface="Candara" panose="020E0502030303020204" pitchFamily="34" charset="0"/>
              </a:rPr>
              <a:t> can rightly be called a </a:t>
            </a:r>
            <a:r>
              <a:rPr lang="en-US" sz="3200" i="1" dirty="0">
                <a:latin typeface="Candara" panose="020E0502030303020204" pitchFamily="34" charset="0"/>
              </a:rPr>
              <a:t>“fellowship hall” </a:t>
            </a:r>
            <a:r>
              <a:rPr lang="en-US" sz="3200" dirty="0">
                <a:latin typeface="Candara" panose="020E0502030303020204" pitchFamily="34" charset="0"/>
              </a:rPr>
              <a:t>it would have to be the room were saints assemble to </a:t>
            </a:r>
            <a:r>
              <a:rPr lang="en-US" sz="3200" i="1" u="sng" dirty="0">
                <a:latin typeface="Candara" panose="020E0502030303020204" pitchFamily="34" charset="0"/>
              </a:rPr>
              <a:t>study</a:t>
            </a:r>
            <a:r>
              <a:rPr lang="en-US" sz="3200" u="sng" dirty="0">
                <a:latin typeface="Candara" panose="020E0502030303020204" pitchFamily="34" charset="0"/>
              </a:rPr>
              <a:t> God’s word</a:t>
            </a:r>
            <a:r>
              <a:rPr lang="en-US" sz="3200" dirty="0">
                <a:latin typeface="Candara" panose="020E0502030303020204" pitchFamily="34" charset="0"/>
              </a:rPr>
              <a:t>, </a:t>
            </a:r>
            <a:r>
              <a:rPr lang="en-US" sz="3200" i="1" u="sng" dirty="0">
                <a:latin typeface="Candara" panose="020E0502030303020204" pitchFamily="34" charset="0"/>
              </a:rPr>
              <a:t>praise</a:t>
            </a:r>
            <a:r>
              <a:rPr lang="en-US" sz="3200" u="sng" dirty="0">
                <a:latin typeface="Candara" panose="020E0502030303020204" pitchFamily="34" charset="0"/>
              </a:rPr>
              <a:t> God in </a:t>
            </a:r>
            <a:r>
              <a:rPr lang="en-US" sz="3200" b="1" i="1" u="sng" dirty="0">
                <a:latin typeface="Candara" panose="020E0502030303020204" pitchFamily="34" charset="0"/>
              </a:rPr>
              <a:t>“spiritual songs</a:t>
            </a:r>
            <a:r>
              <a:rPr lang="en-US" sz="3200" b="1" i="1" dirty="0">
                <a:latin typeface="Candara" panose="020E0502030303020204" pitchFamily="34" charset="0"/>
              </a:rPr>
              <a:t>,” </a:t>
            </a:r>
            <a:r>
              <a:rPr lang="en-US" sz="3200" i="1" u="sng" dirty="0">
                <a:latin typeface="Candara" panose="020E0502030303020204" pitchFamily="34" charset="0"/>
              </a:rPr>
              <a:t>give</a:t>
            </a:r>
            <a:r>
              <a:rPr lang="en-US" sz="3200" u="sng" dirty="0">
                <a:latin typeface="Candara" panose="020E0502030303020204" pitchFamily="34" charset="0"/>
              </a:rPr>
              <a:t> of our means</a:t>
            </a:r>
            <a:r>
              <a:rPr lang="en-US" sz="3200" dirty="0">
                <a:latin typeface="Candara" panose="020E0502030303020204" pitchFamily="34" charset="0"/>
              </a:rPr>
              <a:t>, </a:t>
            </a:r>
            <a:r>
              <a:rPr lang="en-US" sz="3200" i="1" u="sng" dirty="0">
                <a:latin typeface="Candara" panose="020E0502030303020204" pitchFamily="34" charset="0"/>
              </a:rPr>
              <a:t>pray</a:t>
            </a:r>
            <a:r>
              <a:rPr lang="en-US" sz="3200" u="sng" dirty="0">
                <a:latin typeface="Candara" panose="020E0502030303020204" pitchFamily="34" charset="0"/>
              </a:rPr>
              <a:t> to God</a:t>
            </a:r>
            <a:r>
              <a:rPr lang="en-US" sz="3200" dirty="0">
                <a:latin typeface="Candara" panose="020E0502030303020204" pitchFamily="34" charset="0"/>
              </a:rPr>
              <a:t>, </a:t>
            </a:r>
            <a:r>
              <a:rPr lang="en-US" sz="3200" i="1" u="sng" dirty="0">
                <a:latin typeface="Candara" panose="020E0502030303020204" pitchFamily="34" charset="0"/>
              </a:rPr>
              <a:t>partake</a:t>
            </a:r>
            <a:r>
              <a:rPr lang="en-US" sz="3200" u="sng" dirty="0">
                <a:latin typeface="Candara" panose="020E0502030303020204" pitchFamily="34" charset="0"/>
              </a:rPr>
              <a:t> of the Lord’s supper</a:t>
            </a:r>
            <a:r>
              <a:rPr lang="en-US" sz="3200" dirty="0">
                <a:latin typeface="Candara" panose="020E0502030303020204" pitchFamily="34" charset="0"/>
              </a:rPr>
              <a:t> by </a:t>
            </a:r>
            <a:r>
              <a:rPr lang="en-US" sz="3200" u="sng" dirty="0">
                <a:latin typeface="Candara" panose="020E0502030303020204" pitchFamily="34" charset="0"/>
              </a:rPr>
              <a:t>eating</a:t>
            </a:r>
            <a:r>
              <a:rPr lang="en-US" sz="3200" dirty="0">
                <a:latin typeface="Candara" panose="020E0502030303020204" pitchFamily="34" charset="0"/>
              </a:rPr>
              <a:t> the unleavened bread which is the </a:t>
            </a:r>
            <a:r>
              <a:rPr lang="en-US" sz="3200" b="1" i="1" dirty="0">
                <a:latin typeface="Candara" panose="020E0502030303020204" pitchFamily="34" charset="0"/>
              </a:rPr>
              <a:t>“</a:t>
            </a:r>
            <a:r>
              <a:rPr lang="en-US" sz="3200" b="1" i="1" u="sng" dirty="0">
                <a:latin typeface="Candara" panose="020E0502030303020204" pitchFamily="34" charset="0"/>
              </a:rPr>
              <a:t>communion</a:t>
            </a:r>
            <a:r>
              <a:rPr lang="en-US" sz="3200" b="1" i="1" dirty="0">
                <a:latin typeface="Candara" panose="020E0502030303020204" pitchFamily="34" charset="0"/>
              </a:rPr>
              <a:t> of the body of Christ,”</a:t>
            </a:r>
            <a:r>
              <a:rPr lang="en-US" sz="3200" dirty="0">
                <a:latin typeface="Candara" panose="020E0502030303020204" pitchFamily="34" charset="0"/>
              </a:rPr>
              <a:t> and </a:t>
            </a:r>
            <a:r>
              <a:rPr lang="en-US" sz="3200" u="sng" dirty="0">
                <a:latin typeface="Candara" panose="020E0502030303020204" pitchFamily="34" charset="0"/>
              </a:rPr>
              <a:t>drinking</a:t>
            </a:r>
            <a:r>
              <a:rPr lang="en-US" sz="3200" dirty="0">
                <a:latin typeface="Candara" panose="020E0502030303020204" pitchFamily="34" charset="0"/>
              </a:rPr>
              <a:t> the fruit of the vine which is </a:t>
            </a:r>
            <a:r>
              <a:rPr lang="en-US" sz="3200" b="1" i="1" dirty="0">
                <a:latin typeface="Candara" panose="020E0502030303020204" pitchFamily="34" charset="0"/>
              </a:rPr>
              <a:t>“the </a:t>
            </a:r>
            <a:r>
              <a:rPr lang="en-US" sz="3200" b="1" i="1" u="sng" dirty="0">
                <a:latin typeface="Candara" panose="020E0502030303020204" pitchFamily="34" charset="0"/>
              </a:rPr>
              <a:t>communion</a:t>
            </a:r>
            <a:r>
              <a:rPr lang="en-US" sz="3200" b="1" i="1" dirty="0">
                <a:latin typeface="Candara" panose="020E0502030303020204" pitchFamily="34" charset="0"/>
              </a:rPr>
              <a:t> of the blood of Christ” </a:t>
            </a:r>
            <a:r>
              <a:rPr lang="en-US" sz="3200" i="1" dirty="0">
                <a:latin typeface="Candara" panose="020E0502030303020204" pitchFamily="34" charset="0"/>
              </a:rPr>
              <a:t>– 1 Cor. 10:16</a:t>
            </a:r>
          </a:p>
          <a:p>
            <a:pPr marL="274320" indent="-274320">
              <a:spcBef>
                <a:spcPts val="1200"/>
              </a:spcBef>
              <a:buFont typeface="Wingdings" panose="05000000000000000000" pitchFamily="2" charset="2"/>
              <a:buChar char="§"/>
            </a:pPr>
            <a:r>
              <a:rPr lang="en-US" sz="3200" dirty="0">
                <a:latin typeface="Candara" panose="020E0502030303020204" pitchFamily="34" charset="0"/>
              </a:rPr>
              <a:t>This would be the </a:t>
            </a:r>
            <a:r>
              <a:rPr lang="en-US" sz="3200" b="1" dirty="0">
                <a:latin typeface="Candara" panose="020E0502030303020204" pitchFamily="34" charset="0"/>
              </a:rPr>
              <a:t>auditorium</a:t>
            </a:r>
            <a:r>
              <a:rPr lang="en-US" sz="3200" dirty="0">
                <a:latin typeface="Candara" panose="020E0502030303020204" pitchFamily="34" charset="0"/>
              </a:rPr>
              <a:t> as we call it, where these </a:t>
            </a:r>
            <a:r>
              <a:rPr lang="en-US" sz="3200" i="1" u="sng" dirty="0">
                <a:latin typeface="Candara" panose="020E0502030303020204" pitchFamily="34" charset="0"/>
              </a:rPr>
              <a:t>spiritual</a:t>
            </a:r>
            <a:r>
              <a:rPr lang="en-US" sz="3200" u="sng" dirty="0">
                <a:latin typeface="Candara" panose="020E0502030303020204" pitchFamily="34" charset="0"/>
              </a:rPr>
              <a:t> activities</a:t>
            </a:r>
            <a:r>
              <a:rPr lang="en-US" sz="3200" dirty="0">
                <a:latin typeface="Candara" panose="020E0502030303020204" pitchFamily="34" charset="0"/>
              </a:rPr>
              <a:t> take place!</a:t>
            </a:r>
          </a:p>
        </p:txBody>
      </p:sp>
    </p:spTree>
    <p:extLst>
      <p:ext uri="{BB962C8B-B14F-4D97-AF65-F5344CB8AC3E}">
        <p14:creationId xmlns:p14="http://schemas.microsoft.com/office/powerpoint/2010/main" val="2978878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87456" y="503854"/>
            <a:ext cx="8656544" cy="562945"/>
          </a:xfrm>
        </p:spPr>
        <p:txBody>
          <a:bodyPr>
            <a:noAutofit/>
          </a:bodyPr>
          <a:lstStyle/>
          <a:p>
            <a:r>
              <a:rPr lang="en-US" sz="4400" i="1" dirty="0">
                <a:latin typeface="Candara" panose="020E0502030303020204" pitchFamily="34" charset="0"/>
              </a:rPr>
              <a:t>“Fellowship” </a:t>
            </a:r>
            <a:r>
              <a:rPr lang="en-US" sz="4400" dirty="0">
                <a:latin typeface="Candara" panose="020E0502030303020204" pitchFamily="34" charset="0"/>
              </a:rPr>
              <a:t>– Its Definition </a:t>
            </a:r>
          </a:p>
        </p:txBody>
      </p:sp>
      <p:sp>
        <p:nvSpPr>
          <p:cNvPr id="3" name="Content Placeholder 2"/>
          <p:cNvSpPr>
            <a:spLocks noGrp="1"/>
          </p:cNvSpPr>
          <p:nvPr>
            <p:ph idx="1"/>
          </p:nvPr>
        </p:nvSpPr>
        <p:spPr>
          <a:xfrm>
            <a:off x="487456" y="1066799"/>
            <a:ext cx="8424896" cy="5663185"/>
          </a:xfrm>
        </p:spPr>
        <p:txBody>
          <a:bodyPr>
            <a:normAutofit/>
          </a:bodyPr>
          <a:lstStyle/>
          <a:p>
            <a:pPr marL="0" indent="0">
              <a:buNone/>
            </a:pPr>
            <a:r>
              <a:rPr lang="en-US" sz="3600" b="1" dirty="0">
                <a:latin typeface="Candara" panose="020E0502030303020204" pitchFamily="34" charset="0"/>
              </a:rPr>
              <a:t>“Fellowship” is most often translated from the Greek word </a:t>
            </a:r>
            <a:r>
              <a:rPr lang="en-US" sz="3600" b="1" i="1" u="sng" dirty="0">
                <a:latin typeface="Candara" panose="020E0502030303020204" pitchFamily="34" charset="0"/>
              </a:rPr>
              <a:t>koinonia</a:t>
            </a:r>
            <a:r>
              <a:rPr lang="en-US" sz="3600" b="1" i="1" dirty="0">
                <a:latin typeface="Candara" panose="020E0502030303020204" pitchFamily="34" charset="0"/>
              </a:rPr>
              <a:t> </a:t>
            </a:r>
            <a:r>
              <a:rPr lang="en-US" sz="3600" b="1" dirty="0">
                <a:latin typeface="Candara" panose="020E0502030303020204" pitchFamily="34" charset="0"/>
              </a:rPr>
              <a:t>and defined by W.E. Vine as follows:</a:t>
            </a:r>
          </a:p>
          <a:p>
            <a:pPr marL="274320" indent="-274320">
              <a:spcBef>
                <a:spcPts val="600"/>
              </a:spcBef>
              <a:buFont typeface="+mj-lt"/>
              <a:buAutoNum type="arabicPeriod"/>
            </a:pPr>
            <a:r>
              <a:rPr lang="en-US" sz="3200" i="1" dirty="0">
                <a:latin typeface="Candara" panose="020E0502030303020204" pitchFamily="34" charset="0"/>
              </a:rPr>
              <a:t>“Communion, fellowship in common”</a:t>
            </a:r>
          </a:p>
          <a:p>
            <a:pPr marL="274320" indent="-274320">
              <a:spcBef>
                <a:spcPts val="1200"/>
              </a:spcBef>
              <a:buFont typeface="+mj-lt"/>
              <a:buAutoNum type="arabicPeriod"/>
            </a:pPr>
            <a:r>
              <a:rPr lang="en-US" sz="3200" dirty="0">
                <a:latin typeface="Candara" panose="020E0502030303020204" pitchFamily="34" charset="0"/>
              </a:rPr>
              <a:t> “</a:t>
            </a:r>
            <a:r>
              <a:rPr lang="en-US" sz="3200" i="1" dirty="0">
                <a:latin typeface="Candara" panose="020E0502030303020204" pitchFamily="34" charset="0"/>
              </a:rPr>
              <a:t>that which is the outcome of fellowship, a contribution, e.g. Rom. 15:26; 2 Cor. 8:4” </a:t>
            </a:r>
          </a:p>
          <a:p>
            <a:pPr marL="0" indent="0">
              <a:spcBef>
                <a:spcPts val="600"/>
              </a:spcBef>
              <a:buNone/>
            </a:pPr>
            <a:endParaRPr lang="en-US" sz="2800" dirty="0">
              <a:latin typeface="Candara" panose="020E0502030303020204" pitchFamily="34" charset="0"/>
            </a:endParaRPr>
          </a:p>
        </p:txBody>
      </p:sp>
    </p:spTree>
    <p:extLst>
      <p:ext uri="{BB962C8B-B14F-4D97-AF65-F5344CB8AC3E}">
        <p14:creationId xmlns:p14="http://schemas.microsoft.com/office/powerpoint/2010/main" val="573039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87456" y="503854"/>
            <a:ext cx="8656544" cy="562945"/>
          </a:xfrm>
        </p:spPr>
        <p:txBody>
          <a:bodyPr>
            <a:noAutofit/>
          </a:bodyPr>
          <a:lstStyle/>
          <a:p>
            <a:r>
              <a:rPr lang="en-US" sz="4400" i="1" dirty="0">
                <a:latin typeface="Candara" panose="020E0502030303020204" pitchFamily="34" charset="0"/>
              </a:rPr>
              <a:t>“Fellowship” </a:t>
            </a:r>
            <a:r>
              <a:rPr lang="en-US" sz="4400" dirty="0">
                <a:latin typeface="Candara" panose="020E0502030303020204" pitchFamily="34" charset="0"/>
              </a:rPr>
              <a:t>– Its Definition </a:t>
            </a:r>
          </a:p>
        </p:txBody>
      </p:sp>
      <p:sp>
        <p:nvSpPr>
          <p:cNvPr id="3" name="Content Placeholder 2"/>
          <p:cNvSpPr>
            <a:spLocks noGrp="1"/>
          </p:cNvSpPr>
          <p:nvPr>
            <p:ph idx="1"/>
          </p:nvPr>
        </p:nvSpPr>
        <p:spPr>
          <a:xfrm>
            <a:off x="487456" y="1066799"/>
            <a:ext cx="8449280" cy="5663185"/>
          </a:xfrm>
        </p:spPr>
        <p:txBody>
          <a:bodyPr>
            <a:normAutofit/>
          </a:bodyPr>
          <a:lstStyle/>
          <a:p>
            <a:pPr marL="0" indent="0">
              <a:buNone/>
            </a:pPr>
            <a:r>
              <a:rPr lang="en-US" sz="3600" b="1" dirty="0">
                <a:latin typeface="Candara" panose="020E0502030303020204" pitchFamily="34" charset="0"/>
              </a:rPr>
              <a:t>The Greek word </a:t>
            </a:r>
            <a:r>
              <a:rPr lang="en-US" sz="3600" b="1" i="1" u="sng" dirty="0">
                <a:latin typeface="Candara" panose="020E0502030303020204" pitchFamily="34" charset="0"/>
              </a:rPr>
              <a:t>koinonia</a:t>
            </a:r>
            <a:r>
              <a:rPr lang="en-US" sz="3600" b="1" i="1" dirty="0">
                <a:latin typeface="Candara" panose="020E0502030303020204" pitchFamily="34" charset="0"/>
              </a:rPr>
              <a:t> </a:t>
            </a:r>
            <a:r>
              <a:rPr lang="en-US" sz="3600" b="1" dirty="0">
                <a:latin typeface="Candara" panose="020E0502030303020204" pitchFamily="34" charset="0"/>
              </a:rPr>
              <a:t>is defined by Joseph Thayer in his lexicon as:</a:t>
            </a:r>
          </a:p>
          <a:p>
            <a:pPr marL="274320" indent="-274320">
              <a:spcBef>
                <a:spcPts val="600"/>
              </a:spcBef>
              <a:buFont typeface="Wingdings" panose="05000000000000000000" pitchFamily="2" charset="2"/>
              <a:buChar char="§"/>
            </a:pPr>
            <a:r>
              <a:rPr lang="en-US" sz="3200" i="1" dirty="0">
                <a:latin typeface="Candara" panose="020E0502030303020204" pitchFamily="34" charset="0"/>
              </a:rPr>
              <a:t>“fellowship, association, joint participation, intercourse” </a:t>
            </a:r>
            <a:r>
              <a:rPr lang="en-US" sz="3200" dirty="0">
                <a:latin typeface="Candara" panose="020E0502030303020204" pitchFamily="34" charset="0"/>
              </a:rPr>
              <a:t>and he </a:t>
            </a:r>
            <a:r>
              <a:rPr lang="en-US" sz="3200">
                <a:latin typeface="Candara" panose="020E0502030303020204" pitchFamily="34" charset="0"/>
              </a:rPr>
              <a:t>applies these </a:t>
            </a:r>
            <a:r>
              <a:rPr lang="en-US" sz="3200" dirty="0">
                <a:latin typeface="Candara" panose="020E0502030303020204" pitchFamily="34" charset="0"/>
              </a:rPr>
              <a:t>in three categories:</a:t>
            </a:r>
          </a:p>
          <a:p>
            <a:pPr marL="548640" lvl="1" indent="-274320">
              <a:spcBef>
                <a:spcPts val="600"/>
              </a:spcBef>
              <a:buFont typeface="+mj-lt"/>
              <a:buAutoNum type="arabicPeriod"/>
            </a:pPr>
            <a:r>
              <a:rPr lang="en-US" sz="2800" i="1" dirty="0">
                <a:latin typeface="Candara" panose="020E0502030303020204" pitchFamily="34" charset="0"/>
              </a:rPr>
              <a:t>“The share which one has in anything, participation” </a:t>
            </a:r>
          </a:p>
          <a:p>
            <a:pPr marL="548640" lvl="1" indent="-274320">
              <a:spcBef>
                <a:spcPts val="1200"/>
              </a:spcBef>
              <a:buFont typeface="+mj-lt"/>
              <a:buAutoNum type="arabicPeriod"/>
            </a:pPr>
            <a:r>
              <a:rPr lang="en-US" sz="2800" dirty="0">
                <a:latin typeface="Candara" panose="020E0502030303020204" pitchFamily="34" charset="0"/>
              </a:rPr>
              <a:t> </a:t>
            </a:r>
            <a:r>
              <a:rPr lang="en-US" sz="2800" i="1" dirty="0">
                <a:latin typeface="Candara" panose="020E0502030303020204" pitchFamily="34" charset="0"/>
              </a:rPr>
              <a:t>“Intercourse, fellowship, intimacy (as reflected in Gal. 2:9, Acts 2:42; Phil. 1:5; 1 John 1:3, 7)”</a:t>
            </a:r>
          </a:p>
          <a:p>
            <a:pPr marL="548640" lvl="1" indent="-274320">
              <a:spcBef>
                <a:spcPts val="1200"/>
              </a:spcBef>
              <a:buFont typeface="+mj-lt"/>
              <a:buAutoNum type="arabicPeriod"/>
            </a:pPr>
            <a:r>
              <a:rPr lang="en-US" sz="2800" i="1" dirty="0">
                <a:latin typeface="Candara" panose="020E0502030303020204" pitchFamily="34" charset="0"/>
              </a:rPr>
              <a:t>“A benefaction jointly contributed, a collection, a contribution (as in 2 Cor. 8:4; 2 Cor. 9:13)”</a:t>
            </a:r>
          </a:p>
          <a:p>
            <a:pPr marL="685800" lvl="1" indent="-514350">
              <a:spcBef>
                <a:spcPts val="600"/>
              </a:spcBef>
              <a:buFont typeface="+mj-lt"/>
              <a:buAutoNum type="arabicPeriod"/>
            </a:pPr>
            <a:endParaRPr lang="en-US" sz="2800" dirty="0">
              <a:latin typeface="Candara" panose="020E0502030303020204" pitchFamily="34" charset="0"/>
            </a:endParaRPr>
          </a:p>
          <a:p>
            <a:pPr marL="514350" indent="-514350">
              <a:buFont typeface="+mj-lt"/>
              <a:buAutoNum type="arabicPeriod"/>
            </a:pPr>
            <a:endParaRPr lang="en-US" sz="3200" i="1" dirty="0">
              <a:latin typeface="Candara" panose="020E0502030303020204" pitchFamily="34" charset="0"/>
            </a:endParaRPr>
          </a:p>
          <a:p>
            <a:pPr marL="0" indent="0">
              <a:spcBef>
                <a:spcPts val="600"/>
              </a:spcBef>
              <a:buNone/>
            </a:pPr>
            <a:endParaRPr lang="en-US" sz="2800" dirty="0">
              <a:latin typeface="Candara" panose="020E0502030303020204" pitchFamily="34" charset="0"/>
            </a:endParaRPr>
          </a:p>
        </p:txBody>
      </p:sp>
    </p:spTree>
    <p:extLst>
      <p:ext uri="{BB962C8B-B14F-4D97-AF65-F5344CB8AC3E}">
        <p14:creationId xmlns:p14="http://schemas.microsoft.com/office/powerpoint/2010/main" val="2417146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87456" y="503854"/>
            <a:ext cx="8656544" cy="562945"/>
          </a:xfrm>
        </p:spPr>
        <p:txBody>
          <a:bodyPr>
            <a:noAutofit/>
          </a:bodyPr>
          <a:lstStyle/>
          <a:p>
            <a:r>
              <a:rPr lang="en-US" sz="4400" i="1" dirty="0">
                <a:latin typeface="Candara" panose="020E0502030303020204" pitchFamily="34" charset="0"/>
              </a:rPr>
              <a:t>“Fellowship” </a:t>
            </a:r>
            <a:r>
              <a:rPr lang="en-US" sz="4400" dirty="0">
                <a:latin typeface="Candara" panose="020E0502030303020204" pitchFamily="34" charset="0"/>
              </a:rPr>
              <a:t>– Its Definition </a:t>
            </a:r>
          </a:p>
        </p:txBody>
      </p:sp>
      <p:sp>
        <p:nvSpPr>
          <p:cNvPr id="3" name="Content Placeholder 2"/>
          <p:cNvSpPr>
            <a:spLocks noGrp="1"/>
          </p:cNvSpPr>
          <p:nvPr>
            <p:ph idx="1"/>
          </p:nvPr>
        </p:nvSpPr>
        <p:spPr>
          <a:xfrm>
            <a:off x="487456" y="1066799"/>
            <a:ext cx="8339552" cy="5791201"/>
          </a:xfrm>
        </p:spPr>
        <p:txBody>
          <a:bodyPr>
            <a:normAutofit fontScale="92500"/>
          </a:bodyPr>
          <a:lstStyle/>
          <a:p>
            <a:pPr marL="0" indent="0">
              <a:buNone/>
            </a:pPr>
            <a:r>
              <a:rPr lang="en-US" sz="3600" b="1" dirty="0">
                <a:latin typeface="Candara" panose="020E0502030303020204" pitchFamily="34" charset="0"/>
              </a:rPr>
              <a:t>Considering the definitions by Vine and Thayer, </a:t>
            </a:r>
            <a:r>
              <a:rPr lang="en-US" sz="3600" b="1" i="1" dirty="0">
                <a:latin typeface="Candara" panose="020E0502030303020204" pitchFamily="34" charset="0"/>
              </a:rPr>
              <a:t>“fellowship” </a:t>
            </a:r>
            <a:r>
              <a:rPr lang="en-US" sz="3600" b="1" dirty="0">
                <a:latin typeface="Candara" panose="020E0502030303020204" pitchFamily="34" charset="0"/>
              </a:rPr>
              <a:t>has a two-fold meaning:</a:t>
            </a:r>
          </a:p>
          <a:p>
            <a:pPr marL="274320" indent="-274320">
              <a:spcBef>
                <a:spcPts val="600"/>
              </a:spcBef>
              <a:buFont typeface="Wingdings" panose="05000000000000000000" pitchFamily="2" charset="2"/>
              <a:buChar char="§"/>
            </a:pPr>
            <a:r>
              <a:rPr lang="en-US" sz="3200" dirty="0">
                <a:latin typeface="Candara" panose="020E0502030303020204" pitchFamily="34" charset="0"/>
              </a:rPr>
              <a:t>A state or relationship, and</a:t>
            </a:r>
          </a:p>
          <a:p>
            <a:pPr marL="274320" indent="-274320">
              <a:spcBef>
                <a:spcPts val="600"/>
              </a:spcBef>
              <a:buFont typeface="Wingdings" panose="05000000000000000000" pitchFamily="2" charset="2"/>
              <a:buChar char="§"/>
            </a:pPr>
            <a:r>
              <a:rPr lang="en-US" sz="3200" dirty="0">
                <a:latin typeface="Candara" panose="020E0502030303020204" pitchFamily="34" charset="0"/>
              </a:rPr>
              <a:t>Joint participation</a:t>
            </a:r>
          </a:p>
          <a:p>
            <a:pPr marL="0" indent="0">
              <a:spcBef>
                <a:spcPts val="1200"/>
              </a:spcBef>
              <a:buNone/>
            </a:pPr>
            <a:r>
              <a:rPr lang="en-US" sz="3600" b="1" dirty="0">
                <a:latin typeface="Candara" panose="020E0502030303020204" pitchFamily="34" charset="0"/>
              </a:rPr>
              <a:t>Christians are people who have been </a:t>
            </a:r>
            <a:r>
              <a:rPr lang="en-US" sz="3600" b="1" i="1" dirty="0">
                <a:latin typeface="Candara" panose="020E0502030303020204" pitchFamily="34" charset="0"/>
              </a:rPr>
              <a:t>“</a:t>
            </a:r>
            <a:r>
              <a:rPr lang="en-US" sz="3600" b="1" i="1" u="sng" dirty="0">
                <a:latin typeface="Candara" panose="020E0502030303020204" pitchFamily="34" charset="0"/>
              </a:rPr>
              <a:t>called into the fellowship of His Son</a:t>
            </a:r>
            <a:r>
              <a:rPr lang="en-US" sz="3600" b="1" i="1" dirty="0">
                <a:latin typeface="Candara" panose="020E0502030303020204" pitchFamily="34" charset="0"/>
              </a:rPr>
              <a:t>” – </a:t>
            </a:r>
            <a:r>
              <a:rPr lang="en-US" sz="3600" i="1" dirty="0">
                <a:latin typeface="Candara" panose="020E0502030303020204" pitchFamily="34" charset="0"/>
              </a:rPr>
              <a:t>1 Cor. 1:9</a:t>
            </a:r>
          </a:p>
          <a:p>
            <a:pPr marL="274320" indent="-274320">
              <a:spcBef>
                <a:spcPts val="1200"/>
              </a:spcBef>
              <a:buFont typeface="Wingdings" panose="05000000000000000000" pitchFamily="2" charset="2"/>
              <a:buChar char="§"/>
            </a:pPr>
            <a:r>
              <a:rPr lang="en-US" sz="3200" b="1" i="1" dirty="0">
                <a:latin typeface="Candara" panose="020E0502030303020204" pitchFamily="34" charset="0"/>
              </a:rPr>
              <a:t>“Fellowship” </a:t>
            </a:r>
            <a:r>
              <a:rPr lang="en-US" sz="3200" dirty="0">
                <a:latin typeface="Candara" panose="020E0502030303020204" pitchFamily="34" charset="0"/>
              </a:rPr>
              <a:t>that denotes a state or relationship of saints who continue </a:t>
            </a:r>
            <a:r>
              <a:rPr lang="en-US" sz="3200" b="1" i="1" dirty="0">
                <a:latin typeface="Candara" panose="020E0502030303020204" pitchFamily="34" charset="0"/>
              </a:rPr>
              <a:t>“in the apostle’s doctrine and fellowship”</a:t>
            </a:r>
            <a:r>
              <a:rPr lang="en-US" sz="3200" i="1" dirty="0">
                <a:latin typeface="Candara" panose="020E0502030303020204" pitchFamily="34" charset="0"/>
              </a:rPr>
              <a:t> (Acts 2:42), </a:t>
            </a:r>
            <a:r>
              <a:rPr lang="en-US" sz="3200" dirty="0">
                <a:latin typeface="Candara" panose="020E0502030303020204" pitchFamily="34" charset="0"/>
              </a:rPr>
              <a:t>jointly participating in the things peculiar to their state in Christ and their relationships as Christians</a:t>
            </a:r>
            <a:endParaRPr lang="en-US" sz="3600" b="1" i="1" dirty="0">
              <a:latin typeface="Candara" panose="020E0502030303020204" pitchFamily="34" charset="0"/>
            </a:endParaRPr>
          </a:p>
          <a:p>
            <a:pPr marL="0" indent="0">
              <a:spcBef>
                <a:spcPts val="600"/>
              </a:spcBef>
              <a:buNone/>
            </a:pPr>
            <a:endParaRPr lang="en-US" sz="2800" dirty="0">
              <a:latin typeface="Candara" panose="020E0502030303020204" pitchFamily="34" charset="0"/>
            </a:endParaRPr>
          </a:p>
        </p:txBody>
      </p:sp>
    </p:spTree>
    <p:extLst>
      <p:ext uri="{BB962C8B-B14F-4D97-AF65-F5344CB8AC3E}">
        <p14:creationId xmlns:p14="http://schemas.microsoft.com/office/powerpoint/2010/main" val="3889288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237744" y="323088"/>
            <a:ext cx="8839200" cy="761999"/>
          </a:xfrm>
          <a:solidFill>
            <a:schemeClr val="bg1">
              <a:lumMod val="40000"/>
              <a:lumOff val="60000"/>
            </a:schemeClr>
          </a:solidFill>
        </p:spPr>
        <p:txBody>
          <a:bodyPr>
            <a:normAutofit/>
          </a:bodyPr>
          <a:lstStyle/>
          <a:p>
            <a:pPr eaLnBrk="1" hangingPunct="1">
              <a:defRPr/>
            </a:pPr>
            <a:r>
              <a:rPr lang="en-US" sz="4400" i="1" dirty="0">
                <a:latin typeface="Candara" panose="020E0502030303020204" pitchFamily="34" charset="0"/>
              </a:rPr>
              <a:t>“Fellowship” </a:t>
            </a:r>
            <a:r>
              <a:rPr lang="en-US" sz="4400" dirty="0">
                <a:latin typeface="Candara" panose="020E0502030303020204" pitchFamily="34" charset="0"/>
              </a:rPr>
              <a:t>= Spiritual Partnership </a:t>
            </a:r>
          </a:p>
        </p:txBody>
      </p:sp>
      <p:sp>
        <p:nvSpPr>
          <p:cNvPr id="16387" name="Rectangle 3"/>
          <p:cNvSpPr>
            <a:spLocks noGrp="1" noChangeArrowheads="1"/>
          </p:cNvSpPr>
          <p:nvPr>
            <p:ph type="body" idx="1"/>
          </p:nvPr>
        </p:nvSpPr>
        <p:spPr>
          <a:xfrm>
            <a:off x="438912" y="1100328"/>
            <a:ext cx="8461248" cy="5410200"/>
          </a:xfrm>
        </p:spPr>
        <p:txBody>
          <a:bodyPr>
            <a:normAutofit/>
          </a:bodyPr>
          <a:lstStyle/>
          <a:p>
            <a:pPr marL="0" indent="0" eaLnBrk="1" hangingPunct="1">
              <a:spcBef>
                <a:spcPts val="600"/>
              </a:spcBef>
              <a:buNone/>
              <a:defRPr/>
            </a:pPr>
            <a:r>
              <a:rPr lang="en-US" sz="3400" b="1" i="1" dirty="0">
                <a:effectLst/>
                <a:latin typeface="Candara" panose="020E0502030303020204" pitchFamily="34" charset="0"/>
              </a:rPr>
              <a:t>“Fellowship” </a:t>
            </a:r>
            <a:r>
              <a:rPr lang="en-US" sz="3400" dirty="0">
                <a:effectLst/>
                <a:latin typeface="Candara" panose="020E0502030303020204" pitchFamily="34" charset="0"/>
              </a:rPr>
              <a:t>is that </a:t>
            </a:r>
            <a:r>
              <a:rPr lang="en-US" sz="3400" b="1" u="sng" dirty="0">
                <a:latin typeface="Candara" panose="020E0502030303020204" pitchFamily="34" charset="0"/>
              </a:rPr>
              <a:t>spiritual partnership</a:t>
            </a:r>
            <a:r>
              <a:rPr lang="en-US" sz="3400" dirty="0">
                <a:effectLst/>
                <a:latin typeface="Candara" panose="020E0502030303020204" pitchFamily="34" charset="0"/>
              </a:rPr>
              <a:t> that links together all who have been baptized into the name of the Father and of the Son and of the Holy Spirit, into a great </a:t>
            </a:r>
            <a:r>
              <a:rPr lang="en-US" sz="3400" i="1" dirty="0">
                <a:effectLst/>
                <a:latin typeface="Candara" panose="020E0502030303020204" pitchFamily="34" charset="0"/>
              </a:rPr>
              <a:t>“</a:t>
            </a:r>
            <a:r>
              <a:rPr lang="en-US" sz="3400" b="1" i="1" dirty="0">
                <a:latin typeface="Candara" panose="020E0502030303020204" pitchFamily="34" charset="0"/>
              </a:rPr>
              <a:t>fellowship”</a:t>
            </a:r>
            <a:r>
              <a:rPr lang="en-US" sz="3400" i="1" dirty="0">
                <a:effectLst/>
                <a:latin typeface="Candara" panose="020E0502030303020204" pitchFamily="34" charset="0"/>
              </a:rPr>
              <a:t> </a:t>
            </a:r>
            <a:r>
              <a:rPr lang="en-US" sz="3400" dirty="0">
                <a:effectLst/>
                <a:latin typeface="Candara" panose="020E0502030303020204" pitchFamily="34" charset="0"/>
              </a:rPr>
              <a:t>or </a:t>
            </a:r>
            <a:r>
              <a:rPr lang="en-US" sz="3400" b="1" dirty="0">
                <a:latin typeface="Candara" panose="020E0502030303020204" pitchFamily="34" charset="0"/>
              </a:rPr>
              <a:t>brotherhood</a:t>
            </a:r>
            <a:r>
              <a:rPr lang="en-US" sz="3400" dirty="0">
                <a:effectLst/>
                <a:latin typeface="Candara" panose="020E0502030303020204" pitchFamily="34" charset="0"/>
              </a:rPr>
              <a:t> in Christ Jesus.</a:t>
            </a:r>
          </a:p>
          <a:p>
            <a:pPr marL="274320" indent="-274320" eaLnBrk="1" hangingPunct="1">
              <a:spcBef>
                <a:spcPts val="1200"/>
              </a:spcBef>
              <a:buFont typeface="Wingdings" panose="05000000000000000000" pitchFamily="2" charset="2"/>
              <a:buChar char="§"/>
              <a:defRPr/>
            </a:pPr>
            <a:r>
              <a:rPr lang="en-US" sz="3000" b="1" i="1" dirty="0">
                <a:effectLst/>
                <a:latin typeface="Candara" panose="020E0502030303020204" pitchFamily="34" charset="0"/>
              </a:rPr>
              <a:t>“The </a:t>
            </a:r>
            <a:r>
              <a:rPr lang="en-US" sz="3000" b="1" i="1" u="sng" dirty="0">
                <a:effectLst/>
                <a:latin typeface="Candara" panose="020E0502030303020204" pitchFamily="34" charset="0"/>
              </a:rPr>
              <a:t>Lord</a:t>
            </a:r>
            <a:r>
              <a:rPr lang="en-US" sz="3000" b="1" i="1" dirty="0">
                <a:effectLst/>
                <a:latin typeface="Candara" panose="020E0502030303020204" pitchFamily="34" charset="0"/>
              </a:rPr>
              <a:t> added to the church…”</a:t>
            </a:r>
            <a:r>
              <a:rPr lang="en-US" sz="3000" b="1" i="1" dirty="0">
                <a:latin typeface="Candara" panose="020E0502030303020204" pitchFamily="34" charset="0"/>
              </a:rPr>
              <a:t> </a:t>
            </a:r>
            <a:r>
              <a:rPr lang="en-US" sz="3000" i="1" dirty="0">
                <a:latin typeface="Candara" panose="020E0502030303020204" pitchFamily="34" charset="0"/>
              </a:rPr>
              <a:t>– </a:t>
            </a:r>
            <a:r>
              <a:rPr lang="en-US" sz="3000" i="1" dirty="0">
                <a:effectLst/>
                <a:latin typeface="Candara" panose="020E0502030303020204" pitchFamily="34" charset="0"/>
              </a:rPr>
              <a:t>Acts 2:47</a:t>
            </a:r>
          </a:p>
          <a:p>
            <a:pPr marL="274320" indent="-274320" eaLnBrk="1" hangingPunct="1">
              <a:spcBef>
                <a:spcPts val="600"/>
              </a:spcBef>
              <a:buFont typeface="Wingdings" panose="05000000000000000000" pitchFamily="2" charset="2"/>
              <a:buChar char="§"/>
              <a:defRPr/>
            </a:pPr>
            <a:r>
              <a:rPr lang="en-US" sz="3000" dirty="0">
                <a:latin typeface="Candara" panose="020E0502030303020204" pitchFamily="34" charset="0"/>
              </a:rPr>
              <a:t>Called into</a:t>
            </a:r>
            <a:r>
              <a:rPr lang="en-US" sz="3000" b="1" dirty="0">
                <a:latin typeface="Candara" panose="020E0502030303020204" pitchFamily="34" charset="0"/>
              </a:rPr>
              <a:t> </a:t>
            </a:r>
            <a:r>
              <a:rPr lang="en-US" sz="3000" b="1" i="1" dirty="0">
                <a:latin typeface="Candara" panose="020E0502030303020204" pitchFamily="34" charset="0"/>
              </a:rPr>
              <a:t>“fellowship” </a:t>
            </a:r>
            <a:r>
              <a:rPr lang="en-US" sz="3000" i="1" dirty="0">
                <a:latin typeface="Candara" panose="020E0502030303020204" pitchFamily="34" charset="0"/>
              </a:rPr>
              <a:t>– 1 Cor. 1:9</a:t>
            </a:r>
          </a:p>
          <a:p>
            <a:pPr marL="274320" indent="-274320" eaLnBrk="1" hangingPunct="1">
              <a:spcBef>
                <a:spcPts val="600"/>
              </a:spcBef>
              <a:buFont typeface="Wingdings" panose="05000000000000000000" pitchFamily="2" charset="2"/>
              <a:buChar char="§"/>
              <a:defRPr/>
            </a:pPr>
            <a:r>
              <a:rPr lang="en-US" sz="3000" dirty="0">
                <a:latin typeface="Candara" panose="020E0502030303020204" pitchFamily="34" charset="0"/>
              </a:rPr>
              <a:t>Called by the </a:t>
            </a:r>
            <a:r>
              <a:rPr lang="en-US" sz="3000" i="1" dirty="0">
                <a:latin typeface="Candara" panose="020E0502030303020204" pitchFamily="34" charset="0"/>
              </a:rPr>
              <a:t>“</a:t>
            </a:r>
            <a:r>
              <a:rPr lang="en-US" sz="3000" b="1" i="1" dirty="0">
                <a:latin typeface="Candara" panose="020E0502030303020204" pitchFamily="34" charset="0"/>
              </a:rPr>
              <a:t>gospel</a:t>
            </a:r>
            <a:r>
              <a:rPr lang="en-US" sz="3000" i="1" dirty="0">
                <a:latin typeface="Candara" panose="020E0502030303020204" pitchFamily="34" charset="0"/>
              </a:rPr>
              <a:t>”– 2 Thess. 2:14</a:t>
            </a:r>
          </a:p>
          <a:p>
            <a:pPr marL="0" lvl="1" indent="-533400" eaLnBrk="1" hangingPunct="1">
              <a:spcBef>
                <a:spcPts val="1200"/>
              </a:spcBef>
              <a:buFont typeface="Wingdings" pitchFamily="2" charset="2"/>
              <a:buNone/>
              <a:defRPr/>
            </a:pPr>
            <a:r>
              <a:rPr lang="en-US" sz="3400" b="1" dirty="0">
                <a:effectLst/>
                <a:latin typeface="Candara" panose="020E0502030303020204" pitchFamily="34" charset="0"/>
              </a:rPr>
              <a:t>All selfish and secular distinctions prevailing in society have been removed</a:t>
            </a:r>
            <a:r>
              <a:rPr lang="en-US" sz="3400" b="1" dirty="0">
                <a:latin typeface="Candara" panose="020E0502030303020204" pitchFamily="34" charset="0"/>
              </a:rPr>
              <a:t> </a:t>
            </a:r>
            <a:r>
              <a:rPr lang="en-US" sz="3400" dirty="0">
                <a:latin typeface="Candara" panose="020E0502030303020204" pitchFamily="34" charset="0"/>
              </a:rPr>
              <a:t>– </a:t>
            </a:r>
            <a:r>
              <a:rPr lang="en-US" sz="3400" i="1" dirty="0">
                <a:latin typeface="Candara" panose="020E0502030303020204" pitchFamily="34" charset="0"/>
              </a:rPr>
              <a:t>Gal. 3:28</a:t>
            </a:r>
          </a:p>
          <a:p>
            <a:pPr marL="609600" indent="-609600" eaLnBrk="1" hangingPunct="1">
              <a:defRPr/>
            </a:pP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387">
                                            <p:txEl>
                                              <p:pRg st="1" end="1"/>
                                            </p:txEl>
                                          </p:spTgt>
                                        </p:tgtEl>
                                        <p:attrNameLst>
                                          <p:attrName>style.visibility</p:attrName>
                                        </p:attrNameLst>
                                      </p:cBhvr>
                                      <p:to>
                                        <p:strVal val="visible"/>
                                      </p:to>
                                    </p:set>
                                    <p:animEffect transition="in" filter="fade">
                                      <p:cBhvr>
                                        <p:cTn id="14" dur="1000"/>
                                        <p:tgtEl>
                                          <p:spTgt spid="16387">
                                            <p:txEl>
                                              <p:pRg st="1" end="1"/>
                                            </p:txEl>
                                          </p:spTgt>
                                        </p:tgtEl>
                                      </p:cBhvr>
                                    </p:animEffect>
                                    <p:anim calcmode="lin" valueType="num">
                                      <p:cBhvr>
                                        <p:cTn id="15"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3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387">
                                            <p:txEl>
                                              <p:pRg st="2" end="2"/>
                                            </p:txEl>
                                          </p:spTgt>
                                        </p:tgtEl>
                                        <p:attrNameLst>
                                          <p:attrName>style.visibility</p:attrName>
                                        </p:attrNameLst>
                                      </p:cBhvr>
                                      <p:to>
                                        <p:strVal val="visible"/>
                                      </p:to>
                                    </p:set>
                                    <p:animEffect transition="in" filter="fade">
                                      <p:cBhvr>
                                        <p:cTn id="21" dur="1000"/>
                                        <p:tgtEl>
                                          <p:spTgt spid="16387">
                                            <p:txEl>
                                              <p:pRg st="2" end="2"/>
                                            </p:txEl>
                                          </p:spTgt>
                                        </p:tgtEl>
                                      </p:cBhvr>
                                    </p:animEffect>
                                    <p:anim calcmode="lin" valueType="num">
                                      <p:cBhvr>
                                        <p:cTn id="22"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63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6387">
                                            <p:txEl>
                                              <p:pRg st="3" end="3"/>
                                            </p:txEl>
                                          </p:spTgt>
                                        </p:tgtEl>
                                        <p:attrNameLst>
                                          <p:attrName>style.visibility</p:attrName>
                                        </p:attrNameLst>
                                      </p:cBhvr>
                                      <p:to>
                                        <p:strVal val="visible"/>
                                      </p:to>
                                    </p:set>
                                    <p:animEffect transition="in" filter="fade">
                                      <p:cBhvr>
                                        <p:cTn id="28" dur="1000"/>
                                        <p:tgtEl>
                                          <p:spTgt spid="16387">
                                            <p:txEl>
                                              <p:pRg st="3" end="3"/>
                                            </p:txEl>
                                          </p:spTgt>
                                        </p:tgtEl>
                                      </p:cBhvr>
                                    </p:animEffect>
                                    <p:anim calcmode="lin" valueType="num">
                                      <p:cBhvr>
                                        <p:cTn id="29" dur="10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638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6387">
                                            <p:txEl>
                                              <p:pRg st="4" end="4"/>
                                            </p:txEl>
                                          </p:spTgt>
                                        </p:tgtEl>
                                        <p:attrNameLst>
                                          <p:attrName>style.visibility</p:attrName>
                                        </p:attrNameLst>
                                      </p:cBhvr>
                                      <p:to>
                                        <p:strVal val="visible"/>
                                      </p:to>
                                    </p:set>
                                    <p:animEffect transition="in" filter="fade">
                                      <p:cBhvr>
                                        <p:cTn id="35" dur="1000"/>
                                        <p:tgtEl>
                                          <p:spTgt spid="16387">
                                            <p:txEl>
                                              <p:pRg st="4" end="4"/>
                                            </p:txEl>
                                          </p:spTgt>
                                        </p:tgtEl>
                                      </p:cBhvr>
                                    </p:animEffect>
                                    <p:anim calcmode="lin" valueType="num">
                                      <p:cBhvr>
                                        <p:cTn id="36" dur="10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638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87456" y="503854"/>
            <a:ext cx="8656544" cy="562945"/>
          </a:xfrm>
        </p:spPr>
        <p:txBody>
          <a:bodyPr>
            <a:noAutofit/>
          </a:bodyPr>
          <a:lstStyle/>
          <a:p>
            <a:r>
              <a:rPr lang="en-US" sz="4400" i="1" dirty="0">
                <a:latin typeface="Candara" panose="020E0502030303020204" pitchFamily="34" charset="0"/>
              </a:rPr>
              <a:t>“Fellowship” </a:t>
            </a:r>
            <a:r>
              <a:rPr lang="en-US" sz="4400" dirty="0">
                <a:latin typeface="Candara" panose="020E0502030303020204" pitchFamily="34" charset="0"/>
              </a:rPr>
              <a:t>Has Two Directions </a:t>
            </a:r>
          </a:p>
        </p:txBody>
      </p:sp>
      <p:sp>
        <p:nvSpPr>
          <p:cNvPr id="3" name="Content Placeholder 2"/>
          <p:cNvSpPr>
            <a:spLocks noGrp="1"/>
          </p:cNvSpPr>
          <p:nvPr>
            <p:ph idx="1"/>
          </p:nvPr>
        </p:nvSpPr>
        <p:spPr>
          <a:xfrm>
            <a:off x="487456" y="1066799"/>
            <a:ext cx="8339552" cy="3102865"/>
          </a:xfrm>
        </p:spPr>
        <p:txBody>
          <a:bodyPr>
            <a:normAutofit/>
          </a:bodyPr>
          <a:lstStyle/>
          <a:p>
            <a:pPr marL="0" indent="0">
              <a:spcBef>
                <a:spcPts val="600"/>
              </a:spcBef>
              <a:buNone/>
            </a:pPr>
            <a:r>
              <a:rPr lang="en-US" sz="3600" b="1" i="1" dirty="0">
                <a:latin typeface="Candara" panose="020E0502030303020204" pitchFamily="34" charset="0"/>
              </a:rPr>
              <a:t>“Fellowship” </a:t>
            </a:r>
            <a:r>
              <a:rPr lang="en-US" sz="3600" b="1" dirty="0">
                <a:latin typeface="Candara" panose="020E0502030303020204" pitchFamily="34" charset="0"/>
              </a:rPr>
              <a:t>is first </a:t>
            </a:r>
            <a:r>
              <a:rPr lang="en-US" sz="3600" b="1" u="sng" dirty="0">
                <a:latin typeface="Candara" panose="020E0502030303020204" pitchFamily="34" charset="0"/>
              </a:rPr>
              <a:t>VERTICAL</a:t>
            </a:r>
          </a:p>
          <a:p>
            <a:pPr marL="274320" indent="-274320">
              <a:spcBef>
                <a:spcPts val="600"/>
              </a:spcBef>
              <a:buFont typeface="Wingdings" panose="05000000000000000000" pitchFamily="2" charset="2"/>
              <a:buChar char="§"/>
            </a:pPr>
            <a:r>
              <a:rPr lang="en-US" sz="3200" dirty="0">
                <a:latin typeface="Candara" panose="020E0502030303020204" pitchFamily="34" charset="0"/>
              </a:rPr>
              <a:t>Man can have </a:t>
            </a:r>
            <a:r>
              <a:rPr lang="en-US" sz="3200" b="1" i="1" dirty="0">
                <a:latin typeface="Candara" panose="020E0502030303020204" pitchFamily="34" charset="0"/>
              </a:rPr>
              <a:t>“fellowship” </a:t>
            </a:r>
            <a:r>
              <a:rPr lang="en-US" sz="3200" dirty="0">
                <a:latin typeface="Candara" panose="020E0502030303020204" pitchFamily="34" charset="0"/>
              </a:rPr>
              <a:t>with all three Persons of the Godhead, </a:t>
            </a:r>
            <a:r>
              <a:rPr lang="en-US" sz="3200" b="1" dirty="0">
                <a:latin typeface="Candara" panose="020E0502030303020204" pitchFamily="34" charset="0"/>
              </a:rPr>
              <a:t>WITH…</a:t>
            </a:r>
          </a:p>
          <a:p>
            <a:pPr marL="548640" lvl="1" indent="-274320">
              <a:spcBef>
                <a:spcPts val="600"/>
              </a:spcBef>
              <a:buFont typeface="Wingdings" panose="05000000000000000000" pitchFamily="2" charset="2"/>
              <a:buChar char="§"/>
            </a:pPr>
            <a:r>
              <a:rPr lang="en-US" sz="3000" b="1" dirty="0">
                <a:latin typeface="Candara" panose="020E0502030303020204" pitchFamily="34" charset="0"/>
              </a:rPr>
              <a:t>God the Father </a:t>
            </a:r>
            <a:r>
              <a:rPr lang="en-US" sz="3000" i="1" dirty="0">
                <a:latin typeface="Candara" panose="020E0502030303020204" pitchFamily="34" charset="0"/>
              </a:rPr>
              <a:t>– 1 John 1:3</a:t>
            </a:r>
          </a:p>
          <a:p>
            <a:pPr marL="548640" lvl="1" indent="-274320">
              <a:spcBef>
                <a:spcPts val="600"/>
              </a:spcBef>
              <a:buFont typeface="Wingdings" panose="05000000000000000000" pitchFamily="2" charset="2"/>
              <a:buChar char="§"/>
            </a:pPr>
            <a:r>
              <a:rPr lang="en-US" sz="3000" b="1" dirty="0">
                <a:latin typeface="Candara" panose="020E0502030303020204" pitchFamily="34" charset="0"/>
              </a:rPr>
              <a:t>Jesus Christ the Son </a:t>
            </a:r>
            <a:r>
              <a:rPr lang="en-US" sz="3000" dirty="0">
                <a:latin typeface="Candara" panose="020E0502030303020204" pitchFamily="34" charset="0"/>
              </a:rPr>
              <a:t>– </a:t>
            </a:r>
            <a:r>
              <a:rPr lang="en-US" sz="3000" i="1" dirty="0">
                <a:latin typeface="Candara" panose="020E0502030303020204" pitchFamily="34" charset="0"/>
              </a:rPr>
              <a:t>1 Cor. 1:9</a:t>
            </a:r>
            <a:endParaRPr lang="en-US" sz="3000" dirty="0">
              <a:latin typeface="Candara" panose="020E0502030303020204" pitchFamily="34" charset="0"/>
            </a:endParaRPr>
          </a:p>
          <a:p>
            <a:pPr marL="548640" lvl="1" indent="-274320">
              <a:spcBef>
                <a:spcPts val="600"/>
              </a:spcBef>
              <a:buFont typeface="Wingdings" panose="05000000000000000000" pitchFamily="2" charset="2"/>
              <a:buChar char="§"/>
            </a:pPr>
            <a:r>
              <a:rPr lang="en-US" sz="3000" b="1" dirty="0">
                <a:latin typeface="Candara" panose="020E0502030303020204" pitchFamily="34" charset="0"/>
              </a:rPr>
              <a:t>The Holy Spirit </a:t>
            </a:r>
            <a:r>
              <a:rPr lang="en-US" sz="3000" i="1" dirty="0">
                <a:latin typeface="Candara" panose="020E0502030303020204" pitchFamily="34" charset="0"/>
              </a:rPr>
              <a:t>– Phil. 2:1; 2 Cor. 13:14</a:t>
            </a:r>
          </a:p>
          <a:p>
            <a:pPr marL="171450" lvl="1" indent="0">
              <a:spcBef>
                <a:spcPts val="600"/>
              </a:spcBef>
              <a:buNone/>
            </a:pPr>
            <a:endParaRPr lang="en-US" sz="3050" b="1" i="1" dirty="0">
              <a:latin typeface="Candara" panose="020E0502030303020204" pitchFamily="34" charset="0"/>
            </a:endParaRPr>
          </a:p>
        </p:txBody>
      </p:sp>
      <p:sp>
        <p:nvSpPr>
          <p:cNvPr id="4" name="TextBox 3">
            <a:extLst>
              <a:ext uri="{FF2B5EF4-FFF2-40B4-BE49-F238E27FC236}">
                <a16:creationId xmlns:a16="http://schemas.microsoft.com/office/drawing/2014/main" id="{421C5A68-D2D8-3CCF-48D0-848E03C6BB12}"/>
              </a:ext>
            </a:extLst>
          </p:cNvPr>
          <p:cNvSpPr txBox="1"/>
          <p:nvPr/>
        </p:nvSpPr>
        <p:spPr>
          <a:xfrm>
            <a:off x="841248" y="4352544"/>
            <a:ext cx="7467600" cy="1938992"/>
          </a:xfrm>
          <a:prstGeom prst="rect">
            <a:avLst/>
          </a:prstGeom>
          <a:noFill/>
        </p:spPr>
        <p:txBody>
          <a:bodyPr wrap="square" rtlCol="0">
            <a:spAutoFit/>
          </a:bodyPr>
          <a:lstStyle/>
          <a:p>
            <a:pPr algn="ctr"/>
            <a:r>
              <a:rPr lang="en-US" sz="4000" b="1" u="sng" dirty="0">
                <a:solidFill>
                  <a:srgbClr val="FF0000"/>
                </a:solidFill>
                <a:latin typeface="Candara" panose="020E0502030303020204" pitchFamily="34" charset="0"/>
              </a:rPr>
              <a:t>VERTICAL</a:t>
            </a:r>
            <a:r>
              <a:rPr lang="en-US" sz="4000" b="1" dirty="0">
                <a:solidFill>
                  <a:srgbClr val="FF0000"/>
                </a:solidFill>
                <a:latin typeface="Candara" panose="020E0502030303020204" pitchFamily="34" charset="0"/>
              </a:rPr>
              <a:t> </a:t>
            </a:r>
            <a:r>
              <a:rPr lang="en-US" sz="4000" b="1" i="1" dirty="0">
                <a:solidFill>
                  <a:srgbClr val="FF0000"/>
                </a:solidFill>
                <a:latin typeface="Candara" panose="020E0502030303020204" pitchFamily="34" charset="0"/>
              </a:rPr>
              <a:t>“fellowship” </a:t>
            </a:r>
            <a:r>
              <a:rPr lang="en-US" sz="4000" b="1" dirty="0">
                <a:solidFill>
                  <a:srgbClr val="FF0000"/>
                </a:solidFill>
                <a:latin typeface="Candara" panose="020E0502030303020204" pitchFamily="34" charset="0"/>
              </a:rPr>
              <a:t>is dependant on at least two factors!</a:t>
            </a:r>
          </a:p>
        </p:txBody>
      </p:sp>
    </p:spTree>
    <p:extLst>
      <p:ext uri="{BB962C8B-B14F-4D97-AF65-F5344CB8AC3E}">
        <p14:creationId xmlns:p14="http://schemas.microsoft.com/office/powerpoint/2010/main" val="1749272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500"/>
                                        <p:tgtEl>
                                          <p:spTgt spid="4"/>
                                        </p:tgtEl>
                                      </p:cBhvr>
                                    </p:animEffect>
                                    <p:anim calcmode="lin" valueType="num">
                                      <p:cBhvr>
                                        <p:cTn id="43" dur="1500" fill="hold"/>
                                        <p:tgtEl>
                                          <p:spTgt spid="4"/>
                                        </p:tgtEl>
                                        <p:attrNameLst>
                                          <p:attrName>ppt_x</p:attrName>
                                        </p:attrNameLst>
                                      </p:cBhvr>
                                      <p:tavLst>
                                        <p:tav tm="0">
                                          <p:val>
                                            <p:strVal val="#ppt_x"/>
                                          </p:val>
                                        </p:tav>
                                        <p:tav tm="100000">
                                          <p:val>
                                            <p:strVal val="#ppt_x"/>
                                          </p:val>
                                        </p:tav>
                                      </p:tavLst>
                                    </p:anim>
                                    <p:anim calcmode="lin" valueType="num">
                                      <p:cBhvr>
                                        <p:cTn id="44" dur="15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87456" y="503854"/>
            <a:ext cx="8656544" cy="562945"/>
          </a:xfrm>
        </p:spPr>
        <p:txBody>
          <a:bodyPr>
            <a:noAutofit/>
          </a:bodyPr>
          <a:lstStyle/>
          <a:p>
            <a:r>
              <a:rPr lang="en-US" sz="4400" dirty="0">
                <a:latin typeface="Candara" panose="020E0502030303020204" pitchFamily="34" charset="0"/>
              </a:rPr>
              <a:t>VERTICAL</a:t>
            </a:r>
            <a:r>
              <a:rPr lang="en-US" sz="4400" i="1" dirty="0">
                <a:latin typeface="Candara" panose="020E0502030303020204" pitchFamily="34" charset="0"/>
              </a:rPr>
              <a:t> “Fellowship” </a:t>
            </a:r>
            <a:r>
              <a:rPr lang="en-US" sz="4400" dirty="0">
                <a:latin typeface="Candara" panose="020E0502030303020204" pitchFamily="34" charset="0"/>
              </a:rPr>
              <a:t>Factors</a:t>
            </a:r>
          </a:p>
        </p:txBody>
      </p:sp>
      <p:sp>
        <p:nvSpPr>
          <p:cNvPr id="3" name="Content Placeholder 2"/>
          <p:cNvSpPr>
            <a:spLocks noGrp="1"/>
          </p:cNvSpPr>
          <p:nvPr>
            <p:ph idx="1"/>
          </p:nvPr>
        </p:nvSpPr>
        <p:spPr>
          <a:xfrm>
            <a:off x="487456" y="1066799"/>
            <a:ext cx="8339552" cy="5419345"/>
          </a:xfrm>
        </p:spPr>
        <p:txBody>
          <a:bodyPr>
            <a:normAutofit/>
          </a:bodyPr>
          <a:lstStyle/>
          <a:p>
            <a:pPr marL="0" indent="0">
              <a:spcBef>
                <a:spcPts val="600"/>
              </a:spcBef>
              <a:buNone/>
            </a:pPr>
            <a:r>
              <a:rPr lang="en-US" sz="3600" b="1" dirty="0">
                <a:latin typeface="Candara" panose="020E0502030303020204" pitchFamily="34" charset="0"/>
              </a:rPr>
              <a:t>God’s </a:t>
            </a:r>
            <a:r>
              <a:rPr lang="en-US" sz="3600" b="1" u="sng" dirty="0">
                <a:latin typeface="Candara" panose="020E0502030303020204" pitchFamily="34" charset="0"/>
              </a:rPr>
              <a:t>Provisions</a:t>
            </a:r>
            <a:r>
              <a:rPr lang="en-US" sz="3600" b="1" dirty="0">
                <a:latin typeface="Candara" panose="020E0502030303020204" pitchFamily="34" charset="0"/>
              </a:rPr>
              <a:t> – Who provided…</a:t>
            </a:r>
          </a:p>
          <a:p>
            <a:pPr>
              <a:spcBef>
                <a:spcPts val="0"/>
              </a:spcBef>
              <a:buFont typeface="Wingdings" panose="05000000000000000000" pitchFamily="2" charset="2"/>
              <a:buChar char="§"/>
            </a:pPr>
            <a:r>
              <a:rPr lang="en-US" sz="3200" dirty="0">
                <a:latin typeface="Candara" panose="020E0502030303020204" pitchFamily="34" charset="0"/>
              </a:rPr>
              <a:t> Christ </a:t>
            </a:r>
            <a:r>
              <a:rPr lang="en-US" sz="3200" i="1" dirty="0">
                <a:latin typeface="Candara" panose="020E0502030303020204" pitchFamily="34" charset="0"/>
              </a:rPr>
              <a:t>– John 3:16</a:t>
            </a:r>
          </a:p>
          <a:p>
            <a:pPr marL="274320" indent="-274320">
              <a:spcBef>
                <a:spcPts val="0"/>
              </a:spcBef>
              <a:buFont typeface="Wingdings" panose="05000000000000000000" pitchFamily="2" charset="2"/>
              <a:buChar char="§"/>
            </a:pPr>
            <a:r>
              <a:rPr lang="en-US" sz="3200" dirty="0">
                <a:latin typeface="Candara" panose="020E0502030303020204" pitchFamily="34" charset="0"/>
              </a:rPr>
              <a:t>The gospel </a:t>
            </a:r>
            <a:r>
              <a:rPr lang="en-US" sz="3200" i="1" dirty="0">
                <a:latin typeface="Candara" panose="020E0502030303020204" pitchFamily="34" charset="0"/>
              </a:rPr>
              <a:t>– Rom. 1:16</a:t>
            </a:r>
          </a:p>
          <a:p>
            <a:pPr marL="274320" indent="-274320">
              <a:spcBef>
                <a:spcPts val="0"/>
              </a:spcBef>
              <a:buFont typeface="Wingdings" panose="05000000000000000000" pitchFamily="2" charset="2"/>
              <a:buChar char="§"/>
            </a:pPr>
            <a:r>
              <a:rPr lang="en-US" sz="3200" dirty="0">
                <a:latin typeface="Candara" panose="020E0502030303020204" pitchFamily="34" charset="0"/>
              </a:rPr>
              <a:t>The church </a:t>
            </a:r>
            <a:r>
              <a:rPr lang="en-US" sz="3200" i="1" dirty="0">
                <a:latin typeface="Candara" panose="020E0502030303020204" pitchFamily="34" charset="0"/>
              </a:rPr>
              <a:t>– Eph. 3:3-5, 10-11</a:t>
            </a:r>
          </a:p>
          <a:p>
            <a:pPr marL="0" indent="0">
              <a:spcBef>
                <a:spcPts val="1200"/>
              </a:spcBef>
              <a:buNone/>
            </a:pPr>
            <a:r>
              <a:rPr lang="en-US" sz="3600" b="1" dirty="0">
                <a:latin typeface="Candara" panose="020E0502030303020204" pitchFamily="34" charset="0"/>
              </a:rPr>
              <a:t>Man’s </a:t>
            </a:r>
            <a:r>
              <a:rPr lang="en-US" sz="3600" b="1" u="sng" dirty="0">
                <a:latin typeface="Candara" panose="020E0502030303020204" pitchFamily="34" charset="0"/>
              </a:rPr>
              <a:t>Response</a:t>
            </a:r>
            <a:r>
              <a:rPr lang="en-US" sz="3600" b="1" dirty="0">
                <a:latin typeface="Candara" panose="020E0502030303020204" pitchFamily="34" charset="0"/>
              </a:rPr>
              <a:t> To God’s Provisions – He must…</a:t>
            </a:r>
          </a:p>
          <a:p>
            <a:pPr marL="274320" indent="-274320">
              <a:spcBef>
                <a:spcPts val="0"/>
              </a:spcBef>
              <a:buFont typeface="Wingdings" panose="05000000000000000000" pitchFamily="2" charset="2"/>
              <a:buChar char="§"/>
            </a:pPr>
            <a:r>
              <a:rPr lang="en-US" sz="3200" dirty="0">
                <a:latin typeface="Candara" panose="020E0502030303020204" pitchFamily="34" charset="0"/>
              </a:rPr>
              <a:t>Believe the gospel </a:t>
            </a:r>
            <a:r>
              <a:rPr lang="en-US" sz="3200" i="1" dirty="0">
                <a:latin typeface="Candara" panose="020E0502030303020204" pitchFamily="34" charset="0"/>
              </a:rPr>
              <a:t>– Mark 16:16</a:t>
            </a:r>
          </a:p>
          <a:p>
            <a:pPr marL="274320" indent="-274320">
              <a:spcBef>
                <a:spcPts val="0"/>
              </a:spcBef>
              <a:buFont typeface="Wingdings" panose="05000000000000000000" pitchFamily="2" charset="2"/>
              <a:buChar char="§"/>
            </a:pPr>
            <a:r>
              <a:rPr lang="en-US" sz="3200" dirty="0">
                <a:latin typeface="Candara" panose="020E0502030303020204" pitchFamily="34" charset="0"/>
              </a:rPr>
              <a:t>Repent of his sins </a:t>
            </a:r>
            <a:r>
              <a:rPr lang="en-US" sz="3200" i="1" dirty="0">
                <a:latin typeface="Candara" panose="020E0502030303020204" pitchFamily="34" charset="0"/>
              </a:rPr>
              <a:t>– Acts 2:38</a:t>
            </a:r>
          </a:p>
          <a:p>
            <a:pPr marL="274320" indent="-274320">
              <a:spcBef>
                <a:spcPts val="0"/>
              </a:spcBef>
              <a:buFont typeface="Wingdings" panose="05000000000000000000" pitchFamily="2" charset="2"/>
              <a:buChar char="§"/>
            </a:pPr>
            <a:r>
              <a:rPr lang="en-US" sz="3200" dirty="0">
                <a:latin typeface="Candara" panose="020E0502030303020204" pitchFamily="34" charset="0"/>
              </a:rPr>
              <a:t>Confess his faith in Christ </a:t>
            </a:r>
            <a:r>
              <a:rPr lang="en-US" sz="3200" i="1" dirty="0">
                <a:latin typeface="Candara" panose="020E0502030303020204" pitchFamily="34" charset="0"/>
              </a:rPr>
              <a:t>– Acts 8:37</a:t>
            </a:r>
          </a:p>
          <a:p>
            <a:pPr marL="274320" indent="-274320">
              <a:spcBef>
                <a:spcPts val="0"/>
              </a:spcBef>
              <a:buFont typeface="Wingdings" panose="05000000000000000000" pitchFamily="2" charset="2"/>
              <a:buChar char="§"/>
            </a:pPr>
            <a:r>
              <a:rPr lang="en-US" sz="3200" dirty="0">
                <a:latin typeface="Candara" panose="020E0502030303020204" pitchFamily="34" charset="0"/>
              </a:rPr>
              <a:t>Be baptized into Christ</a:t>
            </a:r>
            <a:r>
              <a:rPr lang="en-US" sz="3200" i="1" dirty="0">
                <a:latin typeface="Candara" panose="020E0502030303020204" pitchFamily="34" charset="0"/>
              </a:rPr>
              <a:t> – Acts 2:38; Gal. 3:27</a:t>
            </a:r>
          </a:p>
          <a:p>
            <a:pPr marL="274320" indent="-274320">
              <a:spcBef>
                <a:spcPts val="0"/>
              </a:spcBef>
              <a:buFont typeface="Wingdings" panose="05000000000000000000" pitchFamily="2" charset="2"/>
              <a:buChar char="§"/>
            </a:pPr>
            <a:r>
              <a:rPr lang="en-US" sz="3200" b="1" i="1" dirty="0">
                <a:latin typeface="Candara" panose="020E0502030303020204" pitchFamily="34" charset="0"/>
              </a:rPr>
              <a:t>“Walk in the light” </a:t>
            </a:r>
            <a:r>
              <a:rPr lang="en-US" sz="3200" i="1" dirty="0">
                <a:latin typeface="Candara" panose="020E0502030303020204" pitchFamily="34" charset="0"/>
              </a:rPr>
              <a:t>– 1 John 1:7</a:t>
            </a:r>
          </a:p>
          <a:p>
            <a:pPr marL="0" indent="0">
              <a:spcBef>
                <a:spcPts val="1200"/>
              </a:spcBef>
              <a:buNone/>
            </a:pPr>
            <a:endParaRPr lang="en-US" sz="3600" b="1" dirty="0">
              <a:latin typeface="Candara" panose="020E0502030303020204" pitchFamily="34" charset="0"/>
            </a:endParaRPr>
          </a:p>
        </p:txBody>
      </p:sp>
    </p:spTree>
    <p:extLst>
      <p:ext uri="{BB962C8B-B14F-4D97-AF65-F5344CB8AC3E}">
        <p14:creationId xmlns:p14="http://schemas.microsoft.com/office/powerpoint/2010/main" val="65264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87456" y="503854"/>
            <a:ext cx="8656544" cy="562945"/>
          </a:xfrm>
        </p:spPr>
        <p:txBody>
          <a:bodyPr>
            <a:noAutofit/>
          </a:bodyPr>
          <a:lstStyle/>
          <a:p>
            <a:r>
              <a:rPr lang="en-US" sz="4400" dirty="0">
                <a:latin typeface="Candara" panose="020E0502030303020204" pitchFamily="34" charset="0"/>
              </a:rPr>
              <a:t>VERTICAL</a:t>
            </a:r>
            <a:r>
              <a:rPr lang="en-US" sz="4400" i="1" dirty="0">
                <a:latin typeface="Candara" panose="020E0502030303020204" pitchFamily="34" charset="0"/>
              </a:rPr>
              <a:t> “Fellowship” </a:t>
            </a:r>
            <a:r>
              <a:rPr lang="en-US" sz="4400" dirty="0">
                <a:latin typeface="Candara" panose="020E0502030303020204" pitchFamily="34" charset="0"/>
              </a:rPr>
              <a:t>Factors</a:t>
            </a:r>
          </a:p>
        </p:txBody>
      </p:sp>
      <p:sp>
        <p:nvSpPr>
          <p:cNvPr id="3" name="Content Placeholder 2"/>
          <p:cNvSpPr>
            <a:spLocks noGrp="1"/>
          </p:cNvSpPr>
          <p:nvPr>
            <p:ph idx="1"/>
          </p:nvPr>
        </p:nvSpPr>
        <p:spPr>
          <a:xfrm>
            <a:off x="487456" y="1341120"/>
            <a:ext cx="8339552" cy="5145024"/>
          </a:xfrm>
        </p:spPr>
        <p:txBody>
          <a:bodyPr>
            <a:normAutofit/>
          </a:bodyPr>
          <a:lstStyle/>
          <a:p>
            <a:pPr marL="0" indent="0">
              <a:spcBef>
                <a:spcPts val="1200"/>
              </a:spcBef>
              <a:buNone/>
            </a:pPr>
            <a:r>
              <a:rPr lang="en-US" sz="4000" b="1" dirty="0">
                <a:latin typeface="Candara" panose="020E0502030303020204" pitchFamily="34" charset="0"/>
              </a:rPr>
              <a:t>VERTICAL </a:t>
            </a:r>
            <a:r>
              <a:rPr lang="en-US" sz="4000" b="1" i="1" dirty="0">
                <a:latin typeface="Candara" panose="020E0502030303020204" pitchFamily="34" charset="0"/>
              </a:rPr>
              <a:t>“Fellowship”</a:t>
            </a:r>
            <a:r>
              <a:rPr lang="en-US" sz="4000" b="1" dirty="0">
                <a:latin typeface="Candara" panose="020E0502030303020204" pitchFamily="34" charset="0"/>
              </a:rPr>
              <a:t> is therefore a Divine-human arrangement!</a:t>
            </a:r>
          </a:p>
          <a:p>
            <a:pPr marL="0" indent="0">
              <a:spcBef>
                <a:spcPts val="1800"/>
              </a:spcBef>
              <a:buNone/>
            </a:pPr>
            <a:r>
              <a:rPr lang="en-US" sz="4000" b="1" dirty="0">
                <a:latin typeface="Candara" panose="020E0502030303020204" pitchFamily="34" charset="0"/>
              </a:rPr>
              <a:t>The </a:t>
            </a:r>
            <a:r>
              <a:rPr lang="en-US" sz="4000" b="1" u="sng" dirty="0">
                <a:latin typeface="Candara" panose="020E0502030303020204" pitchFamily="34" charset="0"/>
              </a:rPr>
              <a:t>PROVISONS</a:t>
            </a:r>
            <a:r>
              <a:rPr lang="en-US" sz="4000" b="1" dirty="0">
                <a:latin typeface="Candara" panose="020E0502030303020204" pitchFamily="34" charset="0"/>
              </a:rPr>
              <a:t> are wholly of God!</a:t>
            </a:r>
          </a:p>
          <a:p>
            <a:pPr marL="0" indent="0">
              <a:spcBef>
                <a:spcPts val="1800"/>
              </a:spcBef>
              <a:buNone/>
            </a:pPr>
            <a:r>
              <a:rPr lang="en-US" sz="4000" b="1" dirty="0">
                <a:latin typeface="Candara" panose="020E0502030303020204" pitchFamily="34" charset="0"/>
              </a:rPr>
              <a:t>The </a:t>
            </a:r>
            <a:r>
              <a:rPr lang="en-US" sz="4000" b="1" u="sng" dirty="0">
                <a:latin typeface="Candara" panose="020E0502030303020204" pitchFamily="34" charset="0"/>
              </a:rPr>
              <a:t>RESPONSE</a:t>
            </a:r>
            <a:r>
              <a:rPr lang="en-US" sz="4000" b="1" dirty="0">
                <a:latin typeface="Candara" panose="020E0502030303020204" pitchFamily="34" charset="0"/>
              </a:rPr>
              <a:t> is wholly of Man!</a:t>
            </a:r>
          </a:p>
        </p:txBody>
      </p:sp>
    </p:spTree>
    <p:extLst>
      <p:ext uri="{BB962C8B-B14F-4D97-AF65-F5344CB8AC3E}">
        <p14:creationId xmlns:p14="http://schemas.microsoft.com/office/powerpoint/2010/main" val="2403960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676973" y="106362"/>
            <a:ext cx="7790053" cy="1176095"/>
          </a:xfrm>
          <a:solidFill>
            <a:schemeClr val="bg1">
              <a:lumMod val="40000"/>
              <a:lumOff val="60000"/>
            </a:schemeClr>
          </a:solidFill>
        </p:spPr>
        <p:txBody>
          <a:bodyPr>
            <a:normAutofit/>
          </a:bodyPr>
          <a:lstStyle/>
          <a:p>
            <a:pPr algn="ctr" eaLnBrk="1" hangingPunct="1"/>
            <a:r>
              <a:rPr lang="en-US" sz="4400" i="1" dirty="0">
                <a:latin typeface="Candara" panose="020E0502030303020204" pitchFamily="34" charset="0"/>
              </a:rPr>
              <a:t>“Fellowship” </a:t>
            </a:r>
            <a:r>
              <a:rPr lang="en-US" sz="4400" dirty="0">
                <a:latin typeface="Candara" panose="020E0502030303020204" pitchFamily="34" charset="0"/>
              </a:rPr>
              <a:t>is First VERTICAL</a:t>
            </a:r>
            <a:br>
              <a:rPr lang="en-US" sz="4000" dirty="0">
                <a:effectLst>
                  <a:outerShdw blurRad="38100" dist="38100" dir="2700000" algn="tl">
                    <a:srgbClr val="000000">
                      <a:alpha val="43137"/>
                    </a:srgbClr>
                  </a:outerShdw>
                </a:effectLst>
              </a:rPr>
            </a:br>
            <a:r>
              <a:rPr lang="en-US" sz="2800" b="0" i="1" dirty="0">
                <a:solidFill>
                  <a:schemeClr val="tx1"/>
                </a:solidFill>
                <a:latin typeface="Candara" panose="020E0502030303020204" pitchFamily="34" charset="0"/>
              </a:rPr>
              <a:t>1 John 1:3-7; 1 Cor. 1:9</a:t>
            </a:r>
          </a:p>
        </p:txBody>
      </p:sp>
      <p:sp>
        <p:nvSpPr>
          <p:cNvPr id="17411" name="Rectangle 3"/>
          <p:cNvSpPr>
            <a:spLocks noGrp="1" noChangeArrowheads="1"/>
          </p:cNvSpPr>
          <p:nvPr>
            <p:ph type="body" idx="1"/>
          </p:nvPr>
        </p:nvSpPr>
        <p:spPr>
          <a:xfrm>
            <a:off x="1297304" y="1462099"/>
            <a:ext cx="3457576" cy="5227638"/>
          </a:xfrm>
        </p:spPr>
        <p:txBody>
          <a:bodyPr/>
          <a:lstStyle/>
          <a:p>
            <a:pPr eaLnBrk="1" hangingPunct="1">
              <a:buFont typeface="Wingdings" pitchFamily="2" charset="2"/>
              <a:buNone/>
              <a:defRPr/>
            </a:pPr>
            <a:endParaRPr lang="en-US" dirty="0"/>
          </a:p>
        </p:txBody>
      </p:sp>
      <p:sp>
        <p:nvSpPr>
          <p:cNvPr id="17412" name="Oval 4"/>
          <p:cNvSpPr>
            <a:spLocks noChangeArrowheads="1"/>
          </p:cNvSpPr>
          <p:nvPr/>
        </p:nvSpPr>
        <p:spPr bwMode="auto">
          <a:xfrm>
            <a:off x="2098547" y="1587686"/>
            <a:ext cx="2362200" cy="1524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endParaRPr lang="en-US"/>
          </a:p>
        </p:txBody>
      </p:sp>
      <p:sp>
        <p:nvSpPr>
          <p:cNvPr id="17413" name="Text Box 5"/>
          <p:cNvSpPr txBox="1">
            <a:spLocks noChangeArrowheads="1"/>
          </p:cNvSpPr>
          <p:nvPr/>
        </p:nvSpPr>
        <p:spPr bwMode="auto">
          <a:xfrm>
            <a:off x="2438680" y="1970702"/>
            <a:ext cx="1718512" cy="769441"/>
          </a:xfrm>
          <a:prstGeom prst="rect">
            <a:avLst/>
          </a:prstGeom>
          <a:noFill/>
          <a:ln w="9525">
            <a:noFill/>
            <a:miter lim="800000"/>
            <a:headEnd/>
            <a:tailEnd/>
          </a:ln>
        </p:spPr>
        <p:txBody>
          <a:bodyPr wrap="square">
            <a:spAutoFit/>
          </a:bodyPr>
          <a:lstStyle/>
          <a:p>
            <a:pPr algn="ctr"/>
            <a:r>
              <a:rPr lang="en-US" sz="4400" b="1" dirty="0">
                <a:latin typeface="Candara" panose="020E0502030303020204" pitchFamily="34" charset="0"/>
              </a:rPr>
              <a:t>GOD</a:t>
            </a:r>
          </a:p>
        </p:txBody>
      </p:sp>
      <p:sp>
        <p:nvSpPr>
          <p:cNvPr id="17417" name="Oval 9"/>
          <p:cNvSpPr>
            <a:spLocks noChangeArrowheads="1"/>
          </p:cNvSpPr>
          <p:nvPr/>
        </p:nvSpPr>
        <p:spPr bwMode="auto">
          <a:xfrm>
            <a:off x="2089404" y="4937137"/>
            <a:ext cx="2438400" cy="17526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r>
              <a:rPr lang="en-US" sz="4800" b="1" dirty="0">
                <a:latin typeface="Candara" panose="020E0502030303020204" pitchFamily="34" charset="0"/>
              </a:rPr>
              <a:t>MAN</a:t>
            </a:r>
          </a:p>
        </p:txBody>
      </p:sp>
      <p:sp>
        <p:nvSpPr>
          <p:cNvPr id="17422" name="AutoShape 14"/>
          <p:cNvSpPr>
            <a:spLocks noChangeArrowheads="1"/>
          </p:cNvSpPr>
          <p:nvPr/>
        </p:nvSpPr>
        <p:spPr bwMode="auto">
          <a:xfrm rot="16200000">
            <a:off x="2301824" y="3561960"/>
            <a:ext cx="2016607" cy="958850"/>
          </a:xfrm>
          <a:prstGeom prst="leftRightArrow">
            <a:avLst>
              <a:gd name="adj1" fmla="val 50000"/>
              <a:gd name="adj2" fmla="val 45993"/>
            </a:avLst>
          </a:prstGeom>
          <a:solidFill>
            <a:schemeClr val="accent1">
              <a:lumMod val="20000"/>
              <a:lumOff val="80000"/>
            </a:schemeClr>
          </a:solidFill>
          <a:ln w="9525">
            <a:solidFill>
              <a:schemeClr val="tx1"/>
            </a:solidFill>
            <a:miter lim="800000"/>
            <a:headEnd/>
            <a:tailEnd/>
          </a:ln>
        </p:spPr>
        <p:txBody>
          <a:bodyPr wrap="none" anchor="ctr"/>
          <a:lstStyle/>
          <a:p>
            <a:endParaRPr lang="en-US"/>
          </a:p>
        </p:txBody>
      </p:sp>
      <p:sp>
        <p:nvSpPr>
          <p:cNvPr id="17429" name="Text Box 21"/>
          <p:cNvSpPr txBox="1">
            <a:spLocks noChangeArrowheads="1"/>
          </p:cNvSpPr>
          <p:nvPr/>
        </p:nvSpPr>
        <p:spPr bwMode="auto">
          <a:xfrm rot="16200000">
            <a:off x="2277978" y="3840495"/>
            <a:ext cx="2052109" cy="461665"/>
          </a:xfrm>
          <a:prstGeom prst="rect">
            <a:avLst/>
          </a:prstGeom>
          <a:noFill/>
          <a:ln w="9525">
            <a:noFill/>
            <a:miter lim="800000"/>
            <a:headEnd/>
            <a:tailEnd/>
          </a:ln>
        </p:spPr>
        <p:txBody>
          <a:bodyPr wrap="square">
            <a:spAutoFit/>
          </a:bodyPr>
          <a:lstStyle/>
          <a:p>
            <a:pPr algn="ctr"/>
            <a:r>
              <a:rPr lang="en-US" sz="2400" b="1" dirty="0">
                <a:latin typeface="Candara" panose="020E0502030303020204" pitchFamily="34" charset="0"/>
              </a:rPr>
              <a:t>“Fellowship”</a:t>
            </a:r>
          </a:p>
        </p:txBody>
      </p:sp>
      <p:sp>
        <p:nvSpPr>
          <p:cNvPr id="21519" name="Text Box 24"/>
          <p:cNvSpPr txBox="1">
            <a:spLocks noChangeArrowheads="1"/>
          </p:cNvSpPr>
          <p:nvPr/>
        </p:nvSpPr>
        <p:spPr bwMode="auto">
          <a:xfrm>
            <a:off x="365125" y="2944813"/>
            <a:ext cx="184150" cy="366712"/>
          </a:xfrm>
          <a:prstGeom prst="rect">
            <a:avLst/>
          </a:prstGeom>
          <a:noFill/>
          <a:ln w="9525">
            <a:noFill/>
            <a:miter lim="800000"/>
            <a:headEnd/>
            <a:tailEnd/>
          </a:ln>
        </p:spPr>
        <p:txBody>
          <a:bodyPr wrap="none">
            <a:spAutoFit/>
          </a:bodyPr>
          <a:lstStyle/>
          <a:p>
            <a:endParaRPr lang="en-US"/>
          </a:p>
        </p:txBody>
      </p:sp>
      <p:sp>
        <p:nvSpPr>
          <p:cNvPr id="17433" name="Text Box 25"/>
          <p:cNvSpPr txBox="1">
            <a:spLocks noChangeArrowheads="1"/>
          </p:cNvSpPr>
          <p:nvPr/>
        </p:nvSpPr>
        <p:spPr bwMode="auto">
          <a:xfrm rot="16200000">
            <a:off x="-607399" y="3748998"/>
            <a:ext cx="4620770" cy="584775"/>
          </a:xfrm>
          <a:prstGeom prst="rect">
            <a:avLst/>
          </a:prstGeom>
          <a:noFill/>
          <a:ln w="9525">
            <a:noFill/>
            <a:miter lim="800000"/>
            <a:headEnd/>
            <a:tailEnd/>
          </a:ln>
        </p:spPr>
        <p:txBody>
          <a:bodyPr wrap="square">
            <a:spAutoFit/>
          </a:bodyPr>
          <a:lstStyle/>
          <a:p>
            <a:pPr algn="ctr"/>
            <a:r>
              <a:rPr lang="en-US" sz="3200" b="1" dirty="0">
                <a:latin typeface="Candara" panose="020E0502030303020204" pitchFamily="34" charset="0"/>
              </a:rPr>
              <a:t>Man</a:t>
            </a:r>
            <a:r>
              <a:rPr lang="en-US" sz="3200" b="1" i="1" dirty="0">
                <a:latin typeface="Candara" panose="020E0502030303020204" pitchFamily="34" charset="0"/>
              </a:rPr>
              <a:t> “Walks in the light”</a:t>
            </a:r>
          </a:p>
        </p:txBody>
      </p:sp>
      <p:sp>
        <p:nvSpPr>
          <p:cNvPr id="2" name="TextBox 1">
            <a:extLst>
              <a:ext uri="{FF2B5EF4-FFF2-40B4-BE49-F238E27FC236}">
                <a16:creationId xmlns:a16="http://schemas.microsoft.com/office/drawing/2014/main" id="{8AE06937-943E-98A8-F51D-20068571F47C}"/>
              </a:ext>
            </a:extLst>
          </p:cNvPr>
          <p:cNvSpPr txBox="1"/>
          <p:nvPr/>
        </p:nvSpPr>
        <p:spPr>
          <a:xfrm>
            <a:off x="4596916" y="3081193"/>
            <a:ext cx="4315436" cy="1938992"/>
          </a:xfrm>
          <a:prstGeom prst="rect">
            <a:avLst/>
          </a:prstGeom>
          <a:noFill/>
        </p:spPr>
        <p:txBody>
          <a:bodyPr wrap="square" rtlCol="0">
            <a:spAutoFit/>
          </a:bodyPr>
          <a:lstStyle/>
          <a:p>
            <a:r>
              <a:rPr lang="en-US" sz="3000" b="1" i="1" u="sng" dirty="0">
                <a:solidFill>
                  <a:srgbClr val="FF0000"/>
                </a:solidFill>
                <a:latin typeface="Candara" panose="020E0502030303020204" pitchFamily="34" charset="0"/>
              </a:rPr>
              <a:t>NOTE:</a:t>
            </a:r>
            <a:r>
              <a:rPr lang="en-US" sz="3000" dirty="0">
                <a:solidFill>
                  <a:srgbClr val="FF0000"/>
                </a:solidFill>
                <a:latin typeface="Candara" panose="020E0502030303020204" pitchFamily="34" charset="0"/>
              </a:rPr>
              <a:t> God determines the terms and conditions  whereby man can have </a:t>
            </a:r>
            <a:r>
              <a:rPr lang="en-US" sz="3000" b="1" i="1" dirty="0">
                <a:solidFill>
                  <a:srgbClr val="FF0000"/>
                </a:solidFill>
                <a:latin typeface="Candara" panose="020E0502030303020204" pitchFamily="34" charset="0"/>
              </a:rPr>
              <a:t>“fellowship” </a:t>
            </a:r>
            <a:r>
              <a:rPr lang="en-US" sz="3000" dirty="0">
                <a:solidFill>
                  <a:srgbClr val="FF0000"/>
                </a:solidFill>
                <a:latin typeface="Candara" panose="020E0502030303020204" pitchFamily="34" charset="0"/>
              </a:rPr>
              <a:t>with Him!</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413"/>
                                        </p:tgtEl>
                                        <p:attrNameLst>
                                          <p:attrName>style.visibility</p:attrName>
                                        </p:attrNameLst>
                                      </p:cBhvr>
                                      <p:to>
                                        <p:strVal val="visible"/>
                                      </p:to>
                                    </p:set>
                                    <p:animEffect transition="in" filter="fade">
                                      <p:cBhvr>
                                        <p:cTn id="7" dur="1000"/>
                                        <p:tgtEl>
                                          <p:spTgt spid="17413"/>
                                        </p:tgtEl>
                                      </p:cBhvr>
                                    </p:animEffect>
                                    <p:anim calcmode="lin" valueType="num">
                                      <p:cBhvr>
                                        <p:cTn id="8" dur="1000" fill="hold"/>
                                        <p:tgtEl>
                                          <p:spTgt spid="17413"/>
                                        </p:tgtEl>
                                        <p:attrNameLst>
                                          <p:attrName>ppt_x</p:attrName>
                                        </p:attrNameLst>
                                      </p:cBhvr>
                                      <p:tavLst>
                                        <p:tav tm="0">
                                          <p:val>
                                            <p:strVal val="#ppt_x"/>
                                          </p:val>
                                        </p:tav>
                                        <p:tav tm="100000">
                                          <p:val>
                                            <p:strVal val="#ppt_x"/>
                                          </p:val>
                                        </p:tav>
                                      </p:tavLst>
                                    </p:anim>
                                    <p:anim calcmode="lin" valueType="num">
                                      <p:cBhvr>
                                        <p:cTn id="9" dur="1000" fill="hold"/>
                                        <p:tgtEl>
                                          <p:spTgt spid="1741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7412"/>
                                        </p:tgtEl>
                                        <p:attrNameLst>
                                          <p:attrName>style.visibility</p:attrName>
                                        </p:attrNameLst>
                                      </p:cBhvr>
                                      <p:to>
                                        <p:strVal val="visible"/>
                                      </p:to>
                                    </p:set>
                                    <p:animEffect transition="in" filter="fade">
                                      <p:cBhvr>
                                        <p:cTn id="12" dur="1000"/>
                                        <p:tgtEl>
                                          <p:spTgt spid="17412"/>
                                        </p:tgtEl>
                                      </p:cBhvr>
                                    </p:animEffect>
                                    <p:anim calcmode="lin" valueType="num">
                                      <p:cBhvr>
                                        <p:cTn id="13" dur="1000" fill="hold"/>
                                        <p:tgtEl>
                                          <p:spTgt spid="17412"/>
                                        </p:tgtEl>
                                        <p:attrNameLst>
                                          <p:attrName>ppt_x</p:attrName>
                                        </p:attrNameLst>
                                      </p:cBhvr>
                                      <p:tavLst>
                                        <p:tav tm="0">
                                          <p:val>
                                            <p:strVal val="#ppt_x"/>
                                          </p:val>
                                        </p:tav>
                                        <p:tav tm="100000">
                                          <p:val>
                                            <p:strVal val="#ppt_x"/>
                                          </p:val>
                                        </p:tav>
                                      </p:tavLst>
                                    </p:anim>
                                    <p:anim calcmode="lin" valueType="num">
                                      <p:cBhvr>
                                        <p:cTn id="14" dur="1000" fill="hold"/>
                                        <p:tgtEl>
                                          <p:spTgt spid="1741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7417"/>
                                        </p:tgtEl>
                                        <p:attrNameLst>
                                          <p:attrName>style.visibility</p:attrName>
                                        </p:attrNameLst>
                                      </p:cBhvr>
                                      <p:to>
                                        <p:strVal val="visible"/>
                                      </p:to>
                                    </p:set>
                                    <p:animEffect transition="in" filter="fade">
                                      <p:cBhvr>
                                        <p:cTn id="19" dur="1000"/>
                                        <p:tgtEl>
                                          <p:spTgt spid="17417"/>
                                        </p:tgtEl>
                                      </p:cBhvr>
                                    </p:animEffect>
                                    <p:anim calcmode="lin" valueType="num">
                                      <p:cBhvr>
                                        <p:cTn id="20" dur="1000" fill="hold"/>
                                        <p:tgtEl>
                                          <p:spTgt spid="17417"/>
                                        </p:tgtEl>
                                        <p:attrNameLst>
                                          <p:attrName>ppt_x</p:attrName>
                                        </p:attrNameLst>
                                      </p:cBhvr>
                                      <p:tavLst>
                                        <p:tav tm="0">
                                          <p:val>
                                            <p:strVal val="#ppt_x"/>
                                          </p:val>
                                        </p:tav>
                                        <p:tav tm="100000">
                                          <p:val>
                                            <p:strVal val="#ppt_x"/>
                                          </p:val>
                                        </p:tav>
                                      </p:tavLst>
                                    </p:anim>
                                    <p:anim calcmode="lin" valueType="num">
                                      <p:cBhvr>
                                        <p:cTn id="21" dur="1000" fill="hold"/>
                                        <p:tgtEl>
                                          <p:spTgt spid="1741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7429"/>
                                        </p:tgtEl>
                                        <p:attrNameLst>
                                          <p:attrName>style.visibility</p:attrName>
                                        </p:attrNameLst>
                                      </p:cBhvr>
                                      <p:to>
                                        <p:strVal val="visible"/>
                                      </p:to>
                                    </p:set>
                                    <p:animEffect transition="in" filter="fade">
                                      <p:cBhvr>
                                        <p:cTn id="26" dur="1250"/>
                                        <p:tgtEl>
                                          <p:spTgt spid="17429"/>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7422"/>
                                        </p:tgtEl>
                                        <p:attrNameLst>
                                          <p:attrName>style.visibility</p:attrName>
                                        </p:attrNameLst>
                                      </p:cBhvr>
                                      <p:to>
                                        <p:strVal val="visible"/>
                                      </p:to>
                                    </p:set>
                                    <p:animEffect transition="in" filter="fade">
                                      <p:cBhvr>
                                        <p:cTn id="29" dur="1250"/>
                                        <p:tgtEl>
                                          <p:spTgt spid="17422"/>
                                        </p:tgtEl>
                                      </p:cBhvr>
                                    </p:animEffect>
                                  </p:childTnLst>
                                </p:cTn>
                              </p:par>
                            </p:childTnLst>
                          </p:cTn>
                        </p:par>
                        <p:par>
                          <p:cTn id="30" fill="hold">
                            <p:stCondLst>
                              <p:cond delay="1250"/>
                            </p:stCondLst>
                            <p:childTnLst>
                              <p:par>
                                <p:cTn id="31" presetID="22" presetClass="entr" presetSubtype="4" fill="hold" nodeType="afterEffect">
                                  <p:stCondLst>
                                    <p:cond delay="0"/>
                                  </p:stCondLst>
                                  <p:childTnLst>
                                    <p:set>
                                      <p:cBhvr>
                                        <p:cTn id="32" dur="1" fill="hold">
                                          <p:stCondLst>
                                            <p:cond delay="0"/>
                                          </p:stCondLst>
                                        </p:cTn>
                                        <p:tgtEl>
                                          <p:spTgt spid="17433">
                                            <p:txEl>
                                              <p:pRg st="0" end="0"/>
                                            </p:txEl>
                                          </p:spTgt>
                                        </p:tgtEl>
                                        <p:attrNameLst>
                                          <p:attrName>style.visibility</p:attrName>
                                        </p:attrNameLst>
                                      </p:cBhvr>
                                      <p:to>
                                        <p:strVal val="visible"/>
                                      </p:to>
                                    </p:set>
                                    <p:animEffect transition="in" filter="wipe(down)">
                                      <p:cBhvr>
                                        <p:cTn id="33" dur="1250"/>
                                        <p:tgtEl>
                                          <p:spTgt spid="17433">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8" fill="hold" grpId="0" nodeType="click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wheel(8)">
                                      <p:cBhvr>
                                        <p:cTn id="3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nimBg="1"/>
      <p:bldP spid="17413" grpId="0"/>
      <p:bldP spid="17417" grpId="0" animBg="1"/>
      <p:bldP spid="17422" grpId="0" animBg="1"/>
      <p:bldP spid="17429" grpId="0"/>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87456" y="503854"/>
            <a:ext cx="8656544" cy="562945"/>
          </a:xfrm>
        </p:spPr>
        <p:txBody>
          <a:bodyPr>
            <a:noAutofit/>
          </a:bodyPr>
          <a:lstStyle/>
          <a:p>
            <a:r>
              <a:rPr lang="en-US" sz="4400" i="1" dirty="0">
                <a:latin typeface="Candara" panose="020E0502030303020204" pitchFamily="34" charset="0"/>
              </a:rPr>
              <a:t>“Fellowship” </a:t>
            </a:r>
            <a:r>
              <a:rPr lang="en-US" sz="4400" dirty="0">
                <a:latin typeface="Candara" panose="020E0502030303020204" pitchFamily="34" charset="0"/>
              </a:rPr>
              <a:t>is Horizontal  </a:t>
            </a:r>
          </a:p>
        </p:txBody>
      </p:sp>
      <p:sp>
        <p:nvSpPr>
          <p:cNvPr id="3" name="Content Placeholder 2"/>
          <p:cNvSpPr>
            <a:spLocks noGrp="1"/>
          </p:cNvSpPr>
          <p:nvPr>
            <p:ph idx="1"/>
          </p:nvPr>
        </p:nvSpPr>
        <p:spPr>
          <a:xfrm>
            <a:off x="487456" y="1066799"/>
            <a:ext cx="8498048" cy="5791201"/>
          </a:xfrm>
        </p:spPr>
        <p:txBody>
          <a:bodyPr>
            <a:normAutofit/>
          </a:bodyPr>
          <a:lstStyle/>
          <a:p>
            <a:pPr marL="0" indent="0">
              <a:spcBef>
                <a:spcPts val="600"/>
              </a:spcBef>
              <a:buNone/>
            </a:pPr>
            <a:r>
              <a:rPr lang="en-US" sz="3600" b="1" dirty="0">
                <a:latin typeface="Candara" panose="020E0502030303020204" pitchFamily="34" charset="0"/>
              </a:rPr>
              <a:t>We can have </a:t>
            </a:r>
            <a:r>
              <a:rPr lang="en-US" sz="3600" b="1" i="1" dirty="0">
                <a:latin typeface="Candara" panose="020E0502030303020204" pitchFamily="34" charset="0"/>
              </a:rPr>
              <a:t>“fellowship” </a:t>
            </a:r>
            <a:r>
              <a:rPr lang="en-US" sz="3600" b="1" dirty="0">
                <a:latin typeface="Candara" panose="020E0502030303020204" pitchFamily="34" charset="0"/>
              </a:rPr>
              <a:t>with others who are in </a:t>
            </a:r>
            <a:r>
              <a:rPr lang="en-US" sz="3600" b="1" i="1" dirty="0">
                <a:latin typeface="Candara" panose="020E0502030303020204" pitchFamily="34" charset="0"/>
              </a:rPr>
              <a:t>“fellowship” </a:t>
            </a:r>
            <a:r>
              <a:rPr lang="en-US" sz="3600" b="1" dirty="0">
                <a:latin typeface="Candara" panose="020E0502030303020204" pitchFamily="34" charset="0"/>
              </a:rPr>
              <a:t>with God </a:t>
            </a:r>
            <a:r>
              <a:rPr lang="en-US" sz="3600" i="1" dirty="0">
                <a:latin typeface="Candara" panose="020E0502030303020204" pitchFamily="34" charset="0"/>
              </a:rPr>
              <a:t>– 1 John 1:3</a:t>
            </a:r>
          </a:p>
          <a:p>
            <a:pPr marL="274320" indent="-274320">
              <a:spcBef>
                <a:spcPts val="600"/>
              </a:spcBef>
              <a:buFont typeface="Wingdings" panose="05000000000000000000" pitchFamily="2" charset="2"/>
              <a:buChar char="§"/>
            </a:pPr>
            <a:r>
              <a:rPr lang="en-US" sz="3200" dirty="0">
                <a:latin typeface="Candara" panose="020E0502030303020204" pitchFamily="34" charset="0"/>
              </a:rPr>
              <a:t>If others engage in those things that will sever their </a:t>
            </a:r>
            <a:r>
              <a:rPr lang="en-US" sz="3200" b="1" i="1" dirty="0">
                <a:latin typeface="Candara" panose="020E0502030303020204" pitchFamily="34" charset="0"/>
              </a:rPr>
              <a:t>“fellowship” </a:t>
            </a:r>
            <a:r>
              <a:rPr lang="en-US" sz="3200" dirty="0">
                <a:latin typeface="Candara" panose="020E0502030303020204" pitchFamily="34" charset="0"/>
              </a:rPr>
              <a:t>with God, then we cannot have </a:t>
            </a:r>
            <a:r>
              <a:rPr lang="en-US" sz="3200" b="1" i="1" dirty="0">
                <a:latin typeface="Candara" panose="020E0502030303020204" pitchFamily="34" charset="0"/>
              </a:rPr>
              <a:t>“fellowship” </a:t>
            </a:r>
            <a:r>
              <a:rPr lang="en-US" sz="3200" dirty="0">
                <a:latin typeface="Candara" panose="020E0502030303020204" pitchFamily="34" charset="0"/>
              </a:rPr>
              <a:t>with them </a:t>
            </a:r>
            <a:r>
              <a:rPr lang="en-US" sz="3200" i="1" dirty="0">
                <a:latin typeface="Candara" panose="020E0502030303020204" pitchFamily="34" charset="0"/>
              </a:rPr>
              <a:t>(1 Cor. 5), </a:t>
            </a:r>
            <a:r>
              <a:rPr lang="en-US" sz="3200" dirty="0">
                <a:latin typeface="Candara" panose="020E0502030303020204" pitchFamily="34" charset="0"/>
              </a:rPr>
              <a:t>this applies to any who…</a:t>
            </a:r>
          </a:p>
          <a:p>
            <a:pPr marL="548640" lvl="1" indent="-274320">
              <a:spcBef>
                <a:spcPts val="600"/>
              </a:spcBef>
              <a:buFont typeface="Wingdings" panose="05000000000000000000" pitchFamily="2" charset="2"/>
              <a:buChar char="§"/>
            </a:pPr>
            <a:r>
              <a:rPr lang="en-US" sz="2800" dirty="0">
                <a:latin typeface="Candara" panose="020E0502030303020204" pitchFamily="34" charset="0"/>
              </a:rPr>
              <a:t>Teach error – </a:t>
            </a:r>
            <a:r>
              <a:rPr lang="en-US" sz="2800" i="1" dirty="0">
                <a:latin typeface="Candara" panose="020E0502030303020204" pitchFamily="34" charset="0"/>
              </a:rPr>
              <a:t>Rom. 16:17</a:t>
            </a:r>
          </a:p>
          <a:p>
            <a:pPr marL="548640" lvl="1" indent="-274320">
              <a:spcBef>
                <a:spcPts val="0"/>
              </a:spcBef>
              <a:buFont typeface="Wingdings" panose="05000000000000000000" pitchFamily="2" charset="2"/>
              <a:buChar char="§"/>
            </a:pPr>
            <a:r>
              <a:rPr lang="en-US" sz="2800" dirty="0">
                <a:latin typeface="Candara" panose="020E0502030303020204" pitchFamily="34" charset="0"/>
              </a:rPr>
              <a:t>Practice error – </a:t>
            </a:r>
            <a:r>
              <a:rPr lang="en-US" sz="2800" i="1" dirty="0">
                <a:latin typeface="Candara" panose="020E0502030303020204" pitchFamily="34" charset="0"/>
              </a:rPr>
              <a:t>Eph. 5:11; 1 John 1:6, 7</a:t>
            </a:r>
          </a:p>
          <a:p>
            <a:pPr marL="548640" lvl="1" indent="-274320">
              <a:spcBef>
                <a:spcPts val="0"/>
              </a:spcBef>
              <a:buFont typeface="Wingdings" panose="05000000000000000000" pitchFamily="2" charset="2"/>
              <a:buChar char="§"/>
            </a:pPr>
            <a:r>
              <a:rPr lang="en-US" sz="2800" dirty="0">
                <a:latin typeface="Candara" panose="020E0502030303020204" pitchFamily="34" charset="0"/>
              </a:rPr>
              <a:t>Endorse error – </a:t>
            </a:r>
            <a:r>
              <a:rPr lang="en-US" sz="2800" i="1" dirty="0">
                <a:latin typeface="Candara" panose="020E0502030303020204" pitchFamily="34" charset="0"/>
              </a:rPr>
              <a:t>2 John 9-11</a:t>
            </a:r>
          </a:p>
          <a:p>
            <a:pPr marL="0" lvl="1" indent="0">
              <a:spcBef>
                <a:spcPts val="600"/>
              </a:spcBef>
              <a:buNone/>
            </a:pPr>
            <a:r>
              <a:rPr lang="en-US" sz="3600" b="1" dirty="0">
                <a:latin typeface="Candara" panose="020E0502030303020204" pitchFamily="34" charset="0"/>
              </a:rPr>
              <a:t>Be sure to </a:t>
            </a:r>
            <a:r>
              <a:rPr lang="en-US" sz="3600" b="1" i="1" dirty="0">
                <a:latin typeface="Candara" panose="020E0502030303020204" pitchFamily="34" charset="0"/>
              </a:rPr>
              <a:t>diligently</a:t>
            </a:r>
            <a:r>
              <a:rPr lang="en-US" sz="3600" b="1" dirty="0">
                <a:latin typeface="Candara" panose="020E0502030303020204" pitchFamily="34" charset="0"/>
              </a:rPr>
              <a:t> do your spiritual homework – guard your </a:t>
            </a:r>
            <a:r>
              <a:rPr lang="en-US" sz="3600" b="1" i="1" dirty="0">
                <a:latin typeface="Candara" panose="020E0502030303020204" pitchFamily="34" charset="0"/>
              </a:rPr>
              <a:t>“fellowship” </a:t>
            </a:r>
            <a:r>
              <a:rPr lang="en-US" sz="3600" b="1" dirty="0">
                <a:latin typeface="Candara" panose="020E0502030303020204" pitchFamily="34" charset="0"/>
              </a:rPr>
              <a:t>with God!</a:t>
            </a:r>
          </a:p>
        </p:txBody>
      </p:sp>
    </p:spTree>
    <p:extLst>
      <p:ext uri="{BB962C8B-B14F-4D97-AF65-F5344CB8AC3E}">
        <p14:creationId xmlns:p14="http://schemas.microsoft.com/office/powerpoint/2010/main" val="67712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31694" y="503854"/>
            <a:ext cx="7840756" cy="562945"/>
          </a:xfrm>
        </p:spPr>
        <p:txBody>
          <a:bodyPr>
            <a:noAutofit/>
          </a:bodyPr>
          <a:lstStyle/>
          <a:p>
            <a:r>
              <a:rPr lang="en-US" sz="4400" dirty="0">
                <a:latin typeface="Candara" panose="020E0502030303020204" pitchFamily="34" charset="0"/>
              </a:rPr>
              <a:t>INTRODUCTION</a:t>
            </a:r>
          </a:p>
        </p:txBody>
      </p:sp>
      <p:sp>
        <p:nvSpPr>
          <p:cNvPr id="3" name="Content Placeholder 2"/>
          <p:cNvSpPr>
            <a:spLocks noGrp="1"/>
          </p:cNvSpPr>
          <p:nvPr>
            <p:ph idx="1"/>
          </p:nvPr>
        </p:nvSpPr>
        <p:spPr>
          <a:xfrm>
            <a:off x="487456" y="1066799"/>
            <a:ext cx="8190380" cy="5791201"/>
          </a:xfrm>
        </p:spPr>
        <p:txBody>
          <a:bodyPr>
            <a:normAutofit/>
          </a:bodyPr>
          <a:lstStyle/>
          <a:p>
            <a:pPr marL="0" indent="0">
              <a:buNone/>
            </a:pPr>
            <a:r>
              <a:rPr lang="en-US" sz="3600" b="1" i="1" dirty="0">
                <a:latin typeface="Candara" panose="020E0502030303020204" pitchFamily="34" charset="0"/>
              </a:rPr>
              <a:t>“Fellowship” </a:t>
            </a:r>
            <a:r>
              <a:rPr lang="en-US" sz="3600" b="1" dirty="0">
                <a:latin typeface="Candara" panose="020E0502030303020204" pitchFamily="34" charset="0"/>
              </a:rPr>
              <a:t>is a most comforting word</a:t>
            </a:r>
          </a:p>
          <a:p>
            <a:pPr marL="274320" indent="-274320">
              <a:spcBef>
                <a:spcPts val="600"/>
              </a:spcBef>
              <a:buFont typeface="Wingdings" panose="05000000000000000000" pitchFamily="2" charset="2"/>
              <a:buChar char="§"/>
            </a:pPr>
            <a:r>
              <a:rPr lang="en-US" sz="3200" dirty="0">
                <a:latin typeface="Candara" panose="020E0502030303020204" pitchFamily="34" charset="0"/>
              </a:rPr>
              <a:t>When we acknowledge the fact that…</a:t>
            </a:r>
          </a:p>
          <a:p>
            <a:pPr marL="548640" lvl="2" indent="-274320">
              <a:buFont typeface="Wingdings" panose="05000000000000000000" pitchFamily="2" charset="2"/>
              <a:buChar char="§"/>
            </a:pPr>
            <a:r>
              <a:rPr lang="en-US" sz="2800" b="1" i="1" dirty="0">
                <a:latin typeface="Candara" panose="020E0502030303020204" pitchFamily="34" charset="0"/>
              </a:rPr>
              <a:t> </a:t>
            </a:r>
            <a:r>
              <a:rPr lang="en-US" sz="2800" dirty="0">
                <a:latin typeface="Candara" panose="020E0502030303020204" pitchFamily="34" charset="0"/>
              </a:rPr>
              <a:t>We are </a:t>
            </a:r>
            <a:r>
              <a:rPr lang="en-US" sz="2800" b="1" i="1" dirty="0">
                <a:latin typeface="Candara" panose="020E0502030303020204" pitchFamily="34" charset="0"/>
              </a:rPr>
              <a:t>“separated” </a:t>
            </a:r>
            <a:r>
              <a:rPr lang="en-US" sz="2800" dirty="0">
                <a:latin typeface="Candara" panose="020E0502030303020204" pitchFamily="34" charset="0"/>
              </a:rPr>
              <a:t>from God by sin </a:t>
            </a:r>
            <a:r>
              <a:rPr lang="en-US" sz="2800" i="1" dirty="0">
                <a:latin typeface="Candara" panose="020E0502030303020204" pitchFamily="34" charset="0"/>
              </a:rPr>
              <a:t>– Isa. 59:1, 2</a:t>
            </a:r>
            <a:endParaRPr lang="en-US" sz="2800" b="1" i="1" dirty="0">
              <a:latin typeface="Candara" panose="020E0502030303020204" pitchFamily="34" charset="0"/>
            </a:endParaRPr>
          </a:p>
          <a:p>
            <a:pPr marL="548640" lvl="2" indent="-274320">
              <a:buFont typeface="Wingdings" panose="05000000000000000000" pitchFamily="2" charset="2"/>
              <a:buChar char="§"/>
            </a:pPr>
            <a:r>
              <a:rPr lang="en-US" sz="2800" b="1" i="1" dirty="0">
                <a:latin typeface="Candara" panose="020E0502030303020204" pitchFamily="34" charset="0"/>
              </a:rPr>
              <a:t>“There is none righteous, no, not one” </a:t>
            </a:r>
            <a:r>
              <a:rPr lang="en-US" sz="2800" i="1" dirty="0">
                <a:latin typeface="Candara" panose="020E0502030303020204" pitchFamily="34" charset="0"/>
              </a:rPr>
              <a:t>– Rom. 3:12</a:t>
            </a:r>
          </a:p>
          <a:p>
            <a:pPr marL="548640" lvl="2" indent="-274320">
              <a:buFont typeface="Wingdings" panose="05000000000000000000" pitchFamily="2" charset="2"/>
              <a:buChar char="§"/>
            </a:pPr>
            <a:r>
              <a:rPr lang="en-US" sz="2800" b="1" i="1" dirty="0">
                <a:latin typeface="Candara" panose="020E0502030303020204" pitchFamily="34" charset="0"/>
              </a:rPr>
              <a:t>“all have sinned and fall short”</a:t>
            </a:r>
            <a:r>
              <a:rPr lang="en-US" sz="2800" dirty="0">
                <a:latin typeface="Candara" panose="020E0502030303020204" pitchFamily="34" charset="0"/>
              </a:rPr>
              <a:t> – </a:t>
            </a:r>
            <a:r>
              <a:rPr lang="en-US" sz="2800" i="1" dirty="0">
                <a:latin typeface="Candara" panose="020E0502030303020204" pitchFamily="34" charset="0"/>
              </a:rPr>
              <a:t>Rom. 3:23</a:t>
            </a:r>
          </a:p>
          <a:p>
            <a:pPr marL="548640" lvl="1" indent="-274320">
              <a:spcBef>
                <a:spcPts val="600"/>
              </a:spcBef>
              <a:buFont typeface="Wingdings" panose="05000000000000000000" pitchFamily="2" charset="2"/>
              <a:buChar char="§"/>
            </a:pPr>
            <a:r>
              <a:rPr lang="en-US" sz="2800" dirty="0">
                <a:latin typeface="Candara" panose="020E0502030303020204" pitchFamily="34" charset="0"/>
              </a:rPr>
              <a:t>That the </a:t>
            </a:r>
            <a:r>
              <a:rPr lang="en-US" sz="2800" b="1" i="1" dirty="0">
                <a:latin typeface="Candara" panose="020E0502030303020204" pitchFamily="34" charset="0"/>
              </a:rPr>
              <a:t>“wages of sin is death” </a:t>
            </a:r>
            <a:r>
              <a:rPr lang="en-US" sz="2800" i="1" dirty="0">
                <a:latin typeface="Candara" panose="020E0502030303020204" pitchFamily="34" charset="0"/>
              </a:rPr>
              <a:t>– Rom. 6:23</a:t>
            </a:r>
          </a:p>
          <a:p>
            <a:pPr marL="0" indent="0">
              <a:spcBef>
                <a:spcPts val="1200"/>
              </a:spcBef>
              <a:buNone/>
            </a:pPr>
            <a:r>
              <a:rPr lang="en-US" sz="3600" b="1" dirty="0">
                <a:latin typeface="Candara" panose="020E0502030303020204" pitchFamily="34" charset="0"/>
              </a:rPr>
              <a:t>The thought that we can be brought into “</a:t>
            </a:r>
            <a:r>
              <a:rPr lang="en-US" sz="3600" b="1" i="1" dirty="0">
                <a:latin typeface="Candara" panose="020E0502030303020204" pitchFamily="34" charset="0"/>
              </a:rPr>
              <a:t>fellowship”</a:t>
            </a:r>
            <a:r>
              <a:rPr lang="en-US" sz="3600" b="1" dirty="0">
                <a:latin typeface="Candara" panose="020E0502030303020204" pitchFamily="34" charset="0"/>
              </a:rPr>
              <a:t> with God should inspire awe in all men and cause a sense of deep gratitude and thankfulness for such a blessing!</a:t>
            </a:r>
          </a:p>
          <a:p>
            <a:endParaRPr lang="en-US" dirty="0"/>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195072" y="106362"/>
            <a:ext cx="8948928" cy="1176095"/>
          </a:xfrm>
          <a:solidFill>
            <a:schemeClr val="bg1">
              <a:lumMod val="40000"/>
              <a:lumOff val="60000"/>
            </a:schemeClr>
          </a:solidFill>
        </p:spPr>
        <p:txBody>
          <a:bodyPr>
            <a:normAutofit/>
          </a:bodyPr>
          <a:lstStyle/>
          <a:p>
            <a:pPr algn="ctr" eaLnBrk="1" hangingPunct="1"/>
            <a:r>
              <a:rPr lang="en-US" sz="4400" i="1" dirty="0">
                <a:latin typeface="Candara" panose="020E0502030303020204" pitchFamily="34" charset="0"/>
              </a:rPr>
              <a:t>“Fellowship” </a:t>
            </a:r>
            <a:r>
              <a:rPr lang="en-US" sz="4400" dirty="0">
                <a:latin typeface="Candara" panose="020E0502030303020204" pitchFamily="34" charset="0"/>
              </a:rPr>
              <a:t>– Vertical &amp; Horizontal</a:t>
            </a:r>
            <a:br>
              <a:rPr lang="en-US" sz="4000" dirty="0">
                <a:effectLst>
                  <a:outerShdw blurRad="38100" dist="38100" dir="2700000" algn="tl">
                    <a:srgbClr val="000000">
                      <a:alpha val="43137"/>
                    </a:srgbClr>
                  </a:outerShdw>
                </a:effectLst>
              </a:rPr>
            </a:br>
            <a:r>
              <a:rPr lang="en-US" sz="2800" b="0" i="1" dirty="0">
                <a:solidFill>
                  <a:schemeClr val="tx1"/>
                </a:solidFill>
                <a:latin typeface="Candara" panose="020E0502030303020204" pitchFamily="34" charset="0"/>
              </a:rPr>
              <a:t>1 John 1:3-7; 1 Cor. 1:9</a:t>
            </a:r>
          </a:p>
        </p:txBody>
      </p:sp>
      <p:sp>
        <p:nvSpPr>
          <p:cNvPr id="17411" name="Rectangle 3"/>
          <p:cNvSpPr>
            <a:spLocks noGrp="1" noChangeArrowheads="1"/>
          </p:cNvSpPr>
          <p:nvPr>
            <p:ph type="body" idx="1"/>
          </p:nvPr>
        </p:nvSpPr>
        <p:spPr>
          <a:xfrm>
            <a:off x="182880" y="1524000"/>
            <a:ext cx="8753856" cy="5227638"/>
          </a:xfrm>
        </p:spPr>
        <p:txBody>
          <a:bodyPr/>
          <a:lstStyle/>
          <a:p>
            <a:pPr eaLnBrk="1" hangingPunct="1">
              <a:buFont typeface="Wingdings" pitchFamily="2" charset="2"/>
              <a:buNone/>
              <a:defRPr/>
            </a:pPr>
            <a:endParaRPr lang="en-US" dirty="0"/>
          </a:p>
        </p:txBody>
      </p:sp>
      <p:sp>
        <p:nvSpPr>
          <p:cNvPr id="17412" name="Oval 4"/>
          <p:cNvSpPr>
            <a:spLocks noChangeArrowheads="1"/>
          </p:cNvSpPr>
          <p:nvPr/>
        </p:nvSpPr>
        <p:spPr bwMode="auto">
          <a:xfrm>
            <a:off x="3276600" y="1981200"/>
            <a:ext cx="2362200" cy="1524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endParaRPr lang="en-US"/>
          </a:p>
        </p:txBody>
      </p:sp>
      <p:sp>
        <p:nvSpPr>
          <p:cNvPr id="17413" name="Text Box 5"/>
          <p:cNvSpPr txBox="1">
            <a:spLocks noChangeArrowheads="1"/>
          </p:cNvSpPr>
          <p:nvPr/>
        </p:nvSpPr>
        <p:spPr bwMode="auto">
          <a:xfrm>
            <a:off x="3563224" y="2301240"/>
            <a:ext cx="1846976" cy="830997"/>
          </a:xfrm>
          <a:prstGeom prst="rect">
            <a:avLst/>
          </a:prstGeom>
          <a:noFill/>
          <a:ln w="9525">
            <a:noFill/>
            <a:miter lim="800000"/>
            <a:headEnd/>
            <a:tailEnd/>
          </a:ln>
        </p:spPr>
        <p:txBody>
          <a:bodyPr wrap="square">
            <a:spAutoFit/>
          </a:bodyPr>
          <a:lstStyle/>
          <a:p>
            <a:pPr algn="ctr"/>
            <a:r>
              <a:rPr lang="en-US" sz="4800" b="1" dirty="0">
                <a:latin typeface="Candara" panose="020E0502030303020204" pitchFamily="34" charset="0"/>
              </a:rPr>
              <a:t>GOD</a:t>
            </a:r>
          </a:p>
        </p:txBody>
      </p:sp>
      <p:sp>
        <p:nvSpPr>
          <p:cNvPr id="17417" name="Oval 9"/>
          <p:cNvSpPr>
            <a:spLocks noChangeArrowheads="1"/>
          </p:cNvSpPr>
          <p:nvPr/>
        </p:nvSpPr>
        <p:spPr bwMode="auto">
          <a:xfrm>
            <a:off x="304800" y="4724400"/>
            <a:ext cx="2438400" cy="1752600"/>
          </a:xfrm>
          <a:prstGeom prst="ellipse">
            <a:avLst/>
          </a:prstGeom>
          <a:solidFill>
            <a:schemeClr val="accent1">
              <a:lumMod val="20000"/>
              <a:lumOff val="80000"/>
            </a:schemeClr>
          </a:solidFill>
          <a:ln w="9525">
            <a:solidFill>
              <a:schemeClr val="tx1"/>
            </a:solidFill>
            <a:round/>
            <a:headEnd/>
            <a:tailEnd/>
          </a:ln>
        </p:spPr>
        <p:txBody>
          <a:bodyPr wrap="none" anchor="ctr"/>
          <a:lstStyle/>
          <a:p>
            <a:pPr algn="ctr"/>
            <a:r>
              <a:rPr lang="en-US" sz="4800" b="1" dirty="0">
                <a:latin typeface="Candara" panose="020E0502030303020204" pitchFamily="34" charset="0"/>
              </a:rPr>
              <a:t>JOE</a:t>
            </a:r>
          </a:p>
        </p:txBody>
      </p:sp>
      <p:sp>
        <p:nvSpPr>
          <p:cNvPr id="17418" name="Oval 10"/>
          <p:cNvSpPr>
            <a:spLocks noChangeArrowheads="1"/>
          </p:cNvSpPr>
          <p:nvPr/>
        </p:nvSpPr>
        <p:spPr bwMode="auto">
          <a:xfrm>
            <a:off x="6324600" y="4648200"/>
            <a:ext cx="2438400" cy="1828800"/>
          </a:xfrm>
          <a:prstGeom prst="ellipse">
            <a:avLst/>
          </a:prstGeom>
          <a:solidFill>
            <a:schemeClr val="accent1">
              <a:lumMod val="20000"/>
              <a:lumOff val="80000"/>
            </a:schemeClr>
          </a:solidFill>
          <a:ln w="9525">
            <a:solidFill>
              <a:schemeClr val="tx1"/>
            </a:solidFill>
            <a:round/>
            <a:headEnd/>
            <a:tailEnd/>
          </a:ln>
        </p:spPr>
        <p:txBody>
          <a:bodyPr wrap="none" anchor="ctr"/>
          <a:lstStyle/>
          <a:p>
            <a:pPr algn="ctr"/>
            <a:endParaRPr lang="en-US"/>
          </a:p>
        </p:txBody>
      </p:sp>
      <p:sp>
        <p:nvSpPr>
          <p:cNvPr id="17422" name="AutoShape 14"/>
          <p:cNvSpPr>
            <a:spLocks noChangeArrowheads="1"/>
          </p:cNvSpPr>
          <p:nvPr/>
        </p:nvSpPr>
        <p:spPr bwMode="auto">
          <a:xfrm rot="18916123">
            <a:off x="1591146" y="3502207"/>
            <a:ext cx="2205038" cy="958850"/>
          </a:xfrm>
          <a:prstGeom prst="leftRightArrow">
            <a:avLst>
              <a:gd name="adj1" fmla="val 50000"/>
              <a:gd name="adj2" fmla="val 45993"/>
            </a:avLst>
          </a:prstGeom>
          <a:solidFill>
            <a:schemeClr val="accent1">
              <a:lumMod val="20000"/>
              <a:lumOff val="80000"/>
            </a:schemeClr>
          </a:solidFill>
          <a:ln w="9525">
            <a:solidFill>
              <a:schemeClr val="tx1"/>
            </a:solidFill>
            <a:miter lim="800000"/>
            <a:headEnd/>
            <a:tailEnd/>
          </a:ln>
        </p:spPr>
        <p:txBody>
          <a:bodyPr wrap="none" anchor="ctr"/>
          <a:lstStyle/>
          <a:p>
            <a:endParaRPr lang="en-US"/>
          </a:p>
        </p:txBody>
      </p:sp>
      <p:sp>
        <p:nvSpPr>
          <p:cNvPr id="17424" name="AutoShape 16"/>
          <p:cNvSpPr>
            <a:spLocks noChangeArrowheads="1"/>
          </p:cNvSpPr>
          <p:nvPr/>
        </p:nvSpPr>
        <p:spPr bwMode="auto">
          <a:xfrm rot="2690639">
            <a:off x="5077427" y="3543146"/>
            <a:ext cx="2144680" cy="944563"/>
          </a:xfrm>
          <a:prstGeom prst="leftRightArrow">
            <a:avLst>
              <a:gd name="adj1" fmla="val 49676"/>
              <a:gd name="adj2" fmla="val 40559"/>
            </a:avLst>
          </a:prstGeom>
          <a:solidFill>
            <a:schemeClr val="accent1">
              <a:lumMod val="20000"/>
              <a:lumOff val="80000"/>
            </a:schemeClr>
          </a:solidFill>
          <a:ln w="9525">
            <a:solidFill>
              <a:schemeClr val="tx1"/>
            </a:solidFill>
            <a:miter lim="800000"/>
            <a:headEnd/>
            <a:tailEnd/>
          </a:ln>
        </p:spPr>
        <p:txBody>
          <a:bodyPr wrap="none" anchor="ctr"/>
          <a:lstStyle/>
          <a:p>
            <a:endParaRPr lang="en-US"/>
          </a:p>
        </p:txBody>
      </p:sp>
      <p:sp>
        <p:nvSpPr>
          <p:cNvPr id="17425" name="AutoShape 17"/>
          <p:cNvSpPr>
            <a:spLocks noChangeArrowheads="1"/>
          </p:cNvSpPr>
          <p:nvPr/>
        </p:nvSpPr>
        <p:spPr bwMode="auto">
          <a:xfrm>
            <a:off x="2621280" y="5110407"/>
            <a:ext cx="3831719" cy="914400"/>
          </a:xfrm>
          <a:prstGeom prst="leftRightArrow">
            <a:avLst>
              <a:gd name="adj1" fmla="val 50000"/>
              <a:gd name="adj2" fmla="val 80000"/>
            </a:avLst>
          </a:prstGeom>
          <a:solidFill>
            <a:schemeClr val="accent1">
              <a:lumMod val="20000"/>
              <a:lumOff val="80000"/>
            </a:schemeClr>
          </a:solidFill>
          <a:ln w="9525">
            <a:solidFill>
              <a:schemeClr val="tx1"/>
            </a:solidFill>
            <a:miter lim="800000"/>
            <a:headEnd/>
            <a:tailEnd/>
          </a:ln>
        </p:spPr>
        <p:txBody>
          <a:bodyPr wrap="none" anchor="ctr"/>
          <a:lstStyle/>
          <a:p>
            <a:endParaRPr lang="en-US"/>
          </a:p>
        </p:txBody>
      </p:sp>
      <p:sp>
        <p:nvSpPr>
          <p:cNvPr id="17427" name="Text Box 19"/>
          <p:cNvSpPr txBox="1">
            <a:spLocks noChangeArrowheads="1"/>
          </p:cNvSpPr>
          <p:nvPr/>
        </p:nvSpPr>
        <p:spPr bwMode="auto">
          <a:xfrm>
            <a:off x="3154680" y="5294596"/>
            <a:ext cx="2688336" cy="523220"/>
          </a:xfrm>
          <a:prstGeom prst="rect">
            <a:avLst/>
          </a:prstGeom>
          <a:noFill/>
          <a:ln w="9525">
            <a:noFill/>
            <a:miter lim="800000"/>
            <a:headEnd/>
            <a:tailEnd/>
          </a:ln>
        </p:spPr>
        <p:txBody>
          <a:bodyPr wrap="square">
            <a:spAutoFit/>
          </a:bodyPr>
          <a:lstStyle/>
          <a:p>
            <a:pPr algn="ctr"/>
            <a:r>
              <a:rPr lang="en-US" sz="2800" b="1" i="1" dirty="0"/>
              <a:t>“Fellowship”</a:t>
            </a:r>
          </a:p>
        </p:txBody>
      </p:sp>
      <p:sp>
        <p:nvSpPr>
          <p:cNvPr id="17429" name="Text Box 21"/>
          <p:cNvSpPr txBox="1">
            <a:spLocks noChangeArrowheads="1"/>
          </p:cNvSpPr>
          <p:nvPr/>
        </p:nvSpPr>
        <p:spPr bwMode="auto">
          <a:xfrm rot="18933685">
            <a:off x="1693276" y="3739746"/>
            <a:ext cx="1950238" cy="461665"/>
          </a:xfrm>
          <a:prstGeom prst="rect">
            <a:avLst/>
          </a:prstGeom>
          <a:noFill/>
          <a:ln w="9525">
            <a:noFill/>
            <a:miter lim="800000"/>
            <a:headEnd/>
            <a:tailEnd/>
          </a:ln>
        </p:spPr>
        <p:txBody>
          <a:bodyPr wrap="square">
            <a:spAutoFit/>
          </a:bodyPr>
          <a:lstStyle/>
          <a:p>
            <a:r>
              <a:rPr lang="en-US" sz="2400" b="1" i="1" dirty="0">
                <a:latin typeface="Candara" panose="020E0502030303020204" pitchFamily="34" charset="0"/>
              </a:rPr>
              <a:t>“Fellowship”</a:t>
            </a:r>
          </a:p>
        </p:txBody>
      </p:sp>
      <p:sp>
        <p:nvSpPr>
          <p:cNvPr id="17431" name="Text Box 23"/>
          <p:cNvSpPr txBox="1">
            <a:spLocks noChangeArrowheads="1"/>
          </p:cNvSpPr>
          <p:nvPr/>
        </p:nvSpPr>
        <p:spPr bwMode="auto">
          <a:xfrm rot="2519910">
            <a:off x="5184814" y="2990559"/>
            <a:ext cx="3568028" cy="584775"/>
          </a:xfrm>
          <a:prstGeom prst="rect">
            <a:avLst/>
          </a:prstGeom>
          <a:noFill/>
          <a:ln w="9525">
            <a:noFill/>
            <a:miter lim="800000"/>
            <a:headEnd/>
            <a:tailEnd/>
          </a:ln>
        </p:spPr>
        <p:txBody>
          <a:bodyPr wrap="none">
            <a:spAutoFit/>
          </a:bodyPr>
          <a:lstStyle/>
          <a:p>
            <a:r>
              <a:rPr lang="en-US" sz="3200" b="1" i="1" dirty="0">
                <a:latin typeface="Candara" panose="020E0502030303020204" pitchFamily="34" charset="0"/>
              </a:rPr>
              <a:t>“Walks in the light”</a:t>
            </a:r>
          </a:p>
        </p:txBody>
      </p:sp>
      <p:sp>
        <p:nvSpPr>
          <p:cNvPr id="21519" name="Text Box 24"/>
          <p:cNvSpPr txBox="1">
            <a:spLocks noChangeArrowheads="1"/>
          </p:cNvSpPr>
          <p:nvPr/>
        </p:nvSpPr>
        <p:spPr bwMode="auto">
          <a:xfrm>
            <a:off x="365125" y="2944813"/>
            <a:ext cx="184150" cy="366712"/>
          </a:xfrm>
          <a:prstGeom prst="rect">
            <a:avLst/>
          </a:prstGeom>
          <a:noFill/>
          <a:ln w="9525">
            <a:noFill/>
            <a:miter lim="800000"/>
            <a:headEnd/>
            <a:tailEnd/>
          </a:ln>
        </p:spPr>
        <p:txBody>
          <a:bodyPr wrap="none">
            <a:spAutoFit/>
          </a:bodyPr>
          <a:lstStyle/>
          <a:p>
            <a:endParaRPr lang="en-US"/>
          </a:p>
        </p:txBody>
      </p:sp>
      <p:sp>
        <p:nvSpPr>
          <p:cNvPr id="17433" name="Text Box 25"/>
          <p:cNvSpPr txBox="1">
            <a:spLocks noChangeArrowheads="1"/>
          </p:cNvSpPr>
          <p:nvPr/>
        </p:nvSpPr>
        <p:spPr bwMode="auto">
          <a:xfrm rot="18955349">
            <a:off x="128367" y="2950128"/>
            <a:ext cx="3653516" cy="584775"/>
          </a:xfrm>
          <a:prstGeom prst="rect">
            <a:avLst/>
          </a:prstGeom>
          <a:noFill/>
          <a:ln w="9525">
            <a:noFill/>
            <a:miter lim="800000"/>
            <a:headEnd/>
            <a:tailEnd/>
          </a:ln>
        </p:spPr>
        <p:txBody>
          <a:bodyPr wrap="square">
            <a:spAutoFit/>
          </a:bodyPr>
          <a:lstStyle/>
          <a:p>
            <a:pPr algn="ctr"/>
            <a:r>
              <a:rPr lang="en-US" sz="3200" b="1" i="1" dirty="0">
                <a:latin typeface="Candara" panose="020E0502030303020204" pitchFamily="34" charset="0"/>
              </a:rPr>
              <a:t>“Walks in the light”</a:t>
            </a:r>
          </a:p>
        </p:txBody>
      </p:sp>
      <p:sp>
        <p:nvSpPr>
          <p:cNvPr id="17434" name="Text Box 26"/>
          <p:cNvSpPr txBox="1">
            <a:spLocks noChangeArrowheads="1"/>
          </p:cNvSpPr>
          <p:nvPr/>
        </p:nvSpPr>
        <p:spPr bwMode="auto">
          <a:xfrm>
            <a:off x="6934200" y="5105400"/>
            <a:ext cx="1133644" cy="830997"/>
          </a:xfrm>
          <a:prstGeom prst="rect">
            <a:avLst/>
          </a:prstGeom>
          <a:noFill/>
          <a:ln w="9525">
            <a:noFill/>
            <a:miter lim="800000"/>
            <a:headEnd/>
            <a:tailEnd/>
          </a:ln>
        </p:spPr>
        <p:txBody>
          <a:bodyPr wrap="none">
            <a:spAutoFit/>
          </a:bodyPr>
          <a:lstStyle/>
          <a:p>
            <a:r>
              <a:rPr lang="en-US" sz="4800" b="1" dirty="0">
                <a:latin typeface="Candara" panose="020E0502030303020204" pitchFamily="34" charset="0"/>
              </a:rPr>
              <a:t>JIM</a:t>
            </a:r>
          </a:p>
        </p:txBody>
      </p:sp>
      <p:sp>
        <p:nvSpPr>
          <p:cNvPr id="3" name="Text Box 21">
            <a:extLst>
              <a:ext uri="{FF2B5EF4-FFF2-40B4-BE49-F238E27FC236}">
                <a16:creationId xmlns:a16="http://schemas.microsoft.com/office/drawing/2014/main" id="{D7BCA7FF-0772-F312-F744-F4668C79A80E}"/>
              </a:ext>
            </a:extLst>
          </p:cNvPr>
          <p:cNvSpPr txBox="1">
            <a:spLocks noChangeArrowheads="1"/>
          </p:cNvSpPr>
          <p:nvPr/>
        </p:nvSpPr>
        <p:spPr bwMode="auto">
          <a:xfrm rot="2700169">
            <a:off x="5186568" y="3809039"/>
            <a:ext cx="1950238" cy="461665"/>
          </a:xfrm>
          <a:prstGeom prst="rect">
            <a:avLst/>
          </a:prstGeom>
          <a:noFill/>
          <a:ln w="9525">
            <a:noFill/>
            <a:miter lim="800000"/>
            <a:headEnd/>
            <a:tailEnd/>
          </a:ln>
        </p:spPr>
        <p:txBody>
          <a:bodyPr wrap="square">
            <a:spAutoFit/>
          </a:bodyPr>
          <a:lstStyle/>
          <a:p>
            <a:r>
              <a:rPr lang="en-US" sz="2400" b="1" i="1" dirty="0">
                <a:latin typeface="Candara" panose="020E0502030303020204" pitchFamily="34" charset="0"/>
              </a:rPr>
              <a:t>“Fellowship”</a:t>
            </a:r>
          </a:p>
        </p:txBody>
      </p:sp>
    </p:spTree>
    <p:extLst>
      <p:ext uri="{BB962C8B-B14F-4D97-AF65-F5344CB8AC3E}">
        <p14:creationId xmlns:p14="http://schemas.microsoft.com/office/powerpoint/2010/main" val="4067009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3"/>
                                        </p:tgtEl>
                                        <p:attrNameLst>
                                          <p:attrName>style.visibility</p:attrName>
                                        </p:attrNameLst>
                                      </p:cBhvr>
                                      <p:to>
                                        <p:strVal val="visible"/>
                                      </p:to>
                                    </p:set>
                                    <p:animEffect transition="in" filter="fade">
                                      <p:cBhvr>
                                        <p:cTn id="7" dur="500"/>
                                        <p:tgtEl>
                                          <p:spTgt spid="174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412"/>
                                        </p:tgtEl>
                                        <p:attrNameLst>
                                          <p:attrName>style.visibility</p:attrName>
                                        </p:attrNameLst>
                                      </p:cBhvr>
                                      <p:to>
                                        <p:strVal val="visible"/>
                                      </p:to>
                                    </p:set>
                                    <p:animEffect transition="in" filter="fade">
                                      <p:cBhvr>
                                        <p:cTn id="10" dur="500"/>
                                        <p:tgtEl>
                                          <p:spTgt spid="174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417">
                                            <p:bg/>
                                          </p:spTgt>
                                        </p:tgtEl>
                                        <p:attrNameLst>
                                          <p:attrName>style.visibility</p:attrName>
                                        </p:attrNameLst>
                                      </p:cBhvr>
                                      <p:to>
                                        <p:strVal val="visible"/>
                                      </p:to>
                                    </p:set>
                                    <p:animEffect transition="in" filter="fade">
                                      <p:cBhvr>
                                        <p:cTn id="15" dur="500"/>
                                        <p:tgtEl>
                                          <p:spTgt spid="17417">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7417">
                                            <p:txEl>
                                              <p:pRg st="0" end="0"/>
                                            </p:txEl>
                                          </p:spTgt>
                                        </p:tgtEl>
                                        <p:attrNameLst>
                                          <p:attrName>style.visibility</p:attrName>
                                        </p:attrNameLst>
                                      </p:cBhvr>
                                      <p:to>
                                        <p:strVal val="visible"/>
                                      </p:to>
                                    </p:set>
                                    <p:animEffect transition="in" filter="fade">
                                      <p:cBhvr>
                                        <p:cTn id="18" dur="500"/>
                                        <p:tgtEl>
                                          <p:spTgt spid="17417">
                                            <p:txEl>
                                              <p:pRg st="0" end="0"/>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7417">
                                            <p:txEl>
                                              <p:pRg st="0" end="0"/>
                                            </p:txEl>
                                          </p:spTgt>
                                        </p:tgtEl>
                                        <p:attrNameLst>
                                          <p:attrName>style.visibility</p:attrName>
                                        </p:attrNameLst>
                                      </p:cBhvr>
                                      <p:to>
                                        <p:strVal val="visible"/>
                                      </p:to>
                                    </p:set>
                                    <p:animEffect transition="in" filter="fade">
                                      <p:cBhvr>
                                        <p:cTn id="21" dur="500"/>
                                        <p:tgtEl>
                                          <p:spTgt spid="17417">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7429">
                                            <p:txEl>
                                              <p:pRg st="0" end="0"/>
                                            </p:txEl>
                                          </p:spTgt>
                                        </p:tgtEl>
                                        <p:attrNameLst>
                                          <p:attrName>style.visibility</p:attrName>
                                        </p:attrNameLst>
                                      </p:cBhvr>
                                      <p:to>
                                        <p:strVal val="visible"/>
                                      </p:to>
                                    </p:set>
                                    <p:animEffect transition="in" filter="fade">
                                      <p:cBhvr>
                                        <p:cTn id="26" dur="500"/>
                                        <p:tgtEl>
                                          <p:spTgt spid="17429">
                                            <p:txEl>
                                              <p:pRg st="0" end="0"/>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17433">
                                            <p:txEl>
                                              <p:pRg st="0" end="0"/>
                                            </p:txEl>
                                          </p:spTgt>
                                        </p:tgtEl>
                                        <p:attrNameLst>
                                          <p:attrName>style.visibility</p:attrName>
                                        </p:attrNameLst>
                                      </p:cBhvr>
                                      <p:to>
                                        <p:strVal val="visible"/>
                                      </p:to>
                                    </p:set>
                                    <p:animEffect transition="in" filter="fade">
                                      <p:cBhvr>
                                        <p:cTn id="29" dur="500"/>
                                        <p:tgtEl>
                                          <p:spTgt spid="17433">
                                            <p:txEl>
                                              <p:pRg st="0" end="0"/>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7422"/>
                                        </p:tgtEl>
                                        <p:attrNameLst>
                                          <p:attrName>style.visibility</p:attrName>
                                        </p:attrNameLst>
                                      </p:cBhvr>
                                      <p:to>
                                        <p:strVal val="visible"/>
                                      </p:to>
                                    </p:set>
                                    <p:animEffect transition="in" filter="fade">
                                      <p:cBhvr>
                                        <p:cTn id="32" dur="500"/>
                                        <p:tgtEl>
                                          <p:spTgt spid="1742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418">
                                            <p:bg/>
                                          </p:spTgt>
                                        </p:tgtEl>
                                        <p:attrNameLst>
                                          <p:attrName>style.visibility</p:attrName>
                                        </p:attrNameLst>
                                      </p:cBhvr>
                                      <p:to>
                                        <p:strVal val="visible"/>
                                      </p:to>
                                    </p:set>
                                    <p:animEffect transition="in" filter="fade">
                                      <p:cBhvr>
                                        <p:cTn id="37" dur="500"/>
                                        <p:tgtEl>
                                          <p:spTgt spid="17418">
                                            <p:bg/>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17434">
                                            <p:txEl>
                                              <p:pRg st="0" end="0"/>
                                            </p:txEl>
                                          </p:spTgt>
                                        </p:tgtEl>
                                        <p:attrNameLst>
                                          <p:attrName>style.visibility</p:attrName>
                                        </p:attrNameLst>
                                      </p:cBhvr>
                                      <p:to>
                                        <p:strVal val="visible"/>
                                      </p:to>
                                    </p:set>
                                    <p:animEffect transition="in" filter="fade">
                                      <p:cBhvr>
                                        <p:cTn id="40" dur="500"/>
                                        <p:tgtEl>
                                          <p:spTgt spid="17434">
                                            <p:txEl>
                                              <p:pRg st="0" end="0"/>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17431">
                                            <p:txEl>
                                              <p:pRg st="0" end="0"/>
                                            </p:txEl>
                                          </p:spTgt>
                                        </p:tgtEl>
                                        <p:attrNameLst>
                                          <p:attrName>style.visibility</p:attrName>
                                        </p:attrNameLst>
                                      </p:cBhvr>
                                      <p:to>
                                        <p:strVal val="visible"/>
                                      </p:to>
                                    </p:set>
                                    <p:animEffect transition="in" filter="fade">
                                      <p:cBhvr>
                                        <p:cTn id="43" dur="500"/>
                                        <p:tgtEl>
                                          <p:spTgt spid="17431">
                                            <p:txEl>
                                              <p:pRg st="0" end="0"/>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0" end="0"/>
                                            </p:txEl>
                                          </p:spTgt>
                                        </p:tgtEl>
                                        <p:attrNameLst>
                                          <p:attrName>style.visibility</p:attrName>
                                        </p:attrNameLst>
                                      </p:cBhvr>
                                      <p:to>
                                        <p:strVal val="visible"/>
                                      </p:to>
                                    </p:set>
                                    <p:animEffect transition="in" filter="fade">
                                      <p:cBhvr>
                                        <p:cTn id="46" dur="500"/>
                                        <p:tgtEl>
                                          <p:spTgt spid="3">
                                            <p:txEl>
                                              <p:pRg st="0" end="0"/>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7424"/>
                                        </p:tgtEl>
                                        <p:attrNameLst>
                                          <p:attrName>style.visibility</p:attrName>
                                        </p:attrNameLst>
                                      </p:cBhvr>
                                      <p:to>
                                        <p:strVal val="visible"/>
                                      </p:to>
                                    </p:set>
                                    <p:animEffect transition="in" filter="fade">
                                      <p:cBhvr>
                                        <p:cTn id="49" dur="500"/>
                                        <p:tgtEl>
                                          <p:spTgt spid="17424"/>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7425"/>
                                        </p:tgtEl>
                                        <p:attrNameLst>
                                          <p:attrName>style.visibility</p:attrName>
                                        </p:attrNameLst>
                                      </p:cBhvr>
                                      <p:to>
                                        <p:strVal val="visible"/>
                                      </p:to>
                                    </p:set>
                                    <p:animEffect transition="in" filter="fade">
                                      <p:cBhvr>
                                        <p:cTn id="54" dur="500"/>
                                        <p:tgtEl>
                                          <p:spTgt spid="17425"/>
                                        </p:tgtEl>
                                      </p:cBhvr>
                                    </p:animEffect>
                                  </p:childTnLst>
                                </p:cTn>
                              </p:par>
                              <p:par>
                                <p:cTn id="55" presetID="10" presetClass="entr" presetSubtype="0" fill="hold" nodeType="withEffect">
                                  <p:stCondLst>
                                    <p:cond delay="0"/>
                                  </p:stCondLst>
                                  <p:childTnLst>
                                    <p:set>
                                      <p:cBhvr>
                                        <p:cTn id="56" dur="1" fill="hold">
                                          <p:stCondLst>
                                            <p:cond delay="0"/>
                                          </p:stCondLst>
                                        </p:cTn>
                                        <p:tgtEl>
                                          <p:spTgt spid="17427">
                                            <p:txEl>
                                              <p:pRg st="0" end="0"/>
                                            </p:txEl>
                                          </p:spTgt>
                                        </p:tgtEl>
                                        <p:attrNameLst>
                                          <p:attrName>style.visibility</p:attrName>
                                        </p:attrNameLst>
                                      </p:cBhvr>
                                      <p:to>
                                        <p:strVal val="visible"/>
                                      </p:to>
                                    </p:set>
                                    <p:animEffect transition="in" filter="fade">
                                      <p:cBhvr>
                                        <p:cTn id="57" dur="500"/>
                                        <p:tgtEl>
                                          <p:spTgt spid="174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nimBg="1"/>
      <p:bldP spid="17413" grpId="0"/>
      <p:bldP spid="17417" grpId="0" build="allAtOnce" animBg="1"/>
      <p:bldP spid="17418" grpId="0" build="allAtOnce" animBg="1"/>
      <p:bldP spid="17422" grpId="0" animBg="1"/>
      <p:bldP spid="17424" grpId="0" animBg="1"/>
      <p:bldP spid="17425"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87456" y="503854"/>
            <a:ext cx="8656544" cy="562945"/>
          </a:xfrm>
        </p:spPr>
        <p:txBody>
          <a:bodyPr>
            <a:noAutofit/>
          </a:bodyPr>
          <a:lstStyle/>
          <a:p>
            <a:r>
              <a:rPr lang="en-US" sz="4400" dirty="0">
                <a:latin typeface="Candara" panose="020E0502030303020204" pitchFamily="34" charset="0"/>
              </a:rPr>
              <a:t>The Application </a:t>
            </a:r>
          </a:p>
        </p:txBody>
      </p:sp>
      <p:sp>
        <p:nvSpPr>
          <p:cNvPr id="3" name="Content Placeholder 2"/>
          <p:cNvSpPr>
            <a:spLocks noGrp="1"/>
          </p:cNvSpPr>
          <p:nvPr>
            <p:ph idx="1"/>
          </p:nvPr>
        </p:nvSpPr>
        <p:spPr>
          <a:xfrm>
            <a:off x="487456" y="1066799"/>
            <a:ext cx="8473664" cy="5791201"/>
          </a:xfrm>
        </p:spPr>
        <p:txBody>
          <a:bodyPr>
            <a:normAutofit lnSpcReduction="10000"/>
          </a:bodyPr>
          <a:lstStyle/>
          <a:p>
            <a:pPr marL="0" indent="0">
              <a:spcBef>
                <a:spcPts val="600"/>
              </a:spcBef>
              <a:buNone/>
            </a:pPr>
            <a:r>
              <a:rPr lang="en-US" sz="3600" b="1" dirty="0">
                <a:latin typeface="Candara" panose="020E0502030303020204" pitchFamily="34" charset="0"/>
              </a:rPr>
              <a:t>When we look for a congregation to identify with or to support or endorse, we must look for:</a:t>
            </a:r>
          </a:p>
          <a:p>
            <a:pPr marL="274320" indent="-274320">
              <a:spcBef>
                <a:spcPts val="600"/>
              </a:spcBef>
              <a:buFont typeface="Wingdings" panose="05000000000000000000" pitchFamily="2" charset="2"/>
              <a:buChar char="§"/>
            </a:pPr>
            <a:r>
              <a:rPr lang="en-US" sz="3200" dirty="0">
                <a:latin typeface="Candara" panose="020E0502030303020204" pitchFamily="34" charset="0"/>
              </a:rPr>
              <a:t>One which respects the authority of Jesus Christ and refuses to go beyond the doctrine of Christ </a:t>
            </a:r>
            <a:r>
              <a:rPr lang="en-US" sz="3200" i="1" dirty="0">
                <a:latin typeface="Candara" panose="020E0502030303020204" pitchFamily="34" charset="0"/>
              </a:rPr>
              <a:t>– 2 John 9-11; Matt. 7:21-23</a:t>
            </a:r>
          </a:p>
          <a:p>
            <a:pPr marL="274320" indent="-274320">
              <a:spcBef>
                <a:spcPts val="600"/>
              </a:spcBef>
              <a:buFont typeface="Wingdings" panose="05000000000000000000" pitchFamily="2" charset="2"/>
              <a:buChar char="§"/>
            </a:pPr>
            <a:r>
              <a:rPr lang="en-US" sz="3200" dirty="0">
                <a:latin typeface="Candara" panose="020E0502030303020204" pitchFamily="34" charset="0"/>
              </a:rPr>
              <a:t>A congregation wherein all collective actions engaged in are in keeping with a </a:t>
            </a:r>
            <a:r>
              <a:rPr lang="en-US" sz="3200" b="1" i="1" dirty="0">
                <a:latin typeface="Candara" panose="020E0502030303020204" pitchFamily="34" charset="0"/>
              </a:rPr>
              <a:t>“thus saith the Lord.”</a:t>
            </a:r>
          </a:p>
          <a:p>
            <a:pPr marL="0" lvl="1" indent="0">
              <a:spcBef>
                <a:spcPts val="1200"/>
              </a:spcBef>
              <a:buNone/>
            </a:pPr>
            <a:r>
              <a:rPr lang="en-US" sz="3600" b="1" dirty="0">
                <a:latin typeface="Candara" panose="020E0502030303020204" pitchFamily="34" charset="0"/>
              </a:rPr>
              <a:t>Give diligence to any you </a:t>
            </a:r>
            <a:r>
              <a:rPr lang="en-US" sz="3600" b="1" i="1" dirty="0">
                <a:latin typeface="Candara" panose="020E0502030303020204" pitchFamily="34" charset="0"/>
              </a:rPr>
              <a:t>“fellowship,</a:t>
            </a:r>
            <a:r>
              <a:rPr lang="en-US" sz="3600" b="1" dirty="0">
                <a:latin typeface="Candara" panose="020E0502030303020204" pitchFamily="34" charset="0"/>
              </a:rPr>
              <a:t>” lest you sever your </a:t>
            </a:r>
            <a:r>
              <a:rPr lang="en-US" sz="3600" b="1" i="1" dirty="0">
                <a:latin typeface="Candara" panose="020E0502030303020204" pitchFamily="34" charset="0"/>
              </a:rPr>
              <a:t>“fellowship” </a:t>
            </a:r>
            <a:r>
              <a:rPr lang="en-US" sz="3600" b="1" dirty="0">
                <a:latin typeface="Candara" panose="020E0502030303020204" pitchFamily="34" charset="0"/>
              </a:rPr>
              <a:t>with God</a:t>
            </a:r>
          </a:p>
          <a:p>
            <a:pPr marL="274320" indent="-274320">
              <a:spcBef>
                <a:spcPts val="0"/>
              </a:spcBef>
              <a:buFont typeface="Wingdings" panose="05000000000000000000" pitchFamily="2" charset="2"/>
              <a:buChar char="§"/>
            </a:pPr>
            <a:r>
              <a:rPr lang="en-US" sz="3200" i="1" dirty="0">
                <a:latin typeface="Candara" panose="020E0502030303020204" pitchFamily="34" charset="0"/>
              </a:rPr>
              <a:t>2 Tim. 2:15; 2 Pet. 1:5-11</a:t>
            </a:r>
          </a:p>
        </p:txBody>
      </p:sp>
    </p:spTree>
    <p:extLst>
      <p:ext uri="{BB962C8B-B14F-4D97-AF65-F5344CB8AC3E}">
        <p14:creationId xmlns:p14="http://schemas.microsoft.com/office/powerpoint/2010/main" val="20614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195072" y="106362"/>
            <a:ext cx="8948928" cy="1176095"/>
          </a:xfrm>
          <a:solidFill>
            <a:schemeClr val="bg1">
              <a:lumMod val="40000"/>
              <a:lumOff val="60000"/>
            </a:schemeClr>
          </a:solidFill>
        </p:spPr>
        <p:txBody>
          <a:bodyPr>
            <a:normAutofit/>
          </a:bodyPr>
          <a:lstStyle/>
          <a:p>
            <a:pPr algn="ctr" eaLnBrk="1" hangingPunct="1"/>
            <a:r>
              <a:rPr lang="en-US" sz="4400" i="1" dirty="0">
                <a:latin typeface="Candara" panose="020E0502030303020204" pitchFamily="34" charset="0"/>
              </a:rPr>
              <a:t>“Fellowship” </a:t>
            </a:r>
            <a:r>
              <a:rPr lang="en-US" sz="4400" dirty="0">
                <a:latin typeface="Candara" panose="020E0502030303020204" pitchFamily="34" charset="0"/>
              </a:rPr>
              <a:t>– Vertical &amp; Horizontal</a:t>
            </a:r>
            <a:br>
              <a:rPr lang="en-US" sz="4000" dirty="0">
                <a:effectLst>
                  <a:outerShdw blurRad="38100" dist="38100" dir="2700000" algn="tl">
                    <a:srgbClr val="000000">
                      <a:alpha val="43137"/>
                    </a:srgbClr>
                  </a:outerShdw>
                </a:effectLst>
              </a:rPr>
            </a:br>
            <a:r>
              <a:rPr lang="en-US" sz="2800" b="0" i="1" dirty="0">
                <a:solidFill>
                  <a:schemeClr val="tx1"/>
                </a:solidFill>
                <a:latin typeface="Candara" panose="020E0502030303020204" pitchFamily="34" charset="0"/>
              </a:rPr>
              <a:t>1 John 1:3-7; 1 Cor. 1:9</a:t>
            </a:r>
          </a:p>
        </p:txBody>
      </p:sp>
      <p:sp>
        <p:nvSpPr>
          <p:cNvPr id="17412" name="Oval 4"/>
          <p:cNvSpPr>
            <a:spLocks noChangeArrowheads="1"/>
          </p:cNvSpPr>
          <p:nvPr/>
        </p:nvSpPr>
        <p:spPr bwMode="auto">
          <a:xfrm>
            <a:off x="3276600" y="1981200"/>
            <a:ext cx="2362200" cy="1524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endParaRPr lang="en-US"/>
          </a:p>
        </p:txBody>
      </p:sp>
      <p:sp>
        <p:nvSpPr>
          <p:cNvPr id="17413" name="Text Box 5"/>
          <p:cNvSpPr txBox="1">
            <a:spLocks noChangeArrowheads="1"/>
          </p:cNvSpPr>
          <p:nvPr/>
        </p:nvSpPr>
        <p:spPr bwMode="auto">
          <a:xfrm>
            <a:off x="3563224" y="2301240"/>
            <a:ext cx="1846976" cy="830997"/>
          </a:xfrm>
          <a:prstGeom prst="rect">
            <a:avLst/>
          </a:prstGeom>
          <a:noFill/>
          <a:ln w="9525">
            <a:noFill/>
            <a:miter lim="800000"/>
            <a:headEnd/>
            <a:tailEnd/>
          </a:ln>
        </p:spPr>
        <p:txBody>
          <a:bodyPr wrap="square">
            <a:spAutoFit/>
          </a:bodyPr>
          <a:lstStyle/>
          <a:p>
            <a:pPr algn="ctr"/>
            <a:r>
              <a:rPr lang="en-US" sz="4800" b="1" dirty="0">
                <a:latin typeface="Candara" panose="020E0502030303020204" pitchFamily="34" charset="0"/>
              </a:rPr>
              <a:t>GOD</a:t>
            </a:r>
          </a:p>
        </p:txBody>
      </p:sp>
      <p:sp>
        <p:nvSpPr>
          <p:cNvPr id="17417" name="Oval 9"/>
          <p:cNvSpPr>
            <a:spLocks noChangeArrowheads="1"/>
          </p:cNvSpPr>
          <p:nvPr/>
        </p:nvSpPr>
        <p:spPr bwMode="auto">
          <a:xfrm>
            <a:off x="304800" y="4724400"/>
            <a:ext cx="2438400" cy="1752600"/>
          </a:xfrm>
          <a:prstGeom prst="ellipse">
            <a:avLst/>
          </a:prstGeom>
          <a:solidFill>
            <a:schemeClr val="accent1">
              <a:lumMod val="20000"/>
              <a:lumOff val="80000"/>
            </a:schemeClr>
          </a:solidFill>
          <a:ln w="9525">
            <a:solidFill>
              <a:schemeClr val="tx1"/>
            </a:solidFill>
            <a:round/>
            <a:headEnd/>
            <a:tailEnd/>
          </a:ln>
        </p:spPr>
        <p:txBody>
          <a:bodyPr wrap="none" anchor="ctr"/>
          <a:lstStyle/>
          <a:p>
            <a:pPr algn="ctr"/>
            <a:r>
              <a:rPr lang="en-US" sz="4800" b="1" dirty="0">
                <a:latin typeface="Candara" panose="020E0502030303020204" pitchFamily="34" charset="0"/>
              </a:rPr>
              <a:t>JOE</a:t>
            </a:r>
          </a:p>
        </p:txBody>
      </p:sp>
      <p:sp>
        <p:nvSpPr>
          <p:cNvPr id="17418" name="Oval 10"/>
          <p:cNvSpPr>
            <a:spLocks noChangeArrowheads="1"/>
          </p:cNvSpPr>
          <p:nvPr/>
        </p:nvSpPr>
        <p:spPr bwMode="auto">
          <a:xfrm>
            <a:off x="6324600" y="4648200"/>
            <a:ext cx="2438400" cy="1828800"/>
          </a:xfrm>
          <a:prstGeom prst="ellipse">
            <a:avLst/>
          </a:prstGeom>
          <a:solidFill>
            <a:schemeClr val="accent1">
              <a:lumMod val="20000"/>
              <a:lumOff val="80000"/>
            </a:schemeClr>
          </a:solidFill>
          <a:ln w="9525">
            <a:solidFill>
              <a:schemeClr val="tx1"/>
            </a:solidFill>
            <a:round/>
            <a:headEnd/>
            <a:tailEnd/>
          </a:ln>
        </p:spPr>
        <p:txBody>
          <a:bodyPr wrap="none" anchor="ctr"/>
          <a:lstStyle/>
          <a:p>
            <a:pPr algn="ctr"/>
            <a:endParaRPr lang="en-US"/>
          </a:p>
        </p:txBody>
      </p:sp>
      <p:sp>
        <p:nvSpPr>
          <p:cNvPr id="17422" name="AutoShape 14"/>
          <p:cNvSpPr>
            <a:spLocks noChangeArrowheads="1"/>
          </p:cNvSpPr>
          <p:nvPr/>
        </p:nvSpPr>
        <p:spPr bwMode="auto">
          <a:xfrm rot="18916123">
            <a:off x="1591146" y="3502207"/>
            <a:ext cx="2205038" cy="958850"/>
          </a:xfrm>
          <a:prstGeom prst="leftRightArrow">
            <a:avLst>
              <a:gd name="adj1" fmla="val 50000"/>
              <a:gd name="adj2" fmla="val 45993"/>
            </a:avLst>
          </a:prstGeom>
          <a:solidFill>
            <a:schemeClr val="accent1">
              <a:lumMod val="20000"/>
              <a:lumOff val="80000"/>
            </a:schemeClr>
          </a:solidFill>
          <a:ln w="9525">
            <a:solidFill>
              <a:schemeClr val="tx1"/>
            </a:solidFill>
            <a:miter lim="800000"/>
            <a:headEnd/>
            <a:tailEnd/>
          </a:ln>
        </p:spPr>
        <p:txBody>
          <a:bodyPr wrap="none" anchor="ctr"/>
          <a:lstStyle/>
          <a:p>
            <a:endParaRPr lang="en-US"/>
          </a:p>
        </p:txBody>
      </p:sp>
      <p:sp>
        <p:nvSpPr>
          <p:cNvPr id="17424" name="AutoShape 16"/>
          <p:cNvSpPr>
            <a:spLocks noChangeArrowheads="1"/>
          </p:cNvSpPr>
          <p:nvPr/>
        </p:nvSpPr>
        <p:spPr bwMode="auto">
          <a:xfrm rot="2690639">
            <a:off x="5077427" y="3543146"/>
            <a:ext cx="2144680" cy="944563"/>
          </a:xfrm>
          <a:prstGeom prst="leftRightArrow">
            <a:avLst>
              <a:gd name="adj1" fmla="val 49676"/>
              <a:gd name="adj2" fmla="val 40559"/>
            </a:avLst>
          </a:prstGeom>
          <a:solidFill>
            <a:schemeClr val="accent1">
              <a:lumMod val="20000"/>
              <a:lumOff val="80000"/>
            </a:schemeClr>
          </a:solidFill>
          <a:ln w="9525">
            <a:solidFill>
              <a:schemeClr val="tx1"/>
            </a:solidFill>
            <a:miter lim="800000"/>
            <a:headEnd/>
            <a:tailEnd/>
          </a:ln>
        </p:spPr>
        <p:txBody>
          <a:bodyPr wrap="none" anchor="ctr"/>
          <a:lstStyle/>
          <a:p>
            <a:endParaRPr lang="en-US"/>
          </a:p>
        </p:txBody>
      </p:sp>
      <p:sp>
        <p:nvSpPr>
          <p:cNvPr id="17425" name="AutoShape 17"/>
          <p:cNvSpPr>
            <a:spLocks noChangeArrowheads="1"/>
          </p:cNvSpPr>
          <p:nvPr/>
        </p:nvSpPr>
        <p:spPr bwMode="auto">
          <a:xfrm>
            <a:off x="2621280" y="5110407"/>
            <a:ext cx="3831719" cy="914400"/>
          </a:xfrm>
          <a:prstGeom prst="leftRightArrow">
            <a:avLst>
              <a:gd name="adj1" fmla="val 50000"/>
              <a:gd name="adj2" fmla="val 80000"/>
            </a:avLst>
          </a:prstGeom>
          <a:solidFill>
            <a:schemeClr val="accent1">
              <a:lumMod val="20000"/>
              <a:lumOff val="80000"/>
            </a:schemeClr>
          </a:solidFill>
          <a:ln w="9525">
            <a:solidFill>
              <a:schemeClr val="tx1"/>
            </a:solidFill>
            <a:miter lim="800000"/>
            <a:headEnd/>
            <a:tailEnd/>
          </a:ln>
        </p:spPr>
        <p:txBody>
          <a:bodyPr wrap="none" anchor="ctr"/>
          <a:lstStyle/>
          <a:p>
            <a:endParaRPr lang="en-US"/>
          </a:p>
        </p:txBody>
      </p:sp>
      <p:sp>
        <p:nvSpPr>
          <p:cNvPr id="17427" name="Text Box 19"/>
          <p:cNvSpPr txBox="1">
            <a:spLocks noChangeArrowheads="1"/>
          </p:cNvSpPr>
          <p:nvPr/>
        </p:nvSpPr>
        <p:spPr bwMode="auto">
          <a:xfrm>
            <a:off x="3154680" y="5294596"/>
            <a:ext cx="2688336" cy="523220"/>
          </a:xfrm>
          <a:prstGeom prst="rect">
            <a:avLst/>
          </a:prstGeom>
          <a:noFill/>
          <a:ln w="9525">
            <a:noFill/>
            <a:miter lim="800000"/>
            <a:headEnd/>
            <a:tailEnd/>
          </a:ln>
        </p:spPr>
        <p:txBody>
          <a:bodyPr wrap="square">
            <a:spAutoFit/>
          </a:bodyPr>
          <a:lstStyle/>
          <a:p>
            <a:pPr algn="ctr"/>
            <a:r>
              <a:rPr lang="en-US" sz="2800" b="1" i="1" dirty="0"/>
              <a:t>“Fellowship”</a:t>
            </a:r>
          </a:p>
        </p:txBody>
      </p:sp>
      <p:sp>
        <p:nvSpPr>
          <p:cNvPr id="17429" name="Text Box 21"/>
          <p:cNvSpPr txBox="1">
            <a:spLocks noChangeArrowheads="1"/>
          </p:cNvSpPr>
          <p:nvPr/>
        </p:nvSpPr>
        <p:spPr bwMode="auto">
          <a:xfrm rot="18933685">
            <a:off x="1693276" y="3739746"/>
            <a:ext cx="1950238" cy="461665"/>
          </a:xfrm>
          <a:prstGeom prst="rect">
            <a:avLst/>
          </a:prstGeom>
          <a:noFill/>
          <a:ln w="9525">
            <a:noFill/>
            <a:miter lim="800000"/>
            <a:headEnd/>
            <a:tailEnd/>
          </a:ln>
        </p:spPr>
        <p:txBody>
          <a:bodyPr wrap="square">
            <a:spAutoFit/>
          </a:bodyPr>
          <a:lstStyle/>
          <a:p>
            <a:r>
              <a:rPr lang="en-US" sz="2400" b="1" i="1" dirty="0">
                <a:latin typeface="Candara" panose="020E0502030303020204" pitchFamily="34" charset="0"/>
              </a:rPr>
              <a:t>“Fellowship”</a:t>
            </a:r>
          </a:p>
        </p:txBody>
      </p:sp>
      <p:sp>
        <p:nvSpPr>
          <p:cNvPr id="17431" name="Text Box 23"/>
          <p:cNvSpPr txBox="1">
            <a:spLocks noChangeArrowheads="1"/>
          </p:cNvSpPr>
          <p:nvPr/>
        </p:nvSpPr>
        <p:spPr bwMode="auto">
          <a:xfrm rot="2625673">
            <a:off x="5184815" y="2990558"/>
            <a:ext cx="3568028" cy="584775"/>
          </a:xfrm>
          <a:prstGeom prst="rect">
            <a:avLst/>
          </a:prstGeom>
          <a:noFill/>
          <a:ln w="9525">
            <a:noFill/>
            <a:miter lim="800000"/>
            <a:headEnd/>
            <a:tailEnd/>
          </a:ln>
        </p:spPr>
        <p:txBody>
          <a:bodyPr wrap="none">
            <a:spAutoFit/>
          </a:bodyPr>
          <a:lstStyle/>
          <a:p>
            <a:r>
              <a:rPr lang="en-US" sz="3200" b="1" i="1" dirty="0">
                <a:latin typeface="Candara" panose="020E0502030303020204" pitchFamily="34" charset="0"/>
              </a:rPr>
              <a:t>“Walks in the light”</a:t>
            </a:r>
          </a:p>
        </p:txBody>
      </p:sp>
      <p:sp>
        <p:nvSpPr>
          <p:cNvPr id="21519" name="Text Box 24"/>
          <p:cNvSpPr txBox="1">
            <a:spLocks noChangeArrowheads="1"/>
          </p:cNvSpPr>
          <p:nvPr/>
        </p:nvSpPr>
        <p:spPr bwMode="auto">
          <a:xfrm>
            <a:off x="365125" y="2944813"/>
            <a:ext cx="184150" cy="366712"/>
          </a:xfrm>
          <a:prstGeom prst="rect">
            <a:avLst/>
          </a:prstGeom>
          <a:noFill/>
          <a:ln w="9525">
            <a:noFill/>
            <a:miter lim="800000"/>
            <a:headEnd/>
            <a:tailEnd/>
          </a:ln>
        </p:spPr>
        <p:txBody>
          <a:bodyPr wrap="none">
            <a:spAutoFit/>
          </a:bodyPr>
          <a:lstStyle/>
          <a:p>
            <a:endParaRPr lang="en-US"/>
          </a:p>
        </p:txBody>
      </p:sp>
      <p:sp>
        <p:nvSpPr>
          <p:cNvPr id="17433" name="Text Box 25"/>
          <p:cNvSpPr txBox="1">
            <a:spLocks noChangeArrowheads="1"/>
          </p:cNvSpPr>
          <p:nvPr/>
        </p:nvSpPr>
        <p:spPr bwMode="auto">
          <a:xfrm rot="18955349">
            <a:off x="-215043" y="3080418"/>
            <a:ext cx="4108388" cy="584775"/>
          </a:xfrm>
          <a:prstGeom prst="rect">
            <a:avLst/>
          </a:prstGeom>
          <a:noFill/>
          <a:ln w="9525">
            <a:noFill/>
            <a:miter lim="800000"/>
            <a:headEnd/>
            <a:tailEnd/>
          </a:ln>
        </p:spPr>
        <p:txBody>
          <a:bodyPr wrap="square">
            <a:spAutoFit/>
          </a:bodyPr>
          <a:lstStyle/>
          <a:p>
            <a:pPr algn="ctr"/>
            <a:r>
              <a:rPr lang="en-US" sz="3200" b="1" i="1" dirty="0">
                <a:latin typeface="Candara" panose="020E0502030303020204" pitchFamily="34" charset="0"/>
              </a:rPr>
              <a:t>Walks NOT in the light</a:t>
            </a:r>
          </a:p>
        </p:txBody>
      </p:sp>
      <p:sp>
        <p:nvSpPr>
          <p:cNvPr id="17434" name="Text Box 26"/>
          <p:cNvSpPr txBox="1">
            <a:spLocks noChangeArrowheads="1"/>
          </p:cNvSpPr>
          <p:nvPr/>
        </p:nvSpPr>
        <p:spPr bwMode="auto">
          <a:xfrm>
            <a:off x="6934200" y="5105400"/>
            <a:ext cx="1133644" cy="830997"/>
          </a:xfrm>
          <a:prstGeom prst="rect">
            <a:avLst/>
          </a:prstGeom>
          <a:noFill/>
          <a:ln w="9525">
            <a:noFill/>
            <a:miter lim="800000"/>
            <a:headEnd/>
            <a:tailEnd/>
          </a:ln>
        </p:spPr>
        <p:txBody>
          <a:bodyPr wrap="none">
            <a:spAutoFit/>
          </a:bodyPr>
          <a:lstStyle/>
          <a:p>
            <a:r>
              <a:rPr lang="en-US" sz="4800" b="1" dirty="0">
                <a:latin typeface="Candara" panose="020E0502030303020204" pitchFamily="34" charset="0"/>
              </a:rPr>
              <a:t>JIM</a:t>
            </a:r>
          </a:p>
        </p:txBody>
      </p:sp>
      <p:sp>
        <p:nvSpPr>
          <p:cNvPr id="3" name="Text Box 21">
            <a:extLst>
              <a:ext uri="{FF2B5EF4-FFF2-40B4-BE49-F238E27FC236}">
                <a16:creationId xmlns:a16="http://schemas.microsoft.com/office/drawing/2014/main" id="{D7BCA7FF-0772-F312-F744-F4668C79A80E}"/>
              </a:ext>
            </a:extLst>
          </p:cNvPr>
          <p:cNvSpPr txBox="1">
            <a:spLocks noChangeArrowheads="1"/>
          </p:cNvSpPr>
          <p:nvPr/>
        </p:nvSpPr>
        <p:spPr bwMode="auto">
          <a:xfrm rot="2700169">
            <a:off x="5186568" y="3809039"/>
            <a:ext cx="1950238" cy="461665"/>
          </a:xfrm>
          <a:prstGeom prst="rect">
            <a:avLst/>
          </a:prstGeom>
          <a:noFill/>
          <a:ln w="9525">
            <a:noFill/>
            <a:miter lim="800000"/>
            <a:headEnd/>
            <a:tailEnd/>
          </a:ln>
        </p:spPr>
        <p:txBody>
          <a:bodyPr wrap="square">
            <a:spAutoFit/>
          </a:bodyPr>
          <a:lstStyle/>
          <a:p>
            <a:r>
              <a:rPr lang="en-US" sz="2400" b="1" i="1" dirty="0">
                <a:latin typeface="Candara" panose="020E0502030303020204" pitchFamily="34" charset="0"/>
              </a:rPr>
              <a:t>“Fellowship”</a:t>
            </a:r>
          </a:p>
        </p:txBody>
      </p:sp>
      <p:sp>
        <p:nvSpPr>
          <p:cNvPr id="2" name="AutoShape 17">
            <a:extLst>
              <a:ext uri="{FF2B5EF4-FFF2-40B4-BE49-F238E27FC236}">
                <a16:creationId xmlns:a16="http://schemas.microsoft.com/office/drawing/2014/main" id="{358571F7-0882-C4C0-703B-3F14A66B78EA}"/>
              </a:ext>
            </a:extLst>
          </p:cNvPr>
          <p:cNvSpPr>
            <a:spLocks noGrp="1" noChangeArrowheads="1"/>
          </p:cNvSpPr>
          <p:nvPr>
            <p:ph type="body" idx="1"/>
          </p:nvPr>
        </p:nvSpPr>
        <p:spPr bwMode="auto">
          <a:xfrm>
            <a:off x="2109288" y="3413640"/>
            <a:ext cx="1139347" cy="1113876"/>
          </a:xfrm>
          <a:custGeom>
            <a:avLst/>
            <a:gdLst>
              <a:gd name="T0" fmla="*/ 571500 w 21600"/>
              <a:gd name="T1" fmla="*/ 0 h 21600"/>
              <a:gd name="T2" fmla="*/ 167375 w 21600"/>
              <a:gd name="T3" fmla="*/ 167375 h 21600"/>
              <a:gd name="T4" fmla="*/ 0 w 21600"/>
              <a:gd name="T5" fmla="*/ 571500 h 21600"/>
              <a:gd name="T6" fmla="*/ 167375 w 21600"/>
              <a:gd name="T7" fmla="*/ 975625 h 21600"/>
              <a:gd name="T8" fmla="*/ 571500 w 21600"/>
              <a:gd name="T9" fmla="*/ 1143000 h 21600"/>
              <a:gd name="T10" fmla="*/ 975625 w 21600"/>
              <a:gd name="T11" fmla="*/ 975625 h 21600"/>
              <a:gd name="T12" fmla="*/ 1143000 w 21600"/>
              <a:gd name="T13" fmla="*/ 571500 h 21600"/>
              <a:gd name="T14" fmla="*/ 975625 w 21600"/>
              <a:gd name="T15" fmla="*/ 16737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chemeClr val="tx1"/>
            </a:solidFill>
            <a:miter lim="800000"/>
            <a:headEnd/>
            <a:tailEnd/>
          </a:ln>
        </p:spPr>
        <p:txBody>
          <a:bodyPr wrap="none" anchor="ctr"/>
          <a:lstStyle/>
          <a:p>
            <a:pPr marL="0" indent="0">
              <a:buNone/>
            </a:pPr>
            <a:endParaRPr lang="en-US" b="1" dirty="0">
              <a:latin typeface="Candara" panose="020E0502030303020204" pitchFamily="34" charset="0"/>
            </a:endParaRPr>
          </a:p>
        </p:txBody>
      </p:sp>
      <p:sp>
        <p:nvSpPr>
          <p:cNvPr id="4" name="AutoShape 17">
            <a:extLst>
              <a:ext uri="{FF2B5EF4-FFF2-40B4-BE49-F238E27FC236}">
                <a16:creationId xmlns:a16="http://schemas.microsoft.com/office/drawing/2014/main" id="{45FD7027-1A5D-18CF-8466-1609F5136033}"/>
              </a:ext>
            </a:extLst>
          </p:cNvPr>
          <p:cNvSpPr>
            <a:spLocks noChangeArrowheads="1"/>
          </p:cNvSpPr>
          <p:nvPr/>
        </p:nvSpPr>
        <p:spPr bwMode="auto">
          <a:xfrm>
            <a:off x="4002757" y="5029200"/>
            <a:ext cx="1143000" cy="1143000"/>
          </a:xfrm>
          <a:custGeom>
            <a:avLst/>
            <a:gdLst>
              <a:gd name="T0" fmla="*/ 571500 w 21600"/>
              <a:gd name="T1" fmla="*/ 0 h 21600"/>
              <a:gd name="T2" fmla="*/ 167375 w 21600"/>
              <a:gd name="T3" fmla="*/ 167375 h 21600"/>
              <a:gd name="T4" fmla="*/ 0 w 21600"/>
              <a:gd name="T5" fmla="*/ 571500 h 21600"/>
              <a:gd name="T6" fmla="*/ 167375 w 21600"/>
              <a:gd name="T7" fmla="*/ 975625 h 21600"/>
              <a:gd name="T8" fmla="*/ 571500 w 21600"/>
              <a:gd name="T9" fmla="*/ 1143000 h 21600"/>
              <a:gd name="T10" fmla="*/ 975625 w 21600"/>
              <a:gd name="T11" fmla="*/ 975625 h 21600"/>
              <a:gd name="T12" fmla="*/ 1143000 w 21600"/>
              <a:gd name="T13" fmla="*/ 571500 h 21600"/>
              <a:gd name="T14" fmla="*/ 975625 w 21600"/>
              <a:gd name="T15" fmla="*/ 16737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val="3756834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3"/>
                                        </p:tgtEl>
                                        <p:attrNameLst>
                                          <p:attrName>style.visibility</p:attrName>
                                        </p:attrNameLst>
                                      </p:cBhvr>
                                      <p:to>
                                        <p:strVal val="visible"/>
                                      </p:to>
                                    </p:set>
                                    <p:animEffect transition="in" filter="fade">
                                      <p:cBhvr>
                                        <p:cTn id="7" dur="500"/>
                                        <p:tgtEl>
                                          <p:spTgt spid="174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412"/>
                                        </p:tgtEl>
                                        <p:attrNameLst>
                                          <p:attrName>style.visibility</p:attrName>
                                        </p:attrNameLst>
                                      </p:cBhvr>
                                      <p:to>
                                        <p:strVal val="visible"/>
                                      </p:to>
                                    </p:set>
                                    <p:animEffect transition="in" filter="fade">
                                      <p:cBhvr>
                                        <p:cTn id="10" dur="500"/>
                                        <p:tgtEl>
                                          <p:spTgt spid="174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417">
                                            <p:bg/>
                                          </p:spTgt>
                                        </p:tgtEl>
                                        <p:attrNameLst>
                                          <p:attrName>style.visibility</p:attrName>
                                        </p:attrNameLst>
                                      </p:cBhvr>
                                      <p:to>
                                        <p:strVal val="visible"/>
                                      </p:to>
                                    </p:set>
                                    <p:animEffect transition="in" filter="fade">
                                      <p:cBhvr>
                                        <p:cTn id="15" dur="500"/>
                                        <p:tgtEl>
                                          <p:spTgt spid="17417">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7417">
                                            <p:txEl>
                                              <p:pRg st="0" end="0"/>
                                            </p:txEl>
                                          </p:spTgt>
                                        </p:tgtEl>
                                        <p:attrNameLst>
                                          <p:attrName>style.visibility</p:attrName>
                                        </p:attrNameLst>
                                      </p:cBhvr>
                                      <p:to>
                                        <p:strVal val="visible"/>
                                      </p:to>
                                    </p:set>
                                    <p:animEffect transition="in" filter="fade">
                                      <p:cBhvr>
                                        <p:cTn id="18" dur="500"/>
                                        <p:tgtEl>
                                          <p:spTgt spid="17417">
                                            <p:txEl>
                                              <p:pRg st="0" end="0"/>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7417">
                                            <p:txEl>
                                              <p:pRg st="0" end="0"/>
                                            </p:txEl>
                                          </p:spTgt>
                                        </p:tgtEl>
                                        <p:attrNameLst>
                                          <p:attrName>style.visibility</p:attrName>
                                        </p:attrNameLst>
                                      </p:cBhvr>
                                      <p:to>
                                        <p:strVal val="visible"/>
                                      </p:to>
                                    </p:set>
                                    <p:animEffect transition="in" filter="fade">
                                      <p:cBhvr>
                                        <p:cTn id="21" dur="500"/>
                                        <p:tgtEl>
                                          <p:spTgt spid="17417">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7429">
                                            <p:txEl>
                                              <p:pRg st="0" end="0"/>
                                            </p:txEl>
                                          </p:spTgt>
                                        </p:tgtEl>
                                        <p:attrNameLst>
                                          <p:attrName>style.visibility</p:attrName>
                                        </p:attrNameLst>
                                      </p:cBhvr>
                                      <p:to>
                                        <p:strVal val="visible"/>
                                      </p:to>
                                    </p:set>
                                    <p:animEffect transition="in" filter="fade">
                                      <p:cBhvr>
                                        <p:cTn id="26" dur="500"/>
                                        <p:tgtEl>
                                          <p:spTgt spid="17429">
                                            <p:txEl>
                                              <p:pRg st="0" end="0"/>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17433">
                                            <p:txEl>
                                              <p:pRg st="0" end="0"/>
                                            </p:txEl>
                                          </p:spTgt>
                                        </p:tgtEl>
                                        <p:attrNameLst>
                                          <p:attrName>style.visibility</p:attrName>
                                        </p:attrNameLst>
                                      </p:cBhvr>
                                      <p:to>
                                        <p:strVal val="visible"/>
                                      </p:to>
                                    </p:set>
                                    <p:animEffect transition="in" filter="fade">
                                      <p:cBhvr>
                                        <p:cTn id="29" dur="500"/>
                                        <p:tgtEl>
                                          <p:spTgt spid="17433">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 calcmode="lin" valueType="num">
                                      <p:cBhvr>
                                        <p:cTn id="34" dur="2000" fill="hold"/>
                                        <p:tgtEl>
                                          <p:spTgt spid="2"/>
                                        </p:tgtEl>
                                        <p:attrNameLst>
                                          <p:attrName>ppt_w</p:attrName>
                                        </p:attrNameLst>
                                      </p:cBhvr>
                                      <p:tavLst>
                                        <p:tav tm="0">
                                          <p:val>
                                            <p:fltVal val="0"/>
                                          </p:val>
                                        </p:tav>
                                        <p:tav tm="100000">
                                          <p:val>
                                            <p:strVal val="#ppt_w"/>
                                          </p:val>
                                        </p:tav>
                                      </p:tavLst>
                                    </p:anim>
                                    <p:anim calcmode="lin" valueType="num">
                                      <p:cBhvr>
                                        <p:cTn id="35" dur="2000" fill="hold"/>
                                        <p:tgtEl>
                                          <p:spTgt spid="2"/>
                                        </p:tgtEl>
                                        <p:attrNameLst>
                                          <p:attrName>ppt_h</p:attrName>
                                        </p:attrNameLst>
                                      </p:cBhvr>
                                      <p:tavLst>
                                        <p:tav tm="0">
                                          <p:val>
                                            <p:fltVal val="0"/>
                                          </p:val>
                                        </p:tav>
                                        <p:tav tm="100000">
                                          <p:val>
                                            <p:strVal val="#ppt_h"/>
                                          </p:val>
                                        </p:tav>
                                      </p:tavLst>
                                    </p:anim>
                                  </p:childTnLst>
                                </p:cTn>
                              </p:par>
                              <p:par>
                                <p:cTn id="36" presetID="10" presetClass="entr" presetSubtype="0" fill="hold" grpId="0" nodeType="withEffect">
                                  <p:stCondLst>
                                    <p:cond delay="0"/>
                                  </p:stCondLst>
                                  <p:childTnLst>
                                    <p:set>
                                      <p:cBhvr>
                                        <p:cTn id="37" dur="1" fill="hold">
                                          <p:stCondLst>
                                            <p:cond delay="0"/>
                                          </p:stCondLst>
                                        </p:cTn>
                                        <p:tgtEl>
                                          <p:spTgt spid="17422"/>
                                        </p:tgtEl>
                                        <p:attrNameLst>
                                          <p:attrName>style.visibility</p:attrName>
                                        </p:attrNameLst>
                                      </p:cBhvr>
                                      <p:to>
                                        <p:strVal val="visible"/>
                                      </p:to>
                                    </p:set>
                                    <p:animEffect transition="in" filter="fade">
                                      <p:cBhvr>
                                        <p:cTn id="38" dur="500"/>
                                        <p:tgtEl>
                                          <p:spTgt spid="17422"/>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7418">
                                            <p:bg/>
                                          </p:spTgt>
                                        </p:tgtEl>
                                        <p:attrNameLst>
                                          <p:attrName>style.visibility</p:attrName>
                                        </p:attrNameLst>
                                      </p:cBhvr>
                                      <p:to>
                                        <p:strVal val="visible"/>
                                      </p:to>
                                    </p:set>
                                    <p:animEffect transition="in" filter="fade">
                                      <p:cBhvr>
                                        <p:cTn id="43" dur="500"/>
                                        <p:tgtEl>
                                          <p:spTgt spid="17418">
                                            <p:bg/>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17434">
                                            <p:txEl>
                                              <p:pRg st="0" end="0"/>
                                            </p:txEl>
                                          </p:spTgt>
                                        </p:tgtEl>
                                        <p:attrNameLst>
                                          <p:attrName>style.visibility</p:attrName>
                                        </p:attrNameLst>
                                      </p:cBhvr>
                                      <p:to>
                                        <p:strVal val="visible"/>
                                      </p:to>
                                    </p:set>
                                    <p:animEffect transition="in" filter="fade">
                                      <p:cBhvr>
                                        <p:cTn id="46" dur="500"/>
                                        <p:tgtEl>
                                          <p:spTgt spid="17434">
                                            <p:txEl>
                                              <p:pRg st="0" end="0"/>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17431">
                                            <p:txEl>
                                              <p:pRg st="0" end="0"/>
                                            </p:txEl>
                                          </p:spTgt>
                                        </p:tgtEl>
                                        <p:attrNameLst>
                                          <p:attrName>style.visibility</p:attrName>
                                        </p:attrNameLst>
                                      </p:cBhvr>
                                      <p:to>
                                        <p:strVal val="visible"/>
                                      </p:to>
                                    </p:set>
                                    <p:animEffect transition="in" filter="fade">
                                      <p:cBhvr>
                                        <p:cTn id="49" dur="500"/>
                                        <p:tgtEl>
                                          <p:spTgt spid="17431">
                                            <p:txEl>
                                              <p:pRg st="0" end="0"/>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3">
                                            <p:txEl>
                                              <p:pRg st="0" end="0"/>
                                            </p:txEl>
                                          </p:spTgt>
                                        </p:tgtEl>
                                        <p:attrNameLst>
                                          <p:attrName>style.visibility</p:attrName>
                                        </p:attrNameLst>
                                      </p:cBhvr>
                                      <p:to>
                                        <p:strVal val="visible"/>
                                      </p:to>
                                    </p:set>
                                    <p:animEffect transition="in" filter="fade">
                                      <p:cBhvr>
                                        <p:cTn id="52" dur="500"/>
                                        <p:tgtEl>
                                          <p:spTgt spid="3">
                                            <p:txEl>
                                              <p:pRg st="0" end="0"/>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7424"/>
                                        </p:tgtEl>
                                        <p:attrNameLst>
                                          <p:attrName>style.visibility</p:attrName>
                                        </p:attrNameLst>
                                      </p:cBhvr>
                                      <p:to>
                                        <p:strVal val="visible"/>
                                      </p:to>
                                    </p:set>
                                    <p:animEffect transition="in" filter="fade">
                                      <p:cBhvr>
                                        <p:cTn id="55" dur="500"/>
                                        <p:tgtEl>
                                          <p:spTgt spid="17424"/>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7425"/>
                                        </p:tgtEl>
                                        <p:attrNameLst>
                                          <p:attrName>style.visibility</p:attrName>
                                        </p:attrNameLst>
                                      </p:cBhvr>
                                      <p:to>
                                        <p:strVal val="visible"/>
                                      </p:to>
                                    </p:set>
                                    <p:animEffect transition="in" filter="fade">
                                      <p:cBhvr>
                                        <p:cTn id="60" dur="500"/>
                                        <p:tgtEl>
                                          <p:spTgt spid="17425"/>
                                        </p:tgtEl>
                                      </p:cBhvr>
                                    </p:animEffect>
                                  </p:childTnLst>
                                </p:cTn>
                              </p:par>
                              <p:par>
                                <p:cTn id="61" presetID="10" presetClass="entr" presetSubtype="0" fill="hold" nodeType="withEffect">
                                  <p:stCondLst>
                                    <p:cond delay="0"/>
                                  </p:stCondLst>
                                  <p:childTnLst>
                                    <p:set>
                                      <p:cBhvr>
                                        <p:cTn id="62" dur="1" fill="hold">
                                          <p:stCondLst>
                                            <p:cond delay="0"/>
                                          </p:stCondLst>
                                        </p:cTn>
                                        <p:tgtEl>
                                          <p:spTgt spid="17427">
                                            <p:txEl>
                                              <p:pRg st="0" end="0"/>
                                            </p:txEl>
                                          </p:spTgt>
                                        </p:tgtEl>
                                        <p:attrNameLst>
                                          <p:attrName>style.visibility</p:attrName>
                                        </p:attrNameLst>
                                      </p:cBhvr>
                                      <p:to>
                                        <p:strVal val="visible"/>
                                      </p:to>
                                    </p:set>
                                    <p:animEffect transition="in" filter="fade">
                                      <p:cBhvr>
                                        <p:cTn id="63" dur="500"/>
                                        <p:tgtEl>
                                          <p:spTgt spid="17427">
                                            <p:txEl>
                                              <p:pRg st="0" end="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3" presetClass="entr" presetSubtype="16" fill="hold" grpId="0" nodeType="clickEffect">
                                  <p:stCondLst>
                                    <p:cond delay="0"/>
                                  </p:stCondLst>
                                  <p:childTnLst>
                                    <p:set>
                                      <p:cBhvr>
                                        <p:cTn id="67" dur="1" fill="hold">
                                          <p:stCondLst>
                                            <p:cond delay="0"/>
                                          </p:stCondLst>
                                        </p:cTn>
                                        <p:tgtEl>
                                          <p:spTgt spid="4"/>
                                        </p:tgtEl>
                                        <p:attrNameLst>
                                          <p:attrName>style.visibility</p:attrName>
                                        </p:attrNameLst>
                                      </p:cBhvr>
                                      <p:to>
                                        <p:strVal val="visible"/>
                                      </p:to>
                                    </p:set>
                                    <p:anim calcmode="lin" valueType="num">
                                      <p:cBhvr>
                                        <p:cTn id="68" dur="2000" fill="hold"/>
                                        <p:tgtEl>
                                          <p:spTgt spid="4"/>
                                        </p:tgtEl>
                                        <p:attrNameLst>
                                          <p:attrName>ppt_w</p:attrName>
                                        </p:attrNameLst>
                                      </p:cBhvr>
                                      <p:tavLst>
                                        <p:tav tm="0">
                                          <p:val>
                                            <p:fltVal val="0"/>
                                          </p:val>
                                        </p:tav>
                                        <p:tav tm="100000">
                                          <p:val>
                                            <p:strVal val="#ppt_w"/>
                                          </p:val>
                                        </p:tav>
                                      </p:tavLst>
                                    </p:anim>
                                    <p:anim calcmode="lin" valueType="num">
                                      <p:cBhvr>
                                        <p:cTn id="69" dur="20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nimBg="1"/>
      <p:bldP spid="17413" grpId="0"/>
      <p:bldP spid="17417" grpId="0" build="allAtOnce" animBg="1"/>
      <p:bldP spid="17418" grpId="0" build="allAtOnce" animBg="1"/>
      <p:bldP spid="17422" grpId="0" animBg="1"/>
      <p:bldP spid="17424" grpId="0" animBg="1"/>
      <p:bldP spid="17425" grpId="0" animBg="1"/>
      <p:bldP spid="2" grpId="0" animBg="1"/>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195072" y="106362"/>
            <a:ext cx="8948928" cy="1176095"/>
          </a:xfrm>
          <a:solidFill>
            <a:schemeClr val="bg1">
              <a:lumMod val="40000"/>
              <a:lumOff val="60000"/>
            </a:schemeClr>
          </a:solidFill>
        </p:spPr>
        <p:txBody>
          <a:bodyPr>
            <a:normAutofit/>
          </a:bodyPr>
          <a:lstStyle/>
          <a:p>
            <a:pPr algn="ctr" eaLnBrk="1" hangingPunct="1"/>
            <a:r>
              <a:rPr lang="en-US" sz="4400" i="1" dirty="0">
                <a:latin typeface="Candara" panose="020E0502030303020204" pitchFamily="34" charset="0"/>
              </a:rPr>
              <a:t>“Fellowship” </a:t>
            </a:r>
            <a:r>
              <a:rPr lang="en-US" sz="4400" dirty="0">
                <a:latin typeface="Candara" panose="020E0502030303020204" pitchFamily="34" charset="0"/>
              </a:rPr>
              <a:t>– Vertical &amp; Horizontal</a:t>
            </a:r>
            <a:br>
              <a:rPr lang="en-US" sz="4000" dirty="0">
                <a:effectLst>
                  <a:outerShdw blurRad="38100" dist="38100" dir="2700000" algn="tl">
                    <a:srgbClr val="000000">
                      <a:alpha val="43137"/>
                    </a:srgbClr>
                  </a:outerShdw>
                </a:effectLst>
              </a:rPr>
            </a:br>
            <a:r>
              <a:rPr lang="en-US" sz="2800" b="0" i="1" dirty="0">
                <a:solidFill>
                  <a:schemeClr val="tx1"/>
                </a:solidFill>
                <a:latin typeface="Candara" panose="020E0502030303020204" pitchFamily="34" charset="0"/>
              </a:rPr>
              <a:t>1 John 1:3-7; 1 Cor. 1:9</a:t>
            </a:r>
          </a:p>
        </p:txBody>
      </p:sp>
      <p:sp>
        <p:nvSpPr>
          <p:cNvPr id="17412" name="Oval 4"/>
          <p:cNvSpPr>
            <a:spLocks noChangeArrowheads="1"/>
          </p:cNvSpPr>
          <p:nvPr/>
        </p:nvSpPr>
        <p:spPr bwMode="auto">
          <a:xfrm>
            <a:off x="3276600" y="1981200"/>
            <a:ext cx="2362200" cy="1524000"/>
          </a:xfrm>
          <a:prstGeom prst="ellipse">
            <a:avLst/>
          </a:prstGeom>
          <a:solidFill>
            <a:schemeClr val="accent1">
              <a:lumMod val="40000"/>
              <a:lumOff val="60000"/>
            </a:schemeClr>
          </a:solidFill>
          <a:ln w="9525">
            <a:solidFill>
              <a:schemeClr val="tx1"/>
            </a:solidFill>
            <a:round/>
            <a:headEnd/>
            <a:tailEnd/>
          </a:ln>
        </p:spPr>
        <p:txBody>
          <a:bodyPr wrap="none" anchor="ctr"/>
          <a:lstStyle/>
          <a:p>
            <a:pPr algn="ctr"/>
            <a:endParaRPr lang="en-US"/>
          </a:p>
        </p:txBody>
      </p:sp>
      <p:sp>
        <p:nvSpPr>
          <p:cNvPr id="17413" name="Text Box 5"/>
          <p:cNvSpPr txBox="1">
            <a:spLocks noChangeArrowheads="1"/>
          </p:cNvSpPr>
          <p:nvPr/>
        </p:nvSpPr>
        <p:spPr bwMode="auto">
          <a:xfrm>
            <a:off x="3563224" y="2301240"/>
            <a:ext cx="1846976" cy="830997"/>
          </a:xfrm>
          <a:prstGeom prst="rect">
            <a:avLst/>
          </a:prstGeom>
          <a:noFill/>
          <a:ln w="9525">
            <a:noFill/>
            <a:miter lim="800000"/>
            <a:headEnd/>
            <a:tailEnd/>
          </a:ln>
        </p:spPr>
        <p:txBody>
          <a:bodyPr wrap="square">
            <a:spAutoFit/>
          </a:bodyPr>
          <a:lstStyle/>
          <a:p>
            <a:pPr algn="ctr"/>
            <a:r>
              <a:rPr lang="en-US" sz="4800" b="1" dirty="0">
                <a:latin typeface="Candara" panose="020E0502030303020204" pitchFamily="34" charset="0"/>
              </a:rPr>
              <a:t>GOD</a:t>
            </a:r>
          </a:p>
        </p:txBody>
      </p:sp>
      <p:sp>
        <p:nvSpPr>
          <p:cNvPr id="17417" name="Oval 9"/>
          <p:cNvSpPr>
            <a:spLocks noChangeArrowheads="1"/>
          </p:cNvSpPr>
          <p:nvPr/>
        </p:nvSpPr>
        <p:spPr bwMode="auto">
          <a:xfrm>
            <a:off x="304800" y="4724400"/>
            <a:ext cx="2438400" cy="1752600"/>
          </a:xfrm>
          <a:prstGeom prst="ellipse">
            <a:avLst/>
          </a:prstGeom>
          <a:solidFill>
            <a:schemeClr val="accent1">
              <a:lumMod val="20000"/>
              <a:lumOff val="80000"/>
            </a:schemeClr>
          </a:solidFill>
          <a:ln w="9525">
            <a:solidFill>
              <a:schemeClr val="tx1"/>
            </a:solidFill>
            <a:round/>
            <a:headEnd/>
            <a:tailEnd/>
          </a:ln>
        </p:spPr>
        <p:txBody>
          <a:bodyPr wrap="none" anchor="ctr"/>
          <a:lstStyle/>
          <a:p>
            <a:pPr algn="ctr"/>
            <a:r>
              <a:rPr lang="en-US" sz="4800" b="1" dirty="0">
                <a:latin typeface="Candara" panose="020E0502030303020204" pitchFamily="34" charset="0"/>
              </a:rPr>
              <a:t>JOE</a:t>
            </a:r>
          </a:p>
        </p:txBody>
      </p:sp>
      <p:sp>
        <p:nvSpPr>
          <p:cNvPr id="17418" name="Oval 10"/>
          <p:cNvSpPr>
            <a:spLocks noChangeArrowheads="1"/>
          </p:cNvSpPr>
          <p:nvPr/>
        </p:nvSpPr>
        <p:spPr bwMode="auto">
          <a:xfrm>
            <a:off x="6324600" y="4648200"/>
            <a:ext cx="2438400" cy="1828800"/>
          </a:xfrm>
          <a:prstGeom prst="ellipse">
            <a:avLst/>
          </a:prstGeom>
          <a:solidFill>
            <a:schemeClr val="accent1">
              <a:lumMod val="20000"/>
              <a:lumOff val="80000"/>
            </a:schemeClr>
          </a:solidFill>
          <a:ln w="9525">
            <a:solidFill>
              <a:schemeClr val="tx1"/>
            </a:solidFill>
            <a:round/>
            <a:headEnd/>
            <a:tailEnd/>
          </a:ln>
        </p:spPr>
        <p:txBody>
          <a:bodyPr wrap="none" anchor="ctr"/>
          <a:lstStyle/>
          <a:p>
            <a:pPr algn="ctr"/>
            <a:endParaRPr lang="en-US"/>
          </a:p>
        </p:txBody>
      </p:sp>
      <p:sp>
        <p:nvSpPr>
          <p:cNvPr id="17422" name="AutoShape 14"/>
          <p:cNvSpPr>
            <a:spLocks noChangeArrowheads="1"/>
          </p:cNvSpPr>
          <p:nvPr/>
        </p:nvSpPr>
        <p:spPr bwMode="auto">
          <a:xfrm rot="18916123">
            <a:off x="1591146" y="3502207"/>
            <a:ext cx="2205038" cy="958850"/>
          </a:xfrm>
          <a:prstGeom prst="leftRightArrow">
            <a:avLst>
              <a:gd name="adj1" fmla="val 50000"/>
              <a:gd name="adj2" fmla="val 45993"/>
            </a:avLst>
          </a:prstGeom>
          <a:solidFill>
            <a:schemeClr val="accent1">
              <a:lumMod val="20000"/>
              <a:lumOff val="80000"/>
            </a:schemeClr>
          </a:solidFill>
          <a:ln w="9525">
            <a:solidFill>
              <a:schemeClr val="tx1"/>
            </a:solidFill>
            <a:miter lim="800000"/>
            <a:headEnd/>
            <a:tailEnd/>
          </a:ln>
        </p:spPr>
        <p:txBody>
          <a:bodyPr wrap="none" anchor="ctr"/>
          <a:lstStyle/>
          <a:p>
            <a:endParaRPr lang="en-US"/>
          </a:p>
        </p:txBody>
      </p:sp>
      <p:sp>
        <p:nvSpPr>
          <p:cNvPr id="17424" name="AutoShape 16"/>
          <p:cNvSpPr>
            <a:spLocks noChangeArrowheads="1"/>
          </p:cNvSpPr>
          <p:nvPr/>
        </p:nvSpPr>
        <p:spPr bwMode="auto">
          <a:xfrm rot="2690639">
            <a:off x="5077427" y="3543146"/>
            <a:ext cx="2144680" cy="944563"/>
          </a:xfrm>
          <a:prstGeom prst="leftRightArrow">
            <a:avLst>
              <a:gd name="adj1" fmla="val 49676"/>
              <a:gd name="adj2" fmla="val 40559"/>
            </a:avLst>
          </a:prstGeom>
          <a:solidFill>
            <a:schemeClr val="accent1">
              <a:lumMod val="20000"/>
              <a:lumOff val="80000"/>
            </a:schemeClr>
          </a:solidFill>
          <a:ln w="9525">
            <a:solidFill>
              <a:schemeClr val="tx1"/>
            </a:solidFill>
            <a:miter lim="800000"/>
            <a:headEnd/>
            <a:tailEnd/>
          </a:ln>
        </p:spPr>
        <p:txBody>
          <a:bodyPr wrap="none" anchor="ctr"/>
          <a:lstStyle/>
          <a:p>
            <a:endParaRPr lang="en-US"/>
          </a:p>
        </p:txBody>
      </p:sp>
      <p:sp>
        <p:nvSpPr>
          <p:cNvPr id="17425" name="AutoShape 17"/>
          <p:cNvSpPr>
            <a:spLocks noChangeArrowheads="1"/>
          </p:cNvSpPr>
          <p:nvPr/>
        </p:nvSpPr>
        <p:spPr bwMode="auto">
          <a:xfrm>
            <a:off x="2621280" y="5110407"/>
            <a:ext cx="3831719" cy="914400"/>
          </a:xfrm>
          <a:prstGeom prst="leftRightArrow">
            <a:avLst>
              <a:gd name="adj1" fmla="val 50000"/>
              <a:gd name="adj2" fmla="val 80000"/>
            </a:avLst>
          </a:prstGeom>
          <a:solidFill>
            <a:schemeClr val="accent1">
              <a:lumMod val="20000"/>
              <a:lumOff val="80000"/>
            </a:schemeClr>
          </a:solidFill>
          <a:ln w="9525">
            <a:solidFill>
              <a:schemeClr val="tx1"/>
            </a:solidFill>
            <a:miter lim="800000"/>
            <a:headEnd/>
            <a:tailEnd/>
          </a:ln>
        </p:spPr>
        <p:txBody>
          <a:bodyPr wrap="none" anchor="ctr"/>
          <a:lstStyle/>
          <a:p>
            <a:endParaRPr lang="en-US"/>
          </a:p>
        </p:txBody>
      </p:sp>
      <p:sp>
        <p:nvSpPr>
          <p:cNvPr id="17427" name="Text Box 19"/>
          <p:cNvSpPr txBox="1">
            <a:spLocks noChangeArrowheads="1"/>
          </p:cNvSpPr>
          <p:nvPr/>
        </p:nvSpPr>
        <p:spPr bwMode="auto">
          <a:xfrm>
            <a:off x="3154680" y="5294596"/>
            <a:ext cx="2688336" cy="523220"/>
          </a:xfrm>
          <a:prstGeom prst="rect">
            <a:avLst/>
          </a:prstGeom>
          <a:noFill/>
          <a:ln w="9525">
            <a:noFill/>
            <a:miter lim="800000"/>
            <a:headEnd/>
            <a:tailEnd/>
          </a:ln>
        </p:spPr>
        <p:txBody>
          <a:bodyPr wrap="square">
            <a:spAutoFit/>
          </a:bodyPr>
          <a:lstStyle/>
          <a:p>
            <a:pPr algn="ctr"/>
            <a:r>
              <a:rPr lang="en-US" sz="2800" b="1" i="1" dirty="0"/>
              <a:t>“Fellowship”</a:t>
            </a:r>
          </a:p>
        </p:txBody>
      </p:sp>
      <p:sp>
        <p:nvSpPr>
          <p:cNvPr id="17429" name="Text Box 21"/>
          <p:cNvSpPr txBox="1">
            <a:spLocks noChangeArrowheads="1"/>
          </p:cNvSpPr>
          <p:nvPr/>
        </p:nvSpPr>
        <p:spPr bwMode="auto">
          <a:xfrm rot="18933685">
            <a:off x="1693276" y="3739746"/>
            <a:ext cx="1950238" cy="461665"/>
          </a:xfrm>
          <a:prstGeom prst="rect">
            <a:avLst/>
          </a:prstGeom>
          <a:noFill/>
          <a:ln w="9525">
            <a:noFill/>
            <a:miter lim="800000"/>
            <a:headEnd/>
            <a:tailEnd/>
          </a:ln>
        </p:spPr>
        <p:txBody>
          <a:bodyPr wrap="square">
            <a:spAutoFit/>
          </a:bodyPr>
          <a:lstStyle/>
          <a:p>
            <a:r>
              <a:rPr lang="en-US" sz="2400" b="1" i="1" dirty="0">
                <a:latin typeface="Candara" panose="020E0502030303020204" pitchFamily="34" charset="0"/>
              </a:rPr>
              <a:t>“Fellowship”</a:t>
            </a:r>
          </a:p>
        </p:txBody>
      </p:sp>
      <p:sp>
        <p:nvSpPr>
          <p:cNvPr id="17431" name="Text Box 23"/>
          <p:cNvSpPr txBox="1">
            <a:spLocks noChangeArrowheads="1"/>
          </p:cNvSpPr>
          <p:nvPr/>
        </p:nvSpPr>
        <p:spPr bwMode="auto">
          <a:xfrm rot="2605227">
            <a:off x="4975622" y="2990559"/>
            <a:ext cx="3986412" cy="584775"/>
          </a:xfrm>
          <a:prstGeom prst="rect">
            <a:avLst/>
          </a:prstGeom>
          <a:noFill/>
          <a:ln w="9525">
            <a:noFill/>
            <a:miter lim="800000"/>
            <a:headEnd/>
            <a:tailEnd/>
          </a:ln>
        </p:spPr>
        <p:txBody>
          <a:bodyPr wrap="none">
            <a:spAutoFit/>
          </a:bodyPr>
          <a:lstStyle/>
          <a:p>
            <a:r>
              <a:rPr lang="en-US" sz="3200" b="1" i="1" dirty="0">
                <a:latin typeface="Candara" panose="020E0502030303020204" pitchFamily="34" charset="0"/>
              </a:rPr>
              <a:t>Walks </a:t>
            </a:r>
            <a:r>
              <a:rPr lang="en-US" sz="3200" b="1" i="1" dirty="0">
                <a:solidFill>
                  <a:srgbClr val="FF0000"/>
                </a:solidFill>
                <a:latin typeface="Candara" panose="020E0502030303020204" pitchFamily="34" charset="0"/>
              </a:rPr>
              <a:t>NOT</a:t>
            </a:r>
            <a:r>
              <a:rPr lang="en-US" sz="3200" b="1" i="1" dirty="0">
                <a:latin typeface="Candara" panose="020E0502030303020204" pitchFamily="34" charset="0"/>
              </a:rPr>
              <a:t> in the light</a:t>
            </a:r>
          </a:p>
        </p:txBody>
      </p:sp>
      <p:sp>
        <p:nvSpPr>
          <p:cNvPr id="21519" name="Text Box 24"/>
          <p:cNvSpPr txBox="1">
            <a:spLocks noChangeArrowheads="1"/>
          </p:cNvSpPr>
          <p:nvPr/>
        </p:nvSpPr>
        <p:spPr bwMode="auto">
          <a:xfrm>
            <a:off x="365125" y="2944813"/>
            <a:ext cx="184150" cy="366712"/>
          </a:xfrm>
          <a:prstGeom prst="rect">
            <a:avLst/>
          </a:prstGeom>
          <a:noFill/>
          <a:ln w="9525">
            <a:noFill/>
            <a:miter lim="800000"/>
            <a:headEnd/>
            <a:tailEnd/>
          </a:ln>
        </p:spPr>
        <p:txBody>
          <a:bodyPr wrap="none">
            <a:spAutoFit/>
          </a:bodyPr>
          <a:lstStyle/>
          <a:p>
            <a:endParaRPr lang="en-US"/>
          </a:p>
        </p:txBody>
      </p:sp>
      <p:sp>
        <p:nvSpPr>
          <p:cNvPr id="17433" name="Text Box 25"/>
          <p:cNvSpPr txBox="1">
            <a:spLocks noChangeArrowheads="1"/>
          </p:cNvSpPr>
          <p:nvPr/>
        </p:nvSpPr>
        <p:spPr bwMode="auto">
          <a:xfrm rot="18955349">
            <a:off x="-215043" y="3080418"/>
            <a:ext cx="4108388" cy="584775"/>
          </a:xfrm>
          <a:prstGeom prst="rect">
            <a:avLst/>
          </a:prstGeom>
          <a:noFill/>
          <a:ln w="9525">
            <a:noFill/>
            <a:miter lim="800000"/>
            <a:headEnd/>
            <a:tailEnd/>
          </a:ln>
        </p:spPr>
        <p:txBody>
          <a:bodyPr wrap="square">
            <a:spAutoFit/>
          </a:bodyPr>
          <a:lstStyle/>
          <a:p>
            <a:pPr algn="ctr"/>
            <a:r>
              <a:rPr lang="en-US" sz="3200" b="1" i="1" dirty="0">
                <a:latin typeface="Candara" panose="020E0502030303020204" pitchFamily="34" charset="0"/>
              </a:rPr>
              <a:t>Walks </a:t>
            </a:r>
            <a:r>
              <a:rPr lang="en-US" sz="3200" b="1" i="1" dirty="0">
                <a:solidFill>
                  <a:srgbClr val="FF0000"/>
                </a:solidFill>
                <a:latin typeface="Candara" panose="020E0502030303020204" pitchFamily="34" charset="0"/>
              </a:rPr>
              <a:t>NOT</a:t>
            </a:r>
            <a:r>
              <a:rPr lang="en-US" sz="3200" b="1" i="1" dirty="0">
                <a:latin typeface="Candara" panose="020E0502030303020204" pitchFamily="34" charset="0"/>
              </a:rPr>
              <a:t> in the light</a:t>
            </a:r>
          </a:p>
        </p:txBody>
      </p:sp>
      <p:sp>
        <p:nvSpPr>
          <p:cNvPr id="17434" name="Text Box 26"/>
          <p:cNvSpPr txBox="1">
            <a:spLocks noChangeArrowheads="1"/>
          </p:cNvSpPr>
          <p:nvPr/>
        </p:nvSpPr>
        <p:spPr bwMode="auto">
          <a:xfrm>
            <a:off x="6934200" y="5105400"/>
            <a:ext cx="1133644" cy="830997"/>
          </a:xfrm>
          <a:prstGeom prst="rect">
            <a:avLst/>
          </a:prstGeom>
          <a:noFill/>
          <a:ln w="9525">
            <a:noFill/>
            <a:miter lim="800000"/>
            <a:headEnd/>
            <a:tailEnd/>
          </a:ln>
        </p:spPr>
        <p:txBody>
          <a:bodyPr wrap="none">
            <a:spAutoFit/>
          </a:bodyPr>
          <a:lstStyle/>
          <a:p>
            <a:r>
              <a:rPr lang="en-US" sz="4800" b="1" dirty="0">
                <a:latin typeface="Candara" panose="020E0502030303020204" pitchFamily="34" charset="0"/>
              </a:rPr>
              <a:t>JIM</a:t>
            </a:r>
          </a:p>
        </p:txBody>
      </p:sp>
      <p:sp>
        <p:nvSpPr>
          <p:cNvPr id="3" name="Text Box 21">
            <a:extLst>
              <a:ext uri="{FF2B5EF4-FFF2-40B4-BE49-F238E27FC236}">
                <a16:creationId xmlns:a16="http://schemas.microsoft.com/office/drawing/2014/main" id="{D7BCA7FF-0772-F312-F744-F4668C79A80E}"/>
              </a:ext>
            </a:extLst>
          </p:cNvPr>
          <p:cNvSpPr txBox="1">
            <a:spLocks noChangeArrowheads="1"/>
          </p:cNvSpPr>
          <p:nvPr/>
        </p:nvSpPr>
        <p:spPr bwMode="auto">
          <a:xfrm rot="2700169">
            <a:off x="5186568" y="3809039"/>
            <a:ext cx="1950238" cy="461665"/>
          </a:xfrm>
          <a:prstGeom prst="rect">
            <a:avLst/>
          </a:prstGeom>
          <a:noFill/>
          <a:ln w="9525">
            <a:noFill/>
            <a:miter lim="800000"/>
            <a:headEnd/>
            <a:tailEnd/>
          </a:ln>
        </p:spPr>
        <p:txBody>
          <a:bodyPr wrap="square">
            <a:spAutoFit/>
          </a:bodyPr>
          <a:lstStyle/>
          <a:p>
            <a:r>
              <a:rPr lang="en-US" sz="2400" b="1" i="1" dirty="0">
                <a:latin typeface="Candara" panose="020E0502030303020204" pitchFamily="34" charset="0"/>
              </a:rPr>
              <a:t>“Fellowship”</a:t>
            </a:r>
          </a:p>
        </p:txBody>
      </p:sp>
      <p:sp>
        <p:nvSpPr>
          <p:cNvPr id="2" name="AutoShape 17">
            <a:extLst>
              <a:ext uri="{FF2B5EF4-FFF2-40B4-BE49-F238E27FC236}">
                <a16:creationId xmlns:a16="http://schemas.microsoft.com/office/drawing/2014/main" id="{358571F7-0882-C4C0-703B-3F14A66B78EA}"/>
              </a:ext>
            </a:extLst>
          </p:cNvPr>
          <p:cNvSpPr>
            <a:spLocks noGrp="1" noChangeArrowheads="1"/>
          </p:cNvSpPr>
          <p:nvPr>
            <p:ph type="body" idx="1"/>
          </p:nvPr>
        </p:nvSpPr>
        <p:spPr bwMode="auto">
          <a:xfrm>
            <a:off x="2109288" y="3413640"/>
            <a:ext cx="1139347" cy="1113876"/>
          </a:xfrm>
          <a:custGeom>
            <a:avLst/>
            <a:gdLst>
              <a:gd name="T0" fmla="*/ 571500 w 21600"/>
              <a:gd name="T1" fmla="*/ 0 h 21600"/>
              <a:gd name="T2" fmla="*/ 167375 w 21600"/>
              <a:gd name="T3" fmla="*/ 167375 h 21600"/>
              <a:gd name="T4" fmla="*/ 0 w 21600"/>
              <a:gd name="T5" fmla="*/ 571500 h 21600"/>
              <a:gd name="T6" fmla="*/ 167375 w 21600"/>
              <a:gd name="T7" fmla="*/ 975625 h 21600"/>
              <a:gd name="T8" fmla="*/ 571500 w 21600"/>
              <a:gd name="T9" fmla="*/ 1143000 h 21600"/>
              <a:gd name="T10" fmla="*/ 975625 w 21600"/>
              <a:gd name="T11" fmla="*/ 975625 h 21600"/>
              <a:gd name="T12" fmla="*/ 1143000 w 21600"/>
              <a:gd name="T13" fmla="*/ 571500 h 21600"/>
              <a:gd name="T14" fmla="*/ 975625 w 21600"/>
              <a:gd name="T15" fmla="*/ 16737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chemeClr val="tx1"/>
            </a:solidFill>
            <a:miter lim="800000"/>
            <a:headEnd/>
            <a:tailEnd/>
          </a:ln>
        </p:spPr>
        <p:txBody>
          <a:bodyPr wrap="none" anchor="ctr"/>
          <a:lstStyle/>
          <a:p>
            <a:pPr marL="0" indent="0">
              <a:buNone/>
            </a:pPr>
            <a:endParaRPr lang="en-US" b="1" dirty="0">
              <a:latin typeface="Candara" panose="020E0502030303020204" pitchFamily="34" charset="0"/>
            </a:endParaRPr>
          </a:p>
        </p:txBody>
      </p:sp>
      <p:sp>
        <p:nvSpPr>
          <p:cNvPr id="4" name="AutoShape 17">
            <a:extLst>
              <a:ext uri="{FF2B5EF4-FFF2-40B4-BE49-F238E27FC236}">
                <a16:creationId xmlns:a16="http://schemas.microsoft.com/office/drawing/2014/main" id="{45FD7027-1A5D-18CF-8466-1609F5136033}"/>
              </a:ext>
            </a:extLst>
          </p:cNvPr>
          <p:cNvSpPr>
            <a:spLocks noChangeArrowheads="1"/>
          </p:cNvSpPr>
          <p:nvPr/>
        </p:nvSpPr>
        <p:spPr bwMode="auto">
          <a:xfrm>
            <a:off x="4002757" y="5029200"/>
            <a:ext cx="1143000" cy="1143000"/>
          </a:xfrm>
          <a:custGeom>
            <a:avLst/>
            <a:gdLst>
              <a:gd name="T0" fmla="*/ 571500 w 21600"/>
              <a:gd name="T1" fmla="*/ 0 h 21600"/>
              <a:gd name="T2" fmla="*/ 167375 w 21600"/>
              <a:gd name="T3" fmla="*/ 167375 h 21600"/>
              <a:gd name="T4" fmla="*/ 0 w 21600"/>
              <a:gd name="T5" fmla="*/ 571500 h 21600"/>
              <a:gd name="T6" fmla="*/ 167375 w 21600"/>
              <a:gd name="T7" fmla="*/ 975625 h 21600"/>
              <a:gd name="T8" fmla="*/ 571500 w 21600"/>
              <a:gd name="T9" fmla="*/ 1143000 h 21600"/>
              <a:gd name="T10" fmla="*/ 975625 w 21600"/>
              <a:gd name="T11" fmla="*/ 975625 h 21600"/>
              <a:gd name="T12" fmla="*/ 1143000 w 21600"/>
              <a:gd name="T13" fmla="*/ 571500 h 21600"/>
              <a:gd name="T14" fmla="*/ 975625 w 21600"/>
              <a:gd name="T15" fmla="*/ 16737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chemeClr val="tx1"/>
            </a:solidFill>
            <a:miter lim="800000"/>
            <a:headEnd/>
            <a:tailEnd/>
          </a:ln>
        </p:spPr>
        <p:txBody>
          <a:bodyPr wrap="none" anchor="ctr"/>
          <a:lstStyle/>
          <a:p>
            <a:endParaRPr lang="en-US"/>
          </a:p>
        </p:txBody>
      </p:sp>
      <p:sp>
        <p:nvSpPr>
          <p:cNvPr id="5" name="AutoShape 17">
            <a:extLst>
              <a:ext uri="{FF2B5EF4-FFF2-40B4-BE49-F238E27FC236}">
                <a16:creationId xmlns:a16="http://schemas.microsoft.com/office/drawing/2014/main" id="{0BD011E9-B0E5-6DE1-CE7D-0DFD7C2A33BA}"/>
              </a:ext>
            </a:extLst>
          </p:cNvPr>
          <p:cNvSpPr>
            <a:spLocks noChangeArrowheads="1"/>
          </p:cNvSpPr>
          <p:nvPr/>
        </p:nvSpPr>
        <p:spPr bwMode="auto">
          <a:xfrm>
            <a:off x="5470592" y="3441192"/>
            <a:ext cx="1143000" cy="1143000"/>
          </a:xfrm>
          <a:custGeom>
            <a:avLst/>
            <a:gdLst>
              <a:gd name="T0" fmla="*/ 571500 w 21600"/>
              <a:gd name="T1" fmla="*/ 0 h 21600"/>
              <a:gd name="T2" fmla="*/ 167375 w 21600"/>
              <a:gd name="T3" fmla="*/ 167375 h 21600"/>
              <a:gd name="T4" fmla="*/ 0 w 21600"/>
              <a:gd name="T5" fmla="*/ 571500 h 21600"/>
              <a:gd name="T6" fmla="*/ 167375 w 21600"/>
              <a:gd name="T7" fmla="*/ 975625 h 21600"/>
              <a:gd name="T8" fmla="*/ 571500 w 21600"/>
              <a:gd name="T9" fmla="*/ 1143000 h 21600"/>
              <a:gd name="T10" fmla="*/ 975625 w 21600"/>
              <a:gd name="T11" fmla="*/ 975625 h 21600"/>
              <a:gd name="T12" fmla="*/ 1143000 w 21600"/>
              <a:gd name="T13" fmla="*/ 571500 h 21600"/>
              <a:gd name="T14" fmla="*/ 975625 w 21600"/>
              <a:gd name="T15" fmla="*/ 16737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val="1193567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fltVal val="0"/>
                                          </p:val>
                                        </p:tav>
                                        <p:tav tm="100000">
                                          <p:val>
                                            <p:strVal val="#ppt_w"/>
                                          </p:val>
                                        </p:tav>
                                      </p:tavLst>
                                    </p:anim>
                                    <p:anim calcmode="lin" valueType="num">
                                      <p:cBhvr>
                                        <p:cTn id="8" dur="2000" fill="hold"/>
                                        <p:tgtEl>
                                          <p:spTgt spid="5"/>
                                        </p:tgtEl>
                                        <p:attrNameLst>
                                          <p:attrName>ppt_h</p:attrName>
                                        </p:attrNameLst>
                                      </p:cBhvr>
                                      <p:tavLst>
                                        <p:tav tm="0">
                                          <p:val>
                                            <p:fltVal val="0"/>
                                          </p:val>
                                        </p:tav>
                                        <p:tav tm="100000">
                                          <p:val>
                                            <p:strVal val="#ppt_h"/>
                                          </p:val>
                                        </p:tav>
                                      </p:tavLst>
                                    </p:anim>
                                  </p:childTnLst>
                                </p:cTn>
                              </p:par>
                              <p:par>
                                <p:cTn id="9" presetID="10" presetClass="exit" presetSubtype="0" fill="hold" grpId="0" nodeType="withEffect">
                                  <p:stCondLst>
                                    <p:cond delay="0"/>
                                  </p:stCondLst>
                                  <p:childTnLst>
                                    <p:animEffect transition="out" filter="fade">
                                      <p:cBhvr>
                                        <p:cTn id="10" dur="500"/>
                                        <p:tgtEl>
                                          <p:spTgt spid="4"/>
                                        </p:tgtEl>
                                      </p:cBhvr>
                                    </p:animEffect>
                                    <p:set>
                                      <p:cBhvr>
                                        <p:cTn id="11"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87456" y="503854"/>
            <a:ext cx="8656544" cy="562945"/>
          </a:xfrm>
        </p:spPr>
        <p:txBody>
          <a:bodyPr>
            <a:noAutofit/>
          </a:bodyPr>
          <a:lstStyle/>
          <a:p>
            <a:r>
              <a:rPr lang="en-US" sz="4400" dirty="0">
                <a:latin typeface="Candara" panose="020E0502030303020204" pitchFamily="34" charset="0"/>
              </a:rPr>
              <a:t>The Application </a:t>
            </a:r>
          </a:p>
        </p:txBody>
      </p:sp>
      <p:sp>
        <p:nvSpPr>
          <p:cNvPr id="3" name="Content Placeholder 2"/>
          <p:cNvSpPr>
            <a:spLocks noGrp="1"/>
          </p:cNvSpPr>
          <p:nvPr>
            <p:ph idx="1"/>
          </p:nvPr>
        </p:nvSpPr>
        <p:spPr>
          <a:xfrm>
            <a:off x="487456" y="1066799"/>
            <a:ext cx="8351744" cy="5791201"/>
          </a:xfrm>
        </p:spPr>
        <p:txBody>
          <a:bodyPr>
            <a:normAutofit/>
          </a:bodyPr>
          <a:lstStyle/>
          <a:p>
            <a:pPr marL="0" indent="0">
              <a:spcBef>
                <a:spcPts val="600"/>
              </a:spcBef>
              <a:buNone/>
            </a:pPr>
            <a:r>
              <a:rPr lang="en-US" sz="3600" b="1" i="1" dirty="0">
                <a:latin typeface="Candara" panose="020E0502030303020204" pitchFamily="34" charset="0"/>
              </a:rPr>
              <a:t>“Fellowship” </a:t>
            </a:r>
            <a:r>
              <a:rPr lang="en-US" sz="3600" dirty="0">
                <a:latin typeface="Candara" panose="020E0502030303020204" pitchFamily="34" charset="0"/>
              </a:rPr>
              <a:t>with others involves more than just casting one’s lot with a particular congregation, for if </a:t>
            </a:r>
            <a:r>
              <a:rPr lang="en-US" sz="3600" b="1" i="1" dirty="0">
                <a:latin typeface="Candara" panose="020E0502030303020204" pitchFamily="34" charset="0"/>
              </a:rPr>
              <a:t>“fellowship” </a:t>
            </a:r>
            <a:r>
              <a:rPr lang="en-US" sz="3600" dirty="0">
                <a:latin typeface="Candara" panose="020E0502030303020204" pitchFamily="34" charset="0"/>
              </a:rPr>
              <a:t>involves </a:t>
            </a:r>
            <a:r>
              <a:rPr lang="en-US" sz="3600" i="1" dirty="0">
                <a:latin typeface="Candara" panose="020E0502030303020204" pitchFamily="34" charset="0"/>
              </a:rPr>
              <a:t>“joint participation” </a:t>
            </a:r>
            <a:r>
              <a:rPr lang="en-US" sz="3600" dirty="0">
                <a:latin typeface="Candara" panose="020E0502030303020204" pitchFamily="34" charset="0"/>
              </a:rPr>
              <a:t>(and it does!), then each member must be actively involved (jointly participating) in the </a:t>
            </a:r>
            <a:r>
              <a:rPr lang="en-US" sz="3600" i="1" u="sng" dirty="0">
                <a:latin typeface="Candara" panose="020E0502030303020204" pitchFamily="34" charset="0"/>
              </a:rPr>
              <a:t>Scriptural</a:t>
            </a:r>
            <a:r>
              <a:rPr lang="en-US" sz="3600" dirty="0">
                <a:latin typeface="Candara" panose="020E0502030303020204" pitchFamily="34" charset="0"/>
              </a:rPr>
              <a:t> work and worship of the local church. To refuse to so act is to refuse to have </a:t>
            </a:r>
            <a:r>
              <a:rPr lang="en-US" sz="3600" b="1" i="1" dirty="0">
                <a:latin typeface="Candara" panose="020E0502030303020204" pitchFamily="34" charset="0"/>
              </a:rPr>
              <a:t>“fellowship” </a:t>
            </a:r>
            <a:r>
              <a:rPr lang="en-US" sz="3600" dirty="0">
                <a:latin typeface="Candara" panose="020E0502030303020204" pitchFamily="34" charset="0"/>
              </a:rPr>
              <a:t>(</a:t>
            </a:r>
            <a:r>
              <a:rPr lang="en-US" sz="3600" i="1" dirty="0">
                <a:latin typeface="Candara" panose="020E0502030303020204" pitchFamily="34" charset="0"/>
              </a:rPr>
              <a:t>“joint participation”</a:t>
            </a:r>
            <a:r>
              <a:rPr lang="en-US" sz="3600" dirty="0">
                <a:latin typeface="Candara" panose="020E0502030303020204" pitchFamily="34" charset="0"/>
              </a:rPr>
              <a:t>) with those who are in </a:t>
            </a:r>
            <a:r>
              <a:rPr lang="en-US" sz="3600" b="1" i="1" dirty="0">
                <a:latin typeface="Candara" panose="020E0502030303020204" pitchFamily="34" charset="0"/>
              </a:rPr>
              <a:t>“fellowship” </a:t>
            </a:r>
            <a:r>
              <a:rPr lang="en-US" sz="3600" dirty="0">
                <a:latin typeface="Candara" panose="020E0502030303020204" pitchFamily="34" charset="0"/>
              </a:rPr>
              <a:t>with Jesus Christ. </a:t>
            </a:r>
            <a:endParaRPr lang="en-US" sz="3600" i="1" dirty="0">
              <a:latin typeface="Candara" panose="020E0502030303020204" pitchFamily="34" charset="0"/>
            </a:endParaRPr>
          </a:p>
        </p:txBody>
      </p:sp>
    </p:spTree>
    <p:extLst>
      <p:ext uri="{BB962C8B-B14F-4D97-AF65-F5344CB8AC3E}">
        <p14:creationId xmlns:p14="http://schemas.microsoft.com/office/powerpoint/2010/main" val="2551913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638380"/>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effectLst/>
                <a:latin typeface="Candara" panose="020E0502030303020204" pitchFamily="34" charset="0"/>
              </a:rPr>
              <a:t>Alien sinners </a:t>
            </a:r>
            <a:r>
              <a:rPr lang="en-US" altLang="en-US" sz="3600" b="1" i="1" u="sng" dirty="0">
                <a:latin typeface="Candara" panose="020E0502030303020204" pitchFamily="34" charset="0"/>
              </a:rPr>
              <a:t>MUST</a:t>
            </a:r>
            <a:r>
              <a:rPr lang="en-US" altLang="en-US" sz="3600" b="1" dirty="0">
                <a:effectLst/>
                <a:latin typeface="Candara" panose="020E0502030303020204" pitchFamily="34" charset="0"/>
              </a:rPr>
              <a: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Confess </a:t>
            </a:r>
            <a:r>
              <a:rPr lang="en-US" altLang="en-US" sz="2800" dirty="0">
                <a:latin typeface="Candara" panose="020E0502030303020204" pitchFamily="34" charset="0"/>
              </a:rPr>
              <a:t>that </a:t>
            </a:r>
            <a:r>
              <a:rPr lang="en-US" altLang="en-US" sz="2800" dirty="0">
                <a:effectLst/>
                <a:latin typeface="Candara" panose="020E0502030303020204" pitchFamily="34" charset="0"/>
              </a:rPr>
              <a:t>Christ </a:t>
            </a:r>
            <a:r>
              <a:rPr lang="en-US" altLang="en-US" sz="2800" dirty="0">
                <a:latin typeface="Candara" panose="020E0502030303020204" pitchFamily="34" charset="0"/>
              </a:rPr>
              <a:t>is God’s Son </a:t>
            </a:r>
            <a:r>
              <a:rPr lang="en-US" altLang="en-US" sz="2800" dirty="0">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Be baptized </a:t>
            </a:r>
            <a:r>
              <a:rPr lang="en-US" altLang="en-US" sz="2800" dirty="0">
                <a:latin typeface="Candara" panose="020E0502030303020204" pitchFamily="34" charset="0"/>
              </a:rPr>
              <a:t>to wash away your</a:t>
            </a:r>
            <a:r>
              <a:rPr lang="en-US" altLang="en-US" sz="2800" dirty="0">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effectLst/>
                <a:latin typeface="Candara" panose="020E0502030303020204" pitchFamily="34" charset="0"/>
              </a:rPr>
              <a:t>An erring child of God </a:t>
            </a:r>
            <a:r>
              <a:rPr lang="en-US" altLang="en-US" sz="3600" b="1" i="1" u="sng" dirty="0">
                <a:latin typeface="Candara" panose="020E0502030303020204" pitchFamily="34" charset="0"/>
              </a:rPr>
              <a:t>MUST</a:t>
            </a:r>
            <a:r>
              <a:rPr lang="en-US" altLang="en-US" sz="3600" b="1" dirty="0">
                <a:effectLst/>
                <a:latin typeface="Candara" panose="020E0502030303020204" pitchFamily="34" charset="0"/>
              </a:rPr>
              <a: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latin typeface="Candara" panose="020E0502030303020204" pitchFamily="34" charset="0"/>
              </a:rPr>
              <a:t>Christians</a:t>
            </a:r>
            <a:r>
              <a:rPr lang="en-US" altLang="en-US" sz="3600" b="1" i="1" dirty="0">
                <a:latin typeface="Candara" panose="020E0502030303020204" pitchFamily="34" charset="0"/>
              </a:rPr>
              <a:t> </a:t>
            </a:r>
            <a:r>
              <a:rPr lang="en-US" altLang="en-US" sz="3600" b="1" i="1" u="sng" dirty="0">
                <a:latin typeface="Candara" panose="020E0502030303020204" pitchFamily="34" charset="0"/>
              </a:rPr>
              <a:t>MUST</a:t>
            </a:r>
            <a:r>
              <a:rPr lang="en-US" altLang="en-US" sz="3600" b="1" i="1" dirty="0">
                <a:latin typeface="Candara" panose="020E0502030303020204" pitchFamily="34" charset="0"/>
              </a:rPr>
              <a:t> </a:t>
            </a:r>
            <a:r>
              <a:rPr lang="en-US" altLang="en-US" sz="3600" b="1" i="1" dirty="0">
                <a:effectLst/>
                <a:latin typeface="Candara" panose="020E0502030303020204" pitchFamily="34" charset="0"/>
              </a:rPr>
              <a:t>“be faithful </a:t>
            </a:r>
            <a:r>
              <a:rPr lang="en-US" altLang="en-US" sz="3600" b="1" i="1" u="sng" dirty="0">
                <a:effectLst/>
                <a:latin typeface="Candara" panose="020E0502030303020204" pitchFamily="34" charset="0"/>
              </a:rPr>
              <a:t>unto</a:t>
            </a:r>
            <a:r>
              <a:rPr lang="en-US" altLang="en-US" sz="3600" b="1" i="1" dirty="0">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02336"/>
            <a:ext cx="8083321" cy="1015663"/>
          </a:xfrm>
          <a:prstGeom prst="rect">
            <a:avLst/>
          </a:prstGeom>
          <a:solidFill>
            <a:schemeClr val="accent1">
              <a:lumMod val="20000"/>
              <a:lumOff val="80000"/>
            </a:schemeClr>
          </a:solidFill>
          <a:ln>
            <a:solidFill>
              <a:schemeClr val="tx2"/>
            </a:solidFill>
          </a:ln>
        </p:spPr>
        <p:txBody>
          <a:bodyPr wrap="square" lIns="91440" tIns="45720" rIns="91440" bIns="45720" anchor="ctr">
            <a:spAutoFit/>
          </a:bodyPr>
          <a:lstStyle/>
          <a:p>
            <a:r>
              <a:rPr lang="en-US" sz="6000" b="1" i="1" cap="none" spc="0" dirty="0">
                <a:ln w="12700">
                  <a:solidFill>
                    <a:schemeClr val="tx2">
                      <a:lumMod val="75000"/>
                    </a:schemeClr>
                  </a:solidFill>
                  <a:prstDash val="solid"/>
                </a:ln>
                <a:latin typeface="Candara" panose="020E0502030303020204" pitchFamily="34" charset="0"/>
              </a:rPr>
              <a:t>Sirs, What </a:t>
            </a:r>
            <a:r>
              <a:rPr lang="en-US" sz="6000" b="1" i="1" u="sng" cap="none" spc="0" dirty="0">
                <a:ln w="12700">
                  <a:solidFill>
                    <a:schemeClr val="tx2">
                      <a:lumMod val="75000"/>
                    </a:schemeClr>
                  </a:solidFill>
                  <a:prstDash val="solid"/>
                </a:ln>
                <a:latin typeface="Candara" panose="020E0502030303020204" pitchFamily="34" charset="0"/>
              </a:rPr>
              <a:t>MUST</a:t>
            </a:r>
            <a:r>
              <a:rPr lang="en-US" sz="6000" b="1" i="1" cap="none" spc="0" dirty="0">
                <a:ln w="12700">
                  <a:solidFill>
                    <a:schemeClr val="tx2">
                      <a:lumMod val="75000"/>
                    </a:schemeClr>
                  </a:solidFill>
                  <a:prstDash val="solid"/>
                </a:ln>
                <a:latin typeface="Candara" panose="020E0502030303020204" pitchFamily="34" charset="0"/>
              </a:rPr>
              <a: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353523" y="386150"/>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a:t>
            </a:r>
          </a:p>
          <a:p>
            <a:pPr algn="ctr"/>
            <a:r>
              <a:rPr lang="en-US" b="1" dirty="0">
                <a:solidFill>
                  <a:srgbClr val="002060"/>
                </a:solidFill>
                <a:latin typeface="Candara" panose="020E0502030303020204" pitchFamily="34" charset="0"/>
              </a:rPr>
              <a:t>16:30</a:t>
            </a:r>
          </a:p>
        </p:txBody>
      </p:sp>
    </p:spTree>
    <p:extLst>
      <p:ext uri="{BB962C8B-B14F-4D97-AF65-F5344CB8AC3E}">
        <p14:creationId xmlns:p14="http://schemas.microsoft.com/office/powerpoint/2010/main" val="33657158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31694" y="503854"/>
            <a:ext cx="7840756" cy="562945"/>
          </a:xfrm>
        </p:spPr>
        <p:txBody>
          <a:bodyPr>
            <a:noAutofit/>
          </a:bodyPr>
          <a:lstStyle/>
          <a:p>
            <a:r>
              <a:rPr lang="en-US" sz="4400" dirty="0">
                <a:latin typeface="Candara" panose="020E0502030303020204" pitchFamily="34" charset="0"/>
              </a:rPr>
              <a:t>INTRODUCTION</a:t>
            </a:r>
          </a:p>
        </p:txBody>
      </p:sp>
      <p:sp>
        <p:nvSpPr>
          <p:cNvPr id="3" name="Content Placeholder 2"/>
          <p:cNvSpPr>
            <a:spLocks noGrp="1"/>
          </p:cNvSpPr>
          <p:nvPr>
            <p:ph idx="1"/>
          </p:nvPr>
        </p:nvSpPr>
        <p:spPr>
          <a:xfrm>
            <a:off x="487456" y="1066799"/>
            <a:ext cx="8193248" cy="5791201"/>
          </a:xfrm>
        </p:spPr>
        <p:txBody>
          <a:bodyPr>
            <a:normAutofit fontScale="92500" lnSpcReduction="10000"/>
          </a:bodyPr>
          <a:lstStyle/>
          <a:p>
            <a:pPr marL="0" indent="0">
              <a:buNone/>
            </a:pPr>
            <a:r>
              <a:rPr lang="en-US" sz="3900" b="1" dirty="0">
                <a:latin typeface="Candara" panose="020E0502030303020204" pitchFamily="34" charset="0"/>
              </a:rPr>
              <a:t>But “</a:t>
            </a:r>
            <a:r>
              <a:rPr lang="en-US" sz="3900" b="1" i="1" dirty="0">
                <a:latin typeface="Candara" panose="020E0502030303020204" pitchFamily="34" charset="0"/>
              </a:rPr>
              <a:t>fellowship” </a:t>
            </a:r>
            <a:r>
              <a:rPr lang="en-US" sz="3900" b="1" dirty="0">
                <a:latin typeface="Candara" panose="020E0502030303020204" pitchFamily="34" charset="0"/>
              </a:rPr>
              <a:t>is one of the most, if not the most abused word in the Bible</a:t>
            </a:r>
          </a:p>
          <a:p>
            <a:pPr marL="0" indent="0">
              <a:spcBef>
                <a:spcPts val="600"/>
              </a:spcBef>
              <a:buNone/>
            </a:pPr>
            <a:r>
              <a:rPr lang="en-US" sz="3900" b="1" dirty="0">
                <a:latin typeface="Candara" panose="020E0502030303020204" pitchFamily="34" charset="0"/>
              </a:rPr>
              <a:t>Some of our own brethren and many in the religious world have a non-biblical view of </a:t>
            </a:r>
            <a:r>
              <a:rPr lang="en-US" sz="3900" b="1" i="1" dirty="0">
                <a:latin typeface="Candara" panose="020E0502030303020204" pitchFamily="34" charset="0"/>
              </a:rPr>
              <a:t>“fellowship”</a:t>
            </a:r>
          </a:p>
          <a:p>
            <a:pPr marL="274320" indent="-274320">
              <a:spcBef>
                <a:spcPts val="600"/>
              </a:spcBef>
              <a:buFont typeface="Wingdings" panose="05000000000000000000" pitchFamily="2" charset="2"/>
              <a:buChar char="§"/>
            </a:pPr>
            <a:r>
              <a:rPr lang="en-US" sz="3500" dirty="0">
                <a:latin typeface="Candara" panose="020E0502030303020204" pitchFamily="34" charset="0"/>
              </a:rPr>
              <a:t>Some believe anything done by the local church, or a combination of local churches is a </a:t>
            </a:r>
            <a:r>
              <a:rPr lang="en-US" sz="3500" b="1" i="1" dirty="0">
                <a:latin typeface="Candara" panose="020E0502030303020204" pitchFamily="34" charset="0"/>
              </a:rPr>
              <a:t>“good work” </a:t>
            </a:r>
            <a:r>
              <a:rPr lang="en-US" sz="3500" dirty="0">
                <a:latin typeface="Candara" panose="020E0502030303020204" pitchFamily="34" charset="0"/>
              </a:rPr>
              <a:t>if they can label it in the category of </a:t>
            </a:r>
            <a:r>
              <a:rPr lang="en-US" sz="3500" b="1" i="1" dirty="0">
                <a:latin typeface="Candara" panose="020E0502030303020204" pitchFamily="34" charset="0"/>
              </a:rPr>
              <a:t>“fellowship” </a:t>
            </a:r>
            <a:r>
              <a:rPr lang="en-US" sz="3500" dirty="0">
                <a:latin typeface="Candara" panose="020E0502030303020204" pitchFamily="34" charset="0"/>
              </a:rPr>
              <a:t>to describe the action taken</a:t>
            </a:r>
          </a:p>
          <a:p>
            <a:pPr marL="0" indent="0">
              <a:spcBef>
                <a:spcPts val="1200"/>
              </a:spcBef>
              <a:buNone/>
            </a:pPr>
            <a:r>
              <a:rPr lang="en-US" sz="3900" b="1" dirty="0">
                <a:latin typeface="Candara" panose="020E0502030303020204" pitchFamily="34" charset="0"/>
              </a:rPr>
              <a:t>We must respect the divine limits placed on </a:t>
            </a:r>
            <a:r>
              <a:rPr lang="en-US" sz="3900" b="1" i="1" dirty="0">
                <a:latin typeface="Candara" panose="020E0502030303020204" pitchFamily="34" charset="0"/>
              </a:rPr>
              <a:t>“fellowship”</a:t>
            </a:r>
            <a:r>
              <a:rPr lang="en-US" sz="3900" b="1" dirty="0">
                <a:latin typeface="Candara" panose="020E0502030303020204" pitchFamily="34" charset="0"/>
              </a:rPr>
              <a:t> in the Bible!</a:t>
            </a:r>
            <a:endParaRPr lang="en-US" sz="3900" b="1" i="1" dirty="0">
              <a:latin typeface="Candara" panose="020E0502030303020204" pitchFamily="34" charset="0"/>
            </a:endParaRPr>
          </a:p>
          <a:p>
            <a:pPr marL="0" indent="0">
              <a:buNone/>
            </a:pPr>
            <a:endParaRPr lang="en-US" dirty="0"/>
          </a:p>
        </p:txBody>
      </p:sp>
    </p:spTree>
    <p:extLst>
      <p:ext uri="{BB962C8B-B14F-4D97-AF65-F5344CB8AC3E}">
        <p14:creationId xmlns:p14="http://schemas.microsoft.com/office/powerpoint/2010/main" val="2610113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87456" y="503854"/>
            <a:ext cx="7684994" cy="562945"/>
          </a:xfrm>
        </p:spPr>
        <p:txBody>
          <a:bodyPr>
            <a:noAutofit/>
          </a:bodyPr>
          <a:lstStyle/>
          <a:p>
            <a:r>
              <a:rPr lang="en-US" sz="4400" dirty="0">
                <a:latin typeface="Candara" panose="020E0502030303020204" pitchFamily="34" charset="0"/>
              </a:rPr>
              <a:t>BIBLE Limits on </a:t>
            </a:r>
            <a:r>
              <a:rPr lang="en-US" sz="4400" i="1" dirty="0">
                <a:latin typeface="Candara" panose="020E0502030303020204" pitchFamily="34" charset="0"/>
              </a:rPr>
              <a:t>“Fellowship</a:t>
            </a:r>
            <a:r>
              <a:rPr lang="en-US" sz="4400" dirty="0">
                <a:latin typeface="Candara" panose="020E0502030303020204" pitchFamily="34" charset="0"/>
              </a:rPr>
              <a:t>”</a:t>
            </a:r>
          </a:p>
        </p:txBody>
      </p:sp>
      <p:sp>
        <p:nvSpPr>
          <p:cNvPr id="3" name="Content Placeholder 2"/>
          <p:cNvSpPr>
            <a:spLocks noGrp="1"/>
          </p:cNvSpPr>
          <p:nvPr>
            <p:ph idx="1"/>
          </p:nvPr>
        </p:nvSpPr>
        <p:spPr>
          <a:xfrm>
            <a:off x="487456" y="1066799"/>
            <a:ext cx="8193248" cy="5663185"/>
          </a:xfrm>
        </p:spPr>
        <p:txBody>
          <a:bodyPr>
            <a:normAutofit/>
          </a:bodyPr>
          <a:lstStyle/>
          <a:p>
            <a:pPr marL="274320" indent="-274320">
              <a:buFont typeface="Wingdings" panose="05000000000000000000" pitchFamily="2" charset="2"/>
              <a:buChar char="§"/>
            </a:pPr>
            <a:r>
              <a:rPr lang="en-US" sz="3600" b="1" i="1" u="sng" dirty="0">
                <a:latin typeface="Candara" panose="020E0502030303020204" pitchFamily="34" charset="0"/>
              </a:rPr>
              <a:t>Acts 2:42</a:t>
            </a:r>
            <a:r>
              <a:rPr lang="en-US" sz="3600" b="1" i="1" dirty="0">
                <a:latin typeface="Candara" panose="020E0502030303020204" pitchFamily="34" charset="0"/>
              </a:rPr>
              <a:t> </a:t>
            </a:r>
            <a:r>
              <a:rPr lang="en-US" sz="3600" i="1" dirty="0">
                <a:latin typeface="Candara" panose="020E0502030303020204" pitchFamily="34" charset="0"/>
              </a:rPr>
              <a:t>–  “...in the apostles doctrine and </a:t>
            </a:r>
            <a:r>
              <a:rPr lang="en-US" sz="3600" b="1" i="1" dirty="0">
                <a:latin typeface="Candara" panose="020E0502030303020204" pitchFamily="34" charset="0"/>
              </a:rPr>
              <a:t>fellowship</a:t>
            </a:r>
            <a:r>
              <a:rPr lang="en-US" sz="3600" i="1" dirty="0">
                <a:latin typeface="Candara" panose="020E0502030303020204" pitchFamily="34" charset="0"/>
              </a:rPr>
              <a:t>…”</a:t>
            </a:r>
          </a:p>
          <a:p>
            <a:pPr marL="274320" indent="-274320">
              <a:spcBef>
                <a:spcPts val="600"/>
              </a:spcBef>
              <a:buFont typeface="Wingdings" panose="05000000000000000000" pitchFamily="2" charset="2"/>
              <a:buChar char="§"/>
            </a:pPr>
            <a:r>
              <a:rPr lang="en-US" sz="3600" b="1" i="1" u="sng" dirty="0">
                <a:latin typeface="Candara" panose="020E0502030303020204" pitchFamily="34" charset="0"/>
              </a:rPr>
              <a:t>1 Cor. 1:9</a:t>
            </a:r>
            <a:r>
              <a:rPr lang="en-US" sz="3600" b="1" i="1" dirty="0">
                <a:latin typeface="Candara" panose="020E0502030303020204" pitchFamily="34" charset="0"/>
              </a:rPr>
              <a:t> </a:t>
            </a:r>
            <a:r>
              <a:rPr lang="en-US" sz="3600" dirty="0">
                <a:latin typeface="Candara" panose="020E0502030303020204" pitchFamily="34" charset="0"/>
              </a:rPr>
              <a:t>– </a:t>
            </a:r>
            <a:r>
              <a:rPr lang="en-US" sz="3600" i="1" dirty="0">
                <a:latin typeface="Candara" panose="020E0502030303020204" pitchFamily="34" charset="0"/>
              </a:rPr>
              <a:t>“called unto the </a:t>
            </a:r>
            <a:r>
              <a:rPr lang="en-US" sz="3600" b="1" i="1" dirty="0">
                <a:latin typeface="Candara" panose="020E0502030303020204" pitchFamily="34" charset="0"/>
              </a:rPr>
              <a:t>fellowship</a:t>
            </a:r>
            <a:r>
              <a:rPr lang="en-US" sz="3600" i="1" dirty="0">
                <a:latin typeface="Candara" panose="020E0502030303020204" pitchFamily="34" charset="0"/>
              </a:rPr>
              <a:t> of his son…”</a:t>
            </a:r>
          </a:p>
          <a:p>
            <a:pPr marL="274320" indent="-274320">
              <a:spcBef>
                <a:spcPts val="600"/>
              </a:spcBef>
              <a:buFont typeface="Wingdings" panose="05000000000000000000" pitchFamily="2" charset="2"/>
              <a:buChar char="§"/>
            </a:pPr>
            <a:r>
              <a:rPr lang="en-US" sz="3600" b="1" i="1" u="sng" dirty="0">
                <a:latin typeface="Candara" panose="020E0502030303020204" pitchFamily="34" charset="0"/>
              </a:rPr>
              <a:t>2 Cor. 8:4</a:t>
            </a:r>
            <a:r>
              <a:rPr lang="en-US" sz="3600" dirty="0">
                <a:latin typeface="Candara" panose="020E0502030303020204" pitchFamily="34" charset="0"/>
              </a:rPr>
              <a:t> –  </a:t>
            </a:r>
            <a:r>
              <a:rPr lang="en-US" sz="3600" i="1" dirty="0">
                <a:latin typeface="Candara" panose="020E0502030303020204" pitchFamily="34" charset="0"/>
              </a:rPr>
              <a:t>“...the</a:t>
            </a:r>
            <a:r>
              <a:rPr lang="en-US" sz="3600" b="1" i="1" dirty="0">
                <a:latin typeface="Candara" panose="020E0502030303020204" pitchFamily="34" charset="0"/>
              </a:rPr>
              <a:t> fellowship</a:t>
            </a:r>
            <a:r>
              <a:rPr lang="en-US" sz="3600" i="1" dirty="0">
                <a:latin typeface="Candara" panose="020E0502030303020204" pitchFamily="34" charset="0"/>
              </a:rPr>
              <a:t> of the ministering to the saints.”</a:t>
            </a:r>
          </a:p>
          <a:p>
            <a:pPr marL="274320" indent="-274320">
              <a:spcBef>
                <a:spcPts val="600"/>
              </a:spcBef>
              <a:buFont typeface="Wingdings" panose="05000000000000000000" pitchFamily="2" charset="2"/>
              <a:buChar char="§"/>
            </a:pPr>
            <a:r>
              <a:rPr lang="en-US" sz="3600" b="1" i="1" u="sng" dirty="0">
                <a:latin typeface="Candara" panose="020E0502030303020204" pitchFamily="34" charset="0"/>
              </a:rPr>
              <a:t>Gal. 2:9</a:t>
            </a:r>
            <a:r>
              <a:rPr lang="en-US" sz="3600" dirty="0">
                <a:latin typeface="Candara" panose="020E0502030303020204" pitchFamily="34" charset="0"/>
              </a:rPr>
              <a:t> –  </a:t>
            </a:r>
            <a:r>
              <a:rPr lang="en-US" sz="3600" i="1" dirty="0">
                <a:latin typeface="Candara" panose="020E0502030303020204" pitchFamily="34" charset="0"/>
              </a:rPr>
              <a:t>“they gave to me and Barnabas the right hands of </a:t>
            </a:r>
            <a:r>
              <a:rPr lang="en-US" sz="3600" b="1" i="1" dirty="0">
                <a:latin typeface="Candara" panose="020E0502030303020204" pitchFamily="34" charset="0"/>
              </a:rPr>
              <a:t>fellowship</a:t>
            </a:r>
            <a:r>
              <a:rPr lang="en-US" sz="3600" i="1" dirty="0">
                <a:latin typeface="Candara" panose="020E0502030303020204" pitchFamily="34" charset="0"/>
              </a:rPr>
              <a:t>.”</a:t>
            </a:r>
          </a:p>
          <a:p>
            <a:pPr marL="274320" indent="-274320">
              <a:spcBef>
                <a:spcPts val="600"/>
              </a:spcBef>
              <a:buFont typeface="Wingdings" panose="05000000000000000000" pitchFamily="2" charset="2"/>
              <a:buChar char="§"/>
            </a:pPr>
            <a:r>
              <a:rPr lang="en-US" sz="3600" b="1" i="1" u="sng" dirty="0">
                <a:latin typeface="Candara" panose="020E0502030303020204" pitchFamily="34" charset="0"/>
              </a:rPr>
              <a:t>Eph. 3:9</a:t>
            </a:r>
            <a:r>
              <a:rPr lang="en-US" sz="3600" dirty="0">
                <a:latin typeface="Candara" panose="020E0502030303020204" pitchFamily="34" charset="0"/>
              </a:rPr>
              <a:t> –  </a:t>
            </a:r>
            <a:r>
              <a:rPr lang="en-US" sz="3600" i="1" dirty="0">
                <a:latin typeface="Candara" panose="020E0502030303020204" pitchFamily="34" charset="0"/>
              </a:rPr>
              <a:t>“And to make all men see what is the </a:t>
            </a:r>
            <a:r>
              <a:rPr lang="en-US" sz="3600" b="1" i="1" dirty="0">
                <a:latin typeface="Candara" panose="020E0502030303020204" pitchFamily="34" charset="0"/>
              </a:rPr>
              <a:t>fellowship</a:t>
            </a:r>
            <a:r>
              <a:rPr lang="en-US" sz="3600" i="1" dirty="0">
                <a:latin typeface="Candara" panose="020E0502030303020204" pitchFamily="34" charset="0"/>
              </a:rPr>
              <a:t> of the mystery…”</a:t>
            </a:r>
          </a:p>
        </p:txBody>
      </p:sp>
    </p:spTree>
    <p:extLst>
      <p:ext uri="{BB962C8B-B14F-4D97-AF65-F5344CB8AC3E}">
        <p14:creationId xmlns:p14="http://schemas.microsoft.com/office/powerpoint/2010/main" val="2633316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87456" y="503854"/>
            <a:ext cx="7684994" cy="562945"/>
          </a:xfrm>
        </p:spPr>
        <p:txBody>
          <a:bodyPr>
            <a:noAutofit/>
          </a:bodyPr>
          <a:lstStyle/>
          <a:p>
            <a:r>
              <a:rPr lang="en-US" sz="4400" dirty="0">
                <a:latin typeface="Candara" panose="020E0502030303020204" pitchFamily="34" charset="0"/>
              </a:rPr>
              <a:t>BIBLE Limits on </a:t>
            </a:r>
            <a:r>
              <a:rPr lang="en-US" sz="4400" i="1" dirty="0">
                <a:latin typeface="Candara" panose="020E0502030303020204" pitchFamily="34" charset="0"/>
              </a:rPr>
              <a:t>“Fellowship”</a:t>
            </a:r>
          </a:p>
        </p:txBody>
      </p:sp>
      <p:sp>
        <p:nvSpPr>
          <p:cNvPr id="3" name="Content Placeholder 2"/>
          <p:cNvSpPr>
            <a:spLocks noGrp="1"/>
          </p:cNvSpPr>
          <p:nvPr>
            <p:ph idx="1"/>
          </p:nvPr>
        </p:nvSpPr>
        <p:spPr>
          <a:xfrm>
            <a:off x="487456" y="1066799"/>
            <a:ext cx="8424896" cy="5663185"/>
          </a:xfrm>
        </p:spPr>
        <p:txBody>
          <a:bodyPr>
            <a:normAutofit/>
          </a:bodyPr>
          <a:lstStyle/>
          <a:p>
            <a:pPr marL="274320" indent="-274320">
              <a:buFont typeface="Wingdings" panose="05000000000000000000" pitchFamily="2" charset="2"/>
              <a:buChar char="§"/>
            </a:pPr>
            <a:r>
              <a:rPr lang="en-US" sz="3600" b="1" i="1" u="sng" dirty="0">
                <a:latin typeface="Candara" panose="020E0502030303020204" pitchFamily="34" charset="0"/>
              </a:rPr>
              <a:t>Phil. 1:3-5 </a:t>
            </a:r>
            <a:r>
              <a:rPr lang="en-US" sz="3600" b="1" i="1" dirty="0">
                <a:latin typeface="Candara" panose="020E0502030303020204" pitchFamily="34" charset="0"/>
              </a:rPr>
              <a:t> </a:t>
            </a:r>
            <a:r>
              <a:rPr lang="en-US" sz="3600" i="1" dirty="0">
                <a:latin typeface="Candara" panose="020E0502030303020204" pitchFamily="34" charset="0"/>
              </a:rPr>
              <a:t>– “I thank my God...in every prayer of mine...for your </a:t>
            </a:r>
            <a:r>
              <a:rPr lang="en-US" sz="3600" b="1" i="1" dirty="0">
                <a:latin typeface="Candara" panose="020E0502030303020204" pitchFamily="34" charset="0"/>
              </a:rPr>
              <a:t>fellowship</a:t>
            </a:r>
            <a:r>
              <a:rPr lang="en-US" sz="3600" i="1" dirty="0">
                <a:latin typeface="Candara" panose="020E0502030303020204" pitchFamily="34" charset="0"/>
              </a:rPr>
              <a:t> in the gospel from the first day until now.”</a:t>
            </a:r>
          </a:p>
          <a:p>
            <a:pPr marL="274320" indent="-274320">
              <a:buFont typeface="Wingdings" panose="05000000000000000000" pitchFamily="2" charset="2"/>
              <a:buChar char="§"/>
            </a:pPr>
            <a:r>
              <a:rPr lang="en-US" sz="3600" b="1" i="1" u="sng" dirty="0">
                <a:latin typeface="Candara" panose="020E0502030303020204" pitchFamily="34" charset="0"/>
              </a:rPr>
              <a:t>Phil. 2:1</a:t>
            </a:r>
            <a:r>
              <a:rPr lang="en-US" sz="3600" dirty="0">
                <a:latin typeface="Candara" panose="020E0502030303020204" pitchFamily="34" charset="0"/>
              </a:rPr>
              <a:t> – </a:t>
            </a:r>
            <a:r>
              <a:rPr lang="en-US" sz="3600" i="1" dirty="0">
                <a:latin typeface="Candara" panose="020E0502030303020204" pitchFamily="34" charset="0"/>
              </a:rPr>
              <a:t>“...if any </a:t>
            </a:r>
            <a:r>
              <a:rPr lang="en-US" sz="3600" b="1" i="1" dirty="0">
                <a:latin typeface="Candara" panose="020E0502030303020204" pitchFamily="34" charset="0"/>
              </a:rPr>
              <a:t>fellowship </a:t>
            </a:r>
            <a:r>
              <a:rPr lang="en-US" sz="3600" i="1" dirty="0">
                <a:latin typeface="Candara" panose="020E0502030303020204" pitchFamily="34" charset="0"/>
              </a:rPr>
              <a:t>of the Spirit…”</a:t>
            </a:r>
          </a:p>
          <a:p>
            <a:pPr marL="274320" indent="-274320">
              <a:buFont typeface="Wingdings" panose="05000000000000000000" pitchFamily="2" charset="2"/>
              <a:buChar char="§"/>
            </a:pPr>
            <a:r>
              <a:rPr lang="en-US" sz="3600" b="1" i="1" u="sng" dirty="0">
                <a:latin typeface="Candara" panose="020E0502030303020204" pitchFamily="34" charset="0"/>
              </a:rPr>
              <a:t>Phil. 3:10</a:t>
            </a:r>
            <a:r>
              <a:rPr lang="en-US" sz="3600" dirty="0">
                <a:latin typeface="Candara" panose="020E0502030303020204" pitchFamily="34" charset="0"/>
              </a:rPr>
              <a:t> – </a:t>
            </a:r>
            <a:r>
              <a:rPr lang="en-US" sz="3600" i="1" dirty="0">
                <a:latin typeface="Candara" panose="020E0502030303020204" pitchFamily="34" charset="0"/>
              </a:rPr>
              <a:t>“and the </a:t>
            </a:r>
            <a:r>
              <a:rPr lang="en-US" sz="3600" b="1" i="1" dirty="0">
                <a:latin typeface="Candara" panose="020E0502030303020204" pitchFamily="34" charset="0"/>
              </a:rPr>
              <a:t>fellowship</a:t>
            </a:r>
            <a:r>
              <a:rPr lang="en-US" sz="3600" i="1" dirty="0">
                <a:latin typeface="Candara" panose="020E0502030303020204" pitchFamily="34" charset="0"/>
              </a:rPr>
              <a:t> of his suffering…”</a:t>
            </a:r>
          </a:p>
          <a:p>
            <a:r>
              <a:rPr lang="en-US" sz="3600" b="1" i="1" u="sng" dirty="0">
                <a:latin typeface="Candara" panose="020E0502030303020204" pitchFamily="34" charset="0"/>
              </a:rPr>
              <a:t>1 John 1:3</a:t>
            </a:r>
            <a:r>
              <a:rPr lang="en-US" sz="3600" dirty="0">
                <a:latin typeface="Candara" panose="020E0502030303020204" pitchFamily="34" charset="0"/>
              </a:rPr>
              <a:t> – </a:t>
            </a:r>
            <a:r>
              <a:rPr lang="en-US" sz="3600" i="1" dirty="0">
                <a:latin typeface="Candara" panose="020E0502030303020204" pitchFamily="34" charset="0"/>
              </a:rPr>
              <a:t>“that ye may have </a:t>
            </a:r>
            <a:r>
              <a:rPr lang="en-US" sz="3600" b="1" i="1" dirty="0">
                <a:latin typeface="Candara" panose="020E0502030303020204" pitchFamily="34" charset="0"/>
              </a:rPr>
              <a:t>fellowship</a:t>
            </a:r>
            <a:r>
              <a:rPr lang="en-US" sz="3600" i="1" dirty="0">
                <a:latin typeface="Candara" panose="020E0502030303020204" pitchFamily="34" charset="0"/>
              </a:rPr>
              <a:t> with us, and truly our </a:t>
            </a:r>
            <a:r>
              <a:rPr lang="en-US" sz="3600" b="1" i="1" dirty="0">
                <a:latin typeface="Candara" panose="020E0502030303020204" pitchFamily="34" charset="0"/>
              </a:rPr>
              <a:t>fellowship</a:t>
            </a:r>
            <a:r>
              <a:rPr lang="en-US" sz="3600" i="1" dirty="0">
                <a:latin typeface="Candara" panose="020E0502030303020204" pitchFamily="34" charset="0"/>
              </a:rPr>
              <a:t> is with the Father…”</a:t>
            </a:r>
          </a:p>
        </p:txBody>
      </p:sp>
    </p:spTree>
    <p:extLst>
      <p:ext uri="{BB962C8B-B14F-4D97-AF65-F5344CB8AC3E}">
        <p14:creationId xmlns:p14="http://schemas.microsoft.com/office/powerpoint/2010/main" val="2621746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87456" y="503854"/>
            <a:ext cx="7684994" cy="562945"/>
          </a:xfrm>
        </p:spPr>
        <p:txBody>
          <a:bodyPr>
            <a:noAutofit/>
          </a:bodyPr>
          <a:lstStyle/>
          <a:p>
            <a:r>
              <a:rPr lang="en-US" sz="4400" dirty="0">
                <a:latin typeface="Candara" panose="020E0502030303020204" pitchFamily="34" charset="0"/>
              </a:rPr>
              <a:t>BIBLE Limits on </a:t>
            </a:r>
            <a:r>
              <a:rPr lang="en-US" sz="4400" i="1" dirty="0">
                <a:latin typeface="Candara" panose="020E0502030303020204" pitchFamily="34" charset="0"/>
              </a:rPr>
              <a:t>“Fellowship”</a:t>
            </a:r>
          </a:p>
        </p:txBody>
      </p:sp>
      <p:sp>
        <p:nvSpPr>
          <p:cNvPr id="3" name="Content Placeholder 2"/>
          <p:cNvSpPr>
            <a:spLocks noGrp="1"/>
          </p:cNvSpPr>
          <p:nvPr>
            <p:ph idx="1"/>
          </p:nvPr>
        </p:nvSpPr>
        <p:spPr>
          <a:xfrm>
            <a:off x="487456" y="1066799"/>
            <a:ext cx="8424896" cy="5791201"/>
          </a:xfrm>
        </p:spPr>
        <p:txBody>
          <a:bodyPr>
            <a:normAutofit lnSpcReduction="10000"/>
          </a:bodyPr>
          <a:lstStyle/>
          <a:p>
            <a:pPr marL="274320" indent="-274320">
              <a:buFont typeface="Wingdings" panose="05000000000000000000" pitchFamily="2" charset="2"/>
              <a:buChar char="§"/>
            </a:pPr>
            <a:r>
              <a:rPr lang="en-US" sz="3600" b="1" i="1" u="sng" dirty="0">
                <a:latin typeface="Candara" panose="020E0502030303020204" pitchFamily="34" charset="0"/>
              </a:rPr>
              <a:t>1 John 1:7</a:t>
            </a:r>
            <a:r>
              <a:rPr lang="en-US" sz="3600" b="1" i="1" dirty="0">
                <a:latin typeface="Candara" panose="020E0502030303020204" pitchFamily="34" charset="0"/>
              </a:rPr>
              <a:t> </a:t>
            </a:r>
            <a:r>
              <a:rPr lang="en-US" sz="3600" dirty="0">
                <a:latin typeface="Candara" panose="020E0502030303020204" pitchFamily="34" charset="0"/>
              </a:rPr>
              <a:t>–  </a:t>
            </a:r>
            <a:r>
              <a:rPr lang="en-US" sz="3600" i="1" dirty="0">
                <a:latin typeface="Candara" panose="020E0502030303020204" pitchFamily="34" charset="0"/>
              </a:rPr>
              <a:t>“But if we walk in the light as he is in the light, we have </a:t>
            </a:r>
            <a:r>
              <a:rPr lang="en-US" sz="3600" b="1" i="1" dirty="0">
                <a:latin typeface="Candara" panose="020E0502030303020204" pitchFamily="34" charset="0"/>
              </a:rPr>
              <a:t>fellowship</a:t>
            </a:r>
            <a:r>
              <a:rPr lang="en-US" sz="3600" i="1" dirty="0">
                <a:latin typeface="Candara" panose="020E0502030303020204" pitchFamily="34" charset="0"/>
              </a:rPr>
              <a:t> one with another…”</a:t>
            </a:r>
          </a:p>
          <a:p>
            <a:pPr marL="548640" indent="-274320">
              <a:buFont typeface="Wingdings" panose="05000000000000000000" pitchFamily="2" charset="2"/>
              <a:buChar char="§"/>
            </a:pPr>
            <a:r>
              <a:rPr lang="en-US" sz="3200" dirty="0">
                <a:latin typeface="Candara" panose="020E0502030303020204" pitchFamily="34" charset="0"/>
              </a:rPr>
              <a:t>In the previous passages of scripture, the word </a:t>
            </a:r>
            <a:r>
              <a:rPr lang="en-US" sz="3200" b="1" i="1" dirty="0">
                <a:latin typeface="Candara" panose="020E0502030303020204" pitchFamily="34" charset="0"/>
              </a:rPr>
              <a:t>“fellowship” </a:t>
            </a:r>
            <a:r>
              <a:rPr lang="en-US" sz="3200" dirty="0">
                <a:latin typeface="Candara" panose="020E0502030303020204" pitchFamily="34" charset="0"/>
              </a:rPr>
              <a:t>is used to refer to </a:t>
            </a:r>
            <a:r>
              <a:rPr lang="en-US" sz="3200" i="1" dirty="0">
                <a:latin typeface="Candara" panose="020E0502030303020204" pitchFamily="34" charset="0"/>
              </a:rPr>
              <a:t>spiritual </a:t>
            </a:r>
            <a:r>
              <a:rPr lang="en-US" sz="3200" dirty="0">
                <a:latin typeface="Candara" panose="020E0502030303020204" pitchFamily="34" charset="0"/>
              </a:rPr>
              <a:t>things – not to that which is carnal, social, or recreational in nature!</a:t>
            </a:r>
          </a:p>
          <a:p>
            <a:pPr marL="548640" indent="-274320">
              <a:buFont typeface="Wingdings" panose="05000000000000000000" pitchFamily="2" charset="2"/>
              <a:buChar char="§"/>
            </a:pPr>
            <a:r>
              <a:rPr lang="en-US" sz="3200" dirty="0">
                <a:latin typeface="Candara" panose="020E0502030303020204" pitchFamily="34" charset="0"/>
              </a:rPr>
              <a:t>In each of these scriptures is denoted the kind of </a:t>
            </a:r>
            <a:r>
              <a:rPr lang="en-US" sz="3200" i="1" dirty="0">
                <a:latin typeface="Candara" panose="020E0502030303020204" pitchFamily="34" charset="0"/>
              </a:rPr>
              <a:t>joint participation</a:t>
            </a:r>
            <a:r>
              <a:rPr lang="en-US" sz="3200" dirty="0">
                <a:latin typeface="Candara" panose="020E0502030303020204" pitchFamily="34" charset="0"/>
              </a:rPr>
              <a:t>, </a:t>
            </a:r>
            <a:r>
              <a:rPr lang="en-US" sz="3200" i="1" dirty="0">
                <a:latin typeface="Candara" panose="020E0502030303020204" pitchFamily="34" charset="0"/>
              </a:rPr>
              <a:t>partaking, association</a:t>
            </a:r>
            <a:r>
              <a:rPr lang="en-US" sz="3200" dirty="0">
                <a:latin typeface="Candara" panose="020E0502030303020204" pitchFamily="34" charset="0"/>
              </a:rPr>
              <a:t>, </a:t>
            </a:r>
            <a:r>
              <a:rPr lang="en-US" sz="3200" i="1" dirty="0">
                <a:latin typeface="Candara" panose="020E0502030303020204" pitchFamily="34" charset="0"/>
              </a:rPr>
              <a:t>communion</a:t>
            </a:r>
            <a:r>
              <a:rPr lang="en-US" sz="3200" dirty="0">
                <a:latin typeface="Candara" panose="020E0502030303020204" pitchFamily="34" charset="0"/>
              </a:rPr>
              <a:t> or  </a:t>
            </a:r>
            <a:r>
              <a:rPr lang="en-US" sz="3200" b="1" i="1" dirty="0">
                <a:latin typeface="Candara" panose="020E0502030303020204" pitchFamily="34" charset="0"/>
              </a:rPr>
              <a:t>“fellowship” </a:t>
            </a:r>
            <a:r>
              <a:rPr lang="en-US" sz="3200" b="1" i="1" u="sng" dirty="0">
                <a:solidFill>
                  <a:srgbClr val="FF0000"/>
                </a:solidFill>
                <a:latin typeface="Candara" panose="020E0502030303020204" pitchFamily="34" charset="0"/>
              </a:rPr>
              <a:t>which is pleasing to God</a:t>
            </a:r>
            <a:r>
              <a:rPr lang="en-US" sz="3200" i="1" dirty="0">
                <a:solidFill>
                  <a:srgbClr val="FF0000"/>
                </a:solidFill>
                <a:latin typeface="Candara" panose="020E0502030303020204" pitchFamily="34" charset="0"/>
              </a:rPr>
              <a:t> </a:t>
            </a:r>
            <a:r>
              <a:rPr lang="en-US" sz="3200" dirty="0">
                <a:latin typeface="Candara" panose="020E0502030303020204" pitchFamily="34" charset="0"/>
              </a:rPr>
              <a:t>and beneficial to those involved in the work or relationship!</a:t>
            </a:r>
          </a:p>
        </p:txBody>
      </p:sp>
    </p:spTree>
    <p:extLst>
      <p:ext uri="{BB962C8B-B14F-4D97-AF65-F5344CB8AC3E}">
        <p14:creationId xmlns:p14="http://schemas.microsoft.com/office/powerpoint/2010/main" val="1452877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87456" y="503854"/>
            <a:ext cx="8424896" cy="562945"/>
          </a:xfrm>
        </p:spPr>
        <p:txBody>
          <a:bodyPr>
            <a:noAutofit/>
          </a:bodyPr>
          <a:lstStyle/>
          <a:p>
            <a:r>
              <a:rPr lang="en-US" sz="4400" i="1" dirty="0">
                <a:latin typeface="Candara" panose="020E0502030303020204" pitchFamily="34" charset="0"/>
              </a:rPr>
              <a:t>“Fellowship” </a:t>
            </a:r>
            <a:r>
              <a:rPr lang="en-US" sz="4400" i="1" u="sng" dirty="0">
                <a:latin typeface="Candara" panose="020E0502030303020204" pitchFamily="34" charset="0"/>
              </a:rPr>
              <a:t>NOT</a:t>
            </a:r>
            <a:r>
              <a:rPr lang="en-US" sz="4400" dirty="0">
                <a:latin typeface="Candara" panose="020E0502030303020204" pitchFamily="34" charset="0"/>
              </a:rPr>
              <a:t> Pleasing to God</a:t>
            </a:r>
          </a:p>
        </p:txBody>
      </p:sp>
      <p:sp>
        <p:nvSpPr>
          <p:cNvPr id="3" name="Content Placeholder 2"/>
          <p:cNvSpPr>
            <a:spLocks noGrp="1"/>
          </p:cNvSpPr>
          <p:nvPr>
            <p:ph idx="1"/>
          </p:nvPr>
        </p:nvSpPr>
        <p:spPr>
          <a:xfrm>
            <a:off x="487456" y="1066799"/>
            <a:ext cx="8424896" cy="5663185"/>
          </a:xfrm>
        </p:spPr>
        <p:txBody>
          <a:bodyPr>
            <a:normAutofit/>
          </a:bodyPr>
          <a:lstStyle/>
          <a:p>
            <a:pPr marL="274320" indent="-274320">
              <a:buFont typeface="Wingdings" panose="05000000000000000000" pitchFamily="2" charset="2"/>
              <a:buChar char="§"/>
            </a:pPr>
            <a:r>
              <a:rPr lang="en-US" sz="3600" b="1" i="1" u="sng" dirty="0">
                <a:latin typeface="Candara" panose="020E0502030303020204" pitchFamily="34" charset="0"/>
              </a:rPr>
              <a:t>1 Cor. 10:20</a:t>
            </a:r>
            <a:r>
              <a:rPr lang="en-US" sz="3600" b="1" i="1" dirty="0">
                <a:latin typeface="Candara" panose="020E0502030303020204" pitchFamily="34" charset="0"/>
              </a:rPr>
              <a:t> </a:t>
            </a:r>
            <a:r>
              <a:rPr lang="en-US" sz="3600" dirty="0">
                <a:latin typeface="Candara" panose="020E0502030303020204" pitchFamily="34" charset="0"/>
              </a:rPr>
              <a:t>–  </a:t>
            </a:r>
            <a:r>
              <a:rPr lang="en-US" sz="3600" i="1" dirty="0">
                <a:latin typeface="Candara" panose="020E0502030303020204" pitchFamily="34" charset="0"/>
              </a:rPr>
              <a:t>“…I would not that ye should have </a:t>
            </a:r>
            <a:r>
              <a:rPr lang="en-US" sz="3600" b="1" i="1" dirty="0">
                <a:latin typeface="Candara" panose="020E0502030303020204" pitchFamily="34" charset="0"/>
              </a:rPr>
              <a:t>fellowship </a:t>
            </a:r>
            <a:r>
              <a:rPr lang="en-US" sz="3600" i="1" dirty="0">
                <a:latin typeface="Candara" panose="020E0502030303020204" pitchFamily="34" charset="0"/>
              </a:rPr>
              <a:t>with devils.”</a:t>
            </a:r>
          </a:p>
          <a:p>
            <a:pPr marL="274320" indent="-274320">
              <a:buFont typeface="Wingdings" panose="05000000000000000000" pitchFamily="2" charset="2"/>
              <a:buChar char="§"/>
            </a:pPr>
            <a:r>
              <a:rPr lang="en-US" sz="3600" b="1" i="1" u="sng" dirty="0">
                <a:latin typeface="Candara" panose="020E0502030303020204" pitchFamily="34" charset="0"/>
              </a:rPr>
              <a:t>2 Cor. 6:14</a:t>
            </a:r>
            <a:r>
              <a:rPr lang="en-US" sz="3600" dirty="0">
                <a:latin typeface="Candara" panose="020E0502030303020204" pitchFamily="34" charset="0"/>
              </a:rPr>
              <a:t> –  </a:t>
            </a:r>
            <a:r>
              <a:rPr lang="en-US" sz="3600" i="1" dirty="0">
                <a:latin typeface="Candara" panose="020E0502030303020204" pitchFamily="34" charset="0"/>
              </a:rPr>
              <a:t>“for what </a:t>
            </a:r>
            <a:r>
              <a:rPr lang="en-US" sz="3600" b="1" i="1" dirty="0">
                <a:latin typeface="Candara" panose="020E0502030303020204" pitchFamily="34" charset="0"/>
              </a:rPr>
              <a:t>fellowship</a:t>
            </a:r>
            <a:r>
              <a:rPr lang="en-US" sz="3600" i="1" dirty="0">
                <a:latin typeface="Candara" panose="020E0502030303020204" pitchFamily="34" charset="0"/>
              </a:rPr>
              <a:t> hath righteousness with unrighteousness…”</a:t>
            </a:r>
          </a:p>
          <a:p>
            <a:pPr marL="274320" indent="-274320">
              <a:buFont typeface="Wingdings" panose="05000000000000000000" pitchFamily="2" charset="2"/>
              <a:buChar char="§"/>
            </a:pPr>
            <a:r>
              <a:rPr lang="en-US" sz="3600" b="1" i="1" u="sng" dirty="0">
                <a:latin typeface="Candara" panose="020E0502030303020204" pitchFamily="34" charset="0"/>
              </a:rPr>
              <a:t>Eph. 5:11</a:t>
            </a:r>
            <a:r>
              <a:rPr lang="en-US" sz="3600" b="1" i="1" dirty="0">
                <a:latin typeface="Candara" panose="020E0502030303020204" pitchFamily="34" charset="0"/>
              </a:rPr>
              <a:t> </a:t>
            </a:r>
            <a:r>
              <a:rPr lang="en-US" sz="3600" dirty="0">
                <a:latin typeface="Candara" panose="020E0502030303020204" pitchFamily="34" charset="0"/>
              </a:rPr>
              <a:t>–  </a:t>
            </a:r>
            <a:r>
              <a:rPr lang="en-US" sz="3600" i="1" dirty="0">
                <a:latin typeface="Candara" panose="020E0502030303020204" pitchFamily="34" charset="0"/>
              </a:rPr>
              <a:t>“And have no </a:t>
            </a:r>
            <a:r>
              <a:rPr lang="en-US" sz="3600" b="1" i="1" dirty="0">
                <a:latin typeface="Candara" panose="020E0502030303020204" pitchFamily="34" charset="0"/>
              </a:rPr>
              <a:t>fellowship</a:t>
            </a:r>
            <a:r>
              <a:rPr lang="en-US" sz="3600" i="1" dirty="0">
                <a:latin typeface="Candara" panose="020E0502030303020204" pitchFamily="34" charset="0"/>
              </a:rPr>
              <a:t> with the unfruitful works of darkness...”</a:t>
            </a:r>
          </a:p>
          <a:p>
            <a:pPr>
              <a:buFont typeface="Wingdings" panose="05000000000000000000" pitchFamily="2" charset="2"/>
              <a:buChar char="§"/>
            </a:pPr>
            <a:r>
              <a:rPr lang="en-US" sz="3600" dirty="0">
                <a:latin typeface="Candara" panose="020E0502030303020204" pitchFamily="34" charset="0"/>
              </a:rPr>
              <a:t> </a:t>
            </a:r>
            <a:r>
              <a:rPr lang="en-US" sz="3600" b="1" i="1" u="sng" dirty="0">
                <a:latin typeface="Candara" panose="020E0502030303020204" pitchFamily="34" charset="0"/>
              </a:rPr>
              <a:t>1 John 1:6</a:t>
            </a:r>
            <a:r>
              <a:rPr lang="en-US" sz="3600" b="1" i="1" dirty="0">
                <a:latin typeface="Candara" panose="020E0502030303020204" pitchFamily="34" charset="0"/>
              </a:rPr>
              <a:t> </a:t>
            </a:r>
            <a:r>
              <a:rPr lang="en-US" sz="3600" dirty="0">
                <a:latin typeface="Candara" panose="020E0502030303020204" pitchFamily="34" charset="0"/>
              </a:rPr>
              <a:t>– </a:t>
            </a:r>
            <a:r>
              <a:rPr lang="en-US" sz="3600" i="1" dirty="0">
                <a:latin typeface="Candara" panose="020E0502030303020204" pitchFamily="34" charset="0"/>
              </a:rPr>
              <a:t>“If we say that we have </a:t>
            </a:r>
            <a:r>
              <a:rPr lang="en-US" sz="3600" b="1" i="1" dirty="0">
                <a:latin typeface="Candara" panose="020E0502030303020204" pitchFamily="34" charset="0"/>
              </a:rPr>
              <a:t>fellowship</a:t>
            </a:r>
            <a:r>
              <a:rPr lang="en-US" sz="3600" i="1" dirty="0">
                <a:latin typeface="Candara" panose="020E0502030303020204" pitchFamily="34" charset="0"/>
              </a:rPr>
              <a:t> with him and walk in darkness, we lie, and do not the truth”</a:t>
            </a:r>
          </a:p>
        </p:txBody>
      </p:sp>
    </p:spTree>
    <p:extLst>
      <p:ext uri="{BB962C8B-B14F-4D97-AF65-F5344CB8AC3E}">
        <p14:creationId xmlns:p14="http://schemas.microsoft.com/office/powerpoint/2010/main" val="3505607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87456" y="503854"/>
            <a:ext cx="8656544" cy="562945"/>
          </a:xfrm>
        </p:spPr>
        <p:txBody>
          <a:bodyPr>
            <a:noAutofit/>
          </a:bodyPr>
          <a:lstStyle/>
          <a:p>
            <a:r>
              <a:rPr lang="en-US" sz="4400" dirty="0">
                <a:latin typeface="Candara" panose="020E0502030303020204" pitchFamily="34" charset="0"/>
              </a:rPr>
              <a:t>What </a:t>
            </a:r>
            <a:r>
              <a:rPr lang="en-US" sz="4400" i="1" dirty="0">
                <a:latin typeface="Candara" panose="020E0502030303020204" pitchFamily="34" charset="0"/>
              </a:rPr>
              <a:t>“Fellowship” </a:t>
            </a:r>
            <a:r>
              <a:rPr lang="en-US" sz="4400" dirty="0">
                <a:latin typeface="Candara" panose="020E0502030303020204" pitchFamily="34" charset="0"/>
              </a:rPr>
              <a:t>Does </a:t>
            </a:r>
            <a:r>
              <a:rPr lang="en-US" sz="4400" i="1" u="sng" dirty="0">
                <a:latin typeface="Candara" panose="020E0502030303020204" pitchFamily="34" charset="0"/>
              </a:rPr>
              <a:t>NOT</a:t>
            </a:r>
            <a:r>
              <a:rPr lang="en-US" sz="4400" dirty="0">
                <a:latin typeface="Candara" panose="020E0502030303020204" pitchFamily="34" charset="0"/>
              </a:rPr>
              <a:t> Mean</a:t>
            </a:r>
          </a:p>
        </p:txBody>
      </p:sp>
      <p:sp>
        <p:nvSpPr>
          <p:cNvPr id="3" name="Content Placeholder 2"/>
          <p:cNvSpPr>
            <a:spLocks noGrp="1"/>
          </p:cNvSpPr>
          <p:nvPr>
            <p:ph idx="1"/>
          </p:nvPr>
        </p:nvSpPr>
        <p:spPr>
          <a:xfrm>
            <a:off x="487456" y="1066799"/>
            <a:ext cx="8424896" cy="5663185"/>
          </a:xfrm>
        </p:spPr>
        <p:txBody>
          <a:bodyPr>
            <a:normAutofit/>
          </a:bodyPr>
          <a:lstStyle/>
          <a:p>
            <a:pPr marL="0" indent="0">
              <a:buNone/>
            </a:pPr>
            <a:r>
              <a:rPr lang="en-US" sz="3600" b="1" dirty="0">
                <a:latin typeface="Candara" panose="020E0502030303020204" pitchFamily="34" charset="0"/>
              </a:rPr>
              <a:t>Common Meals…</a:t>
            </a:r>
          </a:p>
          <a:p>
            <a:pPr marL="274320" indent="-274320">
              <a:spcBef>
                <a:spcPts val="600"/>
              </a:spcBef>
              <a:buFont typeface="Wingdings" panose="05000000000000000000" pitchFamily="2" charset="2"/>
              <a:buChar char="§"/>
            </a:pPr>
            <a:r>
              <a:rPr lang="en-US" sz="3200" dirty="0">
                <a:latin typeface="Candara" panose="020E0502030303020204" pitchFamily="34" charset="0"/>
              </a:rPr>
              <a:t>Not used this way in the N.T. scriptures!</a:t>
            </a:r>
          </a:p>
          <a:p>
            <a:pPr>
              <a:spcBef>
                <a:spcPts val="600"/>
              </a:spcBef>
              <a:buFont typeface="Wingdings" panose="05000000000000000000" pitchFamily="2" charset="2"/>
              <a:buChar char="§"/>
            </a:pPr>
            <a:r>
              <a:rPr lang="en-US" sz="3200" dirty="0">
                <a:latin typeface="Candara" panose="020E0502030303020204" pitchFamily="34" charset="0"/>
              </a:rPr>
              <a:t>Jesus ate with sinners – </a:t>
            </a:r>
            <a:r>
              <a:rPr lang="en-US" sz="3200" i="1" dirty="0">
                <a:latin typeface="Candara" panose="020E0502030303020204" pitchFamily="34" charset="0"/>
              </a:rPr>
              <a:t>Luke 15:2</a:t>
            </a:r>
          </a:p>
          <a:p>
            <a:pPr marL="548640" lvl="1" indent="-274320">
              <a:spcBef>
                <a:spcPts val="600"/>
              </a:spcBef>
              <a:buFont typeface="Wingdings" panose="05000000000000000000" pitchFamily="2" charset="2"/>
              <a:buChar char="§"/>
            </a:pPr>
            <a:r>
              <a:rPr lang="en-US" sz="2800" dirty="0">
                <a:latin typeface="Candara" panose="020E0502030303020204" pitchFamily="34" charset="0"/>
              </a:rPr>
              <a:t>Was this a </a:t>
            </a:r>
            <a:r>
              <a:rPr lang="en-US" sz="2800" i="1" dirty="0">
                <a:latin typeface="Candara" panose="020E0502030303020204" pitchFamily="34" charset="0"/>
              </a:rPr>
              <a:t>“fellowship meal?” </a:t>
            </a:r>
            <a:r>
              <a:rPr lang="en-US" sz="2800" b="1" dirty="0">
                <a:latin typeface="Candara" panose="020E0502030303020204" pitchFamily="34" charset="0"/>
              </a:rPr>
              <a:t>NO!</a:t>
            </a:r>
            <a:endParaRPr lang="en-US" sz="3050" b="1" dirty="0">
              <a:latin typeface="Candara" panose="020E0502030303020204" pitchFamily="34" charset="0"/>
            </a:endParaRPr>
          </a:p>
          <a:p>
            <a:pPr marL="548640" lvl="1" indent="-274320">
              <a:spcBef>
                <a:spcPts val="600"/>
              </a:spcBef>
              <a:buFont typeface="Wingdings" panose="05000000000000000000" pitchFamily="2" charset="2"/>
              <a:buChar char="§"/>
            </a:pPr>
            <a:r>
              <a:rPr lang="en-US" sz="2800" dirty="0">
                <a:latin typeface="Candara" panose="020E0502030303020204" pitchFamily="34" charset="0"/>
              </a:rPr>
              <a:t>Was Jesus having fellowship with sinners? </a:t>
            </a:r>
          </a:p>
          <a:p>
            <a:pPr>
              <a:spcBef>
                <a:spcPts val="1200"/>
              </a:spcBef>
              <a:buFont typeface="Wingdings" panose="05000000000000000000" pitchFamily="2" charset="2"/>
              <a:buChar char="§"/>
            </a:pPr>
            <a:r>
              <a:rPr lang="en-US" sz="2950" dirty="0">
                <a:latin typeface="Candara" panose="020E0502030303020204" pitchFamily="34" charset="0"/>
              </a:rPr>
              <a:t> Paul ate with some 276 other people, most of whom were not Christians – </a:t>
            </a:r>
            <a:r>
              <a:rPr lang="en-US" sz="2950" i="1" dirty="0">
                <a:latin typeface="Candara" panose="020E0502030303020204" pitchFamily="34" charset="0"/>
              </a:rPr>
              <a:t>Acts 27:35-37</a:t>
            </a:r>
          </a:p>
          <a:p>
            <a:pPr marL="548640" lvl="1" indent="-274320">
              <a:spcBef>
                <a:spcPts val="600"/>
              </a:spcBef>
              <a:buFont typeface="Wingdings" panose="05000000000000000000" pitchFamily="2" charset="2"/>
              <a:buChar char="§"/>
            </a:pPr>
            <a:r>
              <a:rPr lang="en-US" sz="2800" dirty="0">
                <a:latin typeface="Candara" panose="020E0502030303020204" pitchFamily="34" charset="0"/>
              </a:rPr>
              <a:t>Was this a </a:t>
            </a:r>
            <a:r>
              <a:rPr lang="en-US" sz="2800" i="1" dirty="0">
                <a:latin typeface="Candara" panose="020E0502030303020204" pitchFamily="34" charset="0"/>
              </a:rPr>
              <a:t>“fellowship meal?” </a:t>
            </a:r>
            <a:r>
              <a:rPr lang="en-US" sz="2800" b="1" dirty="0">
                <a:latin typeface="Candara" panose="020E0502030303020204" pitchFamily="34" charset="0"/>
              </a:rPr>
              <a:t>NO!</a:t>
            </a:r>
          </a:p>
          <a:p>
            <a:pPr marL="548640" lvl="1" indent="-274320">
              <a:spcBef>
                <a:spcPts val="600"/>
              </a:spcBef>
              <a:buFont typeface="Wingdings" panose="05000000000000000000" pitchFamily="2" charset="2"/>
              <a:buChar char="§"/>
            </a:pPr>
            <a:r>
              <a:rPr lang="en-US" sz="2800" dirty="0">
                <a:latin typeface="Candara" panose="020E0502030303020204" pitchFamily="34" charset="0"/>
              </a:rPr>
              <a:t>Was he having fellowship with sinners?</a:t>
            </a:r>
          </a:p>
          <a:p>
            <a:pPr lvl="1">
              <a:spcBef>
                <a:spcPts val="600"/>
              </a:spcBef>
              <a:buFont typeface="Wingdings" panose="05000000000000000000" pitchFamily="2" charset="2"/>
              <a:buChar char="§"/>
            </a:pPr>
            <a:endParaRPr lang="en-US" sz="2800" b="1" i="1" dirty="0">
              <a:latin typeface="Candara" panose="020E0502030303020204" pitchFamily="34" charset="0"/>
            </a:endParaRPr>
          </a:p>
        </p:txBody>
      </p:sp>
    </p:spTree>
    <p:extLst>
      <p:ext uri="{BB962C8B-B14F-4D97-AF65-F5344CB8AC3E}">
        <p14:creationId xmlns:p14="http://schemas.microsoft.com/office/powerpoint/2010/main" val="3752987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87456" y="503854"/>
            <a:ext cx="8656544" cy="562945"/>
          </a:xfrm>
        </p:spPr>
        <p:txBody>
          <a:bodyPr>
            <a:noAutofit/>
          </a:bodyPr>
          <a:lstStyle/>
          <a:p>
            <a:r>
              <a:rPr lang="en-US" sz="4400" dirty="0">
                <a:latin typeface="Candara" panose="020E0502030303020204" pitchFamily="34" charset="0"/>
              </a:rPr>
              <a:t>What </a:t>
            </a:r>
            <a:r>
              <a:rPr lang="en-US" sz="4400" i="1" dirty="0">
                <a:latin typeface="Candara" panose="020E0502030303020204" pitchFamily="34" charset="0"/>
              </a:rPr>
              <a:t>“Fellowship” </a:t>
            </a:r>
            <a:r>
              <a:rPr lang="en-US" sz="4400" dirty="0">
                <a:latin typeface="Candara" panose="020E0502030303020204" pitchFamily="34" charset="0"/>
              </a:rPr>
              <a:t>Does </a:t>
            </a:r>
            <a:r>
              <a:rPr lang="en-US" sz="4400" i="1" u="sng" dirty="0">
                <a:latin typeface="Candara" panose="020E0502030303020204" pitchFamily="34" charset="0"/>
              </a:rPr>
              <a:t>NOT</a:t>
            </a:r>
            <a:r>
              <a:rPr lang="en-US" sz="4400" dirty="0">
                <a:latin typeface="Candara" panose="020E0502030303020204" pitchFamily="34" charset="0"/>
              </a:rPr>
              <a:t> Mean</a:t>
            </a:r>
          </a:p>
        </p:txBody>
      </p:sp>
      <p:sp>
        <p:nvSpPr>
          <p:cNvPr id="3" name="Content Placeholder 2"/>
          <p:cNvSpPr>
            <a:spLocks noGrp="1"/>
          </p:cNvSpPr>
          <p:nvPr>
            <p:ph idx="1"/>
          </p:nvPr>
        </p:nvSpPr>
        <p:spPr>
          <a:xfrm>
            <a:off x="487456" y="1066799"/>
            <a:ext cx="8424896" cy="5663185"/>
          </a:xfrm>
        </p:spPr>
        <p:txBody>
          <a:bodyPr>
            <a:normAutofit/>
          </a:bodyPr>
          <a:lstStyle/>
          <a:p>
            <a:pPr marL="0" indent="0">
              <a:buNone/>
            </a:pPr>
            <a:r>
              <a:rPr lang="en-US" sz="3600" b="1" dirty="0">
                <a:latin typeface="Candara" panose="020E0502030303020204" pitchFamily="34" charset="0"/>
              </a:rPr>
              <a:t>Meeting Hall or Large Rooms…</a:t>
            </a:r>
          </a:p>
          <a:p>
            <a:pPr marL="274320" indent="-274320">
              <a:spcBef>
                <a:spcPts val="600"/>
              </a:spcBef>
              <a:buFont typeface="Wingdings" panose="05000000000000000000" pitchFamily="2" charset="2"/>
              <a:buChar char="§"/>
            </a:pPr>
            <a:r>
              <a:rPr lang="en-US" sz="3200" dirty="0">
                <a:latin typeface="Candara" panose="020E0502030303020204" pitchFamily="34" charset="0"/>
              </a:rPr>
              <a:t>No where in the Bible is </a:t>
            </a:r>
            <a:r>
              <a:rPr lang="en-US" sz="3200" b="1" i="1" dirty="0">
                <a:latin typeface="Candara" panose="020E0502030303020204" pitchFamily="34" charset="0"/>
              </a:rPr>
              <a:t>“fellowship” </a:t>
            </a:r>
            <a:r>
              <a:rPr lang="en-US" sz="3200" dirty="0">
                <a:latin typeface="Candara" panose="020E0502030303020204" pitchFamily="34" charset="0"/>
              </a:rPr>
              <a:t>used as an adjective to modify a meeting hall or large room. </a:t>
            </a:r>
          </a:p>
          <a:p>
            <a:pPr marL="274320" indent="-274320">
              <a:spcBef>
                <a:spcPts val="1200"/>
              </a:spcBef>
              <a:buFont typeface="Wingdings" panose="05000000000000000000" pitchFamily="2" charset="2"/>
              <a:buChar char="§"/>
            </a:pPr>
            <a:r>
              <a:rPr lang="en-US" sz="3200" dirty="0">
                <a:latin typeface="Candara" panose="020E0502030303020204" pitchFamily="34" charset="0"/>
              </a:rPr>
              <a:t>To describe a room were saints and sinners eat together as a </a:t>
            </a:r>
            <a:r>
              <a:rPr lang="en-US" sz="3200" i="1" dirty="0">
                <a:latin typeface="Candara" panose="020E0502030303020204" pitchFamily="34" charset="0"/>
              </a:rPr>
              <a:t>“fellowship hall” </a:t>
            </a:r>
            <a:r>
              <a:rPr lang="en-US" sz="3200" dirty="0">
                <a:latin typeface="Candara" panose="020E0502030303020204" pitchFamily="34" charset="0"/>
              </a:rPr>
              <a:t>is a misuse and abuse of the Bible word </a:t>
            </a:r>
            <a:r>
              <a:rPr lang="en-US" sz="3200" b="1" i="1" dirty="0">
                <a:latin typeface="Candara" panose="020E0502030303020204" pitchFamily="34" charset="0"/>
              </a:rPr>
              <a:t>“fellowship”!</a:t>
            </a:r>
          </a:p>
          <a:p>
            <a:pPr marL="0" indent="0">
              <a:spcBef>
                <a:spcPts val="600"/>
              </a:spcBef>
              <a:buNone/>
            </a:pPr>
            <a:endParaRPr lang="en-US" sz="2800" dirty="0">
              <a:latin typeface="Candara" panose="020E0502030303020204" pitchFamily="34" charset="0"/>
            </a:endParaRPr>
          </a:p>
        </p:txBody>
      </p:sp>
    </p:spTree>
    <p:extLst>
      <p:ext uri="{BB962C8B-B14F-4D97-AF65-F5344CB8AC3E}">
        <p14:creationId xmlns:p14="http://schemas.microsoft.com/office/powerpoint/2010/main" val="4003744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diamond grid presentation (widescreen)</Template>
  <TotalTime>896</TotalTime>
  <Words>7874</Words>
  <Application>Microsoft Office PowerPoint</Application>
  <PresentationFormat>On-screen Show (4:3)</PresentationFormat>
  <Paragraphs>371</Paragraphs>
  <Slides>25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Candara</vt:lpstr>
      <vt:lpstr>Wingdings</vt:lpstr>
      <vt:lpstr>Diamond Grid 16x9</vt:lpstr>
      <vt:lpstr>Bible Fellowship</vt:lpstr>
      <vt:lpstr>INTRODUCTION</vt:lpstr>
      <vt:lpstr>INTRODUCTION</vt:lpstr>
      <vt:lpstr>BIBLE Limits on “Fellowship”</vt:lpstr>
      <vt:lpstr>BIBLE Limits on “Fellowship”</vt:lpstr>
      <vt:lpstr>BIBLE Limits on “Fellowship”</vt:lpstr>
      <vt:lpstr>“Fellowship” NOT Pleasing to God</vt:lpstr>
      <vt:lpstr>What “Fellowship” Does NOT Mean</vt:lpstr>
      <vt:lpstr>What “Fellowship” Does NOT Mean</vt:lpstr>
      <vt:lpstr>What “Fellowship” Does NOT Mean</vt:lpstr>
      <vt:lpstr>“Fellowship” – Its Definition </vt:lpstr>
      <vt:lpstr>“Fellowship” – Its Definition </vt:lpstr>
      <vt:lpstr>“Fellowship” – Its Definition </vt:lpstr>
      <vt:lpstr>“Fellowship” = Spiritual Partnership </vt:lpstr>
      <vt:lpstr>“Fellowship” Has Two Directions </vt:lpstr>
      <vt:lpstr>VERTICAL “Fellowship” Factors</vt:lpstr>
      <vt:lpstr>VERTICAL “Fellowship” Factors</vt:lpstr>
      <vt:lpstr>“Fellowship” is First VERTICAL 1 John 1:3-7; 1 Cor. 1:9</vt:lpstr>
      <vt:lpstr>“Fellowship” is Horizontal  </vt:lpstr>
      <vt:lpstr>“Fellowship” – Vertical &amp; Horizontal 1 John 1:3-7; 1 Cor. 1:9</vt:lpstr>
      <vt:lpstr>The Application </vt:lpstr>
      <vt:lpstr>“Fellowship” – Vertical &amp; Horizontal 1 John 1:3-7; 1 Cor. 1:9</vt:lpstr>
      <vt:lpstr>“Fellowship” – Vertical &amp; Horizontal 1 John 1:3-7; 1 Cor. 1:9</vt:lpstr>
      <vt:lpstr>The Application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Bible Fellowship</dc:title>
  <dc:creator>Tommy McClure</dc:creator>
  <cp:lastModifiedBy>Tommy McClure</cp:lastModifiedBy>
  <cp:revision>5</cp:revision>
  <cp:lastPrinted>2023-10-21T23:03:26Z</cp:lastPrinted>
  <dcterms:created xsi:type="dcterms:W3CDTF">2023-10-19T18:54:36Z</dcterms:created>
  <dcterms:modified xsi:type="dcterms:W3CDTF">2023-10-23T23:10:30Z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