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57" r:id="rId6"/>
    <p:sldId id="382" r:id="rId7"/>
    <p:sldId id="269" r:id="rId8"/>
    <p:sldId id="270" r:id="rId9"/>
    <p:sldId id="271" r:id="rId10"/>
    <p:sldId id="272" r:id="rId11"/>
    <p:sldId id="273" r:id="rId12"/>
    <p:sldId id="274" r:id="rId13"/>
    <p:sldId id="266" r:id="rId14"/>
    <p:sldId id="381" r:id="rId15"/>
    <p:sldId id="3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0DBC40-1A75-4D82-A8CE-A60C71E3E276}" v="72" dt="2023-10-15T14:13:45.5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1" autoAdjust="0"/>
    <p:restoredTop sz="68402" autoAdjust="0"/>
  </p:normalViewPr>
  <p:slideViewPr>
    <p:cSldViewPr snapToGrid="0" showGuides="1">
      <p:cViewPr varScale="1">
        <p:scale>
          <a:sx n="72" d="100"/>
          <a:sy n="72" d="100"/>
        </p:scale>
        <p:origin x="2670" y="60"/>
      </p:cViewPr>
      <p:guideLst>
        <p:guide orient="horz" pos="2160"/>
        <p:guide pos="2880"/>
      </p:guideLst>
    </p:cSldViewPr>
  </p:slideViewPr>
  <p:notesTextViewPr>
    <p:cViewPr>
      <p:scale>
        <a:sx n="1" d="1"/>
        <a:sy n="1" d="1"/>
      </p:scale>
      <p:origin x="0" y="0"/>
    </p:cViewPr>
  </p:notesTextViewPr>
  <p:notesViewPr>
    <p:cSldViewPr snapToGrid="0" showGuides="1">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090DBC40-1A75-4D82-A8CE-A60C71E3E276}"/>
    <pc:docChg chg="modSld">
      <pc:chgData name="Tommy McClure" userId="5f57beb918c8a44c" providerId="LiveId" clId="{090DBC40-1A75-4D82-A8CE-A60C71E3E276}" dt="2023-10-15T14:13:45.592" v="190"/>
      <pc:docMkLst>
        <pc:docMk/>
      </pc:docMkLst>
      <pc:sldChg chg="modAnim">
        <pc:chgData name="Tommy McClure" userId="5f57beb918c8a44c" providerId="LiveId" clId="{090DBC40-1A75-4D82-A8CE-A60C71E3E276}" dt="2023-10-14T17:18:52.498" v="17"/>
        <pc:sldMkLst>
          <pc:docMk/>
          <pc:sldMk cId="1652133998" sldId="256"/>
        </pc:sldMkLst>
      </pc:sldChg>
      <pc:sldChg chg="modSp modNotes">
        <pc:chgData name="Tommy McClure" userId="5f57beb918c8a44c" providerId="LiveId" clId="{090DBC40-1A75-4D82-A8CE-A60C71E3E276}" dt="2023-10-15T02:10:07.535" v="164" actId="6549"/>
        <pc:sldMkLst>
          <pc:docMk/>
          <pc:sldMk cId="3683544629" sldId="266"/>
        </pc:sldMkLst>
        <pc:spChg chg="mod">
          <ac:chgData name="Tommy McClure" userId="5f57beb918c8a44c" providerId="LiveId" clId="{090DBC40-1A75-4D82-A8CE-A60C71E3E276}" dt="2023-10-14T20:31:00.723" v="119" actId="20577"/>
          <ac:spMkLst>
            <pc:docMk/>
            <pc:sldMk cId="3683544629" sldId="266"/>
            <ac:spMk id="4" creationId="{00000000-0000-0000-0000-000000000000}"/>
          </ac:spMkLst>
        </pc:spChg>
      </pc:sldChg>
      <pc:sldChg chg="modSp modNotes modNotesTx">
        <pc:chgData name="Tommy McClure" userId="5f57beb918c8a44c" providerId="LiveId" clId="{090DBC40-1A75-4D82-A8CE-A60C71E3E276}" dt="2023-10-15T02:11:22.075" v="174" actId="14100"/>
        <pc:sldMkLst>
          <pc:docMk/>
          <pc:sldMk cId="2911452936" sldId="269"/>
        </pc:sldMkLst>
        <pc:spChg chg="mod">
          <ac:chgData name="Tommy McClure" userId="5f57beb918c8a44c" providerId="LiveId" clId="{090DBC40-1A75-4D82-A8CE-A60C71E3E276}" dt="2023-10-14T17:20:35.068" v="34" actId="20577"/>
          <ac:spMkLst>
            <pc:docMk/>
            <pc:sldMk cId="2911452936" sldId="269"/>
            <ac:spMk id="4" creationId="{00000000-0000-0000-0000-000000000000}"/>
          </ac:spMkLst>
        </pc:spChg>
      </pc:sldChg>
      <pc:sldChg chg="modNotes">
        <pc:chgData name="Tommy McClure" userId="5f57beb918c8a44c" providerId="LiveId" clId="{090DBC40-1A75-4D82-A8CE-A60C71E3E276}" dt="2023-10-15T02:07:24.225" v="132" actId="14100"/>
        <pc:sldMkLst>
          <pc:docMk/>
          <pc:sldMk cId="4116000668" sldId="270"/>
        </pc:sldMkLst>
      </pc:sldChg>
      <pc:sldChg chg="modNotes">
        <pc:chgData name="Tommy McClure" userId="5f57beb918c8a44c" providerId="LiveId" clId="{090DBC40-1A75-4D82-A8CE-A60C71E3E276}" dt="2023-10-15T02:07:44.315" v="136" actId="14100"/>
        <pc:sldMkLst>
          <pc:docMk/>
          <pc:sldMk cId="929887450" sldId="271"/>
        </pc:sldMkLst>
      </pc:sldChg>
      <pc:sldChg chg="modSp modNotes">
        <pc:chgData name="Tommy McClure" userId="5f57beb918c8a44c" providerId="LiveId" clId="{090DBC40-1A75-4D82-A8CE-A60C71E3E276}" dt="2023-10-15T14:12:29.435" v="187" actId="20577"/>
        <pc:sldMkLst>
          <pc:docMk/>
          <pc:sldMk cId="1077010660" sldId="272"/>
        </pc:sldMkLst>
        <pc:spChg chg="mod">
          <ac:chgData name="Tommy McClure" userId="5f57beb918c8a44c" providerId="LiveId" clId="{090DBC40-1A75-4D82-A8CE-A60C71E3E276}" dt="2023-10-15T14:12:29.435" v="187" actId="20577"/>
          <ac:spMkLst>
            <pc:docMk/>
            <pc:sldMk cId="1077010660" sldId="272"/>
            <ac:spMk id="4" creationId="{00000000-0000-0000-0000-000000000000}"/>
          </ac:spMkLst>
        </pc:spChg>
      </pc:sldChg>
      <pc:sldChg chg="modAnim modNotes">
        <pc:chgData name="Tommy McClure" userId="5f57beb918c8a44c" providerId="LiveId" clId="{090DBC40-1A75-4D82-A8CE-A60C71E3E276}" dt="2023-10-15T14:13:45.592" v="190"/>
        <pc:sldMkLst>
          <pc:docMk/>
          <pc:sldMk cId="1976056167" sldId="273"/>
        </pc:sldMkLst>
      </pc:sldChg>
      <pc:sldChg chg="modNotes">
        <pc:chgData name="Tommy McClure" userId="5f57beb918c8a44c" providerId="LiveId" clId="{090DBC40-1A75-4D82-A8CE-A60C71E3E276}" dt="2023-10-15T02:10:54.151" v="173" actId="14100"/>
        <pc:sldMkLst>
          <pc:docMk/>
          <pc:sldMk cId="4101333306" sldId="274"/>
        </pc:sldMkLst>
      </pc:sldChg>
      <pc:sldChg chg="modNotes">
        <pc:chgData name="Tommy McClure" userId="5f57beb918c8a44c" providerId="LiveId" clId="{090DBC40-1A75-4D82-A8CE-A60C71E3E276}" dt="2023-10-15T02:10:38.269" v="171" actId="207"/>
        <pc:sldMkLst>
          <pc:docMk/>
          <pc:sldMk cId="3941195719" sldId="381"/>
        </pc:sldMkLst>
      </pc:sldChg>
      <pc:sldChg chg="modNotes">
        <pc:chgData name="Tommy McClure" userId="5f57beb918c8a44c" providerId="LiveId" clId="{090DBC40-1A75-4D82-A8CE-A60C71E3E276}" dt="2023-10-15T02:06:36.538" v="122" actId="14100"/>
        <pc:sldMkLst>
          <pc:docMk/>
          <pc:sldMk cId="2255260434" sldId="38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10/15/2023 AM</a:t>
            </a:r>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10/15/2023 AM</a:t>
            </a:r>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71FFF41F-7F7F-A01A-FCE3-2E2FC02609C4}"/>
              </a:ext>
            </a:extLst>
          </p:cNvPr>
          <p:cNvSpPr>
            <a:spLocks noGrp="1"/>
          </p:cNvSpPr>
          <p:nvPr>
            <p:ph type="dt" idx="1"/>
          </p:nvPr>
        </p:nvSpPr>
        <p:spPr/>
        <p:txBody>
          <a:bodyPr/>
          <a:lstStyle/>
          <a:p>
            <a:r>
              <a:rPr lang="en-US"/>
              <a:t>10/15/2023 AM</a:t>
            </a:r>
          </a:p>
        </p:txBody>
      </p:sp>
    </p:spTree>
    <p:extLst>
      <p:ext uri="{BB962C8B-B14F-4D97-AF65-F5344CB8AC3E}">
        <p14:creationId xmlns:p14="http://schemas.microsoft.com/office/powerpoint/2010/main" val="2406150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0188"/>
            <a:ext cx="4114800" cy="3086100"/>
          </a:xfrm>
        </p:spPr>
      </p:sp>
      <p:sp>
        <p:nvSpPr>
          <p:cNvPr id="3" name="Notes Placeholder 2"/>
          <p:cNvSpPr>
            <a:spLocks noGrp="1"/>
          </p:cNvSpPr>
          <p:nvPr>
            <p:ph type="body" idx="1"/>
          </p:nvPr>
        </p:nvSpPr>
        <p:spPr>
          <a:xfrm>
            <a:off x="-1" y="4229100"/>
            <a:ext cx="6856413" cy="4914900"/>
          </a:xfrm>
        </p:spPr>
        <p:txBody>
          <a:bodyPr/>
          <a:lstStyle/>
          <a:p>
            <a:endParaRPr lang="en-US" dirty="0"/>
          </a:p>
        </p:txBody>
      </p:sp>
      <p:sp>
        <p:nvSpPr>
          <p:cNvPr id="4" name="Slide Number Placeholder 3"/>
          <p:cNvSpPr>
            <a:spLocks noGrp="1"/>
          </p:cNvSpPr>
          <p:nvPr>
            <p:ph type="sldNum" sz="quarter" idx="5"/>
          </p:nvPr>
        </p:nvSpPr>
        <p:spPr/>
        <p:txBody>
          <a:bodyPr/>
          <a:lstStyle/>
          <a:p>
            <a:fld id="{0A3C37BE-C303-496D-B5CD-85F2937540FC}" type="slidenum">
              <a:rPr lang="en-US" smtClean="0"/>
              <a:t>10</a:t>
            </a:fld>
            <a:endParaRPr lang="en-US"/>
          </a:p>
        </p:txBody>
      </p:sp>
      <p:sp>
        <p:nvSpPr>
          <p:cNvPr id="5" name="Date Placeholder 4">
            <a:extLst>
              <a:ext uri="{FF2B5EF4-FFF2-40B4-BE49-F238E27FC236}">
                <a16:creationId xmlns:a16="http://schemas.microsoft.com/office/drawing/2014/main" id="{78CC2897-25F7-1684-975E-CE8BA3D92FD5}"/>
              </a:ext>
            </a:extLst>
          </p:cNvPr>
          <p:cNvSpPr>
            <a:spLocks noGrp="1"/>
          </p:cNvSpPr>
          <p:nvPr>
            <p:ph type="dt" idx="1"/>
          </p:nvPr>
        </p:nvSpPr>
        <p:spPr/>
        <p:txBody>
          <a:bodyPr/>
          <a:lstStyle/>
          <a:p>
            <a:r>
              <a:rPr lang="en-US"/>
              <a:t>10/15/2023 AM</a:t>
            </a:r>
          </a:p>
        </p:txBody>
      </p:sp>
    </p:spTree>
    <p:extLst>
      <p:ext uri="{BB962C8B-B14F-4D97-AF65-F5344CB8AC3E}">
        <p14:creationId xmlns:p14="http://schemas.microsoft.com/office/powerpoint/2010/main" val="3157962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61913"/>
            <a:ext cx="4114800" cy="3086100"/>
          </a:xfrm>
        </p:spPr>
      </p:sp>
      <p:sp>
        <p:nvSpPr>
          <p:cNvPr id="3" name="Notes Placeholder 2"/>
          <p:cNvSpPr>
            <a:spLocks noGrp="1"/>
          </p:cNvSpPr>
          <p:nvPr>
            <p:ph type="body" idx="1"/>
          </p:nvPr>
        </p:nvSpPr>
        <p:spPr>
          <a:xfrm>
            <a:off x="-1" y="3148013"/>
            <a:ext cx="6856413" cy="5995987"/>
          </a:xfrm>
        </p:spPr>
        <p:txBody>
          <a:bodyPr/>
          <a:lstStyle/>
          <a:p>
            <a:endParaRPr lang="en-US" dirty="0"/>
          </a:p>
        </p:txBody>
      </p:sp>
      <p:sp>
        <p:nvSpPr>
          <p:cNvPr id="4" name="Slide Number Placeholder 3"/>
          <p:cNvSpPr>
            <a:spLocks noGrp="1"/>
          </p:cNvSpPr>
          <p:nvPr>
            <p:ph type="sldNum" sz="quarter" idx="5"/>
          </p:nvPr>
        </p:nvSpPr>
        <p:spPr/>
        <p:txBody>
          <a:bodyPr/>
          <a:lstStyle/>
          <a:p>
            <a:fld id="{0A3C37BE-C303-496D-B5CD-85F2937540FC}" type="slidenum">
              <a:rPr lang="en-US" smtClean="0"/>
              <a:t>11</a:t>
            </a:fld>
            <a:endParaRPr lang="en-US"/>
          </a:p>
        </p:txBody>
      </p:sp>
      <p:sp>
        <p:nvSpPr>
          <p:cNvPr id="5" name="Date Placeholder 4">
            <a:extLst>
              <a:ext uri="{FF2B5EF4-FFF2-40B4-BE49-F238E27FC236}">
                <a16:creationId xmlns:a16="http://schemas.microsoft.com/office/drawing/2014/main" id="{3204608B-0582-C2D1-47DA-540169B7A64F}"/>
              </a:ext>
            </a:extLst>
          </p:cNvPr>
          <p:cNvSpPr>
            <a:spLocks noGrp="1"/>
          </p:cNvSpPr>
          <p:nvPr>
            <p:ph type="dt" idx="1"/>
          </p:nvPr>
        </p:nvSpPr>
        <p:spPr/>
        <p:txBody>
          <a:bodyPr/>
          <a:lstStyle/>
          <a:p>
            <a:r>
              <a:rPr lang="en-US"/>
              <a:t>10/15/2023 AM</a:t>
            </a:r>
          </a:p>
        </p:txBody>
      </p:sp>
    </p:spTree>
    <p:extLst>
      <p:ext uri="{BB962C8B-B14F-4D97-AF65-F5344CB8AC3E}">
        <p14:creationId xmlns:p14="http://schemas.microsoft.com/office/powerpoint/2010/main" val="3861573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155575"/>
            <a:ext cx="5683250" cy="4262438"/>
          </a:xfrm>
        </p:spPr>
      </p:sp>
      <p:sp>
        <p:nvSpPr>
          <p:cNvPr id="3" name="Notes Placeholder 2"/>
          <p:cNvSpPr>
            <a:spLocks noGrp="1"/>
          </p:cNvSpPr>
          <p:nvPr>
            <p:ph type="body" idx="1"/>
          </p:nvPr>
        </p:nvSpPr>
        <p:spPr>
          <a:xfrm>
            <a:off x="7795" y="4418013"/>
            <a:ext cx="6848618" cy="4725987"/>
          </a:xfrm>
        </p:spPr>
        <p:txBody>
          <a:bodyPr>
            <a:normAutofit fontScale="92500" lnSpcReduction="20000"/>
          </a:bodyPr>
          <a:lstStyle/>
          <a:p>
            <a:pPr>
              <a:defRPr/>
            </a:pPr>
            <a:r>
              <a:rPr lang="en-US" altLang="en-US" sz="1400" b="1" u="sng" dirty="0">
                <a:latin typeface="Arial" panose="020B0604020202020204" pitchFamily="34" charset="0"/>
                <a:cs typeface="Arial" panose="020B0604020202020204" pitchFamily="34" charset="0"/>
              </a:rPr>
              <a:t>Acts 16:30-33 KJV 30 </a:t>
            </a:r>
            <a:r>
              <a:rPr lang="en-US" altLang="en-US" sz="1400" b="0" u="none" dirty="0">
                <a:latin typeface="Arial" panose="020B0604020202020204" pitchFamily="34" charset="0"/>
                <a:cs typeface="Arial" panose="020B0604020202020204" pitchFamily="34" charset="0"/>
              </a:rPr>
              <a:t>And brought them out, and said</a:t>
            </a:r>
            <a:r>
              <a:rPr lang="en-US" altLang="en-US" sz="1400" b="1" u="none" dirty="0">
                <a:latin typeface="Arial" panose="020B0604020202020204" pitchFamily="34" charset="0"/>
                <a:cs typeface="Arial" panose="020B0604020202020204" pitchFamily="34" charset="0"/>
              </a:rPr>
              <a:t>, Sirs, what must I do to be saved? 31</a:t>
            </a:r>
            <a:r>
              <a:rPr lang="en-US" altLang="en-US" sz="1400" b="0" u="none" dirty="0">
                <a:latin typeface="Arial" panose="020B0604020202020204" pitchFamily="34" charset="0"/>
                <a:cs typeface="Arial" panose="020B0604020202020204" pitchFamily="34" charset="0"/>
              </a:rPr>
              <a:t> And they said, Believe on the Lord Jesus Christ, and thou shalt be saved, and thy house. </a:t>
            </a:r>
            <a:r>
              <a:rPr lang="en-US" altLang="en-US" sz="1400" b="1" u="none" dirty="0">
                <a:latin typeface="Arial" panose="020B0604020202020204" pitchFamily="34" charset="0"/>
                <a:cs typeface="Arial" panose="020B0604020202020204" pitchFamily="34" charset="0"/>
              </a:rPr>
              <a:t>32</a:t>
            </a:r>
            <a:r>
              <a:rPr lang="en-US" altLang="en-US" sz="1400" b="0" u="none" dirty="0">
                <a:latin typeface="Arial" panose="020B0604020202020204" pitchFamily="34" charset="0"/>
                <a:cs typeface="Arial" panose="020B0604020202020204" pitchFamily="34" charset="0"/>
              </a:rPr>
              <a:t> And they spake unto him the word of the Lord, and to all that were in his house. </a:t>
            </a:r>
            <a:r>
              <a:rPr lang="en-US" altLang="en-US" sz="1400" b="1" u="none" dirty="0">
                <a:latin typeface="Arial" panose="020B0604020202020204" pitchFamily="34" charset="0"/>
                <a:cs typeface="Arial" panose="020B0604020202020204" pitchFamily="34" charset="0"/>
              </a:rPr>
              <a:t>33</a:t>
            </a:r>
            <a:r>
              <a:rPr lang="en-US" altLang="en-US" sz="1400" b="0" u="none"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10/15/2023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10/15/2023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a:p>
        </p:txBody>
      </p:sp>
    </p:spTree>
    <p:extLst>
      <p:ext uri="{BB962C8B-B14F-4D97-AF65-F5344CB8AC3E}">
        <p14:creationId xmlns:p14="http://schemas.microsoft.com/office/powerpoint/2010/main" val="336631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0A3C37BE-C303-496D-B5CD-85F2937540FC}" type="slidenum">
              <a:rPr lang="en-US" smtClean="0"/>
              <a:t>3</a:t>
            </a:fld>
            <a:endParaRPr lang="en-US"/>
          </a:p>
        </p:txBody>
      </p:sp>
      <p:sp>
        <p:nvSpPr>
          <p:cNvPr id="5" name="Date Placeholder 4">
            <a:extLst>
              <a:ext uri="{FF2B5EF4-FFF2-40B4-BE49-F238E27FC236}">
                <a16:creationId xmlns:a16="http://schemas.microsoft.com/office/drawing/2014/main" id="{7926B84E-3847-942B-5DCB-1FB0EDEDE0C0}"/>
              </a:ext>
            </a:extLst>
          </p:cNvPr>
          <p:cNvSpPr>
            <a:spLocks noGrp="1"/>
          </p:cNvSpPr>
          <p:nvPr>
            <p:ph type="dt" idx="1"/>
          </p:nvPr>
        </p:nvSpPr>
        <p:spPr/>
        <p:txBody>
          <a:bodyPr/>
          <a:lstStyle/>
          <a:p>
            <a:r>
              <a:rPr lang="en-US"/>
              <a:t>10/15/2023 AM</a:t>
            </a:r>
          </a:p>
        </p:txBody>
      </p:sp>
    </p:spTree>
    <p:extLst>
      <p:ext uri="{BB962C8B-B14F-4D97-AF65-F5344CB8AC3E}">
        <p14:creationId xmlns:p14="http://schemas.microsoft.com/office/powerpoint/2010/main" val="3227598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29100"/>
            <a:ext cx="6858000" cy="4914900"/>
          </a:xfrm>
        </p:spPr>
        <p:txBody>
          <a:bodyPr/>
          <a:lstStyle/>
          <a:p>
            <a:pPr algn="l"/>
            <a:r>
              <a:rPr lang="en-US" b="1" i="0" u="none" strike="noStrike" baseline="0" dirty="0">
                <a:latin typeface="Arial" panose="020B0604020202020204" pitchFamily="34" charset="0"/>
              </a:rPr>
              <a:t>John 3:16-21 KJV 16 </a:t>
            </a:r>
            <a:r>
              <a:rPr lang="en-US" b="0" i="0" u="none" strike="noStrike" baseline="0" dirty="0">
                <a:latin typeface="Arial" panose="020B0604020202020204" pitchFamily="34" charset="0"/>
              </a:rPr>
              <a:t>For God so loved the world, that he gave his only begotten Son, that whosoever believeth in him should not perish, but have everlasting life. </a:t>
            </a:r>
            <a:r>
              <a:rPr lang="en-US" b="1" i="0" u="none" strike="noStrike" baseline="0" dirty="0">
                <a:latin typeface="Arial" panose="020B0604020202020204" pitchFamily="34" charset="0"/>
              </a:rPr>
              <a:t>17</a:t>
            </a:r>
            <a:r>
              <a:rPr lang="en-US" b="0" i="0" u="none" strike="noStrike" baseline="0" dirty="0">
                <a:latin typeface="Arial" panose="020B0604020202020204" pitchFamily="34" charset="0"/>
              </a:rPr>
              <a:t> For God sent not his Son into the world to condemn the world; but that the world through him might be saved. </a:t>
            </a:r>
            <a:r>
              <a:rPr lang="en-US" b="1" i="0" u="none" strike="noStrike" baseline="0" dirty="0">
                <a:latin typeface="Arial" panose="020B0604020202020204" pitchFamily="34" charset="0"/>
              </a:rPr>
              <a:t>18</a:t>
            </a:r>
            <a:r>
              <a:rPr lang="en-US" b="0" i="0" u="none" strike="noStrike" baseline="0" dirty="0">
                <a:latin typeface="Arial" panose="020B0604020202020204" pitchFamily="34" charset="0"/>
              </a:rPr>
              <a:t> He that believeth on him is not condemned: but he that believeth not is condemned already, because he hath not believed in the name of the only begotten Son of God. </a:t>
            </a:r>
            <a:r>
              <a:rPr lang="en-US" b="1" i="0" u="none" strike="noStrike" baseline="0" dirty="0">
                <a:latin typeface="Arial" panose="020B0604020202020204" pitchFamily="34" charset="0"/>
              </a:rPr>
              <a:t>19 </a:t>
            </a:r>
            <a:r>
              <a:rPr lang="en-US" b="0" i="0" u="none" strike="noStrike" baseline="0" dirty="0">
                <a:latin typeface="Arial" panose="020B0604020202020204" pitchFamily="34" charset="0"/>
              </a:rPr>
              <a:t>And this is the condemnation, that light is come into the world, and men loved darkness rather than light, because their deeds were evil. </a:t>
            </a:r>
            <a:r>
              <a:rPr lang="en-US" b="1" i="0" u="none" strike="noStrike" baseline="0" dirty="0">
                <a:latin typeface="Arial" panose="020B0604020202020204" pitchFamily="34" charset="0"/>
              </a:rPr>
              <a:t>20</a:t>
            </a:r>
            <a:r>
              <a:rPr lang="en-US" b="0" i="0" u="none" strike="noStrike" baseline="0" dirty="0">
                <a:latin typeface="Arial" panose="020B0604020202020204" pitchFamily="34" charset="0"/>
              </a:rPr>
              <a:t> For every one that doeth evil </a:t>
            </a:r>
            <a:r>
              <a:rPr lang="en-US" b="0" i="0" u="none" strike="noStrike" baseline="0" dirty="0" err="1">
                <a:latin typeface="Arial" panose="020B0604020202020204" pitchFamily="34" charset="0"/>
              </a:rPr>
              <a:t>hateth</a:t>
            </a:r>
            <a:r>
              <a:rPr lang="en-US" b="0" i="0" u="none" strike="noStrike" baseline="0" dirty="0">
                <a:latin typeface="Arial" panose="020B0604020202020204" pitchFamily="34" charset="0"/>
              </a:rPr>
              <a:t> the light, neither cometh to the light, lest his deeds should be reproved.  </a:t>
            </a:r>
            <a:r>
              <a:rPr lang="en-US" b="1" i="0" u="none" strike="noStrike" baseline="0" dirty="0">
                <a:latin typeface="Arial" panose="020B0604020202020204" pitchFamily="34" charset="0"/>
              </a:rPr>
              <a:t>21</a:t>
            </a:r>
            <a:r>
              <a:rPr lang="en-US" b="0" i="0" u="none" strike="noStrike" baseline="0" dirty="0">
                <a:latin typeface="Arial" panose="020B0604020202020204" pitchFamily="34" charset="0"/>
              </a:rPr>
              <a:t> But he that doeth truth cometh to the light, that his deeds may be made manifest, that they are wrought in God.</a:t>
            </a:r>
          </a:p>
          <a:p>
            <a:pPr algn="l"/>
            <a:r>
              <a:rPr lang="en-US" b="1" i="0" u="none" strike="noStrike" baseline="0" dirty="0">
                <a:latin typeface="Arial" panose="020B0604020202020204" pitchFamily="34" charset="0"/>
              </a:rPr>
              <a:t>John 8:24-25 KJV 24 </a:t>
            </a:r>
            <a:r>
              <a:rPr lang="en-US" b="0" i="0" u="none" strike="noStrike" baseline="0" dirty="0">
                <a:latin typeface="Arial" panose="020B0604020202020204" pitchFamily="34" charset="0"/>
              </a:rPr>
              <a:t>I said therefore unto you, that ye shall die in your sins: for if ye believe not that I am he, ye shall die in your sins. 25 Then said they unto him, Who art thou? And Jesus saith unto them, Even the same that I said unto you from the beginning.</a:t>
            </a:r>
          </a:p>
          <a:p>
            <a:pPr algn="l"/>
            <a:endParaRPr lang="en-US" b="0" i="0" u="none" strike="noStrike" baseline="0" dirty="0">
              <a:latin typeface="Arial" panose="020B0604020202020204" pitchFamily="34" charset="0"/>
            </a:endParaRPr>
          </a:p>
          <a:p>
            <a:pPr algn="l"/>
            <a:r>
              <a:rPr lang="en-US" b="1" i="0" u="none" strike="noStrike" baseline="0" dirty="0">
                <a:latin typeface="Arial" panose="020B0604020202020204" pitchFamily="34" charset="0"/>
              </a:rPr>
              <a:t>Mark 16:16 KJV 16 </a:t>
            </a:r>
            <a:r>
              <a:rPr lang="en-US" b="0" i="0" u="none" strike="noStrike" baseline="0" dirty="0">
                <a:latin typeface="Arial" panose="020B0604020202020204" pitchFamily="34" charset="0"/>
              </a:rPr>
              <a:t>He that believeth </a:t>
            </a:r>
            <a:r>
              <a:rPr lang="en-US" b="1" i="0" u="none" strike="noStrike" baseline="0" dirty="0">
                <a:latin typeface="Arial" panose="020B0604020202020204" pitchFamily="34" charset="0"/>
              </a:rPr>
              <a:t>and</a:t>
            </a:r>
            <a:r>
              <a:rPr lang="en-US" b="0" i="0" u="none" strike="noStrike" baseline="0" dirty="0">
                <a:latin typeface="Arial" panose="020B0604020202020204" pitchFamily="34" charset="0"/>
              </a:rPr>
              <a:t> is baptized shall be saved; but he that believeth not shall be damned.</a:t>
            </a:r>
          </a:p>
          <a:p>
            <a:pPr algn="l"/>
            <a:r>
              <a:rPr lang="en-US" b="1" i="0" u="none" strike="noStrike" baseline="0" dirty="0">
                <a:latin typeface="Arial" panose="020B0604020202020204" pitchFamily="34" charset="0"/>
              </a:rPr>
              <a:t>Mark 8:38 KJV 38 </a:t>
            </a:r>
            <a:r>
              <a:rPr lang="en-US" b="0" i="0" u="none" strike="noStrike" baseline="0" dirty="0">
                <a:latin typeface="Arial" panose="020B0604020202020204" pitchFamily="34" charset="0"/>
              </a:rPr>
              <a:t>Whosoever therefore shall be ashamed of me and of my words in this adulterous and sinful generation; of him also shall the Son of man be ashamed, when he cometh in the glory of his Father with the holy angels.</a:t>
            </a:r>
          </a:p>
          <a:p>
            <a:pPr algn="l"/>
            <a:r>
              <a:rPr lang="en-US" b="1" i="0" u="none" strike="noStrike" baseline="0" dirty="0">
                <a:latin typeface="Arial" panose="020B0604020202020204" pitchFamily="34" charset="0"/>
              </a:rPr>
              <a:t>Hebrews 11:6 KJV 6 </a:t>
            </a:r>
            <a:r>
              <a:rPr lang="en-US" b="0" i="0" u="none" strike="noStrike" baseline="0" dirty="0">
                <a:latin typeface="Arial" panose="020B0604020202020204" pitchFamily="34" charset="0"/>
              </a:rPr>
              <a:t>But without faith it is impossible to please him: for he that cometh to God must </a:t>
            </a:r>
            <a:r>
              <a:rPr lang="en-US" b="1" i="0" u="none" strike="noStrike" baseline="0" dirty="0">
                <a:latin typeface="Arial" panose="020B0604020202020204" pitchFamily="34" charset="0"/>
              </a:rPr>
              <a:t>believe that he is</a:t>
            </a:r>
            <a:r>
              <a:rPr lang="en-US" b="0" i="0" u="none" strike="noStrike" baseline="0" dirty="0">
                <a:latin typeface="Arial" panose="020B0604020202020204" pitchFamily="34" charset="0"/>
              </a:rPr>
              <a:t>, and that he is a rewarder of them that </a:t>
            </a:r>
            <a:r>
              <a:rPr lang="en-US" b="1" i="0" u="none" strike="noStrike" baseline="0" dirty="0">
                <a:latin typeface="Arial" panose="020B0604020202020204" pitchFamily="34" charset="0"/>
              </a:rPr>
              <a:t>diligently seek him.</a:t>
            </a:r>
          </a:p>
          <a:p>
            <a:pPr algn="l"/>
            <a:endParaRPr lang="en-US" b="1" i="0" u="none" strike="noStrike" baseline="0" dirty="0">
              <a:latin typeface="Arial" panose="020B0604020202020204" pitchFamily="34" charset="0"/>
            </a:endParaRPr>
          </a:p>
          <a:p>
            <a:pPr algn="l"/>
            <a:r>
              <a:rPr lang="en-US" b="1" i="0" u="none" strike="noStrike" baseline="0" dirty="0">
                <a:latin typeface="Arial" panose="020B0604020202020204" pitchFamily="34" charset="0"/>
              </a:rPr>
              <a:t>Abide in the doctrine of Christ – 2 Jn. 9-11, KJV 9</a:t>
            </a:r>
            <a:r>
              <a:rPr lang="en-US" b="0" i="0" u="none" strike="noStrike" baseline="0" dirty="0">
                <a:latin typeface="Arial" panose="020B0604020202020204" pitchFamily="34" charset="0"/>
              </a:rPr>
              <a:t> Whosoever </a:t>
            </a:r>
            <a:r>
              <a:rPr lang="en-US" b="0" i="0" u="none" strike="noStrike" baseline="0" dirty="0" err="1">
                <a:latin typeface="Arial" panose="020B0604020202020204" pitchFamily="34" charset="0"/>
              </a:rPr>
              <a:t>transgresseth</a:t>
            </a:r>
            <a:r>
              <a:rPr lang="en-US" b="0" i="0" u="none" strike="noStrike" baseline="0" dirty="0">
                <a:latin typeface="Arial" panose="020B0604020202020204" pitchFamily="34" charset="0"/>
              </a:rPr>
              <a:t>, and </a:t>
            </a:r>
            <a:r>
              <a:rPr lang="en-US" b="0" i="0" u="none" strike="noStrike" baseline="0" dirty="0" err="1">
                <a:latin typeface="Arial" panose="020B0604020202020204" pitchFamily="34" charset="0"/>
              </a:rPr>
              <a:t>abideth</a:t>
            </a:r>
            <a:r>
              <a:rPr lang="en-US" b="0" i="0" u="none" strike="noStrike" baseline="0" dirty="0">
                <a:latin typeface="Arial" panose="020B0604020202020204" pitchFamily="34" charset="0"/>
              </a:rPr>
              <a:t> not in the doctrine of Christ, hath not God. </a:t>
            </a:r>
            <a:r>
              <a:rPr lang="en-US" b="1" i="0" u="none" strike="noStrike" baseline="0" dirty="0">
                <a:latin typeface="Arial" panose="020B0604020202020204" pitchFamily="34" charset="0"/>
              </a:rPr>
              <a:t>He that </a:t>
            </a:r>
            <a:r>
              <a:rPr lang="en-US" b="1" i="0" u="none" strike="noStrike" baseline="0" dirty="0" err="1">
                <a:latin typeface="Arial" panose="020B0604020202020204" pitchFamily="34" charset="0"/>
              </a:rPr>
              <a:t>abideth</a:t>
            </a:r>
            <a:r>
              <a:rPr lang="en-US" b="1" i="0" u="none" strike="noStrike" baseline="0" dirty="0">
                <a:latin typeface="Arial" panose="020B0604020202020204" pitchFamily="34" charset="0"/>
              </a:rPr>
              <a:t> in the doctrine of Christ, he hath both the Father and the Son</a:t>
            </a:r>
            <a:r>
              <a:rPr lang="en-US" b="0" i="0" u="none" strike="noStrike" baseline="0" dirty="0">
                <a:latin typeface="Arial" panose="020B0604020202020204" pitchFamily="34" charset="0"/>
              </a:rPr>
              <a:t>.</a:t>
            </a:r>
            <a:r>
              <a:rPr lang="en-US" b="1" i="0" u="none" strike="noStrike" baseline="0" dirty="0">
                <a:latin typeface="Arial" panose="020B0604020202020204" pitchFamily="34" charset="0"/>
              </a:rPr>
              <a:t> 10 </a:t>
            </a:r>
            <a:r>
              <a:rPr lang="en-US" b="0" i="0" u="none" strike="noStrike" baseline="0" dirty="0">
                <a:latin typeface="Arial" panose="020B0604020202020204" pitchFamily="34" charset="0"/>
              </a:rPr>
              <a:t>If there come any unto you, and bring not this doctrine, receive him not into your house, neither bid him God speed: </a:t>
            </a:r>
            <a:r>
              <a:rPr lang="en-US" b="1" i="0" u="none" strike="noStrike" baseline="0" dirty="0">
                <a:latin typeface="Arial" panose="020B0604020202020204" pitchFamily="34" charset="0"/>
              </a:rPr>
              <a:t>11</a:t>
            </a:r>
            <a:r>
              <a:rPr lang="en-US" b="0" i="0" u="none" strike="noStrike" baseline="0" dirty="0">
                <a:latin typeface="Arial" panose="020B0604020202020204" pitchFamily="34" charset="0"/>
              </a:rPr>
              <a:t> For he that </a:t>
            </a:r>
            <a:r>
              <a:rPr lang="en-US" b="0" i="0" u="none" strike="noStrike" baseline="0" dirty="0" err="1">
                <a:latin typeface="Arial" panose="020B0604020202020204" pitchFamily="34" charset="0"/>
              </a:rPr>
              <a:t>biddeth</a:t>
            </a:r>
            <a:r>
              <a:rPr lang="en-US" b="0" i="0" u="none" strike="noStrike" baseline="0" dirty="0">
                <a:latin typeface="Arial" panose="020B0604020202020204" pitchFamily="34" charset="0"/>
              </a:rPr>
              <a:t> him God speed is partaker of his evil deeds.</a:t>
            </a:r>
          </a:p>
          <a:p>
            <a:pPr algn="l"/>
            <a:endParaRPr lang="en-US" b="0" i="0" u="none" strike="noStrike" baseline="0" dirty="0">
              <a:latin typeface="Arial" panose="020B0604020202020204" pitchFamily="34" charset="0"/>
            </a:endParaRPr>
          </a:p>
          <a:p>
            <a:pPr algn="l"/>
            <a:r>
              <a:rPr lang="en-US" b="1" i="0" u="none" strike="noStrike" baseline="0" dirty="0">
                <a:latin typeface="Arial" panose="020B0604020202020204" pitchFamily="34" charset="0"/>
              </a:rPr>
              <a:t>This passage sets forth:</a:t>
            </a:r>
          </a:p>
          <a:p>
            <a:pPr marL="342900" indent="-342900" algn="l">
              <a:buAutoNum type="arabicPeriod"/>
            </a:pPr>
            <a:r>
              <a:rPr lang="en-US" b="0" i="0" u="none" strike="noStrike" baseline="0" dirty="0">
                <a:latin typeface="Arial" panose="020B0604020202020204" pitchFamily="34" charset="0"/>
              </a:rPr>
              <a:t>The supreme teacher of Divine truths </a:t>
            </a:r>
            <a:r>
              <a:rPr lang="en-US" b="1" i="0" u="none" strike="noStrike" baseline="0" dirty="0">
                <a:latin typeface="Arial" panose="020B0604020202020204" pitchFamily="34" charset="0"/>
              </a:rPr>
              <a:t>– Christ</a:t>
            </a:r>
          </a:p>
          <a:p>
            <a:pPr marL="342900" indent="-342900" algn="l">
              <a:buAutoNum type="arabicPeriod"/>
            </a:pPr>
            <a:r>
              <a:rPr lang="en-US" b="0" i="0" u="none" strike="noStrike" baseline="0" dirty="0">
                <a:latin typeface="Arial" panose="020B0604020202020204" pitchFamily="34" charset="0"/>
              </a:rPr>
              <a:t>The supreme rule for man’s conduct – </a:t>
            </a:r>
            <a:r>
              <a:rPr lang="en-US" b="1" i="0" u="none" strike="noStrike" baseline="0" dirty="0">
                <a:latin typeface="Arial" panose="020B0604020202020204" pitchFamily="34" charset="0"/>
              </a:rPr>
              <a:t>the doctrine of Christ</a:t>
            </a:r>
          </a:p>
          <a:p>
            <a:pPr marL="342900" indent="-342900" algn="l">
              <a:buAutoNum type="arabicPeriod"/>
            </a:pPr>
            <a:r>
              <a:rPr lang="en-US" b="0" i="0" u="none" strike="noStrike" baseline="0" dirty="0">
                <a:latin typeface="Arial" panose="020B0604020202020204" pitchFamily="34" charset="0"/>
              </a:rPr>
              <a:t>Man’s supreme obligation – </a:t>
            </a:r>
            <a:r>
              <a:rPr lang="en-US" b="1" i="0" u="sng" strike="noStrike" baseline="0" dirty="0">
                <a:latin typeface="Arial" panose="020B0604020202020204" pitchFamily="34" charset="0"/>
              </a:rPr>
              <a:t>to abide in </a:t>
            </a:r>
            <a:r>
              <a:rPr lang="en-US" b="1" i="0" u="none" strike="noStrike" baseline="0" dirty="0">
                <a:latin typeface="Arial" panose="020B0604020202020204" pitchFamily="34" charset="0"/>
              </a:rPr>
              <a:t>the doctrine of Christ</a:t>
            </a:r>
          </a:p>
          <a:p>
            <a:pPr marL="342900" indent="-342900" algn="l">
              <a:buAutoNum type="arabicPeriod"/>
            </a:pPr>
            <a:r>
              <a:rPr lang="en-US" b="0" i="0" u="none" strike="noStrike" baseline="0" dirty="0">
                <a:latin typeface="Arial" panose="020B0604020202020204" pitchFamily="34" charset="0"/>
              </a:rPr>
              <a:t>The Consequences of ignoring and fulfilling this obligation – </a:t>
            </a:r>
          </a:p>
          <a:p>
            <a:pPr marL="800100" lvl="1" indent="-342900" algn="l">
              <a:buAutoNum type="arabicPeriod"/>
            </a:pPr>
            <a:r>
              <a:rPr lang="en-US" b="1" i="0" u="none" strike="noStrike" baseline="0" dirty="0">
                <a:latin typeface="Arial" panose="020B0604020202020204" pitchFamily="34" charset="0"/>
              </a:rPr>
              <a:t>Ignore</a:t>
            </a:r>
            <a:r>
              <a:rPr lang="en-US" b="0" i="0" u="none" strike="noStrike" baseline="0" dirty="0">
                <a:latin typeface="Arial" panose="020B0604020202020204" pitchFamily="34" charset="0"/>
              </a:rPr>
              <a:t> – Hath not God – has not favor, fellowship, nor the promise of eternal life</a:t>
            </a:r>
          </a:p>
          <a:p>
            <a:pPr marL="800100" lvl="1" indent="-342900" algn="l">
              <a:buAutoNum type="arabicPeriod"/>
            </a:pPr>
            <a:r>
              <a:rPr lang="en-US" b="1" i="0" u="none" strike="noStrike" baseline="0" dirty="0">
                <a:latin typeface="Arial" panose="020B0604020202020204" pitchFamily="34" charset="0"/>
              </a:rPr>
              <a:t>To Observe </a:t>
            </a:r>
            <a:r>
              <a:rPr lang="en-US" b="0" i="0" u="none" strike="noStrike" baseline="0" dirty="0">
                <a:latin typeface="Arial" panose="020B0604020202020204" pitchFamily="34" charset="0"/>
              </a:rPr>
              <a:t>– Hath both the Father and Son – receives the benefits offered by God</a:t>
            </a:r>
          </a:p>
          <a:p>
            <a:pPr marL="342900" lvl="0" indent="-342900" algn="l">
              <a:buAutoNum type="arabicPeriod"/>
            </a:pPr>
            <a:r>
              <a:rPr lang="en-US" b="0" i="0" u="none" strike="noStrike" baseline="0" dirty="0">
                <a:latin typeface="Arial" panose="020B0604020202020204" pitchFamily="34" charset="0"/>
              </a:rPr>
              <a:t>To “Abide” means to observe and obey, which rules out – Going beyond or taking the lead ourselves; falling short – refusing to follow the divine instructions of Christ</a:t>
            </a:r>
          </a:p>
          <a:p>
            <a:pPr marL="342900" lvl="0" indent="-342900" algn="l">
              <a:buAutoNum type="arabicPeriod"/>
            </a:pPr>
            <a:r>
              <a:rPr lang="en-US" b="1" i="0" u="none" strike="noStrike" baseline="0" dirty="0">
                <a:latin typeface="Arial" panose="020B0604020202020204" pitchFamily="34" charset="0"/>
              </a:rPr>
              <a:t>Where art thou? In Darkness or Light?</a:t>
            </a:r>
          </a:p>
          <a:p>
            <a:pPr marL="342900" lvl="0" indent="-342900" algn="l">
              <a:buAutoNum type="arabicPeriod"/>
            </a:pPr>
            <a:endParaRPr lang="en-US" b="0" i="0" u="none" strike="noStrike" baseline="0" dirty="0">
              <a:latin typeface="Arial" panose="020B0604020202020204" pitchFamily="34" charset="0"/>
            </a:endParaRPr>
          </a:p>
          <a:p>
            <a:pPr marL="0" lvl="0" indent="0" algn="l">
              <a:buNone/>
            </a:pPr>
            <a:r>
              <a:rPr lang="en-US" b="1" i="0" u="none" strike="noStrike" baseline="0" dirty="0">
                <a:latin typeface="Arial" panose="020B0604020202020204" pitchFamily="34" charset="0"/>
              </a:rPr>
              <a:t>1 John 1:5-10 KJV 5 </a:t>
            </a:r>
            <a:r>
              <a:rPr lang="en-US" b="0" i="0" u="none" strike="noStrike" baseline="0" dirty="0">
                <a:latin typeface="Arial" panose="020B0604020202020204" pitchFamily="34" charset="0"/>
              </a:rPr>
              <a:t>This then is the message which we have heard of him, and declare unto you, that God is light, and in him is no darkness at all.</a:t>
            </a:r>
            <a:r>
              <a:rPr lang="en-US" b="1" i="0" u="none" strike="noStrike" baseline="0" dirty="0">
                <a:latin typeface="Arial" panose="020B0604020202020204" pitchFamily="34" charset="0"/>
              </a:rPr>
              <a:t> 6 </a:t>
            </a:r>
            <a:r>
              <a:rPr lang="en-US" b="0" i="0" u="none" strike="noStrike" baseline="0" dirty="0">
                <a:latin typeface="Arial" panose="020B0604020202020204" pitchFamily="34" charset="0"/>
              </a:rPr>
              <a:t>If we say that we have fellowship with him, and walk in darkness, we lie, and do not the truth: 7 But if we walk in the light, as he is in the light, we have fellowship one with another, and the blood of Jesus Christ his Son </a:t>
            </a:r>
            <a:r>
              <a:rPr lang="en-US" b="0" i="0" u="none" strike="noStrike" baseline="0" dirty="0" err="1">
                <a:latin typeface="Arial" panose="020B0604020202020204" pitchFamily="34" charset="0"/>
              </a:rPr>
              <a:t>cleanseth</a:t>
            </a:r>
            <a:r>
              <a:rPr lang="en-US" b="0" i="0" u="none" strike="noStrike" baseline="0" dirty="0">
                <a:latin typeface="Arial" panose="020B0604020202020204" pitchFamily="34" charset="0"/>
              </a:rPr>
              <a:t> us from all sin. </a:t>
            </a:r>
            <a:r>
              <a:rPr lang="en-US" b="1" i="0" u="none" strike="noStrike" baseline="0" dirty="0">
                <a:latin typeface="Arial" panose="020B0604020202020204" pitchFamily="34" charset="0"/>
              </a:rPr>
              <a:t>8</a:t>
            </a:r>
            <a:r>
              <a:rPr lang="en-US" b="0" i="0" u="none" strike="noStrike" baseline="0" dirty="0">
                <a:latin typeface="Arial" panose="020B0604020202020204" pitchFamily="34" charset="0"/>
              </a:rPr>
              <a:t> If we say that we have no sin, we deceive ourselves, and the truth is not in us. </a:t>
            </a:r>
            <a:r>
              <a:rPr lang="en-US" b="1" i="0" u="none" strike="noStrike" baseline="0" dirty="0">
                <a:latin typeface="Arial" panose="020B0604020202020204" pitchFamily="34" charset="0"/>
              </a:rPr>
              <a:t>9</a:t>
            </a:r>
            <a:r>
              <a:rPr lang="en-US" b="0" i="0" u="none" strike="noStrike" baseline="0" dirty="0">
                <a:latin typeface="Arial" panose="020B0604020202020204" pitchFamily="34" charset="0"/>
              </a:rPr>
              <a:t> If we confess our sins, he is faithful and just to forgive us our sins, and to cleanse us from all unrighteousness. </a:t>
            </a:r>
            <a:r>
              <a:rPr lang="en-US" b="1" i="0" u="none" strike="noStrike" baseline="0" dirty="0">
                <a:latin typeface="Arial" panose="020B0604020202020204" pitchFamily="34" charset="0"/>
              </a:rPr>
              <a:t>10 </a:t>
            </a:r>
            <a:r>
              <a:rPr lang="en-US" b="0" i="0" u="none" strike="noStrike" baseline="0" dirty="0">
                <a:latin typeface="Arial" panose="020B0604020202020204" pitchFamily="34" charset="0"/>
              </a:rPr>
              <a:t>If we say that we have not sinned, we make him a liar, and his word is not in us.</a:t>
            </a:r>
          </a:p>
        </p:txBody>
      </p:sp>
      <p:sp>
        <p:nvSpPr>
          <p:cNvPr id="4" name="Slide Number Placeholder 3"/>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89F1493C-86D1-4A97-781F-033C102A869F}"/>
              </a:ext>
            </a:extLst>
          </p:cNvPr>
          <p:cNvSpPr>
            <a:spLocks noGrp="1"/>
          </p:cNvSpPr>
          <p:nvPr>
            <p:ph type="dt" idx="1"/>
          </p:nvPr>
        </p:nvSpPr>
        <p:spPr/>
        <p:txBody>
          <a:bodyPr/>
          <a:lstStyle/>
          <a:p>
            <a:r>
              <a:rPr lang="en-US"/>
              <a:t>10/15/2023 AM</a:t>
            </a:r>
          </a:p>
        </p:txBody>
      </p:sp>
    </p:spTree>
    <p:extLst>
      <p:ext uri="{BB962C8B-B14F-4D97-AF65-F5344CB8AC3E}">
        <p14:creationId xmlns:p14="http://schemas.microsoft.com/office/powerpoint/2010/main" val="2462387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33350"/>
            <a:ext cx="4114800" cy="3086100"/>
          </a:xfrm>
        </p:spPr>
      </p:sp>
      <p:sp>
        <p:nvSpPr>
          <p:cNvPr id="3" name="Notes Placeholder 2"/>
          <p:cNvSpPr>
            <a:spLocks noGrp="1"/>
          </p:cNvSpPr>
          <p:nvPr>
            <p:ph type="body" idx="1"/>
          </p:nvPr>
        </p:nvSpPr>
        <p:spPr>
          <a:xfrm>
            <a:off x="-1" y="3219450"/>
            <a:ext cx="6856413" cy="5924550"/>
          </a:xfrm>
        </p:spPr>
        <p:txBody>
          <a:bodyPr/>
          <a:lstStyle/>
          <a:p>
            <a:r>
              <a:rPr lang="en-US" b="1" dirty="0">
                <a:latin typeface="Arial" panose="020B0604020202020204" pitchFamily="34" charset="0"/>
                <a:cs typeface="Arial" panose="020B0604020202020204" pitchFamily="34" charset="0"/>
              </a:rPr>
              <a:t>Galatians 3:26-27 KJV 26 </a:t>
            </a:r>
            <a:r>
              <a:rPr lang="en-US" dirty="0">
                <a:latin typeface="Arial" panose="020B0604020202020204" pitchFamily="34" charset="0"/>
                <a:cs typeface="Arial" panose="020B0604020202020204" pitchFamily="34" charset="0"/>
              </a:rPr>
              <a:t>For ye are all the children of God by faith in Christ Jesus. 27 For as many of you as have been baptized into Christ have put on Christ.</a:t>
            </a:r>
          </a:p>
          <a:p>
            <a:r>
              <a:rPr lang="en-US" b="1" dirty="0">
                <a:latin typeface="Arial" panose="020B0604020202020204" pitchFamily="34" charset="0"/>
                <a:cs typeface="Arial" panose="020B0604020202020204" pitchFamily="34" charset="0"/>
              </a:rPr>
              <a:t>Romans 8:1-2 KJV 1 </a:t>
            </a:r>
            <a:r>
              <a:rPr lang="en-US" dirty="0">
                <a:latin typeface="Arial" panose="020B0604020202020204" pitchFamily="34" charset="0"/>
                <a:cs typeface="Arial" panose="020B0604020202020204" pitchFamily="34" charset="0"/>
              </a:rPr>
              <a:t>There is therefore now no condemnation to them which are in Christ Jesus, who walk not after the flesh, but after the Spirit.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For the law of the Spirit of life in Christ Jesus hath made me free from the law of sin and death.</a:t>
            </a:r>
          </a:p>
          <a:p>
            <a:r>
              <a:rPr lang="en-US" b="1" dirty="0">
                <a:latin typeface="Arial" panose="020B0604020202020204" pitchFamily="34" charset="0"/>
                <a:cs typeface="Arial" panose="020B0604020202020204" pitchFamily="34" charset="0"/>
              </a:rPr>
              <a:t>1 Corinthians 1:1-3 KJV 1 </a:t>
            </a:r>
            <a:r>
              <a:rPr lang="en-US" dirty="0">
                <a:latin typeface="Arial" panose="020B0604020202020204" pitchFamily="34" charset="0"/>
                <a:cs typeface="Arial" panose="020B0604020202020204" pitchFamily="34" charset="0"/>
              </a:rPr>
              <a:t>Paul, called to be an apostle of Jesus Christ through the will of God, and Sosthenes our brother,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Unto the church of God which is at Corinth, </a:t>
            </a:r>
            <a:r>
              <a:rPr lang="en-US" b="1" dirty="0">
                <a:latin typeface="Arial" panose="020B0604020202020204" pitchFamily="34" charset="0"/>
                <a:cs typeface="Arial" panose="020B0604020202020204" pitchFamily="34" charset="0"/>
              </a:rPr>
              <a:t>to them that are sanctified in Christ Jesus, called to be saints</a:t>
            </a:r>
            <a:r>
              <a:rPr lang="en-US" dirty="0">
                <a:latin typeface="Arial" panose="020B0604020202020204" pitchFamily="34" charset="0"/>
                <a:cs typeface="Arial" panose="020B0604020202020204" pitchFamily="34" charset="0"/>
              </a:rPr>
              <a:t>, with all that in every place call upon the name of Jesus Christ our Lord, both theirs and ours: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Grace be unto you, and peace, from God our Father, and from the Lord Jesus Christ.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1:1-4 KJV 1 </a:t>
            </a:r>
            <a:r>
              <a:rPr lang="en-US" dirty="0">
                <a:latin typeface="Arial" panose="020B0604020202020204" pitchFamily="34" charset="0"/>
                <a:cs typeface="Arial" panose="020B0604020202020204" pitchFamily="34" charset="0"/>
              </a:rPr>
              <a:t>Paul, an apostle of Jesus Christ by the will of God, to the saints which are at Ephesus, and </a:t>
            </a:r>
            <a:r>
              <a:rPr lang="en-US" b="1" dirty="0">
                <a:latin typeface="Arial" panose="020B0604020202020204" pitchFamily="34" charset="0"/>
                <a:cs typeface="Arial" panose="020B0604020202020204" pitchFamily="34" charset="0"/>
              </a:rPr>
              <a:t>to the faithful in Christ Jesus: 2</a:t>
            </a:r>
            <a:r>
              <a:rPr lang="en-US" dirty="0">
                <a:latin typeface="Arial" panose="020B0604020202020204" pitchFamily="34" charset="0"/>
                <a:cs typeface="Arial" panose="020B0604020202020204" pitchFamily="34" charset="0"/>
              </a:rPr>
              <a:t> Grace be to you, and peace, from God our Father, and from the Lord Jesus Christ.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Blessed be the God and Father of our Lord Jesus Christ, </a:t>
            </a:r>
            <a:r>
              <a:rPr lang="en-US" b="1" dirty="0">
                <a:latin typeface="Arial" panose="020B0604020202020204" pitchFamily="34" charset="0"/>
                <a:cs typeface="Arial" panose="020B0604020202020204" pitchFamily="34" charset="0"/>
              </a:rPr>
              <a:t>who hath blessed us with all spiritual blessings in heavenly places in Christ: 4 </a:t>
            </a:r>
            <a:r>
              <a:rPr lang="en-US" dirty="0">
                <a:latin typeface="Arial" panose="020B0604020202020204" pitchFamily="34" charset="0"/>
                <a:cs typeface="Arial" panose="020B0604020202020204" pitchFamily="34" charset="0"/>
              </a:rPr>
              <a:t>According as he hath chosen us in him before the foundation of the world, that we should be holy and without blame before him in love: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 2:4-17, KJV </a:t>
            </a:r>
          </a:p>
          <a:p>
            <a:r>
              <a:rPr lang="en-US" dirty="0">
                <a:latin typeface="Arial" panose="020B0604020202020204" pitchFamily="34" charset="0"/>
                <a:cs typeface="Arial" panose="020B0604020202020204" pitchFamily="34" charset="0"/>
              </a:rPr>
              <a:t>4 But God, who is rich in mercy, for his great love wherewith he loved us,</a:t>
            </a:r>
          </a:p>
          <a:p>
            <a:r>
              <a:rPr lang="en-US" dirty="0">
                <a:latin typeface="Arial" panose="020B0604020202020204" pitchFamily="34" charset="0"/>
                <a:cs typeface="Arial" panose="020B0604020202020204" pitchFamily="34" charset="0"/>
              </a:rPr>
              <a:t> 5 Even when we were dead in sins, hath quickened us together with Christ, (by grace ye are saved;)</a:t>
            </a:r>
          </a:p>
          <a:p>
            <a:r>
              <a:rPr lang="en-US" dirty="0">
                <a:latin typeface="Arial" panose="020B0604020202020204" pitchFamily="34" charset="0"/>
                <a:cs typeface="Arial" panose="020B0604020202020204" pitchFamily="34" charset="0"/>
              </a:rPr>
              <a:t> 6 And hath raised us up together, and made us sit together in heavenly places in Christ Jesus:</a:t>
            </a:r>
          </a:p>
          <a:p>
            <a:r>
              <a:rPr lang="en-US" dirty="0">
                <a:latin typeface="Arial" panose="020B0604020202020204" pitchFamily="34" charset="0"/>
                <a:cs typeface="Arial" panose="020B0604020202020204" pitchFamily="34" charset="0"/>
              </a:rPr>
              <a:t> 7 That in the ages to come he might shew the exceeding riches of his grace in his kindness toward us through Christ Jesus.</a:t>
            </a:r>
          </a:p>
          <a:p>
            <a:r>
              <a:rPr lang="en-US" dirty="0">
                <a:latin typeface="Arial" panose="020B0604020202020204" pitchFamily="34" charset="0"/>
                <a:cs typeface="Arial" panose="020B0604020202020204" pitchFamily="34" charset="0"/>
              </a:rPr>
              <a:t> 8 For by grace are ye saved through faith; and that not of yourselves: it is the gift of God:</a:t>
            </a:r>
          </a:p>
          <a:p>
            <a:r>
              <a:rPr lang="en-US" dirty="0">
                <a:latin typeface="Arial" panose="020B0604020202020204" pitchFamily="34" charset="0"/>
                <a:cs typeface="Arial" panose="020B0604020202020204" pitchFamily="34" charset="0"/>
              </a:rPr>
              <a:t> 9 Not of works, lest any man should boast.</a:t>
            </a:r>
          </a:p>
          <a:p>
            <a:r>
              <a:rPr lang="en-US" dirty="0">
                <a:latin typeface="Arial" panose="020B0604020202020204" pitchFamily="34" charset="0"/>
                <a:cs typeface="Arial" panose="020B0604020202020204" pitchFamily="34" charset="0"/>
              </a:rPr>
              <a:t> 10 For we are his workmanship, created in Christ Jesus unto good works, which God hath before ordained that we should walk in them.</a:t>
            </a:r>
          </a:p>
          <a:p>
            <a:r>
              <a:rPr lang="en-US" dirty="0">
                <a:latin typeface="Arial" panose="020B0604020202020204" pitchFamily="34" charset="0"/>
                <a:cs typeface="Arial" panose="020B0604020202020204" pitchFamily="34" charset="0"/>
              </a:rPr>
              <a:t> 11 Wherefore remember, that ye being in time past Gentiles in the flesh, who are called Uncircumcision by that which is called the Circumcision in the flesh made by hands;</a:t>
            </a:r>
          </a:p>
          <a:p>
            <a:r>
              <a:rPr lang="en-US" dirty="0">
                <a:latin typeface="Arial" panose="020B0604020202020204" pitchFamily="34" charset="0"/>
                <a:cs typeface="Arial" panose="020B0604020202020204" pitchFamily="34" charset="0"/>
              </a:rPr>
              <a:t> 12 That at that time ye were </a:t>
            </a:r>
            <a:r>
              <a:rPr lang="en-US" b="1" dirty="0">
                <a:latin typeface="Arial" panose="020B0604020202020204" pitchFamily="34" charset="0"/>
                <a:cs typeface="Arial" panose="020B0604020202020204" pitchFamily="34" charset="0"/>
              </a:rPr>
              <a:t>without Christ, being aliens </a:t>
            </a:r>
            <a:r>
              <a:rPr lang="en-US" dirty="0">
                <a:latin typeface="Arial" panose="020B0604020202020204" pitchFamily="34" charset="0"/>
                <a:cs typeface="Arial" panose="020B0604020202020204" pitchFamily="34" charset="0"/>
              </a:rPr>
              <a:t>from the commonwealth of Israel, </a:t>
            </a:r>
            <a:r>
              <a:rPr lang="en-US" b="1" dirty="0">
                <a:latin typeface="Arial" panose="020B0604020202020204" pitchFamily="34" charset="0"/>
                <a:cs typeface="Arial" panose="020B0604020202020204" pitchFamily="34" charset="0"/>
              </a:rPr>
              <a:t>and strangers from the covenants of promise</a:t>
            </a:r>
            <a:r>
              <a:rPr lang="en-US" dirty="0">
                <a:latin typeface="Arial" panose="020B0604020202020204" pitchFamily="34" charset="0"/>
                <a:cs typeface="Arial" panose="020B0604020202020204" pitchFamily="34" charset="0"/>
              </a:rPr>
              <a:t>, having </a:t>
            </a:r>
            <a:r>
              <a:rPr lang="en-US" b="1" dirty="0">
                <a:latin typeface="Arial" panose="020B0604020202020204" pitchFamily="34" charset="0"/>
                <a:cs typeface="Arial" panose="020B0604020202020204" pitchFamily="34" charset="0"/>
              </a:rPr>
              <a:t>no hope, and without God in the world:</a:t>
            </a:r>
          </a:p>
          <a:p>
            <a:r>
              <a:rPr lang="en-US" dirty="0">
                <a:latin typeface="Arial" panose="020B0604020202020204" pitchFamily="34" charset="0"/>
                <a:cs typeface="Arial" panose="020B0604020202020204" pitchFamily="34" charset="0"/>
              </a:rPr>
              <a:t> 13 But now in Christ Jesus ye who sometimes </a:t>
            </a:r>
            <a:r>
              <a:rPr lang="en-US" b="1" dirty="0">
                <a:latin typeface="Arial" panose="020B0604020202020204" pitchFamily="34" charset="0"/>
                <a:cs typeface="Arial" panose="020B0604020202020204" pitchFamily="34" charset="0"/>
              </a:rPr>
              <a:t>were far off </a:t>
            </a:r>
            <a:r>
              <a:rPr lang="en-US" dirty="0">
                <a:latin typeface="Arial" panose="020B0604020202020204" pitchFamily="34" charset="0"/>
                <a:cs typeface="Arial" panose="020B0604020202020204" pitchFamily="34" charset="0"/>
              </a:rPr>
              <a:t>are </a:t>
            </a:r>
            <a:r>
              <a:rPr lang="en-US" b="1" dirty="0">
                <a:latin typeface="Arial" panose="020B0604020202020204" pitchFamily="34" charset="0"/>
                <a:cs typeface="Arial" panose="020B0604020202020204" pitchFamily="34" charset="0"/>
              </a:rPr>
              <a:t>made nigh by the blood of Christ.</a:t>
            </a:r>
          </a:p>
          <a:p>
            <a:r>
              <a:rPr lang="en-US" dirty="0">
                <a:latin typeface="Arial" panose="020B0604020202020204" pitchFamily="34" charset="0"/>
                <a:cs typeface="Arial" panose="020B0604020202020204" pitchFamily="34" charset="0"/>
              </a:rPr>
              <a:t> 14 For he is our peace, </a:t>
            </a:r>
            <a:r>
              <a:rPr lang="en-US" b="1" dirty="0">
                <a:latin typeface="Arial" panose="020B0604020202020204" pitchFamily="34" charset="0"/>
                <a:cs typeface="Arial" panose="020B0604020202020204" pitchFamily="34" charset="0"/>
              </a:rPr>
              <a:t>who hath made both one</a:t>
            </a:r>
            <a:r>
              <a:rPr lang="en-US" dirty="0">
                <a:latin typeface="Arial" panose="020B0604020202020204" pitchFamily="34" charset="0"/>
                <a:cs typeface="Arial" panose="020B0604020202020204" pitchFamily="34" charset="0"/>
              </a:rPr>
              <a:t>, and hath </a:t>
            </a:r>
            <a:r>
              <a:rPr lang="en-US" b="1" dirty="0">
                <a:latin typeface="Arial" panose="020B0604020202020204" pitchFamily="34" charset="0"/>
                <a:cs typeface="Arial" panose="020B0604020202020204" pitchFamily="34" charset="0"/>
              </a:rPr>
              <a:t>broken down the middle wall of partition between us;</a:t>
            </a:r>
          </a:p>
          <a:p>
            <a:r>
              <a:rPr lang="en-US" dirty="0">
                <a:latin typeface="Arial" panose="020B0604020202020204" pitchFamily="34" charset="0"/>
                <a:cs typeface="Arial" panose="020B0604020202020204" pitchFamily="34" charset="0"/>
              </a:rPr>
              <a:t> 15 Having </a:t>
            </a:r>
            <a:r>
              <a:rPr lang="en-US" b="1" dirty="0">
                <a:latin typeface="Arial" panose="020B0604020202020204" pitchFamily="34" charset="0"/>
                <a:cs typeface="Arial" panose="020B0604020202020204" pitchFamily="34" charset="0"/>
              </a:rPr>
              <a:t>abolished in his flesh the enmity, even the law of commandments contained in ordinances</a:t>
            </a:r>
            <a:r>
              <a:rPr lang="en-US" dirty="0">
                <a:latin typeface="Arial" panose="020B0604020202020204" pitchFamily="34" charset="0"/>
                <a:cs typeface="Arial" panose="020B0604020202020204" pitchFamily="34" charset="0"/>
              </a:rPr>
              <a:t>; for to make in himself of twain </a:t>
            </a:r>
            <a:r>
              <a:rPr lang="en-US" b="1" dirty="0">
                <a:latin typeface="Arial" panose="020B0604020202020204" pitchFamily="34" charset="0"/>
                <a:cs typeface="Arial" panose="020B0604020202020204" pitchFamily="34" charset="0"/>
              </a:rPr>
              <a:t>one new man, so making peace;</a:t>
            </a:r>
          </a:p>
          <a:p>
            <a:r>
              <a:rPr lang="en-US" dirty="0">
                <a:latin typeface="Arial" panose="020B0604020202020204" pitchFamily="34" charset="0"/>
                <a:cs typeface="Arial" panose="020B0604020202020204" pitchFamily="34" charset="0"/>
              </a:rPr>
              <a:t> 16 And that he might </a:t>
            </a:r>
            <a:r>
              <a:rPr lang="en-US" b="1" dirty="0">
                <a:latin typeface="Arial" panose="020B0604020202020204" pitchFamily="34" charset="0"/>
                <a:cs typeface="Arial" panose="020B0604020202020204" pitchFamily="34" charset="0"/>
              </a:rPr>
              <a:t>reconcile both unto God in one body</a:t>
            </a:r>
            <a:r>
              <a:rPr lang="en-US" dirty="0">
                <a:latin typeface="Arial" panose="020B0604020202020204" pitchFamily="34" charset="0"/>
                <a:cs typeface="Arial" panose="020B0604020202020204" pitchFamily="34" charset="0"/>
              </a:rPr>
              <a:t> by the cross, having slain the enmity thereby:</a:t>
            </a:r>
          </a:p>
          <a:p>
            <a:r>
              <a:rPr lang="en-US" dirty="0">
                <a:latin typeface="Arial" panose="020B0604020202020204" pitchFamily="34" charset="0"/>
                <a:cs typeface="Arial" panose="020B0604020202020204" pitchFamily="34" charset="0"/>
              </a:rPr>
              <a:t> 17 And came and </a:t>
            </a:r>
            <a:r>
              <a:rPr lang="en-US" b="1" dirty="0">
                <a:latin typeface="Arial" panose="020B0604020202020204" pitchFamily="34" charset="0"/>
                <a:cs typeface="Arial" panose="020B0604020202020204" pitchFamily="34" charset="0"/>
              </a:rPr>
              <a:t>preached peace to you which were afar off, and to them that were nigh.</a:t>
            </a:r>
          </a:p>
        </p:txBody>
      </p:sp>
      <p:sp>
        <p:nvSpPr>
          <p:cNvPr id="4" name="Slide Number Placeholder 3"/>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ED1D8B4F-05EE-4F83-EAEE-15F90BDB35BB}"/>
              </a:ext>
            </a:extLst>
          </p:cNvPr>
          <p:cNvSpPr>
            <a:spLocks noGrp="1"/>
          </p:cNvSpPr>
          <p:nvPr>
            <p:ph type="dt" idx="1"/>
          </p:nvPr>
        </p:nvSpPr>
        <p:spPr/>
        <p:txBody>
          <a:bodyPr/>
          <a:lstStyle/>
          <a:p>
            <a:r>
              <a:rPr lang="en-US"/>
              <a:t>10/15/2023 AM</a:t>
            </a:r>
          </a:p>
        </p:txBody>
      </p:sp>
    </p:spTree>
    <p:extLst>
      <p:ext uri="{BB962C8B-B14F-4D97-AF65-F5344CB8AC3E}">
        <p14:creationId xmlns:p14="http://schemas.microsoft.com/office/powerpoint/2010/main" val="320398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1" dirty="0">
                <a:latin typeface="Arial" panose="020B0604020202020204" pitchFamily="34" charset="0"/>
                <a:cs typeface="Arial" panose="020B0604020202020204" pitchFamily="34" charset="0"/>
              </a:rPr>
              <a:t>Matthew 7:13-14 KJV 13 </a:t>
            </a:r>
            <a:r>
              <a:rPr lang="en-US" dirty="0">
                <a:latin typeface="Arial" panose="020B0604020202020204" pitchFamily="34" charset="0"/>
                <a:cs typeface="Arial" panose="020B0604020202020204" pitchFamily="34" charset="0"/>
              </a:rPr>
              <a:t>Enter ye in at the strait gate: for wide is the gate, and broad is the way, that leadeth to destruction, and </a:t>
            </a:r>
            <a:r>
              <a:rPr lang="en-US" b="1" dirty="0">
                <a:latin typeface="Arial" panose="020B0604020202020204" pitchFamily="34" charset="0"/>
                <a:cs typeface="Arial" panose="020B0604020202020204" pitchFamily="34" charset="0"/>
              </a:rPr>
              <a:t>many there be which go in thereat</a:t>
            </a:r>
            <a:r>
              <a:rPr lang="en-US" dirty="0">
                <a:latin typeface="Arial" panose="020B0604020202020204" pitchFamily="34" charset="0"/>
                <a:cs typeface="Arial" panose="020B0604020202020204" pitchFamily="34" charset="0"/>
              </a:rPr>
              <a:t>: 14 Because strait is the gate, and narrow is the way, which leadeth unto life, and </a:t>
            </a:r>
            <a:r>
              <a:rPr lang="en-US" b="1" dirty="0">
                <a:latin typeface="Arial" panose="020B0604020202020204" pitchFamily="34" charset="0"/>
                <a:cs typeface="Arial" panose="020B0604020202020204" pitchFamily="34" charset="0"/>
              </a:rPr>
              <a:t>few there be that find it</a:t>
            </a:r>
            <a:r>
              <a:rPr lang="en-US"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1:20-26 KJV 20 </a:t>
            </a:r>
            <a:r>
              <a:rPr lang="en-US" dirty="0">
                <a:latin typeface="Arial" panose="020B0604020202020204" pitchFamily="34" charset="0"/>
                <a:cs typeface="Arial" panose="020B0604020202020204" pitchFamily="34" charset="0"/>
              </a:rPr>
              <a:t>Where is the wise? where is the scribe? where is the disputer of this world? hath not God made foolish the wisdom of this world?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For after that in the wisdom of God the world by wisdom knew not God, it pleased God by the foolishness of preaching to save them that believe.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For the Jews require a sign, and the Greeks seek after wisdom: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But we preach Christ crucified, unto the Jews a </a:t>
            </a:r>
            <a:r>
              <a:rPr lang="en-US" dirty="0" err="1">
                <a:latin typeface="Arial" panose="020B0604020202020204" pitchFamily="34" charset="0"/>
                <a:cs typeface="Arial" panose="020B0604020202020204" pitchFamily="34" charset="0"/>
              </a:rPr>
              <a:t>stumblingblock</a:t>
            </a:r>
            <a:r>
              <a:rPr lang="en-US" dirty="0">
                <a:latin typeface="Arial" panose="020B0604020202020204" pitchFamily="34" charset="0"/>
                <a:cs typeface="Arial" panose="020B0604020202020204" pitchFamily="34" charset="0"/>
              </a:rPr>
              <a:t>, and unto the Greeks foolishness;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But unto them which are called, both Jews and Greeks, Christ the power of God, and the wisdom of God.</a:t>
            </a:r>
            <a:r>
              <a:rPr lang="en-US" b="1" dirty="0">
                <a:latin typeface="Arial" panose="020B0604020202020204" pitchFamily="34" charset="0"/>
                <a:cs typeface="Arial" panose="020B0604020202020204" pitchFamily="34" charset="0"/>
              </a:rPr>
              <a:t> 25 </a:t>
            </a:r>
            <a:r>
              <a:rPr lang="en-US" dirty="0">
                <a:latin typeface="Arial" panose="020B0604020202020204" pitchFamily="34" charset="0"/>
                <a:cs typeface="Arial" panose="020B0604020202020204" pitchFamily="34" charset="0"/>
              </a:rPr>
              <a:t>Because the foolishness of God is wiser than men; and the weakness of God is stronger than men. </a:t>
            </a:r>
            <a:r>
              <a:rPr lang="en-US" b="1" dirty="0">
                <a:latin typeface="Arial" panose="020B0604020202020204" pitchFamily="34" charset="0"/>
                <a:cs typeface="Arial" panose="020B0604020202020204" pitchFamily="34" charset="0"/>
              </a:rPr>
              <a:t>26 </a:t>
            </a:r>
            <a:r>
              <a:rPr lang="en-US" dirty="0">
                <a:latin typeface="Arial" panose="020B0604020202020204" pitchFamily="34" charset="0"/>
                <a:cs typeface="Arial" panose="020B0604020202020204" pitchFamily="34" charset="0"/>
              </a:rPr>
              <a:t>For ye see your calling, brethren, how that </a:t>
            </a:r>
            <a:r>
              <a:rPr lang="en-US" b="1" dirty="0">
                <a:latin typeface="Arial" panose="020B0604020202020204" pitchFamily="34" charset="0"/>
                <a:cs typeface="Arial" panose="020B0604020202020204" pitchFamily="34" charset="0"/>
              </a:rPr>
              <a:t>not many </a:t>
            </a:r>
            <a:r>
              <a:rPr lang="en-US" dirty="0">
                <a:latin typeface="Arial" panose="020B0604020202020204" pitchFamily="34" charset="0"/>
                <a:cs typeface="Arial" panose="020B0604020202020204" pitchFamily="34" charset="0"/>
              </a:rPr>
              <a:t>wise men after the flesh, </a:t>
            </a:r>
            <a:r>
              <a:rPr lang="en-US" b="1" dirty="0">
                <a:latin typeface="Arial" panose="020B0604020202020204" pitchFamily="34" charset="0"/>
                <a:cs typeface="Arial" panose="020B0604020202020204" pitchFamily="34" charset="0"/>
              </a:rPr>
              <a:t>not many </a:t>
            </a:r>
            <a:r>
              <a:rPr lang="en-US" dirty="0">
                <a:latin typeface="Arial" panose="020B0604020202020204" pitchFamily="34" charset="0"/>
                <a:cs typeface="Arial" panose="020B0604020202020204" pitchFamily="34" charset="0"/>
              </a:rPr>
              <a:t>mighty, not </a:t>
            </a:r>
            <a:r>
              <a:rPr lang="en-US" b="1" dirty="0">
                <a:latin typeface="Arial" panose="020B0604020202020204" pitchFamily="34" charset="0"/>
                <a:cs typeface="Arial" panose="020B0604020202020204" pitchFamily="34" charset="0"/>
              </a:rPr>
              <a:t>many noble</a:t>
            </a:r>
            <a:r>
              <a:rPr lang="en-US" dirty="0">
                <a:latin typeface="Arial" panose="020B0604020202020204" pitchFamily="34" charset="0"/>
                <a:cs typeface="Arial" panose="020B0604020202020204" pitchFamily="34" charset="0"/>
              </a:rPr>
              <a:t>, are called: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But God hath chosen the foolish things of the world to confound the wise; and God hath chosen the weak things of the world to confound the things which are mighty;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And base things of the world, and things which are despised, hath God chosen, yea, and things which are not, to bring to nought things that are: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That no flesh should glory in his presence.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But of him are ye </a:t>
            </a:r>
            <a:r>
              <a:rPr lang="en-US" b="1" dirty="0">
                <a:latin typeface="Arial" panose="020B0604020202020204" pitchFamily="34" charset="0"/>
                <a:cs typeface="Arial" panose="020B0604020202020204" pitchFamily="34" charset="0"/>
              </a:rPr>
              <a:t>in Christ </a:t>
            </a:r>
            <a:r>
              <a:rPr lang="en-US" dirty="0">
                <a:latin typeface="Arial" panose="020B0604020202020204" pitchFamily="34" charset="0"/>
                <a:cs typeface="Arial" panose="020B0604020202020204" pitchFamily="34" charset="0"/>
              </a:rPr>
              <a:t>Jesus, who of God is made unto us wisdom, and righteousness, and sanctification, and redemption: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That, according as it is written, He that </a:t>
            </a:r>
            <a:r>
              <a:rPr lang="en-US" dirty="0" err="1">
                <a:latin typeface="Arial" panose="020B0604020202020204" pitchFamily="34" charset="0"/>
                <a:cs typeface="Arial" panose="020B0604020202020204" pitchFamily="34" charset="0"/>
              </a:rPr>
              <a:t>glorieth</a:t>
            </a:r>
            <a:r>
              <a:rPr lang="en-US" dirty="0">
                <a:latin typeface="Arial" panose="020B0604020202020204" pitchFamily="34" charset="0"/>
                <a:cs typeface="Arial" panose="020B0604020202020204" pitchFamily="34" charset="0"/>
              </a:rPr>
              <a:t>, let him glory in the Lord. </a:t>
            </a:r>
          </a:p>
        </p:txBody>
      </p:sp>
      <p:sp>
        <p:nvSpPr>
          <p:cNvPr id="4" name="Slide Number Placeholder 3"/>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B63E9F5D-E8BC-FBA1-8064-33239CE14D1C}"/>
              </a:ext>
            </a:extLst>
          </p:cNvPr>
          <p:cNvSpPr>
            <a:spLocks noGrp="1"/>
          </p:cNvSpPr>
          <p:nvPr>
            <p:ph type="dt" idx="1"/>
          </p:nvPr>
        </p:nvSpPr>
        <p:spPr/>
        <p:txBody>
          <a:bodyPr/>
          <a:lstStyle/>
          <a:p>
            <a:r>
              <a:rPr lang="en-US"/>
              <a:t>10/15/2023 AM</a:t>
            </a:r>
          </a:p>
        </p:txBody>
      </p:sp>
    </p:spTree>
    <p:extLst>
      <p:ext uri="{BB962C8B-B14F-4D97-AF65-F5344CB8AC3E}">
        <p14:creationId xmlns:p14="http://schemas.microsoft.com/office/powerpoint/2010/main" val="2984290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85725"/>
            <a:ext cx="4114800" cy="3086100"/>
          </a:xfrm>
        </p:spPr>
      </p:sp>
      <p:sp>
        <p:nvSpPr>
          <p:cNvPr id="3" name="Notes Placeholder 2"/>
          <p:cNvSpPr>
            <a:spLocks noGrp="1"/>
          </p:cNvSpPr>
          <p:nvPr>
            <p:ph type="body" idx="1"/>
          </p:nvPr>
        </p:nvSpPr>
        <p:spPr>
          <a:xfrm>
            <a:off x="0" y="3171825"/>
            <a:ext cx="6858000" cy="5972175"/>
          </a:xfrm>
        </p:spPr>
        <p:txBody>
          <a:bodyPr/>
          <a:lstStyle/>
          <a:p>
            <a:r>
              <a:rPr lang="en-US" b="1" dirty="0">
                <a:latin typeface="Arial" panose="020B0604020202020204" pitchFamily="34" charset="0"/>
                <a:cs typeface="Arial" panose="020B0604020202020204" pitchFamily="34" charset="0"/>
              </a:rPr>
              <a:t>Hebrews 10:21-26 KJV 21 </a:t>
            </a:r>
            <a:r>
              <a:rPr lang="en-US" dirty="0">
                <a:latin typeface="Arial" panose="020B0604020202020204" pitchFamily="34" charset="0"/>
                <a:cs typeface="Arial" panose="020B0604020202020204" pitchFamily="34" charset="0"/>
              </a:rPr>
              <a:t>And having an high priest over the house of God;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Let us draw near with a true heart in full assurance of faith, having our hearts sprinkled from an evil conscience, and our bodies washed with pure water.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Let us hold fast the profession of our faith without wavering; (for he is faithful that promised;)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And let us consider one another to </a:t>
            </a:r>
            <a:r>
              <a:rPr lang="en-US" b="1" dirty="0">
                <a:latin typeface="Arial" panose="020B0604020202020204" pitchFamily="34" charset="0"/>
                <a:cs typeface="Arial" panose="020B0604020202020204" pitchFamily="34" charset="0"/>
              </a:rPr>
              <a:t>provoke unto love and to good works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Not forsaking the assembling of ourselves together, </a:t>
            </a:r>
            <a:r>
              <a:rPr lang="en-US" u="sng" dirty="0">
                <a:latin typeface="Arial" panose="020B0604020202020204" pitchFamily="34" charset="0"/>
                <a:cs typeface="Arial" panose="020B0604020202020204" pitchFamily="34" charset="0"/>
              </a:rPr>
              <a:t>as the manner of some is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exhorting one another: and so much the more, as ye see the day approaching. 26</a:t>
            </a:r>
            <a:r>
              <a:rPr lang="en-US" dirty="0">
                <a:latin typeface="Arial" panose="020B0604020202020204" pitchFamily="34" charset="0"/>
                <a:cs typeface="Arial" panose="020B0604020202020204" pitchFamily="34" charset="0"/>
              </a:rPr>
              <a:t> For if we sin </a:t>
            </a:r>
            <a:r>
              <a:rPr lang="en-US" dirty="0" err="1">
                <a:latin typeface="Arial" panose="020B0604020202020204" pitchFamily="34" charset="0"/>
                <a:cs typeface="Arial" panose="020B0604020202020204" pitchFamily="34" charset="0"/>
              </a:rPr>
              <a:t>wilfully</a:t>
            </a:r>
            <a:r>
              <a:rPr lang="en-US" dirty="0">
                <a:latin typeface="Arial" panose="020B0604020202020204" pitchFamily="34" charset="0"/>
                <a:cs typeface="Arial" panose="020B0604020202020204" pitchFamily="34" charset="0"/>
              </a:rPr>
              <a:t> after that we have received the knowledge of the truth, there </a:t>
            </a:r>
            <a:r>
              <a:rPr lang="en-US" dirty="0" err="1">
                <a:latin typeface="Arial" panose="020B0604020202020204" pitchFamily="34" charset="0"/>
                <a:cs typeface="Arial" panose="020B0604020202020204" pitchFamily="34" charset="0"/>
              </a:rPr>
              <a:t>remaineth</a:t>
            </a:r>
            <a:r>
              <a:rPr lang="en-US" dirty="0">
                <a:latin typeface="Arial" panose="020B0604020202020204" pitchFamily="34" charset="0"/>
                <a:cs typeface="Arial" panose="020B0604020202020204" pitchFamily="34" charset="0"/>
              </a:rPr>
              <a:t> no more sacrifice for sins,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20:7 KJV 7</a:t>
            </a:r>
            <a:r>
              <a:rPr lang="en-US" dirty="0">
                <a:latin typeface="Arial" panose="020B0604020202020204" pitchFamily="34" charset="0"/>
                <a:cs typeface="Arial" panose="020B0604020202020204" pitchFamily="34" charset="0"/>
              </a:rPr>
              <a:t> And upon the first day of the week, when the disciples came together to break bread, Paul preached unto them, ready to depart on the morrow; and continued his speech until midnight.</a:t>
            </a:r>
          </a:p>
          <a:p>
            <a:r>
              <a:rPr lang="en-US" b="1" dirty="0">
                <a:latin typeface="Arial" panose="020B0604020202020204" pitchFamily="34" charset="0"/>
                <a:cs typeface="Arial" panose="020B0604020202020204" pitchFamily="34" charset="0"/>
              </a:rPr>
              <a:t>Acts 4:31 KJV 31 </a:t>
            </a:r>
            <a:r>
              <a:rPr lang="en-US" dirty="0">
                <a:latin typeface="Arial" panose="020B0604020202020204" pitchFamily="34" charset="0"/>
                <a:cs typeface="Arial" panose="020B0604020202020204" pitchFamily="34" charset="0"/>
              </a:rPr>
              <a:t>And when they had prayed, the place was shaken where they were assembled together; and they were all filled with the Holy Ghost, and they spake the word of God with boldness.</a:t>
            </a:r>
          </a:p>
          <a:p>
            <a:r>
              <a:rPr lang="en-US" b="1" dirty="0">
                <a:latin typeface="Arial" panose="020B0604020202020204" pitchFamily="34" charset="0"/>
                <a:cs typeface="Arial" panose="020B0604020202020204" pitchFamily="34" charset="0"/>
              </a:rPr>
              <a:t>Acts 15:12 KJV 12 Then all the multitude kept silence, and gave audience to Barnabas and Paul, declaring what miracles and wonders God had wrought among the Gentiles by them.</a:t>
            </a:r>
          </a:p>
          <a:p>
            <a:r>
              <a:rPr lang="en-US" b="1" dirty="0">
                <a:latin typeface="Arial" panose="020B0604020202020204" pitchFamily="34" charset="0"/>
                <a:cs typeface="Arial" panose="020B0604020202020204" pitchFamily="34" charset="0"/>
              </a:rPr>
              <a:t>Acts 15:1-2 KJV 1 </a:t>
            </a:r>
            <a:r>
              <a:rPr lang="en-US" dirty="0">
                <a:latin typeface="Arial" panose="020B0604020202020204" pitchFamily="34" charset="0"/>
                <a:cs typeface="Arial" panose="020B0604020202020204" pitchFamily="34" charset="0"/>
              </a:rPr>
              <a:t>And certain men which came down from Judaea taught the brethren, and said, Except ye be circumcised after the manner of Moses, ye cannot be saved. 2 When therefore Paul and Barnabas had no small dissension and disputation with them, they determined that Paul and Barnabas, and certain other of them, should go up to Jerusalem unto the apostles and elders about this question.</a:t>
            </a:r>
          </a:p>
          <a:p>
            <a:r>
              <a:rPr lang="en-US" b="1" dirty="0">
                <a:latin typeface="Arial" panose="020B0604020202020204" pitchFamily="34" charset="0"/>
                <a:cs typeface="Arial" panose="020B0604020202020204" pitchFamily="34" charset="0"/>
              </a:rPr>
              <a:t>Acts 15:6 KJV 6 </a:t>
            </a:r>
            <a:r>
              <a:rPr lang="en-US" dirty="0">
                <a:latin typeface="Arial" panose="020B0604020202020204" pitchFamily="34" charset="0"/>
                <a:cs typeface="Arial" panose="020B0604020202020204" pitchFamily="34" charset="0"/>
              </a:rPr>
              <a:t>And the apostles and elders came together for to consider of this matter</a:t>
            </a:r>
          </a:p>
          <a:p>
            <a:r>
              <a:rPr lang="en-US" b="1" dirty="0">
                <a:latin typeface="Arial" panose="020B0604020202020204" pitchFamily="34" charset="0"/>
                <a:cs typeface="Arial" panose="020B0604020202020204" pitchFamily="34" charset="0"/>
              </a:rPr>
              <a:t>Acts 15:25 KJV 25 </a:t>
            </a:r>
            <a:r>
              <a:rPr lang="en-US" dirty="0">
                <a:latin typeface="Arial" panose="020B0604020202020204" pitchFamily="34" charset="0"/>
                <a:cs typeface="Arial" panose="020B0604020202020204" pitchFamily="34" charset="0"/>
              </a:rPr>
              <a:t>It seemed good unto us, being assembled with one accord, to send chosen men unto you with our beloved Barnabas and Paul,</a:t>
            </a:r>
          </a:p>
          <a:p>
            <a:r>
              <a:rPr lang="en-US" b="1" dirty="0">
                <a:latin typeface="Arial" panose="020B0604020202020204" pitchFamily="34" charset="0"/>
                <a:cs typeface="Arial" panose="020B0604020202020204" pitchFamily="34" charset="0"/>
              </a:rPr>
              <a:t>Acts 19:8-9 NKJV 8 </a:t>
            </a:r>
            <a:r>
              <a:rPr lang="en-US" dirty="0">
                <a:latin typeface="Arial" panose="020B0604020202020204" pitchFamily="34" charset="0"/>
                <a:cs typeface="Arial" panose="020B0604020202020204" pitchFamily="34" charset="0"/>
              </a:rPr>
              <a:t>And he went into the synagogue and spoke boldly for three months, reasoning and persuading concerning the things of the kingdom of God. 9 But when some were hardened and did not believe, but spoke evil of the Way before the multitude, he departed from them and withdrew the disciples, reasoning daily in the school of Tyrannus.</a:t>
            </a:r>
          </a:p>
          <a:p>
            <a:r>
              <a:rPr lang="en-US" b="1" dirty="0">
                <a:latin typeface="Arial" panose="020B0604020202020204" pitchFamily="34" charset="0"/>
                <a:cs typeface="Arial" panose="020B0604020202020204" pitchFamily="34" charset="0"/>
              </a:rPr>
              <a:t>1 Corinthians 5:3-4 KJV 3 </a:t>
            </a:r>
            <a:r>
              <a:rPr lang="en-US" dirty="0">
                <a:latin typeface="Arial" panose="020B0604020202020204" pitchFamily="34" charset="0"/>
                <a:cs typeface="Arial" panose="020B0604020202020204" pitchFamily="34" charset="0"/>
              </a:rPr>
              <a:t>For I verily, as absent in body, but present in spirit, have judged already, as though I were present, concerning him that hath so done this deed,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In the name of our Lord Jesus Christ, when ye are gathered together, and my spirit, with the power of our Lord Jesus Christ,</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75E84711-3B16-3F53-7B62-743739BFC244}"/>
              </a:ext>
            </a:extLst>
          </p:cNvPr>
          <p:cNvSpPr>
            <a:spLocks noGrp="1"/>
          </p:cNvSpPr>
          <p:nvPr>
            <p:ph type="dt" idx="1"/>
          </p:nvPr>
        </p:nvSpPr>
        <p:spPr/>
        <p:txBody>
          <a:bodyPr/>
          <a:lstStyle/>
          <a:p>
            <a:r>
              <a:rPr lang="en-US"/>
              <a:t>10/15/2023 AM</a:t>
            </a:r>
          </a:p>
        </p:txBody>
      </p:sp>
    </p:spTree>
    <p:extLst>
      <p:ext uri="{BB962C8B-B14F-4D97-AF65-F5344CB8AC3E}">
        <p14:creationId xmlns:p14="http://schemas.microsoft.com/office/powerpoint/2010/main" val="3302870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r>
              <a:rPr lang="en-US" b="1" dirty="0">
                <a:latin typeface="Arial" panose="020B0604020202020204" pitchFamily="34" charset="0"/>
                <a:cs typeface="Arial" panose="020B0604020202020204" pitchFamily="34" charset="0"/>
              </a:rPr>
              <a:t>Ephesians 4:1-6 KJV 1 </a:t>
            </a:r>
            <a:r>
              <a:rPr lang="en-US" dirty="0">
                <a:latin typeface="Arial" panose="020B0604020202020204" pitchFamily="34" charset="0"/>
                <a:cs typeface="Arial" panose="020B0604020202020204" pitchFamily="34" charset="0"/>
              </a:rPr>
              <a:t>I therefore, the prisoner of the Lord, beseech you that ye walk worthy of the vocation wherewith ye are called,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With all lowliness and meekness, with longsuffering, forbearing one another in love; </a:t>
            </a:r>
            <a:r>
              <a:rPr lang="en-US" b="1" dirty="0">
                <a:latin typeface="Arial" panose="020B0604020202020204" pitchFamily="34" charset="0"/>
                <a:cs typeface="Arial" panose="020B0604020202020204" pitchFamily="34" charset="0"/>
              </a:rPr>
              <a:t>3 </a:t>
            </a:r>
            <a:r>
              <a:rPr lang="en-US" dirty="0" err="1">
                <a:latin typeface="Arial" panose="020B0604020202020204" pitchFamily="34" charset="0"/>
                <a:cs typeface="Arial" panose="020B0604020202020204" pitchFamily="34" charset="0"/>
              </a:rPr>
              <a:t>Endeavouring</a:t>
            </a:r>
            <a:r>
              <a:rPr lang="en-US" dirty="0">
                <a:latin typeface="Arial" panose="020B0604020202020204" pitchFamily="34" charset="0"/>
                <a:cs typeface="Arial" panose="020B0604020202020204" pitchFamily="34" charset="0"/>
              </a:rPr>
              <a:t> to keep the unity of the Spirit in the bond of peace.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There is </a:t>
            </a:r>
            <a:r>
              <a:rPr lang="en-US" b="1" dirty="0">
                <a:latin typeface="Arial" panose="020B0604020202020204" pitchFamily="34" charset="0"/>
                <a:cs typeface="Arial" panose="020B0604020202020204" pitchFamily="34" charset="0"/>
              </a:rPr>
              <a:t>one body</a:t>
            </a:r>
            <a:r>
              <a:rPr lang="en-US" dirty="0">
                <a:latin typeface="Arial" panose="020B0604020202020204" pitchFamily="34" charset="0"/>
                <a:cs typeface="Arial" panose="020B0604020202020204" pitchFamily="34" charset="0"/>
              </a:rPr>
              <a:t>, and one Spirit, even as ye are called in one hope of your calling;</a:t>
            </a:r>
            <a:r>
              <a:rPr lang="en-US" b="1" dirty="0">
                <a:latin typeface="Arial" panose="020B0604020202020204" pitchFamily="34" charset="0"/>
                <a:cs typeface="Arial" panose="020B0604020202020204" pitchFamily="34" charset="0"/>
              </a:rPr>
              <a:t> 5 </a:t>
            </a:r>
            <a:r>
              <a:rPr lang="en-US" dirty="0">
                <a:latin typeface="Arial" panose="020B0604020202020204" pitchFamily="34" charset="0"/>
                <a:cs typeface="Arial" panose="020B0604020202020204" pitchFamily="34" charset="0"/>
              </a:rPr>
              <a:t>One Lord, one faith, one baptism,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One God and Father of all, who is above all, and through all, and in you all.</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1:18-20 KJV 18 </a:t>
            </a:r>
            <a:r>
              <a:rPr lang="en-US" dirty="0">
                <a:latin typeface="Arial" panose="020B0604020202020204" pitchFamily="34" charset="0"/>
                <a:cs typeface="Arial" panose="020B0604020202020204" pitchFamily="34" charset="0"/>
              </a:rPr>
              <a:t>And he is </a:t>
            </a:r>
            <a:r>
              <a:rPr lang="en-US" b="1" dirty="0">
                <a:latin typeface="Arial" panose="020B0604020202020204" pitchFamily="34" charset="0"/>
                <a:cs typeface="Arial" panose="020B0604020202020204" pitchFamily="34" charset="0"/>
              </a:rPr>
              <a:t>the head of the body, the church</a:t>
            </a:r>
            <a:r>
              <a:rPr lang="en-US" dirty="0">
                <a:latin typeface="Arial" panose="020B0604020202020204" pitchFamily="34" charset="0"/>
                <a:cs typeface="Arial" panose="020B0604020202020204" pitchFamily="34" charset="0"/>
              </a:rPr>
              <a:t>: who is the beginning, the firstborn from the dead; that in all things he might have the preeminence.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For it pleased the Father that in him should all fulness dwell;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And, having made peace through the blood of his cross, by him to reconcile all things unto himself; by him, I say, whether they be things in earth, or things in heaven.</a:t>
            </a:r>
          </a:p>
          <a:p>
            <a:r>
              <a:rPr lang="en-US" b="1" dirty="0">
                <a:latin typeface="Arial" panose="020B0604020202020204" pitchFamily="34" charset="0"/>
                <a:cs typeface="Arial" panose="020B0604020202020204" pitchFamily="34" charset="0"/>
              </a:rPr>
              <a:t>Ephesians 1:19-23 KJV 19 </a:t>
            </a:r>
            <a:r>
              <a:rPr lang="en-US" dirty="0">
                <a:latin typeface="Arial" panose="020B0604020202020204" pitchFamily="34" charset="0"/>
                <a:cs typeface="Arial" panose="020B0604020202020204" pitchFamily="34" charset="0"/>
              </a:rPr>
              <a:t>And what is the exceeding greatness of his power to us-ward who believe, according to the working of his mighty power</a:t>
            </a:r>
            <a:r>
              <a:rPr lang="en-US" b="1" dirty="0">
                <a:latin typeface="Arial" panose="020B0604020202020204" pitchFamily="34" charset="0"/>
                <a:cs typeface="Arial" panose="020B0604020202020204" pitchFamily="34" charset="0"/>
              </a:rPr>
              <a:t>, 20 </a:t>
            </a:r>
            <a:r>
              <a:rPr lang="en-US" dirty="0">
                <a:latin typeface="Arial" panose="020B0604020202020204" pitchFamily="34" charset="0"/>
                <a:cs typeface="Arial" panose="020B0604020202020204" pitchFamily="34" charset="0"/>
              </a:rPr>
              <a:t>Which he wrought in Christ, when he raised him from the dead, and set him at his own right hand in the heavenly places,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Far above all principality, and power, and might, and dominion, and every name that is named, not only in this world, but also in that which is to come</a:t>
            </a:r>
            <a:r>
              <a:rPr lang="en-US" b="1" dirty="0">
                <a:latin typeface="Arial" panose="020B0604020202020204" pitchFamily="34" charset="0"/>
                <a:cs typeface="Arial" panose="020B0604020202020204" pitchFamily="34" charset="0"/>
              </a:rPr>
              <a:t>: 22 </a:t>
            </a:r>
            <a:r>
              <a:rPr lang="en-US" dirty="0">
                <a:latin typeface="Arial" panose="020B0604020202020204" pitchFamily="34" charset="0"/>
                <a:cs typeface="Arial" panose="020B0604020202020204" pitchFamily="34" charset="0"/>
              </a:rPr>
              <a:t>And hath put all things under his feet, and gave him to be the head over all things to the church,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Which is his body, the fulness of him that </a:t>
            </a:r>
            <a:r>
              <a:rPr lang="en-US" dirty="0" err="1">
                <a:latin typeface="Arial" panose="020B0604020202020204" pitchFamily="34" charset="0"/>
                <a:cs typeface="Arial" panose="020B0604020202020204" pitchFamily="34" charset="0"/>
              </a:rPr>
              <a:t>filleth</a:t>
            </a:r>
            <a:r>
              <a:rPr lang="en-US" dirty="0">
                <a:latin typeface="Arial" panose="020B0604020202020204" pitchFamily="34" charset="0"/>
                <a:cs typeface="Arial" panose="020B0604020202020204" pitchFamily="34" charset="0"/>
              </a:rPr>
              <a:t> all in all.</a:t>
            </a:r>
          </a:p>
          <a:p>
            <a:r>
              <a:rPr lang="en-US" b="1" dirty="0">
                <a:latin typeface="Arial" panose="020B0604020202020204" pitchFamily="34" charset="0"/>
                <a:cs typeface="Arial" panose="020B0604020202020204" pitchFamily="34" charset="0"/>
              </a:rPr>
              <a:t>Ephesians 5:23-25 KJV 23 </a:t>
            </a:r>
            <a:r>
              <a:rPr lang="en-US" dirty="0">
                <a:latin typeface="Arial" panose="020B0604020202020204" pitchFamily="34" charset="0"/>
                <a:cs typeface="Arial" panose="020B0604020202020204" pitchFamily="34" charset="0"/>
              </a:rPr>
              <a:t>For the husband is the head of the wife, even as </a:t>
            </a:r>
            <a:r>
              <a:rPr lang="en-US" b="1" dirty="0">
                <a:latin typeface="Arial" panose="020B0604020202020204" pitchFamily="34" charset="0"/>
                <a:cs typeface="Arial" panose="020B0604020202020204" pitchFamily="34" charset="0"/>
              </a:rPr>
              <a:t>Christ is the head of the church</a:t>
            </a:r>
            <a:r>
              <a:rPr lang="en-US" dirty="0">
                <a:latin typeface="Arial" panose="020B0604020202020204" pitchFamily="34" charset="0"/>
                <a:cs typeface="Arial" panose="020B0604020202020204" pitchFamily="34" charset="0"/>
              </a:rPr>
              <a:t>: and he is the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of the body.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Therefore as the church is subject unto Christ, so let the wives be to their own husbands in every thing.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Husbands, love your wives, even as Christ also loved the church, and gave himself for it,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12:13 KJV 13 </a:t>
            </a:r>
            <a:r>
              <a:rPr lang="en-US" dirty="0">
                <a:latin typeface="Arial" panose="020B0604020202020204" pitchFamily="34" charset="0"/>
                <a:cs typeface="Arial" panose="020B0604020202020204" pitchFamily="34" charset="0"/>
              </a:rPr>
              <a:t>For by one Spirit are we </a:t>
            </a:r>
            <a:r>
              <a:rPr lang="en-US" b="1" dirty="0">
                <a:latin typeface="Arial" panose="020B0604020202020204" pitchFamily="34" charset="0"/>
                <a:cs typeface="Arial" panose="020B0604020202020204" pitchFamily="34" charset="0"/>
              </a:rPr>
              <a:t>all baptized into one body</a:t>
            </a:r>
            <a:r>
              <a:rPr lang="en-US" dirty="0">
                <a:latin typeface="Arial" panose="020B0604020202020204" pitchFamily="34" charset="0"/>
                <a:cs typeface="Arial" panose="020B0604020202020204" pitchFamily="34" charset="0"/>
              </a:rPr>
              <a:t>, whether we be Jews or Gentiles, whether we be bond or free; and have been all made to drink into one Spirit.</a:t>
            </a:r>
          </a:p>
        </p:txBody>
      </p:sp>
      <p:sp>
        <p:nvSpPr>
          <p:cNvPr id="4" name="Slide Number Placeholder 3"/>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8E250272-0501-7CFA-03C0-4F441CCD4BA4}"/>
              </a:ext>
            </a:extLst>
          </p:cNvPr>
          <p:cNvSpPr>
            <a:spLocks noGrp="1"/>
          </p:cNvSpPr>
          <p:nvPr>
            <p:ph type="dt" idx="1"/>
          </p:nvPr>
        </p:nvSpPr>
        <p:spPr/>
        <p:txBody>
          <a:bodyPr/>
          <a:lstStyle/>
          <a:p>
            <a:r>
              <a:rPr lang="en-US"/>
              <a:t>10/15/2023 AM</a:t>
            </a:r>
          </a:p>
        </p:txBody>
      </p:sp>
    </p:spTree>
    <p:extLst>
      <p:ext uri="{BB962C8B-B14F-4D97-AF65-F5344CB8AC3E}">
        <p14:creationId xmlns:p14="http://schemas.microsoft.com/office/powerpoint/2010/main" val="3058172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0188"/>
            <a:ext cx="4114800" cy="3086100"/>
          </a:xfrm>
        </p:spPr>
      </p:sp>
      <p:sp>
        <p:nvSpPr>
          <p:cNvPr id="3" name="Notes Placeholder 2"/>
          <p:cNvSpPr>
            <a:spLocks noGrp="1"/>
          </p:cNvSpPr>
          <p:nvPr>
            <p:ph type="body" idx="1"/>
          </p:nvPr>
        </p:nvSpPr>
        <p:spPr>
          <a:xfrm>
            <a:off x="-1" y="3316288"/>
            <a:ext cx="6856413" cy="582771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We are to be diligent to be approved of God </a:t>
            </a:r>
            <a:r>
              <a:rPr lang="en-US" sz="1200" i="1" dirty="0">
                <a:latin typeface="Arial" panose="020B0604020202020204" pitchFamily="34" charset="0"/>
                <a:cs typeface="Arial" panose="020B0604020202020204" pitchFamily="34" charset="0"/>
              </a:rPr>
              <a:t>– 2 Tim. 2:15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latin typeface="Arial" panose="020B0604020202020204" pitchFamily="34" charset="0"/>
              <a:cs typeface="Arial" panose="020B0604020202020204" pitchFamily="34" charset="0"/>
            </a:endParaRPr>
          </a:p>
          <a:p>
            <a:pPr eaLnBrk="1" hangingPunct="1">
              <a:defRPr/>
            </a:pPr>
            <a:r>
              <a:rPr lang="en-US" altLang="en-US" sz="1200" b="1" dirty="0">
                <a:latin typeface="Arial" panose="020B0604020202020204" pitchFamily="34" charset="0"/>
                <a:cs typeface="Arial" panose="020B0604020202020204" pitchFamily="34" charset="0"/>
              </a:rPr>
              <a:t>Gen 2:22-24 </a:t>
            </a:r>
            <a:r>
              <a:rPr lang="en-US" altLang="en-US" sz="1200" dirty="0">
                <a:latin typeface="Arial" panose="020B0604020202020204" pitchFamily="34" charset="0"/>
                <a:cs typeface="Arial" panose="020B0604020202020204" pitchFamily="34" charset="0"/>
              </a:rPr>
              <a:t>KJV </a:t>
            </a:r>
            <a:r>
              <a:rPr lang="en-US" altLang="en-US" sz="1200" b="1" dirty="0">
                <a:latin typeface="Arial" panose="020B0604020202020204" pitchFamily="34" charset="0"/>
                <a:cs typeface="Arial" panose="020B0604020202020204" pitchFamily="34" charset="0"/>
              </a:rPr>
              <a:t>22 </a:t>
            </a:r>
            <a:r>
              <a:rPr lang="en-US" altLang="en-US" sz="1200" dirty="0">
                <a:latin typeface="Arial" panose="020B0604020202020204" pitchFamily="34" charset="0"/>
                <a:cs typeface="Arial" panose="020B0604020202020204" pitchFamily="34" charset="0"/>
              </a:rPr>
              <a:t>And the rib, which the LORD God had taken from man, made he a woman, and brought her unto the man. </a:t>
            </a:r>
            <a:r>
              <a:rPr lang="en-US" altLang="en-US" sz="1200" b="1" dirty="0">
                <a:latin typeface="Arial" panose="020B0604020202020204" pitchFamily="34" charset="0"/>
                <a:cs typeface="Arial" panose="020B0604020202020204" pitchFamily="34" charset="0"/>
              </a:rPr>
              <a:t>23</a:t>
            </a:r>
            <a:r>
              <a:rPr lang="en-US" altLang="en-US" sz="1200" dirty="0">
                <a:latin typeface="Arial" panose="020B0604020202020204" pitchFamily="34" charset="0"/>
                <a:cs typeface="Arial" panose="020B0604020202020204" pitchFamily="34" charset="0"/>
              </a:rPr>
              <a:t> And Adam said, This is now bone of my bones, and flesh of my flesh: she shall be called Woman,  because she was taken out of Man. {Woman: Heb. Isha} {Man: Heb. Ish} 24 Therefore shall a man leave his father and his mother, and shall </a:t>
            </a:r>
            <a:r>
              <a:rPr lang="en-US" altLang="en-US" sz="1200" b="1" i="1" u="sng" dirty="0">
                <a:latin typeface="Arial" panose="020B0604020202020204" pitchFamily="34" charset="0"/>
                <a:cs typeface="Arial" panose="020B0604020202020204" pitchFamily="34" charset="0"/>
              </a:rPr>
              <a:t>cleave</a:t>
            </a:r>
            <a:r>
              <a:rPr lang="en-US" altLang="en-US" sz="1200" dirty="0">
                <a:latin typeface="Arial" panose="020B0604020202020204" pitchFamily="34" charset="0"/>
                <a:cs typeface="Arial" panose="020B0604020202020204" pitchFamily="34" charset="0"/>
              </a:rPr>
              <a:t> unto his wife: and they shall be one flesh.</a:t>
            </a:r>
          </a:p>
          <a:p>
            <a:pPr eaLnBrk="1" hangingPunct="1">
              <a:spcBef>
                <a:spcPct val="0"/>
              </a:spcBef>
            </a:pPr>
            <a:r>
              <a:rPr lang="en-US" altLang="en-US" sz="1200" b="1" dirty="0">
                <a:latin typeface="Arial" panose="020B0604020202020204" pitchFamily="34" charset="0"/>
                <a:cs typeface="Arial" panose="020B0604020202020204" pitchFamily="34" charset="0"/>
              </a:rPr>
              <a:t>“Cleave”</a:t>
            </a:r>
            <a:r>
              <a:rPr lang="en-US" altLang="en-US" sz="1200" dirty="0">
                <a:latin typeface="Arial" panose="020B0604020202020204" pitchFamily="34" charset="0"/>
                <a:cs typeface="Arial" panose="020B0604020202020204" pitchFamily="34" charset="0"/>
              </a:rPr>
              <a:t> - 01692. </a:t>
            </a:r>
            <a:r>
              <a:rPr lang="en-US" altLang="en-US" sz="1200" dirty="0" err="1">
                <a:latin typeface="Arial" panose="020B0604020202020204" pitchFamily="34" charset="0"/>
                <a:cs typeface="Arial" panose="020B0604020202020204" pitchFamily="34" charset="0"/>
              </a:rPr>
              <a:t>daw-bak</a:t>
            </a:r>
            <a:r>
              <a:rPr lang="en-US" altLang="en-US" sz="1200" dirty="0">
                <a:latin typeface="Arial" panose="020B0604020202020204" pitchFamily="34" charset="0"/>
                <a:cs typeface="Arial" panose="020B0604020202020204" pitchFamily="34" charset="0"/>
              </a:rPr>
              <a:t>’ - a primitive root; properly, to impinge, i.e. cling or adhere; figuratively, to catch by pursuit:--abide fast, cleave (fast together), follow close (hard after), be joined (together), keep (fast), overtake, pursue hard, stick, take. </a:t>
            </a:r>
            <a:r>
              <a:rPr lang="en-US" altLang="en-US" sz="1200" b="1" i="1" dirty="0">
                <a:latin typeface="Arial" panose="020B0604020202020204" pitchFamily="34" charset="0"/>
                <a:cs typeface="Arial" panose="020B0604020202020204" pitchFamily="34" charset="0"/>
              </a:rPr>
              <a:t>- Strong</a:t>
            </a:r>
          </a:p>
          <a:p>
            <a:pPr eaLnBrk="1" hangingPunct="1">
              <a:spcBef>
                <a:spcPct val="0"/>
              </a:spcBef>
            </a:pPr>
            <a:r>
              <a:rPr lang="en-US" altLang="en-US" sz="1200" b="1" i="0" dirty="0">
                <a:latin typeface="Arial" panose="020B0604020202020204" pitchFamily="34" charset="0"/>
                <a:cs typeface="Arial" panose="020B0604020202020204" pitchFamily="34" charset="0"/>
              </a:rPr>
              <a:t>Matt 19:3-6 </a:t>
            </a:r>
            <a:r>
              <a:rPr lang="en-US" altLang="en-US" sz="1200" b="0" i="0" dirty="0">
                <a:latin typeface="Arial" panose="020B0604020202020204" pitchFamily="34" charset="0"/>
                <a:cs typeface="Arial" panose="020B0604020202020204" pitchFamily="34" charset="0"/>
              </a:rPr>
              <a:t>KJV </a:t>
            </a:r>
            <a:r>
              <a:rPr lang="en-US" altLang="en-US" sz="1200" b="1" i="0" dirty="0">
                <a:latin typeface="Arial" panose="020B0604020202020204" pitchFamily="34" charset="0"/>
                <a:cs typeface="Arial" panose="020B0604020202020204" pitchFamily="34" charset="0"/>
              </a:rPr>
              <a:t>3</a:t>
            </a:r>
            <a:r>
              <a:rPr lang="en-US" altLang="en-US" sz="1200" b="0" i="0" dirty="0">
                <a:latin typeface="Arial" panose="020B0604020202020204" pitchFamily="34" charset="0"/>
                <a:cs typeface="Arial" panose="020B0604020202020204" pitchFamily="34" charset="0"/>
              </a:rPr>
              <a:t> The Pharisees also came unto him, tempting him, and saying unto him, Is it lawful for a man to put away his wife for every cause? </a:t>
            </a:r>
            <a:r>
              <a:rPr lang="en-US" altLang="en-US" sz="1200" b="1" i="0" dirty="0">
                <a:latin typeface="Arial" panose="020B0604020202020204" pitchFamily="34" charset="0"/>
                <a:cs typeface="Arial" panose="020B0604020202020204" pitchFamily="34" charset="0"/>
              </a:rPr>
              <a:t>4</a:t>
            </a:r>
            <a:r>
              <a:rPr lang="en-US" altLang="en-US" sz="1200" b="0" i="0" dirty="0">
                <a:latin typeface="Arial" panose="020B0604020202020204" pitchFamily="34" charset="0"/>
                <a:cs typeface="Arial" panose="020B0604020202020204" pitchFamily="34" charset="0"/>
              </a:rPr>
              <a:t> And he answered and said unto them, Have ye not read, that he which made them at the beginning made them male and female,</a:t>
            </a:r>
            <a:r>
              <a:rPr lang="en-US" altLang="en-US" sz="1200" b="1" i="0" dirty="0">
                <a:latin typeface="Arial" panose="020B0604020202020204" pitchFamily="34" charset="0"/>
                <a:cs typeface="Arial" panose="020B0604020202020204" pitchFamily="34" charset="0"/>
              </a:rPr>
              <a:t> 5 </a:t>
            </a:r>
            <a:r>
              <a:rPr lang="en-US" altLang="en-US" sz="1200" b="0" i="0" dirty="0">
                <a:latin typeface="Arial" panose="020B0604020202020204" pitchFamily="34" charset="0"/>
                <a:cs typeface="Arial" panose="020B0604020202020204" pitchFamily="34" charset="0"/>
              </a:rPr>
              <a:t>And said, For this cause shall a man leave father and mother, and shall cleave to his wife: and they twain shall be one flesh?</a:t>
            </a:r>
            <a:r>
              <a:rPr lang="en-US" altLang="en-US" sz="1200" b="1" i="0" dirty="0">
                <a:latin typeface="Arial" panose="020B0604020202020204" pitchFamily="34" charset="0"/>
                <a:cs typeface="Arial" panose="020B0604020202020204" pitchFamily="34" charset="0"/>
              </a:rPr>
              <a:t> 6 </a:t>
            </a:r>
            <a:r>
              <a:rPr lang="en-US" altLang="en-US" sz="1200" b="0" i="0" dirty="0">
                <a:latin typeface="Arial" panose="020B0604020202020204" pitchFamily="34" charset="0"/>
                <a:cs typeface="Arial" panose="020B0604020202020204" pitchFamily="34" charset="0"/>
              </a:rPr>
              <a:t>Wherefore they are no more twain, but one flesh. What therefore God hath joined together, let not man put asunder.</a:t>
            </a:r>
          </a:p>
          <a:p>
            <a:pPr eaLnBrk="1" hangingPunct="1">
              <a:spcBef>
                <a:spcPct val="0"/>
              </a:spcBef>
            </a:pPr>
            <a:r>
              <a:rPr lang="en-US" altLang="en-US" sz="1200" b="1" i="0" dirty="0">
                <a:latin typeface="Arial" panose="020B0604020202020204" pitchFamily="34" charset="0"/>
                <a:cs typeface="Arial" panose="020B0604020202020204" pitchFamily="34" charset="0"/>
              </a:rPr>
              <a:t>Rom 1:24-32 </a:t>
            </a:r>
            <a:r>
              <a:rPr lang="en-US" altLang="en-US" sz="1200" b="0" i="0" dirty="0">
                <a:latin typeface="Arial" panose="020B0604020202020204" pitchFamily="34" charset="0"/>
                <a:cs typeface="Arial" panose="020B0604020202020204" pitchFamily="34" charset="0"/>
              </a:rPr>
              <a:t>KJV </a:t>
            </a:r>
            <a:r>
              <a:rPr lang="en-US" altLang="en-US" sz="1200" b="1" i="0" dirty="0">
                <a:latin typeface="Arial" panose="020B0604020202020204" pitchFamily="34" charset="0"/>
                <a:cs typeface="Arial" panose="020B0604020202020204" pitchFamily="34" charset="0"/>
              </a:rPr>
              <a:t>24</a:t>
            </a:r>
            <a:r>
              <a:rPr lang="en-US" altLang="en-US" sz="1200" b="0" i="0" dirty="0">
                <a:latin typeface="Arial" panose="020B0604020202020204" pitchFamily="34" charset="0"/>
                <a:cs typeface="Arial" panose="020B0604020202020204" pitchFamily="34" charset="0"/>
              </a:rPr>
              <a:t> Wherefore God also gave them up to uncleanness through the lusts of their own hearts, to </a:t>
            </a:r>
            <a:r>
              <a:rPr lang="en-US" altLang="en-US" sz="1200" b="0" i="0" dirty="0" err="1">
                <a:latin typeface="Arial" panose="020B0604020202020204" pitchFamily="34" charset="0"/>
                <a:cs typeface="Arial" panose="020B0604020202020204" pitchFamily="34" charset="0"/>
              </a:rPr>
              <a:t>dishonour</a:t>
            </a:r>
            <a:r>
              <a:rPr lang="en-US" altLang="en-US" sz="1200" b="0" i="0" dirty="0">
                <a:latin typeface="Arial" panose="020B0604020202020204" pitchFamily="34" charset="0"/>
                <a:cs typeface="Arial" panose="020B0604020202020204" pitchFamily="34" charset="0"/>
              </a:rPr>
              <a:t> their own bodies between themselves</a:t>
            </a:r>
            <a:r>
              <a:rPr lang="en-US" altLang="en-US" sz="1200" b="1" i="0" dirty="0">
                <a:latin typeface="Arial" panose="020B0604020202020204" pitchFamily="34" charset="0"/>
                <a:cs typeface="Arial" panose="020B0604020202020204" pitchFamily="34" charset="0"/>
              </a:rPr>
              <a:t>: 25 </a:t>
            </a:r>
            <a:r>
              <a:rPr lang="en-US" altLang="en-US" sz="1200" b="0" i="0" dirty="0">
                <a:latin typeface="Arial" panose="020B0604020202020204" pitchFamily="34" charset="0"/>
                <a:cs typeface="Arial" panose="020B0604020202020204" pitchFamily="34" charset="0"/>
              </a:rPr>
              <a:t>Who changed the truth of God into a lie, and worshipped and served the creature more than the Creator, who is blessed for ever. Amen. </a:t>
            </a:r>
            <a:r>
              <a:rPr lang="en-US" altLang="en-US" sz="1200" b="1" i="0" dirty="0">
                <a:latin typeface="Arial" panose="020B0604020202020204" pitchFamily="34" charset="0"/>
                <a:cs typeface="Arial" panose="020B0604020202020204" pitchFamily="34" charset="0"/>
              </a:rPr>
              <a:t>26 </a:t>
            </a:r>
            <a:r>
              <a:rPr lang="en-US" altLang="en-US" sz="1200" b="0" i="0" dirty="0">
                <a:latin typeface="Arial" panose="020B0604020202020204" pitchFamily="34" charset="0"/>
                <a:cs typeface="Arial" panose="020B0604020202020204" pitchFamily="34" charset="0"/>
              </a:rPr>
              <a:t>For this cause God gave them up unto vile affections: for even their women did change the natural use into that which is against nature: </a:t>
            </a:r>
            <a:r>
              <a:rPr lang="en-US" altLang="en-US" sz="1200" b="1" i="1" dirty="0">
                <a:latin typeface="Arial" panose="020B0604020202020204" pitchFamily="34" charset="0"/>
                <a:cs typeface="Arial" panose="020B0604020202020204" pitchFamily="34" charset="0"/>
              </a:rPr>
              <a:t>27 </a:t>
            </a:r>
            <a:r>
              <a:rPr lang="en-US" altLang="en-US" sz="1200" b="0" i="1" dirty="0">
                <a:latin typeface="Arial" panose="020B0604020202020204" pitchFamily="34" charset="0"/>
                <a:cs typeface="Arial" panose="020B0604020202020204" pitchFamily="34" charset="0"/>
              </a:rPr>
              <a:t>And likewise also the men, leaving the natural use of the woman, burned in their lust one toward another; men with men working that which is unseemly, and receiving in themselves that recompence of their error which was meet.</a:t>
            </a:r>
            <a:r>
              <a:rPr lang="en-US" altLang="en-US" sz="1200" b="0" i="0" dirty="0">
                <a:latin typeface="Arial" panose="020B0604020202020204" pitchFamily="34" charset="0"/>
                <a:cs typeface="Arial" panose="020B0604020202020204" pitchFamily="34" charset="0"/>
              </a:rPr>
              <a:t> </a:t>
            </a:r>
            <a:r>
              <a:rPr lang="en-US" altLang="en-US" sz="1200" b="1" i="0" dirty="0">
                <a:latin typeface="Arial" panose="020B0604020202020204" pitchFamily="34" charset="0"/>
                <a:cs typeface="Arial" panose="020B0604020202020204" pitchFamily="34" charset="0"/>
              </a:rPr>
              <a:t>28</a:t>
            </a:r>
            <a:r>
              <a:rPr lang="en-US" altLang="en-US" sz="1200" b="0" i="0" dirty="0">
                <a:latin typeface="Arial" panose="020B0604020202020204" pitchFamily="34" charset="0"/>
                <a:cs typeface="Arial" panose="020B0604020202020204" pitchFamily="34" charset="0"/>
              </a:rPr>
              <a:t> And even as they did not like to retain God in their knowledge, God gave them over to a reprobate mind, to do those things which are not convenient; </a:t>
            </a:r>
            <a:r>
              <a:rPr lang="en-US" altLang="en-US" sz="1200" b="1" i="0" dirty="0">
                <a:latin typeface="Arial" panose="020B0604020202020204" pitchFamily="34" charset="0"/>
                <a:cs typeface="Arial" panose="020B0604020202020204" pitchFamily="34" charset="0"/>
              </a:rPr>
              <a:t>29</a:t>
            </a:r>
            <a:r>
              <a:rPr lang="en-US" altLang="en-US" sz="1200" b="0" i="0" dirty="0">
                <a:latin typeface="Arial" panose="020B0604020202020204" pitchFamily="34" charset="0"/>
                <a:cs typeface="Arial" panose="020B0604020202020204" pitchFamily="34" charset="0"/>
              </a:rPr>
              <a:t> Being filled with all unrighteousness, fornication, wickedness, covetousness, maliciousness; full of envy, murder, debate, deceit, malignity; whisperers, </a:t>
            </a:r>
            <a:r>
              <a:rPr lang="en-US" altLang="en-US" sz="1200" b="1" i="0" dirty="0">
                <a:latin typeface="Arial" panose="020B0604020202020204" pitchFamily="34" charset="0"/>
                <a:cs typeface="Arial" panose="020B0604020202020204" pitchFamily="34" charset="0"/>
              </a:rPr>
              <a:t>30</a:t>
            </a:r>
            <a:r>
              <a:rPr lang="en-US" altLang="en-US" sz="1200" b="0" i="0" dirty="0">
                <a:latin typeface="Arial" panose="020B0604020202020204" pitchFamily="34" charset="0"/>
                <a:cs typeface="Arial" panose="020B0604020202020204" pitchFamily="34" charset="0"/>
              </a:rPr>
              <a:t> Backbiters, haters of God, despiteful, proud, boasters, inventors of evil things, disobedient to parents</a:t>
            </a:r>
            <a:r>
              <a:rPr lang="en-US" altLang="en-US" sz="1200" b="1" i="0" dirty="0">
                <a:latin typeface="Arial" panose="020B0604020202020204" pitchFamily="34" charset="0"/>
                <a:cs typeface="Arial" panose="020B0604020202020204" pitchFamily="34" charset="0"/>
              </a:rPr>
              <a:t>, 31 </a:t>
            </a:r>
            <a:r>
              <a:rPr lang="en-US" altLang="en-US" sz="1200" b="0" i="0" dirty="0">
                <a:latin typeface="Arial" panose="020B0604020202020204" pitchFamily="34" charset="0"/>
                <a:cs typeface="Arial" panose="020B0604020202020204" pitchFamily="34" charset="0"/>
              </a:rPr>
              <a:t>Without understanding, </a:t>
            </a:r>
            <a:r>
              <a:rPr lang="en-US" altLang="en-US" sz="1200" b="0" i="0" dirty="0" err="1">
                <a:latin typeface="Arial" panose="020B0604020202020204" pitchFamily="34" charset="0"/>
                <a:cs typeface="Arial" panose="020B0604020202020204" pitchFamily="34" charset="0"/>
              </a:rPr>
              <a:t>covenantbreakers</a:t>
            </a:r>
            <a:r>
              <a:rPr lang="en-US" altLang="en-US" sz="1200" b="0" i="0" dirty="0">
                <a:latin typeface="Arial" panose="020B0604020202020204" pitchFamily="34" charset="0"/>
                <a:cs typeface="Arial" panose="020B0604020202020204" pitchFamily="34" charset="0"/>
              </a:rPr>
              <a:t>, </a:t>
            </a:r>
            <a:r>
              <a:rPr lang="en-US" altLang="en-US" sz="1200" b="1" i="0" dirty="0">
                <a:latin typeface="Arial" panose="020B0604020202020204" pitchFamily="34" charset="0"/>
                <a:cs typeface="Arial" panose="020B0604020202020204" pitchFamily="34" charset="0"/>
              </a:rPr>
              <a:t>without natural affection</a:t>
            </a:r>
            <a:r>
              <a:rPr lang="en-US" altLang="en-US" sz="1200" b="0" i="0" dirty="0">
                <a:latin typeface="Arial" panose="020B0604020202020204" pitchFamily="34" charset="0"/>
                <a:cs typeface="Arial" panose="020B0604020202020204" pitchFamily="34" charset="0"/>
              </a:rPr>
              <a:t>, implacable, unmerciful: </a:t>
            </a:r>
            <a:r>
              <a:rPr lang="en-US" altLang="en-US" sz="1200" b="1" i="0" dirty="0">
                <a:latin typeface="Arial" panose="020B0604020202020204" pitchFamily="34" charset="0"/>
                <a:cs typeface="Arial" panose="020B0604020202020204" pitchFamily="34" charset="0"/>
              </a:rPr>
              <a:t>32</a:t>
            </a:r>
            <a:r>
              <a:rPr lang="en-US" altLang="en-US" sz="1200" b="0" i="0" dirty="0">
                <a:latin typeface="Arial" panose="020B0604020202020204" pitchFamily="34" charset="0"/>
                <a:cs typeface="Arial" panose="020B0604020202020204" pitchFamily="34" charset="0"/>
              </a:rPr>
              <a:t> Who knowing the judgment of God, that they which commit such things are worthy of death, not only do the same, but have pleasure in them that do them. </a:t>
            </a:r>
          </a:p>
          <a:p>
            <a:pPr eaLnBrk="1" hangingPunct="1">
              <a:spcBef>
                <a:spcPct val="0"/>
              </a:spcBef>
            </a:pPr>
            <a:r>
              <a:rPr lang="en-US" altLang="en-US" sz="1200" b="1" i="0" dirty="0">
                <a:latin typeface="Arial" panose="020B0604020202020204" pitchFamily="34" charset="0"/>
                <a:cs typeface="Arial" panose="020B0604020202020204" pitchFamily="34" charset="0"/>
              </a:rPr>
              <a:t>Matt 19:4-5 </a:t>
            </a:r>
            <a:r>
              <a:rPr lang="en-US" altLang="en-US" sz="1200" b="0" i="0" dirty="0">
                <a:latin typeface="Arial" panose="020B0604020202020204" pitchFamily="34" charset="0"/>
                <a:cs typeface="Arial" panose="020B0604020202020204" pitchFamily="34" charset="0"/>
              </a:rPr>
              <a:t>- See above</a:t>
            </a:r>
          </a:p>
          <a:p>
            <a:pPr defTabSz="947044" eaLnBrk="1" hangingPunct="1">
              <a:spcBef>
                <a:spcPct val="0"/>
              </a:spcBef>
            </a:pPr>
            <a:r>
              <a:rPr lang="en-US" altLang="en-US" sz="1200" b="1" dirty="0">
                <a:latin typeface="Arial" panose="020B0604020202020204" pitchFamily="34" charset="0"/>
                <a:cs typeface="Arial" panose="020B0604020202020204" pitchFamily="34" charset="0"/>
              </a:rPr>
              <a:t>Heb 13:4 </a:t>
            </a:r>
            <a:r>
              <a:rPr lang="en-US" altLang="en-US" sz="1200" dirty="0">
                <a:latin typeface="Arial" panose="020B0604020202020204" pitchFamily="34" charset="0"/>
                <a:cs typeface="Arial" panose="020B0604020202020204" pitchFamily="34" charset="0"/>
              </a:rPr>
              <a:t>KJV 4 Marriage is honourable in all, and the bed undefiled: but whoremongers and adulterers God will judge.</a:t>
            </a:r>
          </a:p>
          <a:p>
            <a:pPr defTabSz="947044" eaLnBrk="1" hangingPunct="1">
              <a:spcBef>
                <a:spcPct val="0"/>
              </a:spcBef>
            </a:pPr>
            <a:r>
              <a:rPr lang="en-US" altLang="en-US" sz="1200" b="1" dirty="0">
                <a:latin typeface="Arial" panose="020B0604020202020204" pitchFamily="34" charset="0"/>
                <a:cs typeface="Arial" panose="020B0604020202020204" pitchFamily="34" charset="0"/>
              </a:rPr>
              <a:t>1 Cor 7:9</a:t>
            </a:r>
            <a:r>
              <a:rPr lang="en-US" altLang="en-US" sz="1200" dirty="0">
                <a:latin typeface="Arial" panose="020B0604020202020204" pitchFamily="34" charset="0"/>
                <a:cs typeface="Arial" panose="020B0604020202020204" pitchFamily="34" charset="0"/>
              </a:rPr>
              <a:t> KJV 9 But if they cannot contain, let them marry: for it is better to marry than to burn. </a:t>
            </a:r>
            <a:r>
              <a:rPr lang="en-US" altLang="en-US" sz="1200" b="1" dirty="0">
                <a:latin typeface="Arial" panose="020B0604020202020204" pitchFamily="34" charset="0"/>
                <a:cs typeface="Arial" panose="020B0604020202020204" pitchFamily="34" charset="0"/>
              </a:rPr>
              <a:t>28</a:t>
            </a:r>
            <a:r>
              <a:rPr lang="en-US" altLang="en-US" sz="1200" dirty="0">
                <a:latin typeface="Arial" panose="020B0604020202020204" pitchFamily="34" charset="0"/>
                <a:cs typeface="Arial" panose="020B0604020202020204" pitchFamily="34" charset="0"/>
              </a:rPr>
              <a:t> But and if thou marry, thou hast not sinned; and if a virgin marry, she hath not sinned. Nevertheless such shall have trouble in the flesh: but I spare you.</a:t>
            </a:r>
          </a:p>
          <a:p>
            <a:pPr defTabSz="947044" eaLnBrk="1" hangingPunct="1">
              <a:spcBef>
                <a:spcPct val="0"/>
              </a:spcBef>
            </a:pPr>
            <a:r>
              <a:rPr lang="en-US" altLang="en-US" sz="1200" b="1" dirty="0">
                <a:latin typeface="Arial" panose="020B0604020202020204" pitchFamily="34" charset="0"/>
                <a:cs typeface="Arial" panose="020B0604020202020204" pitchFamily="34" charset="0"/>
              </a:rPr>
              <a:t>Rom 7:3 </a:t>
            </a:r>
            <a:r>
              <a:rPr lang="en-US" altLang="en-US" sz="1200" dirty="0">
                <a:latin typeface="Arial" panose="020B0604020202020204" pitchFamily="34" charset="0"/>
                <a:cs typeface="Arial" panose="020B0604020202020204" pitchFamily="34" charset="0"/>
              </a:rPr>
              <a:t>KJV 3 So then if, while her husband </a:t>
            </a:r>
            <a:r>
              <a:rPr lang="en-US" altLang="en-US" sz="1200" dirty="0" err="1">
                <a:latin typeface="Arial" panose="020B0604020202020204" pitchFamily="34" charset="0"/>
                <a:cs typeface="Arial" panose="020B0604020202020204" pitchFamily="34" charset="0"/>
              </a:rPr>
              <a:t>liveth</a:t>
            </a:r>
            <a:r>
              <a:rPr lang="en-US" altLang="en-US" sz="1200" dirty="0">
                <a:latin typeface="Arial" panose="020B0604020202020204" pitchFamily="34" charset="0"/>
                <a:cs typeface="Arial" panose="020B0604020202020204" pitchFamily="34" charset="0"/>
              </a:rPr>
              <a:t>, she be married to another man, she shall be called an adulteress: but if her husband be dead, she is free from that law; so that she is no adulteress, though she be married to another 1 1 </a:t>
            </a:r>
            <a:r>
              <a:rPr lang="en-US" altLang="en-US" sz="1200" b="1" dirty="0">
                <a:latin typeface="Arial" panose="020B0604020202020204" pitchFamily="34" charset="0"/>
                <a:cs typeface="Arial" panose="020B0604020202020204" pitchFamily="34" charset="0"/>
              </a:rPr>
              <a:t>1 Cori 7:39 </a:t>
            </a:r>
            <a:r>
              <a:rPr lang="en-US" altLang="en-US" sz="1200" dirty="0">
                <a:latin typeface="Arial" panose="020B0604020202020204" pitchFamily="34" charset="0"/>
                <a:cs typeface="Arial" panose="020B0604020202020204" pitchFamily="34" charset="0"/>
              </a:rPr>
              <a:t>KJV 39 The wife is bound by the law as long as her husband </a:t>
            </a:r>
            <a:r>
              <a:rPr lang="en-US" altLang="en-US" sz="1200" dirty="0" err="1">
                <a:latin typeface="Arial" panose="020B0604020202020204" pitchFamily="34" charset="0"/>
                <a:cs typeface="Arial" panose="020B0604020202020204" pitchFamily="34" charset="0"/>
              </a:rPr>
              <a:t>liveth</a:t>
            </a:r>
            <a:r>
              <a:rPr lang="en-US" altLang="en-US" sz="1200" dirty="0">
                <a:latin typeface="Arial" panose="020B0604020202020204" pitchFamily="34" charset="0"/>
                <a:cs typeface="Arial" panose="020B0604020202020204" pitchFamily="34" charset="0"/>
              </a:rPr>
              <a:t>; but if her husband be dead, she is at liberty to be married to whom she will; only in the Lord.</a:t>
            </a:r>
          </a:p>
          <a:p>
            <a:pPr eaLnBrk="1" hangingPunct="1">
              <a:spcBef>
                <a:spcPct val="0"/>
              </a:spcBef>
            </a:pPr>
            <a:r>
              <a:rPr lang="en-US" altLang="en-US" sz="1200" b="1" i="0" dirty="0">
                <a:latin typeface="Arial" panose="020B0604020202020204" pitchFamily="34" charset="0"/>
                <a:cs typeface="Arial" panose="020B0604020202020204" pitchFamily="34" charset="0"/>
              </a:rPr>
              <a:t>Matt 19:9</a:t>
            </a:r>
            <a:r>
              <a:rPr lang="en-US" altLang="en-US" sz="1200" b="0" i="0" dirty="0">
                <a:latin typeface="Arial" panose="020B0604020202020204" pitchFamily="34" charset="0"/>
                <a:cs typeface="Arial" panose="020B0604020202020204" pitchFamily="34" charset="0"/>
              </a:rPr>
              <a:t> KJV  And I say unto you, Whosoever shall put away his wife, except it be for fornication, and shall marry another, committeth adultery: and whoso </a:t>
            </a:r>
            <a:r>
              <a:rPr lang="en-US" altLang="en-US" sz="1200" b="0" i="0" dirty="0" err="1">
                <a:latin typeface="Arial" panose="020B0604020202020204" pitchFamily="34" charset="0"/>
                <a:cs typeface="Arial" panose="020B0604020202020204" pitchFamily="34" charset="0"/>
              </a:rPr>
              <a:t>marrieth</a:t>
            </a:r>
            <a:r>
              <a:rPr lang="en-US" altLang="en-US" sz="1200" b="0" i="0" dirty="0">
                <a:latin typeface="Arial" panose="020B0604020202020204" pitchFamily="34" charset="0"/>
                <a:cs typeface="Arial" panose="020B0604020202020204" pitchFamily="34" charset="0"/>
              </a:rPr>
              <a:t> her which is put away doth commit adultery.</a:t>
            </a:r>
          </a:p>
          <a:p>
            <a:pPr eaLnBrk="1" hangingPunct="1">
              <a:spcBef>
                <a:spcPct val="0"/>
              </a:spcBef>
            </a:pPr>
            <a:r>
              <a:rPr lang="en-US" altLang="en-US" sz="1200" b="1" i="0" dirty="0">
                <a:latin typeface="Arial" panose="020B0604020202020204" pitchFamily="34" charset="0"/>
                <a:cs typeface="Arial" panose="020B0604020202020204" pitchFamily="34" charset="0"/>
              </a:rPr>
              <a:t>1 Cor 7:11</a:t>
            </a:r>
            <a:r>
              <a:rPr lang="en-US" altLang="en-US" sz="1200" b="0" i="0" dirty="0">
                <a:latin typeface="Arial" panose="020B0604020202020204" pitchFamily="34" charset="0"/>
                <a:cs typeface="Arial" panose="020B0604020202020204" pitchFamily="34" charset="0"/>
              </a:rPr>
              <a:t> KJV </a:t>
            </a:r>
            <a:r>
              <a:rPr lang="en-US" altLang="en-US" sz="1200" b="1" i="0" dirty="0">
                <a:latin typeface="Arial" panose="020B0604020202020204" pitchFamily="34" charset="0"/>
                <a:cs typeface="Arial" panose="020B0604020202020204" pitchFamily="34" charset="0"/>
              </a:rPr>
              <a:t>10</a:t>
            </a:r>
            <a:r>
              <a:rPr lang="en-US" altLang="en-US" sz="1200" b="0" i="0" dirty="0">
                <a:latin typeface="Arial" panose="020B0604020202020204" pitchFamily="34" charset="0"/>
                <a:cs typeface="Arial" panose="020B0604020202020204" pitchFamily="34" charset="0"/>
              </a:rPr>
              <a:t> And unto the married I command, yet not I, but the Lord, Let not the wife depart from her husband  11 But and if she depart, let her remain unmarried, or be reconciled to her husband: and let not the husband put away his wife.</a:t>
            </a:r>
          </a:p>
          <a:p>
            <a:endParaRPr lang="en-US" dirty="0"/>
          </a:p>
        </p:txBody>
      </p:sp>
      <p:sp>
        <p:nvSpPr>
          <p:cNvPr id="4" name="Slide Number Placeholder 3"/>
          <p:cNvSpPr>
            <a:spLocks noGrp="1"/>
          </p:cNvSpPr>
          <p:nvPr>
            <p:ph type="sldNum" sz="quarter" idx="5"/>
          </p:nvPr>
        </p:nvSpPr>
        <p:spPr/>
        <p:txBody>
          <a:bodyPr/>
          <a:lstStyle/>
          <a:p>
            <a:fld id="{0A3C37BE-C303-496D-B5CD-85F2937540FC}" type="slidenum">
              <a:rPr lang="en-US" smtClean="0"/>
              <a:t>9</a:t>
            </a:fld>
            <a:endParaRPr lang="en-US"/>
          </a:p>
        </p:txBody>
      </p:sp>
      <p:sp>
        <p:nvSpPr>
          <p:cNvPr id="5" name="Date Placeholder 4">
            <a:extLst>
              <a:ext uri="{FF2B5EF4-FFF2-40B4-BE49-F238E27FC236}">
                <a16:creationId xmlns:a16="http://schemas.microsoft.com/office/drawing/2014/main" id="{07E5F451-DDDC-7E4D-B2EE-3B511DE5C1D7}"/>
              </a:ext>
            </a:extLst>
          </p:cNvPr>
          <p:cNvSpPr>
            <a:spLocks noGrp="1"/>
          </p:cNvSpPr>
          <p:nvPr>
            <p:ph type="dt" idx="1"/>
          </p:nvPr>
        </p:nvSpPr>
        <p:spPr/>
        <p:txBody>
          <a:bodyPr/>
          <a:lstStyle/>
          <a:p>
            <a:r>
              <a:rPr lang="en-US"/>
              <a:t>10/15/2023 AM</a:t>
            </a:r>
          </a:p>
        </p:txBody>
      </p:sp>
    </p:spTree>
    <p:extLst>
      <p:ext uri="{BB962C8B-B14F-4D97-AF65-F5344CB8AC3E}">
        <p14:creationId xmlns:p14="http://schemas.microsoft.com/office/powerpoint/2010/main" val="2807515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10/16/2023</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402B9795-92DC-40DC-A1CA-9A4B349D7824}" type="datetimeFigureOut">
              <a:rPr lang="en-US"/>
              <a:t>10/16/2023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10/16/2023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10/16/2023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10/16/2023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10/16/2023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10/16/2023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10/16/2023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10/16/2023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10/16/2023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10/16/2023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402B9795-92DC-40DC-A1CA-9A4B349D7824}" type="datetimeFigureOut">
              <a:rPr lang="en-US" smtClean="0"/>
              <a:pPr/>
              <a:t>10/16/2023</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https://creativecommons.org/licenses/by-sa/3.0/" TargetMode="External"/><Relationship Id="rId4" Type="http://schemas.openxmlformats.org/officeDocument/2006/relationships/hyperlink" Target="https://www.thymindoman.com/an-introduction-to-the-bryce-haymond-translation-bh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42047" y="2504603"/>
            <a:ext cx="4329953" cy="1664768"/>
          </a:xfrm>
        </p:spPr>
        <p:txBody>
          <a:bodyPr anchor="ctr">
            <a:noAutofit/>
          </a:bodyPr>
          <a:lstStyle/>
          <a:p>
            <a:pPr algn="ctr"/>
            <a:r>
              <a:rPr lang="en-US" sz="6000" b="1" i="1" dirty="0">
                <a:latin typeface="Candara" panose="020E0502030303020204" pitchFamily="34" charset="0"/>
              </a:rPr>
              <a:t>“Where art thou?” </a:t>
            </a:r>
            <a:r>
              <a:rPr lang="en-US" sz="2800" dirty="0">
                <a:latin typeface="Candara" panose="020E0502030303020204" pitchFamily="34" charset="0"/>
              </a:rPr>
              <a:t>                                                                                   </a:t>
            </a:r>
          </a:p>
        </p:txBody>
      </p:sp>
      <p:sp>
        <p:nvSpPr>
          <p:cNvPr id="7" name="Subtitle 6"/>
          <p:cNvSpPr>
            <a:spLocks noGrp="1"/>
          </p:cNvSpPr>
          <p:nvPr>
            <p:ph type="subTitle" idx="1"/>
          </p:nvPr>
        </p:nvSpPr>
        <p:spPr>
          <a:xfrm>
            <a:off x="1541204" y="4169371"/>
            <a:ext cx="1731637" cy="391519"/>
          </a:xfrm>
        </p:spPr>
        <p:txBody>
          <a:bodyPr>
            <a:noAutofit/>
          </a:bodyPr>
          <a:lstStyle/>
          <a:p>
            <a:r>
              <a:rPr lang="en-US" sz="2400" dirty="0">
                <a:latin typeface="Candara" panose="020E0502030303020204" pitchFamily="34" charset="0"/>
              </a:rPr>
              <a:t>Genesis 3:1-9</a:t>
            </a:r>
          </a:p>
        </p:txBody>
      </p:sp>
      <p:pic>
        <p:nvPicPr>
          <p:cNvPr id="12" name="Picture Placeholder 11" descr="Close-up of a book page">
            <a:extLst>
              <a:ext uri="{FF2B5EF4-FFF2-40B4-BE49-F238E27FC236}">
                <a16:creationId xmlns:a16="http://schemas.microsoft.com/office/drawing/2014/main" id="{3546481E-7B37-D7B0-9649-83F632F1E2EC}"/>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8249" r="18249"/>
          <a:stretch>
            <a:fillRect/>
          </a:stretch>
        </p:blipFill>
        <p:spPr>
          <a:xfrm>
            <a:off x="4940954" y="1310656"/>
            <a:ext cx="4203047" cy="4208604"/>
          </a:xfrm>
        </p:spPr>
      </p:pic>
      <p:sp>
        <p:nvSpPr>
          <p:cNvPr id="13" name="TextBox 12">
            <a:extLst>
              <a:ext uri="{FF2B5EF4-FFF2-40B4-BE49-F238E27FC236}">
                <a16:creationId xmlns:a16="http://schemas.microsoft.com/office/drawing/2014/main" id="{0FDF8883-D40D-3496-6991-03C6492EBE4F}"/>
              </a:ext>
            </a:extLst>
          </p:cNvPr>
          <p:cNvSpPr txBox="1"/>
          <p:nvPr/>
        </p:nvSpPr>
        <p:spPr>
          <a:xfrm>
            <a:off x="5038445" y="5262473"/>
            <a:ext cx="4203047" cy="230832"/>
          </a:xfrm>
          <a:prstGeom prst="rect">
            <a:avLst/>
          </a:prstGeom>
          <a:noFill/>
        </p:spPr>
        <p:txBody>
          <a:bodyPr wrap="square" rtlCol="0">
            <a:spAutoFit/>
          </a:bodyPr>
          <a:lstStyle/>
          <a:p>
            <a:r>
              <a:rPr lang="en-US" sz="900" dirty="0">
                <a:hlinkClick r:id="rId4" tooltip="https://www.thymindoman.com/an-introduction-to-the-bryce-haymond-translation-bht/"/>
              </a:rPr>
              <a:t>This Photo</a:t>
            </a:r>
            <a:r>
              <a:rPr lang="en-US" sz="900" dirty="0"/>
              <a:t> by Unknown Author is licensed under </a:t>
            </a:r>
            <a:r>
              <a:rPr lang="en-US" sz="900" dirty="0">
                <a:hlinkClick r:id="rId5" tooltip="https://creativecommons.org/licenses/by-sa/3.0/"/>
              </a:rPr>
              <a:t>CC BY-SA</a:t>
            </a:r>
            <a:endParaRPr lang="en-US" sz="900" dirty="0"/>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 calcmode="lin" valueType="num">
                                      <p:cBhvr additive="base">
                                        <p:cTn id="10" dur="1000"/>
                                        <p:tgtEl>
                                          <p:spTgt spid="7">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000"/>
                                        <p:tgtEl>
                                          <p:spTgt spid="7">
                                            <p:txEl>
                                              <p:pRg st="0" end="0"/>
                                            </p:txEl>
                                          </p:spTgt>
                                        </p:tgtEl>
                                      </p:cBhvr>
                                    </p:animEffect>
                                  </p:childTnLst>
                                </p:cTn>
                              </p:par>
                              <p:par>
                                <p:cTn id="12" presetID="9" presetClass="entr" presetSubtype="0" fill="hold"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dissolve">
                                      <p:cBhvr>
                                        <p:cTn id="14" dur="3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latin typeface="Candara" panose="020E0502030303020204" pitchFamily="34" charset="0"/>
                <a:cs typeface="Arial" panose="020B0604020202020204" pitchFamily="34" charset="0"/>
              </a:rPr>
              <a:t>CONCLUSION</a:t>
            </a:r>
          </a:p>
        </p:txBody>
      </p:sp>
      <p:sp>
        <p:nvSpPr>
          <p:cNvPr id="4" name="Text Placeholder 3"/>
          <p:cNvSpPr>
            <a:spLocks noGrp="1"/>
          </p:cNvSpPr>
          <p:nvPr>
            <p:ph type="body" sz="half" idx="2"/>
          </p:nvPr>
        </p:nvSpPr>
        <p:spPr>
          <a:xfrm>
            <a:off x="922974" y="1460076"/>
            <a:ext cx="7485512" cy="4967228"/>
          </a:xfrm>
        </p:spPr>
        <p:txBody>
          <a:bodyPr>
            <a:noAutofit/>
          </a:bodyPr>
          <a:lstStyle/>
          <a:p>
            <a:r>
              <a:rPr lang="en-US" sz="3600" dirty="0">
                <a:latin typeface="Candara" panose="020E0502030303020204" pitchFamily="34" charset="0"/>
              </a:rPr>
              <a:t>The question, </a:t>
            </a:r>
            <a:r>
              <a:rPr lang="en-US" sz="3600" b="1" i="1" dirty="0">
                <a:latin typeface="Candara" panose="020E0502030303020204" pitchFamily="34" charset="0"/>
              </a:rPr>
              <a:t>“Where art thou?” </a:t>
            </a:r>
            <a:r>
              <a:rPr lang="en-US" sz="3600" dirty="0">
                <a:latin typeface="Candara" panose="020E0502030303020204" pitchFamily="34" charset="0"/>
              </a:rPr>
              <a:t>is a most important question!</a:t>
            </a:r>
          </a:p>
          <a:p>
            <a:pPr>
              <a:spcBef>
                <a:spcPts val="1200"/>
              </a:spcBef>
            </a:pPr>
            <a:r>
              <a:rPr lang="en-US" sz="3600" dirty="0">
                <a:latin typeface="Candara" panose="020E0502030303020204" pitchFamily="34" charset="0"/>
              </a:rPr>
              <a:t>Let us daily examine ourselves so that we confidently know our spiritual location and if we are obedient in all things</a:t>
            </a:r>
          </a:p>
          <a:p>
            <a:pPr>
              <a:spcBef>
                <a:spcPts val="1200"/>
              </a:spcBef>
            </a:pPr>
            <a:r>
              <a:rPr lang="en-US" sz="3600" dirty="0">
                <a:latin typeface="Candara" panose="020E0502030303020204" pitchFamily="34" charset="0"/>
              </a:rPr>
              <a:t>We have posed this question </a:t>
            </a:r>
            <a:r>
              <a:rPr lang="en-US" sz="3600">
                <a:latin typeface="Candara" panose="020E0502030303020204" pitchFamily="34" charset="0"/>
              </a:rPr>
              <a:t>on six </a:t>
            </a:r>
            <a:r>
              <a:rPr lang="en-US" sz="3600" dirty="0">
                <a:latin typeface="Candara" panose="020E0502030303020204" pitchFamily="34" charset="0"/>
              </a:rPr>
              <a:t>points, but every matter of God’s teaching must be considered!                                                   </a:t>
            </a:r>
          </a:p>
        </p:txBody>
      </p:sp>
    </p:spTree>
    <p:extLst>
      <p:ext uri="{BB962C8B-B14F-4D97-AF65-F5344CB8AC3E}">
        <p14:creationId xmlns:p14="http://schemas.microsoft.com/office/powerpoint/2010/main" val="36835446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450574" y="76200"/>
            <a:ext cx="7863613" cy="1096962"/>
          </a:xfrm>
        </p:spPr>
        <p:txBody>
          <a:bodyPr>
            <a:normAutofit/>
          </a:bodyPr>
          <a:lstStyle/>
          <a:p>
            <a:r>
              <a:rPr lang="en-US" sz="4400" b="1" dirty="0">
                <a:latin typeface="Candara" panose="020E0502030303020204" pitchFamily="34" charset="0"/>
              </a:rPr>
              <a:t>2 Corinthians 13:5, KJV</a:t>
            </a:r>
          </a:p>
        </p:txBody>
      </p:sp>
      <p:sp>
        <p:nvSpPr>
          <p:cNvPr id="2" name="Rectangle 1">
            <a:extLst>
              <a:ext uri="{FF2B5EF4-FFF2-40B4-BE49-F238E27FC236}">
                <a16:creationId xmlns:a16="http://schemas.microsoft.com/office/drawing/2014/main" id="{1B609458-3724-CAEC-DBDA-76F66A478857}"/>
              </a:ext>
            </a:extLst>
          </p:cNvPr>
          <p:cNvSpPr/>
          <p:nvPr/>
        </p:nvSpPr>
        <p:spPr>
          <a:xfrm>
            <a:off x="655981" y="1445812"/>
            <a:ext cx="4631634" cy="553940"/>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14" name="Content Placeholder 13"/>
          <p:cNvSpPr>
            <a:spLocks noGrp="1"/>
          </p:cNvSpPr>
          <p:nvPr>
            <p:ph idx="1"/>
          </p:nvPr>
        </p:nvSpPr>
        <p:spPr>
          <a:xfrm>
            <a:off x="708986" y="1406057"/>
            <a:ext cx="7605202" cy="3271962"/>
          </a:xfrm>
        </p:spPr>
        <p:txBody>
          <a:bodyPr>
            <a:noAutofit/>
          </a:bodyPr>
          <a:lstStyle/>
          <a:p>
            <a:pPr marL="0" indent="0">
              <a:buNone/>
            </a:pPr>
            <a:r>
              <a:rPr lang="en-US" sz="4000" b="1" i="1" dirty="0">
                <a:latin typeface="Candara" panose="020E0502030303020204" pitchFamily="34" charset="0"/>
              </a:rPr>
              <a:t>“Examine yourselves, whether ye be in the faith; prove your own selves. Know ye not your own selves, how that Jesus Christ is in you, except ye be reprobates?”</a:t>
            </a:r>
            <a:endParaRPr lang="en-US" sz="4000" i="1" dirty="0">
              <a:latin typeface="Candara" panose="020E0502030303020204" pitchFamily="34" charset="0"/>
            </a:endParaRPr>
          </a:p>
          <a:p>
            <a:pPr marL="0" indent="0">
              <a:buNone/>
            </a:pPr>
            <a:endParaRPr lang="en-US" sz="2800" b="1" i="1" dirty="0">
              <a:latin typeface="Candara" panose="020E0502030303020204" pitchFamily="34" charset="0"/>
            </a:endParaRPr>
          </a:p>
        </p:txBody>
      </p:sp>
    </p:spTree>
    <p:extLst>
      <p:ext uri="{BB962C8B-B14F-4D97-AF65-F5344CB8AC3E}">
        <p14:creationId xmlns:p14="http://schemas.microsoft.com/office/powerpoint/2010/main" val="39411957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a:t>
            </a:r>
            <a:r>
              <a:rPr lang="en-US" altLang="en-US" sz="3600" b="1" i="1" u="sng" dirty="0">
                <a:solidFill>
                  <a:schemeClr val="accent4">
                    <a:lumMod val="75000"/>
                  </a:schemeClr>
                </a:solidFill>
                <a:latin typeface="Candara" panose="020E0502030303020204" pitchFamily="34" charset="0"/>
              </a:rPr>
              <a:t>MUST</a:t>
            </a:r>
            <a:r>
              <a:rPr lang="en-US" altLang="en-US" sz="3600" b="1" dirty="0">
                <a:solidFill>
                  <a:schemeClr val="accent4">
                    <a:lumMod val="75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dirty="0">
                <a:solidFill>
                  <a:schemeClr val="accent4">
                    <a:lumMod val="75000"/>
                  </a:schemeClr>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a:t>
            </a:r>
            <a:r>
              <a:rPr lang="en-US" altLang="en-US" sz="3600" b="1" i="1" u="sng" dirty="0">
                <a:solidFill>
                  <a:schemeClr val="accent4">
                    <a:lumMod val="75000"/>
                  </a:schemeClr>
                </a:solidFill>
                <a:latin typeface="Candara" panose="020E0502030303020204" pitchFamily="34" charset="0"/>
              </a:rPr>
              <a:t>MUST</a:t>
            </a:r>
            <a:r>
              <a:rPr lang="en-US" altLang="en-US" sz="3600" b="1" dirty="0">
                <a:solidFill>
                  <a:schemeClr val="accent4">
                    <a:lumMod val="75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Christians</a:t>
            </a:r>
            <a:r>
              <a:rPr lang="en-US" altLang="en-US" sz="3600" b="1" i="1" dirty="0">
                <a:solidFill>
                  <a:schemeClr val="accent4">
                    <a:lumMod val="75000"/>
                  </a:schemeClr>
                </a:solidFill>
                <a:latin typeface="Candara" panose="020E0502030303020204" pitchFamily="34" charset="0"/>
              </a:rPr>
              <a:t> </a:t>
            </a:r>
            <a:r>
              <a:rPr lang="en-US" altLang="en-US" sz="3600" b="1" i="1" u="sng" dirty="0">
                <a:solidFill>
                  <a:schemeClr val="accent4">
                    <a:lumMod val="75000"/>
                  </a:schemeClr>
                </a:solidFill>
                <a:latin typeface="Candara" panose="020E0502030303020204" pitchFamily="34" charset="0"/>
              </a:rPr>
              <a:t>MUST</a:t>
            </a:r>
            <a:r>
              <a:rPr lang="en-US" altLang="en-US" sz="3600" b="1" i="1" dirty="0">
                <a:solidFill>
                  <a:schemeClr val="accent4">
                    <a:lumMod val="75000"/>
                  </a:schemeClr>
                </a:solidFill>
                <a:latin typeface="Candara" panose="020E0502030303020204" pitchFamily="34" charset="0"/>
              </a:rPr>
              <a:t>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02336"/>
            <a:ext cx="8083321" cy="1015663"/>
          </a:xfrm>
          <a:prstGeom prst="rect">
            <a:avLst/>
          </a:prstGeom>
          <a:solidFill>
            <a:schemeClr val="accent5">
              <a:lumMod val="40000"/>
              <a:lumOff val="6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4">
                    <a:lumMod val="75000"/>
                  </a:schemeClr>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accent4">
                    <a:lumMod val="75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4">
                    <a:lumMod val="75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53523" y="386150"/>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a:t>
            </a:r>
          </a:p>
          <a:p>
            <a:pPr algn="ctr"/>
            <a:r>
              <a:rPr lang="en-US" b="1" dirty="0">
                <a:solidFill>
                  <a:srgbClr val="002060"/>
                </a:solidFill>
                <a:latin typeface="Candara" panose="020E0502030303020204" pitchFamily="34" charset="0"/>
              </a:rPr>
              <a:t>16:30</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76200"/>
            <a:ext cx="7856987" cy="1096962"/>
          </a:xfrm>
        </p:spPr>
        <p:txBody>
          <a:bodyPr>
            <a:normAutofit/>
          </a:bodyPr>
          <a:lstStyle/>
          <a:p>
            <a:r>
              <a:rPr lang="en-US" sz="4400" b="1" dirty="0">
                <a:latin typeface="Candara" panose="020E0502030303020204" pitchFamily="34" charset="0"/>
              </a:rPr>
              <a:t>Genesis 3:6-9</a:t>
            </a:r>
          </a:p>
        </p:txBody>
      </p:sp>
      <p:sp>
        <p:nvSpPr>
          <p:cNvPr id="2" name="Rectangle 1">
            <a:extLst>
              <a:ext uri="{FF2B5EF4-FFF2-40B4-BE49-F238E27FC236}">
                <a16:creationId xmlns:a16="http://schemas.microsoft.com/office/drawing/2014/main" id="{1B609458-3724-CAEC-DBDA-76F66A478857}"/>
              </a:ext>
            </a:extLst>
          </p:cNvPr>
          <p:cNvSpPr/>
          <p:nvPr/>
        </p:nvSpPr>
        <p:spPr>
          <a:xfrm>
            <a:off x="3290048" y="5791200"/>
            <a:ext cx="2510118" cy="394447"/>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14" name="Content Placeholder 13"/>
          <p:cNvSpPr>
            <a:spLocks noGrp="1"/>
          </p:cNvSpPr>
          <p:nvPr>
            <p:ph idx="1"/>
          </p:nvPr>
        </p:nvSpPr>
        <p:spPr>
          <a:xfrm>
            <a:off x="519953" y="1173162"/>
            <a:ext cx="8059271" cy="5254532"/>
          </a:xfrm>
        </p:spPr>
        <p:txBody>
          <a:bodyPr>
            <a:noAutofit/>
          </a:bodyPr>
          <a:lstStyle/>
          <a:p>
            <a:pPr marL="0" indent="0">
              <a:buNone/>
            </a:pPr>
            <a:r>
              <a:rPr lang="en-US" sz="2800" b="1" i="1" dirty="0">
                <a:solidFill>
                  <a:schemeClr val="accent5">
                    <a:lumMod val="75000"/>
                  </a:schemeClr>
                </a:solidFill>
                <a:latin typeface="Candara" panose="020E0502030303020204" pitchFamily="34" charset="0"/>
              </a:rPr>
              <a:t>6</a:t>
            </a:r>
            <a:r>
              <a:rPr lang="en-US" sz="2800" b="1" i="1" dirty="0">
                <a:latin typeface="Candara" panose="020E0502030303020204" pitchFamily="34" charset="0"/>
              </a:rPr>
              <a:t> And when the woman saw that the tree was good for food, and that it was pleasant to the eyes, and a tree to be desired to make one wise, she took of the fruit thereof, and did eat, and gave also unto her husband with her; and he did eat. </a:t>
            </a:r>
            <a:r>
              <a:rPr lang="en-US" sz="2800" b="1" i="1" dirty="0">
                <a:solidFill>
                  <a:schemeClr val="accent5">
                    <a:lumMod val="75000"/>
                  </a:schemeClr>
                </a:solidFill>
                <a:latin typeface="Candara" panose="020E0502030303020204" pitchFamily="34" charset="0"/>
              </a:rPr>
              <a:t>7</a:t>
            </a:r>
            <a:r>
              <a:rPr lang="en-US" sz="2800" b="1" i="1" dirty="0">
                <a:latin typeface="Candara" panose="020E0502030303020204" pitchFamily="34" charset="0"/>
              </a:rPr>
              <a:t> And the eyes of them both were opened, and they knew that they were naked; and they sewed fig leaves together, and made themselves aprons. </a:t>
            </a:r>
            <a:r>
              <a:rPr lang="en-US" sz="2800" b="1" i="1" dirty="0">
                <a:solidFill>
                  <a:schemeClr val="accent5">
                    <a:lumMod val="75000"/>
                  </a:schemeClr>
                </a:solidFill>
                <a:latin typeface="Candara" panose="020E0502030303020204" pitchFamily="34" charset="0"/>
              </a:rPr>
              <a:t>8</a:t>
            </a:r>
            <a:r>
              <a:rPr lang="en-US" sz="2800" b="1" i="1" dirty="0">
                <a:latin typeface="Candara" panose="020E0502030303020204" pitchFamily="34" charset="0"/>
              </a:rPr>
              <a:t> And they heard the voice of the LORD God walking in the garden in the cool of the day: and Adam and his wife hid themselves from the presence of the LORD God amongst the trees of the garden. </a:t>
            </a:r>
            <a:r>
              <a:rPr lang="en-US" sz="2800" b="1" i="1" dirty="0">
                <a:solidFill>
                  <a:schemeClr val="accent5">
                    <a:lumMod val="75000"/>
                  </a:schemeClr>
                </a:solidFill>
                <a:latin typeface="Candara" panose="020E0502030303020204" pitchFamily="34" charset="0"/>
              </a:rPr>
              <a:t>9</a:t>
            </a:r>
            <a:r>
              <a:rPr lang="en-US" sz="2800" b="1" i="1" dirty="0">
                <a:latin typeface="Candara" panose="020E0502030303020204" pitchFamily="34" charset="0"/>
              </a:rPr>
              <a:t> And the LORD God called unto Adam, and said unto him, Where art thou?</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latin typeface="Candara" panose="020E0502030303020204" pitchFamily="34" charset="0"/>
                <a:cs typeface="Arial" panose="020B0604020202020204" pitchFamily="34" charset="0"/>
              </a:rPr>
              <a:t>Introduction</a:t>
            </a:r>
          </a:p>
        </p:txBody>
      </p:sp>
      <p:sp>
        <p:nvSpPr>
          <p:cNvPr id="4" name="Text Placeholder 3"/>
          <p:cNvSpPr>
            <a:spLocks noGrp="1"/>
          </p:cNvSpPr>
          <p:nvPr>
            <p:ph type="body" sz="half" idx="2"/>
          </p:nvPr>
        </p:nvSpPr>
        <p:spPr>
          <a:xfrm>
            <a:off x="922974" y="1380563"/>
            <a:ext cx="7485512" cy="5397925"/>
          </a:xfrm>
        </p:spPr>
        <p:txBody>
          <a:bodyPr>
            <a:noAutofit/>
          </a:bodyPr>
          <a:lstStyle/>
          <a:p>
            <a:r>
              <a:rPr lang="en-US" sz="3600" dirty="0">
                <a:latin typeface="Candara" panose="020E0502030303020204" pitchFamily="34" charset="0"/>
              </a:rPr>
              <a:t>The question, </a:t>
            </a:r>
            <a:r>
              <a:rPr lang="en-US" sz="3600" b="1" i="1" dirty="0">
                <a:latin typeface="Candara" panose="020E0502030303020204" pitchFamily="34" charset="0"/>
              </a:rPr>
              <a:t>“Where art thou?” </a:t>
            </a:r>
            <a:r>
              <a:rPr lang="en-US" sz="3600" dirty="0">
                <a:latin typeface="Candara" panose="020E0502030303020204" pitchFamily="34" charset="0"/>
              </a:rPr>
              <a:t>is a most important question!</a:t>
            </a:r>
          </a:p>
          <a:p>
            <a:pPr>
              <a:spcBef>
                <a:spcPts val="1200"/>
              </a:spcBef>
            </a:pPr>
            <a:r>
              <a:rPr lang="en-US" sz="3600" dirty="0">
                <a:latin typeface="Candara" panose="020E0502030303020204" pitchFamily="34" charset="0"/>
              </a:rPr>
              <a:t>God did not ask this question to determine the whereabouts of Adam’s physical location</a:t>
            </a:r>
          </a:p>
          <a:p>
            <a:pPr>
              <a:spcBef>
                <a:spcPts val="1200"/>
              </a:spcBef>
            </a:pPr>
            <a:r>
              <a:rPr lang="en-US" sz="3600" dirty="0">
                <a:latin typeface="Candara" panose="020E0502030303020204" pitchFamily="34" charset="0"/>
              </a:rPr>
              <a:t>God posed this question to Adam to bring sinful man to confession!</a:t>
            </a:r>
          </a:p>
          <a:p>
            <a:pPr>
              <a:spcBef>
                <a:spcPts val="1200"/>
              </a:spcBef>
            </a:pPr>
            <a:r>
              <a:rPr lang="en-US" sz="3600" dirty="0">
                <a:latin typeface="Candara" panose="020E0502030303020204" pitchFamily="34" charset="0"/>
              </a:rPr>
              <a:t>Let us consider our place before God as we consider this question!</a:t>
            </a:r>
          </a:p>
        </p:txBody>
      </p:sp>
    </p:spTree>
    <p:extLst>
      <p:ext uri="{BB962C8B-B14F-4D97-AF65-F5344CB8AC3E}">
        <p14:creationId xmlns:p14="http://schemas.microsoft.com/office/powerpoint/2010/main" val="2255260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4" y="40341"/>
            <a:ext cx="7902949" cy="1096962"/>
          </a:xfrm>
        </p:spPr>
        <p:txBody>
          <a:bodyPr>
            <a:normAutofit/>
          </a:bodyPr>
          <a:lstStyle/>
          <a:p>
            <a:r>
              <a:rPr lang="en-US" sz="4400" b="1" dirty="0">
                <a:latin typeface="Candara" panose="020E0502030303020204" pitchFamily="34" charset="0"/>
                <a:cs typeface="Arial" panose="020B0604020202020204" pitchFamily="34" charset="0"/>
              </a:rPr>
              <a:t>In Darkness or Light?</a:t>
            </a:r>
          </a:p>
        </p:txBody>
      </p:sp>
      <p:sp>
        <p:nvSpPr>
          <p:cNvPr id="4" name="Text Placeholder 3"/>
          <p:cNvSpPr>
            <a:spLocks noGrp="1"/>
          </p:cNvSpPr>
          <p:nvPr>
            <p:ph type="body" sz="half" idx="2"/>
          </p:nvPr>
        </p:nvSpPr>
        <p:spPr>
          <a:xfrm>
            <a:off x="863142" y="1355966"/>
            <a:ext cx="7498980" cy="5502033"/>
          </a:xfrm>
        </p:spPr>
        <p:txBody>
          <a:bodyPr>
            <a:normAutofit fontScale="92500" lnSpcReduction="10000"/>
          </a:bodyPr>
          <a:lstStyle/>
          <a:p>
            <a:r>
              <a:rPr lang="en-US" sz="3900" b="1" dirty="0">
                <a:latin typeface="Candara" panose="020E0502030303020204" pitchFamily="34" charset="0"/>
              </a:rPr>
              <a:t>Jesus confronted the Jews of His day because they were in darkness – they did not believe that He was the Son of God – the Christ </a:t>
            </a:r>
            <a:r>
              <a:rPr lang="en-US" sz="3900" dirty="0">
                <a:latin typeface="Candara" panose="020E0502030303020204" pitchFamily="34" charset="0"/>
              </a:rPr>
              <a:t>– </a:t>
            </a:r>
            <a:r>
              <a:rPr lang="en-US" sz="3900" i="1" dirty="0">
                <a:latin typeface="Candara" panose="020E0502030303020204" pitchFamily="34" charset="0"/>
              </a:rPr>
              <a:t>Jn. 3:18-21; 8:24-25</a:t>
            </a:r>
          </a:p>
          <a:p>
            <a:pPr marL="274320" indent="-274320">
              <a:spcBef>
                <a:spcPts val="600"/>
              </a:spcBef>
              <a:buFont typeface="Wingdings" panose="05000000000000000000" pitchFamily="2" charset="2"/>
              <a:buChar char="§"/>
            </a:pPr>
            <a:r>
              <a:rPr lang="en-US" sz="3500" dirty="0">
                <a:latin typeface="Candara" panose="020E0502030303020204" pitchFamily="34" charset="0"/>
              </a:rPr>
              <a:t>Do we believe Jesus by obeying His will and putting our will and desires aside?</a:t>
            </a:r>
          </a:p>
          <a:p>
            <a:pPr marL="617220" lvl="1" indent="-274320">
              <a:spcBef>
                <a:spcPts val="0"/>
              </a:spcBef>
              <a:buFont typeface="Wingdings" panose="05000000000000000000" pitchFamily="2" charset="2"/>
              <a:buChar char="§"/>
            </a:pPr>
            <a:r>
              <a:rPr lang="en-US" sz="3000" i="1" dirty="0">
                <a:latin typeface="Candara" panose="020E0502030303020204" pitchFamily="34" charset="0"/>
              </a:rPr>
              <a:t>Mark 16:16; 8:38; Heb. 11:6</a:t>
            </a:r>
          </a:p>
          <a:p>
            <a:pPr>
              <a:spcBef>
                <a:spcPts val="1200"/>
              </a:spcBef>
            </a:pPr>
            <a:r>
              <a:rPr lang="en-US" sz="3900" b="1" dirty="0">
                <a:latin typeface="Candara" panose="020E0502030303020204" pitchFamily="34" charset="0"/>
              </a:rPr>
              <a:t>To “</a:t>
            </a:r>
            <a:r>
              <a:rPr lang="en-US" sz="3900" b="1" i="1" u="sng" dirty="0">
                <a:latin typeface="Candara" panose="020E0502030303020204" pitchFamily="34" charset="0"/>
              </a:rPr>
              <a:t>abide in the doctrine of Christ</a:t>
            </a:r>
            <a:r>
              <a:rPr lang="en-US" sz="3900" b="1" dirty="0">
                <a:latin typeface="Candara" panose="020E0502030303020204" pitchFamily="34" charset="0"/>
              </a:rPr>
              <a:t>” is to have both God His Son </a:t>
            </a:r>
            <a:r>
              <a:rPr lang="en-US" sz="3900" i="1" dirty="0">
                <a:latin typeface="Candara" panose="020E0502030303020204" pitchFamily="34" charset="0"/>
              </a:rPr>
              <a:t>– 2 John 9</a:t>
            </a:r>
          </a:p>
          <a:p>
            <a:pPr marL="274320" indent="-274320">
              <a:spcBef>
                <a:spcPts val="0"/>
              </a:spcBef>
              <a:buFont typeface="Wingdings" panose="05000000000000000000" pitchFamily="2" charset="2"/>
              <a:buChar char="§"/>
            </a:pPr>
            <a:r>
              <a:rPr lang="en-US" sz="3500" i="1" dirty="0">
                <a:latin typeface="Candara" panose="020E0502030303020204" pitchFamily="34" charset="0"/>
              </a:rPr>
              <a:t>1 John 1:5-10</a:t>
            </a:r>
          </a:p>
          <a:p>
            <a:pPr lvl="1" algn="ctr">
              <a:spcBef>
                <a:spcPts val="2400"/>
              </a:spcBef>
            </a:pPr>
            <a:r>
              <a:rPr lang="en-US" sz="5400" b="1" i="1" dirty="0">
                <a:solidFill>
                  <a:srgbClr val="FF0000"/>
                </a:solidFill>
                <a:latin typeface="Candara" panose="020E0502030303020204" pitchFamily="34" charset="0"/>
              </a:rPr>
              <a:t>Where art thou?</a:t>
            </a:r>
          </a:p>
          <a:p>
            <a:pPr lvl="1"/>
            <a:endParaRPr lang="en-US" sz="2900" i="1" dirty="0">
              <a:latin typeface="Candara" panose="020E0502030303020204" pitchFamily="34" charset="0"/>
            </a:endParaRPr>
          </a:p>
        </p:txBody>
      </p:sp>
      <p:sp>
        <p:nvSpPr>
          <p:cNvPr id="3" name="Rectangle 2">
            <a:extLst>
              <a:ext uri="{FF2B5EF4-FFF2-40B4-BE49-F238E27FC236}">
                <a16:creationId xmlns:a16="http://schemas.microsoft.com/office/drawing/2014/main" id="{0754BC65-29B3-275F-4B80-A73CF8CA4D3B}"/>
              </a:ext>
            </a:extLst>
          </p:cNvPr>
          <p:cNvSpPr/>
          <p:nvPr/>
        </p:nvSpPr>
        <p:spPr>
          <a:xfrm rot="16200000">
            <a:off x="-2120210" y="3198717"/>
            <a:ext cx="4974439" cy="923330"/>
          </a:xfrm>
          <a:prstGeom prst="rect">
            <a:avLst/>
          </a:prstGeom>
          <a:noFill/>
        </p:spPr>
        <p:txBody>
          <a:bodyPr wrap="none" lIns="91440" tIns="45720" rIns="91440" bIns="45720">
            <a:spAutoFit/>
          </a:bodyPr>
          <a:lstStyle/>
          <a:p>
            <a:pPr algn="ctr"/>
            <a:r>
              <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rPr>
              <a:t>Where art thou?</a:t>
            </a:r>
            <a:endPar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Arrow: Bent 4">
            <a:extLst>
              <a:ext uri="{FF2B5EF4-FFF2-40B4-BE49-F238E27FC236}">
                <a16:creationId xmlns:a16="http://schemas.microsoft.com/office/drawing/2014/main" id="{14AED24C-ADE4-B572-9F15-C57AD254726E}"/>
              </a:ext>
            </a:extLst>
          </p:cNvPr>
          <p:cNvSpPr/>
          <p:nvPr/>
        </p:nvSpPr>
        <p:spPr>
          <a:xfrm>
            <a:off x="388003" y="674537"/>
            <a:ext cx="431706" cy="571555"/>
          </a:xfrm>
          <a:prstGeom prst="bentArrow">
            <a:avLst>
              <a:gd name="adj1" fmla="val 25390"/>
              <a:gd name="adj2" fmla="val 25000"/>
              <a:gd name="adj3" fmla="val 43689"/>
              <a:gd name="adj4" fmla="val 43750"/>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114529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p:cTn id="43"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5"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4" y="40341"/>
            <a:ext cx="8315326" cy="1096962"/>
          </a:xfrm>
        </p:spPr>
        <p:txBody>
          <a:bodyPr>
            <a:normAutofit/>
          </a:bodyPr>
          <a:lstStyle/>
          <a:p>
            <a:r>
              <a:rPr lang="en-US" sz="4400" b="1" dirty="0">
                <a:latin typeface="Candara" panose="020E0502030303020204" pitchFamily="34" charset="0"/>
                <a:cs typeface="Arial" panose="020B0604020202020204" pitchFamily="34" charset="0"/>
              </a:rPr>
              <a:t>In Christ or Without Christ &amp; God	</a:t>
            </a:r>
          </a:p>
        </p:txBody>
      </p:sp>
      <p:sp>
        <p:nvSpPr>
          <p:cNvPr id="4" name="Text Placeholder 3"/>
          <p:cNvSpPr>
            <a:spLocks noGrp="1"/>
          </p:cNvSpPr>
          <p:nvPr>
            <p:ph type="body" sz="half" idx="2"/>
          </p:nvPr>
        </p:nvSpPr>
        <p:spPr>
          <a:xfrm>
            <a:off x="863141" y="1355967"/>
            <a:ext cx="7482999" cy="5053798"/>
          </a:xfrm>
        </p:spPr>
        <p:txBody>
          <a:bodyPr>
            <a:normAutofit lnSpcReduction="10000"/>
          </a:bodyPr>
          <a:lstStyle/>
          <a:p>
            <a:pPr marL="0" lvl="1"/>
            <a:r>
              <a:rPr lang="en-US" sz="3600" b="1" dirty="0">
                <a:latin typeface="Candara" panose="020E0502030303020204" pitchFamily="34" charset="0"/>
              </a:rPr>
              <a:t>The Bible teaches that those who obey the Gospel are</a:t>
            </a:r>
            <a:r>
              <a:rPr lang="en-US" sz="3600" b="1" i="1" dirty="0">
                <a:latin typeface="Candara" panose="020E0502030303020204" pitchFamily="34" charset="0"/>
              </a:rPr>
              <a:t> “</a:t>
            </a:r>
            <a:r>
              <a:rPr lang="en-US" sz="3600" b="1" i="1" u="sng" dirty="0">
                <a:latin typeface="Candara" panose="020E0502030303020204" pitchFamily="34" charset="0"/>
              </a:rPr>
              <a:t>in Christ</a:t>
            </a:r>
            <a:r>
              <a:rPr lang="en-US" sz="3600" b="1" i="1" dirty="0">
                <a:latin typeface="Candara" panose="020E0502030303020204" pitchFamily="34" charset="0"/>
              </a:rPr>
              <a:t>”</a:t>
            </a:r>
          </a:p>
          <a:p>
            <a:pPr marL="274320" lvl="1" indent="-274320">
              <a:spcBef>
                <a:spcPts val="0"/>
              </a:spcBef>
              <a:buFont typeface="Wingdings" panose="05000000000000000000" pitchFamily="2" charset="2"/>
              <a:buChar char="§"/>
            </a:pPr>
            <a:r>
              <a:rPr lang="en-US" sz="3200" i="1" dirty="0">
                <a:latin typeface="Candara" panose="020E0502030303020204" pitchFamily="34" charset="0"/>
              </a:rPr>
              <a:t>Gal. 3:26-27; Rom. 8:1-2; 1 Cor. 1:1-2</a:t>
            </a:r>
          </a:p>
          <a:p>
            <a:pPr marL="0" lvl="1">
              <a:spcBef>
                <a:spcPts val="1200"/>
              </a:spcBef>
            </a:pPr>
            <a:r>
              <a:rPr lang="en-US" sz="3600" b="1" i="1" dirty="0">
                <a:latin typeface="Candara" panose="020E0502030303020204" pitchFamily="34" charset="0"/>
              </a:rPr>
              <a:t>“</a:t>
            </a:r>
            <a:r>
              <a:rPr lang="en-US" sz="3600" b="1" i="1" u="sng" dirty="0">
                <a:latin typeface="Candara" panose="020E0502030303020204" pitchFamily="34" charset="0"/>
              </a:rPr>
              <a:t>In Christ</a:t>
            </a:r>
            <a:r>
              <a:rPr lang="en-US" sz="3600" b="1" i="1" dirty="0">
                <a:latin typeface="Candara" panose="020E0502030303020204" pitchFamily="34" charset="0"/>
              </a:rPr>
              <a:t>” is the </a:t>
            </a:r>
            <a:r>
              <a:rPr lang="en-US" sz="3600" b="1" dirty="0">
                <a:latin typeface="Candara" panose="020E0502030303020204" pitchFamily="34" charset="0"/>
              </a:rPr>
              <a:t>place of “</a:t>
            </a:r>
            <a:r>
              <a:rPr lang="en-US" sz="3600" b="1" i="1" u="sng" dirty="0">
                <a:latin typeface="Candara" panose="020E0502030303020204" pitchFamily="34" charset="0"/>
              </a:rPr>
              <a:t>all spiritual blessings</a:t>
            </a:r>
            <a:r>
              <a:rPr lang="en-US" sz="3600" b="1" dirty="0">
                <a:latin typeface="Candara" panose="020E0502030303020204" pitchFamily="34" charset="0"/>
              </a:rPr>
              <a:t>” </a:t>
            </a:r>
            <a:r>
              <a:rPr lang="en-US" sz="3600" dirty="0">
                <a:latin typeface="Candara" panose="020E0502030303020204" pitchFamily="34" charset="0"/>
              </a:rPr>
              <a:t>– </a:t>
            </a:r>
            <a:r>
              <a:rPr lang="en-US" sz="3200" i="1" dirty="0">
                <a:latin typeface="Candara" panose="020E0502030303020204" pitchFamily="34" charset="0"/>
              </a:rPr>
              <a:t>Eph. 1:1-3</a:t>
            </a:r>
          </a:p>
          <a:p>
            <a:pPr marL="0" lvl="1">
              <a:spcBef>
                <a:spcPts val="1200"/>
              </a:spcBef>
            </a:pPr>
            <a:r>
              <a:rPr lang="en-US" sz="3600" b="1" dirty="0">
                <a:latin typeface="Candara" panose="020E0502030303020204" pitchFamily="34" charset="0"/>
              </a:rPr>
              <a:t>Those who are </a:t>
            </a:r>
            <a:r>
              <a:rPr lang="en-US" sz="3600" b="1" i="1" u="sng" dirty="0">
                <a:latin typeface="Candara" panose="020E0502030303020204" pitchFamily="34" charset="0"/>
              </a:rPr>
              <a:t>NOT</a:t>
            </a:r>
            <a:r>
              <a:rPr lang="en-US" sz="3600" b="1" dirty="0">
                <a:latin typeface="Candara" panose="020E0502030303020204" pitchFamily="34" charset="0"/>
              </a:rPr>
              <a:t> </a:t>
            </a:r>
            <a:r>
              <a:rPr lang="en-US" sz="3600" b="1" i="1" dirty="0">
                <a:latin typeface="Candara" panose="020E0502030303020204" pitchFamily="34" charset="0"/>
              </a:rPr>
              <a:t>“</a:t>
            </a:r>
            <a:r>
              <a:rPr lang="en-US" sz="3600" b="1" i="1" u="sng" dirty="0">
                <a:latin typeface="Candara" panose="020E0502030303020204" pitchFamily="34" charset="0"/>
              </a:rPr>
              <a:t>baptized into Christ</a:t>
            </a:r>
            <a:r>
              <a:rPr lang="en-US" sz="3600" b="1" i="1" dirty="0">
                <a:latin typeface="Candara" panose="020E0502030303020204" pitchFamily="34" charset="0"/>
              </a:rPr>
              <a:t>”</a:t>
            </a:r>
            <a:r>
              <a:rPr lang="en-US" sz="3600" b="1" dirty="0">
                <a:latin typeface="Candara" panose="020E0502030303020204" pitchFamily="34" charset="0"/>
              </a:rPr>
              <a:t> are </a:t>
            </a:r>
            <a:r>
              <a:rPr lang="en-US" sz="3600" b="1" i="1" dirty="0">
                <a:latin typeface="Candara" panose="020E0502030303020204" pitchFamily="34" charset="0"/>
              </a:rPr>
              <a:t>“</a:t>
            </a:r>
            <a:r>
              <a:rPr lang="en-US" sz="3600" b="1" i="1" u="sng" dirty="0">
                <a:latin typeface="Candara" panose="020E0502030303020204" pitchFamily="34" charset="0"/>
              </a:rPr>
              <a:t>without Christ, hope,  …and without God</a:t>
            </a:r>
            <a:r>
              <a:rPr lang="en-US" sz="3600" b="1" i="1" dirty="0">
                <a:latin typeface="Candara" panose="020E0502030303020204" pitchFamily="34" charset="0"/>
              </a:rPr>
              <a:t>” </a:t>
            </a:r>
            <a:r>
              <a:rPr lang="en-US" sz="3600" i="1" dirty="0">
                <a:latin typeface="Candara" panose="020E0502030303020204" pitchFamily="34" charset="0"/>
              </a:rPr>
              <a:t>– Eph. 2:4-17</a:t>
            </a:r>
          </a:p>
          <a:p>
            <a:pPr marL="0" lvl="1" algn="ctr">
              <a:spcBef>
                <a:spcPts val="2400"/>
              </a:spcBef>
            </a:pPr>
            <a:r>
              <a:rPr lang="en-US" sz="5400" b="1" i="1" dirty="0">
                <a:solidFill>
                  <a:srgbClr val="FF0000"/>
                </a:solidFill>
                <a:latin typeface="Candara" panose="020E0502030303020204" pitchFamily="34" charset="0"/>
              </a:rPr>
              <a:t>Where art thou?</a:t>
            </a:r>
          </a:p>
          <a:p>
            <a:pPr marL="0" lvl="1">
              <a:spcBef>
                <a:spcPts val="1200"/>
              </a:spcBef>
            </a:pPr>
            <a:endParaRPr lang="en-US" sz="3600" i="1" dirty="0">
              <a:latin typeface="Candara" panose="020E0502030303020204" pitchFamily="34" charset="0"/>
            </a:endParaRPr>
          </a:p>
        </p:txBody>
      </p:sp>
      <p:sp>
        <p:nvSpPr>
          <p:cNvPr id="3" name="Rectangle 2">
            <a:extLst>
              <a:ext uri="{FF2B5EF4-FFF2-40B4-BE49-F238E27FC236}">
                <a16:creationId xmlns:a16="http://schemas.microsoft.com/office/drawing/2014/main" id="{0754BC65-29B3-275F-4B80-A73CF8CA4D3B}"/>
              </a:ext>
            </a:extLst>
          </p:cNvPr>
          <p:cNvSpPr/>
          <p:nvPr/>
        </p:nvSpPr>
        <p:spPr>
          <a:xfrm rot="16200000">
            <a:off x="-2120210" y="3198717"/>
            <a:ext cx="4974439" cy="923330"/>
          </a:xfrm>
          <a:prstGeom prst="rect">
            <a:avLst/>
          </a:prstGeom>
          <a:noFill/>
        </p:spPr>
        <p:txBody>
          <a:bodyPr wrap="none" lIns="91440" tIns="45720" rIns="91440" bIns="45720">
            <a:spAutoFit/>
          </a:bodyPr>
          <a:lstStyle/>
          <a:p>
            <a:pPr algn="ctr"/>
            <a:r>
              <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rPr>
              <a:t>Where art thou?</a:t>
            </a:r>
            <a:endPar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Arrow: Bent 4">
            <a:extLst>
              <a:ext uri="{FF2B5EF4-FFF2-40B4-BE49-F238E27FC236}">
                <a16:creationId xmlns:a16="http://schemas.microsoft.com/office/drawing/2014/main" id="{14AED24C-ADE4-B572-9F15-C57AD254726E}"/>
              </a:ext>
            </a:extLst>
          </p:cNvPr>
          <p:cNvSpPr/>
          <p:nvPr/>
        </p:nvSpPr>
        <p:spPr>
          <a:xfrm>
            <a:off x="388003" y="674537"/>
            <a:ext cx="431706" cy="571555"/>
          </a:xfrm>
          <a:prstGeom prst="bentArrow">
            <a:avLst>
              <a:gd name="adj1" fmla="val 25390"/>
              <a:gd name="adj2" fmla="val 25000"/>
              <a:gd name="adj3" fmla="val 43689"/>
              <a:gd name="adj4" fmla="val 43750"/>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16000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anim calcmode="lin" valueType="num">
                                      <p:cBhvr>
                                        <p:cTn id="1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 calcmode="lin" valueType="num">
                                      <p:cBhvr>
                                        <p:cTn id="38"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9" dur="10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40"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4" y="40341"/>
            <a:ext cx="7902949" cy="1096962"/>
          </a:xfrm>
        </p:spPr>
        <p:txBody>
          <a:bodyPr>
            <a:normAutofit/>
          </a:bodyPr>
          <a:lstStyle/>
          <a:p>
            <a:r>
              <a:rPr lang="en-US" sz="4400" b="1" dirty="0">
                <a:latin typeface="Candara" panose="020E0502030303020204" pitchFamily="34" charset="0"/>
                <a:cs typeface="Arial" panose="020B0604020202020204" pitchFamily="34" charset="0"/>
              </a:rPr>
              <a:t>In The Broad or Narrow Way?</a:t>
            </a:r>
          </a:p>
        </p:txBody>
      </p:sp>
      <p:sp>
        <p:nvSpPr>
          <p:cNvPr id="4" name="Text Placeholder 3"/>
          <p:cNvSpPr>
            <a:spLocks noGrp="1"/>
          </p:cNvSpPr>
          <p:nvPr>
            <p:ph type="body" sz="half" idx="2"/>
          </p:nvPr>
        </p:nvSpPr>
        <p:spPr>
          <a:xfrm>
            <a:off x="863142" y="1355967"/>
            <a:ext cx="7417716" cy="5502033"/>
          </a:xfrm>
        </p:spPr>
        <p:txBody>
          <a:bodyPr>
            <a:normAutofit/>
          </a:bodyPr>
          <a:lstStyle/>
          <a:p>
            <a:r>
              <a:rPr lang="en-US" sz="3600" b="1" dirty="0">
                <a:latin typeface="Candara" panose="020E0502030303020204" pitchFamily="34" charset="0"/>
              </a:rPr>
              <a:t>Jesus discuss two ways in His sermon on the mount </a:t>
            </a:r>
            <a:r>
              <a:rPr lang="en-US" sz="3600" i="1" dirty="0">
                <a:latin typeface="Candara" panose="020E0502030303020204" pitchFamily="34" charset="0"/>
              </a:rPr>
              <a:t>– Matt. 7:13-14</a:t>
            </a:r>
          </a:p>
          <a:p>
            <a:pPr marL="274320" indent="-274320">
              <a:spcBef>
                <a:spcPts val="600"/>
              </a:spcBef>
              <a:buFont typeface="Wingdings" panose="05000000000000000000" pitchFamily="2" charset="2"/>
              <a:buChar char="§"/>
            </a:pPr>
            <a:r>
              <a:rPr lang="en-US" sz="3200" dirty="0">
                <a:latin typeface="Candara" panose="020E0502030303020204" pitchFamily="34" charset="0"/>
              </a:rPr>
              <a:t>The </a:t>
            </a:r>
            <a:r>
              <a:rPr lang="en-US" sz="3200" b="1" i="1" dirty="0">
                <a:latin typeface="Candara" panose="020E0502030303020204" pitchFamily="34" charset="0"/>
              </a:rPr>
              <a:t>“broad way” </a:t>
            </a:r>
            <a:r>
              <a:rPr lang="en-US" sz="3200" dirty="0">
                <a:latin typeface="Candara" panose="020E0502030303020204" pitchFamily="34" charset="0"/>
              </a:rPr>
              <a:t>is the way of spiritual ease, ruin and destruction that the majority follow </a:t>
            </a:r>
            <a:r>
              <a:rPr lang="en-US" sz="3200" i="1" dirty="0">
                <a:latin typeface="Candara" panose="020E0502030303020204" pitchFamily="34" charset="0"/>
              </a:rPr>
              <a:t>– v. 13</a:t>
            </a:r>
          </a:p>
          <a:p>
            <a:pPr marL="274320" indent="-274320">
              <a:spcBef>
                <a:spcPts val="1200"/>
              </a:spcBef>
              <a:buFont typeface="Wingdings" panose="05000000000000000000" pitchFamily="2" charset="2"/>
              <a:buChar char="§"/>
            </a:pPr>
            <a:r>
              <a:rPr lang="en-US" sz="3200" dirty="0">
                <a:latin typeface="Candara" panose="020E0502030303020204" pitchFamily="34" charset="0"/>
              </a:rPr>
              <a:t>The </a:t>
            </a:r>
            <a:r>
              <a:rPr lang="en-US" sz="3200" b="1" i="1" dirty="0">
                <a:latin typeface="Candara" panose="020E0502030303020204" pitchFamily="34" charset="0"/>
              </a:rPr>
              <a:t>“narrow way” </a:t>
            </a:r>
            <a:r>
              <a:rPr lang="en-US" sz="3200" dirty="0">
                <a:latin typeface="Candara" panose="020E0502030303020204" pitchFamily="34" charset="0"/>
              </a:rPr>
              <a:t>is the way of difficulty that </a:t>
            </a:r>
            <a:r>
              <a:rPr lang="en-US" sz="3200" b="1" i="1" dirty="0">
                <a:latin typeface="Candara" panose="020E0502030303020204" pitchFamily="34" charset="0"/>
              </a:rPr>
              <a:t>few</a:t>
            </a:r>
            <a:r>
              <a:rPr lang="en-US" sz="3200" dirty="0">
                <a:latin typeface="Candara" panose="020E0502030303020204" pitchFamily="34" charset="0"/>
              </a:rPr>
              <a:t> find and follow – this way leads to life everlasting </a:t>
            </a:r>
            <a:r>
              <a:rPr lang="en-US" sz="3200" i="1" dirty="0">
                <a:latin typeface="Candara" panose="020E0502030303020204" pitchFamily="34" charset="0"/>
              </a:rPr>
              <a:t>– v. 14; 1 Cor. 1:20-31</a:t>
            </a:r>
            <a:endParaRPr lang="en-US" sz="3600" b="1" i="1" dirty="0">
              <a:latin typeface="Candara" panose="020E0502030303020204" pitchFamily="34" charset="0"/>
            </a:endParaRPr>
          </a:p>
          <a:p>
            <a:pPr algn="ctr">
              <a:spcBef>
                <a:spcPts val="2400"/>
              </a:spcBef>
            </a:pPr>
            <a:r>
              <a:rPr lang="en-US" sz="5400" b="1" i="1" dirty="0">
                <a:solidFill>
                  <a:srgbClr val="FF0000"/>
                </a:solidFill>
                <a:latin typeface="Candara" panose="020E0502030303020204" pitchFamily="34" charset="0"/>
              </a:rPr>
              <a:t>Where art thou?</a:t>
            </a:r>
          </a:p>
          <a:p>
            <a:pPr lvl="1"/>
            <a:endParaRPr lang="en-US" sz="2900" i="1" dirty="0">
              <a:latin typeface="Candara" panose="020E0502030303020204" pitchFamily="34" charset="0"/>
            </a:endParaRPr>
          </a:p>
        </p:txBody>
      </p:sp>
      <p:sp>
        <p:nvSpPr>
          <p:cNvPr id="3" name="Rectangle 2">
            <a:extLst>
              <a:ext uri="{FF2B5EF4-FFF2-40B4-BE49-F238E27FC236}">
                <a16:creationId xmlns:a16="http://schemas.microsoft.com/office/drawing/2014/main" id="{0754BC65-29B3-275F-4B80-A73CF8CA4D3B}"/>
              </a:ext>
            </a:extLst>
          </p:cNvPr>
          <p:cNvSpPr/>
          <p:nvPr/>
        </p:nvSpPr>
        <p:spPr>
          <a:xfrm rot="16200000">
            <a:off x="-2120210" y="3198717"/>
            <a:ext cx="4974439" cy="923330"/>
          </a:xfrm>
          <a:prstGeom prst="rect">
            <a:avLst/>
          </a:prstGeom>
          <a:noFill/>
        </p:spPr>
        <p:txBody>
          <a:bodyPr wrap="none" lIns="91440" tIns="45720" rIns="91440" bIns="45720">
            <a:spAutoFit/>
          </a:bodyPr>
          <a:lstStyle/>
          <a:p>
            <a:pPr algn="ctr"/>
            <a:r>
              <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rPr>
              <a:t>Where art thou?</a:t>
            </a:r>
            <a:endPar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Arrow: Bent 4">
            <a:extLst>
              <a:ext uri="{FF2B5EF4-FFF2-40B4-BE49-F238E27FC236}">
                <a16:creationId xmlns:a16="http://schemas.microsoft.com/office/drawing/2014/main" id="{14AED24C-ADE4-B572-9F15-C57AD254726E}"/>
              </a:ext>
            </a:extLst>
          </p:cNvPr>
          <p:cNvSpPr/>
          <p:nvPr/>
        </p:nvSpPr>
        <p:spPr>
          <a:xfrm>
            <a:off x="388003" y="674537"/>
            <a:ext cx="431706" cy="571555"/>
          </a:xfrm>
          <a:prstGeom prst="bentArrow">
            <a:avLst>
              <a:gd name="adj1" fmla="val 25390"/>
              <a:gd name="adj2" fmla="val 25000"/>
              <a:gd name="adj3" fmla="val 43689"/>
              <a:gd name="adj4" fmla="val 43750"/>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298874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4" y="40341"/>
            <a:ext cx="7902949" cy="1096962"/>
          </a:xfrm>
        </p:spPr>
        <p:txBody>
          <a:bodyPr>
            <a:normAutofit/>
          </a:bodyPr>
          <a:lstStyle/>
          <a:p>
            <a:r>
              <a:rPr lang="en-US" sz="4400" b="1" dirty="0">
                <a:latin typeface="Candara" panose="020E0502030303020204" pitchFamily="34" charset="0"/>
                <a:cs typeface="Arial" panose="020B0604020202020204" pitchFamily="34" charset="0"/>
              </a:rPr>
              <a:t>When the Saints Assemble?</a:t>
            </a:r>
          </a:p>
        </p:txBody>
      </p:sp>
      <p:sp>
        <p:nvSpPr>
          <p:cNvPr id="4" name="Text Placeholder 3"/>
          <p:cNvSpPr>
            <a:spLocks noGrp="1"/>
          </p:cNvSpPr>
          <p:nvPr>
            <p:ph type="body" sz="half" idx="2"/>
          </p:nvPr>
        </p:nvSpPr>
        <p:spPr>
          <a:xfrm>
            <a:off x="863142" y="1355967"/>
            <a:ext cx="7868481" cy="5502033"/>
          </a:xfrm>
        </p:spPr>
        <p:txBody>
          <a:bodyPr>
            <a:noAutofit/>
          </a:bodyPr>
          <a:lstStyle/>
          <a:p>
            <a:pPr marL="0" lvl="1">
              <a:spcBef>
                <a:spcPts val="2400"/>
              </a:spcBef>
            </a:pPr>
            <a:r>
              <a:rPr lang="en-US" sz="3600" b="1" dirty="0">
                <a:latin typeface="Candara" panose="020E0502030303020204" pitchFamily="34" charset="0"/>
              </a:rPr>
              <a:t>The Bible teaches that saints are to assemble to provoke one another unto love and good works </a:t>
            </a:r>
            <a:r>
              <a:rPr lang="en-US" sz="3600" i="1" dirty="0">
                <a:latin typeface="Candara" panose="020E0502030303020204" pitchFamily="34" charset="0"/>
              </a:rPr>
              <a:t>– Heb. 10:25</a:t>
            </a:r>
          </a:p>
          <a:p>
            <a:pPr marL="274320" lvl="1" indent="-274320">
              <a:spcBef>
                <a:spcPts val="600"/>
              </a:spcBef>
              <a:buFont typeface="Wingdings" panose="05000000000000000000" pitchFamily="2" charset="2"/>
              <a:buChar char="§"/>
            </a:pPr>
            <a:r>
              <a:rPr lang="en-US" sz="3200" dirty="0">
                <a:latin typeface="Candara" panose="020E0502030303020204" pitchFamily="34" charset="0"/>
              </a:rPr>
              <a:t>What assembling is under consideration?</a:t>
            </a:r>
          </a:p>
          <a:p>
            <a:pPr marL="617220" lvl="2" indent="-274320">
              <a:spcBef>
                <a:spcPts val="0"/>
              </a:spcBef>
              <a:buFont typeface="Wingdings" panose="05000000000000000000" pitchFamily="2" charset="2"/>
              <a:buChar char="§"/>
            </a:pPr>
            <a:r>
              <a:rPr lang="en-US" sz="2800" dirty="0">
                <a:latin typeface="Candara" panose="020E0502030303020204" pitchFamily="34" charset="0"/>
              </a:rPr>
              <a:t>On the </a:t>
            </a:r>
            <a:r>
              <a:rPr lang="en-US" sz="2800" b="1" i="1" dirty="0">
                <a:latin typeface="Candara" panose="020E0502030303020204" pitchFamily="34" charset="0"/>
              </a:rPr>
              <a:t>“first day of the week”</a:t>
            </a:r>
            <a:r>
              <a:rPr lang="en-US" sz="2800" dirty="0">
                <a:latin typeface="Candara" panose="020E0502030303020204" pitchFamily="34" charset="0"/>
              </a:rPr>
              <a:t> – </a:t>
            </a:r>
            <a:r>
              <a:rPr lang="en-US" sz="2650" i="1" dirty="0">
                <a:latin typeface="Candara" panose="020E0502030303020204" pitchFamily="34" charset="0"/>
              </a:rPr>
              <a:t>Acts 20:7</a:t>
            </a:r>
          </a:p>
          <a:p>
            <a:pPr marL="617220" lvl="2" indent="-274320">
              <a:spcBef>
                <a:spcPts val="0"/>
              </a:spcBef>
              <a:buFont typeface="Wingdings" panose="05000000000000000000" pitchFamily="2" charset="2"/>
              <a:buChar char="§"/>
            </a:pPr>
            <a:r>
              <a:rPr lang="en-US" sz="2800" dirty="0">
                <a:latin typeface="Candara" panose="020E0502030303020204" pitchFamily="34" charset="0"/>
              </a:rPr>
              <a:t>To pray – </a:t>
            </a:r>
            <a:r>
              <a:rPr lang="en-US" sz="2800" i="1" dirty="0">
                <a:latin typeface="Candara" panose="020E0502030303020204" pitchFamily="34" charset="0"/>
              </a:rPr>
              <a:t>Acts 4:31</a:t>
            </a:r>
          </a:p>
          <a:p>
            <a:pPr marL="617220" lvl="2" indent="-274320">
              <a:spcBef>
                <a:spcPts val="0"/>
              </a:spcBef>
              <a:buFont typeface="Wingdings" panose="05000000000000000000" pitchFamily="2" charset="2"/>
              <a:buChar char="§"/>
            </a:pPr>
            <a:r>
              <a:rPr lang="en-US" sz="2800" dirty="0">
                <a:latin typeface="Candara" panose="020E0502030303020204" pitchFamily="34" charset="0"/>
              </a:rPr>
              <a:t>To report on the results of preaching – </a:t>
            </a:r>
            <a:r>
              <a:rPr lang="en-US" sz="2800" i="1" dirty="0">
                <a:latin typeface="Candara" panose="020E0502030303020204" pitchFamily="34" charset="0"/>
              </a:rPr>
              <a:t>Act 15:12</a:t>
            </a:r>
          </a:p>
          <a:p>
            <a:pPr marL="617220" lvl="2" indent="-274320">
              <a:spcBef>
                <a:spcPts val="0"/>
              </a:spcBef>
              <a:buFont typeface="Wingdings" panose="05000000000000000000" pitchFamily="2" charset="2"/>
              <a:buChar char="§"/>
            </a:pPr>
            <a:r>
              <a:rPr lang="en-US" sz="2800" dirty="0">
                <a:latin typeface="Candara" panose="020E0502030303020204" pitchFamily="34" charset="0"/>
              </a:rPr>
              <a:t>To discuss false doctrines taught </a:t>
            </a:r>
            <a:r>
              <a:rPr lang="en-US" sz="2800" i="1" dirty="0">
                <a:latin typeface="Candara" panose="020E0502030303020204" pitchFamily="34" charset="0"/>
              </a:rPr>
              <a:t>– Acts 15:6, 25</a:t>
            </a:r>
          </a:p>
          <a:p>
            <a:pPr marL="617220" lvl="2" indent="-274320">
              <a:spcBef>
                <a:spcPts val="0"/>
              </a:spcBef>
              <a:buFont typeface="Wingdings" panose="05000000000000000000" pitchFamily="2" charset="2"/>
              <a:buChar char="§"/>
            </a:pPr>
            <a:r>
              <a:rPr lang="en-US" sz="2800" dirty="0">
                <a:latin typeface="Candara" panose="020E0502030303020204" pitchFamily="34" charset="0"/>
              </a:rPr>
              <a:t>For Bible study </a:t>
            </a:r>
            <a:r>
              <a:rPr lang="en-US" sz="2800" i="1" dirty="0">
                <a:latin typeface="Candara" panose="020E0502030303020204" pitchFamily="34" charset="0"/>
              </a:rPr>
              <a:t>– Acts 19:8-9</a:t>
            </a:r>
            <a:endParaRPr lang="en-US" sz="2800" dirty="0">
              <a:latin typeface="Candara" panose="020E0502030303020204" pitchFamily="34" charset="0"/>
            </a:endParaRPr>
          </a:p>
          <a:p>
            <a:pPr marL="617220" lvl="2" indent="-274320">
              <a:spcBef>
                <a:spcPts val="0"/>
              </a:spcBef>
              <a:buFont typeface="Wingdings" panose="05000000000000000000" pitchFamily="2" charset="2"/>
              <a:buChar char="§"/>
            </a:pPr>
            <a:r>
              <a:rPr lang="en-US" sz="2800" dirty="0">
                <a:latin typeface="Candara" panose="020E0502030303020204" pitchFamily="34" charset="0"/>
              </a:rPr>
              <a:t>To discipline an unruly member </a:t>
            </a:r>
            <a:r>
              <a:rPr lang="en-US" sz="2800" i="1" dirty="0">
                <a:latin typeface="Candara" panose="020E0502030303020204" pitchFamily="34" charset="0"/>
              </a:rPr>
              <a:t>– 1 Cor. 5:4</a:t>
            </a:r>
            <a:endParaRPr lang="en-US" sz="6000" b="1" i="1" dirty="0">
              <a:latin typeface="Candara" panose="020E0502030303020204" pitchFamily="34" charset="0"/>
            </a:endParaRPr>
          </a:p>
          <a:p>
            <a:pPr lvl="1" algn="ctr">
              <a:spcBef>
                <a:spcPts val="2400"/>
              </a:spcBef>
            </a:pPr>
            <a:r>
              <a:rPr lang="en-US" sz="5400" b="1" i="1" dirty="0">
                <a:solidFill>
                  <a:srgbClr val="FF0000"/>
                </a:solidFill>
                <a:latin typeface="Candara" panose="020E0502030303020204" pitchFamily="34" charset="0"/>
              </a:rPr>
              <a:t>Where art thou?</a:t>
            </a:r>
          </a:p>
          <a:p>
            <a:pPr lvl="1"/>
            <a:endParaRPr lang="en-US" sz="2900" i="1" dirty="0">
              <a:latin typeface="Candara" panose="020E0502030303020204" pitchFamily="34" charset="0"/>
            </a:endParaRPr>
          </a:p>
        </p:txBody>
      </p:sp>
      <p:sp>
        <p:nvSpPr>
          <p:cNvPr id="3" name="Rectangle 2">
            <a:extLst>
              <a:ext uri="{FF2B5EF4-FFF2-40B4-BE49-F238E27FC236}">
                <a16:creationId xmlns:a16="http://schemas.microsoft.com/office/drawing/2014/main" id="{0754BC65-29B3-275F-4B80-A73CF8CA4D3B}"/>
              </a:ext>
            </a:extLst>
          </p:cNvPr>
          <p:cNvSpPr/>
          <p:nvPr/>
        </p:nvSpPr>
        <p:spPr>
          <a:xfrm rot="16200000">
            <a:off x="-2120210" y="3198717"/>
            <a:ext cx="4974439" cy="923330"/>
          </a:xfrm>
          <a:prstGeom prst="rect">
            <a:avLst/>
          </a:prstGeom>
          <a:noFill/>
        </p:spPr>
        <p:txBody>
          <a:bodyPr wrap="none" lIns="91440" tIns="45720" rIns="91440" bIns="45720">
            <a:spAutoFit/>
          </a:bodyPr>
          <a:lstStyle/>
          <a:p>
            <a:pPr algn="ctr"/>
            <a:r>
              <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rPr>
              <a:t>Where art thou?</a:t>
            </a:r>
            <a:endPar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Arrow: Bent 4">
            <a:extLst>
              <a:ext uri="{FF2B5EF4-FFF2-40B4-BE49-F238E27FC236}">
                <a16:creationId xmlns:a16="http://schemas.microsoft.com/office/drawing/2014/main" id="{14AED24C-ADE4-B572-9F15-C57AD254726E}"/>
              </a:ext>
            </a:extLst>
          </p:cNvPr>
          <p:cNvSpPr/>
          <p:nvPr/>
        </p:nvSpPr>
        <p:spPr>
          <a:xfrm>
            <a:off x="388003" y="674537"/>
            <a:ext cx="431706" cy="571555"/>
          </a:xfrm>
          <a:prstGeom prst="bentArrow">
            <a:avLst>
              <a:gd name="adj1" fmla="val 25390"/>
              <a:gd name="adj2" fmla="val 25000"/>
              <a:gd name="adj3" fmla="val 43689"/>
              <a:gd name="adj4" fmla="val 43750"/>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770106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1000"/>
                                        <p:tgtEl>
                                          <p:spTgt spid="4">
                                            <p:txEl>
                                              <p:pRg st="4" end="4"/>
                                            </p:txEl>
                                          </p:spTgt>
                                        </p:tgtEl>
                                      </p:cBhvr>
                                    </p:animEffect>
                                    <p:anim calcmode="lin" valueType="num">
                                      <p:cBhvr>
                                        <p:cTn id="4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1000"/>
                                        <p:tgtEl>
                                          <p:spTgt spid="4">
                                            <p:txEl>
                                              <p:pRg st="5" end="5"/>
                                            </p:txEl>
                                          </p:spTgt>
                                        </p:tgtEl>
                                      </p:cBhvr>
                                    </p:animEffect>
                                    <p:anim calcmode="lin" valueType="num">
                                      <p:cBhvr>
                                        <p:cTn id="4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4">
                                            <p:txEl>
                                              <p:pRg st="6" end="6"/>
                                            </p:txEl>
                                          </p:spTgt>
                                        </p:tgtEl>
                                        <p:attrNameLst>
                                          <p:attrName>style.visibility</p:attrName>
                                        </p:attrNameLst>
                                      </p:cBhvr>
                                      <p:to>
                                        <p:strVal val="visible"/>
                                      </p:to>
                                    </p:set>
                                    <p:animEffect transition="in" filter="fade">
                                      <p:cBhvr>
                                        <p:cTn id="54" dur="1000"/>
                                        <p:tgtEl>
                                          <p:spTgt spid="4">
                                            <p:txEl>
                                              <p:pRg st="6" end="6"/>
                                            </p:txEl>
                                          </p:spTgt>
                                        </p:tgtEl>
                                      </p:cBhvr>
                                    </p:animEffect>
                                    <p:anim calcmode="lin" valueType="num">
                                      <p:cBhvr>
                                        <p:cTn id="5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4">
                                            <p:txEl>
                                              <p:pRg st="7" end="7"/>
                                            </p:txEl>
                                          </p:spTgt>
                                        </p:tgtEl>
                                        <p:attrNameLst>
                                          <p:attrName>style.visibility</p:attrName>
                                        </p:attrNameLst>
                                      </p:cBhvr>
                                      <p:to>
                                        <p:strVal val="visible"/>
                                      </p:to>
                                    </p:set>
                                    <p:animEffect transition="in" filter="fade">
                                      <p:cBhvr>
                                        <p:cTn id="61" dur="1000"/>
                                        <p:tgtEl>
                                          <p:spTgt spid="4">
                                            <p:txEl>
                                              <p:pRg st="7" end="7"/>
                                            </p:txEl>
                                          </p:spTgt>
                                        </p:tgtEl>
                                      </p:cBhvr>
                                    </p:animEffect>
                                    <p:anim calcmode="lin" valueType="num">
                                      <p:cBhvr>
                                        <p:cTn id="62"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4">
                                            <p:txEl>
                                              <p:pRg st="8" end="8"/>
                                            </p:txEl>
                                          </p:spTgt>
                                        </p:tgtEl>
                                        <p:attrNameLst>
                                          <p:attrName>style.visibility</p:attrName>
                                        </p:attrNameLst>
                                      </p:cBhvr>
                                      <p:to>
                                        <p:strVal val="visible"/>
                                      </p:to>
                                    </p:set>
                                    <p:anim calcmode="lin" valueType="num">
                                      <p:cBhvr>
                                        <p:cTn id="68"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69" dur="10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70"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4" y="40341"/>
            <a:ext cx="7902949" cy="1096962"/>
          </a:xfrm>
        </p:spPr>
        <p:txBody>
          <a:bodyPr>
            <a:normAutofit/>
          </a:bodyPr>
          <a:lstStyle/>
          <a:p>
            <a:r>
              <a:rPr lang="en-US" sz="4400" b="1" dirty="0">
                <a:latin typeface="Candara" panose="020E0502030303020204" pitchFamily="34" charset="0"/>
                <a:cs typeface="Arial" panose="020B0604020202020204" pitchFamily="34" charset="0"/>
              </a:rPr>
              <a:t>In </a:t>
            </a:r>
            <a:r>
              <a:rPr lang="en-US" sz="4400" b="1" i="1" dirty="0">
                <a:latin typeface="Candara" panose="020E0502030303020204" pitchFamily="34" charset="0"/>
                <a:cs typeface="Arial" panose="020B0604020202020204" pitchFamily="34" charset="0"/>
              </a:rPr>
              <a:t>“</a:t>
            </a:r>
            <a:r>
              <a:rPr lang="en-US" sz="4400" b="1" i="1" u="sng" dirty="0">
                <a:latin typeface="Candara" panose="020E0502030303020204" pitchFamily="34" charset="0"/>
                <a:cs typeface="Arial" panose="020B0604020202020204" pitchFamily="34" charset="0"/>
              </a:rPr>
              <a:t>the Body</a:t>
            </a:r>
            <a:r>
              <a:rPr lang="en-US" sz="4400" b="1" i="1" dirty="0">
                <a:latin typeface="Candara" panose="020E0502030303020204" pitchFamily="34" charset="0"/>
                <a:cs typeface="Arial" panose="020B0604020202020204" pitchFamily="34" charset="0"/>
              </a:rPr>
              <a:t>” </a:t>
            </a:r>
            <a:r>
              <a:rPr lang="en-US" sz="4400" b="1" dirty="0">
                <a:latin typeface="Candara" panose="020E0502030303020204" pitchFamily="34" charset="0"/>
                <a:cs typeface="Arial" panose="020B0604020202020204" pitchFamily="34" charset="0"/>
              </a:rPr>
              <a:t>or a Denomination</a:t>
            </a:r>
          </a:p>
        </p:txBody>
      </p:sp>
      <p:sp>
        <p:nvSpPr>
          <p:cNvPr id="4" name="Text Placeholder 3"/>
          <p:cNvSpPr>
            <a:spLocks noGrp="1"/>
          </p:cNvSpPr>
          <p:nvPr>
            <p:ph type="body" sz="half" idx="2"/>
          </p:nvPr>
        </p:nvSpPr>
        <p:spPr>
          <a:xfrm>
            <a:off x="863141" y="1355967"/>
            <a:ext cx="7591745" cy="5461692"/>
          </a:xfrm>
        </p:spPr>
        <p:txBody>
          <a:bodyPr>
            <a:normAutofit/>
          </a:bodyPr>
          <a:lstStyle/>
          <a:p>
            <a:r>
              <a:rPr lang="en-US" sz="3600" b="1" dirty="0">
                <a:latin typeface="Candara" panose="020E0502030303020204" pitchFamily="34" charset="0"/>
              </a:rPr>
              <a:t>Paul taught that there is </a:t>
            </a:r>
            <a:r>
              <a:rPr lang="en-US" sz="3600" b="1" i="1" dirty="0">
                <a:latin typeface="Candara" panose="020E0502030303020204" pitchFamily="34" charset="0"/>
              </a:rPr>
              <a:t>“</a:t>
            </a:r>
            <a:r>
              <a:rPr lang="en-US" sz="3600" b="1" i="1" u="sng" dirty="0">
                <a:latin typeface="Candara" panose="020E0502030303020204" pitchFamily="34" charset="0"/>
              </a:rPr>
              <a:t>one body</a:t>
            </a:r>
            <a:r>
              <a:rPr lang="en-US" sz="3600" b="1" i="1" dirty="0">
                <a:latin typeface="Candara" panose="020E0502030303020204" pitchFamily="34" charset="0"/>
              </a:rPr>
              <a:t>” </a:t>
            </a:r>
          </a:p>
          <a:p>
            <a:pPr marL="274320" indent="-274320">
              <a:spcBef>
                <a:spcPts val="0"/>
              </a:spcBef>
              <a:buFont typeface="Wingdings" panose="05000000000000000000" pitchFamily="2" charset="2"/>
              <a:buChar char="§"/>
            </a:pPr>
            <a:r>
              <a:rPr lang="en-US" sz="3200" i="1" dirty="0">
                <a:latin typeface="Candara" panose="020E0502030303020204" pitchFamily="34" charset="0"/>
              </a:rPr>
              <a:t>Eph. 4:4</a:t>
            </a:r>
          </a:p>
          <a:p>
            <a:pPr>
              <a:spcBef>
                <a:spcPts val="1200"/>
              </a:spcBef>
            </a:pPr>
            <a:r>
              <a:rPr lang="en-US" sz="3600" b="1" dirty="0">
                <a:latin typeface="Candara" panose="020E0502030303020204" pitchFamily="34" charset="0"/>
              </a:rPr>
              <a:t>He taught that Christ is </a:t>
            </a:r>
            <a:r>
              <a:rPr lang="en-US" sz="3600" b="1" i="1" dirty="0">
                <a:latin typeface="Candara" panose="020E0502030303020204" pitchFamily="34" charset="0"/>
              </a:rPr>
              <a:t>“</a:t>
            </a:r>
            <a:r>
              <a:rPr lang="en-US" sz="3600" b="1" i="1" u="sng" dirty="0">
                <a:latin typeface="Candara" panose="020E0502030303020204" pitchFamily="34" charset="0"/>
              </a:rPr>
              <a:t>the head</a:t>
            </a:r>
            <a:r>
              <a:rPr lang="en-US" sz="3600" b="1" i="1" dirty="0">
                <a:latin typeface="Candara" panose="020E0502030303020204" pitchFamily="34" charset="0"/>
              </a:rPr>
              <a:t>” </a:t>
            </a:r>
            <a:r>
              <a:rPr lang="en-US" sz="3600" b="1" dirty="0">
                <a:latin typeface="Candara" panose="020E0502030303020204" pitchFamily="34" charset="0"/>
              </a:rPr>
              <a:t>of</a:t>
            </a:r>
            <a:r>
              <a:rPr lang="en-US" sz="3600" b="1" i="1" dirty="0">
                <a:latin typeface="Candara" panose="020E0502030303020204" pitchFamily="34" charset="0"/>
              </a:rPr>
              <a:t> “</a:t>
            </a:r>
            <a:r>
              <a:rPr lang="en-US" sz="3600" b="1" i="1" u="sng" dirty="0">
                <a:latin typeface="Candara" panose="020E0502030303020204" pitchFamily="34" charset="0"/>
              </a:rPr>
              <a:t>the body, the church</a:t>
            </a:r>
            <a:r>
              <a:rPr lang="en-US" sz="3600" b="1" i="1" dirty="0">
                <a:latin typeface="Candara" panose="020E0502030303020204" pitchFamily="34" charset="0"/>
              </a:rPr>
              <a:t>” </a:t>
            </a:r>
            <a:r>
              <a:rPr lang="en-US" sz="3600" i="1" dirty="0">
                <a:latin typeface="Candara" panose="020E0502030303020204" pitchFamily="34" charset="0"/>
              </a:rPr>
              <a:t>– Col. 1:18-20</a:t>
            </a:r>
          </a:p>
          <a:p>
            <a:pPr marL="274320" indent="-274320">
              <a:spcBef>
                <a:spcPts val="0"/>
              </a:spcBef>
              <a:buFont typeface="Wingdings" panose="05000000000000000000" pitchFamily="2" charset="2"/>
              <a:buChar char="§"/>
            </a:pPr>
            <a:r>
              <a:rPr lang="en-US" sz="3200" i="1" dirty="0">
                <a:latin typeface="Candara" panose="020E0502030303020204" pitchFamily="34" charset="0"/>
              </a:rPr>
              <a:t>Eph. 1:19-23; 5:23-25</a:t>
            </a:r>
          </a:p>
          <a:p>
            <a:pPr>
              <a:spcBef>
                <a:spcPts val="1200"/>
              </a:spcBef>
            </a:pPr>
            <a:r>
              <a:rPr lang="en-US" sz="3600" b="1" dirty="0">
                <a:latin typeface="Candara" panose="020E0502030303020204" pitchFamily="34" charset="0"/>
              </a:rPr>
              <a:t>He taught that believers are “</a:t>
            </a:r>
            <a:r>
              <a:rPr lang="en-US" sz="3600" b="1" i="1" u="sng" dirty="0">
                <a:latin typeface="Candara" panose="020E0502030303020204" pitchFamily="34" charset="0"/>
              </a:rPr>
              <a:t>baptized into one body</a:t>
            </a:r>
            <a:r>
              <a:rPr lang="en-US" sz="3600" b="1" i="1" dirty="0">
                <a:latin typeface="Candara" panose="020E0502030303020204" pitchFamily="34" charset="0"/>
              </a:rPr>
              <a:t>” </a:t>
            </a:r>
            <a:r>
              <a:rPr lang="en-US" sz="3600" i="1" dirty="0">
                <a:latin typeface="Candara" panose="020E0502030303020204" pitchFamily="34" charset="0"/>
              </a:rPr>
              <a:t>– 1 Cor. 12:13</a:t>
            </a:r>
          </a:p>
          <a:p>
            <a:pPr algn="ctr">
              <a:spcBef>
                <a:spcPts val="2400"/>
              </a:spcBef>
            </a:pPr>
            <a:r>
              <a:rPr lang="en-US" sz="5400" b="1" i="1" dirty="0">
                <a:solidFill>
                  <a:srgbClr val="FF0000"/>
                </a:solidFill>
                <a:latin typeface="Candara" panose="020E0502030303020204" pitchFamily="34" charset="0"/>
              </a:rPr>
              <a:t>Where art thou?</a:t>
            </a:r>
          </a:p>
          <a:p>
            <a:pPr lvl="1"/>
            <a:endParaRPr lang="en-US" sz="2900" i="1" dirty="0">
              <a:latin typeface="Candara" panose="020E0502030303020204" pitchFamily="34" charset="0"/>
            </a:endParaRPr>
          </a:p>
        </p:txBody>
      </p:sp>
      <p:sp>
        <p:nvSpPr>
          <p:cNvPr id="3" name="Rectangle 2">
            <a:extLst>
              <a:ext uri="{FF2B5EF4-FFF2-40B4-BE49-F238E27FC236}">
                <a16:creationId xmlns:a16="http://schemas.microsoft.com/office/drawing/2014/main" id="{0754BC65-29B3-275F-4B80-A73CF8CA4D3B}"/>
              </a:ext>
            </a:extLst>
          </p:cNvPr>
          <p:cNvSpPr/>
          <p:nvPr/>
        </p:nvSpPr>
        <p:spPr>
          <a:xfrm rot="16200000">
            <a:off x="-2120210" y="3198717"/>
            <a:ext cx="4974439" cy="923330"/>
          </a:xfrm>
          <a:prstGeom prst="rect">
            <a:avLst/>
          </a:prstGeom>
          <a:noFill/>
        </p:spPr>
        <p:txBody>
          <a:bodyPr wrap="none" lIns="91440" tIns="45720" rIns="91440" bIns="45720">
            <a:spAutoFit/>
          </a:bodyPr>
          <a:lstStyle/>
          <a:p>
            <a:pPr algn="ctr"/>
            <a:r>
              <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rPr>
              <a:t>Where art thou?</a:t>
            </a:r>
            <a:endPar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Arrow: Bent 4">
            <a:extLst>
              <a:ext uri="{FF2B5EF4-FFF2-40B4-BE49-F238E27FC236}">
                <a16:creationId xmlns:a16="http://schemas.microsoft.com/office/drawing/2014/main" id="{14AED24C-ADE4-B572-9F15-C57AD254726E}"/>
              </a:ext>
            </a:extLst>
          </p:cNvPr>
          <p:cNvSpPr/>
          <p:nvPr/>
        </p:nvSpPr>
        <p:spPr>
          <a:xfrm>
            <a:off x="388003" y="674537"/>
            <a:ext cx="431706" cy="571555"/>
          </a:xfrm>
          <a:prstGeom prst="bentArrow">
            <a:avLst>
              <a:gd name="adj1" fmla="val 25390"/>
              <a:gd name="adj2" fmla="val 25000"/>
              <a:gd name="adj3" fmla="val 43689"/>
              <a:gd name="adj4" fmla="val 43750"/>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760561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anim calcmode="lin" valueType="num">
                                      <p:cBhvr>
                                        <p:cTn id="1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fade">
                                      <p:cBhvr>
                                        <p:cTn id="29" dur="1000"/>
                                        <p:tgtEl>
                                          <p:spTgt spid="4">
                                            <p:txEl>
                                              <p:pRg st="3" end="3"/>
                                            </p:txEl>
                                          </p:spTgt>
                                        </p:tgtEl>
                                      </p:cBhvr>
                                    </p:animEffect>
                                    <p:anim calcmode="lin" valueType="num">
                                      <p:cBhvr>
                                        <p:cTn id="3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fade">
                                      <p:cBhvr>
                                        <p:cTn id="36" dur="1000"/>
                                        <p:tgtEl>
                                          <p:spTgt spid="4">
                                            <p:txEl>
                                              <p:pRg st="4" end="4"/>
                                            </p:txEl>
                                          </p:spTgt>
                                        </p:tgtEl>
                                      </p:cBhvr>
                                    </p:animEffect>
                                    <p:anim calcmode="lin" valueType="num">
                                      <p:cBhvr>
                                        <p:cTn id="3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Effect transition="in" filter="fade">
                                      <p:cBhvr>
                                        <p:cTn id="43" dur="1000"/>
                                        <p:tgtEl>
                                          <p:spTgt spid="4">
                                            <p:txEl>
                                              <p:pRg st="5" end="5"/>
                                            </p:txEl>
                                          </p:spTgt>
                                        </p:tgtEl>
                                      </p:cBhvr>
                                    </p:animEffect>
                                    <p:anim calcmode="lin" valueType="num">
                                      <p:cBhvr>
                                        <p:cTn id="4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4" y="40341"/>
            <a:ext cx="8315326" cy="1096962"/>
          </a:xfrm>
        </p:spPr>
        <p:txBody>
          <a:bodyPr>
            <a:normAutofit/>
          </a:bodyPr>
          <a:lstStyle/>
          <a:p>
            <a:r>
              <a:rPr lang="en-US" sz="4400" b="1" dirty="0">
                <a:latin typeface="Candara" panose="020E0502030303020204" pitchFamily="34" charset="0"/>
                <a:cs typeface="Arial" panose="020B0604020202020204" pitchFamily="34" charset="0"/>
              </a:rPr>
              <a:t>In a Lawful or Unlawful Marriage</a:t>
            </a:r>
          </a:p>
        </p:txBody>
      </p:sp>
      <p:sp>
        <p:nvSpPr>
          <p:cNvPr id="4" name="Text Placeholder 3"/>
          <p:cNvSpPr>
            <a:spLocks noGrp="1"/>
          </p:cNvSpPr>
          <p:nvPr>
            <p:ph type="body" sz="half" idx="2"/>
          </p:nvPr>
        </p:nvSpPr>
        <p:spPr>
          <a:xfrm>
            <a:off x="863141" y="1355967"/>
            <a:ext cx="8055572" cy="5461692"/>
          </a:xfrm>
        </p:spPr>
        <p:txBody>
          <a:bodyPr>
            <a:noAutofit/>
          </a:bodyPr>
          <a:lstStyle/>
          <a:p>
            <a:pPr>
              <a:spcBef>
                <a:spcPts val="1200"/>
              </a:spcBef>
            </a:pPr>
            <a:r>
              <a:rPr lang="en-US" sz="3600" b="1" dirty="0">
                <a:latin typeface="Candara" panose="020E0502030303020204" pitchFamily="34" charset="0"/>
              </a:rPr>
              <a:t>Who does God permit to marry?</a:t>
            </a:r>
          </a:p>
          <a:p>
            <a:pPr marL="274320" indent="-274320">
              <a:spcBef>
                <a:spcPts val="0"/>
              </a:spcBef>
              <a:buFont typeface="Wingdings" panose="05000000000000000000" pitchFamily="2" charset="2"/>
              <a:buChar char="§"/>
            </a:pPr>
            <a:r>
              <a:rPr lang="en-US" sz="3200" dirty="0">
                <a:latin typeface="Candara" panose="020E0502030303020204" pitchFamily="34" charset="0"/>
              </a:rPr>
              <a:t>Only a man and a woman </a:t>
            </a:r>
            <a:r>
              <a:rPr lang="en-US" sz="3200" i="1" dirty="0">
                <a:latin typeface="Candara" panose="020E0502030303020204" pitchFamily="34" charset="0"/>
              </a:rPr>
              <a:t>– Gen. 2:22-25</a:t>
            </a:r>
          </a:p>
          <a:p>
            <a:pPr marL="617220" lvl="1" indent="-274320">
              <a:spcBef>
                <a:spcPts val="0"/>
              </a:spcBef>
              <a:buFont typeface="Wingdings" panose="05000000000000000000" pitchFamily="2" charset="2"/>
              <a:buChar char="§"/>
            </a:pPr>
            <a:r>
              <a:rPr lang="en-US" sz="2800" i="1" dirty="0">
                <a:latin typeface="Candara" panose="020E0502030303020204" pitchFamily="34" charset="0"/>
              </a:rPr>
              <a:t>Matt. 19:3-6</a:t>
            </a:r>
          </a:p>
          <a:p>
            <a:pPr marL="274320" indent="-274320">
              <a:spcBef>
                <a:spcPts val="0"/>
              </a:spcBef>
              <a:buFont typeface="Wingdings" panose="05000000000000000000" pitchFamily="2" charset="2"/>
              <a:buChar char="§"/>
            </a:pPr>
            <a:r>
              <a:rPr lang="en-US" sz="3200" dirty="0">
                <a:latin typeface="Candara" panose="020E0502030303020204" pitchFamily="34" charset="0"/>
              </a:rPr>
              <a:t>A man or woman who have never been married </a:t>
            </a:r>
            <a:r>
              <a:rPr lang="en-US" sz="3200" i="1" dirty="0">
                <a:latin typeface="Candara" panose="020E0502030303020204" pitchFamily="34" charset="0"/>
              </a:rPr>
              <a:t>– Matt. 19:4-5; Heb. 13:4</a:t>
            </a:r>
          </a:p>
          <a:p>
            <a:pPr marL="274320" indent="-274320">
              <a:spcBef>
                <a:spcPts val="0"/>
              </a:spcBef>
              <a:buFont typeface="Wingdings" panose="05000000000000000000" pitchFamily="2" charset="2"/>
              <a:buChar char="§"/>
            </a:pPr>
            <a:r>
              <a:rPr lang="en-US" sz="3200" dirty="0">
                <a:latin typeface="Candara" panose="020E0502030303020204" pitchFamily="34" charset="0"/>
              </a:rPr>
              <a:t>One whose mate has died </a:t>
            </a:r>
            <a:r>
              <a:rPr lang="en-US" sz="3200" i="1" dirty="0">
                <a:latin typeface="Candara" panose="020E0502030303020204" pitchFamily="34" charset="0"/>
              </a:rPr>
              <a:t>– Rom. 7:3</a:t>
            </a:r>
          </a:p>
          <a:p>
            <a:pPr marL="274320" indent="-274320">
              <a:spcBef>
                <a:spcPts val="0"/>
              </a:spcBef>
              <a:buFont typeface="Wingdings" panose="05000000000000000000" pitchFamily="2" charset="2"/>
              <a:buChar char="§"/>
            </a:pPr>
            <a:r>
              <a:rPr lang="en-US" sz="3200" dirty="0">
                <a:latin typeface="Candara" panose="020E0502030303020204" pitchFamily="34" charset="0"/>
              </a:rPr>
              <a:t>One who put away their mate for fornication</a:t>
            </a:r>
          </a:p>
          <a:p>
            <a:pPr marL="617220" lvl="1" indent="-274320">
              <a:spcBef>
                <a:spcPts val="0"/>
              </a:spcBef>
              <a:buFont typeface="Wingdings" panose="05000000000000000000" pitchFamily="2" charset="2"/>
              <a:buChar char="§"/>
            </a:pPr>
            <a:r>
              <a:rPr lang="en-US" sz="2800" i="1" dirty="0">
                <a:latin typeface="Candara" panose="020E0502030303020204" pitchFamily="34" charset="0"/>
              </a:rPr>
              <a:t>Matt. 19:9</a:t>
            </a:r>
          </a:p>
          <a:p>
            <a:pPr marL="274320" indent="-274320">
              <a:spcBef>
                <a:spcPts val="0"/>
              </a:spcBef>
              <a:buFont typeface="Wingdings" panose="05000000000000000000" pitchFamily="2" charset="2"/>
              <a:buChar char="§"/>
            </a:pPr>
            <a:r>
              <a:rPr lang="en-US" sz="3200" dirty="0">
                <a:latin typeface="Candara" panose="020E0502030303020204" pitchFamily="34" charset="0"/>
              </a:rPr>
              <a:t>A man and woman reconciling a lawful marriage </a:t>
            </a:r>
            <a:r>
              <a:rPr lang="en-US" sz="3200" i="1" dirty="0">
                <a:latin typeface="Candara" panose="020E0502030303020204" pitchFamily="34" charset="0"/>
              </a:rPr>
              <a:t>– 1 Cor. 7:10-11</a:t>
            </a:r>
            <a:endParaRPr lang="en-US" sz="3600" b="1" i="1" dirty="0">
              <a:latin typeface="Candara" panose="020E0502030303020204" pitchFamily="34" charset="0"/>
            </a:endParaRPr>
          </a:p>
          <a:p>
            <a:pPr algn="ctr">
              <a:spcBef>
                <a:spcPts val="2400"/>
              </a:spcBef>
            </a:pPr>
            <a:r>
              <a:rPr lang="en-US" sz="5400" b="1" i="1" dirty="0">
                <a:solidFill>
                  <a:srgbClr val="FF0000"/>
                </a:solidFill>
                <a:latin typeface="Candara" panose="020E0502030303020204" pitchFamily="34" charset="0"/>
              </a:rPr>
              <a:t>Where art thou?</a:t>
            </a:r>
          </a:p>
          <a:p>
            <a:pPr lvl="1"/>
            <a:endParaRPr lang="en-US" sz="2900" i="1" dirty="0">
              <a:latin typeface="Candara" panose="020E0502030303020204" pitchFamily="34" charset="0"/>
            </a:endParaRPr>
          </a:p>
        </p:txBody>
      </p:sp>
      <p:sp>
        <p:nvSpPr>
          <p:cNvPr id="3" name="Rectangle 2">
            <a:extLst>
              <a:ext uri="{FF2B5EF4-FFF2-40B4-BE49-F238E27FC236}">
                <a16:creationId xmlns:a16="http://schemas.microsoft.com/office/drawing/2014/main" id="{0754BC65-29B3-275F-4B80-A73CF8CA4D3B}"/>
              </a:ext>
            </a:extLst>
          </p:cNvPr>
          <p:cNvSpPr/>
          <p:nvPr/>
        </p:nvSpPr>
        <p:spPr>
          <a:xfrm rot="16200000">
            <a:off x="-2120210" y="3198717"/>
            <a:ext cx="4974439" cy="923330"/>
          </a:xfrm>
          <a:prstGeom prst="rect">
            <a:avLst/>
          </a:prstGeom>
          <a:noFill/>
        </p:spPr>
        <p:txBody>
          <a:bodyPr wrap="none" lIns="91440" tIns="45720" rIns="91440" bIns="45720">
            <a:spAutoFit/>
          </a:bodyPr>
          <a:lstStyle/>
          <a:p>
            <a:pPr algn="ctr"/>
            <a:r>
              <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rPr>
              <a:t>Where art thou?</a:t>
            </a:r>
            <a:endParaRPr lang="en-US" sz="5400" b="1" i="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Arrow: Bent 4">
            <a:extLst>
              <a:ext uri="{FF2B5EF4-FFF2-40B4-BE49-F238E27FC236}">
                <a16:creationId xmlns:a16="http://schemas.microsoft.com/office/drawing/2014/main" id="{14AED24C-ADE4-B572-9F15-C57AD254726E}"/>
              </a:ext>
            </a:extLst>
          </p:cNvPr>
          <p:cNvSpPr/>
          <p:nvPr/>
        </p:nvSpPr>
        <p:spPr>
          <a:xfrm>
            <a:off x="388003" y="674537"/>
            <a:ext cx="431706" cy="571555"/>
          </a:xfrm>
          <a:prstGeom prst="bentArrow">
            <a:avLst>
              <a:gd name="adj1" fmla="val 25390"/>
              <a:gd name="adj2" fmla="val 25000"/>
              <a:gd name="adj3" fmla="val 43689"/>
              <a:gd name="adj4" fmla="val 43750"/>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013333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Effect transition="in" filter="fade">
                                      <p:cBhvr>
                                        <p:cTn id="38" dur="1000"/>
                                        <p:tgtEl>
                                          <p:spTgt spid="4">
                                            <p:txEl>
                                              <p:pRg st="4" end="4"/>
                                            </p:txEl>
                                          </p:spTgt>
                                        </p:tgtEl>
                                      </p:cBhvr>
                                    </p:animEffect>
                                    <p:anim calcmode="lin" valueType="num">
                                      <p:cBhvr>
                                        <p:cTn id="3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fade">
                                      <p:cBhvr>
                                        <p:cTn id="45" dur="1000"/>
                                        <p:tgtEl>
                                          <p:spTgt spid="4">
                                            <p:txEl>
                                              <p:pRg st="5" end="5"/>
                                            </p:txEl>
                                          </p:spTgt>
                                        </p:tgtEl>
                                      </p:cBhvr>
                                    </p:animEffect>
                                    <p:anim calcmode="lin" valueType="num">
                                      <p:cBhvr>
                                        <p:cTn id="4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Effect transition="in" filter="fade">
                                      <p:cBhvr>
                                        <p:cTn id="50" dur="1000"/>
                                        <p:tgtEl>
                                          <p:spTgt spid="4">
                                            <p:txEl>
                                              <p:pRg st="6" end="6"/>
                                            </p:txEl>
                                          </p:spTgt>
                                        </p:tgtEl>
                                      </p:cBhvr>
                                    </p:animEffect>
                                    <p:anim calcmode="lin" valueType="num">
                                      <p:cBhvr>
                                        <p:cTn id="5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txEl>
                                              <p:pRg st="7" end="7"/>
                                            </p:txEl>
                                          </p:spTgt>
                                        </p:tgtEl>
                                        <p:attrNameLst>
                                          <p:attrName>style.visibility</p:attrName>
                                        </p:attrNameLst>
                                      </p:cBhvr>
                                      <p:to>
                                        <p:strVal val="visible"/>
                                      </p:to>
                                    </p:set>
                                    <p:animEffect transition="in" filter="fade">
                                      <p:cBhvr>
                                        <p:cTn id="57" dur="1000"/>
                                        <p:tgtEl>
                                          <p:spTgt spid="4">
                                            <p:txEl>
                                              <p:pRg st="7" end="7"/>
                                            </p:txEl>
                                          </p:spTgt>
                                        </p:tgtEl>
                                      </p:cBhvr>
                                    </p:animEffect>
                                    <p:anim calcmode="lin" valueType="num">
                                      <p:cBhvr>
                                        <p:cTn id="5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53" presetClass="entr" presetSubtype="16" fill="hold" grpId="0" nodeType="clickEffect">
                                  <p:stCondLst>
                                    <p:cond delay="0"/>
                                  </p:stCondLst>
                                  <p:childTnLst>
                                    <p:set>
                                      <p:cBhvr>
                                        <p:cTn id="63" dur="1" fill="hold">
                                          <p:stCondLst>
                                            <p:cond delay="0"/>
                                          </p:stCondLst>
                                        </p:cTn>
                                        <p:tgtEl>
                                          <p:spTgt spid="4">
                                            <p:txEl>
                                              <p:pRg st="8" end="8"/>
                                            </p:txEl>
                                          </p:spTgt>
                                        </p:tgtEl>
                                        <p:attrNameLst>
                                          <p:attrName>style.visibility</p:attrName>
                                        </p:attrNameLst>
                                      </p:cBhvr>
                                      <p:to>
                                        <p:strVal val="visible"/>
                                      </p:to>
                                    </p:set>
                                    <p:anim calcmode="lin" valueType="num">
                                      <p:cBhvr>
                                        <p:cTn id="64"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65" dur="10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66"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4873beb7-5857-4685-be1f-d57550cc96cc"/>
    <ds:schemaRef ds:uri="http://purl.org/dc/te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589</TotalTime>
  <Words>4963</Words>
  <Application>Microsoft Office PowerPoint</Application>
  <PresentationFormat>On-screen Show (4:3)</PresentationFormat>
  <Paragraphs>186</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Candara</vt:lpstr>
      <vt:lpstr>Euphemia</vt:lpstr>
      <vt:lpstr>Plantagenet Cherokee</vt:lpstr>
      <vt:lpstr>Wingdings</vt:lpstr>
      <vt:lpstr>Academic Literature 16x9</vt:lpstr>
      <vt:lpstr>“Where art thou?”                                                                                    </vt:lpstr>
      <vt:lpstr>Genesis 3:6-9</vt:lpstr>
      <vt:lpstr>Introduction</vt:lpstr>
      <vt:lpstr>In Darkness or Light?</vt:lpstr>
      <vt:lpstr>In Christ or Without Christ &amp; God </vt:lpstr>
      <vt:lpstr>In The Broad or Narrow Way?</vt:lpstr>
      <vt:lpstr>When the Saints Assemble?</vt:lpstr>
      <vt:lpstr>In “the Body” or a Denomination</vt:lpstr>
      <vt:lpstr>In a Lawful or Unlawful Marriage</vt:lpstr>
      <vt:lpstr>CONCLUSION</vt:lpstr>
      <vt:lpstr>2 Corinthians 13:5, KJV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art thou?”</dc:title>
  <dc:creator>Tommy McClure</dc:creator>
  <cp:lastModifiedBy>Tommy McClure</cp:lastModifiedBy>
  <cp:revision>20</cp:revision>
  <cp:lastPrinted>2023-10-14T20:24:48Z</cp:lastPrinted>
  <dcterms:created xsi:type="dcterms:W3CDTF">2023-10-13T20:05:09Z</dcterms:created>
  <dcterms:modified xsi:type="dcterms:W3CDTF">2023-10-16T13:37:43Z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