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handoutMasterIdLst>
    <p:handoutMasterId r:id="rId17"/>
  </p:handoutMasterIdLst>
  <p:sldIdLst>
    <p:sldId id="256" r:id="rId2"/>
    <p:sldId id="268" r:id="rId3"/>
    <p:sldId id="258" r:id="rId4"/>
    <p:sldId id="259" r:id="rId5"/>
    <p:sldId id="260" r:id="rId6"/>
    <p:sldId id="261" r:id="rId7"/>
    <p:sldId id="262" r:id="rId8"/>
    <p:sldId id="263" r:id="rId9"/>
    <p:sldId id="264" r:id="rId10"/>
    <p:sldId id="265" r:id="rId11"/>
    <p:sldId id="267" r:id="rId12"/>
    <p:sldId id="266" r:id="rId13"/>
    <p:sldId id="257" r:id="rId14"/>
    <p:sldId id="380"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958992-7CC0-468A-895A-20538CDFA785}" v="1317" dt="2023-10-08T14:31:02.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4995" autoAdjust="0"/>
    <p:restoredTop sz="56295" autoAdjust="0"/>
  </p:normalViewPr>
  <p:slideViewPr>
    <p:cSldViewPr snapToGrid="0">
      <p:cViewPr varScale="1">
        <p:scale>
          <a:sx n="58" d="100"/>
          <a:sy n="58" d="100"/>
        </p:scale>
        <p:origin x="3102" y="78"/>
      </p:cViewPr>
      <p:guideLst/>
    </p:cSldViewPr>
  </p:slideViewPr>
  <p:notesTextViewPr>
    <p:cViewPr>
      <p:scale>
        <a:sx n="1" d="1"/>
        <a:sy n="1" d="1"/>
      </p:scale>
      <p:origin x="0" y="0"/>
    </p:cViewPr>
  </p:notesTextViewPr>
  <p:notesViewPr>
    <p:cSldViewPr snapToGrid="0">
      <p:cViewPr varScale="1">
        <p:scale>
          <a:sx n="78" d="100"/>
          <a:sy n="78"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82958992-7CC0-468A-895A-20538CDFA785}"/>
    <pc:docChg chg="undo custSel addSld delSld modSld sldOrd modNotesMaster">
      <pc:chgData name="Tommy McClure" userId="5f57beb918c8a44c" providerId="LiveId" clId="{82958992-7CC0-468A-895A-20538CDFA785}" dt="2023-10-08T15:01:28.754" v="4285" actId="115"/>
      <pc:docMkLst>
        <pc:docMk/>
      </pc:docMkLst>
      <pc:sldChg chg="modSp mod modAnim modNotes modNotesTx">
        <pc:chgData name="Tommy McClure" userId="5f57beb918c8a44c" providerId="LiveId" clId="{82958992-7CC0-468A-895A-20538CDFA785}" dt="2023-10-08T14:18:31.815" v="4169" actId="20577"/>
        <pc:sldMkLst>
          <pc:docMk/>
          <pc:sldMk cId="152779826" sldId="256"/>
        </pc:sldMkLst>
        <pc:spChg chg="mod">
          <ac:chgData name="Tommy McClure" userId="5f57beb918c8a44c" providerId="LiveId" clId="{82958992-7CC0-468A-895A-20538CDFA785}" dt="2023-10-07T01:05:09.727" v="3711" actId="255"/>
          <ac:spMkLst>
            <pc:docMk/>
            <pc:sldMk cId="152779826" sldId="256"/>
            <ac:spMk id="2" creationId="{6642DF44-854D-F221-81E6-A46333ED8986}"/>
          </ac:spMkLst>
        </pc:spChg>
        <pc:spChg chg="mod">
          <ac:chgData name="Tommy McClure" userId="5f57beb918c8a44c" providerId="LiveId" clId="{82958992-7CC0-468A-895A-20538CDFA785}" dt="2023-10-07T00:47:27.479" v="3614" actId="1076"/>
          <ac:spMkLst>
            <pc:docMk/>
            <pc:sldMk cId="152779826" sldId="256"/>
            <ac:spMk id="3" creationId="{1A7BD5ED-6FE2-C87C-0266-EF020582D94B}"/>
          </ac:spMkLst>
        </pc:spChg>
      </pc:sldChg>
      <pc:sldChg chg="addSp delSp modSp mod ord setBg delAnim modAnim modNotes modNotesTx">
        <pc:chgData name="Tommy McClure" userId="5f57beb918c8a44c" providerId="LiveId" clId="{82958992-7CC0-468A-895A-20538CDFA785}" dt="2023-10-08T14:31:28.833" v="4261" actId="6549"/>
        <pc:sldMkLst>
          <pc:docMk/>
          <pc:sldMk cId="2019437704" sldId="257"/>
        </pc:sldMkLst>
        <pc:spChg chg="mod">
          <ac:chgData name="Tommy McClure" userId="5f57beb918c8a44c" providerId="LiveId" clId="{82958992-7CC0-468A-895A-20538CDFA785}" dt="2023-10-06T23:52:50.606" v="3586" actId="20577"/>
          <ac:spMkLst>
            <pc:docMk/>
            <pc:sldMk cId="2019437704" sldId="257"/>
            <ac:spMk id="2" creationId="{CDD49B58-70BC-C4FE-1B8D-DFA36C42547B}"/>
          </ac:spMkLst>
        </pc:spChg>
        <pc:spChg chg="mod">
          <ac:chgData name="Tommy McClure" userId="5f57beb918c8a44c" providerId="LiveId" clId="{82958992-7CC0-468A-895A-20538CDFA785}" dt="2023-10-08T14:31:02.958" v="4260" actId="20577"/>
          <ac:spMkLst>
            <pc:docMk/>
            <pc:sldMk cId="2019437704" sldId="257"/>
            <ac:spMk id="3" creationId="{6BB0A520-5A06-5077-A4F7-9CE1E362D1D3}"/>
          </ac:spMkLst>
        </pc:spChg>
        <pc:spChg chg="del mod">
          <ac:chgData name="Tommy McClure" userId="5f57beb918c8a44c" providerId="LiveId" clId="{82958992-7CC0-468A-895A-20538CDFA785}" dt="2023-10-06T23:46:34.464" v="3272" actId="478"/>
          <ac:spMkLst>
            <pc:docMk/>
            <pc:sldMk cId="2019437704" sldId="257"/>
            <ac:spMk id="4" creationId="{8968C0D1-15E5-98A1-DC9E-7FF41C71A716}"/>
          </ac:spMkLst>
        </pc:spChg>
        <pc:spChg chg="add mod">
          <ac:chgData name="Tommy McClure" userId="5f57beb918c8a44c" providerId="LiveId" clId="{82958992-7CC0-468A-895A-20538CDFA785}" dt="2023-10-07T01:04:33.887" v="3710" actId="207"/>
          <ac:spMkLst>
            <pc:docMk/>
            <pc:sldMk cId="2019437704" sldId="257"/>
            <ac:spMk id="4" creationId="{F76F5FFA-BB7B-A3D1-8806-51AA87246825}"/>
          </ac:spMkLst>
        </pc:spChg>
        <pc:spChg chg="mod">
          <ac:chgData name="Tommy McClure" userId="5f57beb918c8a44c" providerId="LiveId" clId="{82958992-7CC0-468A-895A-20538CDFA785}" dt="2023-10-06T23:44:59.189" v="3225" actId="26606"/>
          <ac:spMkLst>
            <pc:docMk/>
            <pc:sldMk cId="2019437704" sldId="257"/>
            <ac:spMk id="5" creationId="{6D0209B2-F8A7-60D1-318C-1B0918B240A0}"/>
          </ac:spMkLst>
        </pc:spChg>
        <pc:spChg chg="add">
          <ac:chgData name="Tommy McClure" userId="5f57beb918c8a44c" providerId="LiveId" clId="{82958992-7CC0-468A-895A-20538CDFA785}" dt="2023-10-06T23:44:59.189" v="3225" actId="26606"/>
          <ac:spMkLst>
            <pc:docMk/>
            <pc:sldMk cId="2019437704" sldId="257"/>
            <ac:spMk id="11" creationId="{6AE74EBA-D2C0-48AE-BC45-68F2A5D40999}"/>
          </ac:spMkLst>
        </pc:spChg>
        <pc:spChg chg="add">
          <ac:chgData name="Tommy McClure" userId="5f57beb918c8a44c" providerId="LiveId" clId="{82958992-7CC0-468A-895A-20538CDFA785}" dt="2023-10-06T23:44:59.189" v="3225" actId="26606"/>
          <ac:spMkLst>
            <pc:docMk/>
            <pc:sldMk cId="2019437704" sldId="257"/>
            <ac:spMk id="13" creationId="{FB26DDCB-14E3-4156-835C-B9A6A4300C78}"/>
          </ac:spMkLst>
        </pc:spChg>
        <pc:spChg chg="add">
          <ac:chgData name="Tommy McClure" userId="5f57beb918c8a44c" providerId="LiveId" clId="{82958992-7CC0-468A-895A-20538CDFA785}" dt="2023-10-06T23:44:59.189" v="3225" actId="26606"/>
          <ac:spMkLst>
            <pc:docMk/>
            <pc:sldMk cId="2019437704" sldId="257"/>
            <ac:spMk id="15" creationId="{83299DC6-FC4C-47A5-B9DE-DD3011E19401}"/>
          </ac:spMkLst>
        </pc:spChg>
        <pc:spChg chg="add">
          <ac:chgData name="Tommy McClure" userId="5f57beb918c8a44c" providerId="LiveId" clId="{82958992-7CC0-468A-895A-20538CDFA785}" dt="2023-10-06T23:44:59.189" v="3225" actId="26606"/>
          <ac:spMkLst>
            <pc:docMk/>
            <pc:sldMk cId="2019437704" sldId="257"/>
            <ac:spMk id="17" creationId="{A455CAC4-59BE-4CCB-9569-D2A1AAA3AD65}"/>
          </ac:spMkLst>
        </pc:spChg>
      </pc:sldChg>
      <pc:sldChg chg="modNotes modNotesTx">
        <pc:chgData name="Tommy McClure" userId="5f57beb918c8a44c" providerId="LiveId" clId="{82958992-7CC0-468A-895A-20538CDFA785}" dt="2023-10-08T15:00:45.431" v="4280" actId="115"/>
        <pc:sldMkLst>
          <pc:docMk/>
          <pc:sldMk cId="888983784" sldId="258"/>
        </pc:sldMkLst>
      </pc:sldChg>
      <pc:sldChg chg="modNotes modNotesTx">
        <pc:chgData name="Tommy McClure" userId="5f57beb918c8a44c" providerId="LiveId" clId="{82958992-7CC0-468A-895A-20538CDFA785}" dt="2023-10-08T15:01:03.066" v="4282" actId="115"/>
        <pc:sldMkLst>
          <pc:docMk/>
          <pc:sldMk cId="3502440189" sldId="259"/>
        </pc:sldMkLst>
      </pc:sldChg>
      <pc:sldChg chg="modNotes modNotesTx">
        <pc:chgData name="Tommy McClure" userId="5f57beb918c8a44c" providerId="LiveId" clId="{82958992-7CC0-468A-895A-20538CDFA785}" dt="2023-10-08T15:01:19.948" v="4284" actId="113"/>
        <pc:sldMkLst>
          <pc:docMk/>
          <pc:sldMk cId="1354785677" sldId="260"/>
        </pc:sldMkLst>
      </pc:sldChg>
      <pc:sldChg chg="modSp mod modAnim modNotes modNotesTx">
        <pc:chgData name="Tommy McClure" userId="5f57beb918c8a44c" providerId="LiveId" clId="{82958992-7CC0-468A-895A-20538CDFA785}" dt="2023-10-08T15:01:28.754" v="4285" actId="115"/>
        <pc:sldMkLst>
          <pc:docMk/>
          <pc:sldMk cId="1210762168" sldId="261"/>
        </pc:sldMkLst>
        <pc:spChg chg="mod">
          <ac:chgData name="Tommy McClure" userId="5f57beb918c8a44c" providerId="LiveId" clId="{82958992-7CC0-468A-895A-20538CDFA785}" dt="2023-10-07T00:48:13.268" v="3615" actId="14100"/>
          <ac:spMkLst>
            <pc:docMk/>
            <pc:sldMk cId="1210762168" sldId="261"/>
            <ac:spMk id="3" creationId="{2A467400-FAFF-CA91-71D3-B840B81E00AB}"/>
          </ac:spMkLst>
        </pc:spChg>
      </pc:sldChg>
      <pc:sldChg chg="modSp mod modAnim modNotes modNotesTx">
        <pc:chgData name="Tommy McClure" userId="5f57beb918c8a44c" providerId="LiveId" clId="{82958992-7CC0-468A-895A-20538CDFA785}" dt="2023-10-08T03:00:07.135" v="3744" actId="14100"/>
        <pc:sldMkLst>
          <pc:docMk/>
          <pc:sldMk cId="898772932" sldId="262"/>
        </pc:sldMkLst>
        <pc:spChg chg="mod">
          <ac:chgData name="Tommy McClure" userId="5f57beb918c8a44c" providerId="LiveId" clId="{82958992-7CC0-468A-895A-20538CDFA785}" dt="2023-10-07T00:50:52.981" v="3637" actId="14100"/>
          <ac:spMkLst>
            <pc:docMk/>
            <pc:sldMk cId="898772932" sldId="262"/>
            <ac:spMk id="3" creationId="{2A467400-FAFF-CA91-71D3-B840B81E00AB}"/>
          </ac:spMkLst>
        </pc:spChg>
      </pc:sldChg>
      <pc:sldChg chg="modAnim modNotes modNotesTx">
        <pc:chgData name="Tommy McClure" userId="5f57beb918c8a44c" providerId="LiveId" clId="{82958992-7CC0-468A-895A-20538CDFA785}" dt="2023-10-08T03:00:29.360" v="3749" actId="207"/>
        <pc:sldMkLst>
          <pc:docMk/>
          <pc:sldMk cId="2089440889" sldId="263"/>
        </pc:sldMkLst>
      </pc:sldChg>
      <pc:sldChg chg="modSp add mod modAnim modNotes modNotesTx">
        <pc:chgData name="Tommy McClure" userId="5f57beb918c8a44c" providerId="LiveId" clId="{82958992-7CC0-468A-895A-20538CDFA785}" dt="2023-10-08T03:01:03.018" v="3757" actId="14100"/>
        <pc:sldMkLst>
          <pc:docMk/>
          <pc:sldMk cId="2661845539" sldId="264"/>
        </pc:sldMkLst>
        <pc:spChg chg="mod">
          <ac:chgData name="Tommy McClure" userId="5f57beb918c8a44c" providerId="LiveId" clId="{82958992-7CC0-468A-895A-20538CDFA785}" dt="2023-10-06T20:20:51.940" v="808" actId="20577"/>
          <ac:spMkLst>
            <pc:docMk/>
            <pc:sldMk cId="2661845539" sldId="264"/>
            <ac:spMk id="3" creationId="{2A467400-FAFF-CA91-71D3-B840B81E00AB}"/>
          </ac:spMkLst>
        </pc:spChg>
      </pc:sldChg>
      <pc:sldChg chg="modSp add mod modAnim modNotes modNotesTx">
        <pc:chgData name="Tommy McClure" userId="5f57beb918c8a44c" providerId="LiveId" clId="{82958992-7CC0-468A-895A-20538CDFA785}" dt="2023-10-08T03:01:33.492" v="3763" actId="14100"/>
        <pc:sldMkLst>
          <pc:docMk/>
          <pc:sldMk cId="4106103904" sldId="265"/>
        </pc:sldMkLst>
        <pc:spChg chg="mod">
          <ac:chgData name="Tommy McClure" userId="5f57beb918c8a44c" providerId="LiveId" clId="{82958992-7CC0-468A-895A-20538CDFA785}" dt="2023-10-06T22:25:22.872" v="1973" actId="948"/>
          <ac:spMkLst>
            <pc:docMk/>
            <pc:sldMk cId="4106103904" sldId="265"/>
            <ac:spMk id="3" creationId="{2A467400-FAFF-CA91-71D3-B840B81E00AB}"/>
          </ac:spMkLst>
        </pc:spChg>
        <pc:spChg chg="mod">
          <ac:chgData name="Tommy McClure" userId="5f57beb918c8a44c" providerId="LiveId" clId="{82958992-7CC0-468A-895A-20538CDFA785}" dt="2023-10-06T21:48:08.027" v="1314" actId="20577"/>
          <ac:spMkLst>
            <pc:docMk/>
            <pc:sldMk cId="4106103904" sldId="265"/>
            <ac:spMk id="7" creationId="{D3BDE2B9-3499-282F-D93D-591A7B098935}"/>
          </ac:spMkLst>
        </pc:spChg>
      </pc:sldChg>
      <pc:sldChg chg="modSp add mod modAnim modNotes modNotesTx">
        <pc:chgData name="Tommy McClure" userId="5f57beb918c8a44c" providerId="LiveId" clId="{82958992-7CC0-468A-895A-20538CDFA785}" dt="2023-10-08T03:12:27.424" v="3798" actId="20577"/>
        <pc:sldMkLst>
          <pc:docMk/>
          <pc:sldMk cId="3265917764" sldId="266"/>
        </pc:sldMkLst>
        <pc:spChg chg="mod">
          <ac:chgData name="Tommy McClure" userId="5f57beb918c8a44c" providerId="LiveId" clId="{82958992-7CC0-468A-895A-20538CDFA785}" dt="2023-10-08T03:03:49.719" v="3782" actId="20577"/>
          <ac:spMkLst>
            <pc:docMk/>
            <pc:sldMk cId="3265917764" sldId="266"/>
            <ac:spMk id="3" creationId="{2A467400-FAFF-CA91-71D3-B840B81E00AB}"/>
          </ac:spMkLst>
        </pc:spChg>
        <pc:spChg chg="mod">
          <ac:chgData name="Tommy McClure" userId="5f57beb918c8a44c" providerId="LiveId" clId="{82958992-7CC0-468A-895A-20538CDFA785}" dt="2023-10-07T01:02:12.826" v="3698" actId="1076"/>
          <ac:spMkLst>
            <pc:docMk/>
            <pc:sldMk cId="3265917764" sldId="266"/>
            <ac:spMk id="7" creationId="{D3BDE2B9-3499-282F-D93D-591A7B098935}"/>
          </ac:spMkLst>
        </pc:spChg>
      </pc:sldChg>
      <pc:sldChg chg="modSp add mod ord modAnim modNotes modNotesTx">
        <pc:chgData name="Tommy McClure" userId="5f57beb918c8a44c" providerId="LiveId" clId="{82958992-7CC0-468A-895A-20538CDFA785}" dt="2023-10-08T03:13:26.283" v="3799" actId="114"/>
        <pc:sldMkLst>
          <pc:docMk/>
          <pc:sldMk cId="2523305491" sldId="267"/>
        </pc:sldMkLst>
        <pc:spChg chg="mod">
          <ac:chgData name="Tommy McClure" userId="5f57beb918c8a44c" providerId="LiveId" clId="{82958992-7CC0-468A-895A-20538CDFA785}" dt="2023-10-08T03:13:26.283" v="3799" actId="114"/>
          <ac:spMkLst>
            <pc:docMk/>
            <pc:sldMk cId="2523305491" sldId="267"/>
            <ac:spMk id="3" creationId="{2A467400-FAFF-CA91-71D3-B840B81E00AB}"/>
          </ac:spMkLst>
        </pc:spChg>
        <pc:spChg chg="mod">
          <ac:chgData name="Tommy McClure" userId="5f57beb918c8a44c" providerId="LiveId" clId="{82958992-7CC0-468A-895A-20538CDFA785}" dt="2023-10-06T23:36:04.269" v="2840" actId="20577"/>
          <ac:spMkLst>
            <pc:docMk/>
            <pc:sldMk cId="2523305491" sldId="267"/>
            <ac:spMk id="7" creationId="{D3BDE2B9-3499-282F-D93D-591A7B098935}"/>
          </ac:spMkLst>
        </pc:spChg>
      </pc:sldChg>
      <pc:sldChg chg="add modNotes">
        <pc:chgData name="Tommy McClure" userId="5f57beb918c8a44c" providerId="LiveId" clId="{82958992-7CC0-468A-895A-20538CDFA785}" dt="2023-10-08T15:00:25.944" v="4278" actId="115"/>
        <pc:sldMkLst>
          <pc:docMk/>
          <pc:sldMk cId="4104760994" sldId="268"/>
        </pc:sldMkLst>
      </pc:sldChg>
      <pc:sldChg chg="modSp mod modNotes">
        <pc:chgData name="Tommy McClure" userId="5f57beb918c8a44c" providerId="LiveId" clId="{82958992-7CC0-468A-895A-20538CDFA785}" dt="2023-10-08T14:58:28.763" v="4276" actId="27636"/>
        <pc:sldMkLst>
          <pc:docMk/>
          <pc:sldMk cId="2970185068" sldId="380"/>
        </pc:sldMkLst>
        <pc:spChg chg="mod">
          <ac:chgData name="Tommy McClure" userId="5f57beb918c8a44c" providerId="LiveId" clId="{82958992-7CC0-468A-895A-20538CDFA785}" dt="2023-10-07T00:56:47.965" v="3671" actId="207"/>
          <ac:spMkLst>
            <pc:docMk/>
            <pc:sldMk cId="2970185068" sldId="380"/>
            <ac:spMk id="4" creationId="{FDB3C018-6904-4094-85A6-7BAF69A201A5}"/>
          </ac:spMkLst>
        </pc:spChg>
        <pc:spChg chg="mod">
          <ac:chgData name="Tommy McClure" userId="5f57beb918c8a44c" providerId="LiveId" clId="{82958992-7CC0-468A-895A-20538CDFA785}" dt="2023-10-07T00:55:55.860" v="3657" actId="1035"/>
          <ac:spMkLst>
            <pc:docMk/>
            <pc:sldMk cId="2970185068" sldId="380"/>
            <ac:spMk id="7" creationId="{2A6B56C3-77F0-4E92-B09D-C8D4A68D5E79}"/>
          </ac:spMkLst>
        </pc:spChg>
        <pc:spChg chg="mod">
          <ac:chgData name="Tommy McClure" userId="5f57beb918c8a44c" providerId="LiveId" clId="{82958992-7CC0-468A-895A-20538CDFA785}" dt="2023-10-07T00:57:12.162" v="3672"/>
          <ac:spMkLst>
            <pc:docMk/>
            <pc:sldMk cId="2970185068" sldId="380"/>
            <ac:spMk id="10" creationId="{BB8A7FBA-4C4C-4440-9886-90F8BD6246FB}"/>
          </ac:spMkLst>
        </pc:spChg>
      </pc:sldChg>
      <pc:sldChg chg="add del">
        <pc:chgData name="Tommy McClure" userId="5f57beb918c8a44c" providerId="LiveId" clId="{82958992-7CC0-468A-895A-20538CDFA785}" dt="2023-10-07T01:04:07.347" v="3708" actId="2696"/>
        <pc:sldMkLst>
          <pc:docMk/>
          <pc:sldMk cId="1960112610" sldId="381"/>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4BFC44-1BA9-DDFC-FFDB-EFB86DFCDB43}"/>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8FB7449A-2B24-BE4B-66C3-7A87FC6F2271}"/>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10/8/2023 AM</a:t>
            </a:r>
          </a:p>
        </p:txBody>
      </p:sp>
      <p:sp>
        <p:nvSpPr>
          <p:cNvPr id="4" name="Footer Placeholder 3">
            <a:extLst>
              <a:ext uri="{FF2B5EF4-FFF2-40B4-BE49-F238E27FC236}">
                <a16:creationId xmlns:a16="http://schemas.microsoft.com/office/drawing/2014/main" id="{7713F6B3-39B7-7283-0B7D-5AADD50BC04F}"/>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802EBFF-E50B-5A68-5398-6644F874D8BD}"/>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688D41C0-57E7-4AEE-A6DC-E75681AB7243}" type="slidenum">
              <a:rPr lang="en-US" smtClean="0"/>
              <a:t>‹#›</a:t>
            </a:fld>
            <a:endParaRPr lang="en-US"/>
          </a:p>
        </p:txBody>
      </p:sp>
    </p:spTree>
    <p:extLst>
      <p:ext uri="{BB962C8B-B14F-4D97-AF65-F5344CB8AC3E}">
        <p14:creationId xmlns:p14="http://schemas.microsoft.com/office/powerpoint/2010/main" val="275930058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10/8/2023 AM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A1D3BC97-F9C3-40BA-A783-A9F835AB921F}" type="slidenum">
              <a:rPr lang="en-US" smtClean="0"/>
              <a:t>‹#›</a:t>
            </a:fld>
            <a:endParaRPr lang="en-US"/>
          </a:p>
        </p:txBody>
      </p:sp>
    </p:spTree>
    <p:extLst>
      <p:ext uri="{BB962C8B-B14F-4D97-AF65-F5344CB8AC3E}">
        <p14:creationId xmlns:p14="http://schemas.microsoft.com/office/powerpoint/2010/main" val="216165701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3507" cy="5160962"/>
          </a:xfrm>
        </p:spPr>
        <p:txBody>
          <a:bodyPr/>
          <a:lstStyle/>
          <a:p>
            <a:pPr defTabSz="966612">
              <a:defRPr/>
            </a:pPr>
            <a:endParaRPr lang="en-US"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1D3BC97-F9C3-40BA-A783-A9F835AB921F}" type="slidenum">
              <a:rPr lang="en-US" smtClean="0"/>
              <a:t>1</a:t>
            </a:fld>
            <a:endParaRPr lang="en-US"/>
          </a:p>
        </p:txBody>
      </p:sp>
      <p:sp>
        <p:nvSpPr>
          <p:cNvPr id="5" name="Date Placeholder 4">
            <a:extLst>
              <a:ext uri="{FF2B5EF4-FFF2-40B4-BE49-F238E27FC236}">
                <a16:creationId xmlns:a16="http://schemas.microsoft.com/office/drawing/2014/main" id="{8FB05906-8672-C8F7-1919-0058090E0AC9}"/>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37256178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38113"/>
            <a:ext cx="4321175" cy="3240087"/>
          </a:xfrm>
        </p:spPr>
      </p:sp>
      <p:sp>
        <p:nvSpPr>
          <p:cNvPr id="3" name="Notes Placeholder 2"/>
          <p:cNvSpPr>
            <a:spLocks noGrp="1"/>
          </p:cNvSpPr>
          <p:nvPr>
            <p:ph type="body" idx="1"/>
          </p:nvPr>
        </p:nvSpPr>
        <p:spPr>
          <a:xfrm>
            <a:off x="-1" y="3378200"/>
            <a:ext cx="7313507" cy="6222999"/>
          </a:xfrm>
        </p:spPr>
        <p:txBody>
          <a:bodyPr/>
          <a:lstStyle/>
          <a:p>
            <a:r>
              <a:rPr lang="en-US" sz="1300" b="1" dirty="0">
                <a:latin typeface="Arial" panose="020B0604020202020204" pitchFamily="34" charset="0"/>
                <a:cs typeface="Arial" panose="020B0604020202020204" pitchFamily="34" charset="0"/>
              </a:rPr>
              <a:t>1 Peter 4:8 NKJV 8 </a:t>
            </a:r>
            <a:r>
              <a:rPr lang="en-US" sz="1300" dirty="0">
                <a:latin typeface="Arial" panose="020B0604020202020204" pitchFamily="34" charset="0"/>
                <a:cs typeface="Arial" panose="020B0604020202020204" pitchFamily="34" charset="0"/>
              </a:rPr>
              <a:t>And above all things have </a:t>
            </a:r>
            <a:r>
              <a:rPr lang="en-US" sz="1300" b="1" u="sng" dirty="0">
                <a:latin typeface="Arial" panose="020B0604020202020204" pitchFamily="34" charset="0"/>
                <a:cs typeface="Arial" panose="020B0604020202020204" pitchFamily="34" charset="0"/>
              </a:rPr>
              <a:t>fervent love</a:t>
            </a:r>
            <a:r>
              <a:rPr lang="en-US" sz="1300" b="1" dirty="0">
                <a:latin typeface="Arial" panose="020B0604020202020204" pitchFamily="34" charset="0"/>
                <a:cs typeface="Arial" panose="020B0604020202020204" pitchFamily="34" charset="0"/>
              </a:rPr>
              <a:t> for one another</a:t>
            </a:r>
            <a:r>
              <a:rPr lang="en-US" sz="1300" dirty="0">
                <a:latin typeface="Arial" panose="020B0604020202020204" pitchFamily="34" charset="0"/>
                <a:cs typeface="Arial" panose="020B0604020202020204" pitchFamily="34" charset="0"/>
              </a:rPr>
              <a:t>, for "love will cover a multitude of sins.“</a:t>
            </a:r>
          </a:p>
          <a:p>
            <a:pPr algn="l"/>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Philippians 3:13-15 NKJV 13 </a:t>
            </a:r>
            <a:r>
              <a:rPr lang="en-US" sz="1300" dirty="0">
                <a:latin typeface="Arial" panose="020B0604020202020204" pitchFamily="34" charset="0"/>
                <a:cs typeface="Arial" panose="020B0604020202020204" pitchFamily="34" charset="0"/>
              </a:rPr>
              <a:t>Brethren, I do not count myself to have apprehended; but one thing I do, forgetting those things which are behind and reaching forward to those things which are ahead, </a:t>
            </a:r>
            <a:r>
              <a:rPr lang="en-US" sz="1300" b="1" dirty="0">
                <a:latin typeface="Arial" panose="020B0604020202020204" pitchFamily="34" charset="0"/>
                <a:cs typeface="Arial" panose="020B0604020202020204" pitchFamily="34" charset="0"/>
              </a:rPr>
              <a:t>14</a:t>
            </a:r>
            <a:r>
              <a:rPr lang="en-US" sz="1300" dirty="0">
                <a:latin typeface="Arial" panose="020B0604020202020204" pitchFamily="34" charset="0"/>
                <a:cs typeface="Arial" panose="020B0604020202020204" pitchFamily="34" charset="0"/>
              </a:rPr>
              <a:t> I press toward the goal for the prize of the upward call of God in Christ Jesus. </a:t>
            </a:r>
            <a:r>
              <a:rPr lang="en-US" sz="1300" b="1" dirty="0">
                <a:latin typeface="Arial" panose="020B0604020202020204" pitchFamily="34" charset="0"/>
                <a:cs typeface="Arial" panose="020B0604020202020204" pitchFamily="34" charset="0"/>
              </a:rPr>
              <a:t>15</a:t>
            </a:r>
            <a:r>
              <a:rPr lang="en-US" sz="1300" dirty="0">
                <a:latin typeface="Arial" panose="020B0604020202020204" pitchFamily="34" charset="0"/>
                <a:cs typeface="Arial" panose="020B0604020202020204" pitchFamily="34" charset="0"/>
              </a:rPr>
              <a:t> Therefore let us, as many as are mature, have this mind; and if in anything you think otherwise, God will reveal even this to you.</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Psalms 32:1-2 NKJV 1 </a:t>
            </a:r>
            <a:r>
              <a:rPr lang="en-US" sz="1300" dirty="0">
                <a:latin typeface="Arial" panose="020B0604020202020204" pitchFamily="34" charset="0"/>
                <a:cs typeface="Arial" panose="020B0604020202020204" pitchFamily="34" charset="0"/>
              </a:rPr>
              <a:t>Blessed is he whose transgression is forgiven, Whose sin is covered.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Blessed is the man to whom the LORD does not impute iniquity, And in whose spirit there is no deceit</a:t>
            </a:r>
            <a:r>
              <a:rPr lang="en-US" sz="1300" b="1" dirty="0">
                <a:latin typeface="Arial" panose="020B0604020202020204" pitchFamily="34" charset="0"/>
                <a:cs typeface="Arial" panose="020B0604020202020204" pitchFamily="34" charset="0"/>
              </a:rPr>
              <a:t>.</a:t>
            </a:r>
          </a:p>
          <a:p>
            <a:r>
              <a:rPr lang="en-US" sz="1300" b="1" dirty="0">
                <a:latin typeface="Arial" panose="020B0604020202020204" pitchFamily="34" charset="0"/>
                <a:cs typeface="Arial" panose="020B0604020202020204" pitchFamily="34" charset="0"/>
              </a:rPr>
              <a:t>James 5:19-20 NKJV 19 </a:t>
            </a:r>
            <a:r>
              <a:rPr lang="en-US" sz="1300" dirty="0">
                <a:latin typeface="Arial" panose="020B0604020202020204" pitchFamily="34" charset="0"/>
                <a:cs typeface="Arial" panose="020B0604020202020204" pitchFamily="34" charset="0"/>
              </a:rPr>
              <a:t>Brethren, if anyone among you wanders from the truth, and someone turns him back, </a:t>
            </a:r>
            <a:r>
              <a:rPr lang="en-US" sz="1300" b="1" dirty="0">
                <a:latin typeface="Arial" panose="020B0604020202020204" pitchFamily="34" charset="0"/>
                <a:cs typeface="Arial" panose="020B0604020202020204" pitchFamily="34" charset="0"/>
              </a:rPr>
              <a:t>20</a:t>
            </a:r>
            <a:r>
              <a:rPr lang="en-US" sz="1300" dirty="0">
                <a:latin typeface="Arial" panose="020B0604020202020204" pitchFamily="34" charset="0"/>
                <a:cs typeface="Arial" panose="020B0604020202020204" pitchFamily="34" charset="0"/>
              </a:rPr>
              <a:t> let him know that he who turns a sinner from the error of his way will save a soul from death and cover a multitude of sins.</a:t>
            </a:r>
          </a:p>
          <a:p>
            <a:endParaRPr lang="en-US" sz="1300" dirty="0">
              <a:solidFill>
                <a:srgbClr val="292F33"/>
              </a:solidFill>
              <a:latin typeface="Arial" panose="020B0604020202020204" pitchFamily="34" charset="0"/>
              <a:cs typeface="Arial" panose="020B0604020202020204" pitchFamily="34" charset="0"/>
            </a:endParaRPr>
          </a:p>
          <a:p>
            <a:r>
              <a:rPr lang="en-US" sz="1300" b="1" dirty="0">
                <a:solidFill>
                  <a:srgbClr val="292F33"/>
                </a:solidFill>
                <a:latin typeface="Arial" panose="020B0604020202020204" pitchFamily="34" charset="0"/>
                <a:cs typeface="Arial" panose="020B0604020202020204" pitchFamily="34" charset="0"/>
              </a:rPr>
              <a:t>1 John 5:1-3 NKJV 1 </a:t>
            </a:r>
            <a:r>
              <a:rPr lang="en-US" sz="1300" dirty="0">
                <a:solidFill>
                  <a:srgbClr val="292F33"/>
                </a:solidFill>
                <a:latin typeface="Arial" panose="020B0604020202020204" pitchFamily="34" charset="0"/>
                <a:cs typeface="Arial" panose="020B0604020202020204" pitchFamily="34" charset="0"/>
              </a:rPr>
              <a:t>Whoever believes that Jesus is the Christ is born of God, and everyone who loves Him who begot </a:t>
            </a:r>
            <a:r>
              <a:rPr lang="en-US" sz="1300" b="1" dirty="0">
                <a:solidFill>
                  <a:srgbClr val="292F33"/>
                </a:solidFill>
                <a:latin typeface="Arial" panose="020B0604020202020204" pitchFamily="34" charset="0"/>
                <a:cs typeface="Arial" panose="020B0604020202020204" pitchFamily="34" charset="0"/>
              </a:rPr>
              <a:t>also loves him who is begotten of Him.</a:t>
            </a:r>
            <a:r>
              <a:rPr lang="en-US" sz="1300" dirty="0">
                <a:solidFill>
                  <a:srgbClr val="292F33"/>
                </a:solidFill>
                <a:latin typeface="Arial" panose="020B0604020202020204" pitchFamily="34" charset="0"/>
                <a:cs typeface="Arial" panose="020B0604020202020204" pitchFamily="34" charset="0"/>
              </a:rPr>
              <a:t> </a:t>
            </a:r>
            <a:r>
              <a:rPr lang="en-US" sz="1300" b="1" dirty="0">
                <a:solidFill>
                  <a:srgbClr val="292F33"/>
                </a:solidFill>
                <a:latin typeface="Arial" panose="020B0604020202020204" pitchFamily="34" charset="0"/>
                <a:cs typeface="Arial" panose="020B0604020202020204" pitchFamily="34" charset="0"/>
              </a:rPr>
              <a:t>2</a:t>
            </a:r>
            <a:r>
              <a:rPr lang="en-US" sz="1300" dirty="0">
                <a:solidFill>
                  <a:srgbClr val="292F33"/>
                </a:solidFill>
                <a:latin typeface="Arial" panose="020B0604020202020204" pitchFamily="34" charset="0"/>
                <a:cs typeface="Arial" panose="020B0604020202020204" pitchFamily="34" charset="0"/>
              </a:rPr>
              <a:t> By this we know that we love the children of God, when we love God and keep His commandments. </a:t>
            </a:r>
            <a:r>
              <a:rPr lang="en-US" sz="1300" b="1" dirty="0">
                <a:solidFill>
                  <a:srgbClr val="292F33"/>
                </a:solidFill>
                <a:latin typeface="Arial" panose="020B0604020202020204" pitchFamily="34" charset="0"/>
                <a:cs typeface="Arial" panose="020B0604020202020204" pitchFamily="34" charset="0"/>
              </a:rPr>
              <a:t>3 </a:t>
            </a:r>
            <a:r>
              <a:rPr lang="en-US" sz="1300" dirty="0">
                <a:solidFill>
                  <a:srgbClr val="292F33"/>
                </a:solidFill>
                <a:latin typeface="Arial" panose="020B0604020202020204" pitchFamily="34" charset="0"/>
                <a:cs typeface="Arial" panose="020B0604020202020204" pitchFamily="34" charset="0"/>
              </a:rPr>
              <a:t>For this is the love of God, that we keep His commandments. And His commandments are not burdensome</a:t>
            </a:r>
          </a:p>
          <a:p>
            <a:endParaRPr lang="en-US" sz="1300" b="1" dirty="0">
              <a:solidFill>
                <a:srgbClr val="292F33"/>
              </a:solidFill>
              <a:latin typeface="Arial" panose="020B0604020202020204" pitchFamily="34" charset="0"/>
              <a:cs typeface="Arial" panose="020B0604020202020204" pitchFamily="34" charset="0"/>
            </a:endParaRPr>
          </a:p>
          <a:p>
            <a:r>
              <a:rPr lang="en-US" sz="1300" b="1" dirty="0">
                <a:solidFill>
                  <a:srgbClr val="292F33"/>
                </a:solidFill>
                <a:latin typeface="Arial" panose="020B0604020202020204" pitchFamily="34" charset="0"/>
                <a:cs typeface="Arial" panose="020B0604020202020204" pitchFamily="34" charset="0"/>
              </a:rPr>
              <a:t>Colossians 2:1-2 NKJV 1 </a:t>
            </a:r>
            <a:r>
              <a:rPr lang="en-US" sz="1300" dirty="0">
                <a:solidFill>
                  <a:srgbClr val="292F33"/>
                </a:solidFill>
                <a:latin typeface="Arial" panose="020B0604020202020204" pitchFamily="34" charset="0"/>
                <a:cs typeface="Arial" panose="020B0604020202020204" pitchFamily="34" charset="0"/>
              </a:rPr>
              <a:t>For I want you to know what a great conflict I have for you and those in Laodicea, and for as many as have not seen my face in the flesh, </a:t>
            </a:r>
            <a:r>
              <a:rPr lang="en-US" sz="1300" b="1" dirty="0">
                <a:solidFill>
                  <a:srgbClr val="292F33"/>
                </a:solidFill>
                <a:latin typeface="Arial" panose="020B0604020202020204" pitchFamily="34" charset="0"/>
                <a:cs typeface="Arial" panose="020B0604020202020204" pitchFamily="34" charset="0"/>
              </a:rPr>
              <a:t>2</a:t>
            </a:r>
            <a:r>
              <a:rPr lang="en-US" sz="1300" dirty="0">
                <a:solidFill>
                  <a:srgbClr val="292F33"/>
                </a:solidFill>
                <a:latin typeface="Arial" panose="020B0604020202020204" pitchFamily="34" charset="0"/>
                <a:cs typeface="Arial" panose="020B0604020202020204" pitchFamily="34" charset="0"/>
              </a:rPr>
              <a:t> that their hearts may be encouraged, </a:t>
            </a:r>
            <a:r>
              <a:rPr lang="en-US" sz="1300" b="1" dirty="0">
                <a:solidFill>
                  <a:srgbClr val="292F33"/>
                </a:solidFill>
                <a:latin typeface="Arial" panose="020B0604020202020204" pitchFamily="34" charset="0"/>
                <a:cs typeface="Arial" panose="020B0604020202020204" pitchFamily="34" charset="0"/>
              </a:rPr>
              <a:t>being knit together in love</a:t>
            </a:r>
            <a:r>
              <a:rPr lang="en-US" sz="1300" dirty="0">
                <a:solidFill>
                  <a:srgbClr val="292F33"/>
                </a:solidFill>
                <a:latin typeface="Arial" panose="020B0604020202020204" pitchFamily="34" charset="0"/>
                <a:cs typeface="Arial" panose="020B0604020202020204" pitchFamily="34" charset="0"/>
              </a:rPr>
              <a:t>, and attaining to all riches of the full assurance of understanding, to the knowledge of the mystery of God, both of the Father and of Christ,</a:t>
            </a:r>
          </a:p>
        </p:txBody>
      </p:sp>
      <p:sp>
        <p:nvSpPr>
          <p:cNvPr id="4" name="Slide Number Placeholder 3"/>
          <p:cNvSpPr>
            <a:spLocks noGrp="1"/>
          </p:cNvSpPr>
          <p:nvPr>
            <p:ph type="sldNum" sz="quarter" idx="5"/>
          </p:nvPr>
        </p:nvSpPr>
        <p:spPr/>
        <p:txBody>
          <a:bodyPr/>
          <a:lstStyle/>
          <a:p>
            <a:fld id="{A1D3BC97-F9C3-40BA-A783-A9F835AB921F}" type="slidenum">
              <a:rPr lang="en-US" smtClean="0"/>
              <a:t>10</a:t>
            </a:fld>
            <a:endParaRPr lang="en-US"/>
          </a:p>
        </p:txBody>
      </p:sp>
      <p:sp>
        <p:nvSpPr>
          <p:cNvPr id="5" name="Date Placeholder 4">
            <a:extLst>
              <a:ext uri="{FF2B5EF4-FFF2-40B4-BE49-F238E27FC236}">
                <a16:creationId xmlns:a16="http://schemas.microsoft.com/office/drawing/2014/main" id="{8A20A54C-0BC7-1722-2C32-0934A7484939}"/>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20086874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74613"/>
            <a:ext cx="4321175" cy="3240087"/>
          </a:xfrm>
        </p:spPr>
      </p:sp>
      <p:sp>
        <p:nvSpPr>
          <p:cNvPr id="3" name="Notes Placeholder 2"/>
          <p:cNvSpPr>
            <a:spLocks noGrp="1"/>
          </p:cNvSpPr>
          <p:nvPr>
            <p:ph type="body" idx="1"/>
          </p:nvPr>
        </p:nvSpPr>
        <p:spPr>
          <a:xfrm>
            <a:off x="-1" y="3314700"/>
            <a:ext cx="7313507" cy="6286500"/>
          </a:xfrm>
        </p:spPr>
        <p:txBody>
          <a:bodyPr/>
          <a:lstStyle/>
          <a:p>
            <a:r>
              <a:rPr lang="en-US" sz="1300" b="1" dirty="0">
                <a:solidFill>
                  <a:srgbClr val="292F33"/>
                </a:solidFill>
                <a:latin typeface="Arial" panose="020B0604020202020204" pitchFamily="34" charset="0"/>
                <a:cs typeface="Arial" panose="020B0604020202020204" pitchFamily="34" charset="0"/>
              </a:rPr>
              <a:t>1 Peter 4:9 NKJV 9 </a:t>
            </a:r>
            <a:r>
              <a:rPr lang="en-US" sz="1300" dirty="0">
                <a:solidFill>
                  <a:srgbClr val="292F33"/>
                </a:solidFill>
                <a:latin typeface="Arial" panose="020B0604020202020204" pitchFamily="34" charset="0"/>
                <a:cs typeface="Arial" panose="020B0604020202020204" pitchFamily="34" charset="0"/>
              </a:rPr>
              <a:t>Be hospitable to one another without grumbling. </a:t>
            </a:r>
            <a:r>
              <a:rPr lang="en-US" sz="1300" b="1" dirty="0">
                <a:solidFill>
                  <a:srgbClr val="292F33"/>
                </a:solidFill>
                <a:latin typeface="Arial" panose="020B0604020202020204" pitchFamily="34" charset="0"/>
                <a:cs typeface="Arial" panose="020B0604020202020204" pitchFamily="34" charset="0"/>
              </a:rPr>
              <a:t>10</a:t>
            </a:r>
            <a:r>
              <a:rPr lang="en-US" sz="1300" dirty="0">
                <a:solidFill>
                  <a:srgbClr val="292F33"/>
                </a:solidFill>
                <a:latin typeface="Arial" panose="020B0604020202020204" pitchFamily="34" charset="0"/>
                <a:cs typeface="Arial" panose="020B0604020202020204" pitchFamily="34" charset="0"/>
              </a:rPr>
              <a:t> As each one has received a gift, minister it to one another, as good stewards of the manifold grace of God.</a:t>
            </a:r>
          </a:p>
          <a:p>
            <a:endParaRPr lang="en-US" sz="1300" dirty="0">
              <a:solidFill>
                <a:srgbClr val="292F33"/>
              </a:solidFill>
              <a:latin typeface="Arial" panose="020B0604020202020204" pitchFamily="34" charset="0"/>
              <a:cs typeface="Arial" panose="020B0604020202020204" pitchFamily="34" charset="0"/>
            </a:endParaRPr>
          </a:p>
          <a:p>
            <a:r>
              <a:rPr lang="en-US" sz="1300" b="1" dirty="0">
                <a:solidFill>
                  <a:srgbClr val="292F33"/>
                </a:solidFill>
                <a:latin typeface="Arial" panose="020B0604020202020204" pitchFamily="34" charset="0"/>
                <a:cs typeface="Arial" panose="020B0604020202020204" pitchFamily="34" charset="0"/>
              </a:rPr>
              <a:t>Matthew 25:34-46 NKJV 34 </a:t>
            </a:r>
            <a:r>
              <a:rPr lang="en-US" sz="1300" dirty="0">
                <a:solidFill>
                  <a:srgbClr val="292F33"/>
                </a:solidFill>
                <a:latin typeface="Arial" panose="020B0604020202020204" pitchFamily="34" charset="0"/>
                <a:cs typeface="Arial" panose="020B0604020202020204" pitchFamily="34" charset="0"/>
              </a:rPr>
              <a:t>"Then the King will say to those on His right hand, 'Come, you blessed of My Father, inherit the kingdom prepared for you from the foundation of the world: </a:t>
            </a:r>
            <a:r>
              <a:rPr lang="en-US" sz="1300" b="1" dirty="0">
                <a:solidFill>
                  <a:srgbClr val="292F33"/>
                </a:solidFill>
                <a:latin typeface="Arial" panose="020B0604020202020204" pitchFamily="34" charset="0"/>
                <a:cs typeface="Arial" panose="020B0604020202020204" pitchFamily="34" charset="0"/>
              </a:rPr>
              <a:t>35</a:t>
            </a:r>
            <a:r>
              <a:rPr lang="en-US" sz="1300" dirty="0">
                <a:solidFill>
                  <a:srgbClr val="292F33"/>
                </a:solidFill>
                <a:latin typeface="Arial" panose="020B0604020202020204" pitchFamily="34" charset="0"/>
                <a:cs typeface="Arial" panose="020B0604020202020204" pitchFamily="34" charset="0"/>
              </a:rPr>
              <a:t> 'for I was hungry and you gave Me food; I was thirsty and you gave Me drink; I was a stranger and you took Me in; </a:t>
            </a:r>
            <a:r>
              <a:rPr lang="en-US" sz="1300" b="1" dirty="0">
                <a:solidFill>
                  <a:srgbClr val="292F33"/>
                </a:solidFill>
                <a:latin typeface="Arial" panose="020B0604020202020204" pitchFamily="34" charset="0"/>
                <a:cs typeface="Arial" panose="020B0604020202020204" pitchFamily="34" charset="0"/>
              </a:rPr>
              <a:t>36</a:t>
            </a:r>
            <a:r>
              <a:rPr lang="en-US" sz="1300" dirty="0">
                <a:solidFill>
                  <a:srgbClr val="292F33"/>
                </a:solidFill>
                <a:latin typeface="Arial" panose="020B0604020202020204" pitchFamily="34" charset="0"/>
                <a:cs typeface="Arial" panose="020B0604020202020204" pitchFamily="34" charset="0"/>
              </a:rPr>
              <a:t> 'I was naked and you clothed Me; I was sick and you visited Me; I was in prison and you came to Me.'</a:t>
            </a:r>
            <a:r>
              <a:rPr lang="en-US" sz="1300" b="1" dirty="0">
                <a:solidFill>
                  <a:srgbClr val="292F33"/>
                </a:solidFill>
                <a:latin typeface="Arial" panose="020B0604020202020204" pitchFamily="34" charset="0"/>
                <a:cs typeface="Arial" panose="020B0604020202020204" pitchFamily="34" charset="0"/>
              </a:rPr>
              <a:t> 37 </a:t>
            </a:r>
            <a:r>
              <a:rPr lang="en-US" sz="1300" dirty="0">
                <a:solidFill>
                  <a:srgbClr val="292F33"/>
                </a:solidFill>
                <a:latin typeface="Arial" panose="020B0604020202020204" pitchFamily="34" charset="0"/>
                <a:cs typeface="Arial" panose="020B0604020202020204" pitchFamily="34" charset="0"/>
              </a:rPr>
              <a:t>"Then the righteous will answer Him, saying, 'Lord, when did we see You hungry and feed You, or thirsty and give You drink? </a:t>
            </a:r>
            <a:r>
              <a:rPr lang="en-US" sz="1300" b="1" dirty="0">
                <a:solidFill>
                  <a:srgbClr val="292F33"/>
                </a:solidFill>
                <a:latin typeface="Arial" panose="020B0604020202020204" pitchFamily="34" charset="0"/>
                <a:cs typeface="Arial" panose="020B0604020202020204" pitchFamily="34" charset="0"/>
              </a:rPr>
              <a:t>38</a:t>
            </a:r>
            <a:r>
              <a:rPr lang="en-US" sz="1300" dirty="0">
                <a:solidFill>
                  <a:srgbClr val="292F33"/>
                </a:solidFill>
                <a:latin typeface="Arial" panose="020B0604020202020204" pitchFamily="34" charset="0"/>
                <a:cs typeface="Arial" panose="020B0604020202020204" pitchFamily="34" charset="0"/>
              </a:rPr>
              <a:t> 'When did we see You a stranger and take You in, or naked and clothe You? 3</a:t>
            </a:r>
            <a:r>
              <a:rPr lang="en-US" sz="1300" b="1" dirty="0">
                <a:solidFill>
                  <a:srgbClr val="292F33"/>
                </a:solidFill>
                <a:latin typeface="Arial" panose="020B0604020202020204" pitchFamily="34" charset="0"/>
                <a:cs typeface="Arial" panose="020B0604020202020204" pitchFamily="34" charset="0"/>
              </a:rPr>
              <a:t>9</a:t>
            </a:r>
            <a:r>
              <a:rPr lang="en-US" sz="1300" dirty="0">
                <a:solidFill>
                  <a:srgbClr val="292F33"/>
                </a:solidFill>
                <a:latin typeface="Arial" panose="020B0604020202020204" pitchFamily="34" charset="0"/>
                <a:cs typeface="Arial" panose="020B0604020202020204" pitchFamily="34" charset="0"/>
              </a:rPr>
              <a:t> 'Or when did we see You sick, or in prison, and come to You?' </a:t>
            </a:r>
            <a:r>
              <a:rPr lang="en-US" sz="1300" b="1" dirty="0">
                <a:solidFill>
                  <a:srgbClr val="292F33"/>
                </a:solidFill>
                <a:latin typeface="Arial" panose="020B0604020202020204" pitchFamily="34" charset="0"/>
                <a:cs typeface="Arial" panose="020B0604020202020204" pitchFamily="34" charset="0"/>
              </a:rPr>
              <a:t>40</a:t>
            </a:r>
            <a:r>
              <a:rPr lang="en-US" sz="1300" dirty="0">
                <a:solidFill>
                  <a:srgbClr val="292F33"/>
                </a:solidFill>
                <a:latin typeface="Arial" panose="020B0604020202020204" pitchFamily="34" charset="0"/>
                <a:cs typeface="Arial" panose="020B0604020202020204" pitchFamily="34" charset="0"/>
              </a:rPr>
              <a:t> "And the King will answer and say to them, 'Assuredly, I say to you, inasmuch as you did it to one of the least of these My brethren, you did it to Me.’</a:t>
            </a:r>
          </a:p>
          <a:p>
            <a:endParaRPr lang="en-US" sz="1300" dirty="0">
              <a:solidFill>
                <a:srgbClr val="292F33"/>
              </a:solidFill>
              <a:latin typeface="Arial" panose="020B0604020202020204" pitchFamily="34" charset="0"/>
              <a:cs typeface="Arial" panose="020B0604020202020204" pitchFamily="34" charset="0"/>
            </a:endParaRPr>
          </a:p>
          <a:p>
            <a:r>
              <a:rPr lang="en-US" sz="1300" b="1" dirty="0">
                <a:solidFill>
                  <a:srgbClr val="292F33"/>
                </a:solidFill>
                <a:latin typeface="Arial" panose="020B0604020202020204" pitchFamily="34" charset="0"/>
                <a:cs typeface="Arial" panose="020B0604020202020204" pitchFamily="34" charset="0"/>
              </a:rPr>
              <a:t> 41 </a:t>
            </a:r>
            <a:r>
              <a:rPr lang="en-US" sz="1300" dirty="0">
                <a:solidFill>
                  <a:srgbClr val="292F33"/>
                </a:solidFill>
                <a:latin typeface="Arial" panose="020B0604020202020204" pitchFamily="34" charset="0"/>
                <a:cs typeface="Arial" panose="020B0604020202020204" pitchFamily="34" charset="0"/>
              </a:rPr>
              <a:t>"Then He will also say to those on the left hand, 'Depart from Me, you cursed, into the everlasting fire prepared for the devil and his angels: </a:t>
            </a:r>
            <a:r>
              <a:rPr lang="en-US" sz="1300" b="1" dirty="0">
                <a:solidFill>
                  <a:srgbClr val="292F33"/>
                </a:solidFill>
                <a:latin typeface="Arial" panose="020B0604020202020204" pitchFamily="34" charset="0"/>
                <a:cs typeface="Arial" panose="020B0604020202020204" pitchFamily="34" charset="0"/>
              </a:rPr>
              <a:t>42 </a:t>
            </a:r>
            <a:r>
              <a:rPr lang="en-US" sz="1300" dirty="0">
                <a:solidFill>
                  <a:srgbClr val="292F33"/>
                </a:solidFill>
                <a:latin typeface="Arial" panose="020B0604020202020204" pitchFamily="34" charset="0"/>
                <a:cs typeface="Arial" panose="020B0604020202020204" pitchFamily="34" charset="0"/>
              </a:rPr>
              <a:t>'for I was hungry and you gave Me no food; I was thirsty and you gave Me no drink; </a:t>
            </a:r>
            <a:r>
              <a:rPr lang="en-US" sz="1300" b="1" dirty="0">
                <a:solidFill>
                  <a:srgbClr val="292F33"/>
                </a:solidFill>
                <a:latin typeface="Arial" panose="020B0604020202020204" pitchFamily="34" charset="0"/>
                <a:cs typeface="Arial" panose="020B0604020202020204" pitchFamily="34" charset="0"/>
              </a:rPr>
              <a:t>43 </a:t>
            </a:r>
            <a:r>
              <a:rPr lang="en-US" sz="1300" dirty="0">
                <a:solidFill>
                  <a:srgbClr val="292F33"/>
                </a:solidFill>
                <a:latin typeface="Arial" panose="020B0604020202020204" pitchFamily="34" charset="0"/>
                <a:cs typeface="Arial" panose="020B0604020202020204" pitchFamily="34" charset="0"/>
              </a:rPr>
              <a:t>'I was a stranger and you did not take Me in, naked and you did not clothe Me, sick and in prison and you did not visit Me.' </a:t>
            </a:r>
            <a:r>
              <a:rPr lang="en-US" sz="1300" b="1" dirty="0">
                <a:solidFill>
                  <a:srgbClr val="292F33"/>
                </a:solidFill>
                <a:latin typeface="Arial" panose="020B0604020202020204" pitchFamily="34" charset="0"/>
                <a:cs typeface="Arial" panose="020B0604020202020204" pitchFamily="34" charset="0"/>
              </a:rPr>
              <a:t>44 </a:t>
            </a:r>
            <a:r>
              <a:rPr lang="en-US" sz="1300" dirty="0">
                <a:solidFill>
                  <a:srgbClr val="292F33"/>
                </a:solidFill>
                <a:latin typeface="Arial" panose="020B0604020202020204" pitchFamily="34" charset="0"/>
                <a:cs typeface="Arial" panose="020B0604020202020204" pitchFamily="34" charset="0"/>
              </a:rPr>
              <a:t>"Then they also will answer Him, saying, 'Lord, when did we see You hungry or thirsty or a stranger or naked or sick or in prison, and did not minister to You?' </a:t>
            </a:r>
            <a:r>
              <a:rPr lang="en-US" sz="1300" b="1" dirty="0">
                <a:solidFill>
                  <a:srgbClr val="292F33"/>
                </a:solidFill>
                <a:latin typeface="Arial" panose="020B0604020202020204" pitchFamily="34" charset="0"/>
                <a:cs typeface="Arial" panose="020B0604020202020204" pitchFamily="34" charset="0"/>
              </a:rPr>
              <a:t>45</a:t>
            </a:r>
            <a:r>
              <a:rPr lang="en-US" sz="1300" dirty="0">
                <a:solidFill>
                  <a:srgbClr val="292F33"/>
                </a:solidFill>
                <a:latin typeface="Arial" panose="020B0604020202020204" pitchFamily="34" charset="0"/>
                <a:cs typeface="Arial" panose="020B0604020202020204" pitchFamily="34" charset="0"/>
              </a:rPr>
              <a:t> "Then He will answer them, saying, 'Assuredly, I say to you, inasmuch as you did not do it to one of the least of these, you did not do it to Me.'</a:t>
            </a:r>
            <a:r>
              <a:rPr lang="en-US" sz="1300" b="1" dirty="0">
                <a:solidFill>
                  <a:srgbClr val="292F33"/>
                </a:solidFill>
                <a:latin typeface="Arial" panose="020B0604020202020204" pitchFamily="34" charset="0"/>
                <a:cs typeface="Arial" panose="020B0604020202020204" pitchFamily="34" charset="0"/>
              </a:rPr>
              <a:t> 46 </a:t>
            </a:r>
            <a:r>
              <a:rPr lang="en-US" sz="1300" dirty="0">
                <a:solidFill>
                  <a:srgbClr val="292F33"/>
                </a:solidFill>
                <a:latin typeface="Arial" panose="020B0604020202020204" pitchFamily="34" charset="0"/>
                <a:cs typeface="Arial" panose="020B0604020202020204" pitchFamily="34" charset="0"/>
              </a:rPr>
              <a:t>"And these will go away into everlasting punishment, but the righteous into eternal life.“</a:t>
            </a:r>
          </a:p>
          <a:p>
            <a:endParaRPr lang="en-US" sz="1300" dirty="0">
              <a:solidFill>
                <a:srgbClr val="292F33"/>
              </a:solidFill>
              <a:latin typeface="Arial" panose="020B0604020202020204" pitchFamily="34" charset="0"/>
              <a:cs typeface="Arial" panose="020B0604020202020204" pitchFamily="34" charset="0"/>
            </a:endParaRPr>
          </a:p>
          <a:p>
            <a:endParaRPr lang="en-US" sz="1300" dirty="0">
              <a:solidFill>
                <a:srgbClr val="292F33"/>
              </a:solidFill>
              <a:latin typeface="Arial" panose="020B0604020202020204" pitchFamily="34" charset="0"/>
              <a:cs typeface="Arial" panose="020B0604020202020204" pitchFamily="34" charset="0"/>
            </a:endParaRPr>
          </a:p>
          <a:p>
            <a:endParaRPr lang="en-US" sz="1300" dirty="0">
              <a:solidFill>
                <a:srgbClr val="292F33"/>
              </a:solidFill>
              <a:latin typeface="Arial" panose="020B0604020202020204" pitchFamily="34" charset="0"/>
              <a:cs typeface="Arial" panose="020B0604020202020204" pitchFamily="34" charset="0"/>
            </a:endParaRPr>
          </a:p>
          <a:p>
            <a:endParaRPr lang="en-US" sz="1300" dirty="0">
              <a:solidFill>
                <a:srgbClr val="292F33"/>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1D3BC97-F9C3-40BA-A783-A9F835AB921F}" type="slidenum">
              <a:rPr lang="en-US" smtClean="0"/>
              <a:t>11</a:t>
            </a:fld>
            <a:endParaRPr lang="en-US"/>
          </a:p>
        </p:txBody>
      </p:sp>
      <p:sp>
        <p:nvSpPr>
          <p:cNvPr id="5" name="Date Placeholder 4">
            <a:extLst>
              <a:ext uri="{FF2B5EF4-FFF2-40B4-BE49-F238E27FC236}">
                <a16:creationId xmlns:a16="http://schemas.microsoft.com/office/drawing/2014/main" id="{1E0F76D7-C15D-98FB-D5FA-C5DA9450B2E0}"/>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1529219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5201" cy="6119811"/>
          </a:xfrm>
        </p:spPr>
        <p:txBody>
          <a:bodyPr/>
          <a:lstStyle/>
          <a:p>
            <a:r>
              <a:rPr lang="en-US" sz="1300" b="1" dirty="0">
                <a:solidFill>
                  <a:srgbClr val="292F33"/>
                </a:solidFill>
                <a:latin typeface="Arial" panose="020B0604020202020204" pitchFamily="34" charset="0"/>
                <a:cs typeface="Arial" panose="020B0604020202020204" pitchFamily="34" charset="0"/>
              </a:rPr>
              <a:t>1 Peter 4:11-12 NKJV 11 </a:t>
            </a:r>
            <a:r>
              <a:rPr lang="en-US" sz="1300" dirty="0">
                <a:solidFill>
                  <a:srgbClr val="292F33"/>
                </a:solidFill>
                <a:latin typeface="Arial" panose="020B0604020202020204" pitchFamily="34" charset="0"/>
                <a:cs typeface="Arial" panose="020B0604020202020204" pitchFamily="34" charset="0"/>
              </a:rPr>
              <a:t>If anyone speaks, let him speak as the oracles of God. If anyone ministers, let him do it as with the ability which God supplies, that in all things God may be glorified through Jesus Christ, to whom belong the glory and the dominion forever and ever. Amen. </a:t>
            </a:r>
            <a:r>
              <a:rPr lang="en-US" sz="1300" b="1" dirty="0">
                <a:solidFill>
                  <a:srgbClr val="292F33"/>
                </a:solidFill>
                <a:latin typeface="Arial" panose="020B0604020202020204" pitchFamily="34" charset="0"/>
                <a:cs typeface="Arial" panose="020B0604020202020204" pitchFamily="34" charset="0"/>
              </a:rPr>
              <a:t>12 </a:t>
            </a:r>
            <a:r>
              <a:rPr lang="en-US" sz="1300" dirty="0">
                <a:solidFill>
                  <a:srgbClr val="292F33"/>
                </a:solidFill>
                <a:latin typeface="Arial" panose="020B0604020202020204" pitchFamily="34" charset="0"/>
                <a:cs typeface="Arial" panose="020B0604020202020204" pitchFamily="34" charset="0"/>
              </a:rPr>
              <a:t>Beloved, do not think it strange concerning the fiery trial which is to try you, as though some strange thing happened to you;</a:t>
            </a:r>
          </a:p>
          <a:p>
            <a:endParaRPr lang="en-US" sz="1300" dirty="0">
              <a:solidFill>
                <a:srgbClr val="292F33"/>
              </a:solidFill>
              <a:latin typeface="Arial" panose="020B0604020202020204" pitchFamily="34" charset="0"/>
              <a:cs typeface="Arial" panose="020B0604020202020204" pitchFamily="34" charset="0"/>
            </a:endParaRPr>
          </a:p>
          <a:p>
            <a:r>
              <a:rPr lang="en-US" sz="1300" b="1" dirty="0">
                <a:solidFill>
                  <a:srgbClr val="292F33"/>
                </a:solidFill>
                <a:latin typeface="Arial" panose="020B0604020202020204" pitchFamily="34" charset="0"/>
                <a:cs typeface="Arial" panose="020B0604020202020204" pitchFamily="34" charset="0"/>
              </a:rPr>
              <a:t>Colossians 3:17 NKJV 17 </a:t>
            </a:r>
            <a:r>
              <a:rPr lang="en-US" sz="1300" dirty="0">
                <a:solidFill>
                  <a:srgbClr val="292F33"/>
                </a:solidFill>
                <a:latin typeface="Arial" panose="020B0604020202020204" pitchFamily="34" charset="0"/>
                <a:cs typeface="Arial" panose="020B0604020202020204" pitchFamily="34" charset="0"/>
              </a:rPr>
              <a:t>And whatever you do in word or deed, do all in the name of the Lord Jesus, giving thanks to God the Father through Him.</a:t>
            </a:r>
          </a:p>
          <a:p>
            <a:endParaRPr lang="en-US" sz="1300" b="1" dirty="0">
              <a:solidFill>
                <a:srgbClr val="292F33"/>
              </a:solidFill>
              <a:latin typeface="Arial" panose="020B0604020202020204" pitchFamily="34" charset="0"/>
              <a:cs typeface="Arial" panose="020B0604020202020204" pitchFamily="34" charset="0"/>
            </a:endParaRPr>
          </a:p>
          <a:p>
            <a:r>
              <a:rPr lang="en-US" sz="1300" b="1" dirty="0">
                <a:solidFill>
                  <a:srgbClr val="292F33"/>
                </a:solidFill>
                <a:latin typeface="Arial" panose="020B0604020202020204" pitchFamily="34" charset="0"/>
                <a:cs typeface="Arial" panose="020B0604020202020204" pitchFamily="34" charset="0"/>
              </a:rPr>
              <a:t>2 John 1:9-11 NKJV 9 </a:t>
            </a:r>
            <a:r>
              <a:rPr lang="en-US" sz="1300" dirty="0">
                <a:solidFill>
                  <a:srgbClr val="292F33"/>
                </a:solidFill>
                <a:latin typeface="Arial" panose="020B0604020202020204" pitchFamily="34" charset="0"/>
                <a:cs typeface="Arial" panose="020B0604020202020204" pitchFamily="34" charset="0"/>
              </a:rPr>
              <a:t>Whoever transgresses and does not abide in the doctrine of Christ does not have God. He who abides in the doctrine of Christ has both the Father and the Son. </a:t>
            </a:r>
            <a:r>
              <a:rPr lang="en-US" sz="1300" b="1" dirty="0">
                <a:solidFill>
                  <a:srgbClr val="292F33"/>
                </a:solidFill>
                <a:latin typeface="Arial" panose="020B0604020202020204" pitchFamily="34" charset="0"/>
                <a:cs typeface="Arial" panose="020B0604020202020204" pitchFamily="34" charset="0"/>
              </a:rPr>
              <a:t>10</a:t>
            </a:r>
            <a:r>
              <a:rPr lang="en-US" sz="1300" dirty="0">
                <a:solidFill>
                  <a:srgbClr val="292F33"/>
                </a:solidFill>
                <a:latin typeface="Arial" panose="020B0604020202020204" pitchFamily="34" charset="0"/>
                <a:cs typeface="Arial" panose="020B0604020202020204" pitchFamily="34" charset="0"/>
              </a:rPr>
              <a:t> If anyone comes to you and does not bring this doctrine, do not receive him into your house nor greet him; </a:t>
            </a:r>
            <a:r>
              <a:rPr lang="en-US" sz="1300" b="1" dirty="0">
                <a:solidFill>
                  <a:srgbClr val="292F33"/>
                </a:solidFill>
                <a:latin typeface="Arial" panose="020B0604020202020204" pitchFamily="34" charset="0"/>
                <a:cs typeface="Arial" panose="020B0604020202020204" pitchFamily="34" charset="0"/>
              </a:rPr>
              <a:t>11</a:t>
            </a:r>
            <a:r>
              <a:rPr lang="en-US" sz="1300" dirty="0">
                <a:solidFill>
                  <a:srgbClr val="292F33"/>
                </a:solidFill>
                <a:latin typeface="Arial" panose="020B0604020202020204" pitchFamily="34" charset="0"/>
                <a:cs typeface="Arial" panose="020B0604020202020204" pitchFamily="34" charset="0"/>
              </a:rPr>
              <a:t> for he who greets him shares in his evil deeds.</a:t>
            </a:r>
          </a:p>
          <a:p>
            <a:endParaRPr lang="en-US" sz="1300" b="1" dirty="0">
              <a:solidFill>
                <a:srgbClr val="292F33"/>
              </a:solidFill>
              <a:latin typeface="Arial" panose="020B0604020202020204" pitchFamily="34" charset="0"/>
              <a:cs typeface="Arial" panose="020B0604020202020204" pitchFamily="34" charset="0"/>
            </a:endParaRPr>
          </a:p>
          <a:p>
            <a:r>
              <a:rPr lang="en-US" sz="1300" b="1" dirty="0">
                <a:solidFill>
                  <a:srgbClr val="292F33"/>
                </a:solidFill>
                <a:latin typeface="Arial" panose="020B0604020202020204" pitchFamily="34" charset="0"/>
                <a:cs typeface="Arial" panose="020B0604020202020204" pitchFamily="34" charset="0"/>
              </a:rPr>
              <a:t>2 Timothy 3:16-17 NKJV 16 </a:t>
            </a:r>
            <a:r>
              <a:rPr lang="en-US" sz="1300" dirty="0">
                <a:solidFill>
                  <a:srgbClr val="292F33"/>
                </a:solidFill>
                <a:latin typeface="Arial" panose="020B0604020202020204" pitchFamily="34" charset="0"/>
                <a:cs typeface="Arial" panose="020B0604020202020204" pitchFamily="34" charset="0"/>
              </a:rPr>
              <a:t>All Scripture is given by inspiration of God, and is profitable for doctrine, for reproof, for correction, for instruction in righteousness, 17 that the man of God may be complete, thoroughly equipped for every good work</a:t>
            </a:r>
          </a:p>
          <a:p>
            <a:endParaRPr lang="en-US" sz="1300" dirty="0">
              <a:solidFill>
                <a:srgbClr val="292F33"/>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1D3BC97-F9C3-40BA-A783-A9F835AB921F}" type="slidenum">
              <a:rPr lang="en-US" smtClean="0"/>
              <a:t>12</a:t>
            </a:fld>
            <a:endParaRPr lang="en-US"/>
          </a:p>
        </p:txBody>
      </p:sp>
      <p:sp>
        <p:nvSpPr>
          <p:cNvPr id="5" name="Date Placeholder 4">
            <a:extLst>
              <a:ext uri="{FF2B5EF4-FFF2-40B4-BE49-F238E27FC236}">
                <a16:creationId xmlns:a16="http://schemas.microsoft.com/office/drawing/2014/main" id="{2AB38D43-7ECA-9006-6741-89FCB3E43E4F}"/>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15675214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08113"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sz="1200" b="1" i="0" u="none" strike="noStrike" baseline="0" dirty="0">
                <a:latin typeface="Arial" panose="020B0604020202020204" pitchFamily="34" charset="0"/>
                <a:cs typeface="Arial" panose="020B0604020202020204" pitchFamily="34" charset="0"/>
              </a:rPr>
              <a:t>1.</a:t>
            </a:r>
            <a:r>
              <a:rPr lang="en-US" sz="1200" b="0" i="0" u="none" strike="noStrike" baseline="0" dirty="0">
                <a:latin typeface="Arial" panose="020B0604020202020204" pitchFamily="34" charset="0"/>
                <a:cs typeface="Arial" panose="020B0604020202020204" pitchFamily="34" charset="0"/>
              </a:rPr>
              <a:t>This world is not my home, I’m just a-passing through,  My treasures are laid up somewhere beyond the blue; The angels beckon me from heaven’s open door, And I can’t feel at home in this world anymore.</a:t>
            </a:r>
          </a:p>
          <a:p>
            <a:r>
              <a:rPr lang="en-US" sz="1200" b="0" i="0" u="none" strike="noStrike" baseline="0" dirty="0">
                <a:latin typeface="Arial" panose="020B0604020202020204" pitchFamily="34" charset="0"/>
                <a:cs typeface="Arial" panose="020B0604020202020204" pitchFamily="34" charset="0"/>
              </a:rPr>
              <a:t>       </a:t>
            </a:r>
          </a:p>
          <a:p>
            <a:r>
              <a:rPr lang="en-US" sz="1200" b="1" i="0" u="none" strike="noStrike" baseline="0" dirty="0">
                <a:latin typeface="Arial" panose="020B0604020202020204" pitchFamily="34" charset="0"/>
                <a:cs typeface="Arial" panose="020B0604020202020204" pitchFamily="34" charset="0"/>
              </a:rPr>
              <a:t>2.</a:t>
            </a:r>
            <a:r>
              <a:rPr lang="en-US" sz="1200" b="0" i="0" u="none" strike="noStrike" baseline="0" dirty="0">
                <a:latin typeface="Arial" panose="020B0604020202020204" pitchFamily="34" charset="0"/>
                <a:cs typeface="Arial" panose="020B0604020202020204" pitchFamily="34" charset="0"/>
              </a:rPr>
              <a:t> They’re all expecting me, and that’s one thing I know—My Savior pardoned me, and now I onward go; I know He’ll take me through though I am weak and poor,  And I can’t feel at home in this world anymore.</a:t>
            </a:r>
          </a:p>
          <a:p>
            <a:r>
              <a:rPr lang="en-US" sz="1200" b="0" i="0" u="none" strike="noStrike" baseline="0" dirty="0">
                <a:latin typeface="Arial" panose="020B0604020202020204" pitchFamily="34" charset="0"/>
                <a:cs typeface="Arial" panose="020B0604020202020204" pitchFamily="34" charset="0"/>
              </a:rPr>
              <a:t>   </a:t>
            </a:r>
          </a:p>
          <a:p>
            <a:r>
              <a:rPr lang="en-US" sz="1200" b="1" i="0" u="none" strike="noStrike" baseline="0" dirty="0">
                <a:latin typeface="Arial" panose="020B0604020202020204" pitchFamily="34" charset="0"/>
                <a:cs typeface="Arial" panose="020B0604020202020204" pitchFamily="34" charset="0"/>
              </a:rPr>
              <a:t>3</a:t>
            </a:r>
            <a:r>
              <a:rPr lang="en-US" sz="1200" b="0" i="0" u="none" strike="noStrike" baseline="0" dirty="0">
                <a:latin typeface="Arial" panose="020B0604020202020204" pitchFamily="34" charset="0"/>
                <a:cs typeface="Arial" panose="020B0604020202020204" pitchFamily="34" charset="0"/>
              </a:rPr>
              <a:t>. I have a loving Savior up in glory-land, I don’t expect to stop until I with Him stand; He’s waiting now for me in heaven’s open door, And I can’t feel at home in this world anymore.</a:t>
            </a:r>
          </a:p>
          <a:p>
            <a:r>
              <a:rPr lang="en-US" sz="1200" b="0" i="0" u="none" strike="noStrike" baseline="0" dirty="0">
                <a:latin typeface="Arial" panose="020B0604020202020204" pitchFamily="34" charset="0"/>
                <a:cs typeface="Arial" panose="020B0604020202020204" pitchFamily="34" charset="0"/>
              </a:rPr>
              <a:t> </a:t>
            </a:r>
          </a:p>
          <a:p>
            <a:r>
              <a:rPr lang="en-US" sz="1200" b="1" i="0" u="none" strike="noStrike" baseline="0" dirty="0">
                <a:latin typeface="Arial" panose="020B0604020202020204" pitchFamily="34" charset="0"/>
                <a:cs typeface="Arial" panose="020B0604020202020204" pitchFamily="34" charset="0"/>
              </a:rPr>
              <a:t>4</a:t>
            </a:r>
            <a:r>
              <a:rPr lang="en-US" sz="1200" b="0" i="0" u="none" strike="noStrike" baseline="0" dirty="0">
                <a:latin typeface="Arial" panose="020B0604020202020204" pitchFamily="34" charset="0"/>
                <a:cs typeface="Arial" panose="020B0604020202020204" pitchFamily="34" charset="0"/>
              </a:rPr>
              <a:t>. Just up in glory-land we’ll live eternally, The saints on every hand are shouting victory,  Their songs of sweetest praise drift back from heaven’s shore, And I can’t feel at home in this world anymore.</a:t>
            </a:r>
          </a:p>
          <a:p>
            <a:endParaRPr lang="en-US" sz="1200" b="0" i="0" u="none" strike="noStrike" baseline="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Chorus:</a:t>
            </a:r>
            <a:endParaRPr lang="en-US" sz="1200" b="0" i="0" u="none" strike="noStrike" baseline="0" dirty="0">
              <a:latin typeface="Arial" panose="020B0604020202020204" pitchFamily="34" charset="0"/>
              <a:cs typeface="Arial" panose="020B0604020202020204" pitchFamily="34" charset="0"/>
            </a:endParaRPr>
          </a:p>
          <a:p>
            <a:r>
              <a:rPr lang="en-US" sz="1200" b="0" i="0" u="none" strike="noStrike" baseline="0" dirty="0">
                <a:latin typeface="Arial" panose="020B0604020202020204" pitchFamily="34" charset="0"/>
                <a:cs typeface="Arial" panose="020B0604020202020204" pitchFamily="34" charset="0"/>
              </a:rPr>
              <a:t>O Lord, You know I have no friend like You, If heaven’s not my home, then, Lord, what will I do? The angels beckon me from heaven’s open door, And I can’t feel at home in this world anymore. </a:t>
            </a:r>
          </a:p>
          <a:p>
            <a:r>
              <a:rPr lang="en-US" sz="1200" b="0" i="0" u="none" strike="noStrike" baseline="0" dirty="0">
                <a:latin typeface="Arial" panose="020B0604020202020204" pitchFamily="34" charset="0"/>
                <a:cs typeface="Arial" panose="020B0604020202020204" pitchFamily="34" charset="0"/>
              </a:rPr>
              <a:t> </a:t>
            </a:r>
          </a:p>
          <a:p>
            <a:endParaRPr lang="en-US" dirty="0"/>
          </a:p>
        </p:txBody>
      </p:sp>
      <p:sp>
        <p:nvSpPr>
          <p:cNvPr id="4" name="Slide Number Placeholder 3"/>
          <p:cNvSpPr>
            <a:spLocks noGrp="1"/>
          </p:cNvSpPr>
          <p:nvPr>
            <p:ph type="sldNum" sz="quarter" idx="5"/>
          </p:nvPr>
        </p:nvSpPr>
        <p:spPr/>
        <p:txBody>
          <a:bodyPr/>
          <a:lstStyle/>
          <a:p>
            <a:fld id="{A1D3BC97-F9C3-40BA-A783-A9F835AB921F}" type="slidenum">
              <a:rPr lang="en-US" smtClean="0"/>
              <a:t>13</a:t>
            </a:fld>
            <a:endParaRPr lang="en-US"/>
          </a:p>
        </p:txBody>
      </p:sp>
      <p:sp>
        <p:nvSpPr>
          <p:cNvPr id="5" name="Date Placeholder 4">
            <a:extLst>
              <a:ext uri="{FF2B5EF4-FFF2-40B4-BE49-F238E27FC236}">
                <a16:creationId xmlns:a16="http://schemas.microsoft.com/office/drawing/2014/main" id="{E36B8B81-A72C-B7C3-E28E-E7F77F28C068}"/>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18028389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85900" y="131763"/>
            <a:ext cx="4343400" cy="3257550"/>
          </a:xfrm>
        </p:spPr>
      </p:sp>
      <p:sp>
        <p:nvSpPr>
          <p:cNvPr id="3" name="Notes Placeholder 2"/>
          <p:cNvSpPr>
            <a:spLocks noGrp="1"/>
          </p:cNvSpPr>
          <p:nvPr>
            <p:ph type="body" idx="1"/>
          </p:nvPr>
        </p:nvSpPr>
        <p:spPr>
          <a:xfrm>
            <a:off x="8315" y="3389313"/>
            <a:ext cx="7306885" cy="6224245"/>
          </a:xfrm>
        </p:spPr>
        <p:txBody>
          <a:bodyPr>
            <a:normAutofit lnSpcReduction="10000"/>
          </a:bodyPr>
          <a:lstStyle/>
          <a:p>
            <a:pPr>
              <a:defRPr/>
            </a:pPr>
            <a:r>
              <a:rPr lang="en-US" altLang="en-US" sz="1500" b="1" u="sng" dirty="0">
                <a:latin typeface="Arial" panose="020B0604020202020204" pitchFamily="34" charset="0"/>
                <a:cs typeface="Arial" panose="020B0604020202020204" pitchFamily="34" charset="0"/>
              </a:rPr>
              <a:t>Acts 2:36-37 - 36 </a:t>
            </a:r>
            <a:r>
              <a:rPr lang="en-US" altLang="en-US" sz="15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500" b="1" dirty="0">
                <a:latin typeface="Arial" panose="020B0604020202020204" pitchFamily="34" charset="0"/>
                <a:cs typeface="Arial" panose="020B0604020202020204" pitchFamily="34" charset="0"/>
              </a:rPr>
              <a:t>3</a:t>
            </a:r>
            <a:r>
              <a:rPr lang="en-US" altLang="en-US" sz="15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500" b="1" dirty="0">
                <a:latin typeface="Arial" panose="020B0604020202020204" pitchFamily="34" charset="0"/>
                <a:cs typeface="Arial" panose="020B0604020202020204" pitchFamily="34" charset="0"/>
              </a:rPr>
              <a:t>Men and brethren, what shall we do?</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10:34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10/8/2023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6" cy="5160961"/>
          </a:xfrm>
        </p:spPr>
        <p:txBody>
          <a:bodyPr/>
          <a:lstStyle/>
          <a:p>
            <a:pPr defTabSz="966612">
              <a:defRPr/>
            </a:pPr>
            <a:r>
              <a:rPr lang="en-US" b="1" u="sng" dirty="0">
                <a:latin typeface="Arial" panose="020B0604020202020204" pitchFamily="34" charset="0"/>
                <a:cs typeface="Arial" panose="020B0604020202020204" pitchFamily="34" charset="0"/>
              </a:rPr>
              <a:t>1 Peter 4:1-12 NKJV</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1</a:t>
            </a:r>
            <a:r>
              <a:rPr lang="en-US" u="sng" dirty="0">
                <a:latin typeface="Arial" panose="020B0604020202020204" pitchFamily="34" charset="0"/>
                <a:cs typeface="Arial" panose="020B0604020202020204" pitchFamily="34" charset="0"/>
              </a:rPr>
              <a:t>Therefore, since Christ suffered for us in the flesh, </a:t>
            </a:r>
            <a:r>
              <a:rPr lang="en-US" b="1" u="sng" dirty="0">
                <a:latin typeface="Arial" panose="020B0604020202020204" pitchFamily="34" charset="0"/>
                <a:cs typeface="Arial" panose="020B0604020202020204" pitchFamily="34" charset="0"/>
              </a:rPr>
              <a:t>arm yourselves</a:t>
            </a:r>
            <a:r>
              <a:rPr lang="en-US" u="sng" dirty="0">
                <a:latin typeface="Arial" panose="020B0604020202020204" pitchFamily="34" charset="0"/>
                <a:cs typeface="Arial" panose="020B0604020202020204" pitchFamily="34" charset="0"/>
              </a:rPr>
              <a:t> also with the same mind, for he who has suffered in the flesh has ceased from sin,</a:t>
            </a:r>
          </a:p>
          <a:p>
            <a:r>
              <a:rPr lang="en-US" b="1" u="sng" dirty="0">
                <a:latin typeface="Arial" panose="020B0604020202020204" pitchFamily="34" charset="0"/>
                <a:cs typeface="Arial" panose="020B0604020202020204" pitchFamily="34" charset="0"/>
              </a:rPr>
              <a:t> 2</a:t>
            </a:r>
            <a:r>
              <a:rPr lang="en-US" u="sng" dirty="0">
                <a:latin typeface="Arial" panose="020B0604020202020204" pitchFamily="34" charset="0"/>
                <a:cs typeface="Arial" panose="020B0604020202020204" pitchFamily="34" charset="0"/>
              </a:rPr>
              <a:t> that he no longer should live the rest of his time in the flesh for the lusts of men, but for the will of God.</a:t>
            </a:r>
          </a:p>
          <a:p>
            <a:r>
              <a:rPr lang="en-US" b="1" u="sng" dirty="0">
                <a:latin typeface="Arial" panose="020B0604020202020204" pitchFamily="34" charset="0"/>
                <a:cs typeface="Arial" panose="020B0604020202020204" pitchFamily="34" charset="0"/>
              </a:rPr>
              <a:t> 3</a:t>
            </a:r>
            <a:r>
              <a:rPr lang="en-US" u="sng" dirty="0">
                <a:latin typeface="Arial" panose="020B0604020202020204" pitchFamily="34" charset="0"/>
                <a:cs typeface="Arial" panose="020B0604020202020204" pitchFamily="34" charset="0"/>
              </a:rPr>
              <a:t> For we have spent enough of our past lifetime in doing the will of the Gentiles--when we walked in lewdness, lusts, drunkenness, revelries, drinking parties, and abominable idolatries.</a:t>
            </a:r>
          </a:p>
          <a:p>
            <a:r>
              <a:rPr lang="en-US" b="1"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In regard to these, they think it strange that you do not run with them in the same flood of dissipation, speaking evil of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They will give an account to Him who is ready to judge the living and the dead.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For this reason the gospel was preached also to those who are dead, that they might be judged according to men in the flesh, but live according to God in the spirit.</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But the end of all things is at hand; therefore be serious and watchful in your prayers.</a:t>
            </a:r>
          </a:p>
          <a:p>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And above all things have fervent love for one another, for "love will cover a multitude of sins."</a:t>
            </a:r>
          </a:p>
          <a:p>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Be hospitable to one another without grumbling.</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As each one has received a gift, minister it to one another, as good stewards of the manifold grace of God.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If anyone speaks, let him speak as the oracles of God. If anyone ministers, let him do it as with the ability which God supplies, that in all things God may be glorified through Jesus Christ, to whom belong the glory and the dominion forever and ever. Amen.</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 </a:t>
            </a:r>
            <a:r>
              <a:rPr lang="en-US" dirty="0">
                <a:latin typeface="Arial" panose="020B0604020202020204" pitchFamily="34" charset="0"/>
                <a:cs typeface="Arial" panose="020B0604020202020204" pitchFamily="34" charset="0"/>
              </a:rPr>
              <a:t>Beloved, do not think it strange concerning the fiery trial which is to try you, as though some strange thing happened to you;</a:t>
            </a:r>
          </a:p>
          <a:p>
            <a:endParaRPr lang="en-US" dirty="0"/>
          </a:p>
        </p:txBody>
      </p:sp>
      <p:sp>
        <p:nvSpPr>
          <p:cNvPr id="4" name="Slide Number Placeholder 3"/>
          <p:cNvSpPr>
            <a:spLocks noGrp="1"/>
          </p:cNvSpPr>
          <p:nvPr>
            <p:ph type="sldNum" sz="quarter" idx="5"/>
          </p:nvPr>
        </p:nvSpPr>
        <p:spPr/>
        <p:txBody>
          <a:bodyPr/>
          <a:lstStyle/>
          <a:p>
            <a:fld id="{A1D3BC97-F9C3-40BA-A783-A9F835AB921F}" type="slidenum">
              <a:rPr lang="en-US" smtClean="0"/>
              <a:t>2</a:t>
            </a:fld>
            <a:endParaRPr lang="en-US"/>
          </a:p>
        </p:txBody>
      </p:sp>
      <p:sp>
        <p:nvSpPr>
          <p:cNvPr id="5" name="Date Placeholder 4">
            <a:extLst>
              <a:ext uri="{FF2B5EF4-FFF2-40B4-BE49-F238E27FC236}">
                <a16:creationId xmlns:a16="http://schemas.microsoft.com/office/drawing/2014/main" id="{DC6F1D54-8170-92A8-CC86-A9B95CE484F0}"/>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804503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defTabSz="966612">
              <a:defRPr/>
            </a:pPr>
            <a:r>
              <a:rPr lang="en-US" b="1" u="sng" dirty="0">
                <a:latin typeface="Arial" panose="020B0604020202020204" pitchFamily="34" charset="0"/>
                <a:cs typeface="Arial" panose="020B0604020202020204" pitchFamily="34" charset="0"/>
              </a:rPr>
              <a:t>1 Peter 4:1-12 NKJV</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1</a:t>
            </a:r>
            <a:r>
              <a:rPr lang="en-US" dirty="0">
                <a:latin typeface="Arial" panose="020B0604020202020204" pitchFamily="34" charset="0"/>
                <a:cs typeface="Arial" panose="020B0604020202020204" pitchFamily="34" charset="0"/>
              </a:rPr>
              <a:t>Therefore, since Christ suffered for us in the flesh, </a:t>
            </a:r>
            <a:r>
              <a:rPr lang="en-US" b="1" dirty="0">
                <a:latin typeface="Arial" panose="020B0604020202020204" pitchFamily="34" charset="0"/>
                <a:cs typeface="Arial" panose="020B0604020202020204" pitchFamily="34" charset="0"/>
              </a:rPr>
              <a:t>arm yourselves</a:t>
            </a:r>
            <a:r>
              <a:rPr lang="en-US" dirty="0">
                <a:latin typeface="Arial" panose="020B0604020202020204" pitchFamily="34" charset="0"/>
                <a:cs typeface="Arial" panose="020B0604020202020204" pitchFamily="34" charset="0"/>
              </a:rPr>
              <a:t> also with the same mind, for he who has suffered in the flesh has ceased from sin,</a:t>
            </a:r>
          </a:p>
          <a:p>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that he no longer should live the rest of his time in the flesh for the lusts of men, but for the will of God.</a:t>
            </a:r>
          </a:p>
          <a:p>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For we have spent enough of our past lifetime in doing the will of the Gentiles--when we walked in lewdness, lusts, drunkenness, revelries, drinking parties, and abominable idolatries.</a:t>
            </a:r>
          </a:p>
          <a:p>
            <a:r>
              <a:rPr lang="en-US" b="1"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4</a:t>
            </a:r>
            <a:r>
              <a:rPr lang="en-US" u="sng" dirty="0">
                <a:latin typeface="Arial" panose="020B0604020202020204" pitchFamily="34" charset="0"/>
                <a:cs typeface="Arial" panose="020B0604020202020204" pitchFamily="34" charset="0"/>
              </a:rPr>
              <a:t> In regard to these, they think it strange that you do not run with them in the same flood of dissipation, speaking evil of you.</a:t>
            </a:r>
          </a:p>
          <a:p>
            <a:r>
              <a:rPr lang="en-US" u="sng"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5</a:t>
            </a:r>
            <a:r>
              <a:rPr lang="en-US" u="sng" dirty="0">
                <a:latin typeface="Arial" panose="020B0604020202020204" pitchFamily="34" charset="0"/>
                <a:cs typeface="Arial" panose="020B0604020202020204" pitchFamily="34" charset="0"/>
              </a:rPr>
              <a:t> They will give an account to Him who is ready to judge the living and the dead.</a:t>
            </a:r>
          </a:p>
          <a:p>
            <a:r>
              <a:rPr lang="en-US" u="sng"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6</a:t>
            </a:r>
            <a:r>
              <a:rPr lang="en-US" u="sng" dirty="0">
                <a:latin typeface="Arial" panose="020B0604020202020204" pitchFamily="34" charset="0"/>
                <a:cs typeface="Arial" panose="020B0604020202020204" pitchFamily="34" charset="0"/>
              </a:rPr>
              <a:t> For this reason the gospel was preached also to those who are dead, that they might be judged according to men in the flesh, but live according to God in the spirit.</a:t>
            </a:r>
          </a:p>
          <a:p>
            <a:r>
              <a:rPr lang="en-US" u="sng"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7</a:t>
            </a:r>
            <a:r>
              <a:rPr lang="en-US" u="sng" dirty="0">
                <a:latin typeface="Arial" panose="020B0604020202020204" pitchFamily="34" charset="0"/>
                <a:cs typeface="Arial" panose="020B0604020202020204" pitchFamily="34" charset="0"/>
              </a:rPr>
              <a:t> But the end of all things is at hand; therefore be serious and watchful in your prayers.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And above all things have fervent love for one another, for "love will cover a multitude of sins."</a:t>
            </a:r>
          </a:p>
          <a:p>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Be hospitable to one another without grumbling.</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As each one has received a gift, minister it to one another, as good stewards of the manifold grace of God.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If anyone speaks, let him speak as the oracles of God. If anyone ministers, let him do it as with the ability which God supplies, that in all things God may be glorified through Jesus Christ, to whom belong the glory and the dominion forever and ever. Amen.</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 </a:t>
            </a:r>
            <a:r>
              <a:rPr lang="en-US" dirty="0">
                <a:latin typeface="Arial" panose="020B0604020202020204" pitchFamily="34" charset="0"/>
                <a:cs typeface="Arial" panose="020B0604020202020204" pitchFamily="34" charset="0"/>
              </a:rPr>
              <a:t>Beloved, do not think it strange concerning the fiery trial which is to try you, as though some strange thing happened to you;</a:t>
            </a:r>
          </a:p>
          <a:p>
            <a:endParaRPr lang="en-US" dirty="0"/>
          </a:p>
        </p:txBody>
      </p:sp>
      <p:sp>
        <p:nvSpPr>
          <p:cNvPr id="4" name="Slide Number Placeholder 3"/>
          <p:cNvSpPr>
            <a:spLocks noGrp="1"/>
          </p:cNvSpPr>
          <p:nvPr>
            <p:ph type="sldNum" sz="quarter" idx="5"/>
          </p:nvPr>
        </p:nvSpPr>
        <p:spPr/>
        <p:txBody>
          <a:bodyPr/>
          <a:lstStyle/>
          <a:p>
            <a:fld id="{A1D3BC97-F9C3-40BA-A783-A9F835AB921F}" type="slidenum">
              <a:rPr lang="en-US" smtClean="0"/>
              <a:t>3</a:t>
            </a:fld>
            <a:endParaRPr lang="en-US"/>
          </a:p>
        </p:txBody>
      </p:sp>
      <p:sp>
        <p:nvSpPr>
          <p:cNvPr id="5" name="Date Placeholder 4">
            <a:extLst>
              <a:ext uri="{FF2B5EF4-FFF2-40B4-BE49-F238E27FC236}">
                <a16:creationId xmlns:a16="http://schemas.microsoft.com/office/drawing/2014/main" id="{C7344D9E-89F2-EA99-8881-83FCDB7B6622}"/>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4107753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defTabSz="966612">
              <a:defRPr/>
            </a:pPr>
            <a:r>
              <a:rPr lang="en-US" b="1" u="sng" dirty="0">
                <a:latin typeface="Arial" panose="020B0604020202020204" pitchFamily="34" charset="0"/>
                <a:cs typeface="Arial" panose="020B0604020202020204" pitchFamily="34" charset="0"/>
              </a:rPr>
              <a:t>1 Peter 4:1-12 NKJV</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1</a:t>
            </a:r>
            <a:r>
              <a:rPr lang="en-US" dirty="0">
                <a:latin typeface="Arial" panose="020B0604020202020204" pitchFamily="34" charset="0"/>
                <a:cs typeface="Arial" panose="020B0604020202020204" pitchFamily="34" charset="0"/>
              </a:rPr>
              <a:t>Therefore, since Christ suffered for us in the flesh, </a:t>
            </a:r>
            <a:r>
              <a:rPr lang="en-US" b="1" dirty="0">
                <a:latin typeface="Arial" panose="020B0604020202020204" pitchFamily="34" charset="0"/>
                <a:cs typeface="Arial" panose="020B0604020202020204" pitchFamily="34" charset="0"/>
              </a:rPr>
              <a:t>arm yourselves</a:t>
            </a:r>
            <a:r>
              <a:rPr lang="en-US" dirty="0">
                <a:latin typeface="Arial" panose="020B0604020202020204" pitchFamily="34" charset="0"/>
                <a:cs typeface="Arial" panose="020B0604020202020204" pitchFamily="34" charset="0"/>
              </a:rPr>
              <a:t> also with the same mind, for he who has suffered in the flesh has ceased from sin,</a:t>
            </a:r>
          </a:p>
          <a:p>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that he no longer should live the rest of his time in the flesh for the lusts of men, but for the will of God.</a:t>
            </a:r>
          </a:p>
          <a:p>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For we have spent enough of our past lifetime in doing the will of the Gentiles--when we walked in lewdness, lusts, drunkenness, revelries, drinking parties, and abominable idolatries.</a:t>
            </a:r>
          </a:p>
          <a:p>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In regard to these, they think it strange that you do not run with them in the same flood of dissipation, speaking evil of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They will give an account to Him who is ready to judge the living and the dead.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For this reason the gospel was preached also to those who are dead, that they might be judged according to men in the flesh, but live according to God in the spirit.</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But the end of all things is at hand; therefore be serious and watchful in your prayers.</a:t>
            </a:r>
          </a:p>
          <a:p>
            <a:r>
              <a:rPr lang="en-US" b="1"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8</a:t>
            </a:r>
            <a:r>
              <a:rPr lang="en-US" u="sng" dirty="0">
                <a:latin typeface="Arial" panose="020B0604020202020204" pitchFamily="34" charset="0"/>
                <a:cs typeface="Arial" panose="020B0604020202020204" pitchFamily="34" charset="0"/>
              </a:rPr>
              <a:t> And above all things have fervent love for one another, for "love will cover a multitude of sins."</a:t>
            </a:r>
          </a:p>
          <a:p>
            <a:r>
              <a:rPr lang="en-US" b="1" u="sng" dirty="0">
                <a:latin typeface="Arial" panose="020B0604020202020204" pitchFamily="34" charset="0"/>
                <a:cs typeface="Arial" panose="020B0604020202020204" pitchFamily="34" charset="0"/>
              </a:rPr>
              <a:t> 9</a:t>
            </a:r>
            <a:r>
              <a:rPr lang="en-US" u="sng" dirty="0">
                <a:latin typeface="Arial" panose="020B0604020202020204" pitchFamily="34" charset="0"/>
                <a:cs typeface="Arial" panose="020B0604020202020204" pitchFamily="34" charset="0"/>
              </a:rPr>
              <a:t> Be hospitable to one another without grumbling.</a:t>
            </a:r>
          </a:p>
          <a:p>
            <a:r>
              <a:rPr lang="en-US" u="sng"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10</a:t>
            </a:r>
            <a:r>
              <a:rPr lang="en-US" u="sng" dirty="0">
                <a:latin typeface="Arial" panose="020B0604020202020204" pitchFamily="34" charset="0"/>
                <a:cs typeface="Arial" panose="020B0604020202020204" pitchFamily="34" charset="0"/>
              </a:rPr>
              <a:t> As each one has received a gift, minister it to one another, as good stewards of the manifold grace of God</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If anyone speaks, let him speak as the oracles of God. If anyone ministers, let him do it as with the ability which God supplies, that in all things God may be glorified through Jesus Christ, to whom belong the glory and the dominion forever and ever. Amen.</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 </a:t>
            </a:r>
            <a:r>
              <a:rPr lang="en-US" dirty="0">
                <a:latin typeface="Arial" panose="020B0604020202020204" pitchFamily="34" charset="0"/>
                <a:cs typeface="Arial" panose="020B0604020202020204" pitchFamily="34" charset="0"/>
              </a:rPr>
              <a:t>Beloved, do not think it strange concerning the fiery trial which is to try you, as though some strange thing happened to you;</a:t>
            </a:r>
          </a:p>
          <a:p>
            <a:endParaRPr lang="en-US" dirty="0"/>
          </a:p>
        </p:txBody>
      </p:sp>
      <p:sp>
        <p:nvSpPr>
          <p:cNvPr id="4" name="Slide Number Placeholder 3"/>
          <p:cNvSpPr>
            <a:spLocks noGrp="1"/>
          </p:cNvSpPr>
          <p:nvPr>
            <p:ph type="sldNum" sz="quarter" idx="5"/>
          </p:nvPr>
        </p:nvSpPr>
        <p:spPr/>
        <p:txBody>
          <a:bodyPr/>
          <a:lstStyle/>
          <a:p>
            <a:fld id="{A1D3BC97-F9C3-40BA-A783-A9F835AB921F}" type="slidenum">
              <a:rPr lang="en-US" smtClean="0"/>
              <a:t>4</a:t>
            </a:fld>
            <a:endParaRPr lang="en-US"/>
          </a:p>
        </p:txBody>
      </p:sp>
      <p:sp>
        <p:nvSpPr>
          <p:cNvPr id="5" name="Date Placeholder 4">
            <a:extLst>
              <a:ext uri="{FF2B5EF4-FFF2-40B4-BE49-F238E27FC236}">
                <a16:creationId xmlns:a16="http://schemas.microsoft.com/office/drawing/2014/main" id="{FD1735E5-A91B-B93D-8F24-1FD16954349D}"/>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3638777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pPr defTabSz="966612">
              <a:defRPr/>
            </a:pPr>
            <a:r>
              <a:rPr lang="en-US" b="1" u="sng" dirty="0">
                <a:latin typeface="Arial" panose="020B0604020202020204" pitchFamily="34" charset="0"/>
                <a:cs typeface="Arial" panose="020B0604020202020204" pitchFamily="34" charset="0"/>
              </a:rPr>
              <a:t>1 Peter 4:1-12 NKJV</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1</a:t>
            </a:r>
            <a:r>
              <a:rPr lang="en-US" dirty="0">
                <a:latin typeface="Arial" panose="020B0604020202020204" pitchFamily="34" charset="0"/>
                <a:cs typeface="Arial" panose="020B0604020202020204" pitchFamily="34" charset="0"/>
              </a:rPr>
              <a:t>Therefore, since Christ suffered for us in the flesh, </a:t>
            </a:r>
            <a:r>
              <a:rPr lang="en-US" b="1" dirty="0">
                <a:latin typeface="Arial" panose="020B0604020202020204" pitchFamily="34" charset="0"/>
                <a:cs typeface="Arial" panose="020B0604020202020204" pitchFamily="34" charset="0"/>
              </a:rPr>
              <a:t>arm yourselves</a:t>
            </a:r>
            <a:r>
              <a:rPr lang="en-US" dirty="0">
                <a:latin typeface="Arial" panose="020B0604020202020204" pitchFamily="34" charset="0"/>
                <a:cs typeface="Arial" panose="020B0604020202020204" pitchFamily="34" charset="0"/>
              </a:rPr>
              <a:t> also with the same mind, for he who has suffered in the flesh has ceased from sin,</a:t>
            </a:r>
          </a:p>
          <a:p>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that he no longer should live the rest of his time in the flesh for the lusts of men, but for the will of God.</a:t>
            </a:r>
          </a:p>
          <a:p>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For we have spent enough of our past lifetime in doing the will of the Gentiles--when we walked in lewdness, lusts, drunkenness, revelries, drinking parties, and abominable idolatries.</a:t>
            </a:r>
          </a:p>
          <a:p>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In regard to these, they think it strange that you do not run with them in the same flood of dissipation, speaking evil of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They will give an account to Him who is ready to judge the living and the dead.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For this reason the gospel was preached also to those who are dead, that they might be judged according to men in the flesh, but live according to God in the spirit.</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But the end of all things is at hand; therefore be serious and watchful in your prayers.</a:t>
            </a:r>
          </a:p>
          <a:p>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And above all things have fervent love for one another, for "love will cover a multitude of sins."</a:t>
            </a:r>
          </a:p>
          <a:p>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Be hospitable to one another without grumbling.</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As each one has received a gift, minister it to one another, as good stewards of the manifold grace of God.</a:t>
            </a:r>
          </a:p>
          <a:p>
            <a:r>
              <a:rPr lang="en-US" dirty="0">
                <a:latin typeface="Arial" panose="020B0604020202020204" pitchFamily="34" charset="0"/>
                <a:cs typeface="Arial" panose="020B0604020202020204" pitchFamily="34" charset="0"/>
              </a:rPr>
              <a:t> </a:t>
            </a:r>
          </a:p>
          <a:p>
            <a:r>
              <a:rPr lang="en-US" b="1" u="sng" dirty="0">
                <a:latin typeface="Arial" panose="020B0604020202020204" pitchFamily="34" charset="0"/>
                <a:cs typeface="Arial" panose="020B0604020202020204" pitchFamily="34" charset="0"/>
              </a:rPr>
              <a:t>11</a:t>
            </a:r>
            <a:r>
              <a:rPr lang="en-US" u="sng" dirty="0">
                <a:latin typeface="Arial" panose="020B0604020202020204" pitchFamily="34" charset="0"/>
                <a:cs typeface="Arial" panose="020B0604020202020204" pitchFamily="34" charset="0"/>
              </a:rPr>
              <a:t> If anyone speaks, let him speak as the oracles of God. If anyone ministers, let him do it as with the ability which God supplies, that in all things God may be glorified through Jesus Christ, to whom belong the glory and the dominion forever and ever. Amen.</a:t>
            </a:r>
          </a:p>
          <a:p>
            <a:r>
              <a:rPr lang="en-US" u="sng"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12 </a:t>
            </a:r>
            <a:r>
              <a:rPr lang="en-US" u="sng" dirty="0">
                <a:latin typeface="Arial" panose="020B0604020202020204" pitchFamily="34" charset="0"/>
                <a:cs typeface="Arial" panose="020B0604020202020204" pitchFamily="34" charset="0"/>
              </a:rPr>
              <a:t>Beloved, do not think it strange concerning the fiery trial which is to try you, as though some strange thing happened to you</a:t>
            </a:r>
            <a:r>
              <a:rPr lang="en-US" dirty="0">
                <a:latin typeface="Arial" panose="020B0604020202020204" pitchFamily="34" charset="0"/>
                <a:cs typeface="Arial" panose="020B0604020202020204" pitchFamily="34" charset="0"/>
              </a:rPr>
              <a:t>;</a:t>
            </a:r>
          </a:p>
          <a:p>
            <a:endParaRPr lang="en-US" dirty="0"/>
          </a:p>
        </p:txBody>
      </p:sp>
      <p:sp>
        <p:nvSpPr>
          <p:cNvPr id="4" name="Slide Number Placeholder 3"/>
          <p:cNvSpPr>
            <a:spLocks noGrp="1"/>
          </p:cNvSpPr>
          <p:nvPr>
            <p:ph type="sldNum" sz="quarter" idx="5"/>
          </p:nvPr>
        </p:nvSpPr>
        <p:spPr/>
        <p:txBody>
          <a:bodyPr/>
          <a:lstStyle/>
          <a:p>
            <a:fld id="{A1D3BC97-F9C3-40BA-A783-A9F835AB921F}" type="slidenum">
              <a:rPr lang="en-US" smtClean="0"/>
              <a:t>5</a:t>
            </a:fld>
            <a:endParaRPr lang="en-US"/>
          </a:p>
        </p:txBody>
      </p:sp>
      <p:sp>
        <p:nvSpPr>
          <p:cNvPr id="5" name="Date Placeholder 4">
            <a:extLst>
              <a:ext uri="{FF2B5EF4-FFF2-40B4-BE49-F238E27FC236}">
                <a16:creationId xmlns:a16="http://schemas.microsoft.com/office/drawing/2014/main" id="{B399ABDA-D60F-D0AB-B94D-3735320E1B28}"/>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996682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04788"/>
            <a:ext cx="4321175" cy="3240087"/>
          </a:xfrm>
        </p:spPr>
      </p:sp>
      <p:sp>
        <p:nvSpPr>
          <p:cNvPr id="3" name="Notes Placeholder 2"/>
          <p:cNvSpPr>
            <a:spLocks noGrp="1"/>
          </p:cNvSpPr>
          <p:nvPr>
            <p:ph type="body" idx="1"/>
          </p:nvPr>
        </p:nvSpPr>
        <p:spPr>
          <a:xfrm>
            <a:off x="0" y="3444876"/>
            <a:ext cx="7315200" cy="6156324"/>
          </a:xfrm>
        </p:spPr>
        <p:txBody>
          <a:bodyPr/>
          <a:lstStyle/>
          <a:p>
            <a:pPr defTabSz="966612">
              <a:defRPr/>
            </a:pPr>
            <a:r>
              <a:rPr lang="en-US" b="1" u="sng" dirty="0">
                <a:latin typeface="Arial" panose="020B0604020202020204" pitchFamily="34" charset="0"/>
                <a:cs typeface="Arial" panose="020B0604020202020204" pitchFamily="34" charset="0"/>
              </a:rPr>
              <a:t>1 Peter 4:1-12 NKJV</a:t>
            </a:r>
          </a:p>
          <a:p>
            <a:r>
              <a:rPr lang="en-US" b="1" dirty="0">
                <a:latin typeface="Arial" panose="020B0604020202020204" pitchFamily="34" charset="0"/>
                <a:cs typeface="Arial" panose="020B0604020202020204" pitchFamily="34" charset="0"/>
              </a:rPr>
              <a:t> 1</a:t>
            </a:r>
            <a:r>
              <a:rPr lang="en-US" dirty="0">
                <a:latin typeface="Arial" panose="020B0604020202020204" pitchFamily="34" charset="0"/>
                <a:cs typeface="Arial" panose="020B0604020202020204" pitchFamily="34" charset="0"/>
              </a:rPr>
              <a:t>Therefore, since Christ suffered for us in the flesh, arm yourselves also with the same mind, for he who has suffered in the flesh has ceased from sin,</a:t>
            </a:r>
          </a:p>
          <a:p>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that he no longer should live the rest of his time in the flesh for the lusts of men, but for the will of God.</a:t>
            </a:r>
          </a:p>
          <a:p>
            <a:r>
              <a:rPr lang="en-US" b="1" dirty="0">
                <a:latin typeface="Arial" panose="020B0604020202020204" pitchFamily="34" charset="0"/>
                <a:cs typeface="Arial" panose="020B0604020202020204" pitchFamily="34" charset="0"/>
              </a:rPr>
              <a:t> 3</a:t>
            </a:r>
            <a:r>
              <a:rPr lang="en-US" dirty="0">
                <a:latin typeface="Arial" panose="020B0604020202020204" pitchFamily="34" charset="0"/>
                <a:cs typeface="Arial" panose="020B0604020202020204" pitchFamily="34" charset="0"/>
              </a:rPr>
              <a:t> For we have spent enough of our past lifetime in doing the will of the Gentiles--when we walked in lewdness, lusts, drunkenness, revelries, drinking parties, and abominable idolatries.</a:t>
            </a:r>
          </a:p>
          <a:p>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In regard to these, they think it strange that you do not run with them in the same flood of dissipation, speaking evil of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They will give an account to Him who is ready to judge the living and the dead.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6</a:t>
            </a:r>
            <a:r>
              <a:rPr lang="en-US" dirty="0">
                <a:latin typeface="Arial" panose="020B0604020202020204" pitchFamily="34" charset="0"/>
                <a:cs typeface="Arial" panose="020B0604020202020204" pitchFamily="34" charset="0"/>
              </a:rPr>
              <a:t> For this reason the gospel was preached also to those who are dead, that they might be judged according to men in the flesh, but live according to God in the spirit.</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But the end of all things is at hand; therefore be serious and watchful in your prayers.</a:t>
            </a:r>
          </a:p>
          <a:p>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And above all things have fervent love for one another, for "love will cover a multitude of sins."</a:t>
            </a:r>
          </a:p>
          <a:p>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Be hospitable to one another without grumbling.</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As each one has received a gift, minister it to one another, as good stewards of the manifold grace of God.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If anyone speaks, let him speak as the oracles of God. If anyone ministers, let him do it as with the ability which God supplies, that in all things God may be glorified through Jesus Christ, to whom belong the glory and the dominion forever and ever. Amen.</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12 </a:t>
            </a:r>
            <a:r>
              <a:rPr lang="en-US" dirty="0">
                <a:latin typeface="Arial" panose="020B0604020202020204" pitchFamily="34" charset="0"/>
                <a:cs typeface="Arial" panose="020B0604020202020204" pitchFamily="34" charset="0"/>
              </a:rPr>
              <a:t>Beloved, do not think it strange concerning </a:t>
            </a:r>
            <a:r>
              <a:rPr lang="en-US" b="1" u="sng" dirty="0">
                <a:latin typeface="Arial" panose="020B0604020202020204" pitchFamily="34" charset="0"/>
                <a:cs typeface="Arial" panose="020B0604020202020204" pitchFamily="34" charset="0"/>
              </a:rPr>
              <a:t>the fiery trial </a:t>
            </a:r>
            <a:r>
              <a:rPr lang="en-US" dirty="0">
                <a:latin typeface="Arial" panose="020B0604020202020204" pitchFamily="34" charset="0"/>
                <a:cs typeface="Arial" panose="020B0604020202020204" pitchFamily="34" charset="0"/>
              </a:rPr>
              <a:t>which is to try you, as though some strange thing happened to you;</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1:6 ASV 6 </a:t>
            </a:r>
            <a:r>
              <a:rPr lang="en-US" b="0" dirty="0">
                <a:latin typeface="Arial" panose="020B0604020202020204" pitchFamily="34" charset="0"/>
                <a:cs typeface="Arial" panose="020B0604020202020204" pitchFamily="34" charset="0"/>
              </a:rPr>
              <a:t>Wherein ye greatly rejoice, though now for a little while, if need be, ye have been put to grief in </a:t>
            </a:r>
            <a:r>
              <a:rPr lang="en-US" b="1" dirty="0">
                <a:latin typeface="Arial" panose="020B0604020202020204" pitchFamily="34" charset="0"/>
                <a:cs typeface="Arial" panose="020B0604020202020204" pitchFamily="34" charset="0"/>
              </a:rPr>
              <a:t>manifold trials,</a:t>
            </a:r>
          </a:p>
          <a:p>
            <a:r>
              <a:rPr lang="en-US" b="1" dirty="0">
                <a:latin typeface="Arial" panose="020B0604020202020204" pitchFamily="34" charset="0"/>
                <a:cs typeface="Arial" panose="020B0604020202020204" pitchFamily="34" charset="0"/>
              </a:rPr>
              <a:t>1 Peter 1:6 NKJV 6 </a:t>
            </a:r>
            <a:r>
              <a:rPr lang="en-US" dirty="0">
                <a:latin typeface="Arial" panose="020B0604020202020204" pitchFamily="34" charset="0"/>
                <a:cs typeface="Arial" panose="020B0604020202020204" pitchFamily="34" charset="0"/>
              </a:rPr>
              <a:t>In this you greatly rejoice, though now for a little while, if need be, you have been grieved by </a:t>
            </a:r>
            <a:r>
              <a:rPr lang="en-US" b="1" dirty="0">
                <a:latin typeface="Arial" panose="020B0604020202020204" pitchFamily="34" charset="0"/>
                <a:cs typeface="Arial" panose="020B0604020202020204" pitchFamily="34" charset="0"/>
              </a:rPr>
              <a:t>various</a:t>
            </a:r>
            <a:r>
              <a:rPr lang="en-US" dirty="0">
                <a:latin typeface="Arial" panose="020B0604020202020204" pitchFamily="34" charset="0"/>
                <a:cs typeface="Arial" panose="020B0604020202020204" pitchFamily="34" charset="0"/>
              </a:rPr>
              <a:t> trials,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Job 14:1-2 ASV 1</a:t>
            </a:r>
            <a:r>
              <a:rPr lang="en-US" dirty="0">
                <a:latin typeface="Arial" panose="020B0604020202020204" pitchFamily="34" charset="0"/>
                <a:cs typeface="Arial" panose="020B0604020202020204" pitchFamily="34" charset="0"/>
              </a:rPr>
              <a:t> Man, that is born of a woman, Is of few days, and full of trouble.</a:t>
            </a:r>
            <a:r>
              <a:rPr lang="en-US" b="1" dirty="0">
                <a:latin typeface="Arial" panose="020B0604020202020204" pitchFamily="34" charset="0"/>
                <a:cs typeface="Arial" panose="020B0604020202020204" pitchFamily="34" charset="0"/>
              </a:rPr>
              <a:t> 2 </a:t>
            </a:r>
            <a:r>
              <a:rPr lang="en-US" dirty="0">
                <a:latin typeface="Arial" panose="020B0604020202020204" pitchFamily="34" charset="0"/>
                <a:cs typeface="Arial" panose="020B0604020202020204" pitchFamily="34" charset="0"/>
              </a:rPr>
              <a:t>He cometh forth like a flower, and is cut down: He </a:t>
            </a:r>
            <a:r>
              <a:rPr lang="en-US" dirty="0" err="1">
                <a:latin typeface="Arial" panose="020B0604020202020204" pitchFamily="34" charset="0"/>
                <a:cs typeface="Arial" panose="020B0604020202020204" pitchFamily="34" charset="0"/>
              </a:rPr>
              <a:t>fleeth</a:t>
            </a:r>
            <a:r>
              <a:rPr lang="en-US" dirty="0">
                <a:latin typeface="Arial" panose="020B0604020202020204" pitchFamily="34" charset="0"/>
                <a:cs typeface="Arial" panose="020B0604020202020204" pitchFamily="34" charset="0"/>
              </a:rPr>
              <a:t> also as a shadow, and </a:t>
            </a:r>
            <a:r>
              <a:rPr lang="en-US" dirty="0" err="1">
                <a:latin typeface="Arial" panose="020B0604020202020204" pitchFamily="34" charset="0"/>
                <a:cs typeface="Arial" panose="020B0604020202020204" pitchFamily="34" charset="0"/>
              </a:rPr>
              <a:t>continueth</a:t>
            </a:r>
            <a:r>
              <a:rPr lang="en-US" dirty="0">
                <a:latin typeface="Arial" panose="020B0604020202020204" pitchFamily="34" charset="0"/>
                <a:cs typeface="Arial" panose="020B0604020202020204" pitchFamily="34" charset="0"/>
              </a:rPr>
              <a:t> not.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Amos 6:1 ASV 1 </a:t>
            </a:r>
            <a:r>
              <a:rPr lang="en-US" dirty="0">
                <a:latin typeface="Arial" panose="020B0604020202020204" pitchFamily="34" charset="0"/>
                <a:cs typeface="Arial" panose="020B0604020202020204" pitchFamily="34" charset="0"/>
              </a:rPr>
              <a:t>Woe to them that are at ease in Zion, and to them that are secure in the mountain of Samaria, the notable men of the chief of the nations, to whom the house of Israel come!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4:11-12 ASV 11 </a:t>
            </a:r>
            <a:r>
              <a:rPr lang="en-US" dirty="0">
                <a:latin typeface="Arial" panose="020B0604020202020204" pitchFamily="34" charset="0"/>
                <a:cs typeface="Arial" panose="020B0604020202020204" pitchFamily="34" charset="0"/>
              </a:rPr>
              <a:t>Not that I speak in respect of want: for I have learned, in whatsoever state I am, therein to be content. </a:t>
            </a:r>
            <a:r>
              <a:rPr lang="en-US" b="1" dirty="0">
                <a:latin typeface="Arial" panose="020B0604020202020204" pitchFamily="34" charset="0"/>
                <a:cs typeface="Arial" panose="020B0604020202020204" pitchFamily="34" charset="0"/>
              </a:rPr>
              <a:t>12</a:t>
            </a:r>
            <a:r>
              <a:rPr lang="en-US" dirty="0">
                <a:latin typeface="Arial" panose="020B0604020202020204" pitchFamily="34" charset="0"/>
                <a:cs typeface="Arial" panose="020B0604020202020204" pitchFamily="34" charset="0"/>
              </a:rPr>
              <a:t> I know how to be abased, and I know also how to abound: in everything and in all things have I learned the secret both to be filled and to be hungry, both to abound and to be in want.</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A1D3BC97-F9C3-40BA-A783-A9F835AB921F}" type="slidenum">
              <a:rPr lang="en-US" smtClean="0"/>
              <a:t>6</a:t>
            </a:fld>
            <a:endParaRPr lang="en-US"/>
          </a:p>
        </p:txBody>
      </p:sp>
      <p:sp>
        <p:nvSpPr>
          <p:cNvPr id="5" name="Date Placeholder 4">
            <a:extLst>
              <a:ext uri="{FF2B5EF4-FFF2-40B4-BE49-F238E27FC236}">
                <a16:creationId xmlns:a16="http://schemas.microsoft.com/office/drawing/2014/main" id="{8EF211ED-0680-859E-182B-5A49D395FA6E}"/>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3610005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b="1" u="sng" dirty="0">
                <a:latin typeface="Arial" panose="020B0604020202020204" pitchFamily="34" charset="0"/>
                <a:cs typeface="Arial" panose="020B0604020202020204" pitchFamily="34" charset="0"/>
              </a:rPr>
              <a:t>1 Peter 4:1-6 NKJV</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a:t>
            </a:r>
            <a:r>
              <a:rPr lang="en-US" dirty="0">
                <a:latin typeface="Arial" panose="020B0604020202020204" pitchFamily="34" charset="0"/>
                <a:cs typeface="Arial" panose="020B0604020202020204" pitchFamily="34" charset="0"/>
              </a:rPr>
              <a:t> Therefore, since Christ suffered for us in the flesh, arm yourselves also </a:t>
            </a:r>
            <a:r>
              <a:rPr lang="en-US" b="1" dirty="0">
                <a:latin typeface="Arial" panose="020B0604020202020204" pitchFamily="34" charset="0"/>
                <a:cs typeface="Arial" panose="020B0604020202020204" pitchFamily="34" charset="0"/>
              </a:rPr>
              <a:t>with the same mind</a:t>
            </a:r>
            <a:r>
              <a:rPr lang="en-US" dirty="0">
                <a:latin typeface="Arial" panose="020B0604020202020204" pitchFamily="34" charset="0"/>
                <a:cs typeface="Arial" panose="020B0604020202020204" pitchFamily="34" charset="0"/>
              </a:rPr>
              <a:t>, for he who has suffered in the flesh has ceased from sin,</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that he no longer should live the rest of his time in the flesh for the lusts of men, but for </a:t>
            </a:r>
            <a:r>
              <a:rPr lang="en-US" b="1" dirty="0">
                <a:latin typeface="Arial" panose="020B0604020202020204" pitchFamily="34" charset="0"/>
                <a:cs typeface="Arial" panose="020B0604020202020204" pitchFamily="34" charset="0"/>
              </a:rPr>
              <a:t>the will of God.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we have spent enough of our past lifetime in doing the will of the Gentiles--when we walked in lewdness, lusts, drunkenness, revelries, drinking parties, and abominable idolatries.</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In regard to these, </a:t>
            </a:r>
            <a:r>
              <a:rPr lang="en-US" b="1" dirty="0">
                <a:latin typeface="Arial" panose="020B0604020202020204" pitchFamily="34" charset="0"/>
                <a:cs typeface="Arial" panose="020B0604020202020204" pitchFamily="34" charset="0"/>
              </a:rPr>
              <a:t>they think it strange that you do not run with them in the same flood of dissipation, speaking evil of you.</a:t>
            </a:r>
          </a:p>
          <a:p>
            <a:r>
              <a:rPr lang="en-US" b="1" dirty="0">
                <a:latin typeface="Arial" panose="020B0604020202020204" pitchFamily="34" charset="0"/>
                <a:cs typeface="Arial" panose="020B0604020202020204" pitchFamily="34" charset="0"/>
              </a:rPr>
              <a:t> 5 </a:t>
            </a:r>
            <a:r>
              <a:rPr lang="en-US" u="sng" dirty="0">
                <a:latin typeface="Arial" panose="020B0604020202020204" pitchFamily="34" charset="0"/>
                <a:cs typeface="Arial" panose="020B0604020202020204" pitchFamily="34" charset="0"/>
              </a:rPr>
              <a:t>They will give an account to Him who is ready to judge the living and the dead</a:t>
            </a:r>
            <a:r>
              <a:rPr lang="en-US" dirty="0">
                <a:latin typeface="Arial" panose="020B0604020202020204" pitchFamily="34" charset="0"/>
                <a:cs typeface="Arial" panose="020B0604020202020204" pitchFamily="34" charset="0"/>
              </a:rPr>
              <a:t>.</a:t>
            </a:r>
          </a:p>
          <a:p>
            <a:r>
              <a:rPr lang="en-US" b="1" dirty="0">
                <a:latin typeface="Arial" panose="020B0604020202020204" pitchFamily="34" charset="0"/>
                <a:cs typeface="Arial" panose="020B0604020202020204" pitchFamily="34" charset="0"/>
              </a:rPr>
              <a:t> 6</a:t>
            </a:r>
            <a:r>
              <a:rPr lang="en-US" dirty="0">
                <a:latin typeface="Arial" panose="020B0604020202020204" pitchFamily="34" charset="0"/>
                <a:cs typeface="Arial" panose="020B0604020202020204" pitchFamily="34" charset="0"/>
              </a:rPr>
              <a:t> For this reason the gospel was preached also to those who are dead, that they might be judged according to men in the </a:t>
            </a:r>
            <a:r>
              <a:rPr lang="en-US" u="none" dirty="0">
                <a:latin typeface="Arial" panose="020B0604020202020204" pitchFamily="34" charset="0"/>
                <a:cs typeface="Arial" panose="020B0604020202020204" pitchFamily="34" charset="0"/>
              </a:rPr>
              <a:t>flesh, </a:t>
            </a:r>
            <a:r>
              <a:rPr lang="en-US" b="1" u="none" dirty="0">
                <a:latin typeface="Arial" panose="020B0604020202020204" pitchFamily="34" charset="0"/>
                <a:cs typeface="Arial" panose="020B0604020202020204" pitchFamily="34" charset="0"/>
              </a:rPr>
              <a:t>but live according to God in the spirit.</a:t>
            </a:r>
          </a:p>
          <a:p>
            <a:endParaRPr lang="en-US" b="1" u="sng" dirty="0">
              <a:latin typeface="Arial" panose="020B0604020202020204" pitchFamily="34" charset="0"/>
              <a:cs typeface="Arial" panose="020B0604020202020204" pitchFamily="34" charset="0"/>
            </a:endParaRPr>
          </a:p>
          <a:p>
            <a:endParaRPr lang="en-US" b="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1D3BC97-F9C3-40BA-A783-A9F835AB921F}" type="slidenum">
              <a:rPr lang="en-US" smtClean="0"/>
              <a:t>7</a:t>
            </a:fld>
            <a:endParaRPr lang="en-US"/>
          </a:p>
        </p:txBody>
      </p:sp>
      <p:sp>
        <p:nvSpPr>
          <p:cNvPr id="5" name="Date Placeholder 4">
            <a:extLst>
              <a:ext uri="{FF2B5EF4-FFF2-40B4-BE49-F238E27FC236}">
                <a16:creationId xmlns:a16="http://schemas.microsoft.com/office/drawing/2014/main" id="{80C770CE-27D9-6000-92B0-0CFA2B88C467}"/>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129771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300" b="1" u="sng" dirty="0">
                <a:latin typeface="Arial" panose="020B0604020202020204" pitchFamily="34" charset="0"/>
                <a:cs typeface="Arial" panose="020B0604020202020204" pitchFamily="34" charset="0"/>
              </a:rPr>
              <a:t>1 Peter 4:7 NKJV</a:t>
            </a:r>
          </a:p>
          <a:p>
            <a:r>
              <a:rPr lang="en-US" sz="1300" dirty="0">
                <a:latin typeface="Arial" panose="020B0604020202020204" pitchFamily="34" charset="0"/>
                <a:cs typeface="Arial" panose="020B0604020202020204" pitchFamily="34" charset="0"/>
              </a:rPr>
              <a:t> 7 But the end of all things is at hand; </a:t>
            </a:r>
            <a:r>
              <a:rPr lang="en-US" sz="1300" b="1" dirty="0">
                <a:latin typeface="Arial" panose="020B0604020202020204" pitchFamily="34" charset="0"/>
                <a:cs typeface="Arial" panose="020B0604020202020204" pitchFamily="34" charset="0"/>
              </a:rPr>
              <a:t>therefore be serious and watchful </a:t>
            </a:r>
            <a:r>
              <a:rPr lang="en-US" sz="1300" dirty="0">
                <a:latin typeface="Arial" panose="020B0604020202020204" pitchFamily="34" charset="0"/>
                <a:cs typeface="Arial" panose="020B0604020202020204" pitchFamily="34" charset="0"/>
              </a:rPr>
              <a:t>in your prayers.</a:t>
            </a:r>
          </a:p>
          <a:p>
            <a:endParaRPr lang="en-US" sz="130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(ASV)  </a:t>
            </a:r>
            <a:r>
              <a:rPr lang="en-US" sz="1300" dirty="0">
                <a:latin typeface="Arial" panose="020B0604020202020204" pitchFamily="34" charset="0"/>
                <a:cs typeface="Arial" panose="020B0604020202020204" pitchFamily="34" charset="0"/>
              </a:rPr>
              <a:t>But the end of all things is at hand: </a:t>
            </a:r>
            <a:r>
              <a:rPr lang="en-US" sz="1300" b="1" dirty="0">
                <a:latin typeface="Arial" panose="020B0604020202020204" pitchFamily="34" charset="0"/>
                <a:cs typeface="Arial" panose="020B0604020202020204" pitchFamily="34" charset="0"/>
              </a:rPr>
              <a:t>be ye therefore of sound mind, and be sober </a:t>
            </a:r>
            <a:r>
              <a:rPr lang="en-US" sz="1300" dirty="0">
                <a:latin typeface="Arial" panose="020B0604020202020204" pitchFamily="34" charset="0"/>
                <a:cs typeface="Arial" panose="020B0604020202020204" pitchFamily="34" charset="0"/>
              </a:rPr>
              <a:t>unto prayer:</a:t>
            </a:r>
          </a:p>
          <a:p>
            <a:r>
              <a:rPr lang="en-US" sz="1300" b="1" dirty="0">
                <a:latin typeface="Arial" panose="020B0604020202020204" pitchFamily="34" charset="0"/>
                <a:cs typeface="Arial" panose="020B0604020202020204" pitchFamily="34" charset="0"/>
              </a:rPr>
              <a:t>(ISV)  </a:t>
            </a:r>
            <a:r>
              <a:rPr lang="en-US" sz="1300" dirty="0">
                <a:latin typeface="Arial" panose="020B0604020202020204" pitchFamily="34" charset="0"/>
                <a:cs typeface="Arial" panose="020B0604020202020204" pitchFamily="34" charset="0"/>
              </a:rPr>
              <a:t>Because everything will soon come to an end</a:t>
            </a:r>
            <a:r>
              <a:rPr lang="en-US" sz="1300" b="1" dirty="0">
                <a:latin typeface="Arial" panose="020B0604020202020204" pitchFamily="34" charset="0"/>
                <a:cs typeface="Arial" panose="020B0604020202020204" pitchFamily="34" charset="0"/>
              </a:rPr>
              <a:t>, be sensible and clear-headed</a:t>
            </a:r>
            <a:r>
              <a:rPr lang="en-US" sz="1300" dirty="0">
                <a:latin typeface="Arial" panose="020B0604020202020204" pitchFamily="34" charset="0"/>
                <a:cs typeface="Arial" panose="020B0604020202020204" pitchFamily="34" charset="0"/>
              </a:rPr>
              <a:t>, so you can pray.</a:t>
            </a:r>
          </a:p>
          <a:p>
            <a:r>
              <a:rPr lang="en-US" sz="1300" b="1" dirty="0">
                <a:latin typeface="Arial" panose="020B0604020202020204" pitchFamily="34" charset="0"/>
                <a:cs typeface="Arial" panose="020B0604020202020204" pitchFamily="34" charset="0"/>
              </a:rPr>
              <a:t>(NKJV)  </a:t>
            </a:r>
            <a:r>
              <a:rPr lang="en-US" sz="1300" dirty="0">
                <a:latin typeface="Arial" panose="020B0604020202020204" pitchFamily="34" charset="0"/>
                <a:cs typeface="Arial" panose="020B0604020202020204" pitchFamily="34" charset="0"/>
              </a:rPr>
              <a:t>But the end of all things is at hand; therefore </a:t>
            </a:r>
            <a:r>
              <a:rPr lang="en-US" sz="1300" b="1" dirty="0">
                <a:latin typeface="Arial" panose="020B0604020202020204" pitchFamily="34" charset="0"/>
                <a:cs typeface="Arial" panose="020B0604020202020204" pitchFamily="34" charset="0"/>
              </a:rPr>
              <a:t>be serious and watchf</a:t>
            </a:r>
            <a:r>
              <a:rPr lang="en-US" sz="1300" dirty="0">
                <a:latin typeface="Arial" panose="020B0604020202020204" pitchFamily="34" charset="0"/>
                <a:cs typeface="Arial" panose="020B0604020202020204" pitchFamily="34" charset="0"/>
              </a:rPr>
              <a:t>ul in your prayers.</a:t>
            </a:r>
          </a:p>
          <a:p>
            <a:r>
              <a:rPr lang="en-US" sz="1300" b="1" dirty="0">
                <a:latin typeface="Arial" panose="020B0604020202020204" pitchFamily="34" charset="0"/>
                <a:cs typeface="Arial" panose="020B0604020202020204" pitchFamily="34" charset="0"/>
              </a:rPr>
              <a:t>(KJV)  </a:t>
            </a:r>
            <a:r>
              <a:rPr lang="en-US" sz="1300" dirty="0">
                <a:latin typeface="Arial" panose="020B0604020202020204" pitchFamily="34" charset="0"/>
                <a:cs typeface="Arial" panose="020B0604020202020204" pitchFamily="34" charset="0"/>
              </a:rPr>
              <a:t>But the end of all things is at hand: </a:t>
            </a:r>
            <a:r>
              <a:rPr lang="en-US" sz="1300" b="1" dirty="0">
                <a:latin typeface="Arial" panose="020B0604020202020204" pitchFamily="34" charset="0"/>
                <a:cs typeface="Arial" panose="020B0604020202020204" pitchFamily="34" charset="0"/>
              </a:rPr>
              <a:t>be ye therefore sober, and watch </a:t>
            </a:r>
            <a:r>
              <a:rPr lang="en-US" sz="1300" dirty="0">
                <a:latin typeface="Arial" panose="020B0604020202020204" pitchFamily="34" charset="0"/>
                <a:cs typeface="Arial" panose="020B0604020202020204" pitchFamily="34" charset="0"/>
              </a:rPr>
              <a:t>unto prayer.</a:t>
            </a:r>
          </a:p>
          <a:p>
            <a:endParaRPr lang="en-US" sz="13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1D3BC97-F9C3-40BA-A783-A9F835AB921F}" type="slidenum">
              <a:rPr lang="en-US" smtClean="0"/>
              <a:t>8</a:t>
            </a:fld>
            <a:endParaRPr lang="en-US"/>
          </a:p>
        </p:txBody>
      </p:sp>
      <p:sp>
        <p:nvSpPr>
          <p:cNvPr id="5" name="Date Placeholder 4">
            <a:extLst>
              <a:ext uri="{FF2B5EF4-FFF2-40B4-BE49-F238E27FC236}">
                <a16:creationId xmlns:a16="http://schemas.microsoft.com/office/drawing/2014/main" id="{D625E05D-AA35-B942-B509-4E9B747C3127}"/>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3299972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125413"/>
            <a:ext cx="4321175" cy="3240087"/>
          </a:xfrm>
        </p:spPr>
      </p:sp>
      <p:sp>
        <p:nvSpPr>
          <p:cNvPr id="3" name="Notes Placeholder 2"/>
          <p:cNvSpPr>
            <a:spLocks noGrp="1"/>
          </p:cNvSpPr>
          <p:nvPr>
            <p:ph type="body" idx="1"/>
          </p:nvPr>
        </p:nvSpPr>
        <p:spPr>
          <a:xfrm>
            <a:off x="1" y="3365500"/>
            <a:ext cx="7313506" cy="6235700"/>
          </a:xfrm>
        </p:spPr>
        <p:txBody>
          <a:bodyPr/>
          <a:lstStyle/>
          <a:p>
            <a:r>
              <a:rPr lang="en-US" sz="1300" b="1" u="sng" dirty="0">
                <a:latin typeface="Arial" panose="020B0604020202020204" pitchFamily="34" charset="0"/>
                <a:cs typeface="Arial" panose="020B0604020202020204" pitchFamily="34" charset="0"/>
              </a:rPr>
              <a:t>1 Peter 4:7 NKJV</a:t>
            </a:r>
          </a:p>
          <a:p>
            <a:r>
              <a:rPr lang="en-US" sz="1300" dirty="0">
                <a:latin typeface="Arial" panose="020B0604020202020204" pitchFamily="34" charset="0"/>
                <a:cs typeface="Arial" panose="020B0604020202020204" pitchFamily="34" charset="0"/>
              </a:rPr>
              <a:t> 7 But the end of all things is at hand; </a:t>
            </a:r>
            <a:r>
              <a:rPr lang="en-US" sz="1300" b="1" dirty="0">
                <a:latin typeface="Arial" panose="020B0604020202020204" pitchFamily="34" charset="0"/>
                <a:cs typeface="Arial" panose="020B0604020202020204" pitchFamily="34" charset="0"/>
              </a:rPr>
              <a:t>therefore be serious and watchful </a:t>
            </a:r>
            <a:r>
              <a:rPr lang="en-US" sz="1300" dirty="0">
                <a:latin typeface="Arial" panose="020B0604020202020204" pitchFamily="34" charset="0"/>
                <a:cs typeface="Arial" panose="020B0604020202020204" pitchFamily="34" charset="0"/>
              </a:rPr>
              <a:t>in your prayers.</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Philippians 4:6-7 NKJV 6 </a:t>
            </a:r>
            <a:r>
              <a:rPr lang="en-US" sz="1300" dirty="0">
                <a:latin typeface="Arial" panose="020B0604020202020204" pitchFamily="34" charset="0"/>
                <a:cs typeface="Arial" panose="020B0604020202020204" pitchFamily="34" charset="0"/>
              </a:rPr>
              <a:t>Be </a:t>
            </a:r>
            <a:r>
              <a:rPr lang="en-US" sz="1300" b="1" dirty="0">
                <a:latin typeface="Arial" panose="020B0604020202020204" pitchFamily="34" charset="0"/>
                <a:cs typeface="Arial" panose="020B0604020202020204" pitchFamily="34" charset="0"/>
              </a:rPr>
              <a:t>anxious for nothing</a:t>
            </a:r>
            <a:r>
              <a:rPr lang="en-US" sz="1300" dirty="0">
                <a:latin typeface="Arial" panose="020B0604020202020204" pitchFamily="34" charset="0"/>
                <a:cs typeface="Arial" panose="020B0604020202020204" pitchFamily="34" charset="0"/>
              </a:rPr>
              <a:t>, but in everything by prayer and supplication, with thanksgiving, let your requests be made known to God; </a:t>
            </a:r>
            <a:r>
              <a:rPr lang="en-US" sz="1300" b="1" dirty="0">
                <a:latin typeface="Arial" panose="020B0604020202020204" pitchFamily="34" charset="0"/>
                <a:cs typeface="Arial" panose="020B0604020202020204" pitchFamily="34" charset="0"/>
              </a:rPr>
              <a:t>7</a:t>
            </a:r>
            <a:r>
              <a:rPr lang="en-US" sz="1300" dirty="0">
                <a:latin typeface="Arial" panose="020B0604020202020204" pitchFamily="34" charset="0"/>
                <a:cs typeface="Arial" panose="020B0604020202020204" pitchFamily="34" charset="0"/>
              </a:rPr>
              <a:t> and </a:t>
            </a:r>
            <a:r>
              <a:rPr lang="en-US" sz="1300" b="1" dirty="0">
                <a:latin typeface="Arial" panose="020B0604020202020204" pitchFamily="34" charset="0"/>
                <a:cs typeface="Arial" panose="020B0604020202020204" pitchFamily="34" charset="0"/>
              </a:rPr>
              <a:t>the peace of God, which surpasses all understanding, will guard your hearts and minds through Christ Jesus.</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Romans 10:1-4 NKJV 1 </a:t>
            </a:r>
            <a:r>
              <a:rPr lang="en-US" sz="1300" dirty="0">
                <a:latin typeface="Arial" panose="020B0604020202020204" pitchFamily="34" charset="0"/>
                <a:cs typeface="Arial" panose="020B0604020202020204" pitchFamily="34" charset="0"/>
              </a:rPr>
              <a:t>Brethren, my heart's desire and prayer to God for Israel is that they may be saved. </a:t>
            </a:r>
            <a:r>
              <a:rPr lang="en-US" sz="1300" b="1" dirty="0">
                <a:latin typeface="Arial" panose="020B0604020202020204" pitchFamily="34" charset="0"/>
                <a:cs typeface="Arial" panose="020B0604020202020204" pitchFamily="34" charset="0"/>
              </a:rPr>
              <a:t>2</a:t>
            </a:r>
            <a:r>
              <a:rPr lang="en-US" sz="1300" dirty="0">
                <a:latin typeface="Arial" panose="020B0604020202020204" pitchFamily="34" charset="0"/>
                <a:cs typeface="Arial" panose="020B0604020202020204" pitchFamily="34" charset="0"/>
              </a:rPr>
              <a:t> For I bear them witness that they have a zeal for God, but not according to knowledge. </a:t>
            </a:r>
            <a:r>
              <a:rPr lang="en-US" sz="1300" b="1" dirty="0">
                <a:latin typeface="Arial" panose="020B0604020202020204" pitchFamily="34" charset="0"/>
                <a:cs typeface="Arial" panose="020B0604020202020204" pitchFamily="34" charset="0"/>
              </a:rPr>
              <a:t>3</a:t>
            </a:r>
            <a:r>
              <a:rPr lang="en-US" sz="1300" dirty="0">
                <a:latin typeface="Arial" panose="020B0604020202020204" pitchFamily="34" charset="0"/>
                <a:cs typeface="Arial" panose="020B0604020202020204" pitchFamily="34" charset="0"/>
              </a:rPr>
              <a:t> For they being ignorant of God's righteousness, and seeking to establish their own righteousness, have not submitted to the righteousness of God. </a:t>
            </a:r>
            <a:r>
              <a:rPr lang="en-US" sz="1300" b="1" dirty="0">
                <a:latin typeface="Arial" panose="020B0604020202020204" pitchFamily="34" charset="0"/>
                <a:cs typeface="Arial" panose="020B0604020202020204" pitchFamily="34" charset="0"/>
              </a:rPr>
              <a:t>4</a:t>
            </a:r>
            <a:r>
              <a:rPr lang="en-US" sz="1300" dirty="0">
                <a:latin typeface="Arial" panose="020B0604020202020204" pitchFamily="34" charset="0"/>
                <a:cs typeface="Arial" panose="020B0604020202020204" pitchFamily="34" charset="0"/>
              </a:rPr>
              <a:t> For Christ is the end of the law for righteousness to everyone who believes.</a:t>
            </a:r>
          </a:p>
          <a:p>
            <a:r>
              <a:rPr lang="en-US" sz="1300" b="1" dirty="0">
                <a:latin typeface="Arial" panose="020B0604020202020204" pitchFamily="34" charset="0"/>
                <a:cs typeface="Arial" panose="020B0604020202020204" pitchFamily="34" charset="0"/>
              </a:rPr>
              <a:t>John 14:27 NKJV 27 </a:t>
            </a:r>
            <a:r>
              <a:rPr lang="en-US" sz="1300" dirty="0">
                <a:latin typeface="Arial" panose="020B0604020202020204" pitchFamily="34" charset="0"/>
                <a:cs typeface="Arial" panose="020B0604020202020204" pitchFamily="34" charset="0"/>
              </a:rPr>
              <a:t>"Peace I leave with you, My peace I give to you; not as the world gives do I give to you. </a:t>
            </a:r>
            <a:r>
              <a:rPr lang="en-US" sz="1300" b="1" dirty="0">
                <a:latin typeface="Arial" panose="020B0604020202020204" pitchFamily="34" charset="0"/>
                <a:cs typeface="Arial" panose="020B0604020202020204" pitchFamily="34" charset="0"/>
              </a:rPr>
              <a:t>Let not your heart be troubled, neither let it be afraid.</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Numbers 20:7-11 NKJV 7 </a:t>
            </a:r>
            <a:r>
              <a:rPr lang="en-US" sz="1300" dirty="0">
                <a:latin typeface="Arial" panose="020B0604020202020204" pitchFamily="34" charset="0"/>
                <a:cs typeface="Arial" panose="020B0604020202020204" pitchFamily="34" charset="0"/>
              </a:rPr>
              <a:t>Then the LORD spoke to Moses, saying, </a:t>
            </a:r>
            <a:r>
              <a:rPr lang="en-US" sz="1300" b="1" dirty="0">
                <a:latin typeface="Arial" panose="020B0604020202020204" pitchFamily="34" charset="0"/>
                <a:cs typeface="Arial" panose="020B0604020202020204" pitchFamily="34" charset="0"/>
              </a:rPr>
              <a:t>8</a:t>
            </a:r>
            <a:r>
              <a:rPr lang="en-US" sz="1300" dirty="0">
                <a:latin typeface="Arial" panose="020B0604020202020204" pitchFamily="34" charset="0"/>
                <a:cs typeface="Arial" panose="020B0604020202020204" pitchFamily="34" charset="0"/>
              </a:rPr>
              <a:t> "Take the rod; you and your brother Aaron gather the congregation together. Speak to the rock before their eyes, and it will yield its water; thus you shall bring water for them out of the rock, and give drink to the congregation and their animals." </a:t>
            </a:r>
            <a:r>
              <a:rPr lang="en-US" sz="1300" b="1" dirty="0">
                <a:latin typeface="Arial" panose="020B0604020202020204" pitchFamily="34" charset="0"/>
                <a:cs typeface="Arial" panose="020B0604020202020204" pitchFamily="34" charset="0"/>
              </a:rPr>
              <a:t>9</a:t>
            </a:r>
            <a:r>
              <a:rPr lang="en-US" sz="1300" dirty="0">
                <a:latin typeface="Arial" panose="020B0604020202020204" pitchFamily="34" charset="0"/>
                <a:cs typeface="Arial" panose="020B0604020202020204" pitchFamily="34" charset="0"/>
              </a:rPr>
              <a:t> So Moses took the rod from before the LORD as He commanded him.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And Moses and Aaron gathered the assembly together before the rock; and he said to them, "Hear now, you rebels! Must we bring water for you out of this rock?" </a:t>
            </a:r>
            <a:r>
              <a:rPr lang="en-US" sz="1300" b="1" dirty="0">
                <a:latin typeface="Arial" panose="020B0604020202020204" pitchFamily="34" charset="0"/>
                <a:cs typeface="Arial" panose="020B0604020202020204" pitchFamily="34" charset="0"/>
              </a:rPr>
              <a:t>11 </a:t>
            </a:r>
            <a:r>
              <a:rPr lang="en-US" sz="1300" dirty="0">
                <a:latin typeface="Arial" panose="020B0604020202020204" pitchFamily="34" charset="0"/>
                <a:cs typeface="Arial" panose="020B0604020202020204" pitchFamily="34" charset="0"/>
              </a:rPr>
              <a:t>Then Moses lifted his hand and </a:t>
            </a:r>
            <a:r>
              <a:rPr lang="en-US" sz="1300" b="1" dirty="0">
                <a:latin typeface="Arial" panose="020B0604020202020204" pitchFamily="34" charset="0"/>
                <a:cs typeface="Arial" panose="020B0604020202020204" pitchFamily="34" charset="0"/>
              </a:rPr>
              <a:t>struck the rock twice with his rod</a:t>
            </a:r>
            <a:r>
              <a:rPr lang="en-US" sz="1300" dirty="0">
                <a:latin typeface="Arial" panose="020B0604020202020204" pitchFamily="34" charset="0"/>
                <a:cs typeface="Arial" panose="020B0604020202020204" pitchFamily="34" charset="0"/>
              </a:rPr>
              <a:t>; and water came out abundantly, and the congregation and their animals drank.</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Cf. Exodus 17:5-6 NKJV 5</a:t>
            </a:r>
            <a:r>
              <a:rPr lang="en-US" sz="1300" dirty="0">
                <a:latin typeface="Arial" panose="020B0604020202020204" pitchFamily="34" charset="0"/>
                <a:cs typeface="Arial" panose="020B0604020202020204" pitchFamily="34" charset="0"/>
              </a:rPr>
              <a:t> And the LORD said to Moses, "Go on before the people, and take with you some of the elders of Israel. Also take in your hand your rod with which you struck the river, and go.</a:t>
            </a:r>
            <a:r>
              <a:rPr lang="en-US" sz="1300" b="1" dirty="0">
                <a:latin typeface="Arial" panose="020B0604020202020204" pitchFamily="34" charset="0"/>
                <a:cs typeface="Arial" panose="020B0604020202020204" pitchFamily="34" charset="0"/>
              </a:rPr>
              <a:t> 6 </a:t>
            </a:r>
            <a:r>
              <a:rPr lang="en-US" sz="1300" dirty="0">
                <a:latin typeface="Arial" panose="020B0604020202020204" pitchFamily="34" charset="0"/>
                <a:cs typeface="Arial" panose="020B0604020202020204" pitchFamily="34" charset="0"/>
              </a:rPr>
              <a:t>"Behold, I will stand before you there on the rock in Horeb; </a:t>
            </a:r>
            <a:r>
              <a:rPr lang="en-US" sz="1300" b="1" dirty="0">
                <a:latin typeface="Arial" panose="020B0604020202020204" pitchFamily="34" charset="0"/>
                <a:cs typeface="Arial" panose="020B0604020202020204" pitchFamily="34" charset="0"/>
              </a:rPr>
              <a:t>and you shall strike the rock, and water will come out of it, that the people may drink." </a:t>
            </a:r>
            <a:r>
              <a:rPr lang="en-US" sz="1300" dirty="0">
                <a:latin typeface="Arial" panose="020B0604020202020204" pitchFamily="34" charset="0"/>
                <a:cs typeface="Arial" panose="020B0604020202020204" pitchFamily="34" charset="0"/>
              </a:rPr>
              <a:t>And Moses did so in the sight of the elders of Israel.</a:t>
            </a:r>
          </a:p>
          <a:p>
            <a:r>
              <a:rPr lang="en-US" sz="1300" b="1" dirty="0">
                <a:latin typeface="Arial" panose="020B0604020202020204" pitchFamily="34" charset="0"/>
                <a:cs typeface="Arial" panose="020B0604020202020204" pitchFamily="34" charset="0"/>
              </a:rPr>
              <a:t>John 18:10-11 NKJV 10 </a:t>
            </a:r>
            <a:r>
              <a:rPr lang="en-US" sz="1300" dirty="0">
                <a:latin typeface="Arial" panose="020B0604020202020204" pitchFamily="34" charset="0"/>
                <a:cs typeface="Arial" panose="020B0604020202020204" pitchFamily="34" charset="0"/>
              </a:rPr>
              <a:t>Then Simon Peter, </a:t>
            </a:r>
            <a:r>
              <a:rPr lang="en-US" sz="1300" b="1" dirty="0">
                <a:latin typeface="Arial" panose="020B0604020202020204" pitchFamily="34" charset="0"/>
                <a:cs typeface="Arial" panose="020B0604020202020204" pitchFamily="34" charset="0"/>
              </a:rPr>
              <a:t>having a sword, drew it and struck the high priest's servant, and cut off his right ear</a:t>
            </a:r>
            <a:r>
              <a:rPr lang="en-US" sz="1300" dirty="0">
                <a:latin typeface="Arial" panose="020B0604020202020204" pitchFamily="34" charset="0"/>
                <a:cs typeface="Arial" panose="020B0604020202020204" pitchFamily="34" charset="0"/>
              </a:rPr>
              <a:t>. The servant's name was Malchus. </a:t>
            </a:r>
            <a:r>
              <a:rPr lang="en-US" sz="1300" b="1" dirty="0">
                <a:latin typeface="Arial" panose="020B0604020202020204" pitchFamily="34" charset="0"/>
                <a:cs typeface="Arial" panose="020B0604020202020204" pitchFamily="34" charset="0"/>
              </a:rPr>
              <a:t>11 </a:t>
            </a:r>
            <a:r>
              <a:rPr lang="en-US" sz="1300" dirty="0">
                <a:latin typeface="Arial" panose="020B0604020202020204" pitchFamily="34" charset="0"/>
                <a:cs typeface="Arial" panose="020B0604020202020204" pitchFamily="34" charset="0"/>
              </a:rPr>
              <a:t>So Jesus said to Peter, "Put your sword into the sheath. Shall I not drink the cup which My Father has given Me?"</a:t>
            </a:r>
          </a:p>
          <a:p>
            <a:endParaRPr lang="en-US" sz="1300" dirty="0">
              <a:solidFill>
                <a:srgbClr val="292F33"/>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1D3BC97-F9C3-40BA-A783-A9F835AB921F}" type="slidenum">
              <a:rPr lang="en-US" smtClean="0"/>
              <a:t>9</a:t>
            </a:fld>
            <a:endParaRPr lang="en-US"/>
          </a:p>
        </p:txBody>
      </p:sp>
      <p:sp>
        <p:nvSpPr>
          <p:cNvPr id="5" name="Date Placeholder 4">
            <a:extLst>
              <a:ext uri="{FF2B5EF4-FFF2-40B4-BE49-F238E27FC236}">
                <a16:creationId xmlns:a16="http://schemas.microsoft.com/office/drawing/2014/main" id="{C64818F9-D4E8-3DAC-516C-D89785A48006}"/>
              </a:ext>
            </a:extLst>
          </p:cNvPr>
          <p:cNvSpPr>
            <a:spLocks noGrp="1"/>
          </p:cNvSpPr>
          <p:nvPr>
            <p:ph type="dt" idx="1"/>
          </p:nvPr>
        </p:nvSpPr>
        <p:spPr/>
        <p:txBody>
          <a:bodyPr/>
          <a:lstStyle/>
          <a:p>
            <a:r>
              <a:rPr lang="en-US"/>
              <a:t>10/8/2023 AM</a:t>
            </a:r>
          </a:p>
        </p:txBody>
      </p:sp>
    </p:spTree>
    <p:extLst>
      <p:ext uri="{BB962C8B-B14F-4D97-AF65-F5344CB8AC3E}">
        <p14:creationId xmlns:p14="http://schemas.microsoft.com/office/powerpoint/2010/main" val="1887015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9960-406F-4187-A0E6-BD19C684039A}"/>
              </a:ext>
            </a:extLst>
          </p:cNvPr>
          <p:cNvSpPr>
            <a:spLocks noGrp="1"/>
          </p:cNvSpPr>
          <p:nvPr>
            <p:ph type="ctrTitle"/>
          </p:nvPr>
        </p:nvSpPr>
        <p:spPr>
          <a:xfrm>
            <a:off x="936995" y="919717"/>
            <a:ext cx="6378206" cy="3551275"/>
          </a:xfrm>
        </p:spPr>
        <p:txBody>
          <a:bodyPr anchor="b">
            <a:normAutofit/>
          </a:bodyPr>
          <a:lstStyle>
            <a:lvl1pPr algn="l">
              <a:lnSpc>
                <a:spcPct val="100000"/>
              </a:lnSpc>
              <a:defRPr sz="40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427E7FE-647D-4B2F-BA13-AB3ED4C5CF5A}"/>
              </a:ext>
            </a:extLst>
          </p:cNvPr>
          <p:cNvSpPr>
            <a:spLocks noGrp="1"/>
          </p:cNvSpPr>
          <p:nvPr>
            <p:ph type="subTitle" idx="1"/>
          </p:nvPr>
        </p:nvSpPr>
        <p:spPr>
          <a:xfrm>
            <a:off x="936995" y="4795284"/>
            <a:ext cx="6378206" cy="1084522"/>
          </a:xfrm>
        </p:spPr>
        <p:txBody>
          <a:bodyPr>
            <a:normAutofit/>
          </a:bodyPr>
          <a:lstStyle>
            <a:lvl1pPr marL="0" indent="0" algn="l">
              <a:lnSpc>
                <a:spcPct val="120000"/>
              </a:lnSpc>
              <a:buNone/>
              <a:defRPr sz="1200" b="1" cap="all" spc="225"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A5EF785-E0A7-4496-A5BA-49B0156F2628}"/>
              </a:ext>
            </a:extLst>
          </p:cNvPr>
          <p:cNvSpPr>
            <a:spLocks noGrp="1"/>
          </p:cNvSpPr>
          <p:nvPr>
            <p:ph type="dt" sz="half" idx="10"/>
          </p:nvPr>
        </p:nvSpPr>
        <p:spPr>
          <a:xfrm>
            <a:off x="6723529" y="6433203"/>
            <a:ext cx="1819835" cy="367841"/>
          </a:xfrm>
        </p:spPr>
        <p:txBody>
          <a:bodyPr/>
          <a:lstStyle/>
          <a:p>
            <a:fld id="{E92164B0-EBCD-4A72-BA7C-130660941B2B}" type="datetime1">
              <a:rPr lang="en-US" smtClean="0"/>
              <a:t>10/9/2023</a:t>
            </a:fld>
            <a:endParaRPr lang="en-US"/>
          </a:p>
        </p:txBody>
      </p:sp>
      <p:sp>
        <p:nvSpPr>
          <p:cNvPr id="5" name="Footer Placeholder 4">
            <a:extLst>
              <a:ext uri="{FF2B5EF4-FFF2-40B4-BE49-F238E27FC236}">
                <a16:creationId xmlns:a16="http://schemas.microsoft.com/office/drawing/2014/main" id="{4742C627-38A1-4A14-8822-D8D33751CA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EBE346-5F34-48CD-8928-DA8567AEDD15}"/>
              </a:ext>
            </a:extLst>
          </p:cNvPr>
          <p:cNvSpPr>
            <a:spLocks noGrp="1"/>
          </p:cNvSpPr>
          <p:nvPr>
            <p:ph type="sldNum" sz="quarter" idx="12"/>
          </p:nvPr>
        </p:nvSpPr>
        <p:spPr>
          <a:xfrm>
            <a:off x="8543364" y="6433203"/>
            <a:ext cx="527086" cy="367842"/>
          </a:xfrm>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2637087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B05F0-2B44-47BC-86B3-58E2C70806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A5B5DA-7628-4AC1-8EAE-5010C2A981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4E7C3-7830-49F3-9F45-4B2F2B4CAC93}"/>
              </a:ext>
            </a:extLst>
          </p:cNvPr>
          <p:cNvSpPr>
            <a:spLocks noGrp="1"/>
          </p:cNvSpPr>
          <p:nvPr>
            <p:ph type="dt" sz="half" idx="10"/>
          </p:nvPr>
        </p:nvSpPr>
        <p:spPr/>
        <p:txBody>
          <a:bodyPr/>
          <a:lstStyle/>
          <a:p>
            <a:fld id="{82A470F5-CCC8-443D-8F98-A8317B221443}" type="datetime1">
              <a:rPr lang="en-US" smtClean="0"/>
              <a:t>10/9/2023</a:t>
            </a:fld>
            <a:endParaRPr lang="en-US"/>
          </a:p>
        </p:txBody>
      </p:sp>
      <p:sp>
        <p:nvSpPr>
          <p:cNvPr id="5" name="Footer Placeholder 4">
            <a:extLst>
              <a:ext uri="{FF2B5EF4-FFF2-40B4-BE49-F238E27FC236}">
                <a16:creationId xmlns:a16="http://schemas.microsoft.com/office/drawing/2014/main" id="{1845E328-AD12-449C-BE6E-76DF005E8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0F374F-390D-49D8-A7C8-5BEFA353234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200546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50F530-2925-4F98-89EC-95C2EC4769D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A79366-3281-483D-8731-0D01B2B24A35}"/>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5ED8B2-BE7F-4417-8A8A-A95C8BB70827}"/>
              </a:ext>
            </a:extLst>
          </p:cNvPr>
          <p:cNvSpPr>
            <a:spLocks noGrp="1"/>
          </p:cNvSpPr>
          <p:nvPr>
            <p:ph type="dt" sz="half" idx="10"/>
          </p:nvPr>
        </p:nvSpPr>
        <p:spPr/>
        <p:txBody>
          <a:bodyPr/>
          <a:lstStyle/>
          <a:p>
            <a:fld id="{C1271FAA-2572-4343-BE6B-F197C0324D9D}" type="datetime1">
              <a:rPr lang="en-US" smtClean="0"/>
              <a:t>10/9/2023</a:t>
            </a:fld>
            <a:endParaRPr lang="en-US"/>
          </a:p>
        </p:txBody>
      </p:sp>
      <p:sp>
        <p:nvSpPr>
          <p:cNvPr id="5" name="Footer Placeholder 4">
            <a:extLst>
              <a:ext uri="{FF2B5EF4-FFF2-40B4-BE49-F238E27FC236}">
                <a16:creationId xmlns:a16="http://schemas.microsoft.com/office/drawing/2014/main" id="{A01A0D96-671F-4A85-89C6-946624CB1E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5BA434-2E32-4719-B45C-0490D685265D}"/>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8258693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9839C-7D7A-49F1-8BFE-85C6C7D78BE7}"/>
              </a:ext>
            </a:extLst>
          </p:cNvPr>
          <p:cNvSpPr>
            <a:spLocks noGrp="1"/>
          </p:cNvSpPr>
          <p:nvPr>
            <p:ph type="title"/>
          </p:nvPr>
        </p:nvSpPr>
        <p:spPr>
          <a:xfrm>
            <a:off x="678943" y="590668"/>
            <a:ext cx="7436144" cy="1329004"/>
          </a:xfrm>
        </p:spPr>
        <p:txBody>
          <a:bodyPr>
            <a:normAutofit/>
          </a:bodyPr>
          <a:lstStyle>
            <a:lvl1pPr>
              <a:lnSpc>
                <a:spcPct val="100000"/>
              </a:lnSpc>
              <a:defRPr sz="3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C7E748DC-EBB9-44C6-8566-38F87FF7FD53}"/>
              </a:ext>
            </a:extLst>
          </p:cNvPr>
          <p:cNvSpPr>
            <a:spLocks noGrp="1"/>
          </p:cNvSpPr>
          <p:nvPr>
            <p:ph idx="1"/>
          </p:nvPr>
        </p:nvSpPr>
        <p:spPr>
          <a:xfrm>
            <a:off x="685800" y="1919673"/>
            <a:ext cx="7436145" cy="4123318"/>
          </a:xfrm>
        </p:spPr>
        <p:txBody>
          <a:bodyPr>
            <a:normAutofit/>
          </a:bodyPr>
          <a:lstStyle>
            <a:lvl1pPr>
              <a:defRPr sz="1500"/>
            </a:lvl1pPr>
            <a:lvl2pPr>
              <a:defRPr sz="1350"/>
            </a:lvl2pPr>
            <a:lvl3pPr>
              <a:defRPr sz="1200"/>
            </a:lvl3pPr>
            <a:lvl4pPr>
              <a:defRPr sz="1050"/>
            </a:lvl4pPr>
            <a:lvl5pPr>
              <a:defRPr sz="10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7342198-F50F-4C8A-9BD9-4CC3950F8FA8}"/>
              </a:ext>
            </a:extLst>
          </p:cNvPr>
          <p:cNvSpPr>
            <a:spLocks noGrp="1"/>
          </p:cNvSpPr>
          <p:nvPr>
            <p:ph type="dt" sz="half" idx="10"/>
          </p:nvPr>
        </p:nvSpPr>
        <p:spPr>
          <a:xfrm>
            <a:off x="6992464" y="6434525"/>
            <a:ext cx="1550900" cy="365125"/>
          </a:xfrm>
        </p:spPr>
        <p:txBody>
          <a:bodyPr/>
          <a:lstStyle>
            <a:lvl1pPr algn="r">
              <a:defRPr>
                <a:solidFill>
                  <a:schemeClr val="bg1"/>
                </a:solidFill>
              </a:defRPr>
            </a:lvl1pPr>
          </a:lstStyle>
          <a:p>
            <a:fld id="{E76D81DB-79D5-4FCF-A776-5E9B5AA1956B}" type="datetime1">
              <a:rPr lang="en-US" smtClean="0"/>
              <a:t>10/9/2023</a:t>
            </a:fld>
            <a:endParaRPr lang="en-US"/>
          </a:p>
        </p:txBody>
      </p:sp>
      <p:sp>
        <p:nvSpPr>
          <p:cNvPr id="5" name="Footer Placeholder 4">
            <a:extLst>
              <a:ext uri="{FF2B5EF4-FFF2-40B4-BE49-F238E27FC236}">
                <a16:creationId xmlns:a16="http://schemas.microsoft.com/office/drawing/2014/main" id="{BFA2F5AB-D8C6-4AE1-8FAE-CD0499CB6D03}"/>
              </a:ext>
            </a:extLst>
          </p:cNvPr>
          <p:cNvSpPr>
            <a:spLocks noGrp="1"/>
          </p:cNvSpPr>
          <p:nvPr>
            <p:ph type="ftr" sz="quarter" idx="11"/>
          </p:nvPr>
        </p:nvSpPr>
        <p:spPr>
          <a:xfrm>
            <a:off x="130302" y="6437377"/>
            <a:ext cx="2831936" cy="365125"/>
          </a:xfrm>
        </p:spPr>
        <p:txBody>
          <a:bodyPr/>
          <a:lstStyle>
            <a:lvl1pPr algn="l">
              <a:defRPr>
                <a:solidFill>
                  <a:schemeClr val="accent2"/>
                </a:solidFill>
              </a:defRPr>
            </a:lvl1pPr>
          </a:lstStyle>
          <a:p>
            <a:endParaRPr lang="en-US" dirty="0"/>
          </a:p>
        </p:txBody>
      </p:sp>
      <p:sp>
        <p:nvSpPr>
          <p:cNvPr id="6" name="Slide Number Placeholder 5">
            <a:extLst>
              <a:ext uri="{FF2B5EF4-FFF2-40B4-BE49-F238E27FC236}">
                <a16:creationId xmlns:a16="http://schemas.microsoft.com/office/drawing/2014/main" id="{175C58D8-B582-4DB3-A94D-056240199750}"/>
              </a:ext>
            </a:extLst>
          </p:cNvPr>
          <p:cNvSpPr>
            <a:spLocks noGrp="1"/>
          </p:cNvSpPr>
          <p:nvPr>
            <p:ph type="sldNum" sz="quarter" idx="12"/>
          </p:nvPr>
        </p:nvSpPr>
        <p:spPr>
          <a:xfrm>
            <a:off x="8543364" y="6434525"/>
            <a:ext cx="519946" cy="365125"/>
          </a:xfrm>
        </p:spPr>
        <p:txBody>
          <a:bodyPr/>
          <a:lstStyle>
            <a:lvl1pPr>
              <a:defRPr>
                <a:solidFill>
                  <a:schemeClr val="bg1"/>
                </a:solidFill>
              </a:defRPr>
            </a:lvl1pPr>
          </a:lstStyle>
          <a:p>
            <a:fld id="{08AB70BE-1769-45B8-85A6-0C837432C7E6}" type="slidenum">
              <a:rPr lang="en-US" smtClean="0"/>
              <a:t>‹#›</a:t>
            </a:fld>
            <a:endParaRPr lang="en-US"/>
          </a:p>
        </p:txBody>
      </p:sp>
    </p:spTree>
    <p:extLst>
      <p:ext uri="{BB962C8B-B14F-4D97-AF65-F5344CB8AC3E}">
        <p14:creationId xmlns:p14="http://schemas.microsoft.com/office/powerpoint/2010/main" val="346954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8A94B-011C-4B13-8C12-E91BF7A40087}"/>
              </a:ext>
            </a:extLst>
          </p:cNvPr>
          <p:cNvSpPr>
            <a:spLocks noGrp="1"/>
          </p:cNvSpPr>
          <p:nvPr>
            <p:ph type="title"/>
          </p:nvPr>
        </p:nvSpPr>
        <p:spPr>
          <a:xfrm>
            <a:off x="1143000" y="1320801"/>
            <a:ext cx="6858000" cy="3095813"/>
          </a:xfrm>
        </p:spPr>
        <p:txBody>
          <a:bodyPr anchor="b">
            <a:normAutofit/>
          </a:bodyPr>
          <a:lstStyle>
            <a:lvl1pPr>
              <a:defRPr sz="405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716D5F3-887C-4A8F-842A-0294A9FB0818}"/>
              </a:ext>
            </a:extLst>
          </p:cNvPr>
          <p:cNvSpPr>
            <a:spLocks noGrp="1"/>
          </p:cNvSpPr>
          <p:nvPr>
            <p:ph type="body" idx="1"/>
          </p:nvPr>
        </p:nvSpPr>
        <p:spPr>
          <a:xfrm>
            <a:off x="1143000" y="4589464"/>
            <a:ext cx="6858001"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94588B-131A-42F3-B76C-62BD65E4806B}"/>
              </a:ext>
            </a:extLst>
          </p:cNvPr>
          <p:cNvSpPr>
            <a:spLocks noGrp="1"/>
          </p:cNvSpPr>
          <p:nvPr>
            <p:ph type="dt" sz="half" idx="10"/>
          </p:nvPr>
        </p:nvSpPr>
        <p:spPr/>
        <p:txBody>
          <a:bodyPr/>
          <a:lstStyle/>
          <a:p>
            <a:fld id="{0857234C-1B11-4FBD-BB3A-4C43E344964D}" type="datetime1">
              <a:rPr lang="en-US" smtClean="0"/>
              <a:t>10/9/2023</a:t>
            </a:fld>
            <a:endParaRPr lang="en-US"/>
          </a:p>
        </p:txBody>
      </p:sp>
      <p:sp>
        <p:nvSpPr>
          <p:cNvPr id="5" name="Footer Placeholder 4">
            <a:extLst>
              <a:ext uri="{FF2B5EF4-FFF2-40B4-BE49-F238E27FC236}">
                <a16:creationId xmlns:a16="http://schemas.microsoft.com/office/drawing/2014/main" id="{E111AB28-20BD-4CD8-9840-985C3EDBA1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53C85C-3801-46F0-A100-616F5F2F82E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41100162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5CB06-0454-4BF1-8011-F8B1A95954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920A70-D33B-4461-B74C-3F59ADB16141}"/>
              </a:ext>
            </a:extLst>
          </p:cNvPr>
          <p:cNvSpPr>
            <a:spLocks noGrp="1"/>
          </p:cNvSpPr>
          <p:nvPr>
            <p:ph sz="half" idx="1"/>
          </p:nvPr>
        </p:nvSpPr>
        <p:spPr>
          <a:xfrm>
            <a:off x="1056610" y="2163726"/>
            <a:ext cx="3458240" cy="40132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1881BDF9-836E-431C-8EFA-417A9BEE9F4B}"/>
              </a:ext>
            </a:extLst>
          </p:cNvPr>
          <p:cNvSpPr>
            <a:spLocks noGrp="1"/>
          </p:cNvSpPr>
          <p:nvPr>
            <p:ph sz="half" idx="2"/>
          </p:nvPr>
        </p:nvSpPr>
        <p:spPr>
          <a:xfrm>
            <a:off x="4692946" y="2163725"/>
            <a:ext cx="3640322" cy="4013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CBD9F59-B591-4E2F-899E-3CA78CE82D45}"/>
              </a:ext>
            </a:extLst>
          </p:cNvPr>
          <p:cNvSpPr>
            <a:spLocks noGrp="1"/>
          </p:cNvSpPr>
          <p:nvPr>
            <p:ph type="dt" sz="half" idx="10"/>
          </p:nvPr>
        </p:nvSpPr>
        <p:spPr/>
        <p:txBody>
          <a:bodyPr/>
          <a:lstStyle/>
          <a:p>
            <a:fld id="{4FBCD9BF-71E9-47E7-BDED-405123EE5155}" type="datetime1">
              <a:rPr lang="en-US" smtClean="0"/>
              <a:t>10/9/2023</a:t>
            </a:fld>
            <a:endParaRPr lang="en-US"/>
          </a:p>
        </p:txBody>
      </p:sp>
      <p:sp>
        <p:nvSpPr>
          <p:cNvPr id="6" name="Footer Placeholder 5">
            <a:extLst>
              <a:ext uri="{FF2B5EF4-FFF2-40B4-BE49-F238E27FC236}">
                <a16:creationId xmlns:a16="http://schemas.microsoft.com/office/drawing/2014/main" id="{046CFD12-B3EC-432C-B264-8AB571CAAF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3CBBA-71B3-4857-80E7-525E89FD903F}"/>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22121288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51886-4F39-4E3E-948D-DBC73F267AED}"/>
              </a:ext>
            </a:extLst>
          </p:cNvPr>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B2C7B2A-B6BE-46FD-9278-A5246BF7EEB8}"/>
              </a:ext>
            </a:extLst>
          </p:cNvPr>
          <p:cNvSpPr>
            <a:spLocks noGrp="1"/>
          </p:cNvSpPr>
          <p:nvPr>
            <p:ph type="body" idx="1"/>
          </p:nvPr>
        </p:nvSpPr>
        <p:spPr>
          <a:xfrm>
            <a:off x="629842" y="1681163"/>
            <a:ext cx="3868340" cy="823912"/>
          </a:xfrm>
        </p:spPr>
        <p:txBody>
          <a:bodyPr anchor="b">
            <a:normAutofit/>
          </a:bodyPr>
          <a:lstStyle>
            <a:lvl1pPr marL="0" indent="0">
              <a:buNone/>
              <a:defRPr sz="135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BAE85295-E4B5-4D75-954F-B07A2F4CABF8}"/>
              </a:ext>
            </a:extLst>
          </p:cNvPr>
          <p:cNvSpPr>
            <a:spLocks noGrp="1"/>
          </p:cNvSpPr>
          <p:nvPr>
            <p:ph sz="half" idx="2"/>
          </p:nvPr>
        </p:nvSpPr>
        <p:spPr>
          <a:xfrm>
            <a:off x="629842" y="2635624"/>
            <a:ext cx="3868340" cy="3554039"/>
          </a:xfrm>
        </p:spPr>
        <p:txBody>
          <a:bodyPr>
            <a:norm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E687ABF0-C78D-4589-8FA5-0D6238B4B084}"/>
              </a:ext>
            </a:extLst>
          </p:cNvPr>
          <p:cNvSpPr>
            <a:spLocks noGrp="1"/>
          </p:cNvSpPr>
          <p:nvPr>
            <p:ph type="body" sz="quarter" idx="3"/>
          </p:nvPr>
        </p:nvSpPr>
        <p:spPr>
          <a:xfrm>
            <a:off x="4629150" y="1681163"/>
            <a:ext cx="3887391" cy="823912"/>
          </a:xfrm>
        </p:spPr>
        <p:txBody>
          <a:bodyPr anchor="b">
            <a:normAutofit/>
          </a:bodyPr>
          <a:lstStyle>
            <a:lvl1pPr marL="0" indent="0">
              <a:buNone/>
              <a:defRPr sz="135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EC6A4064-2E0A-4FC3-837B-14EC0EF3A652}"/>
              </a:ext>
            </a:extLst>
          </p:cNvPr>
          <p:cNvSpPr>
            <a:spLocks noGrp="1"/>
          </p:cNvSpPr>
          <p:nvPr>
            <p:ph sz="quarter" idx="4"/>
          </p:nvPr>
        </p:nvSpPr>
        <p:spPr>
          <a:xfrm>
            <a:off x="4629150" y="2635623"/>
            <a:ext cx="3887391" cy="3554040"/>
          </a:xfrm>
        </p:spPr>
        <p:txBody>
          <a:bodyPr>
            <a:normAutofit/>
          </a:bodyPr>
          <a:lstStyle>
            <a:lvl1pPr>
              <a:defRPr sz="180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8E3C169-8D29-4CC4-9581-748178F3C00A}"/>
              </a:ext>
            </a:extLst>
          </p:cNvPr>
          <p:cNvSpPr>
            <a:spLocks noGrp="1"/>
          </p:cNvSpPr>
          <p:nvPr>
            <p:ph type="dt" sz="half" idx="10"/>
          </p:nvPr>
        </p:nvSpPr>
        <p:spPr/>
        <p:txBody>
          <a:bodyPr/>
          <a:lstStyle/>
          <a:p>
            <a:fld id="{D38DD160-5A09-4C75-95EB-44F4E3403667}" type="datetime1">
              <a:rPr lang="en-US" smtClean="0"/>
              <a:t>10/9/2023</a:t>
            </a:fld>
            <a:endParaRPr lang="en-US"/>
          </a:p>
        </p:txBody>
      </p:sp>
      <p:sp>
        <p:nvSpPr>
          <p:cNvPr id="8" name="Footer Placeholder 7">
            <a:extLst>
              <a:ext uri="{FF2B5EF4-FFF2-40B4-BE49-F238E27FC236}">
                <a16:creationId xmlns:a16="http://schemas.microsoft.com/office/drawing/2014/main" id="{F14EC709-AAD9-475C-AC6A-943A8E872A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0C0E3E-587D-46EB-AAF5-011C137B030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16955687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3E062-B7F5-4D30-B416-1BBB4A7D0F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BDFF7A-EBD3-4FEB-8451-5D7355069117}"/>
              </a:ext>
            </a:extLst>
          </p:cNvPr>
          <p:cNvSpPr>
            <a:spLocks noGrp="1"/>
          </p:cNvSpPr>
          <p:nvPr>
            <p:ph type="dt" sz="half" idx="10"/>
          </p:nvPr>
        </p:nvSpPr>
        <p:spPr/>
        <p:txBody>
          <a:bodyPr/>
          <a:lstStyle/>
          <a:p>
            <a:fld id="{0752EC85-A7D6-4816-915D-7ED6F57DD8BB}" type="datetime1">
              <a:rPr lang="en-US" smtClean="0"/>
              <a:t>10/9/2023</a:t>
            </a:fld>
            <a:endParaRPr lang="en-US"/>
          </a:p>
        </p:txBody>
      </p:sp>
      <p:sp>
        <p:nvSpPr>
          <p:cNvPr id="4" name="Footer Placeholder 3">
            <a:extLst>
              <a:ext uri="{FF2B5EF4-FFF2-40B4-BE49-F238E27FC236}">
                <a16:creationId xmlns:a16="http://schemas.microsoft.com/office/drawing/2014/main" id="{08F54A2D-2C4B-4E1D-AC16-E3B1F1DDB56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11F373-DB96-4AEA-8E3E-7EDEA213DEEC}"/>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5215713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2485D4-41D3-4182-8DFE-2E0713EC0B8A}"/>
              </a:ext>
            </a:extLst>
          </p:cNvPr>
          <p:cNvSpPr>
            <a:spLocks noGrp="1"/>
          </p:cNvSpPr>
          <p:nvPr>
            <p:ph type="dt" sz="half" idx="10"/>
          </p:nvPr>
        </p:nvSpPr>
        <p:spPr/>
        <p:txBody>
          <a:bodyPr/>
          <a:lstStyle/>
          <a:p>
            <a:fld id="{207C95A4-DF33-4336-B171-7FC1103BD4FE}" type="datetime1">
              <a:rPr lang="en-US" smtClean="0"/>
              <a:t>10/9/2023</a:t>
            </a:fld>
            <a:endParaRPr lang="en-US"/>
          </a:p>
        </p:txBody>
      </p:sp>
      <p:sp>
        <p:nvSpPr>
          <p:cNvPr id="3" name="Footer Placeholder 2">
            <a:extLst>
              <a:ext uri="{FF2B5EF4-FFF2-40B4-BE49-F238E27FC236}">
                <a16:creationId xmlns:a16="http://schemas.microsoft.com/office/drawing/2014/main" id="{C9753C5C-8415-4BF0-810D-A4C22F695E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45EBFEA-4321-48C4-9CA1-43517540C698}"/>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37338283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09F8C-8071-4BE5-AD6F-C98F481D17B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634135B3-14BA-4A88-B6B3-88B77B1C63E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7C3A4D-5B69-44B4-B17F-770E83F008E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4F1C41D-2A59-4512-8034-6DB705787D78}"/>
              </a:ext>
            </a:extLst>
          </p:cNvPr>
          <p:cNvSpPr>
            <a:spLocks noGrp="1"/>
          </p:cNvSpPr>
          <p:nvPr>
            <p:ph type="dt" sz="half" idx="10"/>
          </p:nvPr>
        </p:nvSpPr>
        <p:spPr/>
        <p:txBody>
          <a:bodyPr/>
          <a:lstStyle/>
          <a:p>
            <a:fld id="{2639869C-9772-496B-9C94-288BB1BDEA87}" type="datetime1">
              <a:rPr lang="en-US" smtClean="0"/>
              <a:t>10/9/2023</a:t>
            </a:fld>
            <a:endParaRPr lang="en-US"/>
          </a:p>
        </p:txBody>
      </p:sp>
      <p:sp>
        <p:nvSpPr>
          <p:cNvPr id="6" name="Footer Placeholder 5">
            <a:extLst>
              <a:ext uri="{FF2B5EF4-FFF2-40B4-BE49-F238E27FC236}">
                <a16:creationId xmlns:a16="http://schemas.microsoft.com/office/drawing/2014/main" id="{BD85C494-778C-4EE6-9402-242E1CDD9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677B9-C338-4033-9AFE-B8B81C5D8139}"/>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97771471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B77DE-4C2E-476F-A419-57470FB66D9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9A9FD1A0-93AE-469A-ADDF-2453B64CAAF5}"/>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DC119C9C-EF97-4910-9419-6D7202609ED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7A87172-A64E-4C38-82ED-2A7050B0FB68}"/>
              </a:ext>
            </a:extLst>
          </p:cNvPr>
          <p:cNvSpPr>
            <a:spLocks noGrp="1"/>
          </p:cNvSpPr>
          <p:nvPr>
            <p:ph type="dt" sz="half" idx="10"/>
          </p:nvPr>
        </p:nvSpPr>
        <p:spPr/>
        <p:txBody>
          <a:bodyPr/>
          <a:lstStyle/>
          <a:p>
            <a:fld id="{75098CA8-9C12-4256-A81C-238E91C84956}" type="datetime1">
              <a:rPr lang="en-US" smtClean="0"/>
              <a:t>10/9/2023</a:t>
            </a:fld>
            <a:endParaRPr lang="en-US"/>
          </a:p>
        </p:txBody>
      </p:sp>
      <p:sp>
        <p:nvSpPr>
          <p:cNvPr id="6" name="Footer Placeholder 5">
            <a:extLst>
              <a:ext uri="{FF2B5EF4-FFF2-40B4-BE49-F238E27FC236}">
                <a16:creationId xmlns:a16="http://schemas.microsoft.com/office/drawing/2014/main" id="{BC0C3E24-28E2-4512-BEA0-DAEC5E8465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F04F0D-DA84-434D-B136-BEE9FD80AB95}"/>
              </a:ext>
            </a:extLst>
          </p:cNvPr>
          <p:cNvSpPr>
            <a:spLocks noGrp="1"/>
          </p:cNvSpPr>
          <p:nvPr>
            <p:ph type="sldNum" sz="quarter" idx="12"/>
          </p:nvPr>
        </p:nvSpPr>
        <p:spPr/>
        <p:txBody>
          <a:bodyPr/>
          <a:lstStyle/>
          <a:p>
            <a:fld id="{08AB70BE-1769-45B8-85A6-0C837432C7E6}" type="slidenum">
              <a:rPr lang="en-US" smtClean="0"/>
              <a:t>‹#›</a:t>
            </a:fld>
            <a:endParaRPr lang="en-US"/>
          </a:p>
        </p:txBody>
      </p:sp>
    </p:spTree>
    <p:extLst>
      <p:ext uri="{BB962C8B-B14F-4D97-AF65-F5344CB8AC3E}">
        <p14:creationId xmlns:p14="http://schemas.microsoft.com/office/powerpoint/2010/main" val="6473601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7A08E557-10DB-421A-876E-1AE58F8E07C4}"/>
              </a:ext>
            </a:extLst>
          </p:cNvPr>
          <p:cNvSpPr/>
          <p:nvPr/>
        </p:nvSpPr>
        <p:spPr>
          <a:xfrm>
            <a:off x="6633528" y="3732560"/>
            <a:ext cx="2514145" cy="3125440"/>
          </a:xfrm>
          <a:custGeom>
            <a:avLst/>
            <a:gdLst>
              <a:gd name="connsiteX0" fmla="*/ 0 w 3352193"/>
              <a:gd name="connsiteY0" fmla="*/ 3125374 h 3125440"/>
              <a:gd name="connsiteX1" fmla="*/ 2579 w 3352193"/>
              <a:gd name="connsiteY1" fmla="*/ 3125440 h 3125440"/>
              <a:gd name="connsiteX2" fmla="*/ 0 w 3352193"/>
              <a:gd name="connsiteY2" fmla="*/ 3125440 h 3125440"/>
              <a:gd name="connsiteX3" fmla="*/ 3352193 w 3352193"/>
              <a:gd name="connsiteY3" fmla="*/ 0 h 3125440"/>
              <a:gd name="connsiteX4" fmla="*/ 3352193 w 3352193"/>
              <a:gd name="connsiteY4" fmla="*/ 3125440 h 3125440"/>
              <a:gd name="connsiteX5" fmla="*/ 2579 w 3352193"/>
              <a:gd name="connsiteY5" fmla="*/ 3125440 h 3125440"/>
              <a:gd name="connsiteX6" fmla="*/ 3348685 w 3352193"/>
              <a:gd name="connsiteY6" fmla="*/ 47035 h 312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52193" h="3125440">
                <a:moveTo>
                  <a:pt x="0" y="3125374"/>
                </a:moveTo>
                <a:lnTo>
                  <a:pt x="2579" y="3125440"/>
                </a:lnTo>
                <a:lnTo>
                  <a:pt x="0" y="3125440"/>
                </a:lnTo>
                <a:close/>
                <a:moveTo>
                  <a:pt x="3352193" y="0"/>
                </a:moveTo>
                <a:lnTo>
                  <a:pt x="3352193" y="3125440"/>
                </a:lnTo>
                <a:lnTo>
                  <a:pt x="2579" y="3125440"/>
                </a:lnTo>
                <a:cubicBezTo>
                  <a:pt x="1744073" y="3125440"/>
                  <a:pt x="3176441" y="1776129"/>
                  <a:pt x="3348685" y="47035"/>
                </a:cubicBezTo>
                <a:close/>
              </a:path>
            </a:pathLst>
          </a:cu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5" name="Footer Placeholder 4">
            <a:extLst>
              <a:ext uri="{FF2B5EF4-FFF2-40B4-BE49-F238E27FC236}">
                <a16:creationId xmlns:a16="http://schemas.microsoft.com/office/drawing/2014/main" id="{EC2EBCA0-8609-4F35-8CA7-7AD35FDACD73}"/>
              </a:ext>
            </a:extLst>
          </p:cNvPr>
          <p:cNvSpPr>
            <a:spLocks noGrp="1"/>
          </p:cNvSpPr>
          <p:nvPr>
            <p:ph type="ftr" sz="quarter" idx="3"/>
          </p:nvPr>
        </p:nvSpPr>
        <p:spPr>
          <a:xfrm>
            <a:off x="131710" y="6434561"/>
            <a:ext cx="2571009" cy="365125"/>
          </a:xfrm>
          <a:prstGeom prst="rect">
            <a:avLst/>
          </a:prstGeom>
        </p:spPr>
        <p:txBody>
          <a:bodyPr vert="horz" lIns="91440" tIns="45720" rIns="91440" bIns="45720" rtlCol="0" anchor="ctr"/>
          <a:lstStyle>
            <a:lvl1pPr algn="l">
              <a:defRPr sz="788" spc="38" baseline="0">
                <a:solidFill>
                  <a:schemeClr val="accent2"/>
                </a:solidFill>
                <a:latin typeface="+mn-lt"/>
              </a:defRPr>
            </a:lvl1pPr>
          </a:lstStyle>
          <a:p>
            <a:endParaRPr lang="en-US"/>
          </a:p>
        </p:txBody>
      </p:sp>
      <p:sp>
        <p:nvSpPr>
          <p:cNvPr id="2" name="Title Placeholder 1">
            <a:extLst>
              <a:ext uri="{FF2B5EF4-FFF2-40B4-BE49-F238E27FC236}">
                <a16:creationId xmlns:a16="http://schemas.microsoft.com/office/drawing/2014/main" id="{BFDA9639-38D2-4CD4-A861-F6B4C6CB99BD}"/>
              </a:ext>
            </a:extLst>
          </p:cNvPr>
          <p:cNvSpPr>
            <a:spLocks noGrp="1"/>
          </p:cNvSpPr>
          <p:nvPr>
            <p:ph type="title"/>
          </p:nvPr>
        </p:nvSpPr>
        <p:spPr>
          <a:xfrm>
            <a:off x="681581" y="590372"/>
            <a:ext cx="7651686" cy="13258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AF00B1-16C1-47B3-A7A0-B71468312896}"/>
              </a:ext>
            </a:extLst>
          </p:cNvPr>
          <p:cNvSpPr>
            <a:spLocks noGrp="1"/>
          </p:cNvSpPr>
          <p:nvPr>
            <p:ph type="body" idx="1"/>
          </p:nvPr>
        </p:nvSpPr>
        <p:spPr>
          <a:xfrm>
            <a:off x="689119" y="1916262"/>
            <a:ext cx="7644149" cy="4133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BCF9501-5B6B-4DAF-B59D-3C129ED805AC}"/>
              </a:ext>
            </a:extLst>
          </p:cNvPr>
          <p:cNvSpPr>
            <a:spLocks noGrp="1"/>
          </p:cNvSpPr>
          <p:nvPr>
            <p:ph type="dt" sz="half" idx="2"/>
          </p:nvPr>
        </p:nvSpPr>
        <p:spPr>
          <a:xfrm>
            <a:off x="6762750" y="6433203"/>
            <a:ext cx="1780613" cy="367841"/>
          </a:xfrm>
          <a:prstGeom prst="rect">
            <a:avLst/>
          </a:prstGeom>
        </p:spPr>
        <p:txBody>
          <a:bodyPr vert="horz" lIns="91440" tIns="45720" rIns="91440" bIns="45720" rtlCol="0" anchor="ctr"/>
          <a:lstStyle>
            <a:lvl1pPr algn="r">
              <a:defRPr sz="788" spc="38" baseline="0">
                <a:solidFill>
                  <a:srgbClr val="FFFFFF"/>
                </a:solidFill>
                <a:latin typeface="+mn-lt"/>
              </a:defRPr>
            </a:lvl1pPr>
          </a:lstStyle>
          <a:p>
            <a:fld id="{3CA16CB1-6F19-4A31-B5FE-CB1D7AA8DB9F}" type="datetime1">
              <a:rPr lang="en-US" smtClean="0"/>
              <a:t>10/9/2023</a:t>
            </a:fld>
            <a:endParaRPr lang="en-US" dirty="0"/>
          </a:p>
        </p:txBody>
      </p:sp>
      <p:sp>
        <p:nvSpPr>
          <p:cNvPr id="6" name="Slide Number Placeholder 5">
            <a:extLst>
              <a:ext uri="{FF2B5EF4-FFF2-40B4-BE49-F238E27FC236}">
                <a16:creationId xmlns:a16="http://schemas.microsoft.com/office/drawing/2014/main" id="{37685DBD-B7AE-41D8-8CF1-B21CD58E1B45}"/>
              </a:ext>
            </a:extLst>
          </p:cNvPr>
          <p:cNvSpPr>
            <a:spLocks noGrp="1"/>
          </p:cNvSpPr>
          <p:nvPr>
            <p:ph type="sldNum" sz="quarter" idx="4"/>
          </p:nvPr>
        </p:nvSpPr>
        <p:spPr>
          <a:xfrm>
            <a:off x="8543363" y="6433203"/>
            <a:ext cx="519947" cy="367842"/>
          </a:xfrm>
          <a:prstGeom prst="rect">
            <a:avLst/>
          </a:prstGeom>
        </p:spPr>
        <p:txBody>
          <a:bodyPr vert="horz" lIns="91440" tIns="45720" rIns="91440" bIns="45720" rtlCol="0" anchor="ctr"/>
          <a:lstStyle>
            <a:lvl1pPr algn="r">
              <a:defRPr sz="1500">
                <a:solidFill>
                  <a:srgbClr val="FFFFFF"/>
                </a:solidFill>
                <a:latin typeface="+mj-lt"/>
              </a:defRPr>
            </a:lvl1pPr>
          </a:lstStyle>
          <a:p>
            <a:fld id="{08AB70BE-1769-45B8-85A6-0C837432C7E6}" type="slidenum">
              <a:rPr lang="en-US" smtClean="0"/>
              <a:pPr/>
              <a:t>‹#›</a:t>
            </a:fld>
            <a:endParaRPr lang="en-US"/>
          </a:p>
        </p:txBody>
      </p:sp>
    </p:spTree>
    <p:extLst>
      <p:ext uri="{BB962C8B-B14F-4D97-AF65-F5344CB8AC3E}">
        <p14:creationId xmlns:p14="http://schemas.microsoft.com/office/powerpoint/2010/main" val="3377632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685800" rtl="0" eaLnBrk="1" latinLnBrk="0" hangingPunct="1">
        <a:lnSpc>
          <a:spcPct val="90000"/>
        </a:lnSpc>
        <a:spcBef>
          <a:spcPct val="0"/>
        </a:spcBef>
        <a:buNone/>
        <a:defRPr sz="3000" kern="1200">
          <a:solidFill>
            <a:schemeClr val="accent2"/>
          </a:solidFill>
          <a:latin typeface="+mj-lt"/>
          <a:ea typeface="+mj-ea"/>
          <a:cs typeface="+mj-cs"/>
        </a:defRPr>
      </a:lvl1pPr>
    </p:titleStyle>
    <p:bodyStyle>
      <a:lvl1pPr marL="171450" indent="-171450" algn="l" defTabSz="685800" rtl="0" eaLnBrk="1" latinLnBrk="0" hangingPunct="1">
        <a:lnSpc>
          <a:spcPct val="120000"/>
        </a:lnSpc>
        <a:spcBef>
          <a:spcPts val="750"/>
        </a:spcBef>
        <a:buClr>
          <a:schemeClr val="accent5"/>
        </a:buClr>
        <a:buFont typeface="Arial" panose="020B0604020202020204" pitchFamily="34" charset="0"/>
        <a:buChar char="•"/>
        <a:defRPr sz="1500" kern="1200">
          <a:solidFill>
            <a:schemeClr val="tx2"/>
          </a:solidFill>
          <a:latin typeface="+mn-lt"/>
          <a:ea typeface="+mn-ea"/>
          <a:cs typeface="+mn-cs"/>
        </a:defRPr>
      </a:lvl1pPr>
      <a:lvl2pPr marL="514350" indent="-171450" algn="l" defTabSz="685800" rtl="0" eaLnBrk="1" latinLnBrk="0" hangingPunct="1">
        <a:lnSpc>
          <a:spcPct val="120000"/>
        </a:lnSpc>
        <a:spcBef>
          <a:spcPts val="375"/>
        </a:spcBef>
        <a:buClr>
          <a:schemeClr val="accent5"/>
        </a:buClr>
        <a:buFont typeface="Arial" panose="020B0604020202020204" pitchFamily="34" charset="0"/>
        <a:buChar char="•"/>
        <a:defRPr sz="1350" kern="1200">
          <a:solidFill>
            <a:schemeClr val="tx2"/>
          </a:solidFill>
          <a:latin typeface="+mn-lt"/>
          <a:ea typeface="+mn-ea"/>
          <a:cs typeface="+mn-cs"/>
        </a:defRPr>
      </a:lvl2pPr>
      <a:lvl3pPr marL="857250" indent="-171450" algn="l" defTabSz="685800" rtl="0" eaLnBrk="1" latinLnBrk="0" hangingPunct="1">
        <a:lnSpc>
          <a:spcPct val="120000"/>
        </a:lnSpc>
        <a:spcBef>
          <a:spcPts val="375"/>
        </a:spcBef>
        <a:buClr>
          <a:schemeClr val="accent5"/>
        </a:buClr>
        <a:buFont typeface="Arial" panose="020B0604020202020204" pitchFamily="34" charset="0"/>
        <a:buChar char="•"/>
        <a:defRPr sz="1200" kern="1200">
          <a:solidFill>
            <a:schemeClr val="tx2"/>
          </a:solidFill>
          <a:latin typeface="+mn-lt"/>
          <a:ea typeface="+mn-ea"/>
          <a:cs typeface="+mn-cs"/>
        </a:defRPr>
      </a:lvl3pPr>
      <a:lvl4pPr marL="1200150" indent="-171450" algn="l" defTabSz="685800" rtl="0" eaLnBrk="1" latinLnBrk="0" hangingPunct="1">
        <a:lnSpc>
          <a:spcPct val="120000"/>
        </a:lnSpc>
        <a:spcBef>
          <a:spcPts val="375"/>
        </a:spcBef>
        <a:buClr>
          <a:schemeClr val="accent5"/>
        </a:buClr>
        <a:buFont typeface="Arial" panose="020B0604020202020204" pitchFamily="34" charset="0"/>
        <a:buChar char="•"/>
        <a:defRPr sz="1050" kern="1200">
          <a:solidFill>
            <a:schemeClr val="tx2"/>
          </a:solidFill>
          <a:latin typeface="+mn-lt"/>
          <a:ea typeface="+mn-ea"/>
          <a:cs typeface="+mn-cs"/>
        </a:defRPr>
      </a:lvl4pPr>
      <a:lvl5pPr marL="1543050" indent="-171450" algn="l" defTabSz="685800" rtl="0" eaLnBrk="1" latinLnBrk="0" hangingPunct="1">
        <a:lnSpc>
          <a:spcPct val="120000"/>
        </a:lnSpc>
        <a:spcBef>
          <a:spcPts val="375"/>
        </a:spcBef>
        <a:buClr>
          <a:schemeClr val="accent5"/>
        </a:buClr>
        <a:buFont typeface="Arial" panose="020B0604020202020204" pitchFamily="34" charset="0"/>
        <a:buChar char="•"/>
        <a:defRPr sz="105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2736" userDrawn="1">
          <p15:clr>
            <a:srgbClr val="F26B43"/>
          </p15:clr>
        </p15:guide>
        <p15:guide id="4" orient="horz" pos="3312" userDrawn="1">
          <p15:clr>
            <a:srgbClr val="F26B43"/>
          </p15:clr>
        </p15:guide>
        <p15:guide id="5" orient="horz" pos="432" userDrawn="1">
          <p15:clr>
            <a:srgbClr val="F26B43"/>
          </p15:clr>
        </p15:guide>
        <p15:guide id="7" pos="3312" userDrawn="1">
          <p15:clr>
            <a:srgbClr val="F26B43"/>
          </p15:clr>
        </p15:guide>
        <p15:guide id="8" pos="4176" userDrawn="1">
          <p15:clr>
            <a:srgbClr val="F26B43"/>
          </p15:clr>
        </p15:guide>
        <p15:guide id="9" pos="5472" userDrawn="1">
          <p15:clr>
            <a:srgbClr val="F26B43"/>
          </p15:clr>
        </p15:guide>
        <p15:guide id="10" pos="2016" userDrawn="1">
          <p15:clr>
            <a:srgbClr val="F26B43"/>
          </p15:clr>
        </p15:guide>
        <p15:guide id="11" pos="1152" userDrawn="1">
          <p15:clr>
            <a:srgbClr val="F26B43"/>
          </p15:clr>
        </p15:guide>
        <p15:guide id="12" pos="288" userDrawn="1">
          <p15:clr>
            <a:srgbClr val="F26B43"/>
          </p15:clr>
        </p15:guide>
        <p15:guide id="13" pos="1584" userDrawn="1">
          <p15:clr>
            <a:srgbClr val="F26B43"/>
          </p15:clr>
        </p15:guide>
        <p15:guide id="14" pos="3744" userDrawn="1">
          <p15:clr>
            <a:srgbClr val="F26B43"/>
          </p15:clr>
        </p15:guide>
        <p15:guide id="15" pos="5040" userDrawn="1">
          <p15:clr>
            <a:srgbClr val="F26B43"/>
          </p15:clr>
        </p15:guide>
        <p15:guide id="16" pos="720" userDrawn="1">
          <p15:clr>
            <a:srgbClr val="F26B43"/>
          </p15:clr>
        </p15:guide>
        <p15:guide id="17" pos="2448" userDrawn="1">
          <p15:clr>
            <a:srgbClr val="F26B43"/>
          </p15:clr>
        </p15:guide>
        <p15:guide id="18" orient="horz" pos="1008" userDrawn="1">
          <p15:clr>
            <a:srgbClr val="F26B43"/>
          </p15:clr>
        </p15:guide>
        <p15:guide id="19" orient="horz" pos="3888" userDrawn="1">
          <p15:clr>
            <a:srgbClr val="F26B43"/>
          </p15:clr>
        </p15:guide>
        <p15:guide id="20" pos="4608" userDrawn="1">
          <p15:clr>
            <a:srgbClr val="F26B43"/>
          </p15:clr>
        </p15:guide>
        <p15:guide id="21" orient="horz" pos="1584" userDrawn="1">
          <p15:clr>
            <a:srgbClr val="F26B43"/>
          </p15:clr>
        </p15:guide>
        <p15:guide id="22" pos="432" userDrawn="1">
          <p15:clr>
            <a:srgbClr val="F26B43"/>
          </p15:clr>
        </p15:guide>
        <p15:guide id="23" pos="5328" userDrawn="1">
          <p15:clr>
            <a:srgbClr val="F26B43"/>
          </p15:clr>
        </p15:guide>
        <p15:guide id="24" pos="576" userDrawn="1">
          <p15:clr>
            <a:srgbClr val="F26B43"/>
          </p15:clr>
        </p15:guide>
        <p15:guide id="25" pos="518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1F5A19-AFB8-4ED6-8F86-8FE92E25FD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0F7475D-5CD0-420F-8E59-B84F327277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81859C0D-E18A-4C86-B214-4AC5F1CB6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64197" cy="6858000"/>
          </a:xfrm>
          <a:custGeom>
            <a:avLst/>
            <a:gdLst>
              <a:gd name="connsiteX0" fmla="*/ 0 w 4618929"/>
              <a:gd name="connsiteY0" fmla="*/ 0 h 6858000"/>
              <a:gd name="connsiteX1" fmla="*/ 4618929 w 4618929"/>
              <a:gd name="connsiteY1" fmla="*/ 0 h 6858000"/>
              <a:gd name="connsiteX2" fmla="*/ 1187974 w 4618929"/>
              <a:gd name="connsiteY2" fmla="*/ 3430955 h 6858000"/>
              <a:gd name="connsiteX3" fmla="*/ 4442373 w 4618929"/>
              <a:gd name="connsiteY3" fmla="*/ 6857446 h 6858000"/>
              <a:gd name="connsiteX4" fmla="*/ 4464285 w 4618929"/>
              <a:gd name="connsiteY4" fmla="*/ 6858000 h 6858000"/>
              <a:gd name="connsiteX5" fmla="*/ 0 w 4618929"/>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18929" h="6858000">
                <a:moveTo>
                  <a:pt x="0" y="0"/>
                </a:moveTo>
                <a:lnTo>
                  <a:pt x="4618929" y="0"/>
                </a:lnTo>
                <a:cubicBezTo>
                  <a:pt x="2724065" y="0"/>
                  <a:pt x="1187974" y="1536091"/>
                  <a:pt x="1187974" y="3430955"/>
                </a:cubicBezTo>
                <a:cubicBezTo>
                  <a:pt x="1187974" y="5266604"/>
                  <a:pt x="2629559" y="6765554"/>
                  <a:pt x="4442373" y="6857446"/>
                </a:cubicBezTo>
                <a:lnTo>
                  <a:pt x="4464285" y="6858000"/>
                </a:lnTo>
                <a:lnTo>
                  <a:pt x="0" y="6858000"/>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642DF44-854D-F221-81E6-A46333ED8986}"/>
              </a:ext>
            </a:extLst>
          </p:cNvPr>
          <p:cNvSpPr>
            <a:spLocks noGrp="1"/>
          </p:cNvSpPr>
          <p:nvPr>
            <p:ph type="ctrTitle"/>
          </p:nvPr>
        </p:nvSpPr>
        <p:spPr>
          <a:xfrm>
            <a:off x="1263535" y="2545976"/>
            <a:ext cx="7548062" cy="997366"/>
          </a:xfrm>
        </p:spPr>
        <p:txBody>
          <a:bodyPr>
            <a:noAutofit/>
          </a:bodyPr>
          <a:lstStyle/>
          <a:p>
            <a:r>
              <a:rPr lang="en-US" sz="7200" b="1" i="1" dirty="0">
                <a:solidFill>
                  <a:srgbClr val="FFFFFF"/>
                </a:solidFill>
                <a:latin typeface="Candara" panose="020E0502030303020204" pitchFamily="34" charset="0"/>
              </a:rPr>
              <a:t>“arm yourselves”</a:t>
            </a:r>
          </a:p>
        </p:txBody>
      </p:sp>
      <p:sp>
        <p:nvSpPr>
          <p:cNvPr id="14" name="Freeform: Shape 13">
            <a:extLst>
              <a:ext uri="{FF2B5EF4-FFF2-40B4-BE49-F238E27FC236}">
                <a16:creationId xmlns:a16="http://schemas.microsoft.com/office/drawing/2014/main" id="{12E616F4-2B04-4A83-B9CB-BD61C5724C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747" y="4677378"/>
            <a:ext cx="8054253" cy="2180622"/>
          </a:xfrm>
          <a:custGeom>
            <a:avLst/>
            <a:gdLst>
              <a:gd name="connsiteX0" fmla="*/ 3178561 w 10739004"/>
              <a:gd name="connsiteY0" fmla="*/ 0 h 2180622"/>
              <a:gd name="connsiteX1" fmla="*/ 3193852 w 10739004"/>
              <a:gd name="connsiteY1" fmla="*/ 0 h 2180622"/>
              <a:gd name="connsiteX2" fmla="*/ 10739004 w 10739004"/>
              <a:gd name="connsiteY2" fmla="*/ 0 h 2180622"/>
              <a:gd name="connsiteX3" fmla="*/ 10739004 w 10739004"/>
              <a:gd name="connsiteY3" fmla="*/ 2180622 h 2180622"/>
              <a:gd name="connsiteX4" fmla="*/ 0 w 10739004"/>
              <a:gd name="connsiteY4" fmla="*/ 2180622 h 2180622"/>
              <a:gd name="connsiteX5" fmla="*/ 16470 w 10739004"/>
              <a:gd name="connsiteY5" fmla="*/ 2134074 h 2180622"/>
              <a:gd name="connsiteX6" fmla="*/ 3017296 w 10739004"/>
              <a:gd name="connsiteY6" fmla="*/ 4464 h 2180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739004" h="2180622">
                <a:moveTo>
                  <a:pt x="3178561" y="0"/>
                </a:moveTo>
                <a:lnTo>
                  <a:pt x="3193852" y="0"/>
                </a:lnTo>
                <a:lnTo>
                  <a:pt x="10739004" y="0"/>
                </a:lnTo>
                <a:lnTo>
                  <a:pt x="10739004" y="2180622"/>
                </a:lnTo>
                <a:lnTo>
                  <a:pt x="0" y="2180622"/>
                </a:lnTo>
                <a:lnTo>
                  <a:pt x="16470" y="2134074"/>
                </a:lnTo>
                <a:cubicBezTo>
                  <a:pt x="506892" y="933772"/>
                  <a:pt x="1657686" y="73383"/>
                  <a:pt x="3017296" y="4464"/>
                </a:cubicBezTo>
                <a:close/>
              </a:path>
            </a:pathLst>
          </a:custGeom>
          <a:solidFill>
            <a:schemeClr val="accent2">
              <a:lumMod val="60000"/>
              <a:lumOff val="40000"/>
              <a:alpha val="2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A7BD5ED-6FE2-C87C-0266-EF020582D94B}"/>
              </a:ext>
            </a:extLst>
          </p:cNvPr>
          <p:cNvSpPr>
            <a:spLocks noGrp="1"/>
          </p:cNvSpPr>
          <p:nvPr>
            <p:ph type="subTitle" idx="1"/>
          </p:nvPr>
        </p:nvSpPr>
        <p:spPr>
          <a:xfrm>
            <a:off x="4553944" y="4677378"/>
            <a:ext cx="3195918" cy="524435"/>
          </a:xfrm>
        </p:spPr>
        <p:txBody>
          <a:bodyPr anchor="ctr">
            <a:noAutofit/>
          </a:bodyPr>
          <a:lstStyle/>
          <a:p>
            <a:pPr algn="r"/>
            <a:r>
              <a:rPr lang="en-US" sz="2800" dirty="0">
                <a:solidFill>
                  <a:srgbClr val="FFFFFF"/>
                </a:solidFill>
                <a:latin typeface="Candara" panose="020E0502030303020204" pitchFamily="34" charset="0"/>
              </a:rPr>
              <a:t>1 Peter 4:1-12</a:t>
            </a:r>
          </a:p>
        </p:txBody>
      </p:sp>
    </p:spTree>
    <p:extLst>
      <p:ext uri="{BB962C8B-B14F-4D97-AF65-F5344CB8AC3E}">
        <p14:creationId xmlns:p14="http://schemas.microsoft.com/office/powerpoint/2010/main" val="1527798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2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467400-FAFF-CA91-71D3-B840B81E00AB}"/>
              </a:ext>
            </a:extLst>
          </p:cNvPr>
          <p:cNvSpPr>
            <a:spLocks noGrp="1"/>
          </p:cNvSpPr>
          <p:nvPr>
            <p:ph idx="1"/>
          </p:nvPr>
        </p:nvSpPr>
        <p:spPr>
          <a:xfrm>
            <a:off x="646572" y="1228165"/>
            <a:ext cx="8435788" cy="5388922"/>
          </a:xfrm>
        </p:spPr>
        <p:txBody>
          <a:bodyPr>
            <a:normAutofit/>
          </a:bodyPr>
          <a:lstStyle/>
          <a:p>
            <a:pPr marL="0" indent="0">
              <a:spcBef>
                <a:spcPts val="0"/>
              </a:spcBef>
              <a:buNone/>
            </a:pPr>
            <a:r>
              <a:rPr lang="en-US" sz="3600" b="1" dirty="0">
                <a:latin typeface="Candara" panose="020E0502030303020204" pitchFamily="34" charset="0"/>
              </a:rPr>
              <a:t>An </a:t>
            </a:r>
            <a:r>
              <a:rPr lang="en-US" sz="3600" b="1" i="1" dirty="0">
                <a:latin typeface="Candara" panose="020E0502030303020204" pitchFamily="34" charset="0"/>
              </a:rPr>
              <a:t>“unceasing Love” </a:t>
            </a:r>
            <a:r>
              <a:rPr lang="en-US" sz="3600" i="1" dirty="0">
                <a:latin typeface="Candara" panose="020E0502030303020204" pitchFamily="34" charset="0"/>
              </a:rPr>
              <a:t>– Phil. 3:13-15</a:t>
            </a:r>
          </a:p>
          <a:p>
            <a:pPr marL="0" indent="0">
              <a:lnSpc>
                <a:spcPct val="100000"/>
              </a:lnSpc>
              <a:spcBef>
                <a:spcPts val="1200"/>
              </a:spcBef>
              <a:buNone/>
            </a:pPr>
            <a:r>
              <a:rPr lang="en-US" sz="3600" b="1" i="1" dirty="0">
                <a:latin typeface="Candara" panose="020E0502030303020204" pitchFamily="34" charset="0"/>
              </a:rPr>
              <a:t>Strong</a:t>
            </a:r>
            <a:r>
              <a:rPr lang="en-US" sz="3600" b="1" dirty="0">
                <a:latin typeface="Candara" panose="020E0502030303020204" pitchFamily="34" charset="0"/>
              </a:rPr>
              <a:t> enough to cover sins </a:t>
            </a:r>
            <a:r>
              <a:rPr lang="en-US" sz="3600" i="1" dirty="0">
                <a:latin typeface="Candara" panose="020E0502030303020204" pitchFamily="34" charset="0"/>
              </a:rPr>
              <a:t>– cf. Psa. 32:1</a:t>
            </a:r>
          </a:p>
          <a:p>
            <a:pPr marL="274320" indent="-274320">
              <a:spcBef>
                <a:spcPts val="0"/>
              </a:spcBef>
              <a:buFont typeface="Wingdings" panose="05000000000000000000" pitchFamily="2" charset="2"/>
              <a:buChar char="§"/>
            </a:pPr>
            <a:r>
              <a:rPr lang="en-US" sz="3200" i="1" dirty="0">
                <a:latin typeface="Candara" panose="020E0502030303020204" pitchFamily="34" charset="0"/>
              </a:rPr>
              <a:t>Psa. 32:1-2; James 5:19-20</a:t>
            </a:r>
          </a:p>
          <a:p>
            <a:pPr marL="0" indent="0">
              <a:lnSpc>
                <a:spcPct val="100000"/>
              </a:lnSpc>
              <a:spcBef>
                <a:spcPts val="1200"/>
              </a:spcBef>
              <a:buNone/>
            </a:pPr>
            <a:r>
              <a:rPr lang="en-US" sz="3600" b="1" i="1" dirty="0">
                <a:latin typeface="Candara" panose="020E0502030303020204" pitchFamily="34" charset="0"/>
              </a:rPr>
              <a:t>Strong</a:t>
            </a:r>
            <a:r>
              <a:rPr lang="en-US" sz="3600" b="1" dirty="0">
                <a:latin typeface="Candara" panose="020E0502030303020204" pitchFamily="34" charset="0"/>
              </a:rPr>
              <a:t> enough to obey God in all things</a:t>
            </a:r>
          </a:p>
          <a:p>
            <a:pPr marL="274320" indent="-274320">
              <a:lnSpc>
                <a:spcPct val="100000"/>
              </a:lnSpc>
              <a:spcBef>
                <a:spcPts val="0"/>
              </a:spcBef>
              <a:buFont typeface="Wingdings" panose="05000000000000000000" pitchFamily="2" charset="2"/>
              <a:buChar char="§"/>
            </a:pPr>
            <a:r>
              <a:rPr lang="en-US" sz="3200" b="1" i="1" dirty="0">
                <a:latin typeface="Candara" panose="020E0502030303020204" pitchFamily="34" charset="0"/>
              </a:rPr>
              <a:t> </a:t>
            </a:r>
            <a:r>
              <a:rPr lang="en-US" sz="3200" i="1" dirty="0">
                <a:latin typeface="Candara" panose="020E0502030303020204" pitchFamily="34" charset="0"/>
              </a:rPr>
              <a:t>1 John 5:1-3</a:t>
            </a:r>
          </a:p>
          <a:p>
            <a:pPr marL="0" indent="0">
              <a:lnSpc>
                <a:spcPct val="100000"/>
              </a:lnSpc>
              <a:spcBef>
                <a:spcPts val="1200"/>
              </a:spcBef>
              <a:buNone/>
            </a:pPr>
            <a:r>
              <a:rPr lang="en-US" sz="3600" b="1" i="1" dirty="0">
                <a:latin typeface="Candara" panose="020E0502030303020204" pitchFamily="34" charset="0"/>
              </a:rPr>
              <a:t>Strong</a:t>
            </a:r>
            <a:r>
              <a:rPr lang="en-US" sz="3600" b="1" dirty="0">
                <a:latin typeface="Candara" panose="020E0502030303020204" pitchFamily="34" charset="0"/>
              </a:rPr>
              <a:t> enough to bind us together</a:t>
            </a:r>
          </a:p>
          <a:p>
            <a:pPr marL="274320" indent="-274320">
              <a:lnSpc>
                <a:spcPct val="100000"/>
              </a:lnSpc>
              <a:spcBef>
                <a:spcPts val="0"/>
              </a:spcBef>
            </a:pPr>
            <a:r>
              <a:rPr lang="en-US" sz="3200" i="1" dirty="0">
                <a:latin typeface="Candara" panose="020E0502030303020204" pitchFamily="34" charset="0"/>
              </a:rPr>
              <a:t>Col. 2:	1-2</a:t>
            </a:r>
          </a:p>
          <a:p>
            <a:pPr marL="0" indent="0">
              <a:lnSpc>
                <a:spcPct val="100000"/>
              </a:lnSpc>
              <a:spcBef>
                <a:spcPts val="600"/>
              </a:spcBef>
              <a:buNone/>
            </a:pPr>
            <a:endParaRPr lang="en-US" sz="3600" b="1" dirty="0">
              <a:latin typeface="Candara" panose="020E0502030303020204" pitchFamily="34" charset="0"/>
            </a:endParaRPr>
          </a:p>
          <a:p>
            <a:pPr marL="274320" indent="-274320">
              <a:spcBef>
                <a:spcPts val="0"/>
              </a:spcBef>
              <a:buFont typeface="Wingdings" panose="05000000000000000000" pitchFamily="2" charset="2"/>
              <a:buChar char="§"/>
            </a:pPr>
            <a:endParaRPr lang="en-US" sz="3600" i="1" dirty="0">
              <a:latin typeface="Candara" panose="020E0502030303020204" pitchFamily="34" charset="0"/>
            </a:endParaRPr>
          </a:p>
          <a:p>
            <a:pPr marL="274320" indent="-274320">
              <a:spcBef>
                <a:spcPts val="0"/>
              </a:spcBef>
              <a:buFont typeface="Wingdings" panose="05000000000000000000" pitchFamily="2" charset="2"/>
              <a:buChar char="§"/>
            </a:pPr>
            <a:endParaRPr lang="en-US" sz="3600" i="1" dirty="0">
              <a:latin typeface="Candara" panose="020E0502030303020204" pitchFamily="34" charset="0"/>
            </a:endParaRPr>
          </a:p>
          <a:p>
            <a:pPr marL="0" indent="0">
              <a:spcBef>
                <a:spcPts val="0"/>
              </a:spcBef>
              <a:buNone/>
            </a:pPr>
            <a:endParaRPr lang="en-US" sz="3600" b="1" i="1" dirty="0">
              <a:latin typeface="Candara" panose="020E0502030303020204" pitchFamily="34" charset="0"/>
            </a:endParaRPr>
          </a:p>
          <a:p>
            <a:pPr marL="0" indent="0">
              <a:spcBef>
                <a:spcPts val="0"/>
              </a:spcBef>
              <a:buNone/>
            </a:pPr>
            <a:endParaRPr lang="en-US" sz="3600" b="1" dirty="0">
              <a:latin typeface="Candara" panose="020E0502030303020204" pitchFamily="34" charset="0"/>
            </a:endParaRPr>
          </a:p>
          <a:p>
            <a:pPr marL="0" indent="0">
              <a:spcBef>
                <a:spcPts val="0"/>
              </a:spcBef>
              <a:buNone/>
            </a:pPr>
            <a:endParaRPr lang="en-US" sz="3600" dirty="0">
              <a:latin typeface="Candara" panose="020E0502030303020204" pitchFamily="34" charset="0"/>
            </a:endParaRPr>
          </a:p>
          <a:p>
            <a:pPr marL="0" indent="0">
              <a:spcBef>
                <a:spcPts val="0"/>
              </a:spcBef>
              <a:buNone/>
            </a:pPr>
            <a:endParaRPr lang="en-US" sz="3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16A0B1A-0C4A-2226-94AA-048FD677BC7C}"/>
              </a:ext>
            </a:extLst>
          </p:cNvPr>
          <p:cNvSpPr>
            <a:spLocks noGrp="1"/>
          </p:cNvSpPr>
          <p:nvPr>
            <p:ph type="sldNum" sz="quarter" idx="12"/>
          </p:nvPr>
        </p:nvSpPr>
        <p:spPr/>
        <p:txBody>
          <a:bodyPr/>
          <a:lstStyle/>
          <a:p>
            <a:fld id="{08AB70BE-1769-45B8-85A6-0C837432C7E6}" type="slidenum">
              <a:rPr lang="en-US" smtClean="0"/>
              <a:t>10</a:t>
            </a:fld>
            <a:endParaRPr lang="en-US"/>
          </a:p>
        </p:txBody>
      </p:sp>
      <p:sp>
        <p:nvSpPr>
          <p:cNvPr id="7" name="Title 1">
            <a:extLst>
              <a:ext uri="{FF2B5EF4-FFF2-40B4-BE49-F238E27FC236}">
                <a16:creationId xmlns:a16="http://schemas.microsoft.com/office/drawing/2014/main" id="{D3BDE2B9-3499-282F-D93D-591A7B098935}"/>
              </a:ext>
            </a:extLst>
          </p:cNvPr>
          <p:cNvSpPr>
            <a:spLocks noGrp="1"/>
          </p:cNvSpPr>
          <p:nvPr>
            <p:ph type="title"/>
          </p:nvPr>
        </p:nvSpPr>
        <p:spPr>
          <a:xfrm>
            <a:off x="869576" y="447233"/>
            <a:ext cx="8193734" cy="556814"/>
          </a:xfrm>
        </p:spPr>
        <p:txBody>
          <a:bodyPr>
            <a:normAutofit fontScale="90000"/>
          </a:bodyPr>
          <a:lstStyle/>
          <a:p>
            <a:r>
              <a:rPr lang="en-US" sz="4800" b="1" dirty="0">
                <a:latin typeface="Candara" panose="020E0502030303020204" pitchFamily="34" charset="0"/>
              </a:rPr>
              <a:t>Fervent Strong Love </a:t>
            </a:r>
            <a:r>
              <a:rPr lang="en-US" sz="4000" i="1" dirty="0">
                <a:latin typeface="Candara" panose="020E0502030303020204" pitchFamily="34" charset="0"/>
              </a:rPr>
              <a:t>– v. 8</a:t>
            </a:r>
          </a:p>
        </p:txBody>
      </p:sp>
      <p:sp>
        <p:nvSpPr>
          <p:cNvPr id="2" name="Rectangle 1">
            <a:extLst>
              <a:ext uri="{FF2B5EF4-FFF2-40B4-BE49-F238E27FC236}">
                <a16:creationId xmlns:a16="http://schemas.microsoft.com/office/drawing/2014/main" id="{15C61E5D-86FC-4FA5-4060-389F0E2C1FC2}"/>
              </a:ext>
            </a:extLst>
          </p:cNvPr>
          <p:cNvSpPr/>
          <p:nvPr/>
        </p:nvSpPr>
        <p:spPr>
          <a:xfrm rot="16200000">
            <a:off x="-2506689" y="3373532"/>
            <a:ext cx="5656113"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arm yourselves with </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4F5B085B-AB4E-9530-682E-7C6BB1FA9BD8}"/>
              </a:ext>
            </a:extLst>
          </p:cNvPr>
          <p:cNvSpPr/>
          <p:nvPr/>
        </p:nvSpPr>
        <p:spPr>
          <a:xfrm>
            <a:off x="375155" y="616814"/>
            <a:ext cx="458960" cy="387233"/>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061039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Effect transition="in" filter="fade">
                                      <p:cBhvr>
                                        <p:cTn id="48" dur="1000"/>
                                        <p:tgtEl>
                                          <p:spTgt spid="3">
                                            <p:txEl>
                                              <p:pRg st="6" end="6"/>
                                            </p:txEl>
                                          </p:spTgt>
                                        </p:tgtEl>
                                      </p:cBhvr>
                                    </p:animEffect>
                                    <p:anim calcmode="lin" valueType="num">
                                      <p:cBhvr>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467400-FAFF-CA91-71D3-B840B81E00AB}"/>
              </a:ext>
            </a:extLst>
          </p:cNvPr>
          <p:cNvSpPr>
            <a:spLocks noGrp="1"/>
          </p:cNvSpPr>
          <p:nvPr>
            <p:ph idx="1"/>
          </p:nvPr>
        </p:nvSpPr>
        <p:spPr>
          <a:xfrm>
            <a:off x="646571" y="1228165"/>
            <a:ext cx="8048541" cy="5388922"/>
          </a:xfrm>
        </p:spPr>
        <p:txBody>
          <a:bodyPr>
            <a:normAutofit/>
          </a:bodyPr>
          <a:lstStyle/>
          <a:p>
            <a:pPr marL="0" indent="0">
              <a:lnSpc>
                <a:spcPct val="100000"/>
              </a:lnSpc>
              <a:spcBef>
                <a:spcPts val="0"/>
              </a:spcBef>
              <a:buNone/>
            </a:pPr>
            <a:r>
              <a:rPr lang="en-US" sz="3600" b="1" dirty="0">
                <a:latin typeface="Candara" panose="020E0502030303020204" pitchFamily="34" charset="0"/>
              </a:rPr>
              <a:t>Severing one another helps anytime –  especially during hard times</a:t>
            </a:r>
          </a:p>
          <a:p>
            <a:pPr marL="0" indent="0">
              <a:lnSpc>
                <a:spcPct val="100000"/>
              </a:lnSpc>
              <a:spcBef>
                <a:spcPts val="1200"/>
              </a:spcBef>
              <a:buNone/>
            </a:pPr>
            <a:r>
              <a:rPr lang="en-US" sz="3600" b="1" dirty="0">
                <a:latin typeface="Candara" panose="020E0502030303020204" pitchFamily="34" charset="0"/>
              </a:rPr>
              <a:t>Any service helps the recipient – but only sincere service helps the giver!</a:t>
            </a:r>
          </a:p>
          <a:p>
            <a:pPr marL="274320" indent="-274320">
              <a:lnSpc>
                <a:spcPct val="100000"/>
              </a:lnSpc>
              <a:spcBef>
                <a:spcPts val="600"/>
              </a:spcBef>
              <a:buFont typeface="Wingdings" panose="05000000000000000000" pitchFamily="2" charset="2"/>
              <a:buChar char="§"/>
            </a:pPr>
            <a:r>
              <a:rPr lang="en-US" sz="3200" dirty="0">
                <a:latin typeface="Candara" panose="020E0502030303020204" pitchFamily="34" charset="0"/>
              </a:rPr>
              <a:t>Hospitality helps others and it brings blessings to ourselves</a:t>
            </a:r>
          </a:p>
          <a:p>
            <a:pPr marL="274320" indent="-274320">
              <a:lnSpc>
                <a:spcPct val="100000"/>
              </a:lnSpc>
              <a:spcBef>
                <a:spcPts val="600"/>
              </a:spcBef>
              <a:buFont typeface="Wingdings" panose="05000000000000000000" pitchFamily="2" charset="2"/>
              <a:buChar char="§"/>
            </a:pPr>
            <a:r>
              <a:rPr lang="en-US" sz="3200" dirty="0">
                <a:latin typeface="Candara" panose="020E0502030303020204" pitchFamily="34" charset="0"/>
              </a:rPr>
              <a:t>Hospitality is not merely giving something back to whom we received a benefit from</a:t>
            </a:r>
          </a:p>
          <a:p>
            <a:pPr marL="548640" lvl="1" indent="-274320">
              <a:lnSpc>
                <a:spcPct val="100000"/>
              </a:lnSpc>
              <a:spcBef>
                <a:spcPts val="0"/>
              </a:spcBef>
              <a:buFont typeface="Wingdings" panose="05000000000000000000" pitchFamily="2" charset="2"/>
              <a:buChar char="§"/>
            </a:pPr>
            <a:r>
              <a:rPr lang="en-US" sz="2800" i="1" dirty="0">
                <a:latin typeface="Candara" panose="020E0502030303020204" pitchFamily="34" charset="0"/>
              </a:rPr>
              <a:t>Matt. 25:34-46</a:t>
            </a:r>
          </a:p>
          <a:p>
            <a:pPr marL="274320" indent="-274320">
              <a:spcBef>
                <a:spcPts val="0"/>
              </a:spcBef>
              <a:buFont typeface="Wingdings" panose="05000000000000000000" pitchFamily="2" charset="2"/>
              <a:buChar char="§"/>
            </a:pPr>
            <a:endParaRPr lang="en-US" sz="3600" i="1" dirty="0">
              <a:latin typeface="Candara" panose="020E0502030303020204" pitchFamily="34" charset="0"/>
            </a:endParaRPr>
          </a:p>
          <a:p>
            <a:pPr marL="274320" indent="-274320">
              <a:spcBef>
                <a:spcPts val="0"/>
              </a:spcBef>
              <a:buFont typeface="Wingdings" panose="05000000000000000000" pitchFamily="2" charset="2"/>
              <a:buChar char="§"/>
            </a:pPr>
            <a:endParaRPr lang="en-US" sz="3600" i="1" dirty="0">
              <a:latin typeface="Candara" panose="020E0502030303020204" pitchFamily="34" charset="0"/>
            </a:endParaRPr>
          </a:p>
          <a:p>
            <a:pPr marL="0" indent="0">
              <a:spcBef>
                <a:spcPts val="0"/>
              </a:spcBef>
              <a:buNone/>
            </a:pPr>
            <a:endParaRPr lang="en-US" sz="3600" b="1" i="1" dirty="0">
              <a:latin typeface="Candara" panose="020E0502030303020204" pitchFamily="34" charset="0"/>
            </a:endParaRPr>
          </a:p>
          <a:p>
            <a:pPr marL="0" indent="0">
              <a:spcBef>
                <a:spcPts val="0"/>
              </a:spcBef>
              <a:buNone/>
            </a:pPr>
            <a:endParaRPr lang="en-US" sz="3600" b="1" dirty="0">
              <a:latin typeface="Candara" panose="020E0502030303020204" pitchFamily="34" charset="0"/>
            </a:endParaRPr>
          </a:p>
          <a:p>
            <a:pPr marL="0" indent="0">
              <a:spcBef>
                <a:spcPts val="0"/>
              </a:spcBef>
              <a:buNone/>
            </a:pPr>
            <a:endParaRPr lang="en-US" sz="3600" dirty="0">
              <a:latin typeface="Candara" panose="020E0502030303020204" pitchFamily="34" charset="0"/>
            </a:endParaRPr>
          </a:p>
          <a:p>
            <a:pPr marL="0" indent="0">
              <a:spcBef>
                <a:spcPts val="0"/>
              </a:spcBef>
              <a:buNone/>
            </a:pPr>
            <a:endParaRPr lang="en-US" sz="3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16A0B1A-0C4A-2226-94AA-048FD677BC7C}"/>
              </a:ext>
            </a:extLst>
          </p:cNvPr>
          <p:cNvSpPr>
            <a:spLocks noGrp="1"/>
          </p:cNvSpPr>
          <p:nvPr>
            <p:ph type="sldNum" sz="quarter" idx="12"/>
          </p:nvPr>
        </p:nvSpPr>
        <p:spPr/>
        <p:txBody>
          <a:bodyPr/>
          <a:lstStyle/>
          <a:p>
            <a:fld id="{08AB70BE-1769-45B8-85A6-0C837432C7E6}" type="slidenum">
              <a:rPr lang="en-US" smtClean="0"/>
              <a:t>11</a:t>
            </a:fld>
            <a:endParaRPr lang="en-US"/>
          </a:p>
        </p:txBody>
      </p:sp>
      <p:sp>
        <p:nvSpPr>
          <p:cNvPr id="7" name="Title 1">
            <a:extLst>
              <a:ext uri="{FF2B5EF4-FFF2-40B4-BE49-F238E27FC236}">
                <a16:creationId xmlns:a16="http://schemas.microsoft.com/office/drawing/2014/main" id="{D3BDE2B9-3499-282F-D93D-591A7B098935}"/>
              </a:ext>
            </a:extLst>
          </p:cNvPr>
          <p:cNvSpPr>
            <a:spLocks noGrp="1"/>
          </p:cNvSpPr>
          <p:nvPr>
            <p:ph type="title"/>
          </p:nvPr>
        </p:nvSpPr>
        <p:spPr>
          <a:xfrm>
            <a:off x="869576" y="447233"/>
            <a:ext cx="8193734" cy="556814"/>
          </a:xfrm>
        </p:spPr>
        <p:txBody>
          <a:bodyPr>
            <a:normAutofit fontScale="90000"/>
          </a:bodyPr>
          <a:lstStyle/>
          <a:p>
            <a:r>
              <a:rPr lang="en-US" sz="4800" b="1" dirty="0">
                <a:latin typeface="Candara" panose="020E0502030303020204" pitchFamily="34" charset="0"/>
              </a:rPr>
              <a:t>Sincere Service </a:t>
            </a:r>
            <a:r>
              <a:rPr lang="en-US" sz="4000" i="1" dirty="0">
                <a:latin typeface="Candara" panose="020E0502030303020204" pitchFamily="34" charset="0"/>
              </a:rPr>
              <a:t>– v. 9-10</a:t>
            </a:r>
          </a:p>
        </p:txBody>
      </p:sp>
      <p:sp>
        <p:nvSpPr>
          <p:cNvPr id="2" name="Rectangle 1">
            <a:extLst>
              <a:ext uri="{FF2B5EF4-FFF2-40B4-BE49-F238E27FC236}">
                <a16:creationId xmlns:a16="http://schemas.microsoft.com/office/drawing/2014/main" id="{15C61E5D-86FC-4FA5-4060-389F0E2C1FC2}"/>
              </a:ext>
            </a:extLst>
          </p:cNvPr>
          <p:cNvSpPr/>
          <p:nvPr/>
        </p:nvSpPr>
        <p:spPr>
          <a:xfrm rot="16200000">
            <a:off x="-2506689" y="3373532"/>
            <a:ext cx="5656113"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arm yourselves with </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4F5B085B-AB4E-9530-682E-7C6BB1FA9BD8}"/>
              </a:ext>
            </a:extLst>
          </p:cNvPr>
          <p:cNvSpPr/>
          <p:nvPr/>
        </p:nvSpPr>
        <p:spPr>
          <a:xfrm>
            <a:off x="375155" y="616814"/>
            <a:ext cx="458960" cy="387233"/>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23305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467400-FAFF-CA91-71D3-B840B81E00AB}"/>
              </a:ext>
            </a:extLst>
          </p:cNvPr>
          <p:cNvSpPr>
            <a:spLocks noGrp="1"/>
          </p:cNvSpPr>
          <p:nvPr>
            <p:ph idx="1"/>
          </p:nvPr>
        </p:nvSpPr>
        <p:spPr>
          <a:xfrm>
            <a:off x="646571" y="1228165"/>
            <a:ext cx="8048541" cy="5571485"/>
          </a:xfrm>
        </p:spPr>
        <p:txBody>
          <a:bodyPr>
            <a:normAutofit/>
          </a:bodyPr>
          <a:lstStyle/>
          <a:p>
            <a:pPr marL="0" indent="0">
              <a:lnSpc>
                <a:spcPct val="100000"/>
              </a:lnSpc>
              <a:spcBef>
                <a:spcPts val="0"/>
              </a:spcBef>
              <a:buNone/>
            </a:pPr>
            <a:r>
              <a:rPr lang="en-US" sz="3600" b="1" dirty="0">
                <a:latin typeface="Candara" panose="020E0502030303020204" pitchFamily="34" charset="0"/>
              </a:rPr>
              <a:t>T</a:t>
            </a:r>
            <a:r>
              <a:rPr lang="en-US" sz="3600" b="1" i="1" dirty="0">
                <a:latin typeface="Candara" panose="020E0502030303020204" pitchFamily="34" charset="0"/>
              </a:rPr>
              <a:t>he “</a:t>
            </a:r>
            <a:r>
              <a:rPr lang="en-US" sz="3600" b="1" i="1" u="sng" dirty="0">
                <a:latin typeface="Candara" panose="020E0502030303020204" pitchFamily="34" charset="0"/>
              </a:rPr>
              <a:t>oracles of God</a:t>
            </a:r>
            <a:r>
              <a:rPr lang="en-US" sz="3600" b="1" i="1" dirty="0">
                <a:latin typeface="Candara" panose="020E0502030303020204" pitchFamily="34" charset="0"/>
              </a:rPr>
              <a:t>” </a:t>
            </a:r>
            <a:r>
              <a:rPr lang="en-US" sz="3600" b="1" dirty="0">
                <a:latin typeface="Candara" panose="020E0502030303020204" pitchFamily="34" charset="0"/>
              </a:rPr>
              <a:t>(utterances of God’s revealed word – the scriptures) speak by </a:t>
            </a:r>
            <a:r>
              <a:rPr lang="en-US" sz="3600" b="1" i="1" u="sng" dirty="0">
                <a:latin typeface="Candara" panose="020E0502030303020204" pitchFamily="34" charset="0"/>
              </a:rPr>
              <a:t>command</a:t>
            </a:r>
            <a:r>
              <a:rPr lang="en-US" sz="3600" b="1" dirty="0">
                <a:latin typeface="Candara" panose="020E0502030303020204" pitchFamily="34" charset="0"/>
              </a:rPr>
              <a:t>, </a:t>
            </a:r>
            <a:r>
              <a:rPr lang="en-US" sz="3600" b="1" i="1" u="sng" dirty="0">
                <a:latin typeface="Candara" panose="020E0502030303020204" pitchFamily="34" charset="0"/>
              </a:rPr>
              <a:t>example</a:t>
            </a:r>
            <a:r>
              <a:rPr lang="en-US" sz="3600" b="1" dirty="0">
                <a:latin typeface="Candara" panose="020E0502030303020204" pitchFamily="34" charset="0"/>
              </a:rPr>
              <a:t> and </a:t>
            </a:r>
            <a:r>
              <a:rPr lang="en-US" sz="3600" b="1" i="1" u="sng" dirty="0">
                <a:latin typeface="Candara" panose="020E0502030303020204" pitchFamily="34" charset="0"/>
              </a:rPr>
              <a:t>necessary</a:t>
            </a:r>
            <a:r>
              <a:rPr lang="en-US" sz="3600" b="1" i="1" dirty="0">
                <a:latin typeface="Candara" panose="020E0502030303020204" pitchFamily="34" charset="0"/>
              </a:rPr>
              <a:t> </a:t>
            </a:r>
            <a:r>
              <a:rPr lang="en-US" sz="3600" b="1" i="1" u="sng" dirty="0">
                <a:latin typeface="Candara" panose="020E0502030303020204" pitchFamily="34" charset="0"/>
              </a:rPr>
              <a:t>inference</a:t>
            </a:r>
            <a:r>
              <a:rPr lang="en-US" sz="3600" b="1" i="1" dirty="0">
                <a:latin typeface="Candara" panose="020E0502030303020204" pitchFamily="34" charset="0"/>
              </a:rPr>
              <a:t>!</a:t>
            </a:r>
          </a:p>
          <a:p>
            <a:pPr marL="0" indent="0">
              <a:lnSpc>
                <a:spcPct val="100000"/>
              </a:lnSpc>
              <a:spcBef>
                <a:spcPts val="1200"/>
              </a:spcBef>
              <a:buNone/>
            </a:pPr>
            <a:r>
              <a:rPr lang="en-US" sz="3600" b="1" dirty="0">
                <a:latin typeface="Candara" panose="020E0502030303020204" pitchFamily="34" charset="0"/>
              </a:rPr>
              <a:t>The </a:t>
            </a:r>
            <a:r>
              <a:rPr lang="en-US" sz="3600" b="1" i="1" dirty="0">
                <a:latin typeface="Candara" panose="020E0502030303020204" pitchFamily="34" charset="0"/>
              </a:rPr>
              <a:t>“</a:t>
            </a:r>
            <a:r>
              <a:rPr lang="en-US" sz="3600" b="1" i="1" u="sng" dirty="0">
                <a:latin typeface="Candara" panose="020E0502030303020204" pitchFamily="34" charset="0"/>
              </a:rPr>
              <a:t>oracles of God</a:t>
            </a:r>
            <a:r>
              <a:rPr lang="en-US" sz="3600" b="1" i="1" dirty="0">
                <a:latin typeface="Candara" panose="020E0502030303020204" pitchFamily="34" charset="0"/>
              </a:rPr>
              <a:t>” </a:t>
            </a:r>
            <a:r>
              <a:rPr lang="en-US" sz="3600" b="1" dirty="0">
                <a:latin typeface="Candara" panose="020E0502030303020204" pitchFamily="34" charset="0"/>
              </a:rPr>
              <a:t>must be respected and fully obeyed!</a:t>
            </a:r>
          </a:p>
          <a:p>
            <a:pPr marL="274320" indent="-274320">
              <a:lnSpc>
                <a:spcPct val="100000"/>
              </a:lnSpc>
              <a:spcBef>
                <a:spcPts val="600"/>
              </a:spcBef>
              <a:buFont typeface="Wingdings" panose="05000000000000000000" pitchFamily="2" charset="2"/>
              <a:buChar char="§"/>
            </a:pPr>
            <a:r>
              <a:rPr lang="en-US" sz="3600" i="1" dirty="0">
                <a:latin typeface="Candara" panose="020E0502030303020204" pitchFamily="34" charset="0"/>
              </a:rPr>
              <a:t>Col. 3:17; 2 John 9-11; 2 Tim. 3:16-17</a:t>
            </a:r>
          </a:p>
          <a:p>
            <a:pPr marL="0" indent="0">
              <a:lnSpc>
                <a:spcPct val="100000"/>
              </a:lnSpc>
              <a:spcBef>
                <a:spcPts val="0"/>
              </a:spcBef>
              <a:buNone/>
            </a:pPr>
            <a:br>
              <a:rPr lang="en-US" sz="3600" b="1" dirty="0">
                <a:latin typeface="Candara" panose="020E0502030303020204" pitchFamily="34" charset="0"/>
              </a:rPr>
            </a:br>
            <a:endParaRPr lang="en-US" sz="3600" b="1" dirty="0">
              <a:latin typeface="Candara" panose="020E0502030303020204" pitchFamily="34" charset="0"/>
            </a:endParaRPr>
          </a:p>
          <a:p>
            <a:pPr marL="0" indent="0">
              <a:lnSpc>
                <a:spcPct val="100000"/>
              </a:lnSpc>
              <a:spcBef>
                <a:spcPts val="0"/>
              </a:spcBef>
              <a:buNone/>
            </a:pPr>
            <a:endParaRPr lang="en-US" sz="3600" b="1" dirty="0">
              <a:latin typeface="Candara" panose="020E0502030303020204" pitchFamily="34" charset="0"/>
            </a:endParaRPr>
          </a:p>
          <a:p>
            <a:pPr marL="0" indent="0">
              <a:spcBef>
                <a:spcPts val="0"/>
              </a:spcBef>
              <a:buNone/>
            </a:pPr>
            <a:endParaRPr lang="en-US" sz="3600" b="1" i="1" dirty="0">
              <a:latin typeface="Candara" panose="020E0502030303020204" pitchFamily="34" charset="0"/>
            </a:endParaRPr>
          </a:p>
          <a:p>
            <a:pPr marL="0" indent="0">
              <a:spcBef>
                <a:spcPts val="0"/>
              </a:spcBef>
              <a:buNone/>
            </a:pPr>
            <a:endParaRPr lang="en-US" sz="3600" b="1" dirty="0">
              <a:latin typeface="Candara" panose="020E0502030303020204" pitchFamily="34" charset="0"/>
            </a:endParaRPr>
          </a:p>
          <a:p>
            <a:pPr marL="0" indent="0">
              <a:spcBef>
                <a:spcPts val="0"/>
              </a:spcBef>
              <a:buNone/>
            </a:pPr>
            <a:endParaRPr lang="en-US" sz="3600" dirty="0">
              <a:latin typeface="Candara" panose="020E0502030303020204" pitchFamily="34" charset="0"/>
            </a:endParaRPr>
          </a:p>
          <a:p>
            <a:pPr marL="0" indent="0">
              <a:spcBef>
                <a:spcPts val="0"/>
              </a:spcBef>
              <a:buNone/>
            </a:pPr>
            <a:endParaRPr lang="en-US" sz="3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16A0B1A-0C4A-2226-94AA-048FD677BC7C}"/>
              </a:ext>
            </a:extLst>
          </p:cNvPr>
          <p:cNvSpPr>
            <a:spLocks noGrp="1"/>
          </p:cNvSpPr>
          <p:nvPr>
            <p:ph type="sldNum" sz="quarter" idx="12"/>
          </p:nvPr>
        </p:nvSpPr>
        <p:spPr/>
        <p:txBody>
          <a:bodyPr/>
          <a:lstStyle/>
          <a:p>
            <a:fld id="{08AB70BE-1769-45B8-85A6-0C837432C7E6}" type="slidenum">
              <a:rPr lang="en-US" smtClean="0"/>
              <a:t>12</a:t>
            </a:fld>
            <a:endParaRPr lang="en-US"/>
          </a:p>
        </p:txBody>
      </p:sp>
      <p:sp>
        <p:nvSpPr>
          <p:cNvPr id="7" name="Title 1">
            <a:extLst>
              <a:ext uri="{FF2B5EF4-FFF2-40B4-BE49-F238E27FC236}">
                <a16:creationId xmlns:a16="http://schemas.microsoft.com/office/drawing/2014/main" id="{D3BDE2B9-3499-282F-D93D-591A7B098935}"/>
              </a:ext>
            </a:extLst>
          </p:cNvPr>
          <p:cNvSpPr>
            <a:spLocks noGrp="1"/>
          </p:cNvSpPr>
          <p:nvPr>
            <p:ph type="title"/>
          </p:nvPr>
        </p:nvSpPr>
        <p:spPr>
          <a:xfrm>
            <a:off x="834115" y="447233"/>
            <a:ext cx="8193734" cy="556814"/>
          </a:xfrm>
        </p:spPr>
        <p:txBody>
          <a:bodyPr>
            <a:normAutofit fontScale="90000"/>
          </a:bodyPr>
          <a:lstStyle/>
          <a:p>
            <a:r>
              <a:rPr lang="en-US" sz="4800" b="1" dirty="0">
                <a:latin typeface="Candara" panose="020E0502030303020204" pitchFamily="34" charset="0"/>
              </a:rPr>
              <a:t>Scriptural Authority </a:t>
            </a:r>
            <a:r>
              <a:rPr lang="en-US" sz="4000" i="1" dirty="0">
                <a:latin typeface="Candara" panose="020E0502030303020204" pitchFamily="34" charset="0"/>
              </a:rPr>
              <a:t>– v. 11</a:t>
            </a:r>
          </a:p>
        </p:txBody>
      </p:sp>
      <p:sp>
        <p:nvSpPr>
          <p:cNvPr id="2" name="Rectangle 1">
            <a:extLst>
              <a:ext uri="{FF2B5EF4-FFF2-40B4-BE49-F238E27FC236}">
                <a16:creationId xmlns:a16="http://schemas.microsoft.com/office/drawing/2014/main" id="{15C61E5D-86FC-4FA5-4060-389F0E2C1FC2}"/>
              </a:ext>
            </a:extLst>
          </p:cNvPr>
          <p:cNvSpPr/>
          <p:nvPr/>
        </p:nvSpPr>
        <p:spPr>
          <a:xfrm rot="16200000">
            <a:off x="-2506689" y="3373532"/>
            <a:ext cx="5656113"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arm yourselves with </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4F5B085B-AB4E-9530-682E-7C6BB1FA9BD8}"/>
              </a:ext>
            </a:extLst>
          </p:cNvPr>
          <p:cNvSpPr/>
          <p:nvPr/>
        </p:nvSpPr>
        <p:spPr>
          <a:xfrm>
            <a:off x="375155" y="616814"/>
            <a:ext cx="458960" cy="387233"/>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659177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AE74EBA-D2C0-48AE-BC45-68F2A5D40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B26DDCB-14E3-4156-835C-B9A6A4300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9152956" cy="21289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D49B58-70BC-C4FE-1B8D-DFA36C42547B}"/>
              </a:ext>
            </a:extLst>
          </p:cNvPr>
          <p:cNvSpPr>
            <a:spLocks noGrp="1"/>
          </p:cNvSpPr>
          <p:nvPr>
            <p:ph type="title"/>
          </p:nvPr>
        </p:nvSpPr>
        <p:spPr>
          <a:xfrm>
            <a:off x="685800" y="591670"/>
            <a:ext cx="7436145" cy="1105648"/>
          </a:xfrm>
        </p:spPr>
        <p:txBody>
          <a:bodyPr>
            <a:normAutofit/>
          </a:bodyPr>
          <a:lstStyle/>
          <a:p>
            <a:r>
              <a:rPr lang="en-US" sz="6000" b="1" dirty="0">
                <a:solidFill>
                  <a:srgbClr val="FFFFFF"/>
                </a:solidFill>
                <a:latin typeface="Candara" panose="020E0502030303020204" pitchFamily="34" charset="0"/>
              </a:rPr>
              <a:t>CONCLUSION</a:t>
            </a:r>
            <a:endParaRPr lang="en-US" sz="6000" dirty="0">
              <a:solidFill>
                <a:srgbClr val="FFFFFF"/>
              </a:solidFill>
              <a:latin typeface="Candara" panose="020E0502030303020204" pitchFamily="34" charset="0"/>
            </a:endParaRPr>
          </a:p>
        </p:txBody>
      </p:sp>
      <p:sp>
        <p:nvSpPr>
          <p:cNvPr id="15" name="Freeform: Shape 14">
            <a:extLst>
              <a:ext uri="{FF2B5EF4-FFF2-40B4-BE49-F238E27FC236}">
                <a16:creationId xmlns:a16="http://schemas.microsoft.com/office/drawing/2014/main" id="{83299DC6-FC4C-47A5-B9DE-DD3011E19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7395221" y="0"/>
            <a:ext cx="1757735"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A455CAC4-59BE-4CCB-9569-D2A1AAA3A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7395221" y="0"/>
            <a:ext cx="1757735" cy="4385568"/>
          </a:xfrm>
          <a:custGeom>
            <a:avLst/>
            <a:gdLst>
              <a:gd name="connsiteX0" fmla="*/ 0 w 2343647"/>
              <a:gd name="connsiteY0" fmla="*/ 0 h 4385568"/>
              <a:gd name="connsiteX1" fmla="*/ 13818 w 2343647"/>
              <a:gd name="connsiteY1" fmla="*/ 0 h 4385568"/>
              <a:gd name="connsiteX2" fmla="*/ 34560 w 2343647"/>
              <a:gd name="connsiteY2" fmla="*/ 141658 h 4385568"/>
              <a:gd name="connsiteX3" fmla="*/ 2208831 w 2343647"/>
              <a:gd name="connsiteY3" fmla="*/ 2118828 h 4385568"/>
              <a:gd name="connsiteX4" fmla="*/ 2343647 w 2343647"/>
              <a:gd name="connsiteY4" fmla="*/ 2125211 h 4385568"/>
              <a:gd name="connsiteX5" fmla="*/ 2208831 w 2343647"/>
              <a:gd name="connsiteY5" fmla="*/ 2131594 h 4385568"/>
              <a:gd name="connsiteX6" fmla="*/ 3143 w 2343647"/>
              <a:gd name="connsiteY6" fmla="*/ 4323325 h 4385568"/>
              <a:gd name="connsiteX7" fmla="*/ 0 w 2343647"/>
              <a:gd name="connsiteY7" fmla="*/ 4385568 h 4385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43647" h="4385568">
                <a:moveTo>
                  <a:pt x="0" y="0"/>
                </a:moveTo>
                <a:lnTo>
                  <a:pt x="13818" y="0"/>
                </a:lnTo>
                <a:lnTo>
                  <a:pt x="34560" y="141658"/>
                </a:lnTo>
                <a:cubicBezTo>
                  <a:pt x="237593" y="1199063"/>
                  <a:pt x="1119361" y="2015131"/>
                  <a:pt x="2208831" y="2118828"/>
                </a:cubicBezTo>
                <a:lnTo>
                  <a:pt x="2343647" y="2125211"/>
                </a:lnTo>
                <a:lnTo>
                  <a:pt x="2208831" y="2131594"/>
                </a:lnTo>
                <a:cubicBezTo>
                  <a:pt x="1046730" y="2242204"/>
                  <a:pt x="120947" y="3163335"/>
                  <a:pt x="3143" y="4323325"/>
                </a:cubicBezTo>
                <a:lnTo>
                  <a:pt x="0" y="4385568"/>
                </a:lnTo>
                <a:close/>
              </a:path>
            </a:pathLst>
          </a:custGeom>
          <a:solidFill>
            <a:schemeClr val="accent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BB0A520-5A06-5077-A4F7-9CE1E362D1D3}"/>
              </a:ext>
            </a:extLst>
          </p:cNvPr>
          <p:cNvSpPr>
            <a:spLocks noGrp="1"/>
          </p:cNvSpPr>
          <p:nvPr>
            <p:ph idx="1"/>
          </p:nvPr>
        </p:nvSpPr>
        <p:spPr>
          <a:xfrm>
            <a:off x="149629" y="2205863"/>
            <a:ext cx="8395855" cy="4569012"/>
          </a:xfrm>
        </p:spPr>
        <p:txBody>
          <a:bodyPr>
            <a:noAutofit/>
          </a:bodyPr>
          <a:lstStyle/>
          <a:p>
            <a:pPr marL="274320" indent="-274320" algn="l">
              <a:lnSpc>
                <a:spcPct val="100000"/>
              </a:lnSpc>
              <a:spcBef>
                <a:spcPts val="600"/>
              </a:spcBef>
              <a:buFont typeface="Wingdings" panose="05000000000000000000" pitchFamily="2" charset="2"/>
              <a:buChar char="§"/>
            </a:pPr>
            <a:r>
              <a:rPr lang="en-US" sz="3600" dirty="0">
                <a:latin typeface="Candara" panose="020E0502030303020204" pitchFamily="34" charset="0"/>
              </a:rPr>
              <a:t>T</a:t>
            </a:r>
            <a:r>
              <a:rPr lang="en-US" sz="3600" b="0" i="0" u="none" strike="noStrike" baseline="0" dirty="0">
                <a:latin typeface="Candara" panose="020E0502030303020204" pitchFamily="34" charset="0"/>
              </a:rPr>
              <a:t>o survive life’s troubles, you must be diligent and </a:t>
            </a:r>
            <a:r>
              <a:rPr lang="en-US" sz="3600" b="1" i="1" u="none" strike="noStrike" baseline="0" dirty="0">
                <a:latin typeface="Candara" panose="020E0502030303020204" pitchFamily="34" charset="0"/>
              </a:rPr>
              <a:t>“arm yourselves”!</a:t>
            </a:r>
          </a:p>
          <a:p>
            <a:pPr marL="274320" indent="-274320" algn="l">
              <a:lnSpc>
                <a:spcPct val="100000"/>
              </a:lnSpc>
              <a:spcBef>
                <a:spcPts val="1200"/>
              </a:spcBef>
              <a:buFont typeface="Wingdings" panose="05000000000000000000" pitchFamily="2" charset="2"/>
              <a:buChar char="§"/>
            </a:pPr>
            <a:r>
              <a:rPr lang="en-US" sz="3600" b="0" i="0" u="none" strike="noStrike" baseline="0" dirty="0">
                <a:latin typeface="Candara" panose="020E0502030303020204" pitchFamily="34" charset="0"/>
              </a:rPr>
              <a:t>To stand approved of God </a:t>
            </a:r>
            <a:r>
              <a:rPr lang="en-US" sz="3600" dirty="0">
                <a:latin typeface="Candara" panose="020E0502030303020204" pitchFamily="34" charset="0"/>
              </a:rPr>
              <a:t>on the day of </a:t>
            </a:r>
            <a:r>
              <a:rPr lang="en-US" sz="3600" b="0" i="0" u="none" strike="noStrike" baseline="0" dirty="0">
                <a:latin typeface="Candara" panose="020E0502030303020204" pitchFamily="34" charset="0"/>
              </a:rPr>
              <a:t>judgment, then obey the gospel and </a:t>
            </a:r>
            <a:r>
              <a:rPr lang="en-US" sz="3600" b="1" i="1" u="none" strike="noStrike" baseline="0" dirty="0">
                <a:latin typeface="Candara" panose="020E0502030303020204" pitchFamily="34" charset="0"/>
              </a:rPr>
              <a:t>“arm yourselves”!</a:t>
            </a:r>
          </a:p>
          <a:p>
            <a:pPr marL="0" indent="0" algn="ctr">
              <a:lnSpc>
                <a:spcPct val="100000"/>
              </a:lnSpc>
              <a:spcBef>
                <a:spcPts val="1200"/>
              </a:spcBef>
              <a:buNone/>
            </a:pPr>
            <a:r>
              <a:rPr lang="en-US" sz="4400" b="1" i="1" dirty="0">
                <a:solidFill>
                  <a:srgbClr val="FF0000"/>
                </a:solidFill>
                <a:latin typeface="Candara" panose="020E0502030303020204" pitchFamily="34" charset="0"/>
              </a:rPr>
              <a:t>“This world is not my home, I’m just a passing through”</a:t>
            </a:r>
          </a:p>
        </p:txBody>
      </p:sp>
      <p:sp>
        <p:nvSpPr>
          <p:cNvPr id="5" name="Slide Number Placeholder 4">
            <a:extLst>
              <a:ext uri="{FF2B5EF4-FFF2-40B4-BE49-F238E27FC236}">
                <a16:creationId xmlns:a16="http://schemas.microsoft.com/office/drawing/2014/main" id="{6D0209B2-F8A7-60D1-318C-1B0918B240A0}"/>
              </a:ext>
            </a:extLst>
          </p:cNvPr>
          <p:cNvSpPr>
            <a:spLocks noGrp="1"/>
          </p:cNvSpPr>
          <p:nvPr>
            <p:ph type="sldNum" sz="quarter" idx="12"/>
          </p:nvPr>
        </p:nvSpPr>
        <p:spPr>
          <a:xfrm>
            <a:off x="6950807" y="5946279"/>
            <a:ext cx="328497" cy="230683"/>
          </a:xfrm>
        </p:spPr>
        <p:txBody>
          <a:bodyPr/>
          <a:lstStyle/>
          <a:p>
            <a:pPr defTabSz="576072">
              <a:spcAft>
                <a:spcPts val="600"/>
              </a:spcAft>
            </a:pPr>
            <a:fld id="{08AB70BE-1769-45B8-85A6-0C837432C7E6}" type="slidenum">
              <a:rPr lang="en-US" sz="945" kern="1200">
                <a:solidFill>
                  <a:schemeClr val="bg1"/>
                </a:solidFill>
                <a:latin typeface="+mj-lt"/>
                <a:ea typeface="+mn-ea"/>
                <a:cs typeface="+mn-cs"/>
              </a:rPr>
              <a:pPr defTabSz="576072">
                <a:spcAft>
                  <a:spcPts val="600"/>
                </a:spcAft>
              </a:pPr>
              <a:t>13</a:t>
            </a:fld>
            <a:endParaRPr lang="en-US"/>
          </a:p>
        </p:txBody>
      </p:sp>
      <p:sp>
        <p:nvSpPr>
          <p:cNvPr id="4" name="Slide Number Placeholder 1">
            <a:extLst>
              <a:ext uri="{FF2B5EF4-FFF2-40B4-BE49-F238E27FC236}">
                <a16:creationId xmlns:a16="http://schemas.microsoft.com/office/drawing/2014/main" id="{F76F5FFA-BB7B-A3D1-8806-51AA87246825}"/>
              </a:ext>
            </a:extLst>
          </p:cNvPr>
          <p:cNvSpPr txBox="1">
            <a:spLocks/>
          </p:cNvSpPr>
          <p:nvPr/>
        </p:nvSpPr>
        <p:spPr>
          <a:xfrm>
            <a:off x="8543364" y="6434525"/>
            <a:ext cx="519946" cy="365125"/>
          </a:xfrm>
          <a:prstGeom prst="rect">
            <a:avLst/>
          </a:prstGeom>
        </p:spPr>
        <p:txBody>
          <a:bodyPr vert="horz" lIns="91440" tIns="45720" rIns="91440" bIns="45720" rtlCol="0" anchor="ctr"/>
          <a:lstStyle>
            <a:defPPr>
              <a:defRPr lang="en-US"/>
            </a:defPPr>
            <a:lvl1pPr marL="0" algn="r" defTabSz="914400" rtl="0" eaLnBrk="1" latinLnBrk="0" hangingPunct="1">
              <a:defRPr sz="15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AB70BE-1769-45B8-85A6-0C837432C7E6}" type="slidenum">
              <a:rPr lang="en-US" smtClean="0">
                <a:solidFill>
                  <a:schemeClr val="tx1"/>
                </a:solidFill>
              </a:rPr>
              <a:pPr/>
              <a:t>13</a:t>
            </a:fld>
            <a:endParaRPr lang="en-US" dirty="0">
              <a:solidFill>
                <a:schemeClr val="tx1"/>
              </a:solidFill>
            </a:endParaRPr>
          </a:p>
        </p:txBody>
      </p:sp>
    </p:spTree>
    <p:extLst>
      <p:ext uri="{BB962C8B-B14F-4D97-AF65-F5344CB8AC3E}">
        <p14:creationId xmlns:p14="http://schemas.microsoft.com/office/powerpoint/2010/main" val="20194377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0749" y="1473870"/>
            <a:ext cx="8083321" cy="5143062"/>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1 John 1:7-9</a:t>
            </a:r>
          </a:p>
          <a:p>
            <a:pPr marL="0" indent="0" algn="just">
              <a:spcBef>
                <a:spcPts val="400"/>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243786"/>
            <a:ext cx="8083321" cy="1107996"/>
          </a:xfrm>
          <a:prstGeom prst="rect">
            <a:avLst/>
          </a:prstGeom>
          <a:solidFill>
            <a:schemeClr val="accent2"/>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95026" y="474618"/>
            <a:ext cx="721326" cy="646331"/>
          </a:xfrm>
          <a:prstGeom prst="rect">
            <a:avLst/>
          </a:prstGeom>
          <a:noFill/>
        </p:spPr>
        <p:txBody>
          <a:bodyPr wrap="square" rtlCol="0">
            <a:spAutoFit/>
          </a:bodyPr>
          <a:lstStyle/>
          <a:p>
            <a:pPr algn="ctr"/>
            <a:r>
              <a:rPr lang="en-US" b="1" dirty="0">
                <a:solidFill>
                  <a:schemeClr val="bg2"/>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4CF3F34D-C225-1FF2-3137-4A6202BDF5A4}"/>
              </a:ext>
            </a:extLst>
          </p:cNvPr>
          <p:cNvSpPr>
            <a:spLocks noGrp="1"/>
          </p:cNvSpPr>
          <p:nvPr>
            <p:ph type="sldNum" sz="quarter" idx="12"/>
          </p:nvPr>
        </p:nvSpPr>
        <p:spPr/>
        <p:txBody>
          <a:bodyPr/>
          <a:lstStyle/>
          <a:p>
            <a:fld id="{08AB70BE-1769-45B8-85A6-0C837432C7E6}" type="slidenum">
              <a:rPr lang="en-US" smtClean="0"/>
              <a:t>14</a:t>
            </a:fld>
            <a:endParaRPr lang="en-US" dirty="0"/>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49B58-70BC-C4FE-1B8D-DFA36C42547B}"/>
              </a:ext>
            </a:extLst>
          </p:cNvPr>
          <p:cNvSpPr>
            <a:spLocks noGrp="1"/>
          </p:cNvSpPr>
          <p:nvPr>
            <p:ph type="title"/>
          </p:nvPr>
        </p:nvSpPr>
        <p:spPr>
          <a:xfrm>
            <a:off x="427932" y="447233"/>
            <a:ext cx="7436144" cy="556814"/>
          </a:xfrm>
        </p:spPr>
        <p:txBody>
          <a:bodyPr>
            <a:normAutofit fontScale="90000"/>
          </a:bodyPr>
          <a:lstStyle/>
          <a:p>
            <a:r>
              <a:rPr lang="en-US" sz="4800" b="1" dirty="0">
                <a:latin typeface="Candara" panose="020E0502030303020204" pitchFamily="34" charset="0"/>
              </a:rPr>
              <a:t>1 Peter 4:1-12 </a:t>
            </a:r>
            <a:r>
              <a:rPr lang="en-US" sz="4800" dirty="0">
                <a:latin typeface="Candara" panose="020E0502030303020204" pitchFamily="34" charset="0"/>
              </a:rPr>
              <a:t>(1-3)</a:t>
            </a:r>
          </a:p>
        </p:txBody>
      </p:sp>
      <p:sp>
        <p:nvSpPr>
          <p:cNvPr id="4" name="Rectangle 3">
            <a:extLst>
              <a:ext uri="{FF2B5EF4-FFF2-40B4-BE49-F238E27FC236}">
                <a16:creationId xmlns:a16="http://schemas.microsoft.com/office/drawing/2014/main" id="{8968C0D1-15E5-98A1-DC9E-7FF41C71A716}"/>
              </a:ext>
            </a:extLst>
          </p:cNvPr>
          <p:cNvSpPr/>
          <p:nvPr/>
        </p:nvSpPr>
        <p:spPr>
          <a:xfrm>
            <a:off x="1461246" y="1855696"/>
            <a:ext cx="2519083" cy="430306"/>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B0A520-5A06-5077-A4F7-9CE1E362D1D3}"/>
              </a:ext>
            </a:extLst>
          </p:cNvPr>
          <p:cNvSpPr>
            <a:spLocks noGrp="1"/>
          </p:cNvSpPr>
          <p:nvPr>
            <p:ph idx="1"/>
          </p:nvPr>
        </p:nvSpPr>
        <p:spPr>
          <a:xfrm>
            <a:off x="493059" y="1299882"/>
            <a:ext cx="8139953" cy="4743109"/>
          </a:xfrm>
        </p:spPr>
        <p:txBody>
          <a:bodyPr>
            <a:noAutofit/>
          </a:bodyPr>
          <a:lstStyle/>
          <a:p>
            <a:pPr marL="0" indent="0">
              <a:lnSpc>
                <a:spcPct val="100000"/>
              </a:lnSpc>
              <a:buNone/>
            </a:pPr>
            <a:r>
              <a:rPr lang="en-US" sz="3000" b="1" i="1" dirty="0">
                <a:solidFill>
                  <a:schemeClr val="accent1"/>
                </a:solidFill>
                <a:latin typeface="Candara" panose="020E0502030303020204" pitchFamily="34" charset="0"/>
              </a:rPr>
              <a:t>1</a:t>
            </a:r>
            <a:r>
              <a:rPr lang="en-US" sz="3000" b="1" i="1" dirty="0">
                <a:latin typeface="Candara" panose="020E0502030303020204" pitchFamily="34" charset="0"/>
              </a:rPr>
              <a:t> Therefore, since Christ suffered for us in the flesh, arm yourselves also with the same mind, for he who has suffered in the flesh has ceased from sin, </a:t>
            </a:r>
            <a:r>
              <a:rPr lang="en-US" sz="3000" b="1" i="1" dirty="0">
                <a:solidFill>
                  <a:schemeClr val="accent1"/>
                </a:solidFill>
                <a:latin typeface="Candara" panose="020E0502030303020204" pitchFamily="34" charset="0"/>
              </a:rPr>
              <a:t>2 </a:t>
            </a:r>
            <a:r>
              <a:rPr lang="en-US" sz="3000" b="1" i="1" dirty="0">
                <a:latin typeface="Candara" panose="020E0502030303020204" pitchFamily="34" charset="0"/>
              </a:rPr>
              <a:t>that he no longer should live the rest of his time in the flesh for the lusts of men, but for the will of God. </a:t>
            </a:r>
            <a:r>
              <a:rPr lang="en-US" sz="3000" b="1" i="1" dirty="0">
                <a:solidFill>
                  <a:schemeClr val="accent1"/>
                </a:solidFill>
                <a:latin typeface="Candara" panose="020E0502030303020204" pitchFamily="34" charset="0"/>
              </a:rPr>
              <a:t>3</a:t>
            </a:r>
            <a:r>
              <a:rPr lang="en-US" sz="3000" b="1" i="1" dirty="0">
                <a:latin typeface="Candara" panose="020E0502030303020204" pitchFamily="34" charset="0"/>
              </a:rPr>
              <a:t> For we have spent enough of our past lifetime in doing the will of the Gentiles--when we walked in lewdness, lusts, drunkenness, revelries, drinking parties, and abominable idolatries. </a:t>
            </a:r>
          </a:p>
        </p:txBody>
      </p:sp>
      <p:sp>
        <p:nvSpPr>
          <p:cNvPr id="5" name="Slide Number Placeholder 4">
            <a:extLst>
              <a:ext uri="{FF2B5EF4-FFF2-40B4-BE49-F238E27FC236}">
                <a16:creationId xmlns:a16="http://schemas.microsoft.com/office/drawing/2014/main" id="{6D0209B2-F8A7-60D1-318C-1B0918B240A0}"/>
              </a:ext>
            </a:extLst>
          </p:cNvPr>
          <p:cNvSpPr>
            <a:spLocks noGrp="1"/>
          </p:cNvSpPr>
          <p:nvPr>
            <p:ph type="sldNum" sz="quarter" idx="12"/>
          </p:nvPr>
        </p:nvSpPr>
        <p:spPr/>
        <p:txBody>
          <a:bodyPr/>
          <a:lstStyle/>
          <a:p>
            <a:fld id="{08AB70BE-1769-45B8-85A6-0C837432C7E6}" type="slidenum">
              <a:rPr lang="en-US" smtClean="0"/>
              <a:t>2</a:t>
            </a:fld>
            <a:endParaRPr lang="en-US"/>
          </a:p>
        </p:txBody>
      </p:sp>
    </p:spTree>
    <p:extLst>
      <p:ext uri="{BB962C8B-B14F-4D97-AF65-F5344CB8AC3E}">
        <p14:creationId xmlns:p14="http://schemas.microsoft.com/office/powerpoint/2010/main" val="41047609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49B58-70BC-C4FE-1B8D-DFA36C42547B}"/>
              </a:ext>
            </a:extLst>
          </p:cNvPr>
          <p:cNvSpPr>
            <a:spLocks noGrp="1"/>
          </p:cNvSpPr>
          <p:nvPr>
            <p:ph type="title"/>
          </p:nvPr>
        </p:nvSpPr>
        <p:spPr>
          <a:xfrm>
            <a:off x="427932" y="447233"/>
            <a:ext cx="7436144" cy="556814"/>
          </a:xfrm>
        </p:spPr>
        <p:txBody>
          <a:bodyPr>
            <a:normAutofit fontScale="90000"/>
          </a:bodyPr>
          <a:lstStyle/>
          <a:p>
            <a:r>
              <a:rPr lang="en-US" sz="4800" b="1" dirty="0">
                <a:latin typeface="Candara" panose="020E0502030303020204" pitchFamily="34" charset="0"/>
              </a:rPr>
              <a:t>1 Peter 4:1-12 </a:t>
            </a:r>
            <a:r>
              <a:rPr lang="en-US" sz="4800" dirty="0">
                <a:latin typeface="Candara" panose="020E0502030303020204" pitchFamily="34" charset="0"/>
              </a:rPr>
              <a:t>(4-7)</a:t>
            </a:r>
          </a:p>
        </p:txBody>
      </p:sp>
      <p:sp>
        <p:nvSpPr>
          <p:cNvPr id="3" name="Content Placeholder 2">
            <a:extLst>
              <a:ext uri="{FF2B5EF4-FFF2-40B4-BE49-F238E27FC236}">
                <a16:creationId xmlns:a16="http://schemas.microsoft.com/office/drawing/2014/main" id="{6BB0A520-5A06-5077-A4F7-9CE1E362D1D3}"/>
              </a:ext>
            </a:extLst>
          </p:cNvPr>
          <p:cNvSpPr>
            <a:spLocks noGrp="1"/>
          </p:cNvSpPr>
          <p:nvPr>
            <p:ph idx="1"/>
          </p:nvPr>
        </p:nvSpPr>
        <p:spPr>
          <a:xfrm>
            <a:off x="493059" y="1299882"/>
            <a:ext cx="8139953" cy="4743109"/>
          </a:xfrm>
        </p:spPr>
        <p:txBody>
          <a:bodyPr>
            <a:noAutofit/>
          </a:bodyPr>
          <a:lstStyle/>
          <a:p>
            <a:pPr marL="0" indent="0">
              <a:lnSpc>
                <a:spcPct val="100000"/>
              </a:lnSpc>
              <a:buNone/>
            </a:pPr>
            <a:r>
              <a:rPr lang="en-US" sz="3000" b="1" i="1" dirty="0">
                <a:solidFill>
                  <a:schemeClr val="accent1"/>
                </a:solidFill>
                <a:latin typeface="Candara" panose="020E0502030303020204" pitchFamily="34" charset="0"/>
              </a:rPr>
              <a:t>4 </a:t>
            </a:r>
            <a:r>
              <a:rPr lang="en-US" sz="3000" b="1" i="1" dirty="0">
                <a:solidFill>
                  <a:schemeClr val="tx1"/>
                </a:solidFill>
                <a:latin typeface="Candara" panose="020E0502030303020204" pitchFamily="34" charset="0"/>
              </a:rPr>
              <a:t>In regard to these, they think it strange that you do not run with them in the same flood of dissipation, speaking evil of you. </a:t>
            </a:r>
            <a:r>
              <a:rPr lang="en-US" sz="3000" b="1" i="1" dirty="0">
                <a:solidFill>
                  <a:schemeClr val="accent1"/>
                </a:solidFill>
                <a:latin typeface="Candara" panose="020E0502030303020204" pitchFamily="34" charset="0"/>
              </a:rPr>
              <a:t>5</a:t>
            </a:r>
            <a:r>
              <a:rPr lang="en-US" sz="3000" b="1" i="1" dirty="0">
                <a:solidFill>
                  <a:schemeClr val="tx1"/>
                </a:solidFill>
                <a:latin typeface="Candara" panose="020E0502030303020204" pitchFamily="34" charset="0"/>
              </a:rPr>
              <a:t> They will give an account to Him who is ready to judge the living and the dead. </a:t>
            </a:r>
            <a:r>
              <a:rPr lang="en-US" sz="3000" b="1" i="1" dirty="0">
                <a:solidFill>
                  <a:schemeClr val="accent1"/>
                </a:solidFill>
                <a:latin typeface="Candara" panose="020E0502030303020204" pitchFamily="34" charset="0"/>
              </a:rPr>
              <a:t>6</a:t>
            </a:r>
            <a:r>
              <a:rPr lang="en-US" sz="3000" b="1" i="1" dirty="0">
                <a:solidFill>
                  <a:schemeClr val="tx1"/>
                </a:solidFill>
                <a:latin typeface="Candara" panose="020E0502030303020204" pitchFamily="34" charset="0"/>
              </a:rPr>
              <a:t> For this reason the gospel was preached also to those who are dead, that they might be judged according to men in the flesh, but live according to God in the spirit. </a:t>
            </a:r>
            <a:r>
              <a:rPr lang="en-US" sz="3000" b="1" i="1" dirty="0">
                <a:solidFill>
                  <a:schemeClr val="accent1"/>
                </a:solidFill>
                <a:latin typeface="Candara" panose="020E0502030303020204" pitchFamily="34" charset="0"/>
              </a:rPr>
              <a:t>7 </a:t>
            </a:r>
            <a:r>
              <a:rPr lang="en-US" sz="3000" b="1" i="1" dirty="0">
                <a:solidFill>
                  <a:schemeClr val="tx1"/>
                </a:solidFill>
                <a:latin typeface="Candara" panose="020E0502030303020204" pitchFamily="34" charset="0"/>
              </a:rPr>
              <a:t>But the end of all things is at hand; therefore be serious and watchful in your prayers.</a:t>
            </a:r>
          </a:p>
        </p:txBody>
      </p:sp>
      <p:sp>
        <p:nvSpPr>
          <p:cNvPr id="4" name="Slide Number Placeholder 3">
            <a:extLst>
              <a:ext uri="{FF2B5EF4-FFF2-40B4-BE49-F238E27FC236}">
                <a16:creationId xmlns:a16="http://schemas.microsoft.com/office/drawing/2014/main" id="{0BA2C4AF-C941-22A5-6BF3-B848622723D5}"/>
              </a:ext>
            </a:extLst>
          </p:cNvPr>
          <p:cNvSpPr>
            <a:spLocks noGrp="1"/>
          </p:cNvSpPr>
          <p:nvPr>
            <p:ph type="sldNum" sz="quarter" idx="12"/>
          </p:nvPr>
        </p:nvSpPr>
        <p:spPr/>
        <p:txBody>
          <a:bodyPr/>
          <a:lstStyle/>
          <a:p>
            <a:fld id="{08AB70BE-1769-45B8-85A6-0C837432C7E6}" type="slidenum">
              <a:rPr lang="en-US" smtClean="0"/>
              <a:t>3</a:t>
            </a:fld>
            <a:endParaRPr lang="en-US"/>
          </a:p>
        </p:txBody>
      </p:sp>
    </p:spTree>
    <p:extLst>
      <p:ext uri="{BB962C8B-B14F-4D97-AF65-F5344CB8AC3E}">
        <p14:creationId xmlns:p14="http://schemas.microsoft.com/office/powerpoint/2010/main" val="8889837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49B58-70BC-C4FE-1B8D-DFA36C42547B}"/>
              </a:ext>
            </a:extLst>
          </p:cNvPr>
          <p:cNvSpPr>
            <a:spLocks noGrp="1"/>
          </p:cNvSpPr>
          <p:nvPr>
            <p:ph type="title"/>
          </p:nvPr>
        </p:nvSpPr>
        <p:spPr>
          <a:xfrm>
            <a:off x="427932" y="447233"/>
            <a:ext cx="7436144" cy="556814"/>
          </a:xfrm>
        </p:spPr>
        <p:txBody>
          <a:bodyPr>
            <a:normAutofit fontScale="90000"/>
          </a:bodyPr>
          <a:lstStyle/>
          <a:p>
            <a:r>
              <a:rPr lang="en-US" sz="4800" b="1" dirty="0">
                <a:latin typeface="Candara" panose="020E0502030303020204" pitchFamily="34" charset="0"/>
              </a:rPr>
              <a:t>1 Peter 4:1-12 </a:t>
            </a:r>
            <a:r>
              <a:rPr lang="en-US" sz="4800" dirty="0">
                <a:latin typeface="Candara" panose="020E0502030303020204" pitchFamily="34" charset="0"/>
              </a:rPr>
              <a:t>(8-10)</a:t>
            </a:r>
          </a:p>
        </p:txBody>
      </p:sp>
      <p:sp>
        <p:nvSpPr>
          <p:cNvPr id="3" name="Content Placeholder 2">
            <a:extLst>
              <a:ext uri="{FF2B5EF4-FFF2-40B4-BE49-F238E27FC236}">
                <a16:creationId xmlns:a16="http://schemas.microsoft.com/office/drawing/2014/main" id="{6BB0A520-5A06-5077-A4F7-9CE1E362D1D3}"/>
              </a:ext>
            </a:extLst>
          </p:cNvPr>
          <p:cNvSpPr>
            <a:spLocks noGrp="1"/>
          </p:cNvSpPr>
          <p:nvPr>
            <p:ph idx="1"/>
          </p:nvPr>
        </p:nvSpPr>
        <p:spPr>
          <a:xfrm>
            <a:off x="493059" y="1299882"/>
            <a:ext cx="8139953" cy="4743109"/>
          </a:xfrm>
        </p:spPr>
        <p:txBody>
          <a:bodyPr>
            <a:noAutofit/>
          </a:bodyPr>
          <a:lstStyle/>
          <a:p>
            <a:pPr marL="0" indent="0">
              <a:lnSpc>
                <a:spcPct val="100000"/>
              </a:lnSpc>
              <a:buNone/>
            </a:pPr>
            <a:r>
              <a:rPr lang="en-US" sz="3000" b="1" i="1" dirty="0">
                <a:solidFill>
                  <a:schemeClr val="accent1"/>
                </a:solidFill>
                <a:latin typeface="Candara" panose="020E0502030303020204" pitchFamily="34" charset="0"/>
              </a:rPr>
              <a:t>8</a:t>
            </a:r>
            <a:r>
              <a:rPr lang="en-US" sz="3000" b="1" i="1" dirty="0">
                <a:solidFill>
                  <a:schemeClr val="tx1"/>
                </a:solidFill>
                <a:latin typeface="Candara" panose="020E0502030303020204" pitchFamily="34" charset="0"/>
              </a:rPr>
              <a:t> And above all things have fervent love for one another, for “love will cover a multitude of sins.” </a:t>
            </a:r>
            <a:r>
              <a:rPr lang="en-US" sz="3000" b="1" i="1" dirty="0">
                <a:solidFill>
                  <a:schemeClr val="accent1"/>
                </a:solidFill>
                <a:latin typeface="Candara" panose="020E0502030303020204" pitchFamily="34" charset="0"/>
              </a:rPr>
              <a:t>9</a:t>
            </a:r>
            <a:r>
              <a:rPr lang="en-US" sz="3000" b="1" i="1" dirty="0">
                <a:solidFill>
                  <a:schemeClr val="tx1"/>
                </a:solidFill>
                <a:latin typeface="Candara" panose="020E0502030303020204" pitchFamily="34" charset="0"/>
              </a:rPr>
              <a:t> Be hospitable to one another without grumbling. </a:t>
            </a:r>
            <a:r>
              <a:rPr lang="en-US" sz="3000" b="1" i="1" dirty="0">
                <a:solidFill>
                  <a:schemeClr val="accent1"/>
                </a:solidFill>
                <a:latin typeface="Candara" panose="020E0502030303020204" pitchFamily="34" charset="0"/>
              </a:rPr>
              <a:t>10</a:t>
            </a:r>
            <a:r>
              <a:rPr lang="en-US" sz="3000" b="1" i="1" dirty="0">
                <a:solidFill>
                  <a:schemeClr val="tx1"/>
                </a:solidFill>
                <a:latin typeface="Candara" panose="020E0502030303020204" pitchFamily="34" charset="0"/>
              </a:rPr>
              <a:t> As each one has received a gift, minister it to one another, as good stewards of the manifold grace of God. </a:t>
            </a:r>
          </a:p>
        </p:txBody>
      </p:sp>
      <p:sp>
        <p:nvSpPr>
          <p:cNvPr id="4" name="Slide Number Placeholder 3">
            <a:extLst>
              <a:ext uri="{FF2B5EF4-FFF2-40B4-BE49-F238E27FC236}">
                <a16:creationId xmlns:a16="http://schemas.microsoft.com/office/drawing/2014/main" id="{7D987F9F-A530-45BC-F48A-5D601CA72168}"/>
              </a:ext>
            </a:extLst>
          </p:cNvPr>
          <p:cNvSpPr>
            <a:spLocks noGrp="1"/>
          </p:cNvSpPr>
          <p:nvPr>
            <p:ph type="sldNum" sz="quarter" idx="12"/>
          </p:nvPr>
        </p:nvSpPr>
        <p:spPr/>
        <p:txBody>
          <a:bodyPr/>
          <a:lstStyle/>
          <a:p>
            <a:fld id="{08AB70BE-1769-45B8-85A6-0C837432C7E6}" type="slidenum">
              <a:rPr lang="en-US" smtClean="0"/>
              <a:t>4</a:t>
            </a:fld>
            <a:endParaRPr lang="en-US"/>
          </a:p>
        </p:txBody>
      </p:sp>
    </p:spTree>
    <p:extLst>
      <p:ext uri="{BB962C8B-B14F-4D97-AF65-F5344CB8AC3E}">
        <p14:creationId xmlns:p14="http://schemas.microsoft.com/office/powerpoint/2010/main" val="35024401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49B58-70BC-C4FE-1B8D-DFA36C42547B}"/>
              </a:ext>
            </a:extLst>
          </p:cNvPr>
          <p:cNvSpPr>
            <a:spLocks noGrp="1"/>
          </p:cNvSpPr>
          <p:nvPr>
            <p:ph type="title"/>
          </p:nvPr>
        </p:nvSpPr>
        <p:spPr>
          <a:xfrm>
            <a:off x="427932" y="447233"/>
            <a:ext cx="7436144" cy="556814"/>
          </a:xfrm>
        </p:spPr>
        <p:txBody>
          <a:bodyPr>
            <a:normAutofit fontScale="90000"/>
          </a:bodyPr>
          <a:lstStyle/>
          <a:p>
            <a:r>
              <a:rPr lang="en-US" sz="4800" b="1" dirty="0">
                <a:latin typeface="Candara" panose="020E0502030303020204" pitchFamily="34" charset="0"/>
              </a:rPr>
              <a:t>1 Peter 4:1-12 </a:t>
            </a:r>
            <a:r>
              <a:rPr lang="en-US" sz="4800" dirty="0">
                <a:latin typeface="Candara" panose="020E0502030303020204" pitchFamily="34" charset="0"/>
              </a:rPr>
              <a:t>(11-12)</a:t>
            </a:r>
          </a:p>
        </p:txBody>
      </p:sp>
      <p:sp>
        <p:nvSpPr>
          <p:cNvPr id="3" name="Content Placeholder 2">
            <a:extLst>
              <a:ext uri="{FF2B5EF4-FFF2-40B4-BE49-F238E27FC236}">
                <a16:creationId xmlns:a16="http://schemas.microsoft.com/office/drawing/2014/main" id="{6BB0A520-5A06-5077-A4F7-9CE1E362D1D3}"/>
              </a:ext>
            </a:extLst>
          </p:cNvPr>
          <p:cNvSpPr>
            <a:spLocks noGrp="1"/>
          </p:cNvSpPr>
          <p:nvPr>
            <p:ph idx="1"/>
          </p:nvPr>
        </p:nvSpPr>
        <p:spPr>
          <a:xfrm>
            <a:off x="493059" y="1299882"/>
            <a:ext cx="8139953" cy="4743109"/>
          </a:xfrm>
        </p:spPr>
        <p:txBody>
          <a:bodyPr>
            <a:noAutofit/>
          </a:bodyPr>
          <a:lstStyle/>
          <a:p>
            <a:pPr marL="0" indent="0">
              <a:lnSpc>
                <a:spcPct val="100000"/>
              </a:lnSpc>
              <a:buNone/>
            </a:pPr>
            <a:r>
              <a:rPr lang="en-US" sz="3000" b="1" i="1" dirty="0">
                <a:solidFill>
                  <a:schemeClr val="accent1"/>
                </a:solidFill>
                <a:latin typeface="Candara" panose="020E0502030303020204" pitchFamily="34" charset="0"/>
              </a:rPr>
              <a:t>11</a:t>
            </a:r>
            <a:r>
              <a:rPr lang="en-US" sz="3000" b="1" i="1" dirty="0">
                <a:solidFill>
                  <a:schemeClr val="tx1"/>
                </a:solidFill>
                <a:latin typeface="Candara" panose="020E0502030303020204" pitchFamily="34" charset="0"/>
              </a:rPr>
              <a:t> If anyone speaks, let him speak as the oracles of God. If anyone ministers, let him do it as with the ability which God supplies, that in all things God may be glorified through Jesus Christ, to whom belong the glory and the dominion forever and ever. Amen. </a:t>
            </a:r>
            <a:r>
              <a:rPr lang="en-US" sz="3000" b="1" i="1" dirty="0">
                <a:solidFill>
                  <a:schemeClr val="accent1"/>
                </a:solidFill>
                <a:latin typeface="Candara" panose="020E0502030303020204" pitchFamily="34" charset="0"/>
              </a:rPr>
              <a:t>12</a:t>
            </a:r>
            <a:r>
              <a:rPr lang="en-US" sz="3000" b="1" i="1" dirty="0">
                <a:solidFill>
                  <a:schemeClr val="tx1"/>
                </a:solidFill>
                <a:latin typeface="Candara" panose="020E0502030303020204" pitchFamily="34" charset="0"/>
              </a:rPr>
              <a:t> Beloved, do not think it strange concerning the fiery trial which is to try you, as though some strange thing happened to you;</a:t>
            </a:r>
          </a:p>
        </p:txBody>
      </p:sp>
      <p:sp>
        <p:nvSpPr>
          <p:cNvPr id="4" name="Slide Number Placeholder 3">
            <a:extLst>
              <a:ext uri="{FF2B5EF4-FFF2-40B4-BE49-F238E27FC236}">
                <a16:creationId xmlns:a16="http://schemas.microsoft.com/office/drawing/2014/main" id="{F3301935-98D4-7B16-18C9-5EEF3F62FDE3}"/>
              </a:ext>
            </a:extLst>
          </p:cNvPr>
          <p:cNvSpPr>
            <a:spLocks noGrp="1"/>
          </p:cNvSpPr>
          <p:nvPr>
            <p:ph type="sldNum" sz="quarter" idx="12"/>
          </p:nvPr>
        </p:nvSpPr>
        <p:spPr/>
        <p:txBody>
          <a:bodyPr/>
          <a:lstStyle/>
          <a:p>
            <a:fld id="{08AB70BE-1769-45B8-85A6-0C837432C7E6}" type="slidenum">
              <a:rPr lang="en-US" smtClean="0"/>
              <a:t>5</a:t>
            </a:fld>
            <a:endParaRPr lang="en-US"/>
          </a:p>
        </p:txBody>
      </p:sp>
    </p:spTree>
    <p:extLst>
      <p:ext uri="{BB962C8B-B14F-4D97-AF65-F5344CB8AC3E}">
        <p14:creationId xmlns:p14="http://schemas.microsoft.com/office/powerpoint/2010/main" val="13547856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467400-FAFF-CA91-71D3-B840B81E00AB}"/>
              </a:ext>
            </a:extLst>
          </p:cNvPr>
          <p:cNvSpPr>
            <a:spLocks noGrp="1"/>
          </p:cNvSpPr>
          <p:nvPr>
            <p:ph idx="1"/>
          </p:nvPr>
        </p:nvSpPr>
        <p:spPr>
          <a:xfrm>
            <a:off x="685800" y="1228165"/>
            <a:ext cx="8180294" cy="5338890"/>
          </a:xfrm>
        </p:spPr>
        <p:txBody>
          <a:bodyPr>
            <a:normAutofit/>
          </a:bodyPr>
          <a:lstStyle/>
          <a:p>
            <a:pPr marL="0" indent="0">
              <a:spcBef>
                <a:spcPts val="0"/>
              </a:spcBef>
              <a:buNone/>
            </a:pPr>
            <a:r>
              <a:rPr lang="en-US" sz="3600" b="1" i="1" dirty="0">
                <a:latin typeface="Candara" panose="020E0502030303020204" pitchFamily="34" charset="0"/>
              </a:rPr>
              <a:t>“Arm Yourselves” </a:t>
            </a:r>
            <a:r>
              <a:rPr lang="en-US" sz="3600" b="1" dirty="0">
                <a:latin typeface="Candara" panose="020E0502030303020204" pitchFamily="34" charset="0"/>
              </a:rPr>
              <a:t>for</a:t>
            </a:r>
            <a:r>
              <a:rPr lang="en-US" sz="3600" dirty="0">
                <a:latin typeface="Candara" panose="020E0502030303020204" pitchFamily="34" charset="0"/>
              </a:rPr>
              <a:t>…</a:t>
            </a:r>
          </a:p>
          <a:p>
            <a:pPr marL="274320" indent="-274320">
              <a:spcBef>
                <a:spcPts val="0"/>
              </a:spcBef>
              <a:buFont typeface="Wingdings" panose="05000000000000000000" pitchFamily="2" charset="2"/>
              <a:buChar char="§"/>
            </a:pPr>
            <a:r>
              <a:rPr lang="en-US" sz="3200" dirty="0">
                <a:latin typeface="Candara" panose="020E0502030303020204" pitchFamily="34" charset="0"/>
              </a:rPr>
              <a:t>The </a:t>
            </a:r>
            <a:r>
              <a:rPr lang="en-US" sz="3200" b="1" i="1" dirty="0">
                <a:latin typeface="Candara" panose="020E0502030303020204" pitchFamily="34" charset="0"/>
              </a:rPr>
              <a:t>“fiery trial” </a:t>
            </a:r>
            <a:r>
              <a:rPr lang="en-US" sz="3200" dirty="0">
                <a:latin typeface="Candara" panose="020E0502030303020204" pitchFamily="34" charset="0"/>
              </a:rPr>
              <a:t>that is coming </a:t>
            </a:r>
            <a:r>
              <a:rPr lang="en-US" sz="3200" i="1" dirty="0">
                <a:latin typeface="Candara" panose="020E0502030303020204" pitchFamily="34" charset="0"/>
              </a:rPr>
              <a:t>– v. 12</a:t>
            </a:r>
          </a:p>
          <a:p>
            <a:pPr marL="274320" indent="-274320">
              <a:spcBef>
                <a:spcPts val="600"/>
              </a:spcBef>
              <a:buFont typeface="Wingdings" panose="05000000000000000000" pitchFamily="2" charset="2"/>
              <a:buChar char="§"/>
            </a:pPr>
            <a:r>
              <a:rPr lang="en-US" sz="3200" dirty="0">
                <a:latin typeface="Candara" panose="020E0502030303020204" pitchFamily="34" charset="0"/>
              </a:rPr>
              <a:t>Life’s </a:t>
            </a:r>
            <a:r>
              <a:rPr lang="en-US" sz="3200" b="1" i="1" dirty="0">
                <a:latin typeface="Candara" panose="020E0502030303020204" pitchFamily="34" charset="0"/>
              </a:rPr>
              <a:t>“manifold trials” </a:t>
            </a:r>
            <a:r>
              <a:rPr lang="en-US" sz="3200" i="1" dirty="0">
                <a:latin typeface="Candara" panose="020E0502030303020204" pitchFamily="34" charset="0"/>
              </a:rPr>
              <a:t>– 1 Pet. 1:6; Job 14:1</a:t>
            </a:r>
          </a:p>
          <a:p>
            <a:pPr marL="548640" lvl="1" indent="-274320">
              <a:spcBef>
                <a:spcPts val="0"/>
              </a:spcBef>
              <a:buFont typeface="Wingdings" panose="05000000000000000000" pitchFamily="2" charset="2"/>
              <a:buChar char="§"/>
            </a:pPr>
            <a:r>
              <a:rPr lang="en-US" sz="2800" dirty="0">
                <a:latin typeface="Candara" panose="020E0502030303020204" pitchFamily="34" charset="0"/>
              </a:rPr>
              <a:t>Hardships and ease </a:t>
            </a:r>
            <a:r>
              <a:rPr lang="en-US" sz="2800" i="1" dirty="0">
                <a:latin typeface="Candara" panose="020E0502030303020204" pitchFamily="34" charset="0"/>
              </a:rPr>
              <a:t>– Amos 6:1</a:t>
            </a:r>
          </a:p>
          <a:p>
            <a:pPr marL="548640" lvl="1" indent="-274320">
              <a:spcBef>
                <a:spcPts val="0"/>
              </a:spcBef>
              <a:buFont typeface="Wingdings" panose="05000000000000000000" pitchFamily="2" charset="2"/>
              <a:buChar char="§"/>
            </a:pPr>
            <a:r>
              <a:rPr lang="en-US" sz="2800" dirty="0">
                <a:latin typeface="Candara" panose="020E0502030303020204" pitchFamily="34" charset="0"/>
              </a:rPr>
              <a:t>Poverty and prosperity </a:t>
            </a:r>
            <a:r>
              <a:rPr lang="en-US" sz="2800" i="1" dirty="0">
                <a:latin typeface="Candara" panose="020E0502030303020204" pitchFamily="34" charset="0"/>
              </a:rPr>
              <a:t>– Phil. 4:11-12</a:t>
            </a:r>
          </a:p>
          <a:p>
            <a:pPr marL="205740" indent="-274320">
              <a:lnSpc>
                <a:spcPct val="100000"/>
              </a:lnSpc>
              <a:spcBef>
                <a:spcPts val="600"/>
              </a:spcBef>
              <a:buFont typeface="Wingdings" panose="05000000000000000000" pitchFamily="2" charset="2"/>
              <a:buChar char="§"/>
            </a:pPr>
            <a:r>
              <a:rPr lang="en-US" sz="3200" dirty="0">
                <a:latin typeface="Candara" panose="020E0502030303020204" pitchFamily="34" charset="0"/>
              </a:rPr>
              <a:t>Peter discusses certain </a:t>
            </a:r>
            <a:r>
              <a:rPr lang="en-US" sz="3200" b="1" i="1" dirty="0">
                <a:latin typeface="Candara" panose="020E0502030303020204" pitchFamily="34" charset="0"/>
              </a:rPr>
              <a:t>“arms” </a:t>
            </a:r>
            <a:r>
              <a:rPr lang="en-US" sz="3200" dirty="0">
                <a:latin typeface="Candara" panose="020E0502030303020204" pitchFamily="34" charset="0"/>
              </a:rPr>
              <a:t>we should take up to prepare for difficult times ahead</a:t>
            </a:r>
          </a:p>
          <a:p>
            <a:pPr marL="0" indent="0">
              <a:lnSpc>
                <a:spcPct val="100000"/>
              </a:lnSpc>
              <a:spcBef>
                <a:spcPts val="1200"/>
              </a:spcBef>
              <a:buNone/>
            </a:pPr>
            <a:r>
              <a:rPr lang="en-US" sz="3600" b="1" dirty="0">
                <a:latin typeface="Candara" panose="020E0502030303020204" pitchFamily="34" charset="0"/>
              </a:rPr>
              <a:t>What should we arm ourselves with?</a:t>
            </a:r>
          </a:p>
          <a:p>
            <a:pPr marL="617220" lvl="1" indent="-274320">
              <a:spcBef>
                <a:spcPts val="0"/>
              </a:spcBef>
              <a:buFont typeface="Wingdings" panose="05000000000000000000" pitchFamily="2" charset="2"/>
              <a:buChar char="§"/>
            </a:pPr>
            <a:endParaRPr lang="en-US" sz="305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16A0B1A-0C4A-2226-94AA-048FD677BC7C}"/>
              </a:ext>
            </a:extLst>
          </p:cNvPr>
          <p:cNvSpPr>
            <a:spLocks noGrp="1"/>
          </p:cNvSpPr>
          <p:nvPr>
            <p:ph type="sldNum" sz="quarter" idx="12"/>
          </p:nvPr>
        </p:nvSpPr>
        <p:spPr/>
        <p:txBody>
          <a:bodyPr/>
          <a:lstStyle/>
          <a:p>
            <a:fld id="{08AB70BE-1769-45B8-85A6-0C837432C7E6}" type="slidenum">
              <a:rPr lang="en-US" smtClean="0"/>
              <a:t>6</a:t>
            </a:fld>
            <a:endParaRPr lang="en-US"/>
          </a:p>
        </p:txBody>
      </p:sp>
      <p:sp>
        <p:nvSpPr>
          <p:cNvPr id="7" name="Title 1">
            <a:extLst>
              <a:ext uri="{FF2B5EF4-FFF2-40B4-BE49-F238E27FC236}">
                <a16:creationId xmlns:a16="http://schemas.microsoft.com/office/drawing/2014/main" id="{D3BDE2B9-3499-282F-D93D-591A7B098935}"/>
              </a:ext>
            </a:extLst>
          </p:cNvPr>
          <p:cNvSpPr>
            <a:spLocks noGrp="1"/>
          </p:cNvSpPr>
          <p:nvPr>
            <p:ph type="title"/>
          </p:nvPr>
        </p:nvSpPr>
        <p:spPr>
          <a:xfrm>
            <a:off x="427932" y="447233"/>
            <a:ext cx="7436144" cy="556814"/>
          </a:xfrm>
        </p:spPr>
        <p:txBody>
          <a:bodyPr>
            <a:normAutofit fontScale="90000"/>
          </a:bodyPr>
          <a:lstStyle/>
          <a:p>
            <a:r>
              <a:rPr lang="en-US" sz="4800" b="1" dirty="0">
                <a:latin typeface="Candara" panose="020E0502030303020204" pitchFamily="34" charset="0"/>
              </a:rPr>
              <a:t>Introduction</a:t>
            </a:r>
            <a:endParaRPr lang="en-US" sz="4800" dirty="0">
              <a:latin typeface="Candara" panose="020E0502030303020204" pitchFamily="34" charset="0"/>
            </a:endParaRPr>
          </a:p>
        </p:txBody>
      </p:sp>
    </p:spTree>
    <p:extLst>
      <p:ext uri="{BB962C8B-B14F-4D97-AF65-F5344CB8AC3E}">
        <p14:creationId xmlns:p14="http://schemas.microsoft.com/office/powerpoint/2010/main" val="1210762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467400-FAFF-CA91-71D3-B840B81E00AB}"/>
              </a:ext>
            </a:extLst>
          </p:cNvPr>
          <p:cNvSpPr>
            <a:spLocks noGrp="1"/>
          </p:cNvSpPr>
          <p:nvPr>
            <p:ph idx="1"/>
          </p:nvPr>
        </p:nvSpPr>
        <p:spPr>
          <a:xfrm>
            <a:off x="708212" y="1228165"/>
            <a:ext cx="8036777" cy="5206360"/>
          </a:xfrm>
        </p:spPr>
        <p:txBody>
          <a:bodyPr>
            <a:normAutofit/>
          </a:bodyPr>
          <a:lstStyle/>
          <a:p>
            <a:pPr marL="0" indent="0">
              <a:spcBef>
                <a:spcPts val="0"/>
              </a:spcBef>
              <a:buNone/>
            </a:pPr>
            <a:r>
              <a:rPr lang="en-US" sz="3600" b="1" dirty="0">
                <a:latin typeface="Candara" panose="020E0502030303020204" pitchFamily="34" charset="0"/>
              </a:rPr>
              <a:t>Willing to suffer for Christ </a:t>
            </a:r>
            <a:r>
              <a:rPr lang="en-US" sz="3600" i="1" dirty="0">
                <a:latin typeface="Candara" panose="020E0502030303020204" pitchFamily="34" charset="0"/>
              </a:rPr>
              <a:t>– v. 1</a:t>
            </a:r>
            <a:endParaRPr lang="en-US" sz="3050" i="1" dirty="0">
              <a:latin typeface="Candara" panose="020E0502030303020204" pitchFamily="34" charset="0"/>
            </a:endParaRPr>
          </a:p>
          <a:p>
            <a:pPr marL="0" indent="0">
              <a:spcBef>
                <a:spcPts val="600"/>
              </a:spcBef>
              <a:buNone/>
            </a:pPr>
            <a:r>
              <a:rPr lang="en-US" sz="3600" b="1" dirty="0">
                <a:latin typeface="Candara" panose="020E0502030303020204" pitchFamily="34" charset="0"/>
              </a:rPr>
              <a:t>Fully dedicated to doing God’s will </a:t>
            </a:r>
            <a:r>
              <a:rPr lang="en-US" sz="3600" i="1" dirty="0">
                <a:latin typeface="Candara" panose="020E0502030303020204" pitchFamily="34" charset="0"/>
              </a:rPr>
              <a:t>– v. 2</a:t>
            </a:r>
          </a:p>
          <a:p>
            <a:pPr marL="0" indent="0">
              <a:lnSpc>
                <a:spcPct val="100000"/>
              </a:lnSpc>
              <a:spcBef>
                <a:spcPts val="600"/>
              </a:spcBef>
              <a:buNone/>
            </a:pPr>
            <a:r>
              <a:rPr lang="en-US" sz="3600" b="1" dirty="0">
                <a:latin typeface="Candara" panose="020E0502030303020204" pitchFamily="34" charset="0"/>
              </a:rPr>
              <a:t>Separate from following the </a:t>
            </a:r>
            <a:r>
              <a:rPr lang="en-US" sz="3600" b="1" i="1" dirty="0">
                <a:latin typeface="Candara" panose="020E0502030303020204" pitchFamily="34" charset="0"/>
              </a:rPr>
              <a:t>“will of the Gentiles” </a:t>
            </a:r>
            <a:r>
              <a:rPr lang="en-US" sz="3600" i="1" dirty="0">
                <a:latin typeface="Candara" panose="020E0502030303020204" pitchFamily="34" charset="0"/>
              </a:rPr>
              <a:t>– v. 3</a:t>
            </a:r>
          </a:p>
          <a:p>
            <a:pPr marL="0" indent="0">
              <a:lnSpc>
                <a:spcPct val="100000"/>
              </a:lnSpc>
              <a:spcBef>
                <a:spcPts val="600"/>
              </a:spcBef>
              <a:buNone/>
            </a:pPr>
            <a:r>
              <a:rPr lang="en-US" sz="3600" b="1" dirty="0">
                <a:latin typeface="Candara" panose="020E0502030303020204" pitchFamily="34" charset="0"/>
              </a:rPr>
              <a:t>Avoiding popularity with men </a:t>
            </a:r>
            <a:r>
              <a:rPr lang="en-US" sz="3600" i="1" dirty="0">
                <a:latin typeface="Candara" panose="020E0502030303020204" pitchFamily="34" charset="0"/>
              </a:rPr>
              <a:t>– v. 4</a:t>
            </a:r>
          </a:p>
          <a:p>
            <a:pPr marL="0" indent="0">
              <a:lnSpc>
                <a:spcPct val="100000"/>
              </a:lnSpc>
              <a:spcBef>
                <a:spcPts val="600"/>
              </a:spcBef>
              <a:buNone/>
            </a:pPr>
            <a:r>
              <a:rPr lang="en-US" sz="3600" b="1" dirty="0">
                <a:latin typeface="Candara" panose="020E0502030303020204" pitchFamily="34" charset="0"/>
              </a:rPr>
              <a:t>Living your life in view of the coming judgment of God </a:t>
            </a:r>
            <a:r>
              <a:rPr lang="en-US" sz="3600" i="1" dirty="0">
                <a:latin typeface="Candara" panose="020E0502030303020204" pitchFamily="34" charset="0"/>
              </a:rPr>
              <a:t>– v. 5</a:t>
            </a:r>
          </a:p>
          <a:p>
            <a:pPr marL="0" indent="0">
              <a:lnSpc>
                <a:spcPct val="100000"/>
              </a:lnSpc>
              <a:spcBef>
                <a:spcPts val="600"/>
              </a:spcBef>
              <a:buNone/>
            </a:pPr>
            <a:r>
              <a:rPr lang="en-US" sz="3600" b="1" dirty="0">
                <a:latin typeface="Candara" panose="020E0502030303020204" pitchFamily="34" charset="0"/>
              </a:rPr>
              <a:t>Desires to be with God eternally </a:t>
            </a:r>
            <a:r>
              <a:rPr lang="en-US" sz="3600" i="1" dirty="0">
                <a:latin typeface="Candara" panose="020E0502030303020204" pitchFamily="34" charset="0"/>
              </a:rPr>
              <a:t>– v. 6</a:t>
            </a:r>
          </a:p>
          <a:p>
            <a:pPr marL="0" indent="0">
              <a:spcBef>
                <a:spcPts val="0"/>
              </a:spcBef>
              <a:buNone/>
            </a:pPr>
            <a:endParaRPr lang="en-US" sz="3600"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16A0B1A-0C4A-2226-94AA-048FD677BC7C}"/>
              </a:ext>
            </a:extLst>
          </p:cNvPr>
          <p:cNvSpPr>
            <a:spLocks noGrp="1"/>
          </p:cNvSpPr>
          <p:nvPr>
            <p:ph type="sldNum" sz="quarter" idx="12"/>
          </p:nvPr>
        </p:nvSpPr>
        <p:spPr/>
        <p:txBody>
          <a:bodyPr/>
          <a:lstStyle/>
          <a:p>
            <a:fld id="{08AB70BE-1769-45B8-85A6-0C837432C7E6}" type="slidenum">
              <a:rPr lang="en-US" smtClean="0"/>
              <a:t>7</a:t>
            </a:fld>
            <a:endParaRPr lang="en-US"/>
          </a:p>
        </p:txBody>
      </p:sp>
      <p:sp>
        <p:nvSpPr>
          <p:cNvPr id="7" name="Title 1">
            <a:extLst>
              <a:ext uri="{FF2B5EF4-FFF2-40B4-BE49-F238E27FC236}">
                <a16:creationId xmlns:a16="http://schemas.microsoft.com/office/drawing/2014/main" id="{D3BDE2B9-3499-282F-D93D-591A7B098935}"/>
              </a:ext>
            </a:extLst>
          </p:cNvPr>
          <p:cNvSpPr>
            <a:spLocks noGrp="1"/>
          </p:cNvSpPr>
          <p:nvPr>
            <p:ph type="title"/>
          </p:nvPr>
        </p:nvSpPr>
        <p:spPr>
          <a:xfrm>
            <a:off x="869576" y="447233"/>
            <a:ext cx="8193734" cy="556814"/>
          </a:xfrm>
        </p:spPr>
        <p:txBody>
          <a:bodyPr>
            <a:normAutofit fontScale="90000"/>
          </a:bodyPr>
          <a:lstStyle/>
          <a:p>
            <a:r>
              <a:rPr lang="en-US" sz="4800" b="1" dirty="0">
                <a:latin typeface="Candara" panose="020E0502030303020204" pitchFamily="34" charset="0"/>
              </a:rPr>
              <a:t>A Christ Like Character </a:t>
            </a:r>
            <a:r>
              <a:rPr lang="en-US" sz="4000" i="1" dirty="0">
                <a:latin typeface="Candara" panose="020E0502030303020204" pitchFamily="34" charset="0"/>
              </a:rPr>
              <a:t>– vv. 1-6</a:t>
            </a:r>
          </a:p>
        </p:txBody>
      </p:sp>
      <p:sp>
        <p:nvSpPr>
          <p:cNvPr id="2" name="Rectangle 1">
            <a:extLst>
              <a:ext uri="{FF2B5EF4-FFF2-40B4-BE49-F238E27FC236}">
                <a16:creationId xmlns:a16="http://schemas.microsoft.com/office/drawing/2014/main" id="{15C61E5D-86FC-4FA5-4060-389F0E2C1FC2}"/>
              </a:ext>
            </a:extLst>
          </p:cNvPr>
          <p:cNvSpPr/>
          <p:nvPr/>
        </p:nvSpPr>
        <p:spPr>
          <a:xfrm rot="16200000">
            <a:off x="-2506689" y="3373532"/>
            <a:ext cx="5656113"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arm yourselves with </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4F5B085B-AB4E-9530-682E-7C6BB1FA9BD8}"/>
              </a:ext>
            </a:extLst>
          </p:cNvPr>
          <p:cNvSpPr/>
          <p:nvPr/>
        </p:nvSpPr>
        <p:spPr>
          <a:xfrm>
            <a:off x="375155" y="616814"/>
            <a:ext cx="458960" cy="387233"/>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987729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467400-FAFF-CA91-71D3-B840B81E00AB}"/>
              </a:ext>
            </a:extLst>
          </p:cNvPr>
          <p:cNvSpPr>
            <a:spLocks noGrp="1"/>
          </p:cNvSpPr>
          <p:nvPr>
            <p:ph idx="1"/>
          </p:nvPr>
        </p:nvSpPr>
        <p:spPr>
          <a:xfrm>
            <a:off x="708212" y="1228165"/>
            <a:ext cx="7835152" cy="5388922"/>
          </a:xfrm>
        </p:spPr>
        <p:txBody>
          <a:bodyPr>
            <a:normAutofit lnSpcReduction="10000"/>
          </a:bodyPr>
          <a:lstStyle/>
          <a:p>
            <a:pPr marL="0" indent="0">
              <a:spcBef>
                <a:spcPts val="0"/>
              </a:spcBef>
              <a:buNone/>
            </a:pPr>
            <a:r>
              <a:rPr lang="en-US" sz="3600" b="1" i="1" dirty="0">
                <a:latin typeface="Candara" panose="020E0502030303020204" pitchFamily="34" charset="0"/>
              </a:rPr>
              <a:t>“of sound mind” </a:t>
            </a:r>
            <a:r>
              <a:rPr lang="en-US" sz="3600" dirty="0">
                <a:latin typeface="Candara" panose="020E0502030303020204" pitchFamily="34" charset="0"/>
              </a:rPr>
              <a:t>(ASV)</a:t>
            </a:r>
          </a:p>
          <a:p>
            <a:pPr marL="0" indent="0">
              <a:spcBef>
                <a:spcPts val="0"/>
              </a:spcBef>
              <a:buNone/>
            </a:pPr>
            <a:r>
              <a:rPr lang="en-US" sz="3600" b="1" i="1" dirty="0">
                <a:latin typeface="Candara" panose="020E0502030303020204" pitchFamily="34" charset="0"/>
              </a:rPr>
              <a:t>“clear-headed” </a:t>
            </a:r>
            <a:r>
              <a:rPr lang="en-US" sz="3600" dirty="0">
                <a:latin typeface="Candara" panose="020E0502030303020204" pitchFamily="34" charset="0"/>
              </a:rPr>
              <a:t>(ISV)</a:t>
            </a:r>
          </a:p>
          <a:p>
            <a:pPr marL="0" indent="0">
              <a:spcBef>
                <a:spcPts val="0"/>
              </a:spcBef>
              <a:buNone/>
            </a:pPr>
            <a:r>
              <a:rPr lang="en-US" sz="3600" b="1" i="1" dirty="0">
                <a:latin typeface="Candara" panose="020E0502030303020204" pitchFamily="34" charset="0"/>
              </a:rPr>
              <a:t>“serious” </a:t>
            </a:r>
            <a:r>
              <a:rPr lang="en-US" sz="3600" dirty="0">
                <a:latin typeface="Candara" panose="020E0502030303020204" pitchFamily="34" charset="0"/>
              </a:rPr>
              <a:t>(NKJV)</a:t>
            </a:r>
          </a:p>
          <a:p>
            <a:pPr marL="0" indent="0">
              <a:lnSpc>
                <a:spcPct val="110000"/>
              </a:lnSpc>
              <a:spcBef>
                <a:spcPts val="0"/>
              </a:spcBef>
              <a:buNone/>
            </a:pPr>
            <a:r>
              <a:rPr lang="en-US" sz="3600" b="1" i="1" dirty="0">
                <a:latin typeface="Candara" panose="020E0502030303020204" pitchFamily="34" charset="0"/>
              </a:rPr>
              <a:t>“sober” </a:t>
            </a:r>
            <a:r>
              <a:rPr lang="en-US" sz="3600" dirty="0">
                <a:latin typeface="Candara" panose="020E0502030303020204" pitchFamily="34" charset="0"/>
              </a:rPr>
              <a:t>(KJV) – </a:t>
            </a:r>
            <a:r>
              <a:rPr lang="en-US" sz="3200" i="1" dirty="0">
                <a:latin typeface="Candara" panose="020E0502030303020204" pitchFamily="34" charset="0"/>
              </a:rPr>
              <a:t>“</a:t>
            </a:r>
            <a:r>
              <a:rPr lang="en-US" sz="3200" b="0" i="1" u="none" strike="noStrike" baseline="0" dirty="0">
                <a:solidFill>
                  <a:srgbClr val="292F33"/>
                </a:solidFill>
                <a:latin typeface="Candara" panose="020E0502030303020204" pitchFamily="34" charset="0"/>
              </a:rPr>
              <a:t>to be of sound mind, i.e. sane, (figuratively) moderate:--be in right mind, be sober (minded), soberly” </a:t>
            </a:r>
            <a:r>
              <a:rPr lang="en-US" sz="3200" b="1" i="1" u="none" strike="noStrike" baseline="0" dirty="0">
                <a:solidFill>
                  <a:srgbClr val="292F33"/>
                </a:solidFill>
                <a:latin typeface="Candara" panose="020E0502030303020204" pitchFamily="34" charset="0"/>
              </a:rPr>
              <a:t>– Strong</a:t>
            </a:r>
          </a:p>
          <a:p>
            <a:pPr marL="0" indent="0">
              <a:lnSpc>
                <a:spcPct val="100000"/>
              </a:lnSpc>
              <a:spcBef>
                <a:spcPts val="1200"/>
              </a:spcBef>
              <a:buNone/>
            </a:pPr>
            <a:r>
              <a:rPr lang="en-US" sz="3600" b="1" dirty="0">
                <a:solidFill>
                  <a:srgbClr val="292F33"/>
                </a:solidFill>
                <a:latin typeface="Candara" panose="020E0502030303020204" pitchFamily="34" charset="0"/>
              </a:rPr>
              <a:t>We must be in the proper frame of mind when we offer our prayers to God! </a:t>
            </a:r>
            <a:endParaRPr lang="en-US" sz="3600" dirty="0">
              <a:latin typeface="Candara" panose="020E0502030303020204" pitchFamily="34" charset="0"/>
            </a:endParaRPr>
          </a:p>
          <a:p>
            <a:pPr marL="0" indent="0">
              <a:spcBef>
                <a:spcPts val="0"/>
              </a:spcBef>
              <a:buNone/>
            </a:pPr>
            <a:endParaRPr lang="en-US" sz="3600" dirty="0">
              <a:latin typeface="Candara" panose="020E0502030303020204" pitchFamily="34" charset="0"/>
            </a:endParaRPr>
          </a:p>
          <a:p>
            <a:pPr marL="0" indent="0">
              <a:spcBef>
                <a:spcPts val="0"/>
              </a:spcBef>
              <a:buNone/>
            </a:pPr>
            <a:endParaRPr lang="en-US" sz="3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16A0B1A-0C4A-2226-94AA-048FD677BC7C}"/>
              </a:ext>
            </a:extLst>
          </p:cNvPr>
          <p:cNvSpPr>
            <a:spLocks noGrp="1"/>
          </p:cNvSpPr>
          <p:nvPr>
            <p:ph type="sldNum" sz="quarter" idx="12"/>
          </p:nvPr>
        </p:nvSpPr>
        <p:spPr/>
        <p:txBody>
          <a:bodyPr/>
          <a:lstStyle/>
          <a:p>
            <a:fld id="{08AB70BE-1769-45B8-85A6-0C837432C7E6}" type="slidenum">
              <a:rPr lang="en-US" smtClean="0"/>
              <a:t>8</a:t>
            </a:fld>
            <a:endParaRPr lang="en-US"/>
          </a:p>
        </p:txBody>
      </p:sp>
      <p:sp>
        <p:nvSpPr>
          <p:cNvPr id="7" name="Title 1">
            <a:extLst>
              <a:ext uri="{FF2B5EF4-FFF2-40B4-BE49-F238E27FC236}">
                <a16:creationId xmlns:a16="http://schemas.microsoft.com/office/drawing/2014/main" id="{D3BDE2B9-3499-282F-D93D-591A7B098935}"/>
              </a:ext>
            </a:extLst>
          </p:cNvPr>
          <p:cNvSpPr>
            <a:spLocks noGrp="1"/>
          </p:cNvSpPr>
          <p:nvPr>
            <p:ph type="title"/>
          </p:nvPr>
        </p:nvSpPr>
        <p:spPr>
          <a:xfrm>
            <a:off x="869576" y="447233"/>
            <a:ext cx="8193734" cy="556814"/>
          </a:xfrm>
        </p:spPr>
        <p:txBody>
          <a:bodyPr>
            <a:normAutofit fontScale="90000"/>
          </a:bodyPr>
          <a:lstStyle/>
          <a:p>
            <a:r>
              <a:rPr lang="en-US" sz="4800" b="1" dirty="0">
                <a:latin typeface="Candara" panose="020E0502030303020204" pitchFamily="34" charset="0"/>
              </a:rPr>
              <a:t>A Sober Mind </a:t>
            </a:r>
            <a:r>
              <a:rPr lang="en-US" sz="4000" i="1" dirty="0">
                <a:latin typeface="Candara" panose="020E0502030303020204" pitchFamily="34" charset="0"/>
              </a:rPr>
              <a:t>– v. 7</a:t>
            </a:r>
          </a:p>
        </p:txBody>
      </p:sp>
      <p:sp>
        <p:nvSpPr>
          <p:cNvPr id="2" name="Rectangle 1">
            <a:extLst>
              <a:ext uri="{FF2B5EF4-FFF2-40B4-BE49-F238E27FC236}">
                <a16:creationId xmlns:a16="http://schemas.microsoft.com/office/drawing/2014/main" id="{15C61E5D-86FC-4FA5-4060-389F0E2C1FC2}"/>
              </a:ext>
            </a:extLst>
          </p:cNvPr>
          <p:cNvSpPr/>
          <p:nvPr/>
        </p:nvSpPr>
        <p:spPr>
          <a:xfrm rot="16200000">
            <a:off x="-2506689" y="3373532"/>
            <a:ext cx="5656113"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arm yourselves with </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4F5B085B-AB4E-9530-682E-7C6BB1FA9BD8}"/>
              </a:ext>
            </a:extLst>
          </p:cNvPr>
          <p:cNvSpPr/>
          <p:nvPr/>
        </p:nvSpPr>
        <p:spPr>
          <a:xfrm>
            <a:off x="375155" y="616814"/>
            <a:ext cx="458960" cy="387233"/>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894408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467400-FAFF-CA91-71D3-B840B81E00AB}"/>
              </a:ext>
            </a:extLst>
          </p:cNvPr>
          <p:cNvSpPr>
            <a:spLocks noGrp="1"/>
          </p:cNvSpPr>
          <p:nvPr>
            <p:ph idx="1"/>
          </p:nvPr>
        </p:nvSpPr>
        <p:spPr>
          <a:xfrm>
            <a:off x="646572" y="1228165"/>
            <a:ext cx="8435788" cy="5388922"/>
          </a:xfrm>
        </p:spPr>
        <p:txBody>
          <a:bodyPr>
            <a:normAutofit/>
          </a:bodyPr>
          <a:lstStyle/>
          <a:p>
            <a:pPr marL="0" indent="0">
              <a:spcBef>
                <a:spcPts val="0"/>
              </a:spcBef>
              <a:buNone/>
            </a:pPr>
            <a:r>
              <a:rPr lang="en-US" sz="3600" b="1" dirty="0">
                <a:latin typeface="Candara" panose="020E0502030303020204" pitchFamily="34" charset="0"/>
              </a:rPr>
              <a:t>A mind to pray and not panic </a:t>
            </a:r>
            <a:r>
              <a:rPr lang="en-US" sz="3600" i="1" dirty="0">
                <a:latin typeface="Candara" panose="020E0502030303020204" pitchFamily="34" charset="0"/>
              </a:rPr>
              <a:t>– Phil 4:6-7</a:t>
            </a:r>
          </a:p>
          <a:p>
            <a:pPr marL="0" indent="0">
              <a:lnSpc>
                <a:spcPct val="100000"/>
              </a:lnSpc>
              <a:spcBef>
                <a:spcPts val="600"/>
              </a:spcBef>
              <a:buNone/>
            </a:pPr>
            <a:r>
              <a:rPr lang="en-US" sz="3600" b="1" dirty="0">
                <a:latin typeface="Candara" panose="020E0502030303020204" pitchFamily="34" charset="0"/>
              </a:rPr>
              <a:t>A mind that keeps emotions in control when under pressure during trials </a:t>
            </a:r>
          </a:p>
          <a:p>
            <a:pPr marL="274320" indent="-274320">
              <a:lnSpc>
                <a:spcPct val="100000"/>
              </a:lnSpc>
              <a:spcBef>
                <a:spcPts val="0"/>
              </a:spcBef>
              <a:buFont typeface="Wingdings" panose="05000000000000000000" pitchFamily="2" charset="2"/>
              <a:buChar char="§"/>
            </a:pPr>
            <a:r>
              <a:rPr lang="en-US" sz="3200" dirty="0">
                <a:latin typeface="Candara" panose="020E0502030303020204" pitchFamily="34" charset="0"/>
              </a:rPr>
              <a:t>Prevents misdirected zeal – </a:t>
            </a:r>
            <a:r>
              <a:rPr lang="en-US" sz="3200" i="1" dirty="0">
                <a:latin typeface="Candara" panose="020E0502030303020204" pitchFamily="34" charset="0"/>
              </a:rPr>
              <a:t>Rom. 10:1-4</a:t>
            </a:r>
          </a:p>
          <a:p>
            <a:pPr marL="274320" indent="-274320">
              <a:lnSpc>
                <a:spcPct val="100000"/>
              </a:lnSpc>
              <a:spcBef>
                <a:spcPts val="0"/>
              </a:spcBef>
              <a:buFont typeface="Wingdings" panose="05000000000000000000" pitchFamily="2" charset="2"/>
              <a:buChar char="§"/>
            </a:pPr>
            <a:r>
              <a:rPr lang="en-US" sz="3200" dirty="0">
                <a:latin typeface="Candara" panose="020E0502030303020204" pitchFamily="34" charset="0"/>
              </a:rPr>
              <a:t>Keeps anger and fear in check </a:t>
            </a:r>
            <a:r>
              <a:rPr lang="en-US" sz="3200" i="1" dirty="0">
                <a:latin typeface="Candara" panose="020E0502030303020204" pitchFamily="34" charset="0"/>
              </a:rPr>
              <a:t>– John 14:27</a:t>
            </a:r>
          </a:p>
          <a:p>
            <a:pPr marL="0" indent="0">
              <a:lnSpc>
                <a:spcPct val="100000"/>
              </a:lnSpc>
              <a:spcBef>
                <a:spcPts val="1200"/>
              </a:spcBef>
              <a:buNone/>
            </a:pPr>
            <a:r>
              <a:rPr lang="en-US" sz="3600" b="1" dirty="0">
                <a:latin typeface="Candara" panose="020E0502030303020204" pitchFamily="34" charset="0"/>
              </a:rPr>
              <a:t>A mind that prevents rash actions</a:t>
            </a:r>
          </a:p>
          <a:p>
            <a:pPr marL="274320" indent="-274320">
              <a:lnSpc>
                <a:spcPct val="100000"/>
              </a:lnSpc>
              <a:spcBef>
                <a:spcPts val="0"/>
              </a:spcBef>
              <a:buFont typeface="Wingdings" panose="05000000000000000000" pitchFamily="2" charset="2"/>
              <a:buChar char="§"/>
            </a:pPr>
            <a:r>
              <a:rPr lang="en-US" sz="3200" dirty="0">
                <a:latin typeface="Candara" panose="020E0502030303020204" pitchFamily="34" charset="0"/>
              </a:rPr>
              <a:t>Like Moses, striking the rock – </a:t>
            </a:r>
            <a:r>
              <a:rPr lang="en-US" sz="3200" i="1" dirty="0">
                <a:latin typeface="Candara" panose="020E0502030303020204" pitchFamily="34" charset="0"/>
              </a:rPr>
              <a:t>Num. 20:10-12</a:t>
            </a:r>
          </a:p>
          <a:p>
            <a:pPr marL="274320" indent="-274320">
              <a:lnSpc>
                <a:spcPct val="100000"/>
              </a:lnSpc>
              <a:spcBef>
                <a:spcPts val="0"/>
              </a:spcBef>
              <a:buFont typeface="Wingdings" panose="05000000000000000000" pitchFamily="2" charset="2"/>
              <a:buChar char="§"/>
            </a:pPr>
            <a:r>
              <a:rPr lang="en-US" sz="3200" dirty="0">
                <a:latin typeface="Candara" panose="020E0502030303020204" pitchFamily="34" charset="0"/>
              </a:rPr>
              <a:t>Like Peter who cut off the ear of Malchus</a:t>
            </a:r>
          </a:p>
          <a:p>
            <a:pPr marL="548640" lvl="1" indent="-274320">
              <a:lnSpc>
                <a:spcPct val="100000"/>
              </a:lnSpc>
              <a:spcBef>
                <a:spcPts val="0"/>
              </a:spcBef>
              <a:buFont typeface="Wingdings" panose="05000000000000000000" pitchFamily="2" charset="2"/>
              <a:buChar char="§"/>
            </a:pPr>
            <a:r>
              <a:rPr lang="en-US" sz="2800" i="1" dirty="0">
                <a:latin typeface="Candara" panose="020E0502030303020204" pitchFamily="34" charset="0"/>
              </a:rPr>
              <a:t>John 18:10-11</a:t>
            </a:r>
          </a:p>
          <a:p>
            <a:pPr marL="274320" indent="-274320">
              <a:lnSpc>
                <a:spcPct val="100000"/>
              </a:lnSpc>
              <a:spcBef>
                <a:spcPts val="600"/>
              </a:spcBef>
              <a:buFont typeface="Wingdings" panose="05000000000000000000" pitchFamily="2" charset="2"/>
              <a:buChar char="§"/>
            </a:pPr>
            <a:endParaRPr lang="en-US" sz="3600" b="1" dirty="0">
              <a:latin typeface="Candara" panose="020E0502030303020204" pitchFamily="34" charset="0"/>
            </a:endParaRPr>
          </a:p>
          <a:p>
            <a:pPr marL="0" indent="0">
              <a:lnSpc>
                <a:spcPct val="100000"/>
              </a:lnSpc>
              <a:spcBef>
                <a:spcPts val="600"/>
              </a:spcBef>
              <a:buNone/>
            </a:pPr>
            <a:endParaRPr lang="en-US" sz="3600" b="1" dirty="0">
              <a:latin typeface="Candara" panose="020E0502030303020204" pitchFamily="34" charset="0"/>
            </a:endParaRPr>
          </a:p>
          <a:p>
            <a:pPr marL="0" indent="0">
              <a:spcBef>
                <a:spcPts val="0"/>
              </a:spcBef>
              <a:buNone/>
            </a:pPr>
            <a:endParaRPr lang="en-US" sz="3600" dirty="0">
              <a:latin typeface="Candara" panose="020E0502030303020204" pitchFamily="34" charset="0"/>
            </a:endParaRPr>
          </a:p>
          <a:p>
            <a:pPr marL="0" indent="0">
              <a:spcBef>
                <a:spcPts val="0"/>
              </a:spcBef>
              <a:buNone/>
            </a:pPr>
            <a:endParaRPr lang="en-US" sz="3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16A0B1A-0C4A-2226-94AA-048FD677BC7C}"/>
              </a:ext>
            </a:extLst>
          </p:cNvPr>
          <p:cNvSpPr>
            <a:spLocks noGrp="1"/>
          </p:cNvSpPr>
          <p:nvPr>
            <p:ph type="sldNum" sz="quarter" idx="12"/>
          </p:nvPr>
        </p:nvSpPr>
        <p:spPr/>
        <p:txBody>
          <a:bodyPr/>
          <a:lstStyle/>
          <a:p>
            <a:fld id="{08AB70BE-1769-45B8-85A6-0C837432C7E6}" type="slidenum">
              <a:rPr lang="en-US" smtClean="0"/>
              <a:t>9</a:t>
            </a:fld>
            <a:endParaRPr lang="en-US"/>
          </a:p>
        </p:txBody>
      </p:sp>
      <p:sp>
        <p:nvSpPr>
          <p:cNvPr id="7" name="Title 1">
            <a:extLst>
              <a:ext uri="{FF2B5EF4-FFF2-40B4-BE49-F238E27FC236}">
                <a16:creationId xmlns:a16="http://schemas.microsoft.com/office/drawing/2014/main" id="{D3BDE2B9-3499-282F-D93D-591A7B098935}"/>
              </a:ext>
            </a:extLst>
          </p:cNvPr>
          <p:cNvSpPr>
            <a:spLocks noGrp="1"/>
          </p:cNvSpPr>
          <p:nvPr>
            <p:ph type="title"/>
          </p:nvPr>
        </p:nvSpPr>
        <p:spPr>
          <a:xfrm>
            <a:off x="869576" y="447233"/>
            <a:ext cx="8193734" cy="556814"/>
          </a:xfrm>
        </p:spPr>
        <p:txBody>
          <a:bodyPr>
            <a:normAutofit fontScale="90000"/>
          </a:bodyPr>
          <a:lstStyle/>
          <a:p>
            <a:r>
              <a:rPr lang="en-US" sz="4800" b="1" dirty="0">
                <a:latin typeface="Candara" panose="020E0502030303020204" pitchFamily="34" charset="0"/>
              </a:rPr>
              <a:t>A Sober Mind </a:t>
            </a:r>
            <a:r>
              <a:rPr lang="en-US" sz="4000" i="1" dirty="0">
                <a:latin typeface="Candara" panose="020E0502030303020204" pitchFamily="34" charset="0"/>
              </a:rPr>
              <a:t>– v. 7</a:t>
            </a:r>
          </a:p>
        </p:txBody>
      </p:sp>
      <p:sp>
        <p:nvSpPr>
          <p:cNvPr id="2" name="Rectangle 1">
            <a:extLst>
              <a:ext uri="{FF2B5EF4-FFF2-40B4-BE49-F238E27FC236}">
                <a16:creationId xmlns:a16="http://schemas.microsoft.com/office/drawing/2014/main" id="{15C61E5D-86FC-4FA5-4060-389F0E2C1FC2}"/>
              </a:ext>
            </a:extLst>
          </p:cNvPr>
          <p:cNvSpPr/>
          <p:nvPr/>
        </p:nvSpPr>
        <p:spPr>
          <a:xfrm rot="16200000">
            <a:off x="-2506689" y="3373532"/>
            <a:ext cx="5656113"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arm yourselves with </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endParaRPr>
          </a:p>
        </p:txBody>
      </p:sp>
      <p:sp>
        <p:nvSpPr>
          <p:cNvPr id="5" name="Arrow: Bent 4">
            <a:extLst>
              <a:ext uri="{FF2B5EF4-FFF2-40B4-BE49-F238E27FC236}">
                <a16:creationId xmlns:a16="http://schemas.microsoft.com/office/drawing/2014/main" id="{4F5B085B-AB4E-9530-682E-7C6BB1FA9BD8}"/>
              </a:ext>
            </a:extLst>
          </p:cNvPr>
          <p:cNvSpPr/>
          <p:nvPr/>
        </p:nvSpPr>
        <p:spPr>
          <a:xfrm>
            <a:off x="375155" y="616814"/>
            <a:ext cx="458960" cy="387233"/>
          </a:xfrm>
          <a:prstGeom prst="ben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618455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dOverlayVTI">
  <a:themeElements>
    <a:clrScheme name="Custom 50">
      <a:dk1>
        <a:sysClr val="windowText" lastClr="000000"/>
      </a:dk1>
      <a:lt1>
        <a:srgbClr val="F4F2EC"/>
      </a:lt1>
      <a:dk2>
        <a:srgbClr val="09283F"/>
      </a:dk2>
      <a:lt2>
        <a:srgbClr val="FFFFFF"/>
      </a:lt2>
      <a:accent1>
        <a:srgbClr val="3C9A8F"/>
      </a:accent1>
      <a:accent2>
        <a:srgbClr val="18818C"/>
      </a:accent2>
      <a:accent3>
        <a:srgbClr val="800A2F"/>
      </a:accent3>
      <a:accent4>
        <a:srgbClr val="F6635C"/>
      </a:accent4>
      <a:accent5>
        <a:srgbClr val="F48E7C"/>
      </a:accent5>
      <a:accent6>
        <a:srgbClr val="DA9D16"/>
      </a:accent6>
      <a:hlink>
        <a:srgbClr val="ED621D"/>
      </a:hlink>
      <a:folHlink>
        <a:srgbClr val="A18A6D"/>
      </a:folHlink>
    </a:clrScheme>
    <a:fontScheme name="Elephant Arial Nova Light">
      <a:majorFont>
        <a:latin typeface="Elephan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OverlayVTI" id="{85202D65-63D3-4793-A090-FA8DF18DC0BE}" vid="{91924FCD-E846-48AE-B233-F25A78D18B8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 overlay</Template>
  <TotalTime>1336</TotalTime>
  <Words>5560</Words>
  <Application>Microsoft Office PowerPoint</Application>
  <PresentationFormat>On-screen Show (4:3)</PresentationFormat>
  <Paragraphs>294</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Nova Light</vt:lpstr>
      <vt:lpstr>Calibri</vt:lpstr>
      <vt:lpstr>Candara</vt:lpstr>
      <vt:lpstr>Elephant</vt:lpstr>
      <vt:lpstr>Wingdings</vt:lpstr>
      <vt:lpstr>ModOverlayVTI</vt:lpstr>
      <vt:lpstr>“arm yourselves”</vt:lpstr>
      <vt:lpstr>1 Peter 4:1-12 (1-3)</vt:lpstr>
      <vt:lpstr>1 Peter 4:1-12 (4-7)</vt:lpstr>
      <vt:lpstr>1 Peter 4:1-12 (8-10)</vt:lpstr>
      <vt:lpstr>1 Peter 4:1-12 (11-12)</vt:lpstr>
      <vt:lpstr>Introduction</vt:lpstr>
      <vt:lpstr>A Christ Like Character – vv. 1-6</vt:lpstr>
      <vt:lpstr>A Sober Mind – v. 7</vt:lpstr>
      <vt:lpstr>A Sober Mind – v. 7</vt:lpstr>
      <vt:lpstr>Fervent Strong Love – v. 8</vt:lpstr>
      <vt:lpstr>Sincere Service – v. 9-10</vt:lpstr>
      <vt:lpstr>Scriptural Authority – v. 11</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“arm yourselves”</dc:title>
  <dc:creator>Tommy McClure</dc:creator>
  <cp:lastModifiedBy>Tommy McClure</cp:lastModifiedBy>
  <cp:revision>5</cp:revision>
  <cp:lastPrinted>2023-10-07T01:06:13Z</cp:lastPrinted>
  <dcterms:created xsi:type="dcterms:W3CDTF">2023-10-05T20:50:39Z</dcterms:created>
  <dcterms:modified xsi:type="dcterms:W3CDTF">2023-10-09T19:30:49Z</dcterms:modified>
</cp:coreProperties>
</file>