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14"/>
  </p:notesMasterIdLst>
  <p:handoutMasterIdLst>
    <p:handoutMasterId r:id="rId15"/>
  </p:handoutMasterIdLst>
  <p:sldIdLst>
    <p:sldId id="296" r:id="rId2"/>
    <p:sldId id="381" r:id="rId3"/>
    <p:sldId id="302" r:id="rId4"/>
    <p:sldId id="297" r:id="rId5"/>
    <p:sldId id="307" r:id="rId6"/>
    <p:sldId id="303" r:id="rId7"/>
    <p:sldId id="382" r:id="rId8"/>
    <p:sldId id="383" r:id="rId9"/>
    <p:sldId id="384" r:id="rId10"/>
    <p:sldId id="299" r:id="rId11"/>
    <p:sldId id="385" r:id="rId12"/>
    <p:sldId id="380" r:id="rId1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C48"/>
    <a:srgbClr val="2C2D39"/>
    <a:srgbClr val="242630"/>
    <a:srgbClr val="2A1F43"/>
    <a:srgbClr val="0C1B43"/>
    <a:srgbClr val="000000"/>
    <a:srgbClr val="1D2225"/>
    <a:srgbClr val="F8F8F8"/>
    <a:srgbClr val="363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0412B6-E34E-451D-8694-04C75BC1E613}" v="1" dt="2023-09-30T22:24:16.656"/>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70339" autoAdjust="0"/>
  </p:normalViewPr>
  <p:slideViewPr>
    <p:cSldViewPr snapToGrid="0" snapToObjects="1">
      <p:cViewPr varScale="1">
        <p:scale>
          <a:sx n="74" d="100"/>
          <a:sy n="74" d="100"/>
        </p:scale>
        <p:origin x="2196" y="66"/>
      </p:cViewPr>
      <p:guideLst/>
    </p:cSldViewPr>
  </p:slideViewPr>
  <p:notesTextViewPr>
    <p:cViewPr>
      <p:scale>
        <a:sx n="1" d="1"/>
        <a:sy n="1" d="1"/>
      </p:scale>
      <p:origin x="0" y="0"/>
    </p:cViewPr>
  </p:notesTextViewPr>
  <p:notesViewPr>
    <p:cSldViewPr snapToGrid="0" snapToObjects="1">
      <p:cViewPr varScale="1">
        <p:scale>
          <a:sx n="80" d="100"/>
          <a:sy n="80"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677A3C1E-721D-47FF-9F6B-43E9AD44DE2F}"/>
    <pc:docChg chg="undo custSel modSld">
      <pc:chgData name="Tommy McClure" userId="5f57beb918c8a44c" providerId="LiveId" clId="{677A3C1E-721D-47FF-9F6B-43E9AD44DE2F}" dt="2023-09-15T04:10:21.471" v="339"/>
      <pc:docMkLst>
        <pc:docMk/>
      </pc:docMkLst>
      <pc:sldChg chg="modSp mod modAnim">
        <pc:chgData name="Tommy McClure" userId="5f57beb918c8a44c" providerId="LiveId" clId="{677A3C1E-721D-47FF-9F6B-43E9AD44DE2F}" dt="2023-09-15T04:10:21.471" v="339"/>
        <pc:sldMkLst>
          <pc:docMk/>
          <pc:sldMk cId="1459366218" sldId="297"/>
        </pc:sldMkLst>
        <pc:spChg chg="mod">
          <ac:chgData name="Tommy McClure" userId="5f57beb918c8a44c" providerId="LiveId" clId="{677A3C1E-721D-47FF-9F6B-43E9AD44DE2F}" dt="2023-09-15T04:09:37.517" v="338" actId="20577"/>
          <ac:spMkLst>
            <pc:docMk/>
            <pc:sldMk cId="1459366218" sldId="297"/>
            <ac:spMk id="3" creationId="{7D3A1EDC-CF41-4438-BB57-18569B953129}"/>
          </ac:spMkLst>
        </pc:spChg>
      </pc:sldChg>
      <pc:sldChg chg="addSp modSp mod modAnim">
        <pc:chgData name="Tommy McClure" userId="5f57beb918c8a44c" providerId="LiveId" clId="{677A3C1E-721D-47FF-9F6B-43E9AD44DE2F}" dt="2023-09-15T04:00:20.879" v="61" actId="255"/>
        <pc:sldMkLst>
          <pc:docMk/>
          <pc:sldMk cId="3068580318" sldId="302"/>
        </pc:sldMkLst>
        <pc:spChg chg="mod">
          <ac:chgData name="Tommy McClure" userId="5f57beb918c8a44c" providerId="LiveId" clId="{677A3C1E-721D-47FF-9F6B-43E9AD44DE2F}" dt="2023-09-15T04:00:20.879" v="61" actId="255"/>
          <ac:spMkLst>
            <pc:docMk/>
            <pc:sldMk cId="3068580318" sldId="302"/>
            <ac:spMk id="2" creationId="{5CFB284A-573D-46BB-8DDB-1E198A12A19F}"/>
          </ac:spMkLst>
        </pc:spChg>
        <pc:spChg chg="ord">
          <ac:chgData name="Tommy McClure" userId="5f57beb918c8a44c" providerId="LiveId" clId="{677A3C1E-721D-47FF-9F6B-43E9AD44DE2F}" dt="2023-09-15T03:59:30.668" v="60" actId="166"/>
          <ac:spMkLst>
            <pc:docMk/>
            <pc:sldMk cId="3068580318" sldId="302"/>
            <ac:spMk id="3" creationId="{7D3A1EDC-CF41-4438-BB57-18569B953129}"/>
          </ac:spMkLst>
        </pc:spChg>
        <pc:spChg chg="add mod">
          <ac:chgData name="Tommy McClure" userId="5f57beb918c8a44c" providerId="LiveId" clId="{677A3C1E-721D-47FF-9F6B-43E9AD44DE2F}" dt="2023-09-15T03:59:22.818" v="59" actId="1038"/>
          <ac:spMkLst>
            <pc:docMk/>
            <pc:sldMk cId="3068580318" sldId="302"/>
            <ac:spMk id="4" creationId="{C1B0677A-519F-B6D8-0A1E-DE49C9FDB857}"/>
          </ac:spMkLst>
        </pc:spChg>
        <pc:spChg chg="add mod">
          <ac:chgData name="Tommy McClure" userId="5f57beb918c8a44c" providerId="LiveId" clId="{677A3C1E-721D-47FF-9F6B-43E9AD44DE2F}" dt="2023-09-15T03:54:48.934" v="8" actId="571"/>
          <ac:spMkLst>
            <pc:docMk/>
            <pc:sldMk cId="3068580318" sldId="302"/>
            <ac:spMk id="5" creationId="{8F2ADF94-3C00-EAC0-7091-47A4EC77AE95}"/>
          </ac:spMkLst>
        </pc:spChg>
        <pc:spChg chg="add mod">
          <ac:chgData name="Tommy McClure" userId="5f57beb918c8a44c" providerId="LiveId" clId="{677A3C1E-721D-47FF-9F6B-43E9AD44DE2F}" dt="2023-09-15T03:54:48.934" v="8" actId="571"/>
          <ac:spMkLst>
            <pc:docMk/>
            <pc:sldMk cId="3068580318" sldId="302"/>
            <ac:spMk id="6" creationId="{0C98BE9A-5FDF-3DAA-135A-1D2EFF697214}"/>
          </ac:spMkLst>
        </pc:spChg>
        <pc:spChg chg="add mod">
          <ac:chgData name="Tommy McClure" userId="5f57beb918c8a44c" providerId="LiveId" clId="{677A3C1E-721D-47FF-9F6B-43E9AD44DE2F}" dt="2023-09-15T03:59:01.496" v="55" actId="1037"/>
          <ac:spMkLst>
            <pc:docMk/>
            <pc:sldMk cId="3068580318" sldId="302"/>
            <ac:spMk id="7" creationId="{3D05BC37-2945-E53D-FBAA-C2C9DA9B28B1}"/>
          </ac:spMkLst>
        </pc:spChg>
      </pc:sldChg>
    </pc:docChg>
  </pc:docChgLst>
  <pc:docChgLst>
    <pc:chgData name="Tommy McClure" userId="5f57beb918c8a44c" providerId="LiveId" clId="{78758BB1-565E-4FFC-A1BE-D5911CA65267}"/>
    <pc:docChg chg="undo redo custSel addSld delSld modSld modMainMaster modNotesMaster modHandout">
      <pc:chgData name="Tommy McClure" userId="5f57beb918c8a44c" providerId="LiveId" clId="{78758BB1-565E-4FFC-A1BE-D5911CA65267}" dt="2023-09-24T13:14:16.368" v="7093" actId="114"/>
      <pc:docMkLst>
        <pc:docMk/>
      </pc:docMkLst>
      <pc:sldChg chg="modSp mod modTransition modAnim modNotes">
        <pc:chgData name="Tommy McClure" userId="5f57beb918c8a44c" providerId="LiveId" clId="{78758BB1-565E-4FFC-A1BE-D5911CA65267}" dt="2023-09-24T13:06:52.633" v="7055"/>
        <pc:sldMkLst>
          <pc:docMk/>
          <pc:sldMk cId="361142600" sldId="296"/>
        </pc:sldMkLst>
        <pc:spChg chg="mod">
          <ac:chgData name="Tommy McClure" userId="5f57beb918c8a44c" providerId="LiveId" clId="{78758BB1-565E-4FFC-A1BE-D5911CA65267}" dt="2023-09-20T17:04:32.107" v="486" actId="1037"/>
          <ac:spMkLst>
            <pc:docMk/>
            <pc:sldMk cId="361142600" sldId="296"/>
            <ac:spMk id="3" creationId="{BD3BB2B7-A83A-4015-92BD-4080BC4FD7E7}"/>
          </ac:spMkLst>
        </pc:spChg>
        <pc:spChg chg="mod">
          <ac:chgData name="Tommy McClure" userId="5f57beb918c8a44c" providerId="LiveId" clId="{78758BB1-565E-4FFC-A1BE-D5911CA65267}" dt="2023-09-23T20:56:41.808" v="6689" actId="1076"/>
          <ac:spMkLst>
            <pc:docMk/>
            <pc:sldMk cId="361142600" sldId="296"/>
            <ac:spMk id="4" creationId="{A2A41CAF-9D90-4203-BE4A-53EA37304B99}"/>
          </ac:spMkLst>
        </pc:spChg>
        <pc:spChg chg="mod">
          <ac:chgData name="Tommy McClure" userId="5f57beb918c8a44c" providerId="LiveId" clId="{78758BB1-565E-4FFC-A1BE-D5911CA65267}" dt="2023-09-23T21:04:17.336" v="6736" actId="207"/>
          <ac:spMkLst>
            <pc:docMk/>
            <pc:sldMk cId="361142600" sldId="296"/>
            <ac:spMk id="8" creationId="{D3F44F61-F45E-2C20-21CC-29AA3C874CF6}"/>
          </ac:spMkLst>
        </pc:spChg>
      </pc:sldChg>
      <pc:sldChg chg="modSp mod modTransition modAnim modNotes modNotesTx">
        <pc:chgData name="Tommy McClure" userId="5f57beb918c8a44c" providerId="LiveId" clId="{78758BB1-565E-4FFC-A1BE-D5911CA65267}" dt="2023-09-24T13:11:25.053" v="7078" actId="14100"/>
        <pc:sldMkLst>
          <pc:docMk/>
          <pc:sldMk cId="1459366218" sldId="297"/>
        </pc:sldMkLst>
        <pc:spChg chg="mod">
          <ac:chgData name="Tommy McClure" userId="5f57beb918c8a44c" providerId="LiveId" clId="{78758BB1-565E-4FFC-A1BE-D5911CA65267}" dt="2023-09-20T20:00:36.726" v="1047" actId="20577"/>
          <ac:spMkLst>
            <pc:docMk/>
            <pc:sldMk cId="1459366218" sldId="297"/>
            <ac:spMk id="2" creationId="{5CFB284A-573D-46BB-8DDB-1E198A12A19F}"/>
          </ac:spMkLst>
        </pc:spChg>
        <pc:spChg chg="mod">
          <ac:chgData name="Tommy McClure" userId="5f57beb918c8a44c" providerId="LiveId" clId="{78758BB1-565E-4FFC-A1BE-D5911CA65267}" dt="2023-09-23T20:58:49.683" v="6717" actId="20577"/>
          <ac:spMkLst>
            <pc:docMk/>
            <pc:sldMk cId="1459366218" sldId="297"/>
            <ac:spMk id="3" creationId="{7D3A1EDC-CF41-4438-BB57-18569B953129}"/>
          </ac:spMkLst>
        </pc:spChg>
      </pc:sldChg>
      <pc:sldChg chg="del modTransition">
        <pc:chgData name="Tommy McClure" userId="5f57beb918c8a44c" providerId="LiveId" clId="{78758BB1-565E-4FFC-A1BE-D5911CA65267}" dt="2023-09-23T20:51:45.064" v="6644" actId="2696"/>
        <pc:sldMkLst>
          <pc:docMk/>
          <pc:sldMk cId="3728819239" sldId="298"/>
        </pc:sldMkLst>
      </pc:sldChg>
      <pc:sldChg chg="addSp delSp modSp mod modTransition modAnim modNotes">
        <pc:chgData name="Tommy McClure" userId="5f57beb918c8a44c" providerId="LiveId" clId="{78758BB1-565E-4FFC-A1BE-D5911CA65267}" dt="2023-09-24T13:06:52.633" v="7055"/>
        <pc:sldMkLst>
          <pc:docMk/>
          <pc:sldMk cId="2888430270" sldId="299"/>
        </pc:sldMkLst>
        <pc:spChg chg="add del mod">
          <ac:chgData name="Tommy McClure" userId="5f57beb918c8a44c" providerId="LiveId" clId="{78758BB1-565E-4FFC-A1BE-D5911CA65267}" dt="2023-09-23T20:44:06.077" v="6383" actId="478"/>
          <ac:spMkLst>
            <pc:docMk/>
            <pc:sldMk cId="2888430270" sldId="299"/>
            <ac:spMk id="3" creationId="{312E1A93-39D2-9AB2-0392-DAE21523720F}"/>
          </ac:spMkLst>
        </pc:spChg>
        <pc:spChg chg="mod">
          <ac:chgData name="Tommy McClure" userId="5f57beb918c8a44c" providerId="LiveId" clId="{78758BB1-565E-4FFC-A1BE-D5911CA65267}" dt="2023-09-23T20:45:05.106" v="6405" actId="14100"/>
          <ac:spMkLst>
            <pc:docMk/>
            <pc:sldMk cId="2888430270" sldId="299"/>
            <ac:spMk id="21" creationId="{4095A0CF-E335-0C44-AB23-48EE18153C8F}"/>
          </ac:spMkLst>
        </pc:spChg>
        <pc:spChg chg="mod">
          <ac:chgData name="Tommy McClure" userId="5f57beb918c8a44c" providerId="LiveId" clId="{78758BB1-565E-4FFC-A1BE-D5911CA65267}" dt="2023-09-23T20:51:01.953" v="6640" actId="1076"/>
          <ac:spMkLst>
            <pc:docMk/>
            <pc:sldMk cId="2888430270" sldId="299"/>
            <ac:spMk id="23" creationId="{3E408D6E-B51C-CD4F-AC1A-15EC32AAB741}"/>
          </ac:spMkLst>
        </pc:spChg>
        <pc:picChg chg="del">
          <ac:chgData name="Tommy McClure" userId="5f57beb918c8a44c" providerId="LiveId" clId="{78758BB1-565E-4FFC-A1BE-D5911CA65267}" dt="2023-09-23T20:44:02.088" v="6382" actId="478"/>
          <ac:picMkLst>
            <pc:docMk/>
            <pc:sldMk cId="2888430270" sldId="299"/>
            <ac:picMk id="5" creationId="{7EF64C15-5C9B-41D1-B2BD-5BB3EC571A2E}"/>
          </ac:picMkLst>
        </pc:picChg>
      </pc:sldChg>
      <pc:sldChg chg="del modTransition">
        <pc:chgData name="Tommy McClure" userId="5f57beb918c8a44c" providerId="LiveId" clId="{78758BB1-565E-4FFC-A1BE-D5911CA65267}" dt="2023-09-23T20:51:40.312" v="6643" actId="2696"/>
        <pc:sldMkLst>
          <pc:docMk/>
          <pc:sldMk cId="2186474293" sldId="300"/>
        </pc:sldMkLst>
      </pc:sldChg>
      <pc:sldChg chg="del modTransition">
        <pc:chgData name="Tommy McClure" userId="5f57beb918c8a44c" providerId="LiveId" clId="{78758BB1-565E-4FFC-A1BE-D5911CA65267}" dt="2023-09-23T20:51:50.734" v="6645" actId="2696"/>
        <pc:sldMkLst>
          <pc:docMk/>
          <pc:sldMk cId="849435565" sldId="301"/>
        </pc:sldMkLst>
      </pc:sldChg>
      <pc:sldChg chg="modTransition">
        <pc:chgData name="Tommy McClure" userId="5f57beb918c8a44c" providerId="LiveId" clId="{78758BB1-565E-4FFC-A1BE-D5911CA65267}" dt="2023-09-20T19:27:56.975" v="645"/>
        <pc:sldMkLst>
          <pc:docMk/>
          <pc:sldMk cId="3068580318" sldId="302"/>
        </pc:sldMkLst>
      </pc:sldChg>
      <pc:sldChg chg="modSp mod modTransition modAnim modNotes modNotesTx">
        <pc:chgData name="Tommy McClure" userId="5f57beb918c8a44c" providerId="LiveId" clId="{78758BB1-565E-4FFC-A1BE-D5911CA65267}" dt="2023-09-24T13:10:56.319" v="7072" actId="14100"/>
        <pc:sldMkLst>
          <pc:docMk/>
          <pc:sldMk cId="3049813688" sldId="303"/>
        </pc:sldMkLst>
        <pc:spChg chg="mod">
          <ac:chgData name="Tommy McClure" userId="5f57beb918c8a44c" providerId="LiveId" clId="{78758BB1-565E-4FFC-A1BE-D5911CA65267}" dt="2023-09-20T20:01:07.725" v="1049" actId="20577"/>
          <ac:spMkLst>
            <pc:docMk/>
            <pc:sldMk cId="3049813688" sldId="303"/>
            <ac:spMk id="2" creationId="{5CFB284A-573D-46BB-8DDB-1E198A12A19F}"/>
          </ac:spMkLst>
        </pc:spChg>
        <pc:spChg chg="mod">
          <ac:chgData name="Tommy McClure" userId="5f57beb918c8a44c" providerId="LiveId" clId="{78758BB1-565E-4FFC-A1BE-D5911CA65267}" dt="2023-09-22T22:42:44.018" v="2936" actId="20577"/>
          <ac:spMkLst>
            <pc:docMk/>
            <pc:sldMk cId="3049813688" sldId="303"/>
            <ac:spMk id="3" creationId="{7D3A1EDC-CF41-4438-BB57-18569B953129}"/>
          </ac:spMkLst>
        </pc:spChg>
      </pc:sldChg>
      <pc:sldChg chg="addSp modSp mod modTransition modAnim modNotes modNotesTx">
        <pc:chgData name="Tommy McClure" userId="5f57beb918c8a44c" providerId="LiveId" clId="{78758BB1-565E-4FFC-A1BE-D5911CA65267}" dt="2023-09-24T13:10:41.794" v="7070" actId="1076"/>
        <pc:sldMkLst>
          <pc:docMk/>
          <pc:sldMk cId="121077750" sldId="304"/>
        </pc:sldMkLst>
        <pc:spChg chg="mod">
          <ac:chgData name="Tommy McClure" userId="5f57beb918c8a44c" providerId="LiveId" clId="{78758BB1-565E-4FFC-A1BE-D5911CA65267}" dt="2023-09-20T19:20:30.997" v="552" actId="1038"/>
          <ac:spMkLst>
            <pc:docMk/>
            <pc:sldMk cId="121077750" sldId="304"/>
            <ac:spMk id="2" creationId="{5CFB284A-573D-46BB-8DDB-1E198A12A19F}"/>
          </ac:spMkLst>
        </pc:spChg>
        <pc:spChg chg="mod">
          <ac:chgData name="Tommy McClure" userId="5f57beb918c8a44c" providerId="LiveId" clId="{78758BB1-565E-4FFC-A1BE-D5911CA65267}" dt="2023-09-20T20:22:32.701" v="1169" actId="114"/>
          <ac:spMkLst>
            <pc:docMk/>
            <pc:sldMk cId="121077750" sldId="304"/>
            <ac:spMk id="3" creationId="{7D3A1EDC-CF41-4438-BB57-18569B953129}"/>
          </ac:spMkLst>
        </pc:spChg>
        <pc:spChg chg="add mod">
          <ac:chgData name="Tommy McClure" userId="5f57beb918c8a44c" providerId="LiveId" clId="{78758BB1-565E-4FFC-A1BE-D5911CA65267}" dt="2023-09-20T19:22:38.699" v="568" actId="1035"/>
          <ac:spMkLst>
            <pc:docMk/>
            <pc:sldMk cId="121077750" sldId="304"/>
            <ac:spMk id="4" creationId="{8A56BF0A-1545-F091-9C81-A6E630299D1A}"/>
          </ac:spMkLst>
        </pc:spChg>
      </pc:sldChg>
      <pc:sldChg chg="addSp modSp mod modTransition modAnim modNotes modNotesTx">
        <pc:chgData name="Tommy McClure" userId="5f57beb918c8a44c" providerId="LiveId" clId="{78758BB1-565E-4FFC-A1BE-D5911CA65267}" dt="2023-09-24T13:09:38.744" v="7059" actId="1076"/>
        <pc:sldMkLst>
          <pc:docMk/>
          <pc:sldMk cId="2246810339" sldId="305"/>
        </pc:sldMkLst>
        <pc:spChg chg="mod">
          <ac:chgData name="Tommy McClure" userId="5f57beb918c8a44c" providerId="LiveId" clId="{78758BB1-565E-4FFC-A1BE-D5911CA65267}" dt="2023-09-20T19:25:10.034" v="599" actId="1036"/>
          <ac:spMkLst>
            <pc:docMk/>
            <pc:sldMk cId="2246810339" sldId="305"/>
            <ac:spMk id="2" creationId="{5CFB284A-573D-46BB-8DDB-1E198A12A19F}"/>
          </ac:spMkLst>
        </pc:spChg>
        <pc:spChg chg="mod">
          <ac:chgData name="Tommy McClure" userId="5f57beb918c8a44c" providerId="LiveId" clId="{78758BB1-565E-4FFC-A1BE-D5911CA65267}" dt="2023-09-23T21:24:38.706" v="6934" actId="114"/>
          <ac:spMkLst>
            <pc:docMk/>
            <pc:sldMk cId="2246810339" sldId="305"/>
            <ac:spMk id="3" creationId="{7D3A1EDC-CF41-4438-BB57-18569B953129}"/>
          </ac:spMkLst>
        </pc:spChg>
        <pc:spChg chg="add mod">
          <ac:chgData name="Tommy McClure" userId="5f57beb918c8a44c" providerId="LiveId" clId="{78758BB1-565E-4FFC-A1BE-D5911CA65267}" dt="2023-09-20T19:24:42.824" v="596" actId="20577"/>
          <ac:spMkLst>
            <pc:docMk/>
            <pc:sldMk cId="2246810339" sldId="305"/>
            <ac:spMk id="4" creationId="{2F5178B3-C430-208C-4930-DEE7592A21D2}"/>
          </ac:spMkLst>
        </pc:spChg>
      </pc:sldChg>
      <pc:sldChg chg="addSp modSp mod modTransition modAnim modNotes modNotesTx">
        <pc:chgData name="Tommy McClure" userId="5f57beb918c8a44c" providerId="LiveId" clId="{78758BB1-565E-4FFC-A1BE-D5911CA65267}" dt="2023-09-24T13:14:16.368" v="7093" actId="114"/>
        <pc:sldMkLst>
          <pc:docMk/>
          <pc:sldMk cId="1719119561" sldId="306"/>
        </pc:sldMkLst>
        <pc:spChg chg="mod">
          <ac:chgData name="Tommy McClure" userId="5f57beb918c8a44c" providerId="LiveId" clId="{78758BB1-565E-4FFC-A1BE-D5911CA65267}" dt="2023-09-23T21:18:06.101" v="6874" actId="1035"/>
          <ac:spMkLst>
            <pc:docMk/>
            <pc:sldMk cId="1719119561" sldId="306"/>
            <ac:spMk id="2" creationId="{5CFB284A-573D-46BB-8DDB-1E198A12A19F}"/>
          </ac:spMkLst>
        </pc:spChg>
        <pc:spChg chg="mod">
          <ac:chgData name="Tommy McClure" userId="5f57beb918c8a44c" providerId="LiveId" clId="{78758BB1-565E-4FFC-A1BE-D5911CA65267}" dt="2023-09-23T21:24:08.161" v="6930" actId="114"/>
          <ac:spMkLst>
            <pc:docMk/>
            <pc:sldMk cId="1719119561" sldId="306"/>
            <ac:spMk id="3" creationId="{7D3A1EDC-CF41-4438-BB57-18569B953129}"/>
          </ac:spMkLst>
        </pc:spChg>
        <pc:spChg chg="add mod">
          <ac:chgData name="Tommy McClure" userId="5f57beb918c8a44c" providerId="LiveId" clId="{78758BB1-565E-4FFC-A1BE-D5911CA65267}" dt="2023-09-23T20:42:11.868" v="6381" actId="1035"/>
          <ac:spMkLst>
            <pc:docMk/>
            <pc:sldMk cId="1719119561" sldId="306"/>
            <ac:spMk id="4" creationId="{C3D8D429-A8DC-2396-CEC5-32ECCC7D39FF}"/>
          </ac:spMkLst>
        </pc:spChg>
        <pc:spChg chg="add mod">
          <ac:chgData name="Tommy McClure" userId="5f57beb918c8a44c" providerId="LiveId" clId="{78758BB1-565E-4FFC-A1BE-D5911CA65267}" dt="2023-09-23T21:03:55.557" v="6735" actId="20577"/>
          <ac:spMkLst>
            <pc:docMk/>
            <pc:sldMk cId="1719119561" sldId="306"/>
            <ac:spMk id="5" creationId="{11AC416A-EBE9-5E0F-DFB5-3A3854BE622E}"/>
          </ac:spMkLst>
        </pc:spChg>
      </pc:sldChg>
      <pc:sldChg chg="modSp add mod modTransition modAnim modNotes modNotesTx">
        <pc:chgData name="Tommy McClure" userId="5f57beb918c8a44c" providerId="LiveId" clId="{78758BB1-565E-4FFC-A1BE-D5911CA65267}" dt="2023-09-24T13:11:12.687" v="7075" actId="14100"/>
        <pc:sldMkLst>
          <pc:docMk/>
          <pc:sldMk cId="732684449" sldId="307"/>
        </pc:sldMkLst>
        <pc:spChg chg="mod">
          <ac:chgData name="Tommy McClure" userId="5f57beb918c8a44c" providerId="LiveId" clId="{78758BB1-565E-4FFC-A1BE-D5911CA65267}" dt="2023-09-20T20:00:46.811" v="1048" actId="20577"/>
          <ac:spMkLst>
            <pc:docMk/>
            <pc:sldMk cId="732684449" sldId="307"/>
            <ac:spMk id="2" creationId="{5CFB284A-573D-46BB-8DDB-1E198A12A19F}"/>
          </ac:spMkLst>
        </pc:spChg>
        <pc:spChg chg="mod">
          <ac:chgData name="Tommy McClure" userId="5f57beb918c8a44c" providerId="LiveId" clId="{78758BB1-565E-4FFC-A1BE-D5911CA65267}" dt="2023-09-20T19:57:02.616" v="1046" actId="15"/>
          <ac:spMkLst>
            <pc:docMk/>
            <pc:sldMk cId="732684449" sldId="307"/>
            <ac:spMk id="3" creationId="{7D3A1EDC-CF41-4438-BB57-18569B953129}"/>
          </ac:spMkLst>
        </pc:spChg>
      </pc:sldChg>
      <pc:sldChg chg="modSp add mod modAnim modNotes modNotesTx">
        <pc:chgData name="Tommy McClure" userId="5f57beb918c8a44c" providerId="LiveId" clId="{78758BB1-565E-4FFC-A1BE-D5911CA65267}" dt="2023-09-24T13:10:14.966" v="7066" actId="14100"/>
        <pc:sldMkLst>
          <pc:docMk/>
          <pc:sldMk cId="3215813290" sldId="308"/>
        </pc:sldMkLst>
        <pc:spChg chg="mod">
          <ac:chgData name="Tommy McClure" userId="5f57beb918c8a44c" providerId="LiveId" clId="{78758BB1-565E-4FFC-A1BE-D5911CA65267}" dt="2023-09-23T21:24:31.111" v="6933" actId="114"/>
          <ac:spMkLst>
            <pc:docMk/>
            <pc:sldMk cId="3215813290" sldId="308"/>
            <ac:spMk id="3" creationId="{7D3A1EDC-CF41-4438-BB57-18569B953129}"/>
          </ac:spMkLst>
        </pc:spChg>
      </pc:sldChg>
      <pc:sldChg chg="modSp add mod modAnim modNotes modNotesTx">
        <pc:chgData name="Tommy McClure" userId="5f57beb918c8a44c" providerId="LiveId" clId="{78758BB1-565E-4FFC-A1BE-D5911CA65267}" dt="2023-09-24T13:09:05.207" v="7057" actId="14100"/>
        <pc:sldMkLst>
          <pc:docMk/>
          <pc:sldMk cId="429848744" sldId="309"/>
        </pc:sldMkLst>
        <pc:spChg chg="mod">
          <ac:chgData name="Tommy McClure" userId="5f57beb918c8a44c" providerId="LiveId" clId="{78758BB1-565E-4FFC-A1BE-D5911CA65267}" dt="2023-09-24T01:38:44.356" v="6986" actId="255"/>
          <ac:spMkLst>
            <pc:docMk/>
            <pc:sldMk cId="429848744" sldId="309"/>
            <ac:spMk id="3" creationId="{7D3A1EDC-CF41-4438-BB57-18569B953129}"/>
          </ac:spMkLst>
        </pc:spChg>
      </pc:sldChg>
      <pc:sldChg chg="modSp add mod modAnim modNotes modNotesTx">
        <pc:chgData name="Tommy McClure" userId="5f57beb918c8a44c" providerId="LiveId" clId="{78758BB1-565E-4FFC-A1BE-D5911CA65267}" dt="2023-09-24T13:12:03.091" v="7080" actId="14100"/>
        <pc:sldMkLst>
          <pc:docMk/>
          <pc:sldMk cId="2578063324" sldId="310"/>
        </pc:sldMkLst>
        <pc:spChg chg="mod">
          <ac:chgData name="Tommy McClure" userId="5f57beb918c8a44c" providerId="LiveId" clId="{78758BB1-565E-4FFC-A1BE-D5911CA65267}" dt="2023-09-24T01:39:04.442" v="6992" actId="20577"/>
          <ac:spMkLst>
            <pc:docMk/>
            <pc:sldMk cId="2578063324" sldId="310"/>
            <ac:spMk id="3" creationId="{7D3A1EDC-CF41-4438-BB57-18569B953129}"/>
          </ac:spMkLst>
        </pc:spChg>
      </pc:sldChg>
      <pc:sldChg chg="addSp modSp add mod modAnim modNotes modNotesTx">
        <pc:chgData name="Tommy McClure" userId="5f57beb918c8a44c" providerId="LiveId" clId="{78758BB1-565E-4FFC-A1BE-D5911CA65267}" dt="2023-09-24T13:14:05.521" v="7091" actId="115"/>
        <pc:sldMkLst>
          <pc:docMk/>
          <pc:sldMk cId="2575769331" sldId="311"/>
        </pc:sldMkLst>
        <pc:spChg chg="mod">
          <ac:chgData name="Tommy McClure" userId="5f57beb918c8a44c" providerId="LiveId" clId="{78758BB1-565E-4FFC-A1BE-D5911CA65267}" dt="2023-09-23T21:19:08.742" v="6877" actId="1035"/>
          <ac:spMkLst>
            <pc:docMk/>
            <pc:sldMk cId="2575769331" sldId="311"/>
            <ac:spMk id="2" creationId="{5CFB284A-573D-46BB-8DDB-1E198A12A19F}"/>
          </ac:spMkLst>
        </pc:spChg>
        <pc:spChg chg="mod">
          <ac:chgData name="Tommy McClure" userId="5f57beb918c8a44c" providerId="LiveId" clId="{78758BB1-565E-4FFC-A1BE-D5911CA65267}" dt="2023-09-23T21:26:19.642" v="6963" actId="20577"/>
          <ac:spMkLst>
            <pc:docMk/>
            <pc:sldMk cId="2575769331" sldId="311"/>
            <ac:spMk id="3" creationId="{7D3A1EDC-CF41-4438-BB57-18569B953129}"/>
          </ac:spMkLst>
        </pc:spChg>
        <pc:spChg chg="mod">
          <ac:chgData name="Tommy McClure" userId="5f57beb918c8a44c" providerId="LiveId" clId="{78758BB1-565E-4FFC-A1BE-D5911CA65267}" dt="2023-09-23T21:19:55.642" v="6881" actId="1036"/>
          <ac:spMkLst>
            <pc:docMk/>
            <pc:sldMk cId="2575769331" sldId="311"/>
            <ac:spMk id="4" creationId="{C3D8D429-A8DC-2396-CEC5-32ECCC7D39FF}"/>
          </ac:spMkLst>
        </pc:spChg>
        <pc:spChg chg="mod">
          <ac:chgData name="Tommy McClure" userId="5f57beb918c8a44c" providerId="LiveId" clId="{78758BB1-565E-4FFC-A1BE-D5911CA65267}" dt="2023-09-23T21:23:20.661" v="6928" actId="1037"/>
          <ac:spMkLst>
            <pc:docMk/>
            <pc:sldMk cId="2575769331" sldId="311"/>
            <ac:spMk id="5" creationId="{11AC416A-EBE9-5E0F-DFB5-3A3854BE622E}"/>
          </ac:spMkLst>
        </pc:spChg>
        <pc:spChg chg="add mod">
          <ac:chgData name="Tommy McClure" userId="5f57beb918c8a44c" providerId="LiveId" clId="{78758BB1-565E-4FFC-A1BE-D5911CA65267}" dt="2023-09-24T13:06:09.774" v="7054" actId="113"/>
          <ac:spMkLst>
            <pc:docMk/>
            <pc:sldMk cId="2575769331" sldId="311"/>
            <ac:spMk id="6" creationId="{446F799A-4DF2-6F85-0095-E612921CF2CD}"/>
          </ac:spMkLst>
        </pc:spChg>
        <pc:spChg chg="add mod">
          <ac:chgData name="Tommy McClure" userId="5f57beb918c8a44c" providerId="LiveId" clId="{78758BB1-565E-4FFC-A1BE-D5911CA65267}" dt="2023-09-23T21:21:53.055" v="6915" actId="1038"/>
          <ac:spMkLst>
            <pc:docMk/>
            <pc:sldMk cId="2575769331" sldId="311"/>
            <ac:spMk id="7" creationId="{1A30EBB2-0C90-C07B-3F5B-8DE30B3CCFD5}"/>
          </ac:spMkLst>
        </pc:spChg>
      </pc:sldChg>
      <pc:sldChg chg="modSp mod modNotes">
        <pc:chgData name="Tommy McClure" userId="5f57beb918c8a44c" providerId="LiveId" clId="{78758BB1-565E-4FFC-A1BE-D5911CA65267}" dt="2023-09-24T13:06:52.633" v="7055"/>
        <pc:sldMkLst>
          <pc:docMk/>
          <pc:sldMk cId="2970185068" sldId="380"/>
        </pc:sldMkLst>
        <pc:spChg chg="mod">
          <ac:chgData name="Tommy McClure" userId="5f57beb918c8a44c" providerId="LiveId" clId="{78758BB1-565E-4FFC-A1BE-D5911CA65267}" dt="2023-09-23T20:53:41.233" v="6667" actId="1038"/>
          <ac:spMkLst>
            <pc:docMk/>
            <pc:sldMk cId="2970185068" sldId="380"/>
            <ac:spMk id="4" creationId="{FDB3C018-6904-4094-85A6-7BAF69A201A5}"/>
          </ac:spMkLst>
        </pc:spChg>
        <pc:spChg chg="mod">
          <ac:chgData name="Tommy McClure" userId="5f57beb918c8a44c" providerId="LiveId" clId="{78758BB1-565E-4FFC-A1BE-D5911CA65267}" dt="2023-09-23T20:55:28.104" v="6679" actId="114"/>
          <ac:spMkLst>
            <pc:docMk/>
            <pc:sldMk cId="2970185068" sldId="380"/>
            <ac:spMk id="7" creationId="{2A6B56C3-77F0-4E92-B09D-C8D4A68D5E79}"/>
          </ac:spMkLst>
        </pc:spChg>
        <pc:spChg chg="mod">
          <ac:chgData name="Tommy McClure" userId="5f57beb918c8a44c" providerId="LiveId" clId="{78758BB1-565E-4FFC-A1BE-D5911CA65267}" dt="2023-09-23T20:55:54.632" v="6680" actId="2085"/>
          <ac:spMkLst>
            <pc:docMk/>
            <pc:sldMk cId="2970185068" sldId="380"/>
            <ac:spMk id="10" creationId="{BB8A7FBA-4C4C-4440-9886-90F8BD6246FB}"/>
          </ac:spMkLst>
        </pc:spChg>
      </pc:sldChg>
      <pc:sldMasterChg chg="modTransition modSldLayout">
        <pc:chgData name="Tommy McClure" userId="5f57beb918c8a44c" providerId="LiveId" clId="{78758BB1-565E-4FFC-A1BE-D5911CA65267}" dt="2023-09-20T19:27:56.975" v="645"/>
        <pc:sldMasterMkLst>
          <pc:docMk/>
          <pc:sldMasterMk cId="2796308779" sldId="2147483723"/>
        </pc:sldMasterMkLst>
        <pc:sldLayoutChg chg="modTransition">
          <pc:chgData name="Tommy McClure" userId="5f57beb918c8a44c" providerId="LiveId" clId="{78758BB1-565E-4FFC-A1BE-D5911CA65267}" dt="2023-09-20T19:27:56.975" v="645"/>
          <pc:sldLayoutMkLst>
            <pc:docMk/>
            <pc:sldMasterMk cId="2796308779" sldId="2147483723"/>
            <pc:sldLayoutMk cId="147982704" sldId="2147483724"/>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649630737" sldId="2147483725"/>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859269062" sldId="2147483726"/>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3315996993" sldId="2147483727"/>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107717908" sldId="2147483729"/>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020848667" sldId="2147483730"/>
          </pc:sldLayoutMkLst>
        </pc:sldLayoutChg>
      </pc:sldMasterChg>
    </pc:docChg>
  </pc:docChgLst>
  <pc:docChgLst>
    <pc:chgData name="Tommy McClure" userId="5f57beb918c8a44c" providerId="LiveId" clId="{980412B6-E34E-451D-8694-04C75BC1E613}"/>
    <pc:docChg chg="modSld">
      <pc:chgData name="Tommy McClure" userId="5f57beb918c8a44c" providerId="LiveId" clId="{980412B6-E34E-451D-8694-04C75BC1E613}" dt="2023-10-01T23:33:29.110" v="62" actId="14100"/>
      <pc:docMkLst>
        <pc:docMk/>
      </pc:docMkLst>
      <pc:sldChg chg="modNotesTx">
        <pc:chgData name="Tommy McClure" userId="5f57beb918c8a44c" providerId="LiveId" clId="{980412B6-E34E-451D-8694-04C75BC1E613}" dt="2023-10-01T23:15:25.799" v="19" actId="113"/>
        <pc:sldMkLst>
          <pc:docMk/>
          <pc:sldMk cId="1459366218" sldId="297"/>
        </pc:sldMkLst>
      </pc:sldChg>
      <pc:sldChg chg="modNotes modNotesTx">
        <pc:chgData name="Tommy McClure" userId="5f57beb918c8a44c" providerId="LiveId" clId="{980412B6-E34E-451D-8694-04C75BC1E613}" dt="2023-10-01T23:27:10.296" v="57" actId="115"/>
        <pc:sldMkLst>
          <pc:docMk/>
          <pc:sldMk cId="2888430270" sldId="299"/>
        </pc:sldMkLst>
      </pc:sldChg>
      <pc:sldChg chg="modNotes">
        <pc:chgData name="Tommy McClure" userId="5f57beb918c8a44c" providerId="LiveId" clId="{980412B6-E34E-451D-8694-04C75BC1E613}" dt="2023-09-30T22:37:22.810" v="7" actId="14100"/>
        <pc:sldMkLst>
          <pc:docMk/>
          <pc:sldMk cId="3068580318" sldId="302"/>
        </pc:sldMkLst>
      </pc:sldChg>
      <pc:sldChg chg="modNotesTx">
        <pc:chgData name="Tommy McClure" userId="5f57beb918c8a44c" providerId="LiveId" clId="{980412B6-E34E-451D-8694-04C75BC1E613}" dt="2023-10-01T23:23:37.215" v="47" actId="113"/>
        <pc:sldMkLst>
          <pc:docMk/>
          <pc:sldMk cId="3049813688" sldId="303"/>
        </pc:sldMkLst>
      </pc:sldChg>
      <pc:sldChg chg="modNotes">
        <pc:chgData name="Tommy McClure" userId="5f57beb918c8a44c" providerId="LiveId" clId="{980412B6-E34E-451D-8694-04C75BC1E613}" dt="2023-09-30T22:37:10.129" v="3" actId="14100"/>
        <pc:sldMkLst>
          <pc:docMk/>
          <pc:sldMk cId="1232004850" sldId="381"/>
        </pc:sldMkLst>
      </pc:sldChg>
      <pc:sldChg chg="modNotes">
        <pc:chgData name="Tommy McClure" userId="5f57beb918c8a44c" providerId="LiveId" clId="{980412B6-E34E-451D-8694-04C75BC1E613}" dt="2023-10-01T23:33:29.110" v="62" actId="14100"/>
        <pc:sldMkLst>
          <pc:docMk/>
          <pc:sldMk cId="873755435" sldId="383"/>
        </pc:sldMkLst>
      </pc:sldChg>
      <pc:sldChg chg="modNotes">
        <pc:chgData name="Tommy McClure" userId="5f57beb918c8a44c" providerId="LiveId" clId="{980412B6-E34E-451D-8694-04C75BC1E613}" dt="2023-10-01T23:33:13.318" v="60" actId="14100"/>
        <pc:sldMkLst>
          <pc:docMk/>
          <pc:sldMk cId="4068613413" sldId="384"/>
        </pc:sldMkLst>
      </pc:sldChg>
      <pc:sldChg chg="modNotes">
        <pc:chgData name="Tommy McClure" userId="5f57beb918c8a44c" providerId="LiveId" clId="{980412B6-E34E-451D-8694-04C75BC1E613}" dt="2023-09-30T22:38:03.911" v="11" actId="14100"/>
        <pc:sldMkLst>
          <pc:docMk/>
          <pc:sldMk cId="3463098908" sldId="38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5A2E05-2C6E-484E-9BB1-366C90717B94}"/>
              </a:ext>
            </a:extLst>
          </p:cNvPr>
          <p:cNvSpPr>
            <a:spLocks noGrp="1"/>
          </p:cNvSpPr>
          <p:nvPr>
            <p:ph type="hdr" sz="quarter"/>
          </p:nvPr>
        </p:nvSpPr>
        <p:spPr>
          <a:xfrm>
            <a:off x="0" y="1"/>
            <a:ext cx="2982119" cy="466434"/>
          </a:xfrm>
          <a:prstGeom prst="rect">
            <a:avLst/>
          </a:prstGeom>
        </p:spPr>
        <p:txBody>
          <a:bodyPr vert="horz" lIns="92437" tIns="46219" rIns="92437" bIns="46219" rtlCol="0"/>
          <a:lstStyle>
            <a:lvl1pPr algn="l">
              <a:defRPr sz="1200"/>
            </a:lvl1pPr>
          </a:lstStyle>
          <a:p>
            <a:endParaRPr lang="en-US" dirty="0"/>
          </a:p>
        </p:txBody>
      </p:sp>
      <p:sp>
        <p:nvSpPr>
          <p:cNvPr id="3" name="Date Placeholder 2">
            <a:extLst>
              <a:ext uri="{FF2B5EF4-FFF2-40B4-BE49-F238E27FC236}">
                <a16:creationId xmlns:a16="http://schemas.microsoft.com/office/drawing/2014/main" id="{D2043844-B7FE-EC43-89AA-8831B859F94F}"/>
              </a:ext>
            </a:extLst>
          </p:cNvPr>
          <p:cNvSpPr>
            <a:spLocks noGrp="1"/>
          </p:cNvSpPr>
          <p:nvPr>
            <p:ph type="dt" sz="quarter" idx="1"/>
          </p:nvPr>
        </p:nvSpPr>
        <p:spPr>
          <a:xfrm>
            <a:off x="3898101" y="1"/>
            <a:ext cx="2982119" cy="466434"/>
          </a:xfrm>
          <a:prstGeom prst="rect">
            <a:avLst/>
          </a:prstGeom>
        </p:spPr>
        <p:txBody>
          <a:bodyPr vert="horz" lIns="92437" tIns="46219" rIns="92437" bIns="46219" rtlCol="0"/>
          <a:lstStyle>
            <a:lvl1pPr algn="r">
              <a:defRPr sz="1200"/>
            </a:lvl1pPr>
          </a:lstStyle>
          <a:p>
            <a:r>
              <a:rPr lang="en-US"/>
              <a:t>10/1/2023 PM</a:t>
            </a:r>
            <a:endParaRPr lang="en-US" dirty="0"/>
          </a:p>
        </p:txBody>
      </p:sp>
      <p:sp>
        <p:nvSpPr>
          <p:cNvPr id="4" name="Footer Placeholder 3">
            <a:extLst>
              <a:ext uri="{FF2B5EF4-FFF2-40B4-BE49-F238E27FC236}">
                <a16:creationId xmlns:a16="http://schemas.microsoft.com/office/drawing/2014/main" id="{BFAC2EDC-03FB-D147-9BAA-37FCFF988C7B}"/>
              </a:ext>
            </a:extLst>
          </p:cNvPr>
          <p:cNvSpPr>
            <a:spLocks noGrp="1"/>
          </p:cNvSpPr>
          <p:nvPr>
            <p:ph type="ftr" sz="quarter" idx="2"/>
          </p:nvPr>
        </p:nvSpPr>
        <p:spPr>
          <a:xfrm>
            <a:off x="0" y="8829967"/>
            <a:ext cx="2982119" cy="466433"/>
          </a:xfrm>
          <a:prstGeom prst="rect">
            <a:avLst/>
          </a:prstGeom>
        </p:spPr>
        <p:txBody>
          <a:bodyPr vert="horz" lIns="92437" tIns="46219" rIns="92437" bIns="4621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98E195D-E935-D746-A5D1-61E2EBF7EF64}"/>
              </a:ext>
            </a:extLst>
          </p:cNvPr>
          <p:cNvSpPr>
            <a:spLocks noGrp="1"/>
          </p:cNvSpPr>
          <p:nvPr>
            <p:ph type="sldNum" sz="quarter" idx="3"/>
          </p:nvPr>
        </p:nvSpPr>
        <p:spPr>
          <a:xfrm>
            <a:off x="3898101" y="8829967"/>
            <a:ext cx="2982119" cy="466433"/>
          </a:xfrm>
          <a:prstGeom prst="rect">
            <a:avLst/>
          </a:prstGeom>
        </p:spPr>
        <p:txBody>
          <a:bodyPr vert="horz" lIns="92437" tIns="46219" rIns="92437" bIns="46219" rtlCol="0" anchor="b"/>
          <a:lstStyle>
            <a:lvl1pPr algn="r">
              <a:defRPr sz="12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6434"/>
          </a:xfrm>
          <a:prstGeom prst="rect">
            <a:avLst/>
          </a:prstGeom>
        </p:spPr>
        <p:txBody>
          <a:bodyPr vert="horz" lIns="92437" tIns="46219" rIns="92437" bIns="46219" rtlCol="0"/>
          <a:lstStyle>
            <a:lvl1pPr algn="l">
              <a:defRPr sz="1200"/>
            </a:lvl1pPr>
          </a:lstStyle>
          <a:p>
            <a:endParaRPr lang="en-US" dirty="0"/>
          </a:p>
        </p:txBody>
      </p:sp>
      <p:sp>
        <p:nvSpPr>
          <p:cNvPr id="3" name="Date Placeholder 2"/>
          <p:cNvSpPr>
            <a:spLocks noGrp="1"/>
          </p:cNvSpPr>
          <p:nvPr>
            <p:ph type="dt" idx="1"/>
          </p:nvPr>
        </p:nvSpPr>
        <p:spPr>
          <a:xfrm>
            <a:off x="3898101" y="1"/>
            <a:ext cx="2982119" cy="466434"/>
          </a:xfrm>
          <a:prstGeom prst="rect">
            <a:avLst/>
          </a:prstGeom>
        </p:spPr>
        <p:txBody>
          <a:bodyPr vert="horz" lIns="92437" tIns="46219" rIns="92437" bIns="46219" rtlCol="0"/>
          <a:lstStyle>
            <a:lvl1pPr algn="r">
              <a:defRPr sz="1200"/>
            </a:lvl1pPr>
          </a:lstStyle>
          <a:p>
            <a:r>
              <a:rPr lang="en-US"/>
              <a:t>10/1/2023 PM</a:t>
            </a:r>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37" tIns="46219" rIns="92437" bIns="46219"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37" tIns="46219" rIns="92437" bIns="462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37" tIns="46219" rIns="92437" bIns="462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1" y="8829967"/>
            <a:ext cx="2982119" cy="466433"/>
          </a:xfrm>
          <a:prstGeom prst="rect">
            <a:avLst/>
          </a:prstGeom>
        </p:spPr>
        <p:txBody>
          <a:bodyPr vert="horz" lIns="92437" tIns="46219" rIns="92437" bIns="46219" rtlCol="0" anchor="b"/>
          <a:lstStyle>
            <a:lvl1pPr algn="r">
              <a:defRPr sz="12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1162050"/>
            <a:ext cx="4179887"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
        <p:nvSpPr>
          <p:cNvPr id="5" name="Date Placeholder 4">
            <a:extLst>
              <a:ext uri="{FF2B5EF4-FFF2-40B4-BE49-F238E27FC236}">
                <a16:creationId xmlns:a16="http://schemas.microsoft.com/office/drawing/2014/main" id="{ED1C8B21-6FC2-D7E6-5D33-3315FC2D8FD8}"/>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146501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1162050"/>
            <a:ext cx="4179887" cy="3136900"/>
          </a:xfrm>
        </p:spPr>
      </p:sp>
      <p:sp>
        <p:nvSpPr>
          <p:cNvPr id="3" name="Notes Placeholder 2"/>
          <p:cNvSpPr>
            <a:spLocks noGrp="1"/>
          </p:cNvSpPr>
          <p:nvPr>
            <p:ph type="body" idx="1"/>
          </p:nvPr>
        </p:nvSpPr>
        <p:spPr>
          <a:xfrm>
            <a:off x="0" y="4298950"/>
            <a:ext cx="6880220" cy="4997450"/>
          </a:xfrm>
        </p:spPr>
        <p:txBody>
          <a:bodyPr/>
          <a:lstStyle/>
          <a:p>
            <a:r>
              <a:rPr lang="en-US" b="1" dirty="0">
                <a:latin typeface="Arial" panose="020B0604020202020204" pitchFamily="34" charset="0"/>
                <a:cs typeface="Arial" panose="020B0604020202020204" pitchFamily="34" charset="0"/>
              </a:rPr>
              <a:t>Conclusion:</a:t>
            </a:r>
          </a:p>
          <a:p>
            <a:pPr marL="0" indent="0">
              <a:buNone/>
            </a:pPr>
            <a:r>
              <a:rPr lang="en-US" b="1" dirty="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We cannot abide him unless we are first in Him. We are baptized into Him (Gal. 3:26, 27).</a:t>
            </a:r>
          </a:p>
          <a:p>
            <a:pPr marL="228600" indent="-228600">
              <a:buFont typeface="Wingdings" panose="05000000000000000000" pitchFamily="2" charset="2"/>
              <a:buChar char="§"/>
            </a:pPr>
            <a:r>
              <a:rPr lang="en-US" b="1" dirty="0">
                <a:latin typeface="Arial" panose="020B0604020202020204" pitchFamily="34" charset="0"/>
                <a:cs typeface="Arial" panose="020B0604020202020204" pitchFamily="34" charset="0"/>
              </a:rPr>
              <a:t>Galatians 3:26-27 KJV 26</a:t>
            </a:r>
            <a:r>
              <a:rPr lang="en-US" b="1" i="1" u="sng" dirty="0">
                <a:latin typeface="Arial" panose="020B0604020202020204" pitchFamily="34" charset="0"/>
                <a:cs typeface="Arial" panose="020B0604020202020204" pitchFamily="34" charset="0"/>
              </a:rPr>
              <a:t> For </a:t>
            </a:r>
            <a:r>
              <a:rPr lang="en-US" dirty="0">
                <a:latin typeface="Arial" panose="020B0604020202020204" pitchFamily="34" charset="0"/>
                <a:cs typeface="Arial" panose="020B0604020202020204" pitchFamily="34" charset="0"/>
              </a:rPr>
              <a:t>ye are all the children of God </a:t>
            </a:r>
            <a:r>
              <a:rPr lang="en-US" b="1" dirty="0">
                <a:latin typeface="Arial" panose="020B0604020202020204" pitchFamily="34" charset="0"/>
                <a:cs typeface="Arial" panose="020B0604020202020204" pitchFamily="34" charset="0"/>
              </a:rPr>
              <a:t>by faith in Christ Jesus. 27 </a:t>
            </a:r>
            <a:r>
              <a:rPr lang="en-US" b="1" i="1" u="sng" dirty="0">
                <a:latin typeface="Arial" panose="020B0604020202020204" pitchFamily="34" charset="0"/>
                <a:cs typeface="Arial" panose="020B0604020202020204" pitchFamily="34" charset="0"/>
              </a:rPr>
              <a:t>For</a:t>
            </a:r>
            <a:r>
              <a:rPr lang="en-US" dirty="0">
                <a:latin typeface="Arial" panose="020B0604020202020204" pitchFamily="34" charset="0"/>
                <a:cs typeface="Arial" panose="020B0604020202020204" pitchFamily="34" charset="0"/>
              </a:rPr>
              <a:t> as many of you as have been </a:t>
            </a:r>
            <a:r>
              <a:rPr lang="en-US" b="1" dirty="0">
                <a:latin typeface="Arial" panose="020B0604020202020204" pitchFamily="34" charset="0"/>
                <a:cs typeface="Arial" panose="020B0604020202020204" pitchFamily="34" charset="0"/>
              </a:rPr>
              <a:t>baptized into Christ </a:t>
            </a:r>
            <a:r>
              <a:rPr lang="en-US" dirty="0">
                <a:latin typeface="Arial" panose="020B0604020202020204" pitchFamily="34" charset="0"/>
                <a:cs typeface="Arial" panose="020B0604020202020204" pitchFamily="34" charset="0"/>
              </a:rPr>
              <a:t>have put on Christ.</a:t>
            </a:r>
          </a:p>
          <a:p>
            <a:r>
              <a:rPr lang="en-US" b="1" dirty="0">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We will abide in Him and He in us as long as we continue to let his word abide in us and we abide in his word through obedience to it. Otherwise we will cast forth as a fruitless branch and be lost</a:t>
            </a:r>
          </a:p>
        </p:txBody>
      </p:sp>
      <p:sp>
        <p:nvSpPr>
          <p:cNvPr id="4" name="Slide Number Placeholder 3"/>
          <p:cNvSpPr>
            <a:spLocks noGrp="1"/>
          </p:cNvSpPr>
          <p:nvPr>
            <p:ph type="sldNum" sz="quarter" idx="5"/>
          </p:nvPr>
        </p:nvSpPr>
        <p:spPr/>
        <p:txBody>
          <a:bodyPr/>
          <a:lstStyle/>
          <a:p>
            <a:fld id="{DB303FA8-A3F3-7640-B13D-36C73B3E5587}" type="slidenum">
              <a:rPr lang="en-US" smtClean="0"/>
              <a:t>10</a:t>
            </a:fld>
            <a:endParaRPr lang="en-US" dirty="0"/>
          </a:p>
        </p:txBody>
      </p:sp>
      <p:sp>
        <p:nvSpPr>
          <p:cNvPr id="5" name="Date Placeholder 4">
            <a:extLst>
              <a:ext uri="{FF2B5EF4-FFF2-40B4-BE49-F238E27FC236}">
                <a16:creationId xmlns:a16="http://schemas.microsoft.com/office/drawing/2014/main" id="{8C53E3AE-C57C-3F56-A8F2-C5DB3DF194E2}"/>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3976685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1162050"/>
            <a:ext cx="4179887" cy="3136900"/>
          </a:xfrm>
        </p:spPr>
      </p:sp>
      <p:sp>
        <p:nvSpPr>
          <p:cNvPr id="3" name="Notes Placeholder 2"/>
          <p:cNvSpPr>
            <a:spLocks noGrp="1"/>
          </p:cNvSpPr>
          <p:nvPr>
            <p:ph type="body" idx="1"/>
          </p:nvPr>
        </p:nvSpPr>
        <p:spPr>
          <a:xfrm>
            <a:off x="0" y="4298950"/>
            <a:ext cx="6880220" cy="4997450"/>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11</a:t>
            </a:fld>
            <a:endParaRPr lang="en-US" dirty="0"/>
          </a:p>
        </p:txBody>
      </p:sp>
      <p:sp>
        <p:nvSpPr>
          <p:cNvPr id="5" name="Date Placeholder 4">
            <a:extLst>
              <a:ext uri="{FF2B5EF4-FFF2-40B4-BE49-F238E27FC236}">
                <a16:creationId xmlns:a16="http://schemas.microsoft.com/office/drawing/2014/main" id="{8C53E3AE-C57C-3F56-A8F2-C5DB3DF194E2}"/>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1656717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175" y="0"/>
            <a:ext cx="6367463" cy="4776788"/>
          </a:xfrm>
        </p:spPr>
      </p:sp>
      <p:sp>
        <p:nvSpPr>
          <p:cNvPr id="3" name="Notes Placeholder 2"/>
          <p:cNvSpPr>
            <a:spLocks noGrp="1"/>
          </p:cNvSpPr>
          <p:nvPr>
            <p:ph type="body" idx="1"/>
          </p:nvPr>
        </p:nvSpPr>
        <p:spPr>
          <a:xfrm>
            <a:off x="8901" y="4777317"/>
            <a:ext cx="6872913" cy="4519083"/>
          </a:xfrm>
        </p:spPr>
        <p:txBody>
          <a:bodyPr>
            <a:normAutofit fontScale="77500" lnSpcReduction="20000"/>
          </a:bodyPr>
          <a:lstStyle/>
          <a:p>
            <a:pPr>
              <a:defRPr/>
            </a:pPr>
            <a:r>
              <a:rPr lang="en-US" altLang="en-US" sz="1700" b="1" u="sng" dirty="0">
                <a:latin typeface="Arial" panose="020B0604020202020204" pitchFamily="34" charset="0"/>
                <a:cs typeface="Arial" panose="020B0604020202020204" pitchFamily="34" charset="0"/>
              </a:rPr>
              <a:t>Acts 16:30-33 KJV 30 </a:t>
            </a:r>
            <a:r>
              <a:rPr lang="en-US" altLang="en-US" sz="1700" dirty="0">
                <a:latin typeface="Arial" panose="020B0604020202020204" pitchFamily="34" charset="0"/>
                <a:cs typeface="Arial" panose="020B0604020202020204" pitchFamily="34" charset="0"/>
              </a:rPr>
              <a:t>And brought them out, and said</a:t>
            </a:r>
            <a:r>
              <a:rPr lang="en-US" altLang="en-US" sz="1700" b="1" dirty="0">
                <a:latin typeface="Arial" panose="020B0604020202020204" pitchFamily="34" charset="0"/>
                <a:cs typeface="Arial" panose="020B0604020202020204" pitchFamily="34" charset="0"/>
              </a:rPr>
              <a:t>, Sirs, what must I do to be saved? 31</a:t>
            </a:r>
            <a:r>
              <a:rPr lang="en-US" altLang="en-US" sz="17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700" b="1" dirty="0">
                <a:latin typeface="Arial" panose="020B0604020202020204" pitchFamily="34" charset="0"/>
                <a:cs typeface="Arial" panose="020B0604020202020204" pitchFamily="34" charset="0"/>
              </a:rPr>
              <a:t>32</a:t>
            </a:r>
            <a:r>
              <a:rPr lang="en-US" altLang="en-US" sz="1700" dirty="0">
                <a:latin typeface="Arial" panose="020B0604020202020204" pitchFamily="34" charset="0"/>
                <a:cs typeface="Arial" panose="020B0604020202020204" pitchFamily="34" charset="0"/>
              </a:rPr>
              <a:t> And they spake unto him the word of the Lord, and to all that were in his house. </a:t>
            </a:r>
            <a:r>
              <a:rPr lang="en-US" altLang="en-US" sz="1700" b="1" dirty="0">
                <a:latin typeface="Arial" panose="020B0604020202020204" pitchFamily="34" charset="0"/>
                <a:cs typeface="Arial" panose="020B0604020202020204" pitchFamily="34" charset="0"/>
              </a:rPr>
              <a:t>33</a:t>
            </a:r>
            <a:r>
              <a:rPr lang="en-US" altLang="en-US" sz="17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700" b="1" u="sng" dirty="0">
                <a:latin typeface="Arial" panose="020B0604020202020204" pitchFamily="34" charset="0"/>
                <a:cs typeface="Arial" panose="020B0604020202020204" pitchFamily="34" charset="0"/>
              </a:rPr>
              <a:t>Rom. 10:17 </a:t>
            </a:r>
            <a:r>
              <a:rPr lang="en-US" altLang="en-US" sz="17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700" b="1" u="sng" dirty="0">
                <a:latin typeface="Arial" panose="020B0604020202020204" pitchFamily="34" charset="0"/>
                <a:cs typeface="Arial" panose="020B0604020202020204" pitchFamily="34" charset="0"/>
              </a:rPr>
              <a:t>Heb 11:6</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But without faith it is impossible to please him: for he that cometh to God </a:t>
            </a:r>
            <a:r>
              <a:rPr lang="en-US" altLang="en-US" sz="1700" b="1" dirty="0">
                <a:latin typeface="Arial" panose="020B0604020202020204" pitchFamily="34" charset="0"/>
                <a:cs typeface="Arial" panose="020B0604020202020204" pitchFamily="34" charset="0"/>
              </a:rPr>
              <a:t>must believe that he is</a:t>
            </a:r>
            <a:r>
              <a:rPr lang="en-US" altLang="en-US" sz="1700" dirty="0">
                <a:latin typeface="Arial" panose="020B0604020202020204" pitchFamily="34" charset="0"/>
                <a:cs typeface="Arial" panose="020B0604020202020204" pitchFamily="34" charset="0"/>
              </a:rPr>
              <a:t>, and that he is a rewarder of </a:t>
            </a:r>
            <a:r>
              <a:rPr lang="en-US" altLang="en-US" sz="1700" b="1" dirty="0">
                <a:latin typeface="Arial" panose="020B0604020202020204" pitchFamily="34" charset="0"/>
                <a:cs typeface="Arial" panose="020B0604020202020204" pitchFamily="34" charset="0"/>
              </a:rPr>
              <a:t>them that diligently seek him</a:t>
            </a:r>
            <a:r>
              <a:rPr lang="en-US" altLang="en-US" sz="1700" dirty="0">
                <a:latin typeface="Arial" panose="020B0604020202020204" pitchFamily="34" charset="0"/>
                <a:cs typeface="Arial" panose="020B0604020202020204" pitchFamily="34" charset="0"/>
              </a:rPr>
              <a:t>.</a:t>
            </a:r>
          </a:p>
          <a:p>
            <a:pPr>
              <a:defRPr/>
            </a:pPr>
            <a:r>
              <a:rPr lang="en-US" altLang="en-US" sz="1700" b="1" u="sng" dirty="0">
                <a:latin typeface="Arial" panose="020B0604020202020204" pitchFamily="34" charset="0"/>
                <a:cs typeface="Arial" panose="020B0604020202020204" pitchFamily="34" charset="0"/>
              </a:rPr>
              <a:t>Jn. 8:24 </a:t>
            </a:r>
            <a:r>
              <a:rPr lang="en-US" altLang="en-US" sz="1700" dirty="0">
                <a:latin typeface="Arial" panose="020B0604020202020204" pitchFamily="34" charset="0"/>
                <a:cs typeface="Arial" panose="020B0604020202020204" pitchFamily="34" charset="0"/>
              </a:rPr>
              <a:t>-  I said therefore unto you, that ye shall die in your sins: </a:t>
            </a:r>
            <a:r>
              <a:rPr lang="en-US" altLang="en-US" sz="1700" b="1" dirty="0">
                <a:latin typeface="Arial" panose="020B0604020202020204" pitchFamily="34" charset="0"/>
                <a:cs typeface="Arial" panose="020B0604020202020204" pitchFamily="34" charset="0"/>
              </a:rPr>
              <a:t>for if ye believe not that I am he, ye shall die in your sins.</a:t>
            </a:r>
          </a:p>
          <a:p>
            <a:pPr>
              <a:defRPr/>
            </a:pPr>
            <a:r>
              <a:rPr lang="en-US" altLang="en-US" sz="1700" b="1" u="sng" dirty="0">
                <a:latin typeface="Arial" panose="020B0604020202020204" pitchFamily="34" charset="0"/>
                <a:cs typeface="Arial" panose="020B0604020202020204" pitchFamily="34" charset="0"/>
              </a:rPr>
              <a:t>Acts 17:30-31 </a:t>
            </a:r>
            <a:r>
              <a:rPr lang="en-US" altLang="en-US" sz="1700" dirty="0">
                <a:latin typeface="Arial" panose="020B0604020202020204" pitchFamily="34" charset="0"/>
                <a:cs typeface="Arial" panose="020B0604020202020204" pitchFamily="34" charset="0"/>
              </a:rPr>
              <a:t>- And the times of this ignorance God winked at; but now </a:t>
            </a:r>
            <a:r>
              <a:rPr lang="en-US" altLang="en-US" sz="1700" b="1" dirty="0" err="1">
                <a:latin typeface="Arial" panose="020B0604020202020204" pitchFamily="34" charset="0"/>
                <a:cs typeface="Arial" panose="020B0604020202020204" pitchFamily="34" charset="0"/>
              </a:rPr>
              <a:t>commandeth</a:t>
            </a:r>
            <a:r>
              <a:rPr lang="en-US" altLang="en-US" sz="1700" b="1" dirty="0">
                <a:latin typeface="Arial" panose="020B0604020202020204" pitchFamily="34" charset="0"/>
                <a:cs typeface="Arial" panose="020B0604020202020204" pitchFamily="34" charset="0"/>
              </a:rPr>
              <a:t> all men every where to repent: 31 </a:t>
            </a:r>
            <a:r>
              <a:rPr lang="en-US" altLang="en-US" sz="170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pPr>
              <a:defRPr/>
            </a:pPr>
            <a:r>
              <a:rPr lang="en-US" altLang="en-US" sz="1700" b="1" u="sng" dirty="0">
                <a:latin typeface="Arial" panose="020B0604020202020204" pitchFamily="34" charset="0"/>
                <a:cs typeface="Arial" panose="020B0604020202020204" pitchFamily="34" charset="0"/>
              </a:rPr>
              <a:t>Matt. 10:34 </a:t>
            </a:r>
            <a:r>
              <a:rPr lang="en-US" altLang="en-US" sz="17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700" b="1" u="sng" dirty="0">
                <a:latin typeface="Arial" panose="020B0604020202020204" pitchFamily="34" charset="0"/>
                <a:cs typeface="Arial" panose="020B0604020202020204" pitchFamily="34" charset="0"/>
              </a:rPr>
              <a:t>Acts 2:38 </a:t>
            </a:r>
            <a:r>
              <a:rPr lang="en-US" altLang="en-US" sz="1700" dirty="0">
                <a:latin typeface="Arial" panose="020B0604020202020204" pitchFamily="34" charset="0"/>
                <a:cs typeface="Arial" panose="020B0604020202020204" pitchFamily="34" charset="0"/>
              </a:rPr>
              <a:t>- Then Peter said unto them, </a:t>
            </a:r>
            <a:r>
              <a:rPr lang="en-US" altLang="en-US" sz="17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700" dirty="0">
                <a:latin typeface="Arial" panose="020B0604020202020204" pitchFamily="34" charset="0"/>
                <a:cs typeface="Arial" panose="020B0604020202020204" pitchFamily="34" charset="0"/>
              </a:rPr>
              <a:t>, and ye shall receive the gift of the Holy Ghost.</a:t>
            </a:r>
          </a:p>
          <a:p>
            <a:pPr>
              <a:defRPr/>
            </a:pPr>
            <a:r>
              <a:rPr lang="en-US" altLang="en-US" sz="1700" b="1" u="sng" dirty="0">
                <a:latin typeface="Arial" panose="020B0604020202020204" pitchFamily="34" charset="0"/>
                <a:cs typeface="Arial" panose="020B0604020202020204" pitchFamily="34" charset="0"/>
              </a:rPr>
              <a:t>1 Jn. 1:7-9 </a:t>
            </a:r>
            <a:r>
              <a:rPr lang="en-US" altLang="en-US" sz="17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700" dirty="0" err="1">
                <a:latin typeface="Arial" panose="020B0604020202020204" pitchFamily="34" charset="0"/>
                <a:cs typeface="Arial" panose="020B0604020202020204" pitchFamily="34" charset="0"/>
              </a:rPr>
              <a:t>cleanseth</a:t>
            </a:r>
            <a:r>
              <a:rPr lang="en-US" altLang="en-US" sz="1700" dirty="0">
                <a:latin typeface="Arial" panose="020B0604020202020204" pitchFamily="34" charset="0"/>
                <a:cs typeface="Arial" panose="020B0604020202020204" pitchFamily="34" charset="0"/>
              </a:rPr>
              <a:t> us from all sin</a:t>
            </a:r>
            <a:r>
              <a:rPr lang="en-US" altLang="en-US" sz="1700" b="1" dirty="0">
                <a:latin typeface="Arial" panose="020B0604020202020204" pitchFamily="34" charset="0"/>
                <a:cs typeface="Arial" panose="020B0604020202020204" pitchFamily="34" charset="0"/>
              </a:rPr>
              <a:t>. 8 </a:t>
            </a:r>
            <a:r>
              <a:rPr lang="en-US" altLang="en-US" sz="1700" dirty="0">
                <a:latin typeface="Arial" panose="020B0604020202020204" pitchFamily="34" charset="0"/>
                <a:cs typeface="Arial" panose="020B0604020202020204" pitchFamily="34" charset="0"/>
              </a:rPr>
              <a:t>If we say that we have no sin, we deceive ourselves, and the truth is not in us. </a:t>
            </a:r>
            <a:r>
              <a:rPr lang="en-US" altLang="en-US" sz="1700" b="1" dirty="0">
                <a:latin typeface="Arial" panose="020B0604020202020204" pitchFamily="34" charset="0"/>
                <a:cs typeface="Arial" panose="020B0604020202020204" pitchFamily="34" charset="0"/>
              </a:rPr>
              <a:t>9</a:t>
            </a:r>
            <a:r>
              <a:rPr lang="en-US" altLang="en-US" sz="17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700" b="1" u="sng" dirty="0">
                <a:latin typeface="Arial" panose="020B0604020202020204" pitchFamily="34" charset="0"/>
                <a:cs typeface="Arial" panose="020B0604020202020204" pitchFamily="34" charset="0"/>
              </a:rPr>
              <a:t>Rev. 2:10 </a:t>
            </a:r>
            <a:r>
              <a:rPr lang="en-US" altLang="en-US" sz="17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700" b="1" u="sng" dirty="0">
                <a:latin typeface="Arial" panose="020B0604020202020204" pitchFamily="34" charset="0"/>
                <a:cs typeface="Arial" panose="020B0604020202020204" pitchFamily="34" charset="0"/>
              </a:rPr>
              <a:t>be thou faithful unto death, and I will give thee a crown of life</a:t>
            </a:r>
            <a:r>
              <a:rPr lang="en-US" altLang="en-US" sz="17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10/1/2023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98949"/>
            <a:ext cx="6880220" cy="4997449"/>
          </a:xfrm>
        </p:spPr>
        <p:txBody>
          <a:bodyPr/>
          <a:lstStyle/>
          <a:p>
            <a:r>
              <a:rPr lang="en-US" b="1" dirty="0">
                <a:latin typeface="Arial" panose="020B0604020202020204" pitchFamily="34" charset="0"/>
                <a:cs typeface="Arial" panose="020B0604020202020204" pitchFamily="34" charset="0"/>
              </a:rPr>
              <a:t>John 15:1 </a:t>
            </a:r>
            <a:r>
              <a:rPr lang="en-US" b="0" dirty="0">
                <a:latin typeface="Arial" panose="020B0604020202020204" pitchFamily="34" charset="0"/>
                <a:cs typeface="Arial" panose="020B0604020202020204" pitchFamily="34" charset="0"/>
              </a:rPr>
              <a:t>I am the true vine</a:t>
            </a:r>
            <a:r>
              <a:rPr lang="en-US" dirty="0">
                <a:latin typeface="Arial" panose="020B0604020202020204" pitchFamily="34" charset="0"/>
                <a:cs typeface="Arial" panose="020B0604020202020204" pitchFamily="34" charset="0"/>
              </a:rPr>
              <a:t>, and my Father is the husbandman.</a:t>
            </a:r>
          </a:p>
          <a:p>
            <a:r>
              <a:rPr lang="en-US" dirty="0">
                <a:latin typeface="Arial" panose="020B0604020202020204" pitchFamily="34" charset="0"/>
                <a:cs typeface="Arial" panose="020B0604020202020204" pitchFamily="34" charset="0"/>
              </a:rPr>
              <a:t> 2 Every branch in me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not fruit he taketh away: and every branch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fruit, he </a:t>
            </a:r>
            <a:r>
              <a:rPr lang="en-US" dirty="0" err="1">
                <a:latin typeface="Arial" panose="020B0604020202020204" pitchFamily="34" charset="0"/>
                <a:cs typeface="Arial" panose="020B0604020202020204" pitchFamily="34" charset="0"/>
              </a:rPr>
              <a:t>purgeth</a:t>
            </a:r>
            <a:r>
              <a:rPr lang="en-US" dirty="0">
                <a:latin typeface="Arial" panose="020B0604020202020204" pitchFamily="34" charset="0"/>
                <a:cs typeface="Arial" panose="020B0604020202020204" pitchFamily="34" charset="0"/>
              </a:rPr>
              <a:t> it, that it may bring forth more fruit.</a:t>
            </a:r>
          </a:p>
          <a:p>
            <a:r>
              <a:rPr lang="en-US" dirty="0">
                <a:latin typeface="Arial" panose="020B0604020202020204" pitchFamily="34" charset="0"/>
                <a:cs typeface="Arial" panose="020B0604020202020204" pitchFamily="34" charset="0"/>
              </a:rPr>
              <a:t> 3 Now ye are clean through the word which I have spoken unto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Abide in me, and I in you</a:t>
            </a:r>
            <a:r>
              <a:rPr lang="en-US" dirty="0">
                <a:latin typeface="Arial" panose="020B0604020202020204" pitchFamily="34" charset="0"/>
                <a:cs typeface="Arial" panose="020B0604020202020204" pitchFamily="34" charset="0"/>
              </a:rPr>
              <a:t>. As the branch cannot bear fruit of itself, except it abide in the vine; no more can ye, except ye abide in me.</a:t>
            </a:r>
          </a:p>
          <a:p>
            <a:r>
              <a:rPr lang="en-US" dirty="0">
                <a:latin typeface="Arial" panose="020B0604020202020204" pitchFamily="34" charset="0"/>
                <a:cs typeface="Arial" panose="020B0604020202020204" pitchFamily="34" charset="0"/>
              </a:rPr>
              <a:t> 5 I am the vine, </a:t>
            </a:r>
            <a:r>
              <a:rPr lang="en-US" b="1" dirty="0">
                <a:latin typeface="Arial" panose="020B0604020202020204" pitchFamily="34" charset="0"/>
                <a:cs typeface="Arial" panose="020B0604020202020204" pitchFamily="34" charset="0"/>
              </a:rPr>
              <a:t>ye are the branches</a:t>
            </a:r>
            <a:r>
              <a:rPr lang="en-US" dirty="0">
                <a:latin typeface="Arial" panose="020B0604020202020204" pitchFamily="34" charset="0"/>
                <a:cs typeface="Arial" panose="020B0604020202020204" pitchFamily="34" charset="0"/>
              </a:rPr>
              <a:t>: He that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in me, and I in him, the same bringeth forth much fruit: for without me ye can do nothing. {without me: or, severed from me}</a:t>
            </a:r>
          </a:p>
          <a:p>
            <a:r>
              <a:rPr lang="en-US" dirty="0">
                <a:latin typeface="Arial" panose="020B0604020202020204" pitchFamily="34" charset="0"/>
                <a:cs typeface="Arial" panose="020B0604020202020204" pitchFamily="34" charset="0"/>
              </a:rPr>
              <a:t> 6 If a man abide not in me, he is cast forth as a branch, and is withered; and men gather them, and cast them into the fire, and they are burned.</a:t>
            </a:r>
          </a:p>
          <a:p>
            <a:r>
              <a:rPr lang="en-US" dirty="0">
                <a:latin typeface="Arial" panose="020B0604020202020204" pitchFamily="34" charset="0"/>
                <a:cs typeface="Arial" panose="020B0604020202020204" pitchFamily="34" charset="0"/>
              </a:rPr>
              <a:t> 7 If ye </a:t>
            </a:r>
            <a:r>
              <a:rPr lang="en-US" b="1" dirty="0">
                <a:latin typeface="Arial" panose="020B0604020202020204" pitchFamily="34" charset="0"/>
                <a:cs typeface="Arial" panose="020B0604020202020204" pitchFamily="34" charset="0"/>
              </a:rPr>
              <a:t>abide in me, and my words abide in you</a:t>
            </a:r>
            <a:r>
              <a:rPr lang="en-US" dirty="0">
                <a:latin typeface="Arial" panose="020B0604020202020204" pitchFamily="34" charset="0"/>
                <a:cs typeface="Arial" panose="020B0604020202020204" pitchFamily="34" charset="0"/>
              </a:rPr>
              <a:t>, ye shall ask what ye will, and it shall be done unto you.</a:t>
            </a:r>
          </a:p>
          <a:p>
            <a:r>
              <a:rPr lang="en-US" dirty="0">
                <a:latin typeface="Arial" panose="020B0604020202020204" pitchFamily="34" charset="0"/>
                <a:cs typeface="Arial" panose="020B0604020202020204" pitchFamily="34" charset="0"/>
              </a:rPr>
              <a:t> 8 Herein is my Father glorified, that ye bear much fruit; so shall ye be my disciples.</a:t>
            </a:r>
          </a:p>
          <a:p>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2</a:t>
            </a:fld>
            <a:endParaRPr lang="en-US" dirty="0"/>
          </a:p>
        </p:txBody>
      </p:sp>
      <p:sp>
        <p:nvSpPr>
          <p:cNvPr id="5" name="Date Placeholder 4">
            <a:extLst>
              <a:ext uri="{FF2B5EF4-FFF2-40B4-BE49-F238E27FC236}">
                <a16:creationId xmlns:a16="http://schemas.microsoft.com/office/drawing/2014/main" id="{3F25F313-02C2-0026-C1EE-49F2E5FA92B5}"/>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363089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98949"/>
            <a:ext cx="6880220" cy="4997449"/>
          </a:xfrm>
        </p:spPr>
        <p:txBody>
          <a:bodyPr/>
          <a:lstStyle/>
          <a:p>
            <a:r>
              <a:rPr lang="en-US" b="1" dirty="0">
                <a:latin typeface="Arial" panose="020B0604020202020204" pitchFamily="34" charset="0"/>
                <a:cs typeface="Arial" panose="020B0604020202020204" pitchFamily="34" charset="0"/>
              </a:rPr>
              <a:t>John 15:1 </a:t>
            </a:r>
            <a:r>
              <a:rPr lang="en-US" b="0" dirty="0">
                <a:latin typeface="Arial" panose="020B0604020202020204" pitchFamily="34" charset="0"/>
                <a:cs typeface="Arial" panose="020B0604020202020204" pitchFamily="34" charset="0"/>
              </a:rPr>
              <a:t>I am the true vine</a:t>
            </a:r>
            <a:r>
              <a:rPr lang="en-US" dirty="0">
                <a:latin typeface="Arial" panose="020B0604020202020204" pitchFamily="34" charset="0"/>
                <a:cs typeface="Arial" panose="020B0604020202020204" pitchFamily="34" charset="0"/>
              </a:rPr>
              <a:t>, and my Father is the husbandman.</a:t>
            </a:r>
          </a:p>
          <a:p>
            <a:r>
              <a:rPr lang="en-US" dirty="0">
                <a:latin typeface="Arial" panose="020B0604020202020204" pitchFamily="34" charset="0"/>
                <a:cs typeface="Arial" panose="020B0604020202020204" pitchFamily="34" charset="0"/>
              </a:rPr>
              <a:t> 2 Every branch in me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not fruit he taketh away: and every branch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fruit, he </a:t>
            </a:r>
            <a:r>
              <a:rPr lang="en-US" dirty="0" err="1">
                <a:latin typeface="Arial" panose="020B0604020202020204" pitchFamily="34" charset="0"/>
                <a:cs typeface="Arial" panose="020B0604020202020204" pitchFamily="34" charset="0"/>
              </a:rPr>
              <a:t>purgeth</a:t>
            </a:r>
            <a:r>
              <a:rPr lang="en-US" dirty="0">
                <a:latin typeface="Arial" panose="020B0604020202020204" pitchFamily="34" charset="0"/>
                <a:cs typeface="Arial" panose="020B0604020202020204" pitchFamily="34" charset="0"/>
              </a:rPr>
              <a:t> it, that it may bring forth more fruit.</a:t>
            </a:r>
          </a:p>
          <a:p>
            <a:r>
              <a:rPr lang="en-US" dirty="0">
                <a:latin typeface="Arial" panose="020B0604020202020204" pitchFamily="34" charset="0"/>
                <a:cs typeface="Arial" panose="020B0604020202020204" pitchFamily="34" charset="0"/>
              </a:rPr>
              <a:t> 3 Now ye are clean through the word which I have spoken unto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Abide in me, and I in you</a:t>
            </a:r>
            <a:r>
              <a:rPr lang="en-US" dirty="0">
                <a:latin typeface="Arial" panose="020B0604020202020204" pitchFamily="34" charset="0"/>
                <a:cs typeface="Arial" panose="020B0604020202020204" pitchFamily="34" charset="0"/>
              </a:rPr>
              <a:t>. As the branch cannot bear fruit of itself, except it abide in the vine; no more can ye, except ye abide in me.</a:t>
            </a:r>
          </a:p>
          <a:p>
            <a:r>
              <a:rPr lang="en-US" dirty="0">
                <a:latin typeface="Arial" panose="020B0604020202020204" pitchFamily="34" charset="0"/>
                <a:cs typeface="Arial" panose="020B0604020202020204" pitchFamily="34" charset="0"/>
              </a:rPr>
              <a:t> 5 I am the vine, </a:t>
            </a:r>
            <a:r>
              <a:rPr lang="en-US" b="1" dirty="0">
                <a:latin typeface="Arial" panose="020B0604020202020204" pitchFamily="34" charset="0"/>
                <a:cs typeface="Arial" panose="020B0604020202020204" pitchFamily="34" charset="0"/>
              </a:rPr>
              <a:t>ye are the branches</a:t>
            </a:r>
            <a:r>
              <a:rPr lang="en-US" dirty="0">
                <a:latin typeface="Arial" panose="020B0604020202020204" pitchFamily="34" charset="0"/>
                <a:cs typeface="Arial" panose="020B0604020202020204" pitchFamily="34" charset="0"/>
              </a:rPr>
              <a:t>: He that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in me, and I in him, the same bringeth forth much fruit: for without me ye can do nothing. {without me: or, severed from me}</a:t>
            </a:r>
          </a:p>
          <a:p>
            <a:r>
              <a:rPr lang="en-US" dirty="0">
                <a:latin typeface="Arial" panose="020B0604020202020204" pitchFamily="34" charset="0"/>
                <a:cs typeface="Arial" panose="020B0604020202020204" pitchFamily="34" charset="0"/>
              </a:rPr>
              <a:t> 6 If a man abide not in me, he is cast forth as a branch, and is withered; and men gather them, and cast them into the fire, and they are burned.</a:t>
            </a:r>
          </a:p>
          <a:p>
            <a:r>
              <a:rPr lang="en-US" dirty="0">
                <a:latin typeface="Arial" panose="020B0604020202020204" pitchFamily="34" charset="0"/>
                <a:cs typeface="Arial" panose="020B0604020202020204" pitchFamily="34" charset="0"/>
              </a:rPr>
              <a:t> 7 If ye </a:t>
            </a:r>
            <a:r>
              <a:rPr lang="en-US" b="1" dirty="0">
                <a:latin typeface="Arial" panose="020B0604020202020204" pitchFamily="34" charset="0"/>
                <a:cs typeface="Arial" panose="020B0604020202020204" pitchFamily="34" charset="0"/>
              </a:rPr>
              <a:t>abide in me, and my words abide in you</a:t>
            </a:r>
            <a:r>
              <a:rPr lang="en-US" dirty="0">
                <a:latin typeface="Arial" panose="020B0604020202020204" pitchFamily="34" charset="0"/>
                <a:cs typeface="Arial" panose="020B0604020202020204" pitchFamily="34" charset="0"/>
              </a:rPr>
              <a:t>, ye shall ask what ye will, and it shall be done unto you.</a:t>
            </a:r>
          </a:p>
          <a:p>
            <a:r>
              <a:rPr lang="en-US" dirty="0">
                <a:latin typeface="Arial" panose="020B0604020202020204" pitchFamily="34" charset="0"/>
                <a:cs typeface="Arial" panose="020B0604020202020204" pitchFamily="34" charset="0"/>
              </a:rPr>
              <a:t> 8 Herein is my Father glorified, that ye bear much fruit; so shall ye be my disciples.</a:t>
            </a:r>
          </a:p>
          <a:p>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3</a:t>
            </a:fld>
            <a:endParaRPr lang="en-US" dirty="0"/>
          </a:p>
        </p:txBody>
      </p:sp>
      <p:sp>
        <p:nvSpPr>
          <p:cNvPr id="5" name="Date Placeholder 4">
            <a:extLst>
              <a:ext uri="{FF2B5EF4-FFF2-40B4-BE49-F238E27FC236}">
                <a16:creationId xmlns:a16="http://schemas.microsoft.com/office/drawing/2014/main" id="{3F25F313-02C2-0026-C1EE-49F2E5FA92B5}"/>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72162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233363"/>
            <a:ext cx="4179887" cy="3136900"/>
          </a:xfrm>
        </p:spPr>
      </p:sp>
      <p:sp>
        <p:nvSpPr>
          <p:cNvPr id="3" name="Notes Placeholder 2"/>
          <p:cNvSpPr>
            <a:spLocks noGrp="1"/>
          </p:cNvSpPr>
          <p:nvPr>
            <p:ph type="body" idx="1"/>
          </p:nvPr>
        </p:nvSpPr>
        <p:spPr>
          <a:xfrm>
            <a:off x="1" y="3370868"/>
            <a:ext cx="6880220" cy="5937497"/>
          </a:xfrm>
        </p:spPr>
        <p:txBody>
          <a:bodyPr/>
          <a:lstStyle/>
          <a:p>
            <a:r>
              <a:rPr lang="en-US" b="1" dirty="0">
                <a:latin typeface="Arial" panose="020B0604020202020204" pitchFamily="34" charset="0"/>
                <a:cs typeface="Arial" panose="020B0604020202020204" pitchFamily="34" charset="0"/>
              </a:rPr>
              <a:t>John 15:1 </a:t>
            </a:r>
            <a:r>
              <a:rPr lang="en-US" b="0" dirty="0">
                <a:latin typeface="Arial" panose="020B0604020202020204" pitchFamily="34" charset="0"/>
                <a:cs typeface="Arial" panose="020B0604020202020204" pitchFamily="34" charset="0"/>
              </a:rPr>
              <a:t>I am the true vine</a:t>
            </a:r>
            <a:r>
              <a:rPr lang="en-US" dirty="0">
                <a:latin typeface="Arial" panose="020B0604020202020204" pitchFamily="34" charset="0"/>
                <a:cs typeface="Arial" panose="020B0604020202020204" pitchFamily="34" charset="0"/>
              </a:rPr>
              <a:t>, and my Father is the husbandman.</a:t>
            </a:r>
          </a:p>
          <a:p>
            <a:r>
              <a:rPr lang="en-US" dirty="0">
                <a:latin typeface="Arial" panose="020B0604020202020204" pitchFamily="34" charset="0"/>
                <a:cs typeface="Arial" panose="020B0604020202020204" pitchFamily="34" charset="0"/>
              </a:rPr>
              <a:t> 2 Every branch in me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not fruit he taketh away: and every branch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fruit, he </a:t>
            </a:r>
            <a:r>
              <a:rPr lang="en-US" dirty="0" err="1">
                <a:latin typeface="Arial" panose="020B0604020202020204" pitchFamily="34" charset="0"/>
                <a:cs typeface="Arial" panose="020B0604020202020204" pitchFamily="34" charset="0"/>
              </a:rPr>
              <a:t>purgeth</a:t>
            </a:r>
            <a:r>
              <a:rPr lang="en-US" dirty="0">
                <a:latin typeface="Arial" panose="020B0604020202020204" pitchFamily="34" charset="0"/>
                <a:cs typeface="Arial" panose="020B0604020202020204" pitchFamily="34" charset="0"/>
              </a:rPr>
              <a:t> it, that it may bring forth more fruit.</a:t>
            </a:r>
          </a:p>
          <a:p>
            <a:r>
              <a:rPr lang="en-US" dirty="0">
                <a:latin typeface="Arial" panose="020B0604020202020204" pitchFamily="34" charset="0"/>
                <a:cs typeface="Arial" panose="020B0604020202020204" pitchFamily="34" charset="0"/>
              </a:rPr>
              <a:t> 3 Now ye are clean through the word which I have spoken unto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Abide in me, and I in you</a:t>
            </a:r>
            <a:r>
              <a:rPr lang="en-US" dirty="0">
                <a:latin typeface="Arial" panose="020B0604020202020204" pitchFamily="34" charset="0"/>
                <a:cs typeface="Arial" panose="020B0604020202020204" pitchFamily="34" charset="0"/>
              </a:rPr>
              <a:t>. As the branch cannot bear fruit of itself, except it abide in the vine; no more can ye, except ye abide in me.</a:t>
            </a:r>
          </a:p>
          <a:p>
            <a:r>
              <a:rPr lang="en-US" dirty="0">
                <a:latin typeface="Arial" panose="020B0604020202020204" pitchFamily="34" charset="0"/>
                <a:cs typeface="Arial" panose="020B0604020202020204" pitchFamily="34" charset="0"/>
              </a:rPr>
              <a:t> 5 I am the vine, </a:t>
            </a:r>
            <a:r>
              <a:rPr lang="en-US" b="1" dirty="0">
                <a:latin typeface="Arial" panose="020B0604020202020204" pitchFamily="34" charset="0"/>
                <a:cs typeface="Arial" panose="020B0604020202020204" pitchFamily="34" charset="0"/>
              </a:rPr>
              <a:t>ye are the branches</a:t>
            </a:r>
            <a:r>
              <a:rPr lang="en-US" dirty="0">
                <a:latin typeface="Arial" panose="020B0604020202020204" pitchFamily="34" charset="0"/>
                <a:cs typeface="Arial" panose="020B0604020202020204" pitchFamily="34" charset="0"/>
              </a:rPr>
              <a:t>: He that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in me, and I in him, the same bringeth forth much fruit: for without me ye can do nothing. {without me: or, severed from me}</a:t>
            </a:r>
          </a:p>
          <a:p>
            <a:r>
              <a:rPr lang="en-US" dirty="0">
                <a:latin typeface="Arial" panose="020B0604020202020204" pitchFamily="34" charset="0"/>
                <a:cs typeface="Arial" panose="020B0604020202020204" pitchFamily="34" charset="0"/>
              </a:rPr>
              <a:t> 6 If a man abide not in me, he is cast forth as a branch, and is withered; and men gather them, and cast them into the fire, and they are burned.</a:t>
            </a:r>
          </a:p>
          <a:p>
            <a:r>
              <a:rPr lang="en-US" dirty="0">
                <a:latin typeface="Arial" panose="020B0604020202020204" pitchFamily="34" charset="0"/>
                <a:cs typeface="Arial" panose="020B0604020202020204" pitchFamily="34" charset="0"/>
              </a:rPr>
              <a:t> 7 If ye </a:t>
            </a:r>
            <a:r>
              <a:rPr lang="en-US" b="1" dirty="0">
                <a:latin typeface="Arial" panose="020B0604020202020204" pitchFamily="34" charset="0"/>
                <a:cs typeface="Arial" panose="020B0604020202020204" pitchFamily="34" charset="0"/>
              </a:rPr>
              <a:t>abide in me, and my words abide in you</a:t>
            </a:r>
            <a:r>
              <a:rPr lang="en-US" dirty="0">
                <a:latin typeface="Arial" panose="020B0604020202020204" pitchFamily="34" charset="0"/>
                <a:cs typeface="Arial" panose="020B0604020202020204" pitchFamily="34" charset="0"/>
              </a:rPr>
              <a:t>, ye shall ask what ye will, and it shall be done unto you.</a:t>
            </a:r>
          </a:p>
          <a:p>
            <a:r>
              <a:rPr lang="en-US" dirty="0">
                <a:latin typeface="Arial" panose="020B0604020202020204" pitchFamily="34" charset="0"/>
                <a:cs typeface="Arial" panose="020B0604020202020204" pitchFamily="34" charset="0"/>
              </a:rPr>
              <a:t> 8 Herein is my Father glorified, that ye bear much fruit; so shall ye be my disciples.</a:t>
            </a:r>
          </a:p>
          <a:p>
            <a:r>
              <a:rPr lang="en-US"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DB303FA8-A3F3-7640-B13D-36C73B3E5587}" type="slidenum">
              <a:rPr lang="en-US" smtClean="0"/>
              <a:t>4</a:t>
            </a:fld>
            <a:endParaRPr lang="en-US" dirty="0"/>
          </a:p>
        </p:txBody>
      </p:sp>
      <p:sp>
        <p:nvSpPr>
          <p:cNvPr id="5" name="Date Placeholder 4">
            <a:extLst>
              <a:ext uri="{FF2B5EF4-FFF2-40B4-BE49-F238E27FC236}">
                <a16:creationId xmlns:a16="http://schemas.microsoft.com/office/drawing/2014/main" id="{AF07F535-BD19-A18E-09B0-DA2F9D71859E}"/>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364783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233363"/>
            <a:ext cx="4179887" cy="3136900"/>
          </a:xfrm>
        </p:spPr>
      </p:sp>
      <p:sp>
        <p:nvSpPr>
          <p:cNvPr id="3" name="Notes Placeholder 2"/>
          <p:cNvSpPr>
            <a:spLocks noGrp="1"/>
          </p:cNvSpPr>
          <p:nvPr>
            <p:ph type="body" idx="1"/>
          </p:nvPr>
        </p:nvSpPr>
        <p:spPr>
          <a:xfrm>
            <a:off x="1593" y="3427125"/>
            <a:ext cx="6880220" cy="5869275"/>
          </a:xfrm>
        </p:spPr>
        <p:txBody>
          <a:bodyPr/>
          <a:lstStyle/>
          <a:p>
            <a:r>
              <a:rPr lang="en-US" b="1" dirty="0">
                <a:latin typeface="Arial" panose="020B0604020202020204" pitchFamily="34" charset="0"/>
                <a:cs typeface="Arial" panose="020B0604020202020204" pitchFamily="34" charset="0"/>
              </a:rPr>
              <a:t>John 15:1 </a:t>
            </a:r>
            <a:r>
              <a:rPr lang="en-US" b="0" dirty="0">
                <a:latin typeface="Arial" panose="020B0604020202020204" pitchFamily="34" charset="0"/>
                <a:cs typeface="Arial" panose="020B0604020202020204" pitchFamily="34" charset="0"/>
              </a:rPr>
              <a:t>I am the true vine</a:t>
            </a:r>
            <a:r>
              <a:rPr lang="en-US" dirty="0">
                <a:latin typeface="Arial" panose="020B0604020202020204" pitchFamily="34" charset="0"/>
                <a:cs typeface="Arial" panose="020B0604020202020204" pitchFamily="34" charset="0"/>
              </a:rPr>
              <a:t>, and my Father is the husbandman.</a:t>
            </a:r>
          </a:p>
          <a:p>
            <a:r>
              <a:rPr lang="en-US" dirty="0">
                <a:latin typeface="Arial" panose="020B0604020202020204" pitchFamily="34" charset="0"/>
                <a:cs typeface="Arial" panose="020B0604020202020204" pitchFamily="34" charset="0"/>
              </a:rPr>
              <a:t> 2 Every branch in me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not fruit he taketh away: and every branch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fruit, he </a:t>
            </a:r>
            <a:r>
              <a:rPr lang="en-US" dirty="0" err="1">
                <a:latin typeface="Arial" panose="020B0604020202020204" pitchFamily="34" charset="0"/>
                <a:cs typeface="Arial" panose="020B0604020202020204" pitchFamily="34" charset="0"/>
              </a:rPr>
              <a:t>purgeth</a:t>
            </a:r>
            <a:r>
              <a:rPr lang="en-US" dirty="0">
                <a:latin typeface="Arial" panose="020B0604020202020204" pitchFamily="34" charset="0"/>
                <a:cs typeface="Arial" panose="020B0604020202020204" pitchFamily="34" charset="0"/>
              </a:rPr>
              <a:t> it, that it may bring forth more fruit.</a:t>
            </a:r>
          </a:p>
          <a:p>
            <a:r>
              <a:rPr lang="en-US" dirty="0">
                <a:latin typeface="Arial" panose="020B0604020202020204" pitchFamily="34" charset="0"/>
                <a:cs typeface="Arial" panose="020B0604020202020204" pitchFamily="34" charset="0"/>
              </a:rPr>
              <a:t> 3 Now ye are clean through the word which I have spoken unto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Abide in me, and I in you</a:t>
            </a:r>
            <a:r>
              <a:rPr lang="en-US" dirty="0">
                <a:latin typeface="Arial" panose="020B0604020202020204" pitchFamily="34" charset="0"/>
                <a:cs typeface="Arial" panose="020B0604020202020204" pitchFamily="34" charset="0"/>
              </a:rPr>
              <a:t>. As the branch cannot bear fruit of itself, except it abide in the vine; no more can ye, except ye abide in me.</a:t>
            </a:r>
          </a:p>
          <a:p>
            <a:r>
              <a:rPr lang="en-US" dirty="0">
                <a:latin typeface="Arial" panose="020B0604020202020204" pitchFamily="34" charset="0"/>
                <a:cs typeface="Arial" panose="020B0604020202020204" pitchFamily="34" charset="0"/>
              </a:rPr>
              <a:t> 5 I am the vine, </a:t>
            </a:r>
            <a:r>
              <a:rPr lang="en-US" b="1" dirty="0">
                <a:latin typeface="Arial" panose="020B0604020202020204" pitchFamily="34" charset="0"/>
                <a:cs typeface="Arial" panose="020B0604020202020204" pitchFamily="34" charset="0"/>
              </a:rPr>
              <a:t>ye are the branches</a:t>
            </a:r>
            <a:r>
              <a:rPr lang="en-US" dirty="0">
                <a:latin typeface="Arial" panose="020B0604020202020204" pitchFamily="34" charset="0"/>
                <a:cs typeface="Arial" panose="020B0604020202020204" pitchFamily="34" charset="0"/>
              </a:rPr>
              <a:t>: He that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in me, and I in him, the same bringeth forth much fruit: for without me ye can do nothing. {without me: or, severed from me}</a:t>
            </a:r>
          </a:p>
          <a:p>
            <a:r>
              <a:rPr lang="en-US" dirty="0">
                <a:latin typeface="Arial" panose="020B0604020202020204" pitchFamily="34" charset="0"/>
                <a:cs typeface="Arial" panose="020B0604020202020204" pitchFamily="34" charset="0"/>
              </a:rPr>
              <a:t> 6 If a man abide not in me, he is cast forth as a branch, and is withered; and men gather them, and cast them into the fire, and they are burned.</a:t>
            </a:r>
          </a:p>
          <a:p>
            <a:r>
              <a:rPr lang="en-US" dirty="0">
                <a:latin typeface="Arial" panose="020B0604020202020204" pitchFamily="34" charset="0"/>
                <a:cs typeface="Arial" panose="020B0604020202020204" pitchFamily="34" charset="0"/>
              </a:rPr>
              <a:t> 7 If ye </a:t>
            </a:r>
            <a:r>
              <a:rPr lang="en-US" b="1" dirty="0">
                <a:latin typeface="Arial" panose="020B0604020202020204" pitchFamily="34" charset="0"/>
                <a:cs typeface="Arial" panose="020B0604020202020204" pitchFamily="34" charset="0"/>
              </a:rPr>
              <a:t>abide in me, and my words abide in you</a:t>
            </a:r>
            <a:r>
              <a:rPr lang="en-US" dirty="0">
                <a:latin typeface="Arial" panose="020B0604020202020204" pitchFamily="34" charset="0"/>
                <a:cs typeface="Arial" panose="020B0604020202020204" pitchFamily="34" charset="0"/>
              </a:rPr>
              <a:t>, ye shall ask what ye will, and it shall be done unto you.</a:t>
            </a:r>
          </a:p>
          <a:p>
            <a:r>
              <a:rPr lang="en-US" dirty="0">
                <a:latin typeface="Arial" panose="020B0604020202020204" pitchFamily="34" charset="0"/>
                <a:cs typeface="Arial" panose="020B0604020202020204" pitchFamily="34" charset="0"/>
              </a:rPr>
              <a:t> 8 Herein is my Father glorified, that ye bear much fruit; so shall ye be my disciples.</a:t>
            </a:r>
          </a:p>
          <a:p>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5</a:t>
            </a:fld>
            <a:endParaRPr lang="en-US" dirty="0"/>
          </a:p>
        </p:txBody>
      </p:sp>
      <p:sp>
        <p:nvSpPr>
          <p:cNvPr id="5" name="Date Placeholder 4">
            <a:extLst>
              <a:ext uri="{FF2B5EF4-FFF2-40B4-BE49-F238E27FC236}">
                <a16:creationId xmlns:a16="http://schemas.microsoft.com/office/drawing/2014/main" id="{983BEFDF-81E0-9A49-C5BD-52DE4DD5DE0D}"/>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1353439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234950"/>
            <a:ext cx="4179887" cy="3136900"/>
          </a:xfrm>
        </p:spPr>
      </p:sp>
      <p:sp>
        <p:nvSpPr>
          <p:cNvPr id="3" name="Notes Placeholder 2"/>
          <p:cNvSpPr>
            <a:spLocks noGrp="1"/>
          </p:cNvSpPr>
          <p:nvPr>
            <p:ph type="body" idx="1"/>
          </p:nvPr>
        </p:nvSpPr>
        <p:spPr>
          <a:xfrm>
            <a:off x="0" y="3372404"/>
            <a:ext cx="6881813" cy="5923997"/>
          </a:xfrm>
        </p:spPr>
        <p:txBody>
          <a:bodyPr/>
          <a:lstStyle/>
          <a:p>
            <a:r>
              <a:rPr lang="en-US" b="1" dirty="0">
                <a:latin typeface="Arial" panose="020B0604020202020204" pitchFamily="34" charset="0"/>
                <a:cs typeface="Arial" panose="020B0604020202020204" pitchFamily="34" charset="0"/>
              </a:rPr>
              <a:t>John 15:1 </a:t>
            </a:r>
            <a:r>
              <a:rPr lang="en-US" b="0" dirty="0">
                <a:latin typeface="Arial" panose="020B0604020202020204" pitchFamily="34" charset="0"/>
                <a:cs typeface="Arial" panose="020B0604020202020204" pitchFamily="34" charset="0"/>
              </a:rPr>
              <a:t>I am the true vine</a:t>
            </a:r>
            <a:r>
              <a:rPr lang="en-US" dirty="0">
                <a:latin typeface="Arial" panose="020B0604020202020204" pitchFamily="34" charset="0"/>
                <a:cs typeface="Arial" panose="020B0604020202020204" pitchFamily="34" charset="0"/>
              </a:rPr>
              <a:t>, and my Father is the husbandman.</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Every branch in me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not fruit he taketh away: and every branch </a:t>
            </a:r>
            <a:r>
              <a:rPr lang="en-US" b="1" dirty="0">
                <a:latin typeface="Arial" panose="020B0604020202020204" pitchFamily="34" charset="0"/>
                <a:cs typeface="Arial" panose="020B0604020202020204" pitchFamily="34" charset="0"/>
              </a:rPr>
              <a:t>that </a:t>
            </a:r>
            <a:r>
              <a:rPr lang="en-US" b="1" dirty="0" err="1">
                <a:latin typeface="Arial" panose="020B0604020202020204" pitchFamily="34" charset="0"/>
                <a:cs typeface="Arial" panose="020B0604020202020204" pitchFamily="34" charset="0"/>
              </a:rPr>
              <a:t>beareth</a:t>
            </a:r>
            <a:r>
              <a:rPr lang="en-US" b="1" dirty="0">
                <a:latin typeface="Arial" panose="020B0604020202020204" pitchFamily="34" charset="0"/>
                <a:cs typeface="Arial" panose="020B0604020202020204" pitchFamily="34" charset="0"/>
              </a:rPr>
              <a:t> fruit</a:t>
            </a:r>
            <a:r>
              <a:rPr lang="en-US" dirty="0">
                <a:latin typeface="Arial" panose="020B0604020202020204" pitchFamily="34" charset="0"/>
                <a:cs typeface="Arial" panose="020B0604020202020204" pitchFamily="34" charset="0"/>
              </a:rPr>
              <a:t>, he </a:t>
            </a:r>
            <a:r>
              <a:rPr lang="en-US" dirty="0" err="1">
                <a:latin typeface="Arial" panose="020B0604020202020204" pitchFamily="34" charset="0"/>
                <a:cs typeface="Arial" panose="020B0604020202020204" pitchFamily="34" charset="0"/>
              </a:rPr>
              <a:t>purgeth</a:t>
            </a:r>
            <a:r>
              <a:rPr lang="en-US" dirty="0">
                <a:latin typeface="Arial" panose="020B0604020202020204" pitchFamily="34" charset="0"/>
                <a:cs typeface="Arial" panose="020B0604020202020204" pitchFamily="34" charset="0"/>
              </a:rPr>
              <a:t> it, that it may bring forth more fruit.</a:t>
            </a:r>
            <a:endParaRPr lang="en-US" sz="120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Now ye are clean through the word which I have spoken unto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Abide in me, and I in you</a:t>
            </a:r>
            <a:r>
              <a:rPr lang="en-US" dirty="0">
                <a:latin typeface="Arial" panose="020B0604020202020204" pitchFamily="34" charset="0"/>
                <a:cs typeface="Arial" panose="020B0604020202020204" pitchFamily="34" charset="0"/>
              </a:rPr>
              <a:t>. As the branch cannot bear fruit of itself, except it abide in the vine; no more can ye, except ye abide in me.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I am the vine, </a:t>
            </a:r>
            <a:r>
              <a:rPr lang="en-US" b="1" dirty="0">
                <a:latin typeface="Arial" panose="020B0604020202020204" pitchFamily="34" charset="0"/>
                <a:cs typeface="Arial" panose="020B0604020202020204" pitchFamily="34" charset="0"/>
              </a:rPr>
              <a:t>ye are the branches</a:t>
            </a:r>
            <a:r>
              <a:rPr lang="en-US" dirty="0">
                <a:latin typeface="Arial" panose="020B0604020202020204" pitchFamily="34" charset="0"/>
                <a:cs typeface="Arial" panose="020B0604020202020204" pitchFamily="34" charset="0"/>
              </a:rPr>
              <a:t>: He that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in me, and I in him, the same bringeth forth much fruit: for without me ye can do nothing. {without me: or, severed from me}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If a man abide not in me, he is cast forth as a branch, and is withered; and men gather them, and cast them into the fire, and they are burned.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If ye </a:t>
            </a:r>
            <a:r>
              <a:rPr lang="en-US" b="1" dirty="0">
                <a:latin typeface="Arial" panose="020B0604020202020204" pitchFamily="34" charset="0"/>
                <a:cs typeface="Arial" panose="020B0604020202020204" pitchFamily="34" charset="0"/>
              </a:rPr>
              <a:t>abide in me, and my words abide in you</a:t>
            </a:r>
            <a:r>
              <a:rPr lang="en-US" dirty="0">
                <a:latin typeface="Arial" panose="020B0604020202020204" pitchFamily="34" charset="0"/>
                <a:cs typeface="Arial" panose="020B0604020202020204" pitchFamily="34" charset="0"/>
              </a:rPr>
              <a:t>, ye shall ask what ye will, and it shall be done unto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Herein is my Father glorified, that ye bear much fruit; so shall ye be my disciples.</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 v. 3</a:t>
            </a:r>
            <a:r>
              <a:rPr lang="en-US" dirty="0">
                <a:latin typeface="Arial" panose="020B0604020202020204" pitchFamily="34" charset="0"/>
                <a:cs typeface="Arial" panose="020B0604020202020204" pitchFamily="34" charset="0"/>
              </a:rPr>
              <a:t> Now ye are </a:t>
            </a:r>
            <a:r>
              <a:rPr lang="en-US" b="1" dirty="0">
                <a:latin typeface="Arial" panose="020B0604020202020204" pitchFamily="34" charset="0"/>
                <a:cs typeface="Arial" panose="020B0604020202020204" pitchFamily="34" charset="0"/>
              </a:rPr>
              <a:t>clean through the word which </a:t>
            </a:r>
            <a:r>
              <a:rPr lang="en-US" dirty="0">
                <a:latin typeface="Arial" panose="020B0604020202020204" pitchFamily="34" charset="0"/>
                <a:cs typeface="Arial" panose="020B0604020202020204" pitchFamily="34" charset="0"/>
              </a:rPr>
              <a:t>I have spoken unto you.</a:t>
            </a: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1:22 KJV 2</a:t>
            </a:r>
            <a:r>
              <a:rPr lang="en-US" dirty="0">
                <a:latin typeface="Arial" panose="020B0604020202020204" pitchFamily="34" charset="0"/>
                <a:cs typeface="Arial" panose="020B0604020202020204" pitchFamily="34" charset="0"/>
              </a:rPr>
              <a:t>2 Seeing </a:t>
            </a:r>
            <a:r>
              <a:rPr lang="en-US" b="1" dirty="0">
                <a:latin typeface="Arial" panose="020B0604020202020204" pitchFamily="34" charset="0"/>
                <a:cs typeface="Arial" panose="020B0604020202020204" pitchFamily="34" charset="0"/>
              </a:rPr>
              <a:t>ye have purified your souls in obeying the truth </a:t>
            </a:r>
            <a:r>
              <a:rPr lang="en-US" dirty="0">
                <a:latin typeface="Arial" panose="020B0604020202020204" pitchFamily="34" charset="0"/>
                <a:cs typeface="Arial" panose="020B0604020202020204" pitchFamily="34" charset="0"/>
              </a:rPr>
              <a:t>through the Spirit unto unfeigned love of the brethren, see that ye love one another with a pure heart fervently:</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1:7-9 KJV 7 </a:t>
            </a:r>
            <a:r>
              <a:rPr lang="en-US" dirty="0">
                <a:latin typeface="Arial" panose="020B0604020202020204" pitchFamily="34" charset="0"/>
                <a:cs typeface="Arial" panose="020B0604020202020204" pitchFamily="34" charset="0"/>
              </a:rPr>
              <a:t>But if we </a:t>
            </a:r>
            <a:r>
              <a:rPr lang="en-US" b="1" dirty="0">
                <a:latin typeface="Arial" panose="020B0604020202020204" pitchFamily="34" charset="0"/>
                <a:cs typeface="Arial" panose="020B0604020202020204" pitchFamily="34" charset="0"/>
              </a:rPr>
              <a:t>walk in the ligh</a:t>
            </a:r>
            <a:r>
              <a:rPr lang="en-US" dirty="0">
                <a:latin typeface="Arial" panose="020B0604020202020204" pitchFamily="34" charset="0"/>
                <a:cs typeface="Arial" panose="020B0604020202020204" pitchFamily="34" charset="0"/>
              </a:rPr>
              <a:t>t, as he is in the light, we have fellowship one with another, </a:t>
            </a:r>
            <a:r>
              <a:rPr lang="en-US" b="1" dirty="0">
                <a:latin typeface="Arial" panose="020B0604020202020204" pitchFamily="34" charset="0"/>
                <a:cs typeface="Arial" panose="020B0604020202020204" pitchFamily="34" charset="0"/>
              </a:rPr>
              <a:t>and the blood of Jesus Christ his Son </a:t>
            </a:r>
            <a:r>
              <a:rPr lang="en-US" b="1" dirty="0" err="1">
                <a:latin typeface="Arial" panose="020B0604020202020204" pitchFamily="34" charset="0"/>
                <a:cs typeface="Arial" panose="020B0604020202020204" pitchFamily="34" charset="0"/>
              </a:rPr>
              <a:t>cleanseth</a:t>
            </a:r>
            <a:r>
              <a:rPr lang="en-US" b="1" dirty="0">
                <a:latin typeface="Arial" panose="020B0604020202020204" pitchFamily="34" charset="0"/>
                <a:cs typeface="Arial" panose="020B0604020202020204" pitchFamily="34" charset="0"/>
              </a:rPr>
              <a:t> us from all sin. 8 </a:t>
            </a:r>
            <a:r>
              <a:rPr lang="en-US" dirty="0">
                <a:latin typeface="Arial" panose="020B0604020202020204" pitchFamily="34" charset="0"/>
                <a:cs typeface="Arial" panose="020B0604020202020204" pitchFamily="34" charset="0"/>
              </a:rPr>
              <a:t>If we say that we have no sin, we deceive ourselves, and the truth is not in us</a:t>
            </a:r>
            <a:r>
              <a:rPr lang="en-US" b="1" dirty="0">
                <a:latin typeface="Arial" panose="020B0604020202020204" pitchFamily="34" charset="0"/>
                <a:cs typeface="Arial" panose="020B0604020202020204" pitchFamily="34" charset="0"/>
              </a:rPr>
              <a:t>. 9 If we confess our sins, he is faithful and just to forgive us our sins, and to cleanse us from all unrighteousness.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1:6-7 KJV 6 </a:t>
            </a:r>
            <a:r>
              <a:rPr lang="en-US" b="0" dirty="0">
                <a:latin typeface="Arial" panose="020B0604020202020204" pitchFamily="34" charset="0"/>
                <a:cs typeface="Arial" panose="020B0604020202020204" pitchFamily="34" charset="0"/>
              </a:rPr>
              <a:t>Wherein ye greatly rejoice, though now for a season, if need be, ye are in heaviness through manifold temptations: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the trial of your faith</a:t>
            </a:r>
            <a:r>
              <a:rPr lang="en-US" b="0" dirty="0">
                <a:latin typeface="Arial" panose="020B0604020202020204" pitchFamily="34" charset="0"/>
                <a:cs typeface="Arial" panose="020B0604020202020204" pitchFamily="34" charset="0"/>
              </a:rPr>
              <a:t>, being much more precious than of gold that </a:t>
            </a:r>
            <a:r>
              <a:rPr lang="en-US" b="0" dirty="0" err="1">
                <a:latin typeface="Arial" panose="020B0604020202020204" pitchFamily="34" charset="0"/>
                <a:cs typeface="Arial" panose="020B0604020202020204" pitchFamily="34" charset="0"/>
              </a:rPr>
              <a:t>perisheth</a:t>
            </a:r>
            <a:r>
              <a:rPr lang="en-US" b="0" dirty="0">
                <a:latin typeface="Arial" panose="020B0604020202020204" pitchFamily="34" charset="0"/>
                <a:cs typeface="Arial" panose="020B0604020202020204" pitchFamily="34" charset="0"/>
              </a:rPr>
              <a:t>, though it be tried with fire, might be found unto praise and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and glory at the appearing of Jesus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4:12-16 KJV 12 </a:t>
            </a:r>
            <a:r>
              <a:rPr lang="en-US" dirty="0">
                <a:latin typeface="Arial" panose="020B0604020202020204" pitchFamily="34" charset="0"/>
                <a:cs typeface="Arial" panose="020B0604020202020204" pitchFamily="34" charset="0"/>
              </a:rPr>
              <a:t>Beloved, think it not strange concerning the fiery trial which is to try you, as though some strange thing happened unto you: 1</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But rejoice, inasmuch as ye are partakers of Christ's sufferings; that, when his glory shall be revealed, ye may be glad also with exceeding joy.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If ye be reproached for the name of Christ, happy are ye; for the spirit of glory and of God </a:t>
            </a:r>
            <a:r>
              <a:rPr lang="en-US" dirty="0" err="1">
                <a:latin typeface="Arial" panose="020B0604020202020204" pitchFamily="34" charset="0"/>
                <a:cs typeface="Arial" panose="020B0604020202020204" pitchFamily="34" charset="0"/>
              </a:rPr>
              <a:t>resteth</a:t>
            </a:r>
            <a:r>
              <a:rPr lang="en-US" dirty="0">
                <a:latin typeface="Arial" panose="020B0604020202020204" pitchFamily="34" charset="0"/>
                <a:cs typeface="Arial" panose="020B0604020202020204" pitchFamily="34" charset="0"/>
              </a:rPr>
              <a:t> upon you: on their part he is evil spoken of, but on your part he is glorified.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But let none of you suffer as a murderer, or as a thief, or as an evildoer, or as a busybody in other men's matters. </a:t>
            </a:r>
            <a:r>
              <a:rPr lang="en-US" b="1" dirty="0">
                <a:latin typeface="Arial" panose="020B0604020202020204" pitchFamily="34" charset="0"/>
                <a:cs typeface="Arial" panose="020B0604020202020204" pitchFamily="34" charset="0"/>
              </a:rPr>
              <a:t>16 Yet if any man suffer as a Christian, let him not be ashamed; but let him glorify God on this behalf.</a:t>
            </a:r>
          </a:p>
          <a:p>
            <a:endParaRPr lang="en-US" b="1" i="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6</a:t>
            </a:fld>
            <a:endParaRPr lang="en-US" dirty="0"/>
          </a:p>
        </p:txBody>
      </p:sp>
      <p:sp>
        <p:nvSpPr>
          <p:cNvPr id="5" name="Date Placeholder 4">
            <a:extLst>
              <a:ext uri="{FF2B5EF4-FFF2-40B4-BE49-F238E27FC236}">
                <a16:creationId xmlns:a16="http://schemas.microsoft.com/office/drawing/2014/main" id="{9B8B3180-0184-8F21-3723-B4A7DD4D877C}"/>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3689064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234950"/>
            <a:ext cx="4179887" cy="3136900"/>
          </a:xfrm>
        </p:spPr>
      </p:sp>
      <p:sp>
        <p:nvSpPr>
          <p:cNvPr id="3" name="Notes Placeholder 2"/>
          <p:cNvSpPr>
            <a:spLocks noGrp="1"/>
          </p:cNvSpPr>
          <p:nvPr>
            <p:ph type="body" idx="1"/>
          </p:nvPr>
        </p:nvSpPr>
        <p:spPr>
          <a:xfrm>
            <a:off x="0" y="3372404"/>
            <a:ext cx="6881813" cy="5923997"/>
          </a:xfrm>
        </p:spPr>
        <p:txBody>
          <a:bodyPr/>
          <a:lstStyle/>
          <a:p>
            <a:r>
              <a:rPr lang="en-US" b="1" dirty="0">
                <a:latin typeface="Arial" panose="020B0604020202020204" pitchFamily="34" charset="0"/>
                <a:cs typeface="Arial" panose="020B0604020202020204" pitchFamily="34" charset="0"/>
              </a:rPr>
              <a:t>John 15:1 </a:t>
            </a:r>
            <a:r>
              <a:rPr lang="en-US" b="0" dirty="0">
                <a:latin typeface="Arial" panose="020B0604020202020204" pitchFamily="34" charset="0"/>
                <a:cs typeface="Arial" panose="020B0604020202020204" pitchFamily="34" charset="0"/>
              </a:rPr>
              <a:t>I am the true vine</a:t>
            </a:r>
            <a:r>
              <a:rPr lang="en-US" dirty="0">
                <a:latin typeface="Arial" panose="020B0604020202020204" pitchFamily="34" charset="0"/>
                <a:cs typeface="Arial" panose="020B0604020202020204" pitchFamily="34" charset="0"/>
              </a:rPr>
              <a:t>, and my Father is the husbandman.</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Every branch in me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not fruit he taketh away: and every branch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fruit, he </a:t>
            </a:r>
            <a:r>
              <a:rPr lang="en-US" dirty="0" err="1">
                <a:latin typeface="Arial" panose="020B0604020202020204" pitchFamily="34" charset="0"/>
                <a:cs typeface="Arial" panose="020B0604020202020204" pitchFamily="34" charset="0"/>
              </a:rPr>
              <a:t>purgeth</a:t>
            </a:r>
            <a:r>
              <a:rPr lang="en-US" dirty="0">
                <a:latin typeface="Arial" panose="020B0604020202020204" pitchFamily="34" charset="0"/>
                <a:cs typeface="Arial" panose="020B0604020202020204" pitchFamily="34" charset="0"/>
              </a:rPr>
              <a:t> it, that it may bring forth more fruit.</a:t>
            </a:r>
          </a:p>
          <a:p>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Now ye are clean through the word which I have spoken unto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Abide in me, and I in you</a:t>
            </a:r>
            <a:r>
              <a:rPr lang="en-US" dirty="0">
                <a:latin typeface="Arial" panose="020B0604020202020204" pitchFamily="34" charset="0"/>
                <a:cs typeface="Arial" panose="020B0604020202020204" pitchFamily="34" charset="0"/>
              </a:rPr>
              <a:t>. As the branch cannot bear fruit of itself, except it abide in the vine; no more can ye, except ye abide in me.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I am the vine, </a:t>
            </a:r>
            <a:r>
              <a:rPr lang="en-US" b="1" dirty="0">
                <a:latin typeface="Arial" panose="020B0604020202020204" pitchFamily="34" charset="0"/>
                <a:cs typeface="Arial" panose="020B0604020202020204" pitchFamily="34" charset="0"/>
              </a:rPr>
              <a:t>ye are the branches</a:t>
            </a:r>
            <a:r>
              <a:rPr lang="en-US" dirty="0">
                <a:latin typeface="Arial" panose="020B0604020202020204" pitchFamily="34" charset="0"/>
                <a:cs typeface="Arial" panose="020B0604020202020204" pitchFamily="34" charset="0"/>
              </a:rPr>
              <a:t>: He that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in me, and I in him, the same bringeth forth much fruit: for without me ye can do nothing. {without me: or, severed from me}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If a man abide not in me, he is cast forth as a branch, and is withered; and men gather them, and cast them into the fire, and they are burned.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If ye </a:t>
            </a:r>
            <a:r>
              <a:rPr lang="en-US" b="1" dirty="0">
                <a:latin typeface="Arial" panose="020B0604020202020204" pitchFamily="34" charset="0"/>
                <a:cs typeface="Arial" panose="020B0604020202020204" pitchFamily="34" charset="0"/>
              </a:rPr>
              <a:t>abide in me, and my words abide in you</a:t>
            </a:r>
            <a:r>
              <a:rPr lang="en-US" dirty="0">
                <a:latin typeface="Arial" panose="020B0604020202020204" pitchFamily="34" charset="0"/>
                <a:cs typeface="Arial" panose="020B0604020202020204" pitchFamily="34" charset="0"/>
              </a:rPr>
              <a:t>, ye shall ask what ye will, and it shall be done unto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Herein is my Father glorified, that ye bear much fruit; so shall ye be my disciples.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vv. 4-5 – 4 Abide in me, and I in you</a:t>
            </a:r>
            <a:r>
              <a:rPr lang="en-US" dirty="0">
                <a:latin typeface="Arial" panose="020B0604020202020204" pitchFamily="34" charset="0"/>
                <a:cs typeface="Arial" panose="020B0604020202020204" pitchFamily="34" charset="0"/>
              </a:rPr>
              <a:t>. As the branch cannot bear fruit of itself, except it abide in the vine; no more can ye, except ye abide in me.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I am the vine, </a:t>
            </a:r>
            <a:r>
              <a:rPr lang="en-US" b="1" dirty="0">
                <a:latin typeface="Arial" panose="020B0604020202020204" pitchFamily="34" charset="0"/>
                <a:cs typeface="Arial" panose="020B0604020202020204" pitchFamily="34" charset="0"/>
              </a:rPr>
              <a:t>ye are the branches</a:t>
            </a:r>
            <a:r>
              <a:rPr lang="en-US" dirty="0">
                <a:latin typeface="Arial" panose="020B0604020202020204" pitchFamily="34" charset="0"/>
                <a:cs typeface="Arial" panose="020B0604020202020204" pitchFamily="34" charset="0"/>
              </a:rPr>
              <a:t>: He that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in me, and I in him, the same bringeth forth much fruit: for without me ye can do nothing.</a:t>
            </a:r>
          </a:p>
          <a:p>
            <a:r>
              <a:rPr lang="en-US" b="1" dirty="0">
                <a:latin typeface="Arial" panose="020B0604020202020204" pitchFamily="34" charset="0"/>
                <a:cs typeface="Arial" panose="020B0604020202020204" pitchFamily="34" charset="0"/>
              </a:rPr>
              <a:t>Ephesians 2:10 ASV 10 </a:t>
            </a:r>
            <a:r>
              <a:rPr lang="en-US" dirty="0">
                <a:latin typeface="Arial" panose="020B0604020202020204" pitchFamily="34" charset="0"/>
                <a:cs typeface="Arial" panose="020B0604020202020204" pitchFamily="34" charset="0"/>
              </a:rPr>
              <a:t>For we are </a:t>
            </a:r>
            <a:r>
              <a:rPr lang="en-US" b="1" dirty="0">
                <a:latin typeface="Arial" panose="020B0604020202020204" pitchFamily="34" charset="0"/>
                <a:cs typeface="Arial" panose="020B0604020202020204" pitchFamily="34" charset="0"/>
              </a:rPr>
              <a:t>his workmanship</a:t>
            </a:r>
            <a:r>
              <a:rPr lang="en-US" dirty="0">
                <a:latin typeface="Arial" panose="020B0604020202020204" pitchFamily="34" charset="0"/>
                <a:cs typeface="Arial" panose="020B0604020202020204" pitchFamily="34" charset="0"/>
              </a:rPr>
              <a:t>, created in Christ Jesus for good works, </a:t>
            </a:r>
            <a:r>
              <a:rPr lang="en-US" b="1" dirty="0">
                <a:latin typeface="Arial" panose="020B0604020202020204" pitchFamily="34" charset="0"/>
                <a:cs typeface="Arial" panose="020B0604020202020204" pitchFamily="34" charset="0"/>
              </a:rPr>
              <a:t>which God afore prepared that we should walk in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Philippians 4:13 NKJV 13 </a:t>
            </a:r>
            <a:r>
              <a:rPr lang="en-US" b="0" i="0" u="none" dirty="0">
                <a:latin typeface="Arial" panose="020B0604020202020204" pitchFamily="34" charset="0"/>
                <a:cs typeface="Arial" panose="020B0604020202020204" pitchFamily="34" charset="0"/>
              </a:rPr>
              <a:t>I can </a:t>
            </a:r>
            <a:r>
              <a:rPr lang="en-US" b="1" i="0" u="none" dirty="0">
                <a:latin typeface="Arial" panose="020B0604020202020204" pitchFamily="34" charset="0"/>
                <a:cs typeface="Arial" panose="020B0604020202020204" pitchFamily="34" charset="0"/>
              </a:rPr>
              <a:t>do all things through Christ who strengthens 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v. 7 </a:t>
            </a:r>
            <a:r>
              <a:rPr lang="en-US" b="0" dirty="0">
                <a:latin typeface="Arial" panose="020B0604020202020204" pitchFamily="34" charset="0"/>
                <a:cs typeface="Arial" panose="020B0604020202020204" pitchFamily="34" charset="0"/>
              </a:rPr>
              <a:t>- If ye abide in me, and my words abide in you, </a:t>
            </a:r>
            <a:r>
              <a:rPr lang="en-US" b="1" dirty="0">
                <a:latin typeface="Arial" panose="020B0604020202020204" pitchFamily="34" charset="0"/>
                <a:cs typeface="Arial" panose="020B0604020202020204" pitchFamily="34" charset="0"/>
              </a:rPr>
              <a:t>ye shall ask what ye will, and it shall be done unto you.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1 John 5:14-15 NKJV 14 </a:t>
            </a:r>
            <a:r>
              <a:rPr lang="en-US" b="0" dirty="0">
                <a:latin typeface="Arial" panose="020B0604020202020204" pitchFamily="34" charset="0"/>
                <a:cs typeface="Arial" panose="020B0604020202020204" pitchFamily="34" charset="0"/>
              </a:rPr>
              <a:t>Now this is the confidence that we have in Him, that if we ask anything according to His will, He hears us.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And if we know that He hears us, whatever we ask, we know that we have the petitions that we have asked of Him.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7</a:t>
            </a:fld>
            <a:endParaRPr lang="en-US" dirty="0"/>
          </a:p>
        </p:txBody>
      </p:sp>
      <p:sp>
        <p:nvSpPr>
          <p:cNvPr id="5" name="Date Placeholder 4">
            <a:extLst>
              <a:ext uri="{FF2B5EF4-FFF2-40B4-BE49-F238E27FC236}">
                <a16:creationId xmlns:a16="http://schemas.microsoft.com/office/drawing/2014/main" id="{9B8B3180-0184-8F21-3723-B4A7DD4D877C}"/>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3758278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6350"/>
            <a:ext cx="4179887" cy="3136900"/>
          </a:xfrm>
        </p:spPr>
      </p:sp>
      <p:sp>
        <p:nvSpPr>
          <p:cNvPr id="3" name="Notes Placeholder 2"/>
          <p:cNvSpPr>
            <a:spLocks noGrp="1"/>
          </p:cNvSpPr>
          <p:nvPr>
            <p:ph type="body" idx="1"/>
          </p:nvPr>
        </p:nvSpPr>
        <p:spPr>
          <a:xfrm>
            <a:off x="0" y="3143250"/>
            <a:ext cx="6881813" cy="615315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John NKJV 15:1 </a:t>
            </a:r>
            <a:r>
              <a:rPr lang="en-US" b="0" i="0" u="none" dirty="0">
                <a:latin typeface="Arial" panose="020B0604020202020204" pitchFamily="34" charset="0"/>
                <a:cs typeface="Arial" panose="020B0604020202020204" pitchFamily="34" charset="0"/>
              </a:rPr>
              <a:t>"I am the true vine, and My Father is the vinedresser.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2 </a:t>
            </a:r>
            <a:r>
              <a:rPr lang="en-US" b="0" i="0" u="none" dirty="0">
                <a:latin typeface="Arial" panose="020B0604020202020204" pitchFamily="34" charset="0"/>
                <a:cs typeface="Arial" panose="020B0604020202020204" pitchFamily="34" charset="0"/>
              </a:rPr>
              <a:t>"Every branch in Me that does not bear fruit He takes away; and every branch that bears fruit He prunes, that it may bear more fruit.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3 </a:t>
            </a:r>
            <a:r>
              <a:rPr lang="en-US" b="0" i="0" u="none" dirty="0">
                <a:latin typeface="Arial" panose="020B0604020202020204" pitchFamily="34" charset="0"/>
                <a:cs typeface="Arial" panose="020B0604020202020204" pitchFamily="34" charset="0"/>
              </a:rPr>
              <a:t>"You are already clean because of the word which I have spoken to you.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4 "Abide in Me, and I in you</a:t>
            </a:r>
            <a:r>
              <a:rPr lang="en-US" b="0" i="0" u="none" dirty="0">
                <a:latin typeface="Arial" panose="020B0604020202020204" pitchFamily="34" charset="0"/>
                <a:cs typeface="Arial" panose="020B0604020202020204" pitchFamily="34" charset="0"/>
              </a:rPr>
              <a:t>. As the branch cannot bear fruit of itself, unless it abides in the vine, neither can you, unless you </a:t>
            </a:r>
            <a:r>
              <a:rPr lang="en-US" b="1" i="0" u="none" dirty="0">
                <a:latin typeface="Arial" panose="020B0604020202020204" pitchFamily="34" charset="0"/>
                <a:cs typeface="Arial" panose="020B0604020202020204" pitchFamily="34" charset="0"/>
              </a:rPr>
              <a:t>abide in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5 </a:t>
            </a:r>
            <a:r>
              <a:rPr lang="en-US" b="0" i="0" u="none" dirty="0">
                <a:latin typeface="Arial" panose="020B0604020202020204" pitchFamily="34" charset="0"/>
                <a:cs typeface="Arial" panose="020B0604020202020204" pitchFamily="34" charset="0"/>
              </a:rPr>
              <a:t>"I am the vine, you are the branches. </a:t>
            </a:r>
            <a:r>
              <a:rPr lang="en-US" b="1" i="0" u="none" dirty="0">
                <a:latin typeface="Arial" panose="020B0604020202020204" pitchFamily="34" charset="0"/>
                <a:cs typeface="Arial" panose="020B0604020202020204" pitchFamily="34" charset="0"/>
              </a:rPr>
              <a:t>He who abides in Me, and I in him</a:t>
            </a:r>
            <a:r>
              <a:rPr lang="en-US" b="0" i="0" u="none" dirty="0">
                <a:latin typeface="Arial" panose="020B0604020202020204" pitchFamily="34" charset="0"/>
                <a:cs typeface="Arial" panose="020B0604020202020204" pitchFamily="34" charset="0"/>
              </a:rPr>
              <a:t>, bears much fruit; for without Me you can do nothing.</a:t>
            </a:r>
            <a:endParaRPr lang="en-US"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6 </a:t>
            </a:r>
            <a:r>
              <a:rPr lang="en-US" b="0" i="0" u="none" dirty="0">
                <a:latin typeface="Arial" panose="020B0604020202020204" pitchFamily="34" charset="0"/>
                <a:cs typeface="Arial" panose="020B0604020202020204" pitchFamily="34" charset="0"/>
              </a:rPr>
              <a:t>"If anyone does not </a:t>
            </a:r>
            <a:r>
              <a:rPr lang="en-US" b="1" i="0" u="none" dirty="0">
                <a:latin typeface="Arial" panose="020B0604020202020204" pitchFamily="34" charset="0"/>
                <a:cs typeface="Arial" panose="020B0604020202020204" pitchFamily="34" charset="0"/>
              </a:rPr>
              <a:t>abide in Me</a:t>
            </a:r>
            <a:r>
              <a:rPr lang="en-US" b="0" i="0" u="none" dirty="0">
                <a:latin typeface="Arial" panose="020B0604020202020204" pitchFamily="34" charset="0"/>
                <a:cs typeface="Arial" panose="020B0604020202020204" pitchFamily="34" charset="0"/>
              </a:rPr>
              <a:t>, he is cast out as a branch and is withered; and they gather them and throw them into the fire, and they are burned.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7 </a:t>
            </a:r>
            <a:r>
              <a:rPr lang="en-US" b="0" i="0" u="none" dirty="0">
                <a:latin typeface="Arial" panose="020B0604020202020204" pitchFamily="34" charset="0"/>
                <a:cs typeface="Arial" panose="020B0604020202020204" pitchFamily="34" charset="0"/>
              </a:rPr>
              <a:t>"</a:t>
            </a:r>
            <a:r>
              <a:rPr lang="en-US" b="1" i="0" u="none" dirty="0">
                <a:latin typeface="Arial" panose="020B0604020202020204" pitchFamily="34" charset="0"/>
                <a:cs typeface="Arial" panose="020B0604020202020204" pitchFamily="34" charset="0"/>
              </a:rPr>
              <a:t>If you abide in Me</a:t>
            </a:r>
            <a:r>
              <a:rPr lang="en-US" b="0" i="0" u="none" dirty="0">
                <a:latin typeface="Arial" panose="020B0604020202020204" pitchFamily="34" charset="0"/>
                <a:cs typeface="Arial" panose="020B0604020202020204" pitchFamily="34" charset="0"/>
              </a:rPr>
              <a:t>, and </a:t>
            </a:r>
            <a:r>
              <a:rPr lang="en-US" b="1" i="0" u="none" dirty="0">
                <a:latin typeface="Arial" panose="020B0604020202020204" pitchFamily="34" charset="0"/>
                <a:cs typeface="Arial" panose="020B0604020202020204" pitchFamily="34" charset="0"/>
              </a:rPr>
              <a:t>My words </a:t>
            </a:r>
            <a:r>
              <a:rPr lang="en-US" b="0" i="0" u="none" dirty="0">
                <a:latin typeface="Arial" panose="020B0604020202020204" pitchFamily="34" charset="0"/>
                <a:cs typeface="Arial" panose="020B0604020202020204" pitchFamily="34" charset="0"/>
              </a:rPr>
              <a:t>abide in you, you will ask what you desire, and it shall be done for you.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8 "</a:t>
            </a:r>
            <a:r>
              <a:rPr lang="en-US" b="0" i="0" u="none" dirty="0">
                <a:latin typeface="Arial" panose="020B0604020202020204" pitchFamily="34" charset="0"/>
                <a:cs typeface="Arial" panose="020B0604020202020204" pitchFamily="34" charset="0"/>
              </a:rPr>
              <a:t>By this My Father is glorified, that you bear much fruit; so you will be My disciples.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John 8:31 KJV 31 </a:t>
            </a:r>
            <a:r>
              <a:rPr lang="en-US" b="0" i="0" u="none" dirty="0">
                <a:latin typeface="Arial" panose="020B0604020202020204" pitchFamily="34" charset="0"/>
                <a:cs typeface="Arial" panose="020B0604020202020204" pitchFamily="34" charset="0"/>
              </a:rPr>
              <a:t>Then said Jesus to those Jews which believed on him, </a:t>
            </a:r>
            <a:r>
              <a:rPr lang="en-US" b="1" i="0" u="none" dirty="0">
                <a:latin typeface="Arial" panose="020B0604020202020204" pitchFamily="34" charset="0"/>
                <a:cs typeface="Arial" panose="020B0604020202020204" pitchFamily="34" charset="0"/>
              </a:rPr>
              <a:t>If ye continue in my word</a:t>
            </a:r>
            <a:r>
              <a:rPr lang="en-US" b="0" i="0" u="none" dirty="0">
                <a:latin typeface="Arial" panose="020B0604020202020204" pitchFamily="34" charset="0"/>
                <a:cs typeface="Arial" panose="020B0604020202020204" pitchFamily="34" charset="0"/>
              </a:rPr>
              <a:t>, then are ye my disciples indeed;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John 8:31 ASV 31 </a:t>
            </a:r>
            <a:r>
              <a:rPr lang="en-US" b="0" i="0" u="none" dirty="0">
                <a:latin typeface="Arial" panose="020B0604020202020204" pitchFamily="34" charset="0"/>
                <a:cs typeface="Arial" panose="020B0604020202020204" pitchFamily="34" charset="0"/>
              </a:rPr>
              <a:t>Jesus therefore said to those Jews that had believed him</a:t>
            </a:r>
            <a:r>
              <a:rPr lang="en-US" b="1" i="0" u="none" dirty="0">
                <a:latin typeface="Arial" panose="020B0604020202020204" pitchFamily="34" charset="0"/>
                <a:cs typeface="Arial" panose="020B0604020202020204" pitchFamily="34" charset="0"/>
              </a:rPr>
              <a:t>, If ye abide in my word</a:t>
            </a:r>
            <a:r>
              <a:rPr lang="en-US" b="0" i="0" u="none" dirty="0">
                <a:latin typeface="Arial" panose="020B0604020202020204" pitchFamily="34" charset="0"/>
                <a:cs typeface="Arial" panose="020B0604020202020204" pitchFamily="34" charset="0"/>
              </a:rPr>
              <a:t>, then are ye truly my disciples;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John 8:31 NKJV 31 </a:t>
            </a:r>
            <a:r>
              <a:rPr lang="en-US" b="0" i="0" u="none" dirty="0">
                <a:latin typeface="Arial" panose="020B0604020202020204" pitchFamily="34" charset="0"/>
                <a:cs typeface="Arial" panose="020B0604020202020204" pitchFamily="34" charset="0"/>
              </a:rPr>
              <a:t>Then Jesus said to those Jews who believed Him, </a:t>
            </a:r>
            <a:r>
              <a:rPr lang="en-US" b="1" i="0" u="none" dirty="0">
                <a:latin typeface="Arial" panose="020B0604020202020204" pitchFamily="34" charset="0"/>
                <a:cs typeface="Arial" panose="020B0604020202020204" pitchFamily="34" charset="0"/>
              </a:rPr>
              <a:t>"If you abide in My word,</a:t>
            </a:r>
            <a:r>
              <a:rPr lang="en-US" b="0" i="0" u="none" dirty="0">
                <a:latin typeface="Arial" panose="020B0604020202020204" pitchFamily="34" charset="0"/>
                <a:cs typeface="Arial" panose="020B0604020202020204" pitchFamily="34" charset="0"/>
              </a:rPr>
              <a:t> you are My disciples indeed.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Colossians 3:16 KJV 16 </a:t>
            </a:r>
            <a:r>
              <a:rPr lang="en-US" b="0" i="0" u="none" dirty="0">
                <a:latin typeface="Arial" panose="020B0604020202020204" pitchFamily="34" charset="0"/>
                <a:cs typeface="Arial" panose="020B0604020202020204" pitchFamily="34" charset="0"/>
              </a:rPr>
              <a:t>Let the </a:t>
            </a:r>
            <a:r>
              <a:rPr lang="en-US" b="1" i="0" u="none" dirty="0">
                <a:latin typeface="Arial" panose="020B0604020202020204" pitchFamily="34" charset="0"/>
                <a:cs typeface="Arial" panose="020B0604020202020204" pitchFamily="34" charset="0"/>
              </a:rPr>
              <a:t>word of Christ dwell in you richly in all wisdom</a:t>
            </a:r>
            <a:r>
              <a:rPr lang="en-US" b="0" i="0" u="none" dirty="0">
                <a:latin typeface="Arial" panose="020B0604020202020204" pitchFamily="34" charset="0"/>
                <a:cs typeface="Arial" panose="020B0604020202020204" pitchFamily="34" charset="0"/>
              </a:rPr>
              <a:t>; teaching and admonishing one another in psalms and hymns and spiritual songs, singing with grace in your hearts to the Lord.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Ephesians 5:18-19 KJV 18 </a:t>
            </a:r>
            <a:r>
              <a:rPr lang="en-US" b="0" i="0" u="none" dirty="0">
                <a:latin typeface="Arial" panose="020B0604020202020204" pitchFamily="34" charset="0"/>
                <a:cs typeface="Arial" panose="020B0604020202020204" pitchFamily="34" charset="0"/>
              </a:rPr>
              <a:t>And be not drunk with wine, wherein is excess; but be </a:t>
            </a:r>
            <a:r>
              <a:rPr lang="en-US" b="1" i="0" u="none" dirty="0">
                <a:latin typeface="Arial" panose="020B0604020202020204" pitchFamily="34" charset="0"/>
                <a:cs typeface="Arial" panose="020B0604020202020204" pitchFamily="34" charset="0"/>
              </a:rPr>
              <a:t>filled with the Spirit</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19 </a:t>
            </a:r>
            <a:r>
              <a:rPr lang="en-US" b="0" i="0" u="none" dirty="0">
                <a:latin typeface="Arial" panose="020B0604020202020204" pitchFamily="34" charset="0"/>
                <a:cs typeface="Arial" panose="020B0604020202020204" pitchFamily="34" charset="0"/>
              </a:rPr>
              <a:t>Speaking to yourselves in psalms and hymns and spiritual songs, singing and making melody in your heart to the Lord;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v. 2 - </a:t>
            </a:r>
            <a:r>
              <a:rPr lang="en-US" b="0" i="0" u="none" dirty="0">
                <a:latin typeface="Arial" panose="020B0604020202020204" pitchFamily="34" charset="0"/>
                <a:cs typeface="Arial" panose="020B0604020202020204" pitchFamily="34" charset="0"/>
              </a:rPr>
              <a:t>"Every branch in Me that does not bear fruit He takes away; and every branch that bears fruit He prunes, that it may bear more fruit.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v. 6 - </a:t>
            </a:r>
            <a:r>
              <a:rPr lang="en-US" b="0" i="0" u="none" dirty="0">
                <a:latin typeface="Arial" panose="020B0604020202020204" pitchFamily="34" charset="0"/>
                <a:cs typeface="Arial" panose="020B0604020202020204" pitchFamily="34" charset="0"/>
              </a:rPr>
              <a:t>"If anyone does not </a:t>
            </a:r>
            <a:r>
              <a:rPr lang="en-US" b="1" i="0" u="none" dirty="0">
                <a:latin typeface="Arial" panose="020B0604020202020204" pitchFamily="34" charset="0"/>
                <a:cs typeface="Arial" panose="020B0604020202020204" pitchFamily="34" charset="0"/>
              </a:rPr>
              <a:t>abide in Me</a:t>
            </a:r>
            <a:r>
              <a:rPr lang="en-US" b="0" i="0" u="none" dirty="0">
                <a:latin typeface="Arial" panose="020B0604020202020204" pitchFamily="34" charset="0"/>
                <a:cs typeface="Arial" panose="020B0604020202020204" pitchFamily="34" charset="0"/>
              </a:rPr>
              <a:t>, he is cast out as a branch and is withered; and they gather them and throw them into the fire, and they are burned.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8</a:t>
            </a:fld>
            <a:endParaRPr lang="en-US" dirty="0"/>
          </a:p>
        </p:txBody>
      </p:sp>
      <p:sp>
        <p:nvSpPr>
          <p:cNvPr id="5" name="Date Placeholder 4">
            <a:extLst>
              <a:ext uri="{FF2B5EF4-FFF2-40B4-BE49-F238E27FC236}">
                <a16:creationId xmlns:a16="http://schemas.microsoft.com/office/drawing/2014/main" id="{9B8B3180-0184-8F21-3723-B4A7DD4D877C}"/>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4096842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19050"/>
            <a:ext cx="4179887" cy="3136900"/>
          </a:xfrm>
        </p:spPr>
      </p:sp>
      <p:sp>
        <p:nvSpPr>
          <p:cNvPr id="3" name="Notes Placeholder 2"/>
          <p:cNvSpPr>
            <a:spLocks noGrp="1"/>
          </p:cNvSpPr>
          <p:nvPr>
            <p:ph type="body" idx="1"/>
          </p:nvPr>
        </p:nvSpPr>
        <p:spPr>
          <a:xfrm>
            <a:off x="0" y="3155950"/>
            <a:ext cx="6881813" cy="614045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John NKJV 15:1 </a:t>
            </a:r>
            <a:r>
              <a:rPr lang="en-US" b="0" i="0" u="none" dirty="0">
                <a:latin typeface="Arial" panose="020B0604020202020204" pitchFamily="34" charset="0"/>
                <a:cs typeface="Arial" panose="020B0604020202020204" pitchFamily="34" charset="0"/>
              </a:rPr>
              <a:t>"I am the true vine, and My Father is the vinedresser.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2 </a:t>
            </a:r>
            <a:r>
              <a:rPr lang="en-US" b="0" i="0" u="none" dirty="0">
                <a:latin typeface="Arial" panose="020B0604020202020204" pitchFamily="34" charset="0"/>
                <a:cs typeface="Arial" panose="020B0604020202020204" pitchFamily="34" charset="0"/>
              </a:rPr>
              <a:t>"Every branch in Me that does not bear fruit He takes away; and every branch that bears fruit He prunes, that it may bear more fruit.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3 </a:t>
            </a:r>
            <a:r>
              <a:rPr lang="en-US" b="0" i="0" u="none" dirty="0">
                <a:latin typeface="Arial" panose="020B0604020202020204" pitchFamily="34" charset="0"/>
                <a:cs typeface="Arial" panose="020B0604020202020204" pitchFamily="34" charset="0"/>
              </a:rPr>
              <a:t>"You are already clean because of the word which I have spoken to you.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4 "Abide in Me, and I in you</a:t>
            </a:r>
            <a:r>
              <a:rPr lang="en-US" b="0" i="0" u="none" dirty="0">
                <a:latin typeface="Arial" panose="020B0604020202020204" pitchFamily="34" charset="0"/>
                <a:cs typeface="Arial" panose="020B0604020202020204" pitchFamily="34" charset="0"/>
              </a:rPr>
              <a:t>. As the branch cannot bear fruit of itself, unless it abides in the vine, neither can you, unless you </a:t>
            </a:r>
            <a:r>
              <a:rPr lang="en-US" b="1" i="0" u="none" dirty="0">
                <a:latin typeface="Arial" panose="020B0604020202020204" pitchFamily="34" charset="0"/>
                <a:cs typeface="Arial" panose="020B0604020202020204" pitchFamily="34" charset="0"/>
              </a:rPr>
              <a:t>abide in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5 </a:t>
            </a:r>
            <a:r>
              <a:rPr lang="en-US" b="0" i="0" u="none" dirty="0">
                <a:latin typeface="Arial" panose="020B0604020202020204" pitchFamily="34" charset="0"/>
                <a:cs typeface="Arial" panose="020B0604020202020204" pitchFamily="34" charset="0"/>
              </a:rPr>
              <a:t>"I am the vine, you are the branches. </a:t>
            </a:r>
            <a:r>
              <a:rPr lang="en-US" b="1" i="0" u="none" dirty="0">
                <a:latin typeface="Arial" panose="020B0604020202020204" pitchFamily="34" charset="0"/>
                <a:cs typeface="Arial" panose="020B0604020202020204" pitchFamily="34" charset="0"/>
              </a:rPr>
              <a:t>He who abides in Me, and I in him</a:t>
            </a:r>
            <a:r>
              <a:rPr lang="en-US" b="0" i="0" u="none" dirty="0">
                <a:latin typeface="Arial" panose="020B0604020202020204" pitchFamily="34" charset="0"/>
                <a:cs typeface="Arial" panose="020B0604020202020204" pitchFamily="34" charset="0"/>
              </a:rPr>
              <a:t>, bears much fruit; for without Me you can do nothing.</a:t>
            </a:r>
            <a:endParaRPr lang="en-US"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6 </a:t>
            </a:r>
            <a:r>
              <a:rPr lang="en-US" b="0" i="0" u="none" dirty="0">
                <a:latin typeface="Arial" panose="020B0604020202020204" pitchFamily="34" charset="0"/>
                <a:cs typeface="Arial" panose="020B0604020202020204" pitchFamily="34" charset="0"/>
              </a:rPr>
              <a:t>"If anyone does not </a:t>
            </a:r>
            <a:r>
              <a:rPr lang="en-US" b="1" i="0" u="none" dirty="0">
                <a:latin typeface="Arial" panose="020B0604020202020204" pitchFamily="34" charset="0"/>
                <a:cs typeface="Arial" panose="020B0604020202020204" pitchFamily="34" charset="0"/>
              </a:rPr>
              <a:t>abide in Me</a:t>
            </a:r>
            <a:r>
              <a:rPr lang="en-US" b="0" i="0" u="none" dirty="0">
                <a:latin typeface="Arial" panose="020B0604020202020204" pitchFamily="34" charset="0"/>
                <a:cs typeface="Arial" panose="020B0604020202020204" pitchFamily="34" charset="0"/>
              </a:rPr>
              <a:t>, he is cast out as a branch and is withered; and they gather them and throw them into the fire, and they are burned.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7 </a:t>
            </a:r>
            <a:r>
              <a:rPr lang="en-US" b="0" i="0" u="none" dirty="0">
                <a:latin typeface="Arial" panose="020B0604020202020204" pitchFamily="34" charset="0"/>
                <a:cs typeface="Arial" panose="020B0604020202020204" pitchFamily="34" charset="0"/>
              </a:rPr>
              <a:t>"</a:t>
            </a:r>
            <a:r>
              <a:rPr lang="en-US" b="1" i="0" u="none" dirty="0">
                <a:latin typeface="Arial" panose="020B0604020202020204" pitchFamily="34" charset="0"/>
                <a:cs typeface="Arial" panose="020B0604020202020204" pitchFamily="34" charset="0"/>
              </a:rPr>
              <a:t>If you abide in Me</a:t>
            </a:r>
            <a:r>
              <a:rPr lang="en-US" b="0" i="0" u="none" dirty="0">
                <a:latin typeface="Arial" panose="020B0604020202020204" pitchFamily="34" charset="0"/>
                <a:cs typeface="Arial" panose="020B0604020202020204" pitchFamily="34" charset="0"/>
              </a:rPr>
              <a:t>, and </a:t>
            </a:r>
            <a:r>
              <a:rPr lang="en-US" b="1" i="0" u="none" dirty="0">
                <a:latin typeface="Arial" panose="020B0604020202020204" pitchFamily="34" charset="0"/>
                <a:cs typeface="Arial" panose="020B0604020202020204" pitchFamily="34" charset="0"/>
              </a:rPr>
              <a:t>My words </a:t>
            </a:r>
            <a:r>
              <a:rPr lang="en-US" b="0" i="0" u="none" dirty="0">
                <a:latin typeface="Arial" panose="020B0604020202020204" pitchFamily="34" charset="0"/>
                <a:cs typeface="Arial" panose="020B0604020202020204" pitchFamily="34" charset="0"/>
              </a:rPr>
              <a:t>abide in you, you will ask what you desire, and it shall be done for you.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 8 "</a:t>
            </a:r>
            <a:r>
              <a:rPr lang="en-US" b="0" i="0" u="none" dirty="0">
                <a:latin typeface="Arial" panose="020B0604020202020204" pitchFamily="34" charset="0"/>
                <a:cs typeface="Arial" panose="020B0604020202020204" pitchFamily="34" charset="0"/>
              </a:rPr>
              <a:t>By this My Father is glorified, that you bear much fruit; so you will be My disciples.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2 Peter 2:20-22 KJV 20 </a:t>
            </a:r>
            <a:r>
              <a:rPr lang="en-US" b="0" i="0" u="none" dirty="0">
                <a:latin typeface="Arial" panose="020B0604020202020204" pitchFamily="34" charset="0"/>
                <a:cs typeface="Arial" panose="020B0604020202020204" pitchFamily="34" charset="0"/>
              </a:rPr>
              <a:t>For if after they have escaped the pollutions of the world through the knowledge of the Lord and </a:t>
            </a:r>
            <a:r>
              <a:rPr lang="en-US" b="0" i="0" u="none" dirty="0" err="1">
                <a:latin typeface="Arial" panose="020B0604020202020204" pitchFamily="34" charset="0"/>
                <a:cs typeface="Arial" panose="020B0604020202020204" pitchFamily="34" charset="0"/>
              </a:rPr>
              <a:t>Saviour</a:t>
            </a:r>
            <a:r>
              <a:rPr lang="en-US" b="0" i="0" u="none" dirty="0">
                <a:latin typeface="Arial" panose="020B0604020202020204" pitchFamily="34" charset="0"/>
                <a:cs typeface="Arial" panose="020B0604020202020204" pitchFamily="34" charset="0"/>
              </a:rPr>
              <a:t> Jesus Christ, they are again entangled therein, and overcome, the latter end is worse with them than the beginning. </a:t>
            </a:r>
            <a:r>
              <a:rPr lang="en-US" b="1" i="0" u="none" dirty="0">
                <a:latin typeface="Arial" panose="020B0604020202020204" pitchFamily="34" charset="0"/>
                <a:cs typeface="Arial" panose="020B0604020202020204" pitchFamily="34" charset="0"/>
              </a:rPr>
              <a:t>21</a:t>
            </a:r>
            <a:r>
              <a:rPr lang="en-US" b="0" i="0" u="none" dirty="0">
                <a:latin typeface="Arial" panose="020B0604020202020204" pitchFamily="34" charset="0"/>
                <a:cs typeface="Arial" panose="020B0604020202020204" pitchFamily="34" charset="0"/>
              </a:rPr>
              <a:t> For it had been better for them not to have known the way of righteousness, than, after they have known it, to turn from the holy commandment delivered unto them. </a:t>
            </a:r>
            <a:r>
              <a:rPr lang="en-US" b="1" i="0" u="none" dirty="0">
                <a:latin typeface="Arial" panose="020B0604020202020204" pitchFamily="34" charset="0"/>
                <a:cs typeface="Arial" panose="020B0604020202020204" pitchFamily="34" charset="0"/>
              </a:rPr>
              <a:t>22</a:t>
            </a:r>
            <a:r>
              <a:rPr lang="en-US" b="0" i="0" u="none" dirty="0">
                <a:latin typeface="Arial" panose="020B0604020202020204" pitchFamily="34" charset="0"/>
                <a:cs typeface="Arial" panose="020B0604020202020204" pitchFamily="34" charset="0"/>
              </a:rPr>
              <a:t> But it is happened unto them according to the true proverb, The dog is turned to his own vomit again; and the sow that was washed to her wallowing in the mire.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Romans 11:20-24 KJV 20 </a:t>
            </a:r>
            <a:r>
              <a:rPr lang="en-US" b="0" i="0" u="none" dirty="0">
                <a:latin typeface="Arial" panose="020B0604020202020204" pitchFamily="34" charset="0"/>
                <a:cs typeface="Arial" panose="020B0604020202020204" pitchFamily="34" charset="0"/>
              </a:rPr>
              <a:t>Well; because of unbelief they were broken off, and thou </a:t>
            </a:r>
            <a:r>
              <a:rPr lang="en-US" b="0" i="0" u="none" dirty="0" err="1">
                <a:latin typeface="Arial" panose="020B0604020202020204" pitchFamily="34" charset="0"/>
                <a:cs typeface="Arial" panose="020B0604020202020204" pitchFamily="34" charset="0"/>
              </a:rPr>
              <a:t>standest</a:t>
            </a:r>
            <a:r>
              <a:rPr lang="en-US" b="0" i="0" u="none" dirty="0">
                <a:latin typeface="Arial" panose="020B0604020202020204" pitchFamily="34" charset="0"/>
                <a:cs typeface="Arial" panose="020B0604020202020204" pitchFamily="34" charset="0"/>
              </a:rPr>
              <a:t> by faith. Be not </a:t>
            </a:r>
            <a:r>
              <a:rPr lang="en-US" b="0" i="0" u="none" dirty="0" err="1">
                <a:latin typeface="Arial" panose="020B0604020202020204" pitchFamily="34" charset="0"/>
                <a:cs typeface="Arial" panose="020B0604020202020204" pitchFamily="34" charset="0"/>
              </a:rPr>
              <a:t>highminded</a:t>
            </a:r>
            <a:r>
              <a:rPr lang="en-US" b="0" i="0" u="none" dirty="0">
                <a:latin typeface="Arial" panose="020B0604020202020204" pitchFamily="34" charset="0"/>
                <a:cs typeface="Arial" panose="020B0604020202020204" pitchFamily="34" charset="0"/>
              </a:rPr>
              <a:t>, but fear: </a:t>
            </a:r>
            <a:r>
              <a:rPr lang="en-US" b="1" i="0" u="none" dirty="0">
                <a:latin typeface="Arial" panose="020B0604020202020204" pitchFamily="34" charset="0"/>
                <a:cs typeface="Arial" panose="020B0604020202020204" pitchFamily="34" charset="0"/>
              </a:rPr>
              <a:t>21 </a:t>
            </a:r>
            <a:r>
              <a:rPr lang="en-US" b="0" i="0" u="none" dirty="0">
                <a:latin typeface="Arial" panose="020B0604020202020204" pitchFamily="34" charset="0"/>
                <a:cs typeface="Arial" panose="020B0604020202020204" pitchFamily="34" charset="0"/>
              </a:rPr>
              <a:t>For if God spared not the natural branches, take heed lest he also spare not thee.</a:t>
            </a:r>
            <a:r>
              <a:rPr lang="en-US" b="1" i="0" u="none" dirty="0">
                <a:latin typeface="Arial" panose="020B0604020202020204" pitchFamily="34" charset="0"/>
                <a:cs typeface="Arial" panose="020B0604020202020204" pitchFamily="34" charset="0"/>
              </a:rPr>
              <a:t> 22 </a:t>
            </a:r>
            <a:r>
              <a:rPr lang="en-US" b="0" i="0" u="none" dirty="0">
                <a:latin typeface="Arial" panose="020B0604020202020204" pitchFamily="34" charset="0"/>
                <a:cs typeface="Arial" panose="020B0604020202020204" pitchFamily="34" charset="0"/>
              </a:rPr>
              <a:t>Behold therefore the goodness and severity of God: on them which fell, severity; but toward thee, goodness</a:t>
            </a:r>
            <a:r>
              <a:rPr lang="en-US" b="1" i="0" u="none" dirty="0">
                <a:latin typeface="Arial" panose="020B0604020202020204" pitchFamily="34" charset="0"/>
                <a:cs typeface="Arial" panose="020B0604020202020204" pitchFamily="34" charset="0"/>
              </a:rPr>
              <a:t>, if thou continue in his goodness</a:t>
            </a:r>
            <a:r>
              <a:rPr lang="en-US" b="0" i="0" u="none" dirty="0">
                <a:latin typeface="Arial" panose="020B0604020202020204" pitchFamily="34" charset="0"/>
                <a:cs typeface="Arial" panose="020B0604020202020204" pitchFamily="34" charset="0"/>
              </a:rPr>
              <a:t>: otherwise thou also shalt be cut off. </a:t>
            </a:r>
            <a:r>
              <a:rPr lang="en-US" b="1" i="0" u="none" dirty="0">
                <a:latin typeface="Arial" panose="020B0604020202020204" pitchFamily="34" charset="0"/>
                <a:cs typeface="Arial" panose="020B0604020202020204" pitchFamily="34" charset="0"/>
              </a:rPr>
              <a:t>23</a:t>
            </a:r>
            <a:r>
              <a:rPr lang="en-US" b="0" i="0" u="none" dirty="0">
                <a:latin typeface="Arial" panose="020B0604020202020204" pitchFamily="34" charset="0"/>
                <a:cs typeface="Arial" panose="020B0604020202020204" pitchFamily="34" charset="0"/>
              </a:rPr>
              <a:t> And they also, </a:t>
            </a:r>
            <a:r>
              <a:rPr lang="en-US" b="1" i="0" u="none" dirty="0">
                <a:latin typeface="Arial" panose="020B0604020202020204" pitchFamily="34" charset="0"/>
                <a:cs typeface="Arial" panose="020B0604020202020204" pitchFamily="34" charset="0"/>
              </a:rPr>
              <a:t>if they abide not still in unbelief</a:t>
            </a:r>
            <a:r>
              <a:rPr lang="en-US" b="0" i="0" u="none" dirty="0">
                <a:latin typeface="Arial" panose="020B0604020202020204" pitchFamily="34" charset="0"/>
                <a:cs typeface="Arial" panose="020B0604020202020204" pitchFamily="34" charset="0"/>
              </a:rPr>
              <a:t>, shall be </a:t>
            </a:r>
            <a:r>
              <a:rPr lang="en-US" b="0" i="0" u="none" dirty="0" err="1">
                <a:latin typeface="Arial" panose="020B0604020202020204" pitchFamily="34" charset="0"/>
                <a:cs typeface="Arial" panose="020B0604020202020204" pitchFamily="34" charset="0"/>
              </a:rPr>
              <a:t>graffed</a:t>
            </a:r>
            <a:r>
              <a:rPr lang="en-US" b="0" i="0" u="none" dirty="0">
                <a:latin typeface="Arial" panose="020B0604020202020204" pitchFamily="34" charset="0"/>
                <a:cs typeface="Arial" panose="020B0604020202020204" pitchFamily="34" charset="0"/>
              </a:rPr>
              <a:t> in: for God is able to </a:t>
            </a:r>
            <a:r>
              <a:rPr lang="en-US" b="0" i="0" u="none" dirty="0" err="1">
                <a:latin typeface="Arial" panose="020B0604020202020204" pitchFamily="34" charset="0"/>
                <a:cs typeface="Arial" panose="020B0604020202020204" pitchFamily="34" charset="0"/>
              </a:rPr>
              <a:t>graff</a:t>
            </a:r>
            <a:r>
              <a:rPr lang="en-US" b="0" i="0" u="none" dirty="0">
                <a:latin typeface="Arial" panose="020B0604020202020204" pitchFamily="34" charset="0"/>
                <a:cs typeface="Arial" panose="020B0604020202020204" pitchFamily="34" charset="0"/>
              </a:rPr>
              <a:t> them in again. </a:t>
            </a:r>
            <a:r>
              <a:rPr lang="en-US" b="1" i="0" u="none" dirty="0">
                <a:latin typeface="Arial" panose="020B0604020202020204" pitchFamily="34" charset="0"/>
                <a:cs typeface="Arial" panose="020B0604020202020204" pitchFamily="34" charset="0"/>
              </a:rPr>
              <a:t>24</a:t>
            </a:r>
            <a:r>
              <a:rPr lang="en-US" b="0" i="0" u="none" dirty="0">
                <a:latin typeface="Arial" panose="020B0604020202020204" pitchFamily="34" charset="0"/>
                <a:cs typeface="Arial" panose="020B0604020202020204" pitchFamily="34" charset="0"/>
              </a:rPr>
              <a:t> For if thou wert cut out of the olive tree which is wild by nature, and wert </a:t>
            </a:r>
            <a:r>
              <a:rPr lang="en-US" b="0" i="0" u="none" dirty="0" err="1">
                <a:latin typeface="Arial" panose="020B0604020202020204" pitchFamily="34" charset="0"/>
                <a:cs typeface="Arial" panose="020B0604020202020204" pitchFamily="34" charset="0"/>
              </a:rPr>
              <a:t>graffed</a:t>
            </a:r>
            <a:r>
              <a:rPr lang="en-US" b="0" i="0" u="none" dirty="0">
                <a:latin typeface="Arial" panose="020B0604020202020204" pitchFamily="34" charset="0"/>
                <a:cs typeface="Arial" panose="020B0604020202020204" pitchFamily="34" charset="0"/>
              </a:rPr>
              <a:t> contrary to nature into a good olive tree: how much more shall these, which be the natural branches, be </a:t>
            </a:r>
            <a:r>
              <a:rPr lang="en-US" b="0" i="0" u="none" dirty="0" err="1">
                <a:latin typeface="Arial" panose="020B0604020202020204" pitchFamily="34" charset="0"/>
                <a:cs typeface="Arial" panose="020B0604020202020204" pitchFamily="34" charset="0"/>
              </a:rPr>
              <a:t>graffed</a:t>
            </a:r>
            <a:r>
              <a:rPr lang="en-US" b="0" i="0" u="none" dirty="0">
                <a:latin typeface="Arial" panose="020B0604020202020204" pitchFamily="34" charset="0"/>
                <a:cs typeface="Arial" panose="020B0604020202020204" pitchFamily="34" charset="0"/>
              </a:rPr>
              <a:t> into their own olive tree?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dirty="0">
                <a:latin typeface="Arial" panose="020B0604020202020204" pitchFamily="34" charset="0"/>
                <a:cs typeface="Arial" panose="020B0604020202020204" pitchFamily="34" charset="0"/>
              </a:rPr>
              <a:t>James 5:19-20 KJV 19 </a:t>
            </a:r>
            <a:r>
              <a:rPr lang="en-US" b="0" i="0" u="none" dirty="0">
                <a:latin typeface="Arial" panose="020B0604020202020204" pitchFamily="34" charset="0"/>
                <a:cs typeface="Arial" panose="020B0604020202020204" pitchFamily="34" charset="0"/>
              </a:rPr>
              <a:t>Brethren, if any of you do err from the truth, and one convert him; </a:t>
            </a:r>
            <a:r>
              <a:rPr lang="en-US" b="1" i="0" u="none" dirty="0">
                <a:latin typeface="Arial" panose="020B0604020202020204" pitchFamily="34" charset="0"/>
                <a:cs typeface="Arial" panose="020B0604020202020204" pitchFamily="34" charset="0"/>
              </a:rPr>
              <a:t>20</a:t>
            </a:r>
            <a:r>
              <a:rPr lang="en-US" b="0" i="0" u="none" dirty="0">
                <a:latin typeface="Arial" panose="020B0604020202020204" pitchFamily="34" charset="0"/>
                <a:cs typeface="Arial" panose="020B0604020202020204" pitchFamily="34" charset="0"/>
              </a:rPr>
              <a:t> Let him know, that he which </a:t>
            </a:r>
            <a:r>
              <a:rPr lang="en-US" b="0" i="0" u="none" dirty="0" err="1">
                <a:latin typeface="Arial" panose="020B0604020202020204" pitchFamily="34" charset="0"/>
                <a:cs typeface="Arial" panose="020B0604020202020204" pitchFamily="34" charset="0"/>
              </a:rPr>
              <a:t>converteth</a:t>
            </a:r>
            <a:r>
              <a:rPr lang="en-US" b="0" i="0" u="none" dirty="0">
                <a:latin typeface="Arial" panose="020B0604020202020204" pitchFamily="34" charset="0"/>
                <a:cs typeface="Arial" panose="020B0604020202020204" pitchFamily="34" charset="0"/>
              </a:rPr>
              <a:t> the sinner from the error of his way shall save a soul from death, and shall hide a multitude of sins.</a:t>
            </a:r>
          </a:p>
        </p:txBody>
      </p:sp>
      <p:sp>
        <p:nvSpPr>
          <p:cNvPr id="4" name="Slide Number Placeholder 3"/>
          <p:cNvSpPr>
            <a:spLocks noGrp="1"/>
          </p:cNvSpPr>
          <p:nvPr>
            <p:ph type="sldNum" sz="quarter" idx="5"/>
          </p:nvPr>
        </p:nvSpPr>
        <p:spPr/>
        <p:txBody>
          <a:bodyPr/>
          <a:lstStyle/>
          <a:p>
            <a:fld id="{DB303FA8-A3F3-7640-B13D-36C73B3E5587}" type="slidenum">
              <a:rPr lang="en-US" smtClean="0"/>
              <a:t>9</a:t>
            </a:fld>
            <a:endParaRPr lang="en-US" dirty="0"/>
          </a:p>
        </p:txBody>
      </p:sp>
      <p:sp>
        <p:nvSpPr>
          <p:cNvPr id="5" name="Date Placeholder 4">
            <a:extLst>
              <a:ext uri="{FF2B5EF4-FFF2-40B4-BE49-F238E27FC236}">
                <a16:creationId xmlns:a16="http://schemas.microsoft.com/office/drawing/2014/main" id="{9B8B3180-0184-8F21-3723-B4A7DD4D877C}"/>
              </a:ext>
            </a:extLst>
          </p:cNvPr>
          <p:cNvSpPr>
            <a:spLocks noGrp="1"/>
          </p:cNvSpPr>
          <p:nvPr>
            <p:ph type="dt" idx="1"/>
          </p:nvPr>
        </p:nvSpPr>
        <p:spPr/>
        <p:txBody>
          <a:bodyPr/>
          <a:lstStyle/>
          <a:p>
            <a:r>
              <a:rPr lang="en-US"/>
              <a:t>10/1/2023 PM</a:t>
            </a:r>
            <a:endParaRPr lang="en-US" dirty="0"/>
          </a:p>
        </p:txBody>
      </p:sp>
    </p:spTree>
    <p:extLst>
      <p:ext uri="{BB962C8B-B14F-4D97-AF65-F5344CB8AC3E}">
        <p14:creationId xmlns:p14="http://schemas.microsoft.com/office/powerpoint/2010/main" val="554457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33A90-B87E-634E-AF2A-F4C3C8923FED}"/>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41147E0E-4AE4-D149-A315-F2528623D5EA}"/>
              </a:ext>
            </a:extLst>
          </p:cNvPr>
          <p:cNvSpPr/>
          <p:nvPr userDrawn="1"/>
        </p:nvSpPr>
        <p:spPr>
          <a:xfrm>
            <a:off x="572569" y="2818150"/>
            <a:ext cx="4655251" cy="2571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2">
            <a:extLst>
              <a:ext uri="{FF2B5EF4-FFF2-40B4-BE49-F238E27FC236}">
                <a16:creationId xmlns:a16="http://schemas.microsoft.com/office/drawing/2014/main" id="{AA222472-5BC8-7B4F-AB2F-B6A10019B606}"/>
              </a:ext>
            </a:extLst>
          </p:cNvPr>
          <p:cNvSpPr>
            <a:spLocks noChangeArrowheads="1"/>
          </p:cNvSpPr>
          <p:nvPr userDrawn="1"/>
        </p:nvSpPr>
        <p:spPr bwMode="auto">
          <a:xfrm>
            <a:off x="2328863" y="3318389"/>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br>
              <a:rPr kumimoji="0" lang="en-US" altLang="en-US" sz="1350" b="0" i="0" u="none" strike="noStrike" cap="none" normalizeH="0" baseline="0" dirty="0">
                <a:ln>
                  <a:noFill/>
                </a:ln>
                <a:solidFill>
                  <a:schemeClr val="tx1"/>
                </a:solidFill>
                <a:effectLst/>
                <a:latin typeface="Arial" panose="020B0604020202020204" pitchFamily="34" charset="0"/>
              </a:rPr>
            </a:br>
            <a:endParaRPr kumimoji="0" lang="en-US" altLang="en-US" sz="1350" b="0" i="0" u="none" strike="noStrike" cap="none" normalizeH="0" baseline="0" dirty="0">
              <a:ln>
                <a:noFill/>
              </a:ln>
              <a:solidFill>
                <a:schemeClr val="tx1"/>
              </a:solidFill>
              <a:effectLst/>
              <a:latin typeface="Arial" panose="020B0604020202020204" pitchFamily="34" charset="0"/>
            </a:endParaRPr>
          </a:p>
        </p:txBody>
      </p:sp>
      <p:sp>
        <p:nvSpPr>
          <p:cNvPr id="18" name="Title 1">
            <a:extLst>
              <a:ext uri="{FF2B5EF4-FFF2-40B4-BE49-F238E27FC236}">
                <a16:creationId xmlns:a16="http://schemas.microsoft.com/office/drawing/2014/main" id="{E3ED0903-C4AC-F843-878E-D66CB7BFB0E9}"/>
              </a:ext>
            </a:extLst>
          </p:cNvPr>
          <p:cNvSpPr>
            <a:spLocks noGrp="1"/>
          </p:cNvSpPr>
          <p:nvPr>
            <p:ph type="title" hasCustomPrompt="1"/>
          </p:nvPr>
        </p:nvSpPr>
        <p:spPr>
          <a:xfrm>
            <a:off x="831323" y="3267744"/>
            <a:ext cx="4238470" cy="1086304"/>
          </a:xfrm>
          <a:prstGeom prst="rect">
            <a:avLst/>
          </a:prstGeom>
        </p:spPr>
        <p:txBody>
          <a:bodyPr lIns="91440" rIns="91440" anchor="ctr" anchorCtr="0">
            <a:noAutofit/>
          </a:bodyPr>
          <a:lstStyle>
            <a:lvl1pPr algn="l">
              <a:defRPr sz="6600" b="1" i="0" spc="113" baseline="0">
                <a:solidFill>
                  <a:schemeClr val="tx1"/>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id="{C8F278E7-697F-D34E-BB55-5D254AF87F94}"/>
              </a:ext>
            </a:extLst>
          </p:cNvPr>
          <p:cNvSpPr>
            <a:spLocks noGrp="1"/>
          </p:cNvSpPr>
          <p:nvPr>
            <p:ph type="pic" sz="quarter" idx="14"/>
          </p:nvPr>
        </p:nvSpPr>
        <p:spPr>
          <a:xfrm>
            <a:off x="4442344" y="0"/>
            <a:ext cx="4701656"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tx1"/>
          </a:solidFill>
        </p:spPr>
        <p:txBody>
          <a:bodyPr wrap="square">
            <a:noAutofit/>
          </a:bodyPr>
          <a:lstStyle>
            <a:lvl1pPr marL="0" indent="0">
              <a:buNone/>
              <a:defRPr>
                <a:solidFill>
                  <a:schemeClr val="bg1"/>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762719C4-9998-4B9C-8E34-87A64F6BCDAE}"/>
              </a:ext>
            </a:extLst>
          </p:cNvPr>
          <p:cNvSpPr>
            <a:spLocks noGrp="1"/>
          </p:cNvSpPr>
          <p:nvPr>
            <p:ph type="body" sz="quarter" idx="15" hasCustomPrompt="1"/>
          </p:nvPr>
        </p:nvSpPr>
        <p:spPr>
          <a:xfrm>
            <a:off x="843196" y="4354048"/>
            <a:ext cx="4238625" cy="704088"/>
          </a:xfrm>
        </p:spPr>
        <p:txBody>
          <a:bodyPr anchor="ctr">
            <a:normAutofit/>
          </a:bodyPr>
          <a:lstStyle>
            <a:lvl1pPr marL="0" indent="0">
              <a:buNone/>
              <a:defRPr sz="1800" b="1" i="0" cap="all" spc="450" baseline="0"/>
            </a:lvl1pPr>
          </a:lstStyle>
          <a:p>
            <a:pPr lvl="0"/>
            <a:r>
              <a:rPr lang="en-US" dirty="0"/>
              <a:t>Subtitle</a:t>
            </a:r>
          </a:p>
        </p:txBody>
      </p:sp>
    </p:spTree>
    <p:extLst>
      <p:ext uri="{BB962C8B-B14F-4D97-AF65-F5344CB8AC3E}">
        <p14:creationId xmlns:p14="http://schemas.microsoft.com/office/powerpoint/2010/main" val="147982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B42455DB-D82B-4B35-846C-F882804E1150}" type="datetime1">
              <a:rPr lang="en-US" smtClean="0"/>
              <a:t>10/2/2023</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5" name="Rectangle 4">
            <a:extLst>
              <a:ext uri="{FF2B5EF4-FFF2-40B4-BE49-F238E27FC236}">
                <a16:creationId xmlns:a16="http://schemas.microsoft.com/office/drawing/2014/main" id="{F9B59AC0-ACCA-0548-A037-BC61068B8FE2}"/>
              </a:ext>
            </a:extLst>
          </p:cNvPr>
          <p:cNvSpPr/>
          <p:nvPr userDrawn="1"/>
        </p:nvSpPr>
        <p:spPr>
          <a:xfrm>
            <a:off x="0" y="0"/>
            <a:ext cx="9144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A6B69B4E-3A48-4F14-8C09-ECC8E58C7321}"/>
              </a:ext>
            </a:extLst>
          </p:cNvPr>
          <p:cNvSpPr>
            <a:spLocks noGrp="1"/>
          </p:cNvSpPr>
          <p:nvPr>
            <p:ph sz="quarter" idx="13"/>
          </p:nvPr>
        </p:nvSpPr>
        <p:spPr>
          <a:xfrm>
            <a:off x="479822" y="1470025"/>
            <a:ext cx="8178066"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9630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7C56A2-F952-8343-A875-78793BA51A34}"/>
              </a:ext>
            </a:extLst>
          </p:cNvPr>
          <p:cNvSpPr/>
          <p:nvPr userDrawn="1"/>
        </p:nvSpPr>
        <p:spPr>
          <a:xfrm>
            <a:off x="0" y="5871694"/>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81BB3689-72F8-2345-BF30-38C81BDD487E}"/>
              </a:ext>
            </a:extLst>
          </p:cNvPr>
          <p:cNvSpPr/>
          <p:nvPr userDrawn="1"/>
        </p:nvSpPr>
        <p:spPr>
          <a:xfrm>
            <a:off x="3751729" y="0"/>
            <a:ext cx="539227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A55BE7C6-ED86-44F9-8040-63992C7EAD58}" type="datetime1">
              <a:rPr lang="en-US" smtClean="0"/>
              <a:t>10/2/2023</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5070838" y="681037"/>
            <a:ext cx="3593728"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2" name="Picture Placeholder 10">
            <a:extLst>
              <a:ext uri="{FF2B5EF4-FFF2-40B4-BE49-F238E27FC236}">
                <a16:creationId xmlns:a16="http://schemas.microsoft.com/office/drawing/2014/main" id="{CB2BF900-EE78-604F-A9A8-83394228A684}"/>
              </a:ext>
            </a:extLst>
          </p:cNvPr>
          <p:cNvSpPr>
            <a:spLocks noGrp="1"/>
          </p:cNvSpPr>
          <p:nvPr>
            <p:ph type="pic" sz="quarter" idx="14"/>
          </p:nvPr>
        </p:nvSpPr>
        <p:spPr>
          <a:xfrm>
            <a:off x="407194" y="571500"/>
            <a:ext cx="4164806" cy="5715000"/>
          </a:xfrm>
          <a:prstGeom prst="rect">
            <a:avLst/>
          </a:prstGeom>
          <a:solidFill>
            <a:schemeClr val="tx1"/>
          </a:solidFill>
        </p:spPr>
        <p:txBody>
          <a:bodyPr/>
          <a:lstStyle>
            <a:lvl1pPr marL="0" indent="0">
              <a:buNone/>
              <a:defRPr>
                <a:solidFill>
                  <a:schemeClr val="bg1"/>
                </a:solidFill>
              </a:defRPr>
            </a:lvl1pPr>
          </a:lstStyle>
          <a:p>
            <a:r>
              <a:rPr lang="en-US"/>
              <a:t>Click icon to add picture</a:t>
            </a:r>
            <a:endParaRPr lang="en-US" dirty="0"/>
          </a:p>
        </p:txBody>
      </p:sp>
      <p:sp>
        <p:nvSpPr>
          <p:cNvPr id="10" name="Content Placeholder 9">
            <a:extLst>
              <a:ext uri="{FF2B5EF4-FFF2-40B4-BE49-F238E27FC236}">
                <a16:creationId xmlns:a16="http://schemas.microsoft.com/office/drawing/2014/main" id="{C4C04996-C3BC-4E03-A361-2BA33F3CA305}"/>
              </a:ext>
            </a:extLst>
          </p:cNvPr>
          <p:cNvSpPr>
            <a:spLocks noGrp="1"/>
          </p:cNvSpPr>
          <p:nvPr>
            <p:ph sz="quarter" idx="15"/>
          </p:nvPr>
        </p:nvSpPr>
        <p:spPr>
          <a:xfrm>
            <a:off x="5070873" y="1265239"/>
            <a:ext cx="3593693" cy="4911725"/>
          </a:xfrm>
        </p:spPr>
        <p:txBody>
          <a:bodyPr/>
          <a:lstStyle>
            <a:lvl1pPr>
              <a:lnSpc>
                <a:spcPct val="200000"/>
              </a:lnSpc>
              <a:spcBef>
                <a:spcPts val="750"/>
              </a:spcBef>
              <a:buClrTx/>
              <a:defRPr/>
            </a:lvl1pPr>
            <a:lvl2pPr>
              <a:lnSpc>
                <a:spcPct val="200000"/>
              </a:lnSpc>
              <a:spcBef>
                <a:spcPts val="750"/>
              </a:spcBef>
              <a:buClrTx/>
              <a:defRPr/>
            </a:lvl2pPr>
            <a:lvl3pPr>
              <a:lnSpc>
                <a:spcPct val="200000"/>
              </a:lnSpc>
              <a:spcBef>
                <a:spcPts val="750"/>
              </a:spcBef>
              <a:buClrTx/>
              <a:defRPr/>
            </a:lvl3pPr>
            <a:lvl4pPr>
              <a:lnSpc>
                <a:spcPct val="200000"/>
              </a:lnSpc>
              <a:spcBef>
                <a:spcPts val="750"/>
              </a:spcBef>
              <a:buClrTx/>
              <a:defRPr/>
            </a:lvl4pPr>
            <a:lvl5pPr>
              <a:lnSpc>
                <a:spcPct val="200000"/>
              </a:lnSpc>
              <a:spcBef>
                <a:spcPts val="750"/>
              </a:spcBef>
              <a:buClrTx/>
              <a:defRPr/>
            </a:lvl5pPr>
          </a:lstStyle>
          <a:p>
            <a:pPr lvl="0"/>
            <a:r>
              <a:rPr lang="en-US"/>
              <a:t>Click to edit Master text styles</a:t>
            </a:r>
          </a:p>
        </p:txBody>
      </p:sp>
    </p:spTree>
    <p:extLst>
      <p:ext uri="{BB962C8B-B14F-4D97-AF65-F5344CB8AC3E}">
        <p14:creationId xmlns:p14="http://schemas.microsoft.com/office/powerpoint/2010/main" val="285926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userDrawn="1"/>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5E6B8D63-163F-424C-9750-53C0A6AA426B}" type="datetime1">
              <a:rPr lang="en-US" noProof="0" smtClean="0"/>
              <a:t>10/2/2023</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cxnSp>
        <p:nvCxnSpPr>
          <p:cNvPr id="14" name="Straight Connector 13">
            <a:extLst>
              <a:ext uri="{FF2B5EF4-FFF2-40B4-BE49-F238E27FC236}">
                <a16:creationId xmlns:a16="http://schemas.microsoft.com/office/drawing/2014/main" id="{E8B92D52-6B55-2C4B-95E4-CE89611E590B}"/>
              </a:ext>
            </a:extLst>
          </p:cNvPr>
          <p:cNvCxnSpPr>
            <a:cxnSpLocks/>
          </p:cNvCxnSpPr>
          <p:nvPr userDrawn="1"/>
        </p:nvCxnSpPr>
        <p:spPr>
          <a:xfrm>
            <a:off x="4625787" y="1613647"/>
            <a:ext cx="0" cy="4904068"/>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5996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A22209-F6F4-814A-9719-87CDCD23C55F}"/>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51817374-D7A2-2F4D-91C6-E24955F0018B}"/>
              </a:ext>
            </a:extLst>
          </p:cNvPr>
          <p:cNvSpPr/>
          <p:nvPr userDrawn="1"/>
        </p:nvSpPr>
        <p:spPr>
          <a:xfrm>
            <a:off x="4463716" y="1803214"/>
            <a:ext cx="4680284" cy="32528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787CF867-E166-49B4-B053-429DD200DE48}" type="datetime1">
              <a:rPr lang="en-US" noProof="0" smtClean="0"/>
              <a:t>10/2/2023</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4870909" y="2028031"/>
            <a:ext cx="3793657"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3" name="Picture Placeholder 10">
            <a:extLst>
              <a:ext uri="{FF2B5EF4-FFF2-40B4-BE49-F238E27FC236}">
                <a16:creationId xmlns:a16="http://schemas.microsoft.com/office/drawing/2014/main" id="{AD5E91DA-7D30-8C45-9BE7-5F82AA824B11}"/>
              </a:ext>
            </a:extLst>
          </p:cNvPr>
          <p:cNvSpPr>
            <a:spLocks noGrp="1"/>
          </p:cNvSpPr>
          <p:nvPr>
            <p:ph type="pic" sz="quarter" idx="14"/>
          </p:nvPr>
        </p:nvSpPr>
        <p:spPr>
          <a:xfrm>
            <a:off x="407194" y="0"/>
            <a:ext cx="4056522" cy="6858000"/>
          </a:xfrm>
          <a:prstGeom prst="rect">
            <a:avLst/>
          </a:prstGeom>
          <a:solidFill>
            <a:schemeClr val="tx1"/>
          </a:solidFill>
        </p:spPr>
        <p:txBody>
          <a:bodyPr/>
          <a:lstStyle>
            <a:lvl1pPr marL="0" indent="0">
              <a:buNone/>
              <a:defRPr>
                <a:solidFill>
                  <a:schemeClr val="bg1"/>
                </a:solidFill>
              </a:defRPr>
            </a:lvl1pPr>
          </a:lstStyle>
          <a:p>
            <a:r>
              <a:rPr lang="en-US" noProof="0"/>
              <a:t>Click icon to add picture</a:t>
            </a:r>
            <a:endParaRPr lang="en-US" noProof="0" dirty="0"/>
          </a:p>
        </p:txBody>
      </p:sp>
      <p:sp>
        <p:nvSpPr>
          <p:cNvPr id="6" name="Content Placeholder 5">
            <a:extLst>
              <a:ext uri="{FF2B5EF4-FFF2-40B4-BE49-F238E27FC236}">
                <a16:creationId xmlns:a16="http://schemas.microsoft.com/office/drawing/2014/main" id="{A94B5840-E92F-4CFE-B3C0-0873B2740891}"/>
              </a:ext>
            </a:extLst>
          </p:cNvPr>
          <p:cNvSpPr>
            <a:spLocks noGrp="1"/>
          </p:cNvSpPr>
          <p:nvPr>
            <p:ph sz="quarter" idx="15"/>
          </p:nvPr>
        </p:nvSpPr>
        <p:spPr>
          <a:xfrm>
            <a:off x="4870848" y="2611438"/>
            <a:ext cx="3793718" cy="2165350"/>
          </a:xfrm>
        </p:spPr>
        <p:txBody>
          <a:bodyPr/>
          <a:lstStyle>
            <a:lvl1pPr marL="0" indent="0">
              <a:lnSpc>
                <a:spcPct val="200000"/>
              </a:lnSpc>
              <a:spcBef>
                <a:spcPts val="1425"/>
              </a:spcBef>
              <a:buNone/>
              <a:defRPr/>
            </a:lvl1pPr>
          </a:lstStyle>
          <a:p>
            <a:pPr lvl="0"/>
            <a:r>
              <a:rPr lang="en-US"/>
              <a:t>Click to edit Master text styles</a:t>
            </a:r>
          </a:p>
        </p:txBody>
      </p:sp>
    </p:spTree>
    <p:extLst>
      <p:ext uri="{BB962C8B-B14F-4D97-AF65-F5344CB8AC3E}">
        <p14:creationId xmlns:p14="http://schemas.microsoft.com/office/powerpoint/2010/main" val="2020848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95DDEB04-0C06-48CD-B0EC-089B7C04E1AF}" type="datetime1">
              <a:rPr lang="en-US" smtClean="0"/>
              <a:t>10/2/2023</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2107717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E9415363-BBAC-422C-98DB-3DF912CA7CB8}" type="datetime1">
              <a:rPr lang="en-US" smtClean="0"/>
              <a:t>10/2/2023</a:t>
            </a:fld>
            <a:endParaRPr lang="en-US"/>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660880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9EAC25-66D1-1245-97FD-3B58401328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E2069B3-0468-584A-914E-91C8C91C7FA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BDB421-E3C9-A140-878A-F3A967799A02}"/>
              </a:ext>
            </a:extLst>
          </p:cNvPr>
          <p:cNvSpPr>
            <a:spLocks noGrp="1"/>
          </p:cNvSpPr>
          <p:nvPr>
            <p:ph type="dt" sz="half" idx="2"/>
          </p:nvPr>
        </p:nvSpPr>
        <p:spPr>
          <a:xfrm>
            <a:off x="628650" y="6492875"/>
            <a:ext cx="2057400" cy="228600"/>
          </a:xfrm>
          <a:prstGeom prst="rect">
            <a:avLst/>
          </a:prstGeom>
        </p:spPr>
        <p:txBody>
          <a:bodyPr vert="horz" lIns="91440" tIns="45720" rIns="91440" bIns="45720" rtlCol="0" anchor="ctr"/>
          <a:lstStyle>
            <a:lvl1pPr algn="l">
              <a:defRPr sz="525">
                <a:solidFill>
                  <a:schemeClr val="tx1">
                    <a:tint val="75000"/>
                  </a:schemeClr>
                </a:solidFill>
              </a:defRPr>
            </a:lvl1pPr>
          </a:lstStyle>
          <a:p>
            <a:fld id="{66C90321-8456-40B9-939F-5A4CD2AC77B7}" type="datetime1">
              <a:rPr lang="en-US" smtClean="0"/>
              <a:t>10/2/2023</a:t>
            </a:fld>
            <a:endParaRPr lang="en-US" dirty="0"/>
          </a:p>
        </p:txBody>
      </p:sp>
      <p:sp>
        <p:nvSpPr>
          <p:cNvPr id="5" name="Footer Placeholder 4">
            <a:extLst>
              <a:ext uri="{FF2B5EF4-FFF2-40B4-BE49-F238E27FC236}">
                <a16:creationId xmlns:a16="http://schemas.microsoft.com/office/drawing/2014/main" id="{147A988C-554B-E64F-A698-DE3EF9CA0774}"/>
              </a:ext>
            </a:extLst>
          </p:cNvPr>
          <p:cNvSpPr>
            <a:spLocks noGrp="1"/>
          </p:cNvSpPr>
          <p:nvPr>
            <p:ph type="ftr" sz="quarter" idx="3"/>
          </p:nvPr>
        </p:nvSpPr>
        <p:spPr>
          <a:xfrm>
            <a:off x="3028950" y="6492875"/>
            <a:ext cx="3086100" cy="228600"/>
          </a:xfrm>
          <a:prstGeom prst="rect">
            <a:avLst/>
          </a:prstGeom>
        </p:spPr>
        <p:txBody>
          <a:bodyPr vert="horz" lIns="91440" tIns="45720" rIns="91440" bIns="45720" rtlCol="0" anchor="ctr"/>
          <a:lstStyle>
            <a:lvl1pPr algn="ctr">
              <a:defRPr sz="52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8157E6-BBF7-AB4A-B5DD-B39A65C17B0B}"/>
              </a:ext>
            </a:extLst>
          </p:cNvPr>
          <p:cNvSpPr>
            <a:spLocks noGrp="1"/>
          </p:cNvSpPr>
          <p:nvPr>
            <p:ph type="sldNum" sz="quarter" idx="4"/>
          </p:nvPr>
        </p:nvSpPr>
        <p:spPr>
          <a:xfrm>
            <a:off x="6457950" y="6492875"/>
            <a:ext cx="2057400" cy="228600"/>
          </a:xfrm>
          <a:prstGeom prst="rect">
            <a:avLst/>
          </a:prstGeom>
        </p:spPr>
        <p:txBody>
          <a:bodyPr vert="horz" lIns="91440" tIns="45720" rIns="91440" bIns="45720" rtlCol="0" anchor="ctr"/>
          <a:lstStyle>
            <a:lvl1pPr algn="r">
              <a:defRPr sz="525">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27963087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 id="2147483729" r:id="rId6"/>
    <p:sldLayoutId id="2147483731" r:id="rId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eiryo UI" panose="020B0604030504040204" pitchFamily="34" charset="-128"/>
          <a:cs typeface="+mj-cs"/>
        </a:defRPr>
      </a:lvl1pPr>
    </p:titleStyle>
    <p:body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sa/3.0/" TargetMode="External"/><Relationship Id="rId4" Type="http://schemas.openxmlformats.org/officeDocument/2006/relationships/hyperlink" Target="https://www.flickr.com/photos/mtsofan/19914687414/"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BB2B7-A83A-4015-92BD-4080BC4FD7E7}"/>
              </a:ext>
            </a:extLst>
          </p:cNvPr>
          <p:cNvSpPr>
            <a:spLocks noGrp="1"/>
          </p:cNvSpPr>
          <p:nvPr>
            <p:ph type="title"/>
          </p:nvPr>
        </p:nvSpPr>
        <p:spPr>
          <a:xfrm>
            <a:off x="541770" y="2820836"/>
            <a:ext cx="4630863" cy="2562047"/>
          </a:xfrm>
        </p:spPr>
        <p:txBody>
          <a:bodyPr anchor="ctr">
            <a:normAutofit fontScale="90000"/>
          </a:bodyPr>
          <a:lstStyle/>
          <a:p>
            <a:pPr algn="ctr"/>
            <a:r>
              <a:rPr lang="en-US" sz="6700" dirty="0">
                <a:latin typeface="Candara" panose="020E0502030303020204" pitchFamily="34" charset="0"/>
              </a:rPr>
              <a:t> Abiding in Christ &amp; He in Us</a:t>
            </a:r>
          </a:p>
        </p:txBody>
      </p:sp>
      <p:pic>
        <p:nvPicPr>
          <p:cNvPr id="7" name="Picture Placeholder 6" descr="Close-up of a leather book with a gold text on it&#10;&#10;Description automatically generated">
            <a:extLst>
              <a:ext uri="{FF2B5EF4-FFF2-40B4-BE49-F238E27FC236}">
                <a16:creationId xmlns:a16="http://schemas.microsoft.com/office/drawing/2014/main" id="{6CB669B4-D752-1A32-9FFD-E9206BE0C68A}"/>
              </a:ext>
            </a:extLst>
          </p:cNvPr>
          <p:cNvPicPr>
            <a:picLocks noGrp="1" noChangeAspect="1"/>
          </p:cNvPicPr>
          <p:nvPr>
            <p:ph type="pic" sz="quarter" idx="14"/>
          </p:nvPr>
        </p:nvPicPr>
        <p:blipFill rotWithShape="1">
          <a:blip r:embed="rId3">
            <a:extLst>
              <a:ext uri="{837473B0-CC2E-450A-ABE3-18F120FF3D39}">
                <a1611:picAttrSrcUrl xmlns:a1611="http://schemas.microsoft.com/office/drawing/2016/11/main" r:id="rId4"/>
              </a:ext>
            </a:extLst>
          </a:blip>
          <a:srcRect l="25072" r="29165" b="-1"/>
          <a:stretch/>
        </p:blipFill>
        <p:spPr>
          <a:xfrm>
            <a:off x="4442344" y="10"/>
            <a:ext cx="4701656" cy="6857990"/>
          </a:xfrm>
          <a:noFill/>
        </p:spPr>
      </p:pic>
      <p:sp>
        <p:nvSpPr>
          <p:cNvPr id="4" name="Text Placeholder 3">
            <a:extLst>
              <a:ext uri="{FF2B5EF4-FFF2-40B4-BE49-F238E27FC236}">
                <a16:creationId xmlns:a16="http://schemas.microsoft.com/office/drawing/2014/main" id="{A2A41CAF-9D90-4203-BE4A-53EA37304B99}"/>
              </a:ext>
            </a:extLst>
          </p:cNvPr>
          <p:cNvSpPr>
            <a:spLocks noGrp="1"/>
          </p:cNvSpPr>
          <p:nvPr>
            <p:ph type="body" sz="quarter" idx="15"/>
          </p:nvPr>
        </p:nvSpPr>
        <p:spPr>
          <a:xfrm>
            <a:off x="4685455" y="6165327"/>
            <a:ext cx="3039840" cy="492618"/>
          </a:xfrm>
        </p:spPr>
        <p:txBody>
          <a:bodyPr anchor="ctr">
            <a:normAutofit fontScale="92500" lnSpcReduction="20000"/>
          </a:bodyPr>
          <a:lstStyle/>
          <a:p>
            <a:r>
              <a:rPr lang="en-US" sz="2400" i="1" dirty="0">
                <a:solidFill>
                  <a:schemeClr val="bg1"/>
                </a:solidFill>
                <a:latin typeface="Candara" panose="020E0502030303020204" pitchFamily="34" charset="0"/>
              </a:rPr>
              <a:t>John 15:1-8</a:t>
            </a:r>
          </a:p>
        </p:txBody>
      </p:sp>
      <p:sp>
        <p:nvSpPr>
          <p:cNvPr id="8" name="TextBox 7">
            <a:extLst>
              <a:ext uri="{FF2B5EF4-FFF2-40B4-BE49-F238E27FC236}">
                <a16:creationId xmlns:a16="http://schemas.microsoft.com/office/drawing/2014/main" id="{D3F44F61-F45E-2C20-21CC-29AA3C874CF6}"/>
              </a:ext>
            </a:extLst>
          </p:cNvPr>
          <p:cNvSpPr txBox="1"/>
          <p:nvPr/>
        </p:nvSpPr>
        <p:spPr>
          <a:xfrm>
            <a:off x="6205375" y="6657945"/>
            <a:ext cx="2938625" cy="200055"/>
          </a:xfrm>
          <a:prstGeom prst="rect">
            <a:avLst/>
          </a:prstGeom>
          <a:noFill/>
        </p:spPr>
        <p:txBody>
          <a:bodyPr wrap="none" rtlCol="0">
            <a:spAutoFit/>
          </a:bodyPr>
          <a:lstStyle/>
          <a:p>
            <a:pPr algn="r">
              <a:spcAft>
                <a:spcPts val="600"/>
              </a:spcAft>
            </a:pPr>
            <a:r>
              <a:rPr lang="en-US" sz="700">
                <a:solidFill>
                  <a:srgbClr val="FFFFFF"/>
                </a:solidFill>
                <a:hlinkClick r:id="rId4" tooltip="https://www.flickr.com/photos/mtsofan/1991468741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361142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25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1000"/>
                                        <p:tgtEl>
                                          <p:spTgt spid="7"/>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3E408D6E-B51C-CD4F-AC1A-15EC32AAB741}"/>
              </a:ext>
            </a:extLst>
          </p:cNvPr>
          <p:cNvSpPr>
            <a:spLocks noGrp="1"/>
          </p:cNvSpPr>
          <p:nvPr>
            <p:ph idx="4294967295"/>
          </p:nvPr>
        </p:nvSpPr>
        <p:spPr>
          <a:xfrm>
            <a:off x="55026" y="1159099"/>
            <a:ext cx="4439699" cy="4778061"/>
          </a:xfrm>
        </p:spPr>
        <p:txBody>
          <a:bodyPr>
            <a:noAutofit/>
          </a:bodyPr>
          <a:lstStyle/>
          <a:p>
            <a:pPr marL="274320" indent="-274320">
              <a:lnSpc>
                <a:spcPct val="100000"/>
              </a:lnSpc>
            </a:pPr>
            <a:r>
              <a:rPr lang="en-US" sz="3400" b="1" dirty="0">
                <a:latin typeface="Candara" panose="020E0502030303020204" pitchFamily="34" charset="0"/>
              </a:rPr>
              <a:t>We must get </a:t>
            </a:r>
            <a:r>
              <a:rPr lang="en-US" sz="3400" b="1" i="1" dirty="0">
                <a:latin typeface="Candara" panose="020E0502030303020204" pitchFamily="34" charset="0"/>
              </a:rPr>
              <a:t>“into Christ”</a:t>
            </a:r>
            <a:r>
              <a:rPr lang="en-US" sz="3400" b="1" dirty="0">
                <a:latin typeface="Candara" panose="020E0502030303020204" pitchFamily="34" charset="0"/>
              </a:rPr>
              <a:t> to abide in Him </a:t>
            </a:r>
            <a:r>
              <a:rPr lang="en-US" sz="3400" i="1" dirty="0">
                <a:latin typeface="Candara" panose="020E0502030303020204" pitchFamily="34" charset="0"/>
              </a:rPr>
              <a:t>– Gal. 3:26, 27</a:t>
            </a:r>
          </a:p>
          <a:p>
            <a:pPr marL="274320" indent="-274320">
              <a:lnSpc>
                <a:spcPct val="100000"/>
              </a:lnSpc>
              <a:spcBef>
                <a:spcPts val="1800"/>
              </a:spcBef>
            </a:pPr>
            <a:r>
              <a:rPr lang="en-US" sz="3400" b="1" dirty="0">
                <a:latin typeface="Candara" panose="020E0502030303020204" pitchFamily="34" charset="0"/>
              </a:rPr>
              <a:t>We abide in Him and He in us as long as we continue to let His word abide </a:t>
            </a:r>
            <a:r>
              <a:rPr lang="en-US" sz="3400" b="1">
                <a:latin typeface="Candara" panose="020E0502030303020204" pitchFamily="34" charset="0"/>
              </a:rPr>
              <a:t>in us!</a:t>
            </a:r>
            <a:endParaRPr lang="en-US" sz="3400" b="1" dirty="0">
              <a:latin typeface="Candara" panose="020E0502030303020204" pitchFamily="34" charset="0"/>
            </a:endParaRPr>
          </a:p>
        </p:txBody>
      </p:sp>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4468969" y="3137100"/>
            <a:ext cx="4675032" cy="583800"/>
          </a:xfrm>
        </p:spPr>
        <p:txBody>
          <a:bodyPr/>
          <a:lstStyle/>
          <a:p>
            <a:pPr algn="ctr"/>
            <a:r>
              <a:rPr lang="en-US" sz="5400" dirty="0">
                <a:latin typeface="Candara" panose="020E0502030303020204" pitchFamily="34" charset="0"/>
              </a:rPr>
              <a:t>CONCLUSION</a:t>
            </a:r>
          </a:p>
        </p:txBody>
      </p:sp>
      <p:sp>
        <p:nvSpPr>
          <p:cNvPr id="2" name="Slide Number Placeholder 1">
            <a:extLst>
              <a:ext uri="{FF2B5EF4-FFF2-40B4-BE49-F238E27FC236}">
                <a16:creationId xmlns:a16="http://schemas.microsoft.com/office/drawing/2014/main" id="{89AA1735-FDD4-BB59-1407-6CAA732D8B43}"/>
              </a:ext>
            </a:extLst>
          </p:cNvPr>
          <p:cNvSpPr>
            <a:spLocks noGrp="1"/>
          </p:cNvSpPr>
          <p:nvPr>
            <p:ph type="sldNum" sz="quarter" idx="12"/>
          </p:nvPr>
        </p:nvSpPr>
        <p:spPr/>
        <p:txBody>
          <a:bodyPr/>
          <a:lstStyle/>
          <a:p>
            <a:fld id="{6F705D35-D126-3B47-A82C-2A13EA9E0A67}" type="slidenum">
              <a:rPr lang="en-US" noProof="0" smtClean="0"/>
              <a:t>10</a:t>
            </a:fld>
            <a:endParaRPr lang="en-US" noProof="0" dirty="0"/>
          </a:p>
        </p:txBody>
      </p:sp>
    </p:spTree>
    <p:extLst>
      <p:ext uri="{BB962C8B-B14F-4D97-AF65-F5344CB8AC3E}">
        <p14:creationId xmlns:p14="http://schemas.microsoft.com/office/powerpoint/2010/main" val="2888430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3">
                                            <p:txEl>
                                              <p:pRg st="1" end="1"/>
                                            </p:txEl>
                                          </p:spTgt>
                                        </p:tgtEl>
                                        <p:attrNameLst>
                                          <p:attrName>style.visibility</p:attrName>
                                        </p:attrNameLst>
                                      </p:cBhvr>
                                      <p:to>
                                        <p:strVal val="visible"/>
                                      </p:to>
                                    </p:set>
                                    <p:animEffect transition="in" filter="fade">
                                      <p:cBhvr>
                                        <p:cTn id="14" dur="1000"/>
                                        <p:tgtEl>
                                          <p:spTgt spid="23">
                                            <p:txEl>
                                              <p:pRg st="1" end="1"/>
                                            </p:txEl>
                                          </p:spTgt>
                                        </p:tgtEl>
                                      </p:cBhvr>
                                    </p:animEffect>
                                    <p:anim calcmode="lin" valueType="num">
                                      <p:cBhvr>
                                        <p:cTn id="15"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3E408D6E-B51C-CD4F-AC1A-15EC32AAB741}"/>
              </a:ext>
            </a:extLst>
          </p:cNvPr>
          <p:cNvSpPr>
            <a:spLocks noGrp="1"/>
          </p:cNvSpPr>
          <p:nvPr>
            <p:ph idx="4294967295"/>
          </p:nvPr>
        </p:nvSpPr>
        <p:spPr>
          <a:xfrm>
            <a:off x="206062" y="837127"/>
            <a:ext cx="4185634" cy="5035638"/>
          </a:xfrm>
        </p:spPr>
        <p:txBody>
          <a:bodyPr>
            <a:noAutofit/>
          </a:bodyPr>
          <a:lstStyle/>
          <a:p>
            <a:pPr marL="0" indent="0">
              <a:lnSpc>
                <a:spcPct val="100000"/>
              </a:lnSpc>
              <a:buNone/>
            </a:pPr>
            <a:r>
              <a:rPr lang="en-US" sz="3300" b="1" i="1" dirty="0">
                <a:latin typeface="Candara" panose="020E0502030303020204" pitchFamily="34" charset="0"/>
              </a:rPr>
              <a:t>“If ye abide in me, and my words abide in you, ye shall ask what ye will, and it shall be done unto you. Herein is my Father glorified, that ye bear much fruit; so shall ye be my disciples”</a:t>
            </a:r>
            <a:endParaRPr lang="en-US" sz="3300" i="1" dirty="0">
              <a:latin typeface="Candara" panose="020E0502030303020204" pitchFamily="34" charset="0"/>
            </a:endParaRPr>
          </a:p>
        </p:txBody>
      </p:sp>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4468969" y="3137100"/>
            <a:ext cx="4675032" cy="583800"/>
          </a:xfrm>
        </p:spPr>
        <p:txBody>
          <a:bodyPr/>
          <a:lstStyle/>
          <a:p>
            <a:pPr algn="ctr"/>
            <a:r>
              <a:rPr lang="en-US" sz="5400" i="1" dirty="0">
                <a:latin typeface="Candara" panose="020E0502030303020204" pitchFamily="34" charset="0"/>
              </a:rPr>
              <a:t>John 15:8, 9</a:t>
            </a:r>
          </a:p>
        </p:txBody>
      </p:sp>
      <p:sp>
        <p:nvSpPr>
          <p:cNvPr id="2" name="Slide Number Placeholder 1">
            <a:extLst>
              <a:ext uri="{FF2B5EF4-FFF2-40B4-BE49-F238E27FC236}">
                <a16:creationId xmlns:a16="http://schemas.microsoft.com/office/drawing/2014/main" id="{89AA1735-FDD4-BB59-1407-6CAA732D8B43}"/>
              </a:ext>
            </a:extLst>
          </p:cNvPr>
          <p:cNvSpPr>
            <a:spLocks noGrp="1"/>
          </p:cNvSpPr>
          <p:nvPr>
            <p:ph type="sldNum" sz="quarter" idx="12"/>
          </p:nvPr>
        </p:nvSpPr>
        <p:spPr/>
        <p:txBody>
          <a:bodyPr/>
          <a:lstStyle/>
          <a:p>
            <a:fld id="{6F705D35-D126-3B47-A82C-2A13EA9E0A67}" type="slidenum">
              <a:rPr lang="en-US" noProof="0" smtClean="0"/>
              <a:t>11</a:t>
            </a:fld>
            <a:endParaRPr lang="en-US" noProof="0" dirty="0"/>
          </a:p>
        </p:txBody>
      </p:sp>
    </p:spTree>
    <p:extLst>
      <p:ext uri="{BB962C8B-B14F-4D97-AF65-F5344CB8AC3E}">
        <p14:creationId xmlns:p14="http://schemas.microsoft.com/office/powerpoint/2010/main" val="3463098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359786" y="402336"/>
            <a:ext cx="8423606" cy="1015663"/>
          </a:xfrm>
          <a:prstGeom prst="rect">
            <a:avLst/>
          </a:prstGeom>
          <a:solidFill>
            <a:schemeClr val="accent4">
              <a:lumMod val="75000"/>
            </a:schemeClr>
          </a:solidFill>
          <a:ln>
            <a:noFill/>
          </a:ln>
        </p:spPr>
        <p:txBody>
          <a:bodyPr wrap="square" lIns="91440" tIns="45720" rIns="91440" bIns="45720" anchor="ctr">
            <a:spAutoFit/>
          </a:bodyPr>
          <a:lstStyle/>
          <a:p>
            <a:pPr algn="ct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Sirs, What </a:t>
            </a:r>
            <a:r>
              <a:rPr lang="en-US" sz="6000" b="1" i="1" u="sng" cap="none" spc="0" dirty="0">
                <a:ln w="12700">
                  <a:solidFill>
                    <a:schemeClr val="tx2">
                      <a:lumMod val="75000"/>
                    </a:schemeClr>
                  </a:solidFill>
                  <a:prstDash val="solid"/>
                </a:ln>
                <a:solidFill>
                  <a:schemeClr val="accent5">
                    <a:lumMod val="50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432363" y="399029"/>
            <a:ext cx="721326" cy="646331"/>
          </a:xfrm>
          <a:prstGeom prst="rect">
            <a:avLst/>
          </a:prstGeom>
          <a:noFill/>
        </p:spPr>
        <p:txBody>
          <a:bodyPr wrap="square" rtlCol="0">
            <a:spAutoFit/>
          </a:bodyPr>
          <a:lstStyle/>
          <a:p>
            <a:pPr algn="ctr"/>
            <a:r>
              <a:rPr lang="en-US" dirty="0">
                <a:solidFill>
                  <a:schemeClr val="accent5">
                    <a:lumMod val="50000"/>
                  </a:schemeClr>
                </a:solidFill>
                <a:latin typeface="Candara" panose="020E0502030303020204" pitchFamily="34" charset="0"/>
              </a:rPr>
              <a:t>Acts </a:t>
            </a:r>
          </a:p>
          <a:p>
            <a:pPr algn="ctr"/>
            <a:r>
              <a:rPr lang="en-US" dirty="0">
                <a:solidFill>
                  <a:schemeClr val="accent5">
                    <a:lumMod val="50000"/>
                  </a:schemeClr>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p:txBody>
          <a:bodyPr/>
          <a:lstStyle/>
          <a:p>
            <a:fld id="{541E3542-C50C-45C1-BED0-1771C65362E3}" type="slidenum">
              <a:rPr lang="en-US" smtClean="0"/>
              <a:t>12</a:t>
            </a:fld>
            <a:endParaRPr lang="en-US"/>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359786" y="1764405"/>
            <a:ext cx="8423606" cy="4689834"/>
          </a:xfrm>
          <a:solidFill>
            <a:schemeClr val="bg2">
              <a:lumMod val="9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a:t>
            </a:r>
            <a:r>
              <a:rPr lang="en-US" altLang="en-US" sz="2800" i="1" dirty="0">
                <a:solidFill>
                  <a:schemeClr val="accent5">
                    <a:lumMod val="50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a:t>
            </a:r>
            <a:r>
              <a:rPr lang="en-US" altLang="en-US" sz="2800" i="1" dirty="0">
                <a:solidFill>
                  <a:schemeClr val="accent5">
                    <a:lumMod val="50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a:t>
            </a:r>
            <a:r>
              <a:rPr lang="en-US" altLang="en-US" sz="2800" i="1" dirty="0">
                <a:solidFill>
                  <a:schemeClr val="accent5">
                    <a:lumMod val="50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Matt.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a:t>
            </a:r>
            <a:r>
              <a:rPr lang="en-US" altLang="en-US" sz="2800" i="1" dirty="0">
                <a:solidFill>
                  <a:schemeClr val="accent5">
                    <a:lumMod val="50000"/>
                  </a:schemeClr>
                </a:solidFill>
                <a:effectLst/>
                <a:latin typeface="Candara" panose="020E0502030303020204" pitchFamily="34" charset="0"/>
              </a:rPr>
              <a:t>– Acts 2:38</a:t>
            </a:r>
          </a:p>
          <a:p>
            <a:pPr marL="0" lvl="1" indent="0">
              <a:lnSpc>
                <a:spcPct val="100000"/>
              </a:lnSpc>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a:t>
            </a:r>
            <a:r>
              <a:rPr lang="en-US" altLang="en-US" sz="2800" i="1" dirty="0">
                <a:solidFill>
                  <a:schemeClr val="accent5">
                    <a:lumMod val="50000"/>
                  </a:schemeClr>
                </a:solidFill>
                <a:effectLst/>
                <a:latin typeface="Candara" panose="020E0502030303020204" pitchFamily="34" charset="0"/>
              </a:rPr>
              <a:t>– 1 John 1:7-9</a:t>
            </a:r>
          </a:p>
          <a:p>
            <a:pPr marL="0" indent="0">
              <a:lnSpc>
                <a:spcPct val="100000"/>
              </a:lnSpc>
              <a:spcBef>
                <a:spcPts val="600"/>
              </a:spcBef>
              <a:spcAft>
                <a:spcPts val="0"/>
              </a:spcAft>
              <a:buClr>
                <a:schemeClr val="bg1"/>
              </a:buClr>
              <a:buSzPct val="99000"/>
              <a:buNone/>
              <a:defRPr/>
            </a:pP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 </a:t>
            </a:r>
            <a:r>
              <a:rPr lang="en-US" altLang="en-US" sz="3600" i="1" dirty="0">
                <a:solidFill>
                  <a:schemeClr val="accent5">
                    <a:lumMod val="50000"/>
                  </a:schemeClr>
                </a:solidFill>
                <a:effectLst/>
                <a:latin typeface="Candara" panose="020E0502030303020204" pitchFamily="34" charset="0"/>
              </a:rPr>
              <a:t>–</a:t>
            </a:r>
            <a:r>
              <a:rPr lang="en-US" altLang="en-US" sz="3600" i="1" dirty="0">
                <a:solidFill>
                  <a:schemeClr val="accent5">
                    <a:lumMod val="50000"/>
                  </a:schemeClr>
                </a:solidFill>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Revelation 2:10b</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21470" y="483440"/>
            <a:ext cx="8336419" cy="583800"/>
          </a:xfrm>
        </p:spPr>
        <p:txBody>
          <a:bodyPr/>
          <a:lstStyle/>
          <a:p>
            <a:r>
              <a:rPr lang="en-US" sz="4400" dirty="0">
                <a:latin typeface="Candara" panose="020E0502030303020204" pitchFamily="34" charset="0"/>
              </a:rPr>
              <a:t>John 15:1-8</a:t>
            </a:r>
            <a:r>
              <a:rPr lang="en-US" sz="4400" b="0" dirty="0">
                <a:latin typeface="Candara" panose="020E0502030303020204" pitchFamily="34" charset="0"/>
              </a:rPr>
              <a:t> (vv. 1-4)</a:t>
            </a:r>
            <a:r>
              <a:rPr lang="en-US" sz="4400" dirty="0">
                <a:latin typeface="Candara" panose="020E0502030303020204" pitchFamily="34" charset="0"/>
              </a:rPr>
              <a:t> </a:t>
            </a:r>
          </a:p>
        </p:txBody>
      </p:sp>
      <p:sp>
        <p:nvSpPr>
          <p:cNvPr id="4" name="Rectangle 3">
            <a:extLst>
              <a:ext uri="{FF2B5EF4-FFF2-40B4-BE49-F238E27FC236}">
                <a16:creationId xmlns:a16="http://schemas.microsoft.com/office/drawing/2014/main" id="{C1B0677A-519F-B6D8-0A1E-DE49C9FDB857}"/>
              </a:ext>
            </a:extLst>
          </p:cNvPr>
          <p:cNvSpPr/>
          <p:nvPr/>
        </p:nvSpPr>
        <p:spPr>
          <a:xfrm>
            <a:off x="353780" y="5874394"/>
            <a:ext cx="2466693" cy="521505"/>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D05BC37-2945-E53D-FBAA-C2C9DA9B28B1}"/>
              </a:ext>
            </a:extLst>
          </p:cNvPr>
          <p:cNvSpPr/>
          <p:nvPr/>
        </p:nvSpPr>
        <p:spPr>
          <a:xfrm>
            <a:off x="2499239" y="4418940"/>
            <a:ext cx="4738688" cy="521505"/>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21470" y="1313645"/>
            <a:ext cx="8468750" cy="5433587"/>
          </a:xfrm>
        </p:spPr>
        <p:txBody>
          <a:bodyPr>
            <a:noAutofit/>
          </a:bodyPr>
          <a:lstStyle/>
          <a:p>
            <a:pPr marL="0" indent="0">
              <a:lnSpc>
                <a:spcPct val="100000"/>
              </a:lnSpc>
              <a:buNone/>
            </a:pPr>
            <a:r>
              <a:rPr lang="en-US" sz="4000" b="1" i="1" dirty="0">
                <a:latin typeface="Candara" panose="020E0502030303020204" pitchFamily="34" charset="0"/>
              </a:rPr>
              <a:t>“</a:t>
            </a:r>
            <a:r>
              <a:rPr lang="en-US" sz="3200" b="1" i="1" dirty="0">
                <a:solidFill>
                  <a:schemeClr val="bg1">
                    <a:lumMod val="50000"/>
                  </a:schemeClr>
                </a:solidFill>
                <a:latin typeface="Candara" panose="020E0502030303020204" pitchFamily="34" charset="0"/>
              </a:rPr>
              <a:t>1</a:t>
            </a:r>
            <a:r>
              <a:rPr lang="en-US" sz="3200" b="1" i="1" dirty="0">
                <a:latin typeface="Candara" panose="020E0502030303020204" pitchFamily="34" charset="0"/>
              </a:rPr>
              <a:t> I am the true vine, and my Father is the husbandman. </a:t>
            </a:r>
            <a:r>
              <a:rPr lang="en-US" sz="3200" b="1" i="1" dirty="0">
                <a:solidFill>
                  <a:schemeClr val="bg1">
                    <a:lumMod val="50000"/>
                  </a:schemeClr>
                </a:solidFill>
                <a:latin typeface="Candara" panose="020E0502030303020204" pitchFamily="34" charset="0"/>
              </a:rPr>
              <a:t>2</a:t>
            </a:r>
            <a:r>
              <a:rPr lang="en-US" sz="3200" b="1" i="1" dirty="0">
                <a:latin typeface="Candara" panose="020E0502030303020204" pitchFamily="34" charset="0"/>
              </a:rPr>
              <a:t> Every branch in me that </a:t>
            </a:r>
            <a:r>
              <a:rPr lang="en-US" sz="3200" b="1" i="1" dirty="0" err="1">
                <a:latin typeface="Candara" panose="020E0502030303020204" pitchFamily="34" charset="0"/>
              </a:rPr>
              <a:t>beareth</a:t>
            </a:r>
            <a:r>
              <a:rPr lang="en-US" sz="3200" b="1" i="1" dirty="0">
                <a:latin typeface="Candara" panose="020E0502030303020204" pitchFamily="34" charset="0"/>
              </a:rPr>
              <a:t> not fruit he taketh away: and every branch that </a:t>
            </a:r>
            <a:r>
              <a:rPr lang="en-US" sz="3200" b="1" i="1" dirty="0" err="1">
                <a:latin typeface="Candara" panose="020E0502030303020204" pitchFamily="34" charset="0"/>
              </a:rPr>
              <a:t>beareth</a:t>
            </a:r>
            <a:r>
              <a:rPr lang="en-US" sz="3200" b="1" i="1" dirty="0">
                <a:latin typeface="Candara" panose="020E0502030303020204" pitchFamily="34" charset="0"/>
              </a:rPr>
              <a:t> fruit, he </a:t>
            </a:r>
            <a:r>
              <a:rPr lang="en-US" sz="3200" b="1" i="1" dirty="0" err="1">
                <a:latin typeface="Candara" panose="020E0502030303020204" pitchFamily="34" charset="0"/>
              </a:rPr>
              <a:t>purgeth</a:t>
            </a:r>
            <a:r>
              <a:rPr lang="en-US" sz="3200" b="1" i="1" dirty="0">
                <a:latin typeface="Candara" panose="020E0502030303020204" pitchFamily="34" charset="0"/>
              </a:rPr>
              <a:t> it, that it may bring forth more fruit. </a:t>
            </a:r>
            <a:r>
              <a:rPr lang="en-US" sz="3200" b="1" i="1" dirty="0">
                <a:solidFill>
                  <a:schemeClr val="bg1">
                    <a:lumMod val="50000"/>
                  </a:schemeClr>
                </a:solidFill>
                <a:latin typeface="Candara" panose="020E0502030303020204" pitchFamily="34" charset="0"/>
              </a:rPr>
              <a:t>3</a:t>
            </a:r>
            <a:r>
              <a:rPr lang="en-US" sz="3200" b="1" i="1" dirty="0">
                <a:latin typeface="Candara" panose="020E0502030303020204" pitchFamily="34" charset="0"/>
              </a:rPr>
              <a:t> Now ye are clean through the word which I have spoken unto you. </a:t>
            </a:r>
            <a:r>
              <a:rPr lang="en-US" sz="3200" b="1" i="1" dirty="0">
                <a:solidFill>
                  <a:schemeClr val="bg1">
                    <a:lumMod val="50000"/>
                  </a:schemeClr>
                </a:solidFill>
                <a:latin typeface="Candara" panose="020E0502030303020204" pitchFamily="34" charset="0"/>
              </a:rPr>
              <a:t>4</a:t>
            </a:r>
            <a:r>
              <a:rPr lang="en-US" sz="3200" b="1" i="1" dirty="0">
                <a:latin typeface="Candara" panose="020E0502030303020204" pitchFamily="34" charset="0"/>
              </a:rPr>
              <a:t> Abide in me, and I in you. As the branch cannot bear fruit of itself, except it abide in the vine; no more can ye, except ye abide in me”</a:t>
            </a:r>
            <a:endParaRPr lang="en-US" sz="3200" i="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C13CC617-7B11-B4A0-D9D3-33290803C15F}"/>
              </a:ext>
            </a:extLst>
          </p:cNvPr>
          <p:cNvSpPr>
            <a:spLocks noGrp="1"/>
          </p:cNvSpPr>
          <p:nvPr>
            <p:ph type="sldNum" sz="quarter" idx="12"/>
          </p:nvPr>
        </p:nvSpPr>
        <p:spPr/>
        <p:txBody>
          <a:bodyPr/>
          <a:lstStyle/>
          <a:p>
            <a:fld id="{6F705D35-D126-3B47-A82C-2A13EA9E0A67}" type="slidenum">
              <a:rPr lang="en-US" smtClean="0"/>
              <a:t>2</a:t>
            </a:fld>
            <a:endParaRPr lang="en-US" dirty="0"/>
          </a:p>
        </p:txBody>
      </p:sp>
    </p:spTree>
    <p:extLst>
      <p:ext uri="{BB962C8B-B14F-4D97-AF65-F5344CB8AC3E}">
        <p14:creationId xmlns:p14="http://schemas.microsoft.com/office/powerpoint/2010/main" val="12320048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08590" y="483440"/>
            <a:ext cx="8349299" cy="583800"/>
          </a:xfrm>
        </p:spPr>
        <p:txBody>
          <a:bodyPr/>
          <a:lstStyle/>
          <a:p>
            <a:r>
              <a:rPr lang="en-US" sz="4400" dirty="0">
                <a:latin typeface="Candara" panose="020E0502030303020204" pitchFamily="34" charset="0"/>
              </a:rPr>
              <a:t>John 15:1-8 </a:t>
            </a:r>
            <a:r>
              <a:rPr lang="en-US" sz="4400" b="0" dirty="0">
                <a:latin typeface="Candara" panose="020E0502030303020204" pitchFamily="34" charset="0"/>
              </a:rPr>
              <a:t>(vv. 5-8)</a:t>
            </a:r>
          </a:p>
        </p:txBody>
      </p:sp>
      <p:sp>
        <p:nvSpPr>
          <p:cNvPr id="7" name="Rectangle 6">
            <a:extLst>
              <a:ext uri="{FF2B5EF4-FFF2-40B4-BE49-F238E27FC236}">
                <a16:creationId xmlns:a16="http://schemas.microsoft.com/office/drawing/2014/main" id="{3D05BC37-2945-E53D-FBAA-C2C9DA9B28B1}"/>
              </a:ext>
            </a:extLst>
          </p:cNvPr>
          <p:cNvSpPr/>
          <p:nvPr/>
        </p:nvSpPr>
        <p:spPr>
          <a:xfrm>
            <a:off x="3575641" y="2829905"/>
            <a:ext cx="4666837" cy="521505"/>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C13CC617-7B11-B4A0-D9D3-33290803C15F}"/>
              </a:ext>
            </a:extLst>
          </p:cNvPr>
          <p:cNvSpPr>
            <a:spLocks noGrp="1"/>
          </p:cNvSpPr>
          <p:nvPr>
            <p:ph type="sldNum" sz="quarter" idx="12"/>
          </p:nvPr>
        </p:nvSpPr>
        <p:spPr/>
        <p:txBody>
          <a:bodyPr/>
          <a:lstStyle/>
          <a:p>
            <a:fld id="{6F705D35-D126-3B47-A82C-2A13EA9E0A67}" type="slidenum">
              <a:rPr lang="en-US" smtClean="0"/>
              <a:t>3</a:t>
            </a:fld>
            <a:endParaRPr lang="en-US" dirty="0"/>
          </a:p>
        </p:txBody>
      </p:sp>
      <p:sp>
        <p:nvSpPr>
          <p:cNvPr id="6" name="Rectangle 5">
            <a:extLst>
              <a:ext uri="{FF2B5EF4-FFF2-40B4-BE49-F238E27FC236}">
                <a16:creationId xmlns:a16="http://schemas.microsoft.com/office/drawing/2014/main" id="{504B94A7-676C-3A7E-DAF5-A83A55873DF1}"/>
              </a:ext>
            </a:extLst>
          </p:cNvPr>
          <p:cNvSpPr/>
          <p:nvPr/>
        </p:nvSpPr>
        <p:spPr>
          <a:xfrm>
            <a:off x="4578187" y="4276895"/>
            <a:ext cx="4066823" cy="521505"/>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3BA4EBA-F7B4-763E-253B-8EAA9477B802}"/>
              </a:ext>
            </a:extLst>
          </p:cNvPr>
          <p:cNvSpPr/>
          <p:nvPr/>
        </p:nvSpPr>
        <p:spPr>
          <a:xfrm>
            <a:off x="308590" y="4824267"/>
            <a:ext cx="4282476" cy="521505"/>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A9B89E9-F297-671A-5846-370E0478D018}"/>
              </a:ext>
            </a:extLst>
          </p:cNvPr>
          <p:cNvSpPr/>
          <p:nvPr/>
        </p:nvSpPr>
        <p:spPr>
          <a:xfrm>
            <a:off x="308590" y="1868574"/>
            <a:ext cx="5164931" cy="521505"/>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08590" y="1313644"/>
            <a:ext cx="8564953" cy="5273896"/>
          </a:xfrm>
        </p:spPr>
        <p:txBody>
          <a:bodyPr>
            <a:noAutofit/>
          </a:bodyPr>
          <a:lstStyle/>
          <a:p>
            <a:pPr marL="0" indent="0">
              <a:lnSpc>
                <a:spcPct val="100000"/>
              </a:lnSpc>
              <a:buNone/>
            </a:pPr>
            <a:r>
              <a:rPr lang="en-US" sz="3200" b="1" i="1" dirty="0">
                <a:latin typeface="Candara" panose="020E0502030303020204" pitchFamily="34" charset="0"/>
              </a:rPr>
              <a:t>“</a:t>
            </a:r>
            <a:r>
              <a:rPr lang="en-US" sz="3200" b="1" i="1" dirty="0">
                <a:solidFill>
                  <a:schemeClr val="bg1">
                    <a:lumMod val="50000"/>
                  </a:schemeClr>
                </a:solidFill>
                <a:latin typeface="Candara" panose="020E0502030303020204" pitchFamily="34" charset="0"/>
              </a:rPr>
              <a:t>5</a:t>
            </a:r>
            <a:r>
              <a:rPr lang="en-US" sz="3200" b="1" i="1" dirty="0">
                <a:latin typeface="Candara" panose="020E0502030303020204" pitchFamily="34" charset="0"/>
              </a:rPr>
              <a:t> I am the vine, ye are the branches: He that </a:t>
            </a:r>
            <a:r>
              <a:rPr lang="en-US" sz="3200" b="1" i="1" dirty="0" err="1">
                <a:latin typeface="Candara" panose="020E0502030303020204" pitchFamily="34" charset="0"/>
              </a:rPr>
              <a:t>abideth</a:t>
            </a:r>
            <a:r>
              <a:rPr lang="en-US" sz="3200" b="1" i="1" dirty="0">
                <a:latin typeface="Candara" panose="020E0502030303020204" pitchFamily="34" charset="0"/>
              </a:rPr>
              <a:t> in me, and I in him, the same bringeth forth much fruit: for without me ye can do nothing. </a:t>
            </a:r>
            <a:r>
              <a:rPr lang="en-US" sz="3200" b="1" i="1" dirty="0">
                <a:solidFill>
                  <a:schemeClr val="bg1">
                    <a:lumMod val="50000"/>
                  </a:schemeClr>
                </a:solidFill>
                <a:latin typeface="Candara" panose="020E0502030303020204" pitchFamily="34" charset="0"/>
              </a:rPr>
              <a:t>6</a:t>
            </a:r>
            <a:r>
              <a:rPr lang="en-US" sz="3200" b="1" i="1" dirty="0">
                <a:latin typeface="Candara" panose="020E0502030303020204" pitchFamily="34" charset="0"/>
              </a:rPr>
              <a:t> If a man abide not in me, he is cast forth as a branch, and is withered; and men gather them, and cast them into the fire, and they are burned. </a:t>
            </a:r>
            <a:r>
              <a:rPr lang="en-US" sz="3200" b="1" i="1" dirty="0">
                <a:solidFill>
                  <a:schemeClr val="bg1">
                    <a:lumMod val="50000"/>
                  </a:schemeClr>
                </a:solidFill>
                <a:latin typeface="Candara" panose="020E0502030303020204" pitchFamily="34" charset="0"/>
              </a:rPr>
              <a:t>7</a:t>
            </a:r>
            <a:r>
              <a:rPr lang="en-US" sz="3200" b="1" i="1" dirty="0">
                <a:latin typeface="Candara" panose="020E0502030303020204" pitchFamily="34" charset="0"/>
              </a:rPr>
              <a:t> If ye abide in me, and my words abide in you, ye shall ask what ye will, and it shall be done unto you. </a:t>
            </a:r>
            <a:r>
              <a:rPr lang="en-US" sz="3200" b="1" i="1" dirty="0">
                <a:solidFill>
                  <a:schemeClr val="bg1">
                    <a:lumMod val="50000"/>
                  </a:schemeClr>
                </a:solidFill>
                <a:latin typeface="Candara" panose="020E0502030303020204" pitchFamily="34" charset="0"/>
              </a:rPr>
              <a:t>8</a:t>
            </a:r>
            <a:r>
              <a:rPr lang="en-US" sz="3200" b="1" i="1" dirty="0">
                <a:latin typeface="Candara" panose="020E0502030303020204" pitchFamily="34" charset="0"/>
              </a:rPr>
              <a:t> Herein is my Father glorified, that ye bear much fruit; so shall ye be my disciples.</a:t>
            </a:r>
            <a:endParaRPr lang="en-US" sz="3200" i="1" dirty="0">
              <a:latin typeface="Candara" panose="020E0502030303020204" pitchFamily="34" charset="0"/>
            </a:endParaRPr>
          </a:p>
        </p:txBody>
      </p:sp>
    </p:spTree>
    <p:extLst>
      <p:ext uri="{BB962C8B-B14F-4D97-AF65-F5344CB8AC3E}">
        <p14:creationId xmlns:p14="http://schemas.microsoft.com/office/powerpoint/2010/main" val="30685803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620" y="1456798"/>
            <a:ext cx="8691712" cy="5311555"/>
          </a:xfrm>
        </p:spPr>
        <p:txBody>
          <a:bodyPr>
            <a:normAutofit/>
          </a:bodyPr>
          <a:lstStyle/>
          <a:p>
            <a:pPr marL="0" indent="0">
              <a:lnSpc>
                <a:spcPct val="100000"/>
              </a:lnSpc>
              <a:spcBef>
                <a:spcPts val="0"/>
              </a:spcBef>
              <a:buNone/>
            </a:pPr>
            <a:r>
              <a:rPr lang="en-US" sz="3600" b="1" dirty="0">
                <a:latin typeface="Candara" panose="020E0502030303020204" pitchFamily="34" charset="0"/>
              </a:rPr>
              <a:t>Jesus used the grape vine and branches to illustrate our need for Him</a:t>
            </a:r>
          </a:p>
          <a:p>
            <a:pPr marL="274320" indent="-274320">
              <a:lnSpc>
                <a:spcPct val="100000"/>
              </a:lnSpc>
              <a:spcBef>
                <a:spcPts val="600"/>
              </a:spcBef>
            </a:pPr>
            <a:r>
              <a:rPr lang="en-US" sz="3200" dirty="0">
                <a:latin typeface="Candara" panose="020E0502030303020204" pitchFamily="34" charset="0"/>
              </a:rPr>
              <a:t>Jesus is the </a:t>
            </a:r>
            <a:r>
              <a:rPr lang="en-US" sz="3200" b="1" i="1" dirty="0">
                <a:latin typeface="Candara" panose="020E0502030303020204" pitchFamily="34" charset="0"/>
              </a:rPr>
              <a:t>“TRUE VINE” </a:t>
            </a:r>
            <a:r>
              <a:rPr lang="en-US" sz="3200" i="1" dirty="0">
                <a:latin typeface="Candara" panose="020E0502030303020204" pitchFamily="34" charset="0"/>
              </a:rPr>
              <a:t>– v. 1</a:t>
            </a:r>
          </a:p>
          <a:p>
            <a:pPr marL="274320" indent="-274320">
              <a:lnSpc>
                <a:spcPct val="100000"/>
              </a:lnSpc>
              <a:spcBef>
                <a:spcPts val="600"/>
              </a:spcBef>
            </a:pPr>
            <a:r>
              <a:rPr lang="en-US" sz="3200" dirty="0">
                <a:latin typeface="Candara" panose="020E0502030303020204" pitchFamily="34" charset="0"/>
              </a:rPr>
              <a:t>We are the </a:t>
            </a:r>
            <a:r>
              <a:rPr lang="en-US" sz="3200" b="1" i="1" dirty="0">
                <a:latin typeface="Candara" panose="020E0502030303020204" pitchFamily="34" charset="0"/>
              </a:rPr>
              <a:t>“BRANCHES” </a:t>
            </a:r>
            <a:r>
              <a:rPr lang="en-US" sz="3200" i="1" dirty="0">
                <a:latin typeface="Candara" panose="020E0502030303020204" pitchFamily="34" charset="0"/>
              </a:rPr>
              <a:t>– v. 5</a:t>
            </a:r>
          </a:p>
          <a:p>
            <a:pPr marL="274320" indent="-274320">
              <a:lnSpc>
                <a:spcPct val="100000"/>
              </a:lnSpc>
              <a:spcBef>
                <a:spcPts val="600"/>
              </a:spcBef>
            </a:pPr>
            <a:r>
              <a:rPr lang="en-US" sz="3200" dirty="0">
                <a:latin typeface="Candara" panose="020E0502030303020204" pitchFamily="34" charset="0"/>
              </a:rPr>
              <a:t>A most close relationship is shown by the statement, </a:t>
            </a:r>
            <a:r>
              <a:rPr lang="en-US" sz="3200" b="1" i="1" dirty="0">
                <a:latin typeface="Candara" panose="020E0502030303020204" pitchFamily="34" charset="0"/>
                <a:cs typeface="Arial" panose="020B0604020202020204" pitchFamily="34" charset="0"/>
              </a:rPr>
              <a:t>“abide in me and I in you” </a:t>
            </a:r>
            <a:r>
              <a:rPr lang="en-US" sz="3200" i="1" dirty="0">
                <a:latin typeface="Candara" panose="020E0502030303020204" pitchFamily="34" charset="0"/>
                <a:cs typeface="Arial" panose="020B0604020202020204" pitchFamily="34" charset="0"/>
              </a:rPr>
              <a:t>– v. 4</a:t>
            </a:r>
          </a:p>
          <a:p>
            <a:pPr marL="617220" lvl="1" indent="-274320">
              <a:lnSpc>
                <a:spcPct val="100000"/>
              </a:lnSpc>
              <a:spcBef>
                <a:spcPts val="600"/>
              </a:spcBef>
            </a:pPr>
            <a:r>
              <a:rPr lang="en-US" sz="2800" dirty="0">
                <a:latin typeface="Candara" panose="020E0502030303020204" pitchFamily="34" charset="0"/>
                <a:cs typeface="Arial" panose="020B0604020202020204" pitchFamily="34" charset="0"/>
              </a:rPr>
              <a:t>One cannot survive or function spiritually without </a:t>
            </a:r>
            <a:r>
              <a:rPr lang="en-US" sz="2800" i="1" u="sng" dirty="0">
                <a:latin typeface="Candara" panose="020E0502030303020204" pitchFamily="34" charset="0"/>
                <a:cs typeface="Arial" panose="020B0604020202020204" pitchFamily="34" charset="0"/>
              </a:rPr>
              <a:t>abiding in Christ</a:t>
            </a:r>
          </a:p>
          <a:p>
            <a:pPr marL="0" indent="0">
              <a:lnSpc>
                <a:spcPct val="100000"/>
              </a:lnSpc>
              <a:spcBef>
                <a:spcPts val="600"/>
              </a:spcBef>
              <a:buNone/>
            </a:pPr>
            <a:r>
              <a:rPr lang="en-US" sz="3600" b="1" dirty="0">
                <a:latin typeface="Candara" panose="020E0502030303020204" pitchFamily="34" charset="0"/>
                <a:cs typeface="Arial" panose="020B0604020202020204" pitchFamily="34" charset="0"/>
              </a:rPr>
              <a:t>How can we be in Christ and He in us?</a:t>
            </a:r>
            <a:endParaRPr lang="en-US" sz="3600" b="1" dirty="0">
              <a:latin typeface="Candara" panose="020E0502030303020204" pitchFamily="34" charset="0"/>
            </a:endParaRPr>
          </a:p>
          <a:p>
            <a:pPr>
              <a:lnSpc>
                <a:spcPct val="100000"/>
              </a:lnSpc>
              <a:spcBef>
                <a:spcPts val="0"/>
              </a:spcBef>
            </a:pPr>
            <a:endParaRPr lang="en-US" sz="3600" b="1" dirty="0">
              <a:latin typeface="Candara" panose="020E0502030303020204" pitchFamily="34" charset="0"/>
            </a:endParaRP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10620" y="483440"/>
            <a:ext cx="8347269" cy="583800"/>
          </a:xfrm>
        </p:spPr>
        <p:txBody>
          <a:bodyPr/>
          <a:lstStyle/>
          <a:p>
            <a:r>
              <a:rPr lang="en-US" sz="4400" dirty="0">
                <a:latin typeface="Candara" panose="020E0502030303020204" pitchFamily="34" charset="0"/>
              </a:rPr>
              <a:t>INTRODUCTION</a:t>
            </a:r>
          </a:p>
        </p:txBody>
      </p:sp>
      <p:sp>
        <p:nvSpPr>
          <p:cNvPr id="4" name="Slide Number Placeholder 3">
            <a:extLst>
              <a:ext uri="{FF2B5EF4-FFF2-40B4-BE49-F238E27FC236}">
                <a16:creationId xmlns:a16="http://schemas.microsoft.com/office/drawing/2014/main" id="{A4715B42-030C-25AE-918E-34652473A964}"/>
              </a:ext>
            </a:extLst>
          </p:cNvPr>
          <p:cNvSpPr>
            <a:spLocks noGrp="1"/>
          </p:cNvSpPr>
          <p:nvPr>
            <p:ph type="sldNum" sz="quarter" idx="12"/>
          </p:nvPr>
        </p:nvSpPr>
        <p:spPr/>
        <p:txBody>
          <a:bodyPr/>
          <a:lstStyle/>
          <a:p>
            <a:fld id="{6F705D35-D126-3B47-A82C-2A13EA9E0A67}" type="slidenum">
              <a:rPr lang="en-US" smtClean="0"/>
              <a:t>4</a:t>
            </a:fld>
            <a:endParaRPr lang="en-US" dirty="0"/>
          </a:p>
        </p:txBody>
      </p:sp>
    </p:spTree>
    <p:extLst>
      <p:ext uri="{BB962C8B-B14F-4D97-AF65-F5344CB8AC3E}">
        <p14:creationId xmlns:p14="http://schemas.microsoft.com/office/powerpoint/2010/main" val="1459366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620" y="1456799"/>
            <a:ext cx="8456862" cy="4415968"/>
          </a:xfrm>
        </p:spPr>
        <p:txBody>
          <a:bodyPr>
            <a:normAutofit/>
          </a:bodyPr>
          <a:lstStyle/>
          <a:p>
            <a:pPr marL="0" indent="0">
              <a:lnSpc>
                <a:spcPct val="90000"/>
              </a:lnSpc>
              <a:spcBef>
                <a:spcPts val="600"/>
              </a:spcBef>
              <a:buNone/>
            </a:pPr>
            <a:r>
              <a:rPr lang="en-US" sz="4400" b="1" dirty="0">
                <a:latin typeface="Candara" panose="020E0502030303020204" pitchFamily="34" charset="0"/>
              </a:rPr>
              <a:t>In this lesson we will consider the…</a:t>
            </a:r>
          </a:p>
          <a:p>
            <a:pPr marL="274320" indent="-274320" algn="ctr">
              <a:lnSpc>
                <a:spcPct val="90000"/>
              </a:lnSpc>
              <a:spcBef>
                <a:spcPts val="1800"/>
              </a:spcBef>
            </a:pPr>
            <a:r>
              <a:rPr lang="en-US" sz="3600" b="1" i="1" dirty="0">
                <a:latin typeface="Candara" panose="020E0502030303020204" pitchFamily="34" charset="0"/>
              </a:rPr>
              <a:t> </a:t>
            </a:r>
            <a:r>
              <a:rPr lang="en-US" sz="4200" b="1" i="1" u="sng" dirty="0">
                <a:latin typeface="Candara" panose="020E0502030303020204" pitchFamily="34" charset="0"/>
              </a:rPr>
              <a:t>BENEFITS</a:t>
            </a:r>
            <a:r>
              <a:rPr lang="en-US" sz="3600" b="1" i="1" dirty="0">
                <a:latin typeface="Candara" panose="020E0502030303020204" pitchFamily="34" charset="0"/>
              </a:rPr>
              <a:t> </a:t>
            </a:r>
            <a:r>
              <a:rPr lang="en-US" sz="3600" b="1" dirty="0">
                <a:latin typeface="Candara" panose="020E0502030303020204" pitchFamily="34" charset="0"/>
              </a:rPr>
              <a:t>of this abiding</a:t>
            </a:r>
          </a:p>
          <a:p>
            <a:pPr marL="274320" indent="-274320" algn="ctr">
              <a:lnSpc>
                <a:spcPct val="90000"/>
              </a:lnSpc>
              <a:spcBef>
                <a:spcPts val="1800"/>
              </a:spcBef>
            </a:pPr>
            <a:r>
              <a:rPr lang="en-US" sz="3600" b="1" i="1" dirty="0">
                <a:latin typeface="Candara" panose="020E0502030303020204" pitchFamily="34" charset="0"/>
              </a:rPr>
              <a:t> </a:t>
            </a:r>
            <a:r>
              <a:rPr lang="en-US" sz="4200" b="1" i="1" u="sng" dirty="0">
                <a:latin typeface="Candara" panose="020E0502030303020204" pitchFamily="34" charset="0"/>
              </a:rPr>
              <a:t>MEANS</a:t>
            </a:r>
            <a:r>
              <a:rPr lang="en-US" sz="3600" b="1" i="1" dirty="0">
                <a:latin typeface="Candara" panose="020E0502030303020204" pitchFamily="34" charset="0"/>
              </a:rPr>
              <a:t> </a:t>
            </a:r>
            <a:r>
              <a:rPr lang="en-US" sz="3600" b="1" dirty="0">
                <a:latin typeface="Candara" panose="020E0502030303020204" pitchFamily="34" charset="0"/>
              </a:rPr>
              <a:t>of this abiding</a:t>
            </a:r>
          </a:p>
          <a:p>
            <a:pPr marL="274320" indent="-274320" algn="ctr">
              <a:lnSpc>
                <a:spcPct val="90000"/>
              </a:lnSpc>
              <a:spcBef>
                <a:spcPts val="1800"/>
              </a:spcBef>
            </a:pPr>
            <a:r>
              <a:rPr lang="en-US" sz="3600" b="1" i="1" dirty="0">
                <a:latin typeface="Candara" panose="020E0502030303020204" pitchFamily="34" charset="0"/>
              </a:rPr>
              <a:t> </a:t>
            </a:r>
            <a:r>
              <a:rPr lang="en-US" sz="4200" b="1" i="1" u="sng" dirty="0">
                <a:latin typeface="Candara" panose="020E0502030303020204" pitchFamily="34" charset="0"/>
              </a:rPr>
              <a:t>ALTERNATIVE</a:t>
            </a:r>
            <a:r>
              <a:rPr lang="en-US" sz="3600" b="1" i="1" dirty="0">
                <a:latin typeface="Candara" panose="020E0502030303020204" pitchFamily="34" charset="0"/>
              </a:rPr>
              <a:t> </a:t>
            </a:r>
            <a:r>
              <a:rPr lang="en-US" sz="3600" b="1" dirty="0">
                <a:latin typeface="Candara" panose="020E0502030303020204" pitchFamily="34" charset="0"/>
              </a:rPr>
              <a:t>to this abiding</a:t>
            </a:r>
          </a:p>
          <a:p>
            <a:pPr marL="0" indent="0">
              <a:lnSpc>
                <a:spcPct val="90000"/>
              </a:lnSpc>
              <a:spcBef>
                <a:spcPts val="600"/>
              </a:spcBef>
              <a:buNone/>
            </a:pPr>
            <a:endParaRPr lang="en-US" sz="2800" i="1" dirty="0">
              <a:latin typeface="Candara" panose="020E0502030303020204" pitchFamily="34" charset="0"/>
            </a:endParaRP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10620" y="483440"/>
            <a:ext cx="8347269" cy="583800"/>
          </a:xfrm>
        </p:spPr>
        <p:txBody>
          <a:bodyPr/>
          <a:lstStyle/>
          <a:p>
            <a:r>
              <a:rPr lang="en-US" sz="4800" dirty="0">
                <a:latin typeface="Candara" panose="020E0502030303020204" pitchFamily="34" charset="0"/>
              </a:rPr>
              <a:t>INTRODUCTION</a:t>
            </a:r>
          </a:p>
        </p:txBody>
      </p:sp>
      <p:sp>
        <p:nvSpPr>
          <p:cNvPr id="4" name="Slide Number Placeholder 3">
            <a:extLst>
              <a:ext uri="{FF2B5EF4-FFF2-40B4-BE49-F238E27FC236}">
                <a16:creationId xmlns:a16="http://schemas.microsoft.com/office/drawing/2014/main" id="{363637C0-B319-CBC6-0EA1-E2F2DC17E44F}"/>
              </a:ext>
            </a:extLst>
          </p:cNvPr>
          <p:cNvSpPr>
            <a:spLocks noGrp="1"/>
          </p:cNvSpPr>
          <p:nvPr>
            <p:ph type="sldNum" sz="quarter" idx="12"/>
          </p:nvPr>
        </p:nvSpPr>
        <p:spPr/>
        <p:txBody>
          <a:bodyPr/>
          <a:lstStyle/>
          <a:p>
            <a:fld id="{6F705D35-D126-3B47-A82C-2A13EA9E0A67}" type="slidenum">
              <a:rPr lang="en-US" smtClean="0"/>
              <a:t>5</a:t>
            </a:fld>
            <a:endParaRPr lang="en-US" dirty="0"/>
          </a:p>
        </p:txBody>
      </p:sp>
    </p:spTree>
    <p:extLst>
      <p:ext uri="{BB962C8B-B14F-4D97-AF65-F5344CB8AC3E}">
        <p14:creationId xmlns:p14="http://schemas.microsoft.com/office/powerpoint/2010/main" val="7326844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620" y="1456799"/>
            <a:ext cx="8552026" cy="5162942"/>
          </a:xfrm>
        </p:spPr>
        <p:txBody>
          <a:bodyPr>
            <a:normAutofit/>
          </a:bodyPr>
          <a:lstStyle/>
          <a:p>
            <a:pPr marL="0" indent="0">
              <a:lnSpc>
                <a:spcPct val="90000"/>
              </a:lnSpc>
              <a:spcBef>
                <a:spcPts val="600"/>
              </a:spcBef>
              <a:buNone/>
            </a:pPr>
            <a:r>
              <a:rPr lang="en-US" sz="3600" b="1" dirty="0">
                <a:latin typeface="Candara" panose="020E0502030303020204" pitchFamily="34" charset="0"/>
              </a:rPr>
              <a:t>He continually purges, cleanses and purifies us </a:t>
            </a:r>
            <a:r>
              <a:rPr lang="en-US" sz="3600" i="1" dirty="0">
                <a:latin typeface="Candara" panose="020E0502030303020204" pitchFamily="34" charset="0"/>
              </a:rPr>
              <a:t>– vv. 2-3</a:t>
            </a:r>
          </a:p>
          <a:p>
            <a:pPr marL="274320" indent="-274320">
              <a:lnSpc>
                <a:spcPct val="90000"/>
              </a:lnSpc>
              <a:spcBef>
                <a:spcPts val="600"/>
              </a:spcBef>
            </a:pPr>
            <a:r>
              <a:rPr lang="en-US" sz="3200" dirty="0">
                <a:latin typeface="Candara" panose="020E0502030303020204" pitchFamily="34" charset="0"/>
              </a:rPr>
              <a:t>By application of His word </a:t>
            </a:r>
            <a:r>
              <a:rPr lang="en-US" sz="3200" i="1" dirty="0">
                <a:latin typeface="Candara" panose="020E0502030303020204" pitchFamily="34" charset="0"/>
              </a:rPr>
              <a:t>– v. 3; 1 Pet. 1:22</a:t>
            </a:r>
          </a:p>
          <a:p>
            <a:pPr marL="274320" indent="-274320">
              <a:lnSpc>
                <a:spcPct val="90000"/>
              </a:lnSpc>
              <a:spcBef>
                <a:spcPts val="1200"/>
              </a:spcBef>
            </a:pPr>
            <a:r>
              <a:rPr lang="en-US" sz="3200" dirty="0">
                <a:latin typeface="Candara" panose="020E0502030303020204" pitchFamily="34" charset="0"/>
              </a:rPr>
              <a:t>By walking in the light and confessing our sins </a:t>
            </a:r>
            <a:r>
              <a:rPr lang="en-US" sz="3200" i="1" dirty="0">
                <a:latin typeface="Candara" panose="020E0502030303020204" pitchFamily="34" charset="0"/>
              </a:rPr>
              <a:t>– 1 John 1:7-9</a:t>
            </a:r>
          </a:p>
          <a:p>
            <a:pPr marL="274320" indent="-274320">
              <a:lnSpc>
                <a:spcPct val="90000"/>
              </a:lnSpc>
              <a:spcBef>
                <a:spcPts val="1200"/>
              </a:spcBef>
            </a:pPr>
            <a:r>
              <a:rPr lang="en-US" sz="3200" dirty="0">
                <a:latin typeface="Candara" panose="020E0502030303020204" pitchFamily="34" charset="0"/>
              </a:rPr>
              <a:t>By enduring the trials and sufferings of the life of a Christian – </a:t>
            </a:r>
            <a:r>
              <a:rPr lang="en-US" sz="3200" i="1" dirty="0">
                <a:latin typeface="Candara" panose="020E0502030303020204" pitchFamily="34" charset="0"/>
              </a:rPr>
              <a:t>1 Pet. 1:6-7; 4:12-16</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10620" y="483440"/>
            <a:ext cx="8347269" cy="583800"/>
          </a:xfrm>
        </p:spPr>
        <p:txBody>
          <a:bodyPr/>
          <a:lstStyle/>
          <a:p>
            <a:r>
              <a:rPr lang="en-US" sz="4400" dirty="0">
                <a:latin typeface="Candara" panose="020E0502030303020204" pitchFamily="34" charset="0"/>
              </a:rPr>
              <a:t>The </a:t>
            </a:r>
            <a:r>
              <a:rPr lang="en-US" sz="4400" i="1" u="sng" dirty="0">
                <a:latin typeface="Candara" panose="020E0502030303020204" pitchFamily="34" charset="0"/>
              </a:rPr>
              <a:t>BENEFITS</a:t>
            </a:r>
            <a:r>
              <a:rPr lang="en-US" sz="4400" dirty="0">
                <a:latin typeface="Candara" panose="020E0502030303020204" pitchFamily="34" charset="0"/>
              </a:rPr>
              <a:t> of this Abiding</a:t>
            </a:r>
          </a:p>
        </p:txBody>
      </p:sp>
      <p:sp>
        <p:nvSpPr>
          <p:cNvPr id="4" name="Slide Number Placeholder 3">
            <a:extLst>
              <a:ext uri="{FF2B5EF4-FFF2-40B4-BE49-F238E27FC236}">
                <a16:creationId xmlns:a16="http://schemas.microsoft.com/office/drawing/2014/main" id="{89CCAC77-A9E6-4CFD-8944-7D68F2A59010}"/>
              </a:ext>
            </a:extLst>
          </p:cNvPr>
          <p:cNvSpPr>
            <a:spLocks noGrp="1"/>
          </p:cNvSpPr>
          <p:nvPr>
            <p:ph type="sldNum" sz="quarter" idx="12"/>
          </p:nvPr>
        </p:nvSpPr>
        <p:spPr/>
        <p:txBody>
          <a:bodyPr/>
          <a:lstStyle/>
          <a:p>
            <a:fld id="{6F705D35-D126-3B47-A82C-2A13EA9E0A67}" type="slidenum">
              <a:rPr lang="en-US" smtClean="0"/>
              <a:t>6</a:t>
            </a:fld>
            <a:endParaRPr lang="en-US" dirty="0"/>
          </a:p>
        </p:txBody>
      </p:sp>
    </p:spTree>
    <p:extLst>
      <p:ext uri="{BB962C8B-B14F-4D97-AF65-F5344CB8AC3E}">
        <p14:creationId xmlns:p14="http://schemas.microsoft.com/office/powerpoint/2010/main" val="3049813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620" y="1456799"/>
            <a:ext cx="8552026" cy="5162942"/>
          </a:xfrm>
        </p:spPr>
        <p:txBody>
          <a:bodyPr>
            <a:normAutofit/>
          </a:bodyPr>
          <a:lstStyle/>
          <a:p>
            <a:pPr marL="0" indent="0">
              <a:lnSpc>
                <a:spcPct val="90000"/>
              </a:lnSpc>
              <a:spcBef>
                <a:spcPts val="600"/>
              </a:spcBef>
              <a:buNone/>
            </a:pPr>
            <a:r>
              <a:rPr lang="en-US" sz="3600" b="1" dirty="0">
                <a:latin typeface="Candara" panose="020E0502030303020204" pitchFamily="34" charset="0"/>
              </a:rPr>
              <a:t>Christ gives us the ability to bear fruit</a:t>
            </a:r>
          </a:p>
          <a:p>
            <a:pPr marL="548640" lvl="1" indent="-274320">
              <a:lnSpc>
                <a:spcPct val="90000"/>
              </a:lnSpc>
              <a:spcBef>
                <a:spcPts val="0"/>
              </a:spcBef>
            </a:pPr>
            <a:r>
              <a:rPr lang="en-US" sz="2800" i="1" dirty="0">
                <a:latin typeface="Candara" panose="020E0502030303020204" pitchFamily="34" charset="0"/>
              </a:rPr>
              <a:t>vv. 4-5</a:t>
            </a:r>
          </a:p>
          <a:p>
            <a:pPr marL="274320" indent="-274320">
              <a:lnSpc>
                <a:spcPct val="90000"/>
              </a:lnSpc>
              <a:spcBef>
                <a:spcPts val="600"/>
              </a:spcBef>
            </a:pPr>
            <a:r>
              <a:rPr lang="en-US" sz="3200" dirty="0">
                <a:latin typeface="Candara" panose="020E0502030303020204" pitchFamily="34" charset="0"/>
              </a:rPr>
              <a:t>We are His workmanship created unto good </a:t>
            </a:r>
            <a:r>
              <a:rPr lang="en-US" sz="3200" i="1" dirty="0">
                <a:latin typeface="Candara" panose="020E0502030303020204" pitchFamily="34" charset="0"/>
              </a:rPr>
              <a:t>works – Eph. 2:10</a:t>
            </a:r>
          </a:p>
          <a:p>
            <a:pPr marL="274320" indent="-274320">
              <a:lnSpc>
                <a:spcPct val="90000"/>
              </a:lnSpc>
              <a:spcBef>
                <a:spcPts val="1200"/>
              </a:spcBef>
            </a:pPr>
            <a:r>
              <a:rPr lang="en-US" sz="3200" dirty="0">
                <a:latin typeface="Candara" panose="020E0502030303020204" pitchFamily="34" charset="0"/>
              </a:rPr>
              <a:t>Through strength in Christ, we can do all things </a:t>
            </a:r>
            <a:r>
              <a:rPr lang="en-US" sz="3200" i="1" dirty="0">
                <a:latin typeface="Candara" panose="020E0502030303020204" pitchFamily="34" charset="0"/>
              </a:rPr>
              <a:t>– Phil. 4:13</a:t>
            </a:r>
          </a:p>
          <a:p>
            <a:pPr marL="0" indent="0">
              <a:lnSpc>
                <a:spcPct val="90000"/>
              </a:lnSpc>
              <a:spcBef>
                <a:spcPts val="1200"/>
              </a:spcBef>
              <a:buNone/>
            </a:pPr>
            <a:r>
              <a:rPr lang="en-US" sz="3600" b="1" dirty="0">
                <a:latin typeface="Candara" panose="020E0502030303020204" pitchFamily="34" charset="0"/>
              </a:rPr>
              <a:t>He answers our prayers </a:t>
            </a:r>
            <a:r>
              <a:rPr lang="en-US" sz="3600" i="1" dirty="0">
                <a:latin typeface="Candara" panose="020E0502030303020204" pitchFamily="34" charset="0"/>
              </a:rPr>
              <a:t>– v. 7</a:t>
            </a:r>
          </a:p>
          <a:p>
            <a:pPr marL="274320" indent="-274320">
              <a:lnSpc>
                <a:spcPct val="90000"/>
              </a:lnSpc>
              <a:spcBef>
                <a:spcPts val="0"/>
              </a:spcBef>
            </a:pPr>
            <a:r>
              <a:rPr lang="en-US" sz="3200" dirty="0">
                <a:latin typeface="Candara" panose="020E0502030303020204" pitchFamily="34" charset="0"/>
              </a:rPr>
              <a:t>If asked according to His will </a:t>
            </a:r>
            <a:r>
              <a:rPr lang="en-US" sz="3200" i="1" dirty="0">
                <a:latin typeface="Candara" panose="020E0502030303020204" pitchFamily="34" charset="0"/>
              </a:rPr>
              <a:t>– 1 Jn. 5:14, 15</a:t>
            </a:r>
          </a:p>
          <a:p>
            <a:pPr marL="274320" indent="-274320">
              <a:lnSpc>
                <a:spcPct val="90000"/>
              </a:lnSpc>
              <a:spcBef>
                <a:spcPts val="0"/>
              </a:spcBef>
            </a:pPr>
            <a:r>
              <a:rPr lang="en-US" sz="3200" dirty="0">
                <a:latin typeface="Candara" panose="020E0502030303020204" pitchFamily="34" charset="0"/>
              </a:rPr>
              <a:t>If the desired answer is according to His will</a:t>
            </a:r>
            <a:endParaRPr lang="en-US" sz="3200" i="1" dirty="0">
              <a:latin typeface="Candara" panose="020E0502030303020204" pitchFamily="34" charset="0"/>
            </a:endParaRPr>
          </a:p>
          <a:p>
            <a:pPr marL="0" indent="0">
              <a:lnSpc>
                <a:spcPct val="90000"/>
              </a:lnSpc>
              <a:spcBef>
                <a:spcPts val="1200"/>
              </a:spcBef>
              <a:buNone/>
            </a:pPr>
            <a:endParaRPr lang="en-US" sz="3600" i="1" dirty="0">
              <a:latin typeface="Candara" panose="020E0502030303020204" pitchFamily="34" charset="0"/>
            </a:endParaRP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10620" y="483440"/>
            <a:ext cx="8552026" cy="583800"/>
          </a:xfrm>
        </p:spPr>
        <p:txBody>
          <a:bodyPr/>
          <a:lstStyle/>
          <a:p>
            <a:r>
              <a:rPr lang="en-US" sz="4400" dirty="0">
                <a:latin typeface="Candara" panose="020E0502030303020204" pitchFamily="34" charset="0"/>
              </a:rPr>
              <a:t>The </a:t>
            </a:r>
            <a:r>
              <a:rPr lang="en-US" sz="4400" i="1" u="sng" dirty="0">
                <a:latin typeface="Candara" panose="020E0502030303020204" pitchFamily="34" charset="0"/>
              </a:rPr>
              <a:t>BENEFITS</a:t>
            </a:r>
            <a:r>
              <a:rPr lang="en-US" sz="4400" dirty="0">
                <a:latin typeface="Candara" panose="020E0502030303020204" pitchFamily="34" charset="0"/>
              </a:rPr>
              <a:t> of this Abiding</a:t>
            </a:r>
          </a:p>
        </p:txBody>
      </p:sp>
      <p:sp>
        <p:nvSpPr>
          <p:cNvPr id="4" name="Slide Number Placeholder 3">
            <a:extLst>
              <a:ext uri="{FF2B5EF4-FFF2-40B4-BE49-F238E27FC236}">
                <a16:creationId xmlns:a16="http://schemas.microsoft.com/office/drawing/2014/main" id="{89CCAC77-A9E6-4CFD-8944-7D68F2A59010}"/>
              </a:ext>
            </a:extLst>
          </p:cNvPr>
          <p:cNvSpPr>
            <a:spLocks noGrp="1"/>
          </p:cNvSpPr>
          <p:nvPr>
            <p:ph type="sldNum" sz="quarter" idx="12"/>
          </p:nvPr>
        </p:nvSpPr>
        <p:spPr/>
        <p:txBody>
          <a:bodyPr/>
          <a:lstStyle/>
          <a:p>
            <a:fld id="{6F705D35-D126-3B47-A82C-2A13EA9E0A67}" type="slidenum">
              <a:rPr lang="en-US" smtClean="0"/>
              <a:t>7</a:t>
            </a:fld>
            <a:endParaRPr lang="en-US" dirty="0"/>
          </a:p>
        </p:txBody>
      </p:sp>
    </p:spTree>
    <p:extLst>
      <p:ext uri="{BB962C8B-B14F-4D97-AF65-F5344CB8AC3E}">
        <p14:creationId xmlns:p14="http://schemas.microsoft.com/office/powerpoint/2010/main" val="37217717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620" y="1456798"/>
            <a:ext cx="8552026" cy="5401201"/>
          </a:xfrm>
        </p:spPr>
        <p:txBody>
          <a:bodyPr>
            <a:normAutofit lnSpcReduction="10000"/>
          </a:bodyPr>
          <a:lstStyle/>
          <a:p>
            <a:pPr marL="0" indent="0">
              <a:lnSpc>
                <a:spcPct val="90000"/>
              </a:lnSpc>
              <a:spcBef>
                <a:spcPts val="600"/>
              </a:spcBef>
              <a:buNone/>
            </a:pPr>
            <a:r>
              <a:rPr lang="en-US" sz="3600" b="1" dirty="0">
                <a:latin typeface="Candara" panose="020E0502030303020204" pitchFamily="34" charset="0"/>
              </a:rPr>
              <a:t>He abides in us as His word abides in us</a:t>
            </a:r>
          </a:p>
          <a:p>
            <a:pPr marL="274320" indent="-274320">
              <a:lnSpc>
                <a:spcPct val="90000"/>
              </a:lnSpc>
              <a:spcBef>
                <a:spcPts val="600"/>
              </a:spcBef>
            </a:pPr>
            <a:r>
              <a:rPr lang="en-US" sz="3200" dirty="0">
                <a:latin typeface="Candara" panose="020E0502030303020204" pitchFamily="34" charset="0"/>
              </a:rPr>
              <a:t>Notice the use of </a:t>
            </a:r>
            <a:r>
              <a:rPr lang="en-US" sz="3200" b="1" i="1" dirty="0">
                <a:latin typeface="Candara" panose="020E0502030303020204" pitchFamily="34" charset="0"/>
              </a:rPr>
              <a:t>“my words” </a:t>
            </a:r>
            <a:r>
              <a:rPr lang="en-US" sz="3200" dirty="0">
                <a:latin typeface="Candara" panose="020E0502030303020204" pitchFamily="34" charset="0"/>
              </a:rPr>
              <a:t>for</a:t>
            </a:r>
            <a:r>
              <a:rPr lang="en-US" sz="3200" i="1" dirty="0">
                <a:latin typeface="Candara" panose="020E0502030303020204" pitchFamily="34" charset="0"/>
              </a:rPr>
              <a:t> </a:t>
            </a:r>
            <a:r>
              <a:rPr lang="en-US" sz="3200" b="1" i="1" dirty="0">
                <a:latin typeface="Candara" panose="020E0502030303020204" pitchFamily="34" charset="0"/>
              </a:rPr>
              <a:t>“I” </a:t>
            </a:r>
            <a:r>
              <a:rPr lang="en-US" sz="3200" i="1" dirty="0">
                <a:latin typeface="Candara" panose="020E0502030303020204" pitchFamily="34" charset="0"/>
              </a:rPr>
              <a:t>– v. 7</a:t>
            </a:r>
          </a:p>
          <a:p>
            <a:pPr marL="274320" indent="-274320">
              <a:lnSpc>
                <a:spcPct val="90000"/>
              </a:lnSpc>
              <a:spcBef>
                <a:spcPts val="600"/>
              </a:spcBef>
            </a:pPr>
            <a:r>
              <a:rPr lang="en-US" sz="3200" dirty="0">
                <a:latin typeface="Candara" panose="020E0502030303020204" pitchFamily="34" charset="0"/>
              </a:rPr>
              <a:t>As we abide in Him, we </a:t>
            </a:r>
            <a:r>
              <a:rPr lang="en-US" sz="3200" b="1" i="1" dirty="0">
                <a:latin typeface="Candara" panose="020E0502030303020204" pitchFamily="34" charset="0"/>
              </a:rPr>
              <a:t>“abide” </a:t>
            </a:r>
            <a:r>
              <a:rPr lang="en-US" sz="3200" dirty="0">
                <a:latin typeface="Candara" panose="020E0502030303020204" pitchFamily="34" charset="0"/>
              </a:rPr>
              <a:t>in His words </a:t>
            </a:r>
            <a:r>
              <a:rPr lang="en-US" sz="3200" i="1" dirty="0">
                <a:latin typeface="Candara" panose="020E0502030303020204" pitchFamily="34" charset="0"/>
              </a:rPr>
              <a:t>– </a:t>
            </a:r>
            <a:r>
              <a:rPr lang="en-US" sz="3200" dirty="0">
                <a:latin typeface="Candara" panose="020E0502030303020204" pitchFamily="34" charset="0"/>
              </a:rPr>
              <a:t>Jn. 8:31 (ASV &amp; NKJV)</a:t>
            </a:r>
          </a:p>
          <a:p>
            <a:pPr marL="274320" indent="-274320">
              <a:lnSpc>
                <a:spcPct val="90000"/>
              </a:lnSpc>
              <a:spcBef>
                <a:spcPts val="600"/>
              </a:spcBef>
            </a:pPr>
            <a:r>
              <a:rPr lang="en-US" sz="3200" dirty="0">
                <a:latin typeface="Candara" panose="020E0502030303020204" pitchFamily="34" charset="0"/>
              </a:rPr>
              <a:t>The same is true of the Spirit abiding in or dwelling is us </a:t>
            </a:r>
            <a:r>
              <a:rPr lang="en-US" sz="3200" i="1" dirty="0">
                <a:latin typeface="Candara" panose="020E0502030303020204" pitchFamily="34" charset="0"/>
              </a:rPr>
              <a:t>– Col. 3:16; Eph.  5:18-19</a:t>
            </a:r>
          </a:p>
          <a:p>
            <a:pPr marL="0" indent="0">
              <a:lnSpc>
                <a:spcPct val="90000"/>
              </a:lnSpc>
              <a:spcBef>
                <a:spcPts val="1200"/>
              </a:spcBef>
              <a:buNone/>
            </a:pPr>
            <a:r>
              <a:rPr lang="en-US" sz="3600" b="1" dirty="0">
                <a:latin typeface="Candara" panose="020E0502030303020204" pitchFamily="34" charset="0"/>
              </a:rPr>
              <a:t>He continues to abide in us ONLY if we bear fruit </a:t>
            </a:r>
            <a:r>
              <a:rPr lang="en-US" sz="3600" i="1" dirty="0">
                <a:latin typeface="Candara" panose="020E0502030303020204" pitchFamily="34" charset="0"/>
              </a:rPr>
              <a:t>– v. 2</a:t>
            </a:r>
          </a:p>
          <a:p>
            <a:pPr marL="274320" indent="-274320">
              <a:lnSpc>
                <a:spcPct val="90000"/>
              </a:lnSpc>
              <a:spcBef>
                <a:spcPts val="600"/>
              </a:spcBef>
            </a:pPr>
            <a:r>
              <a:rPr lang="en-US" sz="3200" dirty="0">
                <a:latin typeface="Candara" panose="020E0502030303020204" pitchFamily="34" charset="0"/>
              </a:rPr>
              <a:t>He gives us the ability to bear fruit </a:t>
            </a:r>
          </a:p>
          <a:p>
            <a:pPr marL="274320" indent="-274320">
              <a:lnSpc>
                <a:spcPct val="90000"/>
              </a:lnSpc>
              <a:spcBef>
                <a:spcPts val="600"/>
              </a:spcBef>
            </a:pPr>
            <a:r>
              <a:rPr lang="en-US" sz="3200" dirty="0">
                <a:latin typeface="Candara" panose="020E0502030303020204" pitchFamily="34" charset="0"/>
              </a:rPr>
              <a:t>If we don’t bear fruit, we will be cut off</a:t>
            </a:r>
          </a:p>
          <a:p>
            <a:pPr marL="617220" lvl="1" indent="-274320">
              <a:lnSpc>
                <a:spcPct val="90000"/>
              </a:lnSpc>
              <a:spcBef>
                <a:spcPts val="0"/>
              </a:spcBef>
            </a:pPr>
            <a:r>
              <a:rPr lang="en-US" sz="2800" dirty="0">
                <a:latin typeface="Candara" panose="020E0502030303020204" pitchFamily="34" charset="0"/>
              </a:rPr>
              <a:t>vv. 2, 6</a:t>
            </a:r>
          </a:p>
          <a:p>
            <a:pPr marL="0" indent="0">
              <a:lnSpc>
                <a:spcPct val="90000"/>
              </a:lnSpc>
              <a:spcBef>
                <a:spcPts val="1200"/>
              </a:spcBef>
              <a:buNone/>
            </a:pPr>
            <a:endParaRPr lang="en-US" sz="3600" i="1" dirty="0">
              <a:latin typeface="Candara" panose="020E0502030303020204" pitchFamily="34" charset="0"/>
            </a:endParaRP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10620" y="483440"/>
            <a:ext cx="8347269" cy="583800"/>
          </a:xfrm>
        </p:spPr>
        <p:txBody>
          <a:bodyPr/>
          <a:lstStyle/>
          <a:p>
            <a:r>
              <a:rPr lang="en-US" sz="4400" dirty="0">
                <a:latin typeface="Candara" panose="020E0502030303020204" pitchFamily="34" charset="0"/>
              </a:rPr>
              <a:t>The </a:t>
            </a:r>
            <a:r>
              <a:rPr lang="en-US" sz="4400" i="1" u="sng" dirty="0">
                <a:latin typeface="Candara" panose="020E0502030303020204" pitchFamily="34" charset="0"/>
              </a:rPr>
              <a:t>MEANS</a:t>
            </a:r>
            <a:r>
              <a:rPr lang="en-US" sz="4400" dirty="0">
                <a:latin typeface="Candara" panose="020E0502030303020204" pitchFamily="34" charset="0"/>
              </a:rPr>
              <a:t> of this Abiding</a:t>
            </a:r>
          </a:p>
        </p:txBody>
      </p:sp>
      <p:sp>
        <p:nvSpPr>
          <p:cNvPr id="4" name="Slide Number Placeholder 3">
            <a:extLst>
              <a:ext uri="{FF2B5EF4-FFF2-40B4-BE49-F238E27FC236}">
                <a16:creationId xmlns:a16="http://schemas.microsoft.com/office/drawing/2014/main" id="{89CCAC77-A9E6-4CFD-8944-7D68F2A59010}"/>
              </a:ext>
            </a:extLst>
          </p:cNvPr>
          <p:cNvSpPr>
            <a:spLocks noGrp="1"/>
          </p:cNvSpPr>
          <p:nvPr>
            <p:ph type="sldNum" sz="quarter" idx="12"/>
          </p:nvPr>
        </p:nvSpPr>
        <p:spPr/>
        <p:txBody>
          <a:bodyPr/>
          <a:lstStyle/>
          <a:p>
            <a:fld id="{6F705D35-D126-3B47-A82C-2A13EA9E0A67}" type="slidenum">
              <a:rPr lang="en-US" smtClean="0"/>
              <a:t>8</a:t>
            </a:fld>
            <a:endParaRPr lang="en-US" dirty="0"/>
          </a:p>
        </p:txBody>
      </p:sp>
    </p:spTree>
    <p:extLst>
      <p:ext uri="{BB962C8B-B14F-4D97-AF65-F5344CB8AC3E}">
        <p14:creationId xmlns:p14="http://schemas.microsoft.com/office/powerpoint/2010/main" val="873755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620" y="1456798"/>
            <a:ext cx="8434135" cy="5401201"/>
          </a:xfrm>
        </p:spPr>
        <p:txBody>
          <a:bodyPr>
            <a:normAutofit/>
          </a:bodyPr>
          <a:lstStyle/>
          <a:p>
            <a:pPr marL="0" indent="0">
              <a:lnSpc>
                <a:spcPct val="90000"/>
              </a:lnSpc>
              <a:spcBef>
                <a:spcPts val="600"/>
              </a:spcBef>
              <a:buNone/>
            </a:pPr>
            <a:r>
              <a:rPr lang="en-US" sz="3600" b="1" dirty="0">
                <a:latin typeface="Candara" panose="020E0502030303020204" pitchFamily="34" charset="0"/>
              </a:rPr>
              <a:t>We either abide in His word and bear fruit or we are NOT His disciple </a:t>
            </a:r>
            <a:r>
              <a:rPr lang="en-US" sz="3600" i="1" dirty="0">
                <a:latin typeface="Candara" panose="020E0502030303020204" pitchFamily="34" charset="0"/>
              </a:rPr>
              <a:t>– v. 8</a:t>
            </a:r>
          </a:p>
          <a:p>
            <a:pPr marL="0" indent="0">
              <a:lnSpc>
                <a:spcPct val="90000"/>
              </a:lnSpc>
              <a:spcBef>
                <a:spcPts val="1200"/>
              </a:spcBef>
              <a:buNone/>
            </a:pPr>
            <a:r>
              <a:rPr lang="en-US" sz="3600" b="1" dirty="0">
                <a:latin typeface="Candara" panose="020E0502030303020204" pitchFamily="34" charset="0"/>
              </a:rPr>
              <a:t>We can either abide and bear fruit or be cast away, gathered up and burned in the fire </a:t>
            </a:r>
            <a:r>
              <a:rPr lang="en-US" sz="3600" i="1" dirty="0">
                <a:latin typeface="Candara" panose="020E0502030303020204" pitchFamily="34" charset="0"/>
              </a:rPr>
              <a:t>– vv. 2, 6</a:t>
            </a:r>
          </a:p>
          <a:p>
            <a:pPr marL="274320" indent="-274320">
              <a:lnSpc>
                <a:spcPct val="90000"/>
              </a:lnSpc>
              <a:spcBef>
                <a:spcPts val="600"/>
              </a:spcBef>
            </a:pPr>
            <a:r>
              <a:rPr lang="en-US" sz="3200" dirty="0">
                <a:latin typeface="Candara" panose="020E0502030303020204" pitchFamily="34" charset="0"/>
              </a:rPr>
              <a:t>It is possible for a Christian to be cast out as a branch – fall away </a:t>
            </a:r>
            <a:r>
              <a:rPr lang="en-US" sz="3200" i="1" dirty="0">
                <a:latin typeface="Candara" panose="020E0502030303020204" pitchFamily="34" charset="0"/>
              </a:rPr>
              <a:t>– 2 Pet. 2:20-22 </a:t>
            </a:r>
          </a:p>
          <a:p>
            <a:pPr marL="274320" indent="-274320">
              <a:lnSpc>
                <a:spcPct val="90000"/>
              </a:lnSpc>
              <a:spcBef>
                <a:spcPts val="1200"/>
              </a:spcBef>
            </a:pPr>
            <a:r>
              <a:rPr lang="en-US" sz="3200" dirty="0">
                <a:latin typeface="Candara" panose="020E0502030303020204" pitchFamily="34" charset="0"/>
              </a:rPr>
              <a:t>And it is possible for one who has fallen away to be grafted in again </a:t>
            </a:r>
            <a:r>
              <a:rPr lang="en-US" sz="3200" i="1" dirty="0">
                <a:latin typeface="Candara" panose="020E0502030303020204" pitchFamily="34" charset="0"/>
              </a:rPr>
              <a:t>– Rom. 11:20-24</a:t>
            </a:r>
          </a:p>
          <a:p>
            <a:pPr marL="617220" lvl="1" indent="-274320">
              <a:lnSpc>
                <a:spcPct val="90000"/>
              </a:lnSpc>
              <a:spcBef>
                <a:spcPts val="0"/>
              </a:spcBef>
            </a:pPr>
            <a:r>
              <a:rPr lang="en-US" sz="2800" i="1" dirty="0">
                <a:latin typeface="Candara" panose="020E0502030303020204" pitchFamily="34" charset="0"/>
              </a:rPr>
              <a:t>Jas. 5:19-20</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10620" y="483440"/>
            <a:ext cx="8720966" cy="583800"/>
          </a:xfrm>
        </p:spPr>
        <p:txBody>
          <a:bodyPr/>
          <a:lstStyle/>
          <a:p>
            <a:r>
              <a:rPr lang="en-US" sz="4400" dirty="0">
                <a:latin typeface="Candara" panose="020E0502030303020204" pitchFamily="34" charset="0"/>
              </a:rPr>
              <a:t>The </a:t>
            </a:r>
            <a:r>
              <a:rPr lang="en-US" sz="4400" i="1" u="sng" dirty="0">
                <a:latin typeface="Candara" panose="020E0502030303020204" pitchFamily="34" charset="0"/>
              </a:rPr>
              <a:t>ALTERNATIVE</a:t>
            </a:r>
            <a:r>
              <a:rPr lang="en-US" sz="4400" dirty="0">
                <a:latin typeface="Candara" panose="020E0502030303020204" pitchFamily="34" charset="0"/>
              </a:rPr>
              <a:t> to this Abiding</a:t>
            </a:r>
          </a:p>
        </p:txBody>
      </p:sp>
      <p:sp>
        <p:nvSpPr>
          <p:cNvPr id="4" name="Slide Number Placeholder 3">
            <a:extLst>
              <a:ext uri="{FF2B5EF4-FFF2-40B4-BE49-F238E27FC236}">
                <a16:creationId xmlns:a16="http://schemas.microsoft.com/office/drawing/2014/main" id="{89CCAC77-A9E6-4CFD-8944-7D68F2A59010}"/>
              </a:ext>
            </a:extLst>
          </p:cNvPr>
          <p:cNvSpPr>
            <a:spLocks noGrp="1"/>
          </p:cNvSpPr>
          <p:nvPr>
            <p:ph type="sldNum" sz="quarter" idx="12"/>
          </p:nvPr>
        </p:nvSpPr>
        <p:spPr/>
        <p:txBody>
          <a:bodyPr/>
          <a:lstStyle/>
          <a:p>
            <a:fld id="{6F705D35-D126-3B47-A82C-2A13EA9E0A67}" type="slidenum">
              <a:rPr lang="en-US" smtClean="0"/>
              <a:t>9</a:t>
            </a:fld>
            <a:endParaRPr lang="en-US" dirty="0"/>
          </a:p>
        </p:txBody>
      </p:sp>
    </p:spTree>
    <p:extLst>
      <p:ext uri="{BB962C8B-B14F-4D97-AF65-F5344CB8AC3E}">
        <p14:creationId xmlns:p14="http://schemas.microsoft.com/office/powerpoint/2010/main" val="40686134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inimal and Muted_ALT">
  <a:themeElements>
    <a:clrScheme name="Japan 2">
      <a:dk1>
        <a:srgbClr val="231B23"/>
      </a:dk1>
      <a:lt1>
        <a:srgbClr val="FCF5E5"/>
      </a:lt1>
      <a:dk2>
        <a:srgbClr val="231B23"/>
      </a:dk2>
      <a:lt2>
        <a:srgbClr val="FCF5E5"/>
      </a:lt2>
      <a:accent1>
        <a:srgbClr val="FDA431"/>
      </a:accent1>
      <a:accent2>
        <a:srgbClr val="4DA1A8"/>
      </a:accent2>
      <a:accent3>
        <a:srgbClr val="D7E7BA"/>
      </a:accent3>
      <a:accent4>
        <a:srgbClr val="FCF5E5"/>
      </a:accent4>
      <a:accent5>
        <a:srgbClr val="231B23"/>
      </a:accent5>
      <a:accent6>
        <a:srgbClr val="EECED3"/>
      </a:accent6>
      <a:hlink>
        <a:srgbClr val="FCA330"/>
      </a:hlink>
      <a:folHlink>
        <a:srgbClr val="4DA1A8"/>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D9CFDCE-107C-4BA4-BAF5-1A16F67739C2}" vid="{98006FC8-790D-4EF4-A18C-2AD650A278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Japanese business presentation</Template>
  <TotalTime>881</TotalTime>
  <Words>4567</Words>
  <Application>Microsoft Office PowerPoint</Application>
  <PresentationFormat>On-screen Show (4:3)</PresentationFormat>
  <Paragraphs>213</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Meiryo</vt:lpstr>
      <vt:lpstr>Meiryo UI</vt:lpstr>
      <vt:lpstr>Arial</vt:lpstr>
      <vt:lpstr>Calibri</vt:lpstr>
      <vt:lpstr>Candara</vt:lpstr>
      <vt:lpstr>Wingdings</vt:lpstr>
      <vt:lpstr>Minimal and Muted_ALT</vt:lpstr>
      <vt:lpstr> Abiding in Christ &amp; He in Us</vt:lpstr>
      <vt:lpstr>John 15:1-8 (vv. 1-4) </vt:lpstr>
      <vt:lpstr>John 15:1-8 (vv. 5-8)</vt:lpstr>
      <vt:lpstr>INTRODUCTION</vt:lpstr>
      <vt:lpstr>INTRODUCTION</vt:lpstr>
      <vt:lpstr>The BENEFITS of this Abiding</vt:lpstr>
      <vt:lpstr>The BENEFITS of this Abiding</vt:lpstr>
      <vt:lpstr>The MEANS of this Abiding</vt:lpstr>
      <vt:lpstr>The ALTERNATIVE to this Abiding</vt:lpstr>
      <vt:lpstr>CONCLUSION</vt:lpstr>
      <vt:lpstr>John 15:8, 9</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Tommy McClure</dc:creator>
  <cp:lastModifiedBy>Tommy McClure</cp:lastModifiedBy>
  <cp:revision>23</cp:revision>
  <cp:lastPrinted>2023-09-24T15:16:15Z</cp:lastPrinted>
  <dcterms:created xsi:type="dcterms:W3CDTF">2023-09-14T23:28:19Z</dcterms:created>
  <dcterms:modified xsi:type="dcterms:W3CDTF">2023-10-02T17:56:31Z</dcterms:modified>
</cp:coreProperties>
</file>