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0"/>
  </p:notesMasterIdLst>
  <p:handoutMasterIdLst>
    <p:handoutMasterId r:id="rId11"/>
  </p:handoutMasterIdLst>
  <p:sldIdLst>
    <p:sldId id="303" r:id="rId2"/>
    <p:sldId id="297" r:id="rId3"/>
    <p:sldId id="304" r:id="rId4"/>
    <p:sldId id="305" r:id="rId5"/>
    <p:sldId id="306" r:id="rId6"/>
    <p:sldId id="307" r:id="rId7"/>
    <p:sldId id="381" r:id="rId8"/>
    <p:sldId id="380"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C48"/>
    <a:srgbClr val="2C2D39"/>
    <a:srgbClr val="242630"/>
    <a:srgbClr val="2A1F43"/>
    <a:srgbClr val="0C1B43"/>
    <a:srgbClr val="000000"/>
    <a:srgbClr val="1D2225"/>
    <a:srgbClr val="F8F8F8"/>
    <a:srgbClr val="363C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B041EB-0EAC-45B7-BE1C-07E672AF9A1D}" v="452" dt="2023-09-18T17:27:48.121"/>
  </p1510:revLst>
</p1510:revInfo>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7" autoAdjust="0"/>
    <p:restoredTop sz="37167" autoAdjust="0"/>
  </p:normalViewPr>
  <p:slideViewPr>
    <p:cSldViewPr snapToGrid="0" snapToObjects="1">
      <p:cViewPr varScale="1">
        <p:scale>
          <a:sx n="37" d="100"/>
          <a:sy n="37" d="100"/>
        </p:scale>
        <p:origin x="3576" y="54"/>
      </p:cViewPr>
      <p:guideLst/>
    </p:cSldViewPr>
  </p:slideViewPr>
  <p:notesTextViewPr>
    <p:cViewPr>
      <p:scale>
        <a:sx n="1" d="1"/>
        <a:sy n="1" d="1"/>
      </p:scale>
      <p:origin x="0" y="0"/>
    </p:cViewPr>
  </p:notesTextViewPr>
  <p:notesViewPr>
    <p:cSldViewPr snapToGrid="0" snapToObjects="1">
      <p:cViewPr varScale="1">
        <p:scale>
          <a:sx n="84" d="100"/>
          <a:sy n="84" d="100"/>
        </p:scale>
        <p:origin x="39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6B207C3-EF08-4B92-AC4B-F23C6A584AAE}"/>
    <pc:docChg chg="undo custSel addSld modSld">
      <pc:chgData name="Tommy McClure" userId="5f57beb918c8a44c" providerId="LiveId" clId="{B6B207C3-EF08-4B92-AC4B-F23C6A584AAE}" dt="2023-09-15T20:06:42.440" v="1248" actId="115"/>
      <pc:docMkLst>
        <pc:docMk/>
      </pc:docMkLst>
      <pc:sldChg chg="modSp mod">
        <pc:chgData name="Tommy McClure" userId="5f57beb918c8a44c" providerId="LiveId" clId="{B6B207C3-EF08-4B92-AC4B-F23C6A584AAE}" dt="2023-09-15T18:00:56.611" v="62" actId="113"/>
        <pc:sldMkLst>
          <pc:docMk/>
          <pc:sldMk cId="2591464818" sldId="304"/>
        </pc:sldMkLst>
        <pc:spChg chg="mod">
          <ac:chgData name="Tommy McClure" userId="5f57beb918c8a44c" providerId="LiveId" clId="{B6B207C3-EF08-4B92-AC4B-F23C6A584AAE}" dt="2023-09-15T17:59:08.163" v="20" actId="20577"/>
          <ac:spMkLst>
            <pc:docMk/>
            <pc:sldMk cId="2591464818" sldId="304"/>
            <ac:spMk id="3" creationId="{7D3A1EDC-CF41-4438-BB57-18569B953129}"/>
          </ac:spMkLst>
        </pc:spChg>
        <pc:spChg chg="mod">
          <ac:chgData name="Tommy McClure" userId="5f57beb918c8a44c" providerId="LiveId" clId="{B6B207C3-EF08-4B92-AC4B-F23C6A584AAE}" dt="2023-09-15T18:00:56.611" v="62" actId="113"/>
          <ac:spMkLst>
            <pc:docMk/>
            <pc:sldMk cId="2591464818" sldId="304"/>
            <ac:spMk id="6" creationId="{53DBF790-5E84-458C-2B37-7878BEEEC784}"/>
          </ac:spMkLst>
        </pc:spChg>
      </pc:sldChg>
      <pc:sldChg chg="modSp add mod">
        <pc:chgData name="Tommy McClure" userId="5f57beb918c8a44c" providerId="LiveId" clId="{B6B207C3-EF08-4B92-AC4B-F23C6A584AAE}" dt="2023-09-15T19:09:42.291" v="453" actId="114"/>
        <pc:sldMkLst>
          <pc:docMk/>
          <pc:sldMk cId="1728787517" sldId="305"/>
        </pc:sldMkLst>
        <pc:spChg chg="mod">
          <ac:chgData name="Tommy McClure" userId="5f57beb918c8a44c" providerId="LiveId" clId="{B6B207C3-EF08-4B92-AC4B-F23C6A584AAE}" dt="2023-09-15T19:09:42.291" v="453" actId="114"/>
          <ac:spMkLst>
            <pc:docMk/>
            <pc:sldMk cId="1728787517" sldId="305"/>
            <ac:spMk id="3" creationId="{7D3A1EDC-CF41-4438-BB57-18569B953129}"/>
          </ac:spMkLst>
        </pc:spChg>
        <pc:spChg chg="mod">
          <ac:chgData name="Tommy McClure" userId="5f57beb918c8a44c" providerId="LiveId" clId="{B6B207C3-EF08-4B92-AC4B-F23C6A584AAE}" dt="2023-09-15T18:00:50.031" v="60" actId="113"/>
          <ac:spMkLst>
            <pc:docMk/>
            <pc:sldMk cId="1728787517" sldId="305"/>
            <ac:spMk id="6" creationId="{53DBF790-5E84-458C-2B37-7878BEEEC784}"/>
          </ac:spMkLst>
        </pc:spChg>
      </pc:sldChg>
      <pc:sldChg chg="modSp add mod modNotesTx">
        <pc:chgData name="Tommy McClure" userId="5f57beb918c8a44c" providerId="LiveId" clId="{B6B207C3-EF08-4B92-AC4B-F23C6A584AAE}" dt="2023-09-15T19:29:05.659" v="1206" actId="14100"/>
        <pc:sldMkLst>
          <pc:docMk/>
          <pc:sldMk cId="401280061" sldId="306"/>
        </pc:sldMkLst>
        <pc:spChg chg="mod">
          <ac:chgData name="Tommy McClure" userId="5f57beb918c8a44c" providerId="LiveId" clId="{B6B207C3-EF08-4B92-AC4B-F23C6A584AAE}" dt="2023-09-15T19:29:05.659" v="1206" actId="14100"/>
          <ac:spMkLst>
            <pc:docMk/>
            <pc:sldMk cId="401280061" sldId="306"/>
            <ac:spMk id="3" creationId="{7D3A1EDC-CF41-4438-BB57-18569B953129}"/>
          </ac:spMkLst>
        </pc:spChg>
      </pc:sldChg>
      <pc:sldChg chg="modSp add mod">
        <pc:chgData name="Tommy McClure" userId="5f57beb918c8a44c" providerId="LiveId" clId="{B6B207C3-EF08-4B92-AC4B-F23C6A584AAE}" dt="2023-09-15T20:06:42.440" v="1248" actId="115"/>
        <pc:sldMkLst>
          <pc:docMk/>
          <pc:sldMk cId="2516426421" sldId="307"/>
        </pc:sldMkLst>
        <pc:spChg chg="mod">
          <ac:chgData name="Tommy McClure" userId="5f57beb918c8a44c" providerId="LiveId" clId="{B6B207C3-EF08-4B92-AC4B-F23C6A584AAE}" dt="2023-09-15T20:02:41.365" v="1247" actId="20577"/>
          <ac:spMkLst>
            <pc:docMk/>
            <pc:sldMk cId="2516426421" sldId="307"/>
            <ac:spMk id="3" creationId="{7D3A1EDC-CF41-4438-BB57-18569B953129}"/>
          </ac:spMkLst>
        </pc:spChg>
        <pc:spChg chg="mod">
          <ac:chgData name="Tommy McClure" userId="5f57beb918c8a44c" providerId="LiveId" clId="{B6B207C3-EF08-4B92-AC4B-F23C6A584AAE}" dt="2023-09-15T20:06:42.440" v="1248" actId="115"/>
          <ac:spMkLst>
            <pc:docMk/>
            <pc:sldMk cId="2516426421" sldId="307"/>
            <ac:spMk id="6" creationId="{53DBF790-5E84-458C-2B37-7878BEEEC784}"/>
          </ac:spMkLst>
        </pc:spChg>
      </pc:sldChg>
    </pc:docChg>
  </pc:docChgLst>
  <pc:docChgLst>
    <pc:chgData name="Tommy McClure" userId="5f57beb918c8a44c" providerId="LiveId" clId="{EBB041EB-0EAC-45B7-BE1C-07E672AF9A1D}"/>
    <pc:docChg chg="undo custSel addSld delSld modSld sldOrd modMainMaster modNotesMaster modHandout">
      <pc:chgData name="Tommy McClure" userId="5f57beb918c8a44c" providerId="LiveId" clId="{EBB041EB-0EAC-45B7-BE1C-07E672AF9A1D}" dt="2023-09-18T17:25:03.277" v="2868" actId="20577"/>
      <pc:docMkLst>
        <pc:docMk/>
      </pc:docMkLst>
      <pc:sldChg chg="modSp modTransition modNotes modNotesTx">
        <pc:chgData name="Tommy McClure" userId="5f57beb918c8a44c" providerId="LiveId" clId="{EBB041EB-0EAC-45B7-BE1C-07E672AF9A1D}" dt="2023-09-16T23:17:46.417" v="2174"/>
        <pc:sldMkLst>
          <pc:docMk/>
          <pc:sldMk cId="1459366218" sldId="297"/>
        </pc:sldMkLst>
        <pc:spChg chg="mod">
          <ac:chgData name="Tommy McClure" userId="5f57beb918c8a44c" providerId="LiveId" clId="{EBB041EB-0EAC-45B7-BE1C-07E672AF9A1D}" dt="2023-09-15T20:37:44.612" v="590" actId="20577"/>
          <ac:spMkLst>
            <pc:docMk/>
            <pc:sldMk cId="1459366218" sldId="297"/>
            <ac:spMk id="3" creationId="{7D3A1EDC-CF41-4438-BB57-18569B953129}"/>
          </ac:spMkLst>
        </pc:spChg>
      </pc:sldChg>
      <pc:sldChg chg="del ord">
        <pc:chgData name="Tommy McClure" userId="5f57beb918c8a44c" providerId="LiveId" clId="{EBB041EB-0EAC-45B7-BE1C-07E672AF9A1D}" dt="2023-09-15T20:27:03.098" v="442" actId="2696"/>
        <pc:sldMkLst>
          <pc:docMk/>
          <pc:sldMk cId="3728819239" sldId="298"/>
        </pc:sldMkLst>
      </pc:sldChg>
      <pc:sldChg chg="del">
        <pc:chgData name="Tommy McClure" userId="5f57beb918c8a44c" providerId="LiveId" clId="{EBB041EB-0EAC-45B7-BE1C-07E672AF9A1D}" dt="2023-09-15T20:27:05.924" v="443" actId="2696"/>
        <pc:sldMkLst>
          <pc:docMk/>
          <pc:sldMk cId="2888430270" sldId="299"/>
        </pc:sldMkLst>
      </pc:sldChg>
      <pc:sldChg chg="del">
        <pc:chgData name="Tommy McClure" userId="5f57beb918c8a44c" providerId="LiveId" clId="{EBB041EB-0EAC-45B7-BE1C-07E672AF9A1D}" dt="2023-09-15T20:28:32.631" v="489" actId="2696"/>
        <pc:sldMkLst>
          <pc:docMk/>
          <pc:sldMk cId="2186474293" sldId="300"/>
        </pc:sldMkLst>
      </pc:sldChg>
      <pc:sldChg chg="del">
        <pc:chgData name="Tommy McClure" userId="5f57beb918c8a44c" providerId="LiveId" clId="{EBB041EB-0EAC-45B7-BE1C-07E672AF9A1D}" dt="2023-09-15T20:28:29.806" v="488" actId="2696"/>
        <pc:sldMkLst>
          <pc:docMk/>
          <pc:sldMk cId="849435565" sldId="301"/>
        </pc:sldMkLst>
      </pc:sldChg>
      <pc:sldChg chg="addSp delSp modSp del mod ord modTransition setBg modAnim modNotes">
        <pc:chgData name="Tommy McClure" userId="5f57beb918c8a44c" providerId="LiveId" clId="{EBB041EB-0EAC-45B7-BE1C-07E672AF9A1D}" dt="2023-09-16T23:32:45.160" v="2221" actId="2696"/>
        <pc:sldMkLst>
          <pc:docMk/>
          <pc:sldMk cId="2805469799" sldId="302"/>
        </pc:sldMkLst>
        <pc:spChg chg="mod">
          <ac:chgData name="Tommy McClure" userId="5f57beb918c8a44c" providerId="LiveId" clId="{EBB041EB-0EAC-45B7-BE1C-07E672AF9A1D}" dt="2023-09-16T15:50:50.248" v="1701" actId="255"/>
          <ac:spMkLst>
            <pc:docMk/>
            <pc:sldMk cId="2805469799" sldId="302"/>
            <ac:spMk id="3" creationId="{BD3BB2B7-A83A-4015-92BD-4080BC4FD7E7}"/>
          </ac:spMkLst>
        </pc:spChg>
        <pc:spChg chg="del">
          <ac:chgData name="Tommy McClure" userId="5f57beb918c8a44c" providerId="LiveId" clId="{EBB041EB-0EAC-45B7-BE1C-07E672AF9A1D}" dt="2023-09-15T20:22:42.576" v="234" actId="478"/>
          <ac:spMkLst>
            <pc:docMk/>
            <pc:sldMk cId="2805469799" sldId="302"/>
            <ac:spMk id="4" creationId="{A2A41CAF-9D90-4203-BE4A-53EA37304B99}"/>
          </ac:spMkLst>
        </pc:spChg>
        <pc:spChg chg="add del mod">
          <ac:chgData name="Tommy McClure" userId="5f57beb918c8a44c" providerId="LiveId" clId="{EBB041EB-0EAC-45B7-BE1C-07E672AF9A1D}" dt="2023-09-16T22:51:45.704" v="2093" actId="478"/>
          <ac:spMkLst>
            <pc:docMk/>
            <pc:sldMk cId="2805469799" sldId="302"/>
            <ac:spMk id="4" creationId="{C3A13A75-021D-8AEC-DD60-1249C8F79D47}"/>
          </ac:spMkLst>
        </pc:spChg>
        <pc:spChg chg="add del mod">
          <ac:chgData name="Tommy McClure" userId="5f57beb918c8a44c" providerId="LiveId" clId="{EBB041EB-0EAC-45B7-BE1C-07E672AF9A1D}" dt="2023-09-15T20:22:45.427" v="235" actId="478"/>
          <ac:spMkLst>
            <pc:docMk/>
            <pc:sldMk cId="2805469799" sldId="302"/>
            <ac:spMk id="5" creationId="{C3CFBC8B-85C6-366A-52F1-3A93D539DA7D}"/>
          </ac:spMkLst>
        </pc:spChg>
        <pc:spChg chg="del">
          <ac:chgData name="Tommy McClure" userId="5f57beb918c8a44c" providerId="LiveId" clId="{EBB041EB-0EAC-45B7-BE1C-07E672AF9A1D}" dt="2023-09-15T20:22:55.713" v="239" actId="478"/>
          <ac:spMkLst>
            <pc:docMk/>
            <pc:sldMk cId="2805469799" sldId="302"/>
            <ac:spMk id="12" creationId="{A72824F6-A43B-2DC7-F995-061FC36BE2C2}"/>
          </ac:spMkLst>
        </pc:spChg>
        <pc:spChg chg="mod">
          <ac:chgData name="Tommy McClure" userId="5f57beb918c8a44c" providerId="LiveId" clId="{EBB041EB-0EAC-45B7-BE1C-07E672AF9A1D}" dt="2023-09-16T23:32:21.039" v="2218" actId="1076"/>
          <ac:spMkLst>
            <pc:docMk/>
            <pc:sldMk cId="2805469799" sldId="302"/>
            <ac:spMk id="14" creationId="{A71243D5-AA87-8DAB-6AB2-3AA7067D1496}"/>
          </ac:spMkLst>
        </pc:spChg>
        <pc:picChg chg="add mod">
          <ac:chgData name="Tommy McClure" userId="5f57beb918c8a44c" providerId="LiveId" clId="{EBB041EB-0EAC-45B7-BE1C-07E672AF9A1D}" dt="2023-09-16T23:30:26.338" v="2177" actId="1076"/>
          <ac:picMkLst>
            <pc:docMk/>
            <pc:sldMk cId="2805469799" sldId="302"/>
            <ac:picMk id="5" creationId="{AB1555F9-2DF4-2E75-0ED9-D2974C8DBC7F}"/>
          </ac:picMkLst>
        </pc:picChg>
        <pc:picChg chg="del mod">
          <ac:chgData name="Tommy McClure" userId="5f57beb918c8a44c" providerId="LiveId" clId="{EBB041EB-0EAC-45B7-BE1C-07E672AF9A1D}" dt="2023-09-16T22:51:42.541" v="2092" actId="478"/>
          <ac:picMkLst>
            <pc:docMk/>
            <pc:sldMk cId="2805469799" sldId="302"/>
            <ac:picMk id="7" creationId="{3CF37B9C-3109-88A4-684F-C273ECEE9E89}"/>
          </ac:picMkLst>
        </pc:picChg>
      </pc:sldChg>
      <pc:sldChg chg="modSp mod modTransition modAnim modNotes modNotesTx">
        <pc:chgData name="Tommy McClure" userId="5f57beb918c8a44c" providerId="LiveId" clId="{EBB041EB-0EAC-45B7-BE1C-07E672AF9A1D}" dt="2023-09-17T14:32:29.380" v="2755" actId="115"/>
        <pc:sldMkLst>
          <pc:docMk/>
          <pc:sldMk cId="3031129059" sldId="303"/>
        </pc:sldMkLst>
        <pc:spChg chg="mod">
          <ac:chgData name="Tommy McClure" userId="5f57beb918c8a44c" providerId="LiveId" clId="{EBB041EB-0EAC-45B7-BE1C-07E672AF9A1D}" dt="2023-09-16T22:47:53.003" v="2050" actId="1076"/>
          <ac:spMkLst>
            <pc:docMk/>
            <pc:sldMk cId="3031129059" sldId="303"/>
            <ac:spMk id="4" creationId="{A2A41CAF-9D90-4203-BE4A-53EA37304B99}"/>
          </ac:spMkLst>
        </pc:spChg>
        <pc:picChg chg="mod">
          <ac:chgData name="Tommy McClure" userId="5f57beb918c8a44c" providerId="LiveId" clId="{EBB041EB-0EAC-45B7-BE1C-07E672AF9A1D}" dt="2023-09-16T22:46:40.270" v="2040" actId="14861"/>
          <ac:picMkLst>
            <pc:docMk/>
            <pc:sldMk cId="3031129059" sldId="303"/>
            <ac:picMk id="6" creationId="{1ABFE106-E152-94AF-FFFE-332690629D25}"/>
          </ac:picMkLst>
        </pc:picChg>
      </pc:sldChg>
      <pc:sldChg chg="modSp mod modTransition modAnim modNotes modNotesTx">
        <pc:chgData name="Tommy McClure" userId="5f57beb918c8a44c" providerId="LiveId" clId="{EBB041EB-0EAC-45B7-BE1C-07E672AF9A1D}" dt="2023-09-17T14:47:47.603" v="2864" actId="115"/>
        <pc:sldMkLst>
          <pc:docMk/>
          <pc:sldMk cId="2591464818" sldId="304"/>
        </pc:sldMkLst>
        <pc:spChg chg="mod">
          <ac:chgData name="Tommy McClure" userId="5f57beb918c8a44c" providerId="LiveId" clId="{EBB041EB-0EAC-45B7-BE1C-07E672AF9A1D}" dt="2023-09-15T21:03:09.162" v="851" actId="20577"/>
          <ac:spMkLst>
            <pc:docMk/>
            <pc:sldMk cId="2591464818" sldId="304"/>
            <ac:spMk id="3" creationId="{7D3A1EDC-CF41-4438-BB57-18569B953129}"/>
          </ac:spMkLst>
        </pc:spChg>
      </pc:sldChg>
      <pc:sldChg chg="modSp mod ord modTransition modAnim modNotes modNotesTx">
        <pc:chgData name="Tommy McClure" userId="5f57beb918c8a44c" providerId="LiveId" clId="{EBB041EB-0EAC-45B7-BE1C-07E672AF9A1D}" dt="2023-09-16T23:17:46.417" v="2174"/>
        <pc:sldMkLst>
          <pc:docMk/>
          <pc:sldMk cId="1728787517" sldId="305"/>
        </pc:sldMkLst>
        <pc:spChg chg="mod">
          <ac:chgData name="Tommy McClure" userId="5f57beb918c8a44c" providerId="LiveId" clId="{EBB041EB-0EAC-45B7-BE1C-07E672AF9A1D}" dt="2023-09-15T20:38:28.992" v="594" actId="113"/>
          <ac:spMkLst>
            <pc:docMk/>
            <pc:sldMk cId="1728787517" sldId="305"/>
            <ac:spMk id="3" creationId="{7D3A1EDC-CF41-4438-BB57-18569B953129}"/>
          </ac:spMkLst>
        </pc:spChg>
      </pc:sldChg>
      <pc:sldChg chg="modSp mod modTransition modAnim modNotes modNotesTx">
        <pc:chgData name="Tommy McClure" userId="5f57beb918c8a44c" providerId="LiveId" clId="{EBB041EB-0EAC-45B7-BE1C-07E672AF9A1D}" dt="2023-09-16T23:17:46.417" v="2174"/>
        <pc:sldMkLst>
          <pc:docMk/>
          <pc:sldMk cId="401280061" sldId="306"/>
        </pc:sldMkLst>
        <pc:spChg chg="mod">
          <ac:chgData name="Tommy McClure" userId="5f57beb918c8a44c" providerId="LiveId" clId="{EBB041EB-0EAC-45B7-BE1C-07E672AF9A1D}" dt="2023-09-15T21:15:08.083" v="978" actId="20577"/>
          <ac:spMkLst>
            <pc:docMk/>
            <pc:sldMk cId="401280061" sldId="306"/>
            <ac:spMk id="3" creationId="{7D3A1EDC-CF41-4438-BB57-18569B953129}"/>
          </ac:spMkLst>
        </pc:spChg>
      </pc:sldChg>
      <pc:sldChg chg="addSp modSp mod modTransition modAnim modNotes modNotesTx">
        <pc:chgData name="Tommy McClure" userId="5f57beb918c8a44c" providerId="LiveId" clId="{EBB041EB-0EAC-45B7-BE1C-07E672AF9A1D}" dt="2023-09-17T14:25:15.030" v="2690" actId="113"/>
        <pc:sldMkLst>
          <pc:docMk/>
          <pc:sldMk cId="2516426421" sldId="307"/>
        </pc:sldMkLst>
        <pc:spChg chg="add mod">
          <ac:chgData name="Tommy McClure" userId="5f57beb918c8a44c" providerId="LiveId" clId="{EBB041EB-0EAC-45B7-BE1C-07E672AF9A1D}" dt="2023-09-16T20:15:58.392" v="1857" actId="1035"/>
          <ac:spMkLst>
            <pc:docMk/>
            <pc:sldMk cId="2516426421" sldId="307"/>
            <ac:spMk id="2" creationId="{C07DD37C-9D47-E29F-765A-912168AAFCAC}"/>
          </ac:spMkLst>
        </pc:spChg>
        <pc:spChg chg="mod">
          <ac:chgData name="Tommy McClure" userId="5f57beb918c8a44c" providerId="LiveId" clId="{EBB041EB-0EAC-45B7-BE1C-07E672AF9A1D}" dt="2023-09-16T16:10:33.740" v="1851" actId="114"/>
          <ac:spMkLst>
            <pc:docMk/>
            <pc:sldMk cId="2516426421" sldId="307"/>
            <ac:spMk id="3" creationId="{7D3A1EDC-CF41-4438-BB57-18569B953129}"/>
          </ac:spMkLst>
        </pc:spChg>
        <pc:spChg chg="mod">
          <ac:chgData name="Tommy McClure" userId="5f57beb918c8a44c" providerId="LiveId" clId="{EBB041EB-0EAC-45B7-BE1C-07E672AF9A1D}" dt="2023-09-15T20:16:19.229" v="4" actId="20577"/>
          <ac:spMkLst>
            <pc:docMk/>
            <pc:sldMk cId="2516426421" sldId="307"/>
            <ac:spMk id="6" creationId="{53DBF790-5E84-458C-2B37-7878BEEEC784}"/>
          </ac:spMkLst>
        </pc:spChg>
      </pc:sldChg>
      <pc:sldChg chg="addSp delSp modSp mod modTransition modAnim modNotes modNotesTx">
        <pc:chgData name="Tommy McClure" userId="5f57beb918c8a44c" providerId="LiveId" clId="{EBB041EB-0EAC-45B7-BE1C-07E672AF9A1D}" dt="2023-09-16T23:17:46.417" v="2174"/>
        <pc:sldMkLst>
          <pc:docMk/>
          <pc:sldMk cId="2970185068" sldId="380"/>
        </pc:sldMkLst>
        <pc:spChg chg="add del">
          <ac:chgData name="Tommy McClure" userId="5f57beb918c8a44c" providerId="LiveId" clId="{EBB041EB-0EAC-45B7-BE1C-07E672AF9A1D}" dt="2023-09-15T21:22:13.764" v="1003" actId="22"/>
          <ac:spMkLst>
            <pc:docMk/>
            <pc:sldMk cId="2970185068" sldId="380"/>
            <ac:spMk id="5" creationId="{7907B9F1-543F-FE15-E006-0886F7A9AFAC}"/>
          </ac:spMkLst>
        </pc:spChg>
        <pc:spChg chg="mod">
          <ac:chgData name="Tommy McClure" userId="5f57beb918c8a44c" providerId="LiveId" clId="{EBB041EB-0EAC-45B7-BE1C-07E672AF9A1D}" dt="2023-09-16T15:52:42.098" v="1718" actId="14100"/>
          <ac:spMkLst>
            <pc:docMk/>
            <pc:sldMk cId="2970185068" sldId="380"/>
            <ac:spMk id="7" creationId="{2A6B56C3-77F0-4E92-B09D-C8D4A68D5E79}"/>
          </ac:spMkLst>
        </pc:spChg>
        <pc:spChg chg="mod">
          <ac:chgData name="Tommy McClure" userId="5f57beb918c8a44c" providerId="LiveId" clId="{EBB041EB-0EAC-45B7-BE1C-07E672AF9A1D}" dt="2023-09-15T20:30:26.811" v="490" actId="207"/>
          <ac:spMkLst>
            <pc:docMk/>
            <pc:sldMk cId="2970185068" sldId="380"/>
            <ac:spMk id="10" creationId="{BB8A7FBA-4C4C-4440-9886-90F8BD6246FB}"/>
          </ac:spMkLst>
        </pc:spChg>
      </pc:sldChg>
      <pc:sldChg chg="addSp delSp modSp add mod ord delAnim modAnim">
        <pc:chgData name="Tommy McClure" userId="5f57beb918c8a44c" providerId="LiveId" clId="{EBB041EB-0EAC-45B7-BE1C-07E672AF9A1D}" dt="2023-09-18T17:25:03.277" v="2868" actId="20577"/>
        <pc:sldMkLst>
          <pc:docMk/>
          <pc:sldMk cId="843732135" sldId="381"/>
        </pc:sldMkLst>
        <pc:spChg chg="mod">
          <ac:chgData name="Tommy McClure" userId="5f57beb918c8a44c" providerId="LiveId" clId="{EBB041EB-0EAC-45B7-BE1C-07E672AF9A1D}" dt="2023-09-18T17:25:03.277" v="2868" actId="20577"/>
          <ac:spMkLst>
            <pc:docMk/>
            <pc:sldMk cId="843732135" sldId="381"/>
            <ac:spMk id="2" creationId="{5CFB284A-573D-46BB-8DDB-1E198A12A19F}"/>
          </ac:spMkLst>
        </pc:spChg>
        <pc:spChg chg="del mod">
          <ac:chgData name="Tommy McClure" userId="5f57beb918c8a44c" providerId="LiveId" clId="{EBB041EB-0EAC-45B7-BE1C-07E672AF9A1D}" dt="2023-09-16T23:32:01.445" v="2216" actId="478"/>
          <ac:spMkLst>
            <pc:docMk/>
            <pc:sldMk cId="843732135" sldId="381"/>
            <ac:spMk id="3" creationId="{7D3A1EDC-CF41-4438-BB57-18569B953129}"/>
          </ac:spMkLst>
        </pc:spChg>
        <pc:spChg chg="add mod">
          <ac:chgData name="Tommy McClure" userId="5f57beb918c8a44c" providerId="LiveId" clId="{EBB041EB-0EAC-45B7-BE1C-07E672AF9A1D}" dt="2023-09-16T23:32:37.523" v="2220" actId="14100"/>
          <ac:spMkLst>
            <pc:docMk/>
            <pc:sldMk cId="843732135" sldId="381"/>
            <ac:spMk id="6" creationId="{1830558F-4C1D-54B5-B869-6599FAB10073}"/>
          </ac:spMkLst>
        </pc:spChg>
        <pc:picChg chg="add mod">
          <ac:chgData name="Tommy McClure" userId="5f57beb918c8a44c" providerId="LiveId" clId="{EBB041EB-0EAC-45B7-BE1C-07E672AF9A1D}" dt="2023-09-16T23:33:50.206" v="2222" actId="1076"/>
          <ac:picMkLst>
            <pc:docMk/>
            <pc:sldMk cId="843732135" sldId="381"/>
            <ac:picMk id="4" creationId="{C2AC1DF2-3BBE-DAEB-50D1-FB34D7EC0BBB}"/>
          </ac:picMkLst>
        </pc:picChg>
      </pc:sldChg>
      <pc:sldChg chg="add del">
        <pc:chgData name="Tommy McClure" userId="5f57beb918c8a44c" providerId="LiveId" clId="{EBB041EB-0EAC-45B7-BE1C-07E672AF9A1D}" dt="2023-09-16T23:30:45.926" v="2179" actId="2890"/>
        <pc:sldMkLst>
          <pc:docMk/>
          <pc:sldMk cId="3337734960" sldId="381"/>
        </pc:sldMkLst>
      </pc:sldChg>
      <pc:sldMasterChg chg="modTransition modSldLayout">
        <pc:chgData name="Tommy McClure" userId="5f57beb918c8a44c" providerId="LiveId" clId="{EBB041EB-0EAC-45B7-BE1C-07E672AF9A1D}" dt="2023-09-16T22:54:47.638" v="2113"/>
        <pc:sldMasterMkLst>
          <pc:docMk/>
          <pc:sldMasterMk cId="2796308779" sldId="2147483723"/>
        </pc:sldMasterMkLst>
        <pc:sldLayoutChg chg="modTransition">
          <pc:chgData name="Tommy McClure" userId="5f57beb918c8a44c" providerId="LiveId" clId="{EBB041EB-0EAC-45B7-BE1C-07E672AF9A1D}" dt="2023-09-16T22:54:47.638" v="2113"/>
          <pc:sldLayoutMkLst>
            <pc:docMk/>
            <pc:sldMasterMk cId="2796308779" sldId="2147483723"/>
            <pc:sldLayoutMk cId="147982704" sldId="2147483724"/>
          </pc:sldLayoutMkLst>
        </pc:sldLayoutChg>
        <pc:sldLayoutChg chg="modTransition">
          <pc:chgData name="Tommy McClure" userId="5f57beb918c8a44c" providerId="LiveId" clId="{EBB041EB-0EAC-45B7-BE1C-07E672AF9A1D}" dt="2023-09-16T22:54:47.638" v="2113"/>
          <pc:sldLayoutMkLst>
            <pc:docMk/>
            <pc:sldMasterMk cId="2796308779" sldId="2147483723"/>
            <pc:sldLayoutMk cId="649630737" sldId="2147483725"/>
          </pc:sldLayoutMkLst>
        </pc:sldLayoutChg>
        <pc:sldLayoutChg chg="modTransition">
          <pc:chgData name="Tommy McClure" userId="5f57beb918c8a44c" providerId="LiveId" clId="{EBB041EB-0EAC-45B7-BE1C-07E672AF9A1D}" dt="2023-09-16T22:54:47.638" v="2113"/>
          <pc:sldLayoutMkLst>
            <pc:docMk/>
            <pc:sldMasterMk cId="2796308779" sldId="2147483723"/>
            <pc:sldLayoutMk cId="2859269062" sldId="2147483726"/>
          </pc:sldLayoutMkLst>
        </pc:sldLayoutChg>
        <pc:sldLayoutChg chg="modTransition">
          <pc:chgData name="Tommy McClure" userId="5f57beb918c8a44c" providerId="LiveId" clId="{EBB041EB-0EAC-45B7-BE1C-07E672AF9A1D}" dt="2023-09-16T22:54:47.638" v="2113"/>
          <pc:sldLayoutMkLst>
            <pc:docMk/>
            <pc:sldMasterMk cId="2796308779" sldId="2147483723"/>
            <pc:sldLayoutMk cId="3315996993" sldId="2147483727"/>
          </pc:sldLayoutMkLst>
        </pc:sldLayoutChg>
        <pc:sldLayoutChg chg="modTransition">
          <pc:chgData name="Tommy McClure" userId="5f57beb918c8a44c" providerId="LiveId" clId="{EBB041EB-0EAC-45B7-BE1C-07E672AF9A1D}" dt="2023-09-16T22:54:47.638" v="2113"/>
          <pc:sldLayoutMkLst>
            <pc:docMk/>
            <pc:sldMasterMk cId="2796308779" sldId="2147483723"/>
            <pc:sldLayoutMk cId="2107717908" sldId="2147483729"/>
          </pc:sldLayoutMkLst>
        </pc:sldLayoutChg>
        <pc:sldLayoutChg chg="modTransition">
          <pc:chgData name="Tommy McClure" userId="5f57beb918c8a44c" providerId="LiveId" clId="{EBB041EB-0EAC-45B7-BE1C-07E672AF9A1D}" dt="2023-09-16T22:54:47.638" v="2113"/>
          <pc:sldLayoutMkLst>
            <pc:docMk/>
            <pc:sldMasterMk cId="2796308779" sldId="2147483723"/>
            <pc:sldLayoutMk cId="2020848667" sldId="2147483730"/>
          </pc:sldLayoutMkLst>
        </pc:sldLayoutChg>
        <pc:sldLayoutChg chg="modTransition">
          <pc:chgData name="Tommy McClure" userId="5f57beb918c8a44c" providerId="LiveId" clId="{EBB041EB-0EAC-45B7-BE1C-07E672AF9A1D}" dt="2023-09-16T22:54:47.638" v="2113"/>
          <pc:sldLayoutMkLst>
            <pc:docMk/>
            <pc:sldMasterMk cId="2796308779" sldId="2147483723"/>
            <pc:sldLayoutMk cId="1580547764" sldId="214748373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5A2E05-2C6E-484E-9BB1-366C90717B94}"/>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D2043844-B7FE-EC43-89AA-8831B859F94F}"/>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10/8/2023 AM</a:t>
            </a:r>
            <a:endParaRPr lang="en-US" dirty="0"/>
          </a:p>
        </p:txBody>
      </p:sp>
      <p:sp>
        <p:nvSpPr>
          <p:cNvPr id="4" name="Footer Placeholder 3">
            <a:extLst>
              <a:ext uri="{FF2B5EF4-FFF2-40B4-BE49-F238E27FC236}">
                <a16:creationId xmlns:a16="http://schemas.microsoft.com/office/drawing/2014/main" id="{BFAC2EDC-03FB-D147-9BAA-37FCFF988C7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398E195D-E935-D746-A5D1-61E2EBF7EF64}"/>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8F57D167-9BB5-2048-9DDA-7DF8E5D94DC9}" type="slidenum">
              <a:rPr lang="en-US" smtClean="0"/>
              <a:t>‹#›</a:t>
            </a:fld>
            <a:endParaRPr lang="en-US" dirty="0"/>
          </a:p>
        </p:txBody>
      </p:sp>
    </p:spTree>
    <p:extLst>
      <p:ext uri="{BB962C8B-B14F-4D97-AF65-F5344CB8AC3E}">
        <p14:creationId xmlns:p14="http://schemas.microsoft.com/office/powerpoint/2010/main" val="297751213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10/8/2023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DB303FA8-A3F3-7640-B13D-36C73B3E5587}" type="slidenum">
              <a:rPr lang="en-US" smtClean="0"/>
              <a:t>‹#›</a:t>
            </a:fld>
            <a:endParaRPr lang="en-US" dirty="0"/>
          </a:p>
        </p:txBody>
      </p:sp>
    </p:spTree>
    <p:extLst>
      <p:ext uri="{BB962C8B-B14F-4D97-AF65-F5344CB8AC3E}">
        <p14:creationId xmlns:p14="http://schemas.microsoft.com/office/powerpoint/2010/main" val="32201785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0" y="4440555"/>
            <a:ext cx="7313507" cy="5160645"/>
          </a:xfrm>
        </p:spPr>
        <p:txBody>
          <a:bodyPr/>
          <a:lstStyle/>
          <a:p>
            <a:r>
              <a:rPr lang="en-US" sz="1200" b="1" u="sng" dirty="0">
                <a:latin typeface="Arial" panose="020B0604020202020204" pitchFamily="34" charset="0"/>
                <a:cs typeface="Arial" panose="020B0604020202020204" pitchFamily="34" charset="0"/>
              </a:rPr>
              <a:t>2 Peter 1:1-11 KJV</a:t>
            </a:r>
          </a:p>
          <a:p>
            <a:r>
              <a:rPr lang="en-US" sz="1200" dirty="0">
                <a:latin typeface="Arial" panose="020B0604020202020204" pitchFamily="34" charset="0"/>
                <a:cs typeface="Arial" panose="020B0604020202020204" pitchFamily="34" charset="0"/>
              </a:rPr>
              <a:t> 1 Simon Peter, a servant and an apostle of Jesus Christ, to them that have obtained like precious faith with us through the righteousness of God and our </a:t>
            </a:r>
            <a:r>
              <a:rPr lang="en-US" sz="1200" dirty="0" err="1">
                <a:latin typeface="Arial" panose="020B0604020202020204" pitchFamily="34" charset="0"/>
                <a:cs typeface="Arial" panose="020B0604020202020204" pitchFamily="34" charset="0"/>
              </a:rPr>
              <a:t>Saviour</a:t>
            </a:r>
            <a:r>
              <a:rPr lang="en-US" sz="1200" dirty="0">
                <a:latin typeface="Arial" panose="020B0604020202020204" pitchFamily="34" charset="0"/>
                <a:cs typeface="Arial" panose="020B0604020202020204" pitchFamily="34" charset="0"/>
              </a:rPr>
              <a:t> Jesus Christ:</a:t>
            </a:r>
          </a:p>
          <a:p>
            <a:r>
              <a:rPr lang="en-US" sz="1200" dirty="0">
                <a:latin typeface="Arial" panose="020B0604020202020204" pitchFamily="34" charset="0"/>
                <a:cs typeface="Arial" panose="020B0604020202020204" pitchFamily="34" charset="0"/>
              </a:rPr>
              <a:t> 2 Grace and peace be multiplied unto you through the knowledge of God, and of Jesus our Lord,</a:t>
            </a:r>
          </a:p>
          <a:p>
            <a:r>
              <a:rPr lang="en-US" sz="1200" dirty="0">
                <a:latin typeface="Arial" panose="020B0604020202020204" pitchFamily="34" charset="0"/>
                <a:cs typeface="Arial" panose="020B0604020202020204" pitchFamily="34" charset="0"/>
              </a:rPr>
              <a:t> 3 According as his divine power hath given unto us all things that pertain unto life and godliness, through the knowledge of him that hath called us to glory and virtue:</a:t>
            </a:r>
          </a:p>
          <a:p>
            <a:r>
              <a:rPr lang="en-US" sz="1200" dirty="0">
                <a:latin typeface="Arial" panose="020B0604020202020204" pitchFamily="34" charset="0"/>
                <a:cs typeface="Arial" panose="020B0604020202020204" pitchFamily="34" charset="0"/>
              </a:rPr>
              <a:t> 4 Whereby are given unto us exceeding great and precious promises: that by these ye might be partakers of the divine nature, having escaped the corruption that is in the world through lust.</a:t>
            </a:r>
          </a:p>
          <a:p>
            <a:r>
              <a:rPr lang="en-US" sz="1200" dirty="0">
                <a:latin typeface="Arial" panose="020B0604020202020204" pitchFamily="34" charset="0"/>
                <a:cs typeface="Arial" panose="020B0604020202020204" pitchFamily="34" charset="0"/>
              </a:rPr>
              <a:t> 5 And beside this, giving all diligence, add to your faith virtue; and to virtue knowledge;</a:t>
            </a:r>
          </a:p>
          <a:p>
            <a:r>
              <a:rPr lang="en-US" sz="1200" dirty="0">
                <a:latin typeface="Arial" panose="020B0604020202020204" pitchFamily="34" charset="0"/>
                <a:cs typeface="Arial" panose="020B0604020202020204" pitchFamily="34" charset="0"/>
              </a:rPr>
              <a:t> 6 And to knowledge temperance; and to temperance patience; and to patience godliness;</a:t>
            </a:r>
          </a:p>
          <a:p>
            <a:r>
              <a:rPr lang="en-US" sz="1200" dirty="0">
                <a:latin typeface="Arial" panose="020B0604020202020204" pitchFamily="34" charset="0"/>
                <a:cs typeface="Arial" panose="020B0604020202020204" pitchFamily="34" charset="0"/>
              </a:rPr>
              <a:t> 7 And to godliness brotherly kindness; and to brotherly kindness charity.</a:t>
            </a:r>
          </a:p>
          <a:p>
            <a:r>
              <a:rPr lang="en-US" sz="1200" dirty="0">
                <a:latin typeface="Arial" panose="020B0604020202020204" pitchFamily="34" charset="0"/>
                <a:cs typeface="Arial" panose="020B0604020202020204" pitchFamily="34" charset="0"/>
              </a:rPr>
              <a:t> 8 For if these things be in you, and abound, they make you that ye shall neither be barren nor unfruitful in the knowledge of our Lord Jesus Christ.</a:t>
            </a:r>
          </a:p>
          <a:p>
            <a:r>
              <a:rPr lang="en-US" sz="1200" dirty="0">
                <a:latin typeface="Arial" panose="020B0604020202020204" pitchFamily="34" charset="0"/>
                <a:cs typeface="Arial" panose="020B0604020202020204" pitchFamily="34" charset="0"/>
              </a:rPr>
              <a:t> 9 But he that </a:t>
            </a:r>
            <a:r>
              <a:rPr lang="en-US" sz="1200" dirty="0" err="1">
                <a:latin typeface="Arial" panose="020B0604020202020204" pitchFamily="34" charset="0"/>
                <a:cs typeface="Arial" panose="020B0604020202020204" pitchFamily="34" charset="0"/>
              </a:rPr>
              <a:t>lacketh</a:t>
            </a:r>
            <a:r>
              <a:rPr lang="en-US" sz="1200" dirty="0">
                <a:latin typeface="Arial" panose="020B0604020202020204" pitchFamily="34" charset="0"/>
                <a:cs typeface="Arial" panose="020B0604020202020204" pitchFamily="34" charset="0"/>
              </a:rPr>
              <a:t> these things is blind, and cannot see afar off, and hath forgotten that he was purged from his old sins.</a:t>
            </a:r>
          </a:p>
          <a:p>
            <a:r>
              <a:rPr lang="en-US" sz="1200" dirty="0">
                <a:latin typeface="Arial" panose="020B0604020202020204" pitchFamily="34" charset="0"/>
                <a:cs typeface="Arial" panose="020B0604020202020204" pitchFamily="34" charset="0"/>
              </a:rPr>
              <a:t> 10 Wherefore the rather, brethren, give diligence to make your calling and election sure: for if ye do these things, ye shall never fall:</a:t>
            </a:r>
          </a:p>
          <a:p>
            <a:r>
              <a:rPr lang="en-US" sz="1200" dirty="0">
                <a:latin typeface="Arial" panose="020B0604020202020204" pitchFamily="34" charset="0"/>
                <a:cs typeface="Arial" panose="020B0604020202020204" pitchFamily="34" charset="0"/>
              </a:rPr>
              <a:t> 11 For so an entrance shall be ministered unto you abundantly into the everlasting kingdom of our Lord and </a:t>
            </a:r>
            <a:r>
              <a:rPr lang="en-US" sz="1200" dirty="0" err="1">
                <a:latin typeface="Arial" panose="020B0604020202020204" pitchFamily="34" charset="0"/>
                <a:cs typeface="Arial" panose="020B0604020202020204" pitchFamily="34" charset="0"/>
              </a:rPr>
              <a:t>Saviour</a:t>
            </a:r>
            <a:r>
              <a:rPr lang="en-US" sz="1200" dirty="0">
                <a:latin typeface="Arial" panose="020B0604020202020204" pitchFamily="34" charset="0"/>
                <a:cs typeface="Arial" panose="020B0604020202020204" pitchFamily="34" charset="0"/>
              </a:rPr>
              <a:t> Jesus Christ.</a:t>
            </a:r>
          </a:p>
        </p:txBody>
      </p:sp>
      <p:sp>
        <p:nvSpPr>
          <p:cNvPr id="4" name="Slide Number Placeholder 3"/>
          <p:cNvSpPr>
            <a:spLocks noGrp="1"/>
          </p:cNvSpPr>
          <p:nvPr>
            <p:ph type="sldNum" sz="quarter" idx="5"/>
          </p:nvPr>
        </p:nvSpPr>
        <p:spPr/>
        <p:txBody>
          <a:bodyPr/>
          <a:lstStyle/>
          <a:p>
            <a:fld id="{DB303FA8-A3F3-7640-B13D-36C73B3E5587}" type="slidenum">
              <a:rPr lang="en-US" smtClean="0"/>
              <a:t>1</a:t>
            </a:fld>
            <a:endParaRPr lang="en-US" dirty="0"/>
          </a:p>
        </p:txBody>
      </p:sp>
      <p:sp>
        <p:nvSpPr>
          <p:cNvPr id="5" name="Date Placeholder 4">
            <a:extLst>
              <a:ext uri="{FF2B5EF4-FFF2-40B4-BE49-F238E27FC236}">
                <a16:creationId xmlns:a16="http://schemas.microsoft.com/office/drawing/2014/main" id="{A7AE041A-1D49-ED6B-1FA9-6B3902F8CFB6}"/>
              </a:ext>
            </a:extLst>
          </p:cNvPr>
          <p:cNvSpPr>
            <a:spLocks noGrp="1"/>
          </p:cNvSpPr>
          <p:nvPr>
            <p:ph type="dt" idx="1"/>
          </p:nvPr>
        </p:nvSpPr>
        <p:spPr/>
        <p:txBody>
          <a:bodyPr/>
          <a:lstStyle/>
          <a:p>
            <a:r>
              <a:rPr lang="en-US"/>
              <a:t>10/8/2023 AM</a:t>
            </a:r>
            <a:endParaRPr lang="en-US" dirty="0"/>
          </a:p>
        </p:txBody>
      </p:sp>
    </p:spTree>
    <p:extLst>
      <p:ext uri="{BB962C8B-B14F-4D97-AF65-F5344CB8AC3E}">
        <p14:creationId xmlns:p14="http://schemas.microsoft.com/office/powerpoint/2010/main" val="232215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36513"/>
            <a:ext cx="4321175" cy="3240087"/>
          </a:xfrm>
        </p:spPr>
      </p:sp>
      <p:sp>
        <p:nvSpPr>
          <p:cNvPr id="3" name="Notes Placeholder 2"/>
          <p:cNvSpPr>
            <a:spLocks noGrp="1"/>
          </p:cNvSpPr>
          <p:nvPr>
            <p:ph type="body" idx="1"/>
          </p:nvPr>
        </p:nvSpPr>
        <p:spPr>
          <a:xfrm>
            <a:off x="0" y="3277077"/>
            <a:ext cx="7315200" cy="6336125"/>
          </a:xfrm>
        </p:spPr>
        <p:txBody>
          <a:bodyPr/>
          <a:lstStyle/>
          <a:p>
            <a:r>
              <a:rPr lang="en-US" b="1" u="sng" dirty="0">
                <a:latin typeface="Arial" panose="020B0604020202020204" pitchFamily="34" charset="0"/>
                <a:cs typeface="Arial" panose="020B0604020202020204" pitchFamily="34" charset="0"/>
              </a:rPr>
              <a:t>2 Peter 1:1-11 KJV</a:t>
            </a:r>
          </a:p>
          <a:p>
            <a:r>
              <a:rPr lang="en-US" dirty="0">
                <a:latin typeface="Arial" panose="020B0604020202020204" pitchFamily="34" charset="0"/>
                <a:cs typeface="Arial" panose="020B0604020202020204" pitchFamily="34" charset="0"/>
              </a:rPr>
              <a:t> 1 Simon Peter, a servant and an apostle of Jesus Christ, to them that have obtained like precious faith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2 Grace and peace be multiplied unto you through the knowledge of God, and of Jesus our Lord,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 According as his divine power hath given unto us all things that pertain unto life and godliness, through the knowledge of him that hath called us to glory and virtue: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Whereby are given unto us exceeding great and precious promises: that by these ye might be partakers of the divine nature, having escaped the corruption that is in the world through lust.</a:t>
            </a:r>
          </a:p>
          <a:p>
            <a:r>
              <a:rPr lang="en-US" dirty="0">
                <a:latin typeface="Arial" panose="020B0604020202020204" pitchFamily="34" charset="0"/>
                <a:cs typeface="Arial" panose="020B0604020202020204" pitchFamily="34" charset="0"/>
              </a:rPr>
              <a:t> 5 And beside this, giving all diligence, add to your faith virtue; and to virtue knowledge;</a:t>
            </a:r>
          </a:p>
          <a:p>
            <a:r>
              <a:rPr lang="en-US" dirty="0">
                <a:latin typeface="Arial" panose="020B0604020202020204" pitchFamily="34" charset="0"/>
                <a:cs typeface="Arial" panose="020B0604020202020204" pitchFamily="34" charset="0"/>
              </a:rPr>
              <a:t> 6 And to knowledge temperance; and to temperance patience; and to patience godliness;</a:t>
            </a:r>
          </a:p>
          <a:p>
            <a:r>
              <a:rPr lang="en-US" dirty="0">
                <a:latin typeface="Arial" panose="020B0604020202020204" pitchFamily="34" charset="0"/>
                <a:cs typeface="Arial" panose="020B0604020202020204" pitchFamily="34" charset="0"/>
              </a:rPr>
              <a:t> 7 And to godliness brotherly kindness; and to brotherly kindness charity.</a:t>
            </a:r>
          </a:p>
          <a:p>
            <a:r>
              <a:rPr lang="en-US" dirty="0">
                <a:latin typeface="Arial" panose="020B0604020202020204" pitchFamily="34" charset="0"/>
                <a:cs typeface="Arial" panose="020B0604020202020204" pitchFamily="34" charset="0"/>
              </a:rPr>
              <a:t> 8 For if these things be in you, and abound, they make you that ye shall neither be barren nor unfruitful in the knowledge of our Lord Jesus Christ.</a:t>
            </a:r>
          </a:p>
          <a:p>
            <a:r>
              <a:rPr lang="en-US" dirty="0">
                <a:latin typeface="Arial" panose="020B0604020202020204" pitchFamily="34" charset="0"/>
                <a:cs typeface="Arial" panose="020B0604020202020204" pitchFamily="34" charset="0"/>
              </a:rPr>
              <a:t> 9 But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these things is blind, and cannot see afar off, and hath forgotten that he was purged from his old sins.</a:t>
            </a:r>
          </a:p>
          <a:p>
            <a:r>
              <a:rPr lang="en-US" dirty="0">
                <a:latin typeface="Arial" panose="020B0604020202020204" pitchFamily="34" charset="0"/>
                <a:cs typeface="Arial" panose="020B0604020202020204" pitchFamily="34" charset="0"/>
              </a:rPr>
              <a:t> 10 Wherefore the rather, brethren, give diligence to make your calling and election sure: for if ye do these things, ye shall never fall:</a:t>
            </a:r>
          </a:p>
          <a:p>
            <a:r>
              <a:rPr lang="en-US" dirty="0">
                <a:latin typeface="Arial" panose="020B0604020202020204" pitchFamily="34" charset="0"/>
                <a:cs typeface="Arial" panose="020B0604020202020204" pitchFamily="34" charset="0"/>
              </a:rPr>
              <a:t> 11 For so an entrance shall be ministered unto you abundantly into the everlasting kingdom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5:43-45 KJV 43 </a:t>
            </a:r>
            <a:r>
              <a:rPr lang="en-US" dirty="0">
                <a:latin typeface="Arial" panose="020B0604020202020204" pitchFamily="34" charset="0"/>
                <a:cs typeface="Arial" panose="020B0604020202020204" pitchFamily="34" charset="0"/>
              </a:rPr>
              <a:t>Ye have heard that it hath been said, Thou shalt love thy </a:t>
            </a:r>
            <a:r>
              <a:rPr lang="en-US" dirty="0" err="1">
                <a:latin typeface="Arial" panose="020B0604020202020204" pitchFamily="34" charset="0"/>
                <a:cs typeface="Arial" panose="020B0604020202020204" pitchFamily="34" charset="0"/>
              </a:rPr>
              <a:t>neighbour</a:t>
            </a:r>
            <a:r>
              <a:rPr lang="en-US" dirty="0">
                <a:latin typeface="Arial" panose="020B0604020202020204" pitchFamily="34" charset="0"/>
                <a:cs typeface="Arial" panose="020B0604020202020204" pitchFamily="34" charset="0"/>
              </a:rPr>
              <a:t>, and hate thine enemy. </a:t>
            </a:r>
            <a:r>
              <a:rPr lang="en-US" b="1" dirty="0">
                <a:latin typeface="Arial" panose="020B0604020202020204" pitchFamily="34" charset="0"/>
                <a:cs typeface="Arial" panose="020B0604020202020204" pitchFamily="34" charset="0"/>
              </a:rPr>
              <a:t>44 But I say unto you, Love your enemies, bless them that curse you, do good to them that hate you, and pray for them which despitefully use you, and persecute you; 45 </a:t>
            </a:r>
            <a:r>
              <a:rPr lang="en-US" dirty="0">
                <a:latin typeface="Arial" panose="020B0604020202020204" pitchFamily="34" charset="0"/>
                <a:cs typeface="Arial" panose="020B0604020202020204" pitchFamily="34" charset="0"/>
              </a:rPr>
              <a:t>That ye may be the children of your Father which is in heaven: for he maketh his sun to rise on the evil and on the good, and </a:t>
            </a:r>
            <a:r>
              <a:rPr lang="en-US" dirty="0" err="1">
                <a:latin typeface="Arial" panose="020B0604020202020204" pitchFamily="34" charset="0"/>
                <a:cs typeface="Arial" panose="020B0604020202020204" pitchFamily="34" charset="0"/>
              </a:rPr>
              <a:t>sendeth</a:t>
            </a:r>
            <a:r>
              <a:rPr lang="en-US" dirty="0">
                <a:latin typeface="Arial" panose="020B0604020202020204" pitchFamily="34" charset="0"/>
                <a:cs typeface="Arial" panose="020B0604020202020204" pitchFamily="34" charset="0"/>
              </a:rPr>
              <a:t> rain on the just and on the unjust.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2</a:t>
            </a:fld>
            <a:endParaRPr lang="en-US" dirty="0"/>
          </a:p>
        </p:txBody>
      </p:sp>
      <p:sp>
        <p:nvSpPr>
          <p:cNvPr id="5" name="Date Placeholder 4">
            <a:extLst>
              <a:ext uri="{FF2B5EF4-FFF2-40B4-BE49-F238E27FC236}">
                <a16:creationId xmlns:a16="http://schemas.microsoft.com/office/drawing/2014/main" id="{C14B3073-E92B-0A09-34C3-F2F567845D4A}"/>
              </a:ext>
            </a:extLst>
          </p:cNvPr>
          <p:cNvSpPr>
            <a:spLocks noGrp="1"/>
          </p:cNvSpPr>
          <p:nvPr>
            <p:ph type="dt" idx="1"/>
          </p:nvPr>
        </p:nvSpPr>
        <p:spPr/>
        <p:txBody>
          <a:bodyPr/>
          <a:lstStyle/>
          <a:p>
            <a:r>
              <a:rPr lang="en-US"/>
              <a:t>10/8/2023 AM</a:t>
            </a:r>
            <a:endParaRPr lang="en-US" dirty="0"/>
          </a:p>
        </p:txBody>
      </p:sp>
    </p:spTree>
    <p:extLst>
      <p:ext uri="{BB962C8B-B14F-4D97-AF65-F5344CB8AC3E}">
        <p14:creationId xmlns:p14="http://schemas.microsoft.com/office/powerpoint/2010/main" val="2800690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3813"/>
            <a:ext cx="4321175" cy="3240087"/>
          </a:xfrm>
        </p:spPr>
      </p:sp>
      <p:sp>
        <p:nvSpPr>
          <p:cNvPr id="3" name="Notes Placeholder 2"/>
          <p:cNvSpPr>
            <a:spLocks noGrp="1"/>
          </p:cNvSpPr>
          <p:nvPr>
            <p:ph type="body" idx="1"/>
          </p:nvPr>
        </p:nvSpPr>
        <p:spPr>
          <a:xfrm>
            <a:off x="1693" y="3168396"/>
            <a:ext cx="7313507" cy="6432804"/>
          </a:xfrm>
        </p:spPr>
        <p:txBody>
          <a:bodyPr/>
          <a:lstStyle/>
          <a:p>
            <a:r>
              <a:rPr lang="en-US" b="1" u="sng" dirty="0">
                <a:latin typeface="Arial" panose="020B0604020202020204" pitchFamily="34" charset="0"/>
                <a:cs typeface="Arial" panose="020B0604020202020204" pitchFamily="34" charset="0"/>
              </a:rPr>
              <a:t>2 Peter 1:1-11 KJV</a:t>
            </a:r>
          </a:p>
          <a:p>
            <a:r>
              <a:rPr lang="en-US" dirty="0">
                <a:latin typeface="Arial" panose="020B0604020202020204" pitchFamily="34" charset="0"/>
                <a:cs typeface="Arial" panose="020B0604020202020204" pitchFamily="34" charset="0"/>
              </a:rPr>
              <a:t> 1 Simon Peter, a servant and an apostle of Jesus Christ, to them that have obtained like precious faith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2 Grace and peace be multiplied unto you through the knowledge of God, and of Jesus our Lord,</a:t>
            </a:r>
          </a:p>
          <a:p>
            <a:r>
              <a:rPr lang="en-US" b="1" dirty="0">
                <a:latin typeface="Arial" panose="020B0604020202020204" pitchFamily="34" charset="0"/>
                <a:cs typeface="Arial" panose="020B0604020202020204" pitchFamily="34" charset="0"/>
              </a:rPr>
              <a:t> 3 According as his divine power hath given unto us </a:t>
            </a:r>
            <a:r>
              <a:rPr lang="en-US" b="1" u="sng" dirty="0">
                <a:latin typeface="Arial" panose="020B0604020202020204" pitchFamily="34" charset="0"/>
                <a:cs typeface="Arial" panose="020B0604020202020204" pitchFamily="34" charset="0"/>
              </a:rPr>
              <a:t>all things that pertain unto life and god</a:t>
            </a:r>
            <a:r>
              <a:rPr lang="en-US" b="1" dirty="0">
                <a:latin typeface="Arial" panose="020B0604020202020204" pitchFamily="34" charset="0"/>
                <a:cs typeface="Arial" panose="020B0604020202020204" pitchFamily="34" charset="0"/>
              </a:rPr>
              <a:t>liness, through the knowledge of him that hath called us to glory and virtue:</a:t>
            </a:r>
          </a:p>
          <a:p>
            <a:r>
              <a:rPr lang="en-US" dirty="0">
                <a:latin typeface="Arial" panose="020B0604020202020204" pitchFamily="34" charset="0"/>
                <a:cs typeface="Arial" panose="020B0604020202020204" pitchFamily="34" charset="0"/>
              </a:rPr>
              <a:t> 4 Whereby are given unto us exceeding great and precious promises: that by these ye might be partakers of the divine nature, having escaped the corruption that is in the world through lust.</a:t>
            </a:r>
          </a:p>
          <a:p>
            <a:r>
              <a:rPr lang="en-US" dirty="0">
                <a:latin typeface="Arial" panose="020B0604020202020204" pitchFamily="34" charset="0"/>
                <a:cs typeface="Arial" panose="020B0604020202020204" pitchFamily="34" charset="0"/>
              </a:rPr>
              <a:t> 5 And beside this, giving all diligence, add to your faith virtue; and to virtue knowledge;</a:t>
            </a:r>
          </a:p>
          <a:p>
            <a:r>
              <a:rPr lang="en-US" dirty="0">
                <a:latin typeface="Arial" panose="020B0604020202020204" pitchFamily="34" charset="0"/>
                <a:cs typeface="Arial" panose="020B0604020202020204" pitchFamily="34" charset="0"/>
              </a:rPr>
              <a:t> 6 And to knowledge temperance; and to temperance patience; and to patience godliness;</a:t>
            </a:r>
          </a:p>
          <a:p>
            <a:r>
              <a:rPr lang="en-US" dirty="0">
                <a:latin typeface="Arial" panose="020B0604020202020204" pitchFamily="34" charset="0"/>
                <a:cs typeface="Arial" panose="020B0604020202020204" pitchFamily="34" charset="0"/>
              </a:rPr>
              <a:t> 7 And to godliness brotherly kindness; and to brotherly kindness charity.</a:t>
            </a:r>
          </a:p>
          <a:p>
            <a:r>
              <a:rPr lang="en-US" dirty="0">
                <a:latin typeface="Arial" panose="020B0604020202020204" pitchFamily="34" charset="0"/>
                <a:cs typeface="Arial" panose="020B0604020202020204" pitchFamily="34" charset="0"/>
              </a:rPr>
              <a:t> 8 For if these things be in you, and abound, they make you that ye shall neither be barren nor unfruitful in the knowledge of our Lord Jesus Christ.</a:t>
            </a:r>
          </a:p>
          <a:p>
            <a:r>
              <a:rPr lang="en-US" dirty="0">
                <a:latin typeface="Arial" panose="020B0604020202020204" pitchFamily="34" charset="0"/>
                <a:cs typeface="Arial" panose="020B0604020202020204" pitchFamily="34" charset="0"/>
              </a:rPr>
              <a:t> 9 But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these things is blind, and cannot see afar off, and hath forgotten that he was purged from his old sins.</a:t>
            </a:r>
          </a:p>
          <a:p>
            <a:r>
              <a:rPr lang="en-US" dirty="0">
                <a:latin typeface="Arial" panose="020B0604020202020204" pitchFamily="34" charset="0"/>
                <a:cs typeface="Arial" panose="020B0604020202020204" pitchFamily="34" charset="0"/>
              </a:rPr>
              <a:t> 10 Wherefore the rather, brethren, give diligence to make your calling and election sure: for if ye do these things, ye shall never fall:</a:t>
            </a:r>
          </a:p>
          <a:p>
            <a:r>
              <a:rPr lang="en-US" dirty="0">
                <a:latin typeface="Arial" panose="020B0604020202020204" pitchFamily="34" charset="0"/>
                <a:cs typeface="Arial" panose="020B0604020202020204" pitchFamily="34" charset="0"/>
              </a:rPr>
              <a:t> 11 For so an entrance shall be ministered unto you abundantly into the everlasting kingdom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2 Timothy 3:15-17 KJV 15 </a:t>
            </a:r>
            <a:r>
              <a:rPr lang="en-US" dirty="0">
                <a:latin typeface="Arial" panose="020B0604020202020204" pitchFamily="34" charset="0"/>
                <a:cs typeface="Arial" panose="020B0604020202020204" pitchFamily="34" charset="0"/>
              </a:rPr>
              <a:t>And that from a child thou hast known the holy scriptures, which are able to make thee wise unto salvation through faith which is in Christ Jesus. </a:t>
            </a:r>
            <a:r>
              <a:rPr lang="en-US" b="1" dirty="0">
                <a:latin typeface="Arial" panose="020B0604020202020204" pitchFamily="34" charset="0"/>
                <a:cs typeface="Arial" panose="020B0604020202020204" pitchFamily="34" charset="0"/>
              </a:rPr>
              <a:t>16 </a:t>
            </a:r>
            <a:r>
              <a:rPr lang="en-US" dirty="0">
                <a:latin typeface="Arial" panose="020B0604020202020204" pitchFamily="34" charset="0"/>
                <a:cs typeface="Arial" panose="020B0604020202020204" pitchFamily="34" charset="0"/>
              </a:rPr>
              <a:t>All scripture is given by inspiration of God, and is profitable for doctrine, for reproof, for correction, for instruction in righteousness: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That the man of God may be perfect, </a:t>
            </a:r>
            <a:r>
              <a:rPr lang="en-US" dirty="0" err="1">
                <a:latin typeface="Arial" panose="020B0604020202020204" pitchFamily="34" charset="0"/>
                <a:cs typeface="Arial" panose="020B0604020202020204" pitchFamily="34" charset="0"/>
              </a:rPr>
              <a:t>throughly</a:t>
            </a:r>
            <a:r>
              <a:rPr lang="en-US" dirty="0">
                <a:latin typeface="Arial" panose="020B0604020202020204" pitchFamily="34" charset="0"/>
                <a:cs typeface="Arial" panose="020B0604020202020204" pitchFamily="34" charset="0"/>
              </a:rPr>
              <a:t> furnished unto all good works.</a:t>
            </a:r>
          </a:p>
          <a:p>
            <a:r>
              <a:rPr lang="en-US" b="1" dirty="0">
                <a:latin typeface="Arial" panose="020B0604020202020204" pitchFamily="34" charset="0"/>
                <a:cs typeface="Arial" panose="020B0604020202020204" pitchFamily="34" charset="0"/>
              </a:rPr>
              <a:t>Jude 1:3 KJV 3 </a:t>
            </a:r>
            <a:r>
              <a:rPr lang="en-US" dirty="0">
                <a:latin typeface="Arial" panose="020B0604020202020204" pitchFamily="34" charset="0"/>
                <a:cs typeface="Arial" panose="020B0604020202020204" pitchFamily="34" charset="0"/>
              </a:rPr>
              <a:t>Beloved, when I gave all diligence to write unto you of the common salvation, it was needful for me to write unto you, and exhort you that ye should earnestly contend for the faith </a:t>
            </a:r>
            <a:r>
              <a:rPr lang="en-US" b="1" dirty="0">
                <a:latin typeface="Arial" panose="020B0604020202020204" pitchFamily="34" charset="0"/>
                <a:cs typeface="Arial" panose="020B0604020202020204" pitchFamily="34" charset="0"/>
              </a:rPr>
              <a:t>which was once delivered </a:t>
            </a:r>
            <a:r>
              <a:rPr lang="en-US" dirty="0">
                <a:latin typeface="Arial" panose="020B0604020202020204" pitchFamily="34" charset="0"/>
                <a:cs typeface="Arial" panose="020B0604020202020204" pitchFamily="34" charset="0"/>
              </a:rPr>
              <a:t>unto the saints.</a:t>
            </a:r>
          </a:p>
          <a:p>
            <a:r>
              <a:rPr lang="en-US" b="1" dirty="0">
                <a:latin typeface="Arial" panose="020B0604020202020204" pitchFamily="34" charset="0"/>
                <a:cs typeface="Arial" panose="020B0604020202020204" pitchFamily="34" charset="0"/>
              </a:rPr>
              <a:t>James 1:22-25 KJV 22 </a:t>
            </a:r>
            <a:r>
              <a:rPr lang="en-US" b="0" dirty="0">
                <a:latin typeface="Arial" panose="020B0604020202020204" pitchFamily="34" charset="0"/>
                <a:cs typeface="Arial" panose="020B0604020202020204" pitchFamily="34" charset="0"/>
              </a:rPr>
              <a:t>But be ye doers of the word, and not hearers only, deceiving your own selves. 23 For if any be a hearer of the word, and not a doer, he is like unto a man beholding his natural face in a glass: </a:t>
            </a:r>
            <a:r>
              <a:rPr lang="en-US" b="1" dirty="0">
                <a:latin typeface="Arial" panose="020B0604020202020204" pitchFamily="34" charset="0"/>
                <a:cs typeface="Arial" panose="020B0604020202020204" pitchFamily="34" charset="0"/>
              </a:rPr>
              <a:t>24</a:t>
            </a:r>
            <a:r>
              <a:rPr lang="en-US" b="0" dirty="0">
                <a:latin typeface="Arial" panose="020B0604020202020204" pitchFamily="34" charset="0"/>
                <a:cs typeface="Arial" panose="020B0604020202020204" pitchFamily="34" charset="0"/>
              </a:rPr>
              <a:t> For he </a:t>
            </a:r>
            <a:r>
              <a:rPr lang="en-US" b="0" dirty="0" err="1">
                <a:latin typeface="Arial" panose="020B0604020202020204" pitchFamily="34" charset="0"/>
                <a:cs typeface="Arial" panose="020B0604020202020204" pitchFamily="34" charset="0"/>
              </a:rPr>
              <a:t>beholdeth</a:t>
            </a:r>
            <a:r>
              <a:rPr lang="en-US" b="0" dirty="0">
                <a:latin typeface="Arial" panose="020B0604020202020204" pitchFamily="34" charset="0"/>
                <a:cs typeface="Arial" panose="020B0604020202020204" pitchFamily="34" charset="0"/>
              </a:rPr>
              <a:t> himself, and </a:t>
            </a:r>
            <a:r>
              <a:rPr lang="en-US" b="0" dirty="0" err="1">
                <a:latin typeface="Arial" panose="020B0604020202020204" pitchFamily="34" charset="0"/>
                <a:cs typeface="Arial" panose="020B0604020202020204" pitchFamily="34" charset="0"/>
              </a:rPr>
              <a:t>goeth</a:t>
            </a:r>
            <a:r>
              <a:rPr lang="en-US" b="0" dirty="0">
                <a:latin typeface="Arial" panose="020B0604020202020204" pitchFamily="34" charset="0"/>
                <a:cs typeface="Arial" panose="020B0604020202020204" pitchFamily="34" charset="0"/>
              </a:rPr>
              <a:t> his way, and straightway </a:t>
            </a:r>
            <a:r>
              <a:rPr lang="en-US" b="0" dirty="0" err="1">
                <a:latin typeface="Arial" panose="020B0604020202020204" pitchFamily="34" charset="0"/>
                <a:cs typeface="Arial" panose="020B0604020202020204" pitchFamily="34" charset="0"/>
              </a:rPr>
              <a:t>forgetteth</a:t>
            </a:r>
            <a:r>
              <a:rPr lang="en-US" b="0" dirty="0">
                <a:latin typeface="Arial" panose="020B0604020202020204" pitchFamily="34" charset="0"/>
                <a:cs typeface="Arial" panose="020B0604020202020204" pitchFamily="34" charset="0"/>
              </a:rPr>
              <a:t> what manner of man he was. </a:t>
            </a:r>
            <a:r>
              <a:rPr lang="en-US" b="1" dirty="0">
                <a:latin typeface="Arial" panose="020B0604020202020204" pitchFamily="34" charset="0"/>
                <a:cs typeface="Arial" panose="020B0604020202020204" pitchFamily="34" charset="0"/>
              </a:rPr>
              <a:t>25</a:t>
            </a:r>
            <a:r>
              <a:rPr lang="en-US" b="0" dirty="0">
                <a:latin typeface="Arial" panose="020B0604020202020204" pitchFamily="34" charset="0"/>
                <a:cs typeface="Arial" panose="020B0604020202020204" pitchFamily="34" charset="0"/>
              </a:rPr>
              <a:t> But whoso </a:t>
            </a:r>
            <a:r>
              <a:rPr lang="en-US" b="0" dirty="0" err="1">
                <a:latin typeface="Arial" panose="020B0604020202020204" pitchFamily="34" charset="0"/>
                <a:cs typeface="Arial" panose="020B0604020202020204" pitchFamily="34" charset="0"/>
              </a:rPr>
              <a:t>looketh</a:t>
            </a:r>
            <a:r>
              <a:rPr lang="en-US" b="0" dirty="0">
                <a:latin typeface="Arial" panose="020B0604020202020204" pitchFamily="34" charset="0"/>
                <a:cs typeface="Arial" panose="020B0604020202020204" pitchFamily="34" charset="0"/>
              </a:rPr>
              <a:t> into the </a:t>
            </a:r>
            <a:r>
              <a:rPr lang="en-US" b="1" dirty="0">
                <a:latin typeface="Arial" panose="020B0604020202020204" pitchFamily="34" charset="0"/>
                <a:cs typeface="Arial" panose="020B0604020202020204" pitchFamily="34" charset="0"/>
              </a:rPr>
              <a:t>perfect law of liberty</a:t>
            </a:r>
            <a:r>
              <a:rPr lang="en-US" b="0" dirty="0">
                <a:latin typeface="Arial" panose="020B0604020202020204" pitchFamily="34" charset="0"/>
                <a:cs typeface="Arial" panose="020B0604020202020204" pitchFamily="34" charset="0"/>
              </a:rPr>
              <a:t>, and </a:t>
            </a:r>
            <a:r>
              <a:rPr lang="en-US" b="0" dirty="0" err="1">
                <a:latin typeface="Arial" panose="020B0604020202020204" pitchFamily="34" charset="0"/>
                <a:cs typeface="Arial" panose="020B0604020202020204" pitchFamily="34" charset="0"/>
              </a:rPr>
              <a:t>continueth</a:t>
            </a:r>
            <a:r>
              <a:rPr lang="en-US" b="0" dirty="0">
                <a:latin typeface="Arial" panose="020B0604020202020204" pitchFamily="34" charset="0"/>
                <a:cs typeface="Arial" panose="020B0604020202020204" pitchFamily="34" charset="0"/>
              </a:rPr>
              <a:t> therein, he being not a forgetful hearer, but a doer of the work, this man shall be blessed in his deed.</a:t>
            </a:r>
          </a:p>
          <a:p>
            <a:r>
              <a:rPr lang="en-US" b="1" dirty="0">
                <a:latin typeface="Arial" panose="020B0604020202020204" pitchFamily="34" charset="0"/>
                <a:cs typeface="Arial" panose="020B0604020202020204" pitchFamily="34" charset="0"/>
              </a:rPr>
              <a:t>Revelation 22:17-19 KJV 17 </a:t>
            </a:r>
            <a:r>
              <a:rPr lang="en-US" dirty="0">
                <a:latin typeface="Arial" panose="020B0604020202020204" pitchFamily="34" charset="0"/>
                <a:cs typeface="Arial" panose="020B0604020202020204" pitchFamily="34" charset="0"/>
              </a:rPr>
              <a:t>And the Spirit and the bride say, Come. And let him that heareth say, Come. And let him that is athirst come. And whosoever will, let him take the water of life freely. </a:t>
            </a:r>
            <a:r>
              <a:rPr lang="en-US" b="1" dirty="0">
                <a:latin typeface="Arial" panose="020B0604020202020204" pitchFamily="34" charset="0"/>
                <a:cs typeface="Arial" panose="020B0604020202020204" pitchFamily="34" charset="0"/>
              </a:rPr>
              <a:t>18 </a:t>
            </a:r>
            <a:r>
              <a:rPr lang="en-US" dirty="0">
                <a:latin typeface="Arial" panose="020B0604020202020204" pitchFamily="34" charset="0"/>
                <a:cs typeface="Arial" panose="020B0604020202020204" pitchFamily="34" charset="0"/>
              </a:rPr>
              <a:t>For I testify unto every man that heareth the words of the prophecy of this book, If any man shall add unto these things, God shall add unto him the plagues that are written in this book: </a:t>
            </a:r>
            <a:r>
              <a:rPr lang="en-US" b="1" dirty="0">
                <a:latin typeface="Arial" panose="020B0604020202020204" pitchFamily="34" charset="0"/>
                <a:cs typeface="Arial" panose="020B0604020202020204" pitchFamily="34" charset="0"/>
              </a:rPr>
              <a:t>19 And if any man shall take away from the words of the book of this prophecy, God shall take away his part out of the book of life, and out of the holy city, and from the things which are written in this book</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10:17 KJV 17 </a:t>
            </a:r>
            <a:r>
              <a:rPr lang="en-US" dirty="0">
                <a:latin typeface="Arial" panose="020B0604020202020204" pitchFamily="34" charset="0"/>
                <a:cs typeface="Arial" panose="020B0604020202020204" pitchFamily="34" charset="0"/>
              </a:rPr>
              <a:t>So then </a:t>
            </a:r>
            <a:r>
              <a:rPr lang="en-US" b="1" dirty="0">
                <a:latin typeface="Arial" panose="020B0604020202020204" pitchFamily="34" charset="0"/>
                <a:cs typeface="Arial" panose="020B0604020202020204" pitchFamily="34" charset="0"/>
              </a:rPr>
              <a:t>faith cometh by hearing, and hearing by the word of God</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Colossians 3:17 KJV 17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whatsoever ye do in word or deed, </a:t>
            </a:r>
            <a:r>
              <a:rPr lang="en-US" i="1" u="sng" dirty="0">
                <a:latin typeface="Arial" panose="020B0604020202020204" pitchFamily="34" charset="0"/>
                <a:cs typeface="Arial" panose="020B0604020202020204" pitchFamily="34" charset="0"/>
              </a:rPr>
              <a:t>do all in the name of the Lord Jesus</a:t>
            </a:r>
            <a:r>
              <a:rPr lang="en-US" dirty="0">
                <a:latin typeface="Arial" panose="020B0604020202020204" pitchFamily="34" charset="0"/>
                <a:cs typeface="Arial" panose="020B0604020202020204" pitchFamily="34" charset="0"/>
              </a:rPr>
              <a:t>, giving thanks to God and the Father by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3:15 KJV 15 </a:t>
            </a:r>
            <a:r>
              <a:rPr lang="en-US" dirty="0">
                <a:latin typeface="Arial" panose="020B0604020202020204" pitchFamily="34" charset="0"/>
                <a:cs typeface="Arial" panose="020B0604020202020204" pitchFamily="34" charset="0"/>
              </a:rPr>
              <a:t>But sanctify the Lord God in your hearts: and be ready always to give an answer to </a:t>
            </a:r>
            <a:r>
              <a:rPr lang="en-US" b="1" dirty="0">
                <a:latin typeface="Arial" panose="020B0604020202020204" pitchFamily="34" charset="0"/>
                <a:cs typeface="Arial" panose="020B0604020202020204" pitchFamily="34" charset="0"/>
              </a:rPr>
              <a:t>every man that </a:t>
            </a:r>
            <a:r>
              <a:rPr lang="en-US" b="1" dirty="0" err="1">
                <a:latin typeface="Arial" panose="020B0604020202020204" pitchFamily="34" charset="0"/>
                <a:cs typeface="Arial" panose="020B0604020202020204" pitchFamily="34" charset="0"/>
              </a:rPr>
              <a:t>asketh</a:t>
            </a:r>
            <a:r>
              <a:rPr lang="en-US" b="1" dirty="0">
                <a:latin typeface="Arial" panose="020B0604020202020204" pitchFamily="34" charset="0"/>
                <a:cs typeface="Arial" panose="020B0604020202020204" pitchFamily="34" charset="0"/>
              </a:rPr>
              <a:t> you a reason of the hope that is in you with meekness and fear: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4:11-16 NKJV 11 </a:t>
            </a:r>
            <a:r>
              <a:rPr lang="en-US" b="0" dirty="0">
                <a:latin typeface="Arial" panose="020B0604020202020204" pitchFamily="34" charset="0"/>
                <a:cs typeface="Arial" panose="020B0604020202020204" pitchFamily="34" charset="0"/>
              </a:rPr>
              <a:t>And He Himself gave some to be apostles, some prophets, some evangelists, and some pastors and teachers, </a:t>
            </a:r>
            <a:r>
              <a:rPr lang="en-US" b="1" dirty="0">
                <a:latin typeface="Arial" panose="020B0604020202020204" pitchFamily="34" charset="0"/>
                <a:cs typeface="Arial" panose="020B0604020202020204" pitchFamily="34" charset="0"/>
              </a:rPr>
              <a:t>12</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the equipping of the saints </a:t>
            </a:r>
            <a:r>
              <a:rPr lang="en-US" b="1" u="none" dirty="0">
                <a:latin typeface="Arial" panose="020B0604020202020204" pitchFamily="34" charset="0"/>
                <a:cs typeface="Arial" panose="020B0604020202020204" pitchFamily="34" charset="0"/>
              </a:rPr>
              <a:t>for the work of ministry, for the edifying of the body of Christ</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13</a:t>
            </a:r>
            <a:r>
              <a:rPr lang="en-US" b="0" dirty="0">
                <a:latin typeface="Arial" panose="020B0604020202020204" pitchFamily="34" charset="0"/>
                <a:cs typeface="Arial" panose="020B0604020202020204" pitchFamily="34" charset="0"/>
              </a:rPr>
              <a:t> till we all come to the unity of the faith and of the knowledge of the Son of God, to a perfect man, to the measure of the stature of the fullness of Christ;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that we should no longer be children, tossed to and </a:t>
            </a:r>
            <a:r>
              <a:rPr lang="en-US" b="0" dirty="0" err="1">
                <a:latin typeface="Arial" panose="020B0604020202020204" pitchFamily="34" charset="0"/>
                <a:cs typeface="Arial" panose="020B0604020202020204" pitchFamily="34" charset="0"/>
              </a:rPr>
              <a:t>fro</a:t>
            </a:r>
            <a:r>
              <a:rPr lang="en-US" b="0" dirty="0">
                <a:latin typeface="Arial" panose="020B0604020202020204" pitchFamily="34" charset="0"/>
                <a:cs typeface="Arial" panose="020B0604020202020204" pitchFamily="34" charset="0"/>
              </a:rPr>
              <a:t> and carried about with every wind of doctrine, by the trickery of men, in the cunning craftiness of deceitful plotting, </a:t>
            </a:r>
            <a:r>
              <a:rPr lang="en-US" b="1" dirty="0">
                <a:latin typeface="Arial" panose="020B0604020202020204" pitchFamily="34" charset="0"/>
                <a:cs typeface="Arial" panose="020B0604020202020204" pitchFamily="34" charset="0"/>
              </a:rPr>
              <a:t>15</a:t>
            </a:r>
            <a:r>
              <a:rPr lang="en-US" b="0" dirty="0">
                <a:latin typeface="Arial" panose="020B0604020202020204" pitchFamily="34" charset="0"/>
                <a:cs typeface="Arial" panose="020B0604020202020204" pitchFamily="34" charset="0"/>
              </a:rPr>
              <a:t> but, speaking the truth in love, may grow up in all things into Him who is the head--Christ--</a:t>
            </a:r>
            <a:r>
              <a:rPr lang="en-US" b="1" dirty="0">
                <a:latin typeface="Arial" panose="020B0604020202020204" pitchFamily="34" charset="0"/>
                <a:cs typeface="Arial" panose="020B0604020202020204" pitchFamily="34" charset="0"/>
              </a:rPr>
              <a:t> 16 </a:t>
            </a:r>
            <a:r>
              <a:rPr lang="en-US" b="0" dirty="0">
                <a:latin typeface="Arial" panose="020B0604020202020204" pitchFamily="34" charset="0"/>
                <a:cs typeface="Arial" panose="020B0604020202020204" pitchFamily="34" charset="0"/>
              </a:rPr>
              <a:t>from whom the whole body, joined and knit together by what every joint supplies, according to the effective working </a:t>
            </a:r>
            <a:r>
              <a:rPr lang="en-US" b="1" dirty="0">
                <a:latin typeface="Arial" panose="020B0604020202020204" pitchFamily="34" charset="0"/>
                <a:cs typeface="Arial" panose="020B0604020202020204" pitchFamily="34" charset="0"/>
              </a:rPr>
              <a:t>by which every part does its share</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causes growth of the body for the edifying of itself in love.</a:t>
            </a:r>
          </a:p>
          <a:p>
            <a:r>
              <a:rPr lang="en-US" b="1" dirty="0">
                <a:latin typeface="Arial" panose="020B0604020202020204" pitchFamily="34" charset="0"/>
                <a:cs typeface="Arial" panose="020B0604020202020204" pitchFamily="34" charset="0"/>
              </a:rPr>
              <a:t>Ephesians 5:22-33 KJV 22 </a:t>
            </a:r>
            <a:r>
              <a:rPr lang="en-US" dirty="0">
                <a:latin typeface="Arial" panose="020B0604020202020204" pitchFamily="34" charset="0"/>
                <a:cs typeface="Arial" panose="020B0604020202020204" pitchFamily="34" charset="0"/>
              </a:rPr>
              <a:t>Wives, submit yourselves unto your own husbands, as unto the Lord. </a:t>
            </a:r>
            <a:r>
              <a:rPr lang="en-US" b="1" dirty="0">
                <a:latin typeface="Arial" panose="020B0604020202020204" pitchFamily="34" charset="0"/>
                <a:cs typeface="Arial" panose="020B0604020202020204" pitchFamily="34" charset="0"/>
              </a:rPr>
              <a:t>23</a:t>
            </a:r>
            <a:r>
              <a:rPr lang="en-US" dirty="0">
                <a:latin typeface="Arial" panose="020B0604020202020204" pitchFamily="34" charset="0"/>
                <a:cs typeface="Arial" panose="020B0604020202020204" pitchFamily="34" charset="0"/>
              </a:rPr>
              <a:t> For the husband is the head of the wife, even as Christ is the head of the church: and he is the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of the body. </a:t>
            </a:r>
            <a:r>
              <a:rPr lang="en-US" b="1" dirty="0">
                <a:latin typeface="Arial" panose="020B0604020202020204" pitchFamily="34" charset="0"/>
                <a:cs typeface="Arial" panose="020B0604020202020204" pitchFamily="34" charset="0"/>
              </a:rPr>
              <a:t>24 </a:t>
            </a:r>
            <a:r>
              <a:rPr lang="en-US" dirty="0">
                <a:latin typeface="Arial" panose="020B0604020202020204" pitchFamily="34" charset="0"/>
                <a:cs typeface="Arial" panose="020B0604020202020204" pitchFamily="34" charset="0"/>
              </a:rPr>
              <a:t>Therefore as the church is subject unto Christ, so let the wives be to their own husbands in every thing. </a:t>
            </a:r>
            <a:r>
              <a:rPr lang="en-US" b="1" dirty="0">
                <a:latin typeface="Arial" panose="020B0604020202020204" pitchFamily="34" charset="0"/>
                <a:cs typeface="Arial" panose="020B0604020202020204" pitchFamily="34" charset="0"/>
              </a:rPr>
              <a:t>25</a:t>
            </a:r>
            <a:r>
              <a:rPr lang="en-US" dirty="0">
                <a:latin typeface="Arial" panose="020B0604020202020204" pitchFamily="34" charset="0"/>
                <a:cs typeface="Arial" panose="020B0604020202020204" pitchFamily="34" charset="0"/>
              </a:rPr>
              <a:t> Husbands, love your wives, even as Christ also loved the church, and gave himself for it; </a:t>
            </a:r>
            <a:r>
              <a:rPr lang="en-US" b="1" dirty="0">
                <a:latin typeface="Arial" panose="020B0604020202020204" pitchFamily="34" charset="0"/>
                <a:cs typeface="Arial" panose="020B0604020202020204" pitchFamily="34" charset="0"/>
              </a:rPr>
              <a:t>26</a:t>
            </a:r>
            <a:r>
              <a:rPr lang="en-US" dirty="0">
                <a:latin typeface="Arial" panose="020B0604020202020204" pitchFamily="34" charset="0"/>
                <a:cs typeface="Arial" panose="020B0604020202020204" pitchFamily="34" charset="0"/>
              </a:rPr>
              <a:t> That he might sanctify and cleanse it with the washing of water by the word,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That he might present it to himself a glorious church, not having spot, or wrinkle, or any such thing; but that it should be holy and without blemish.</a:t>
            </a:r>
            <a:r>
              <a:rPr lang="en-US" b="1" dirty="0">
                <a:latin typeface="Arial" panose="020B0604020202020204" pitchFamily="34" charset="0"/>
                <a:cs typeface="Arial" panose="020B0604020202020204" pitchFamily="34" charset="0"/>
              </a:rPr>
              <a:t> 28 </a:t>
            </a:r>
            <a:r>
              <a:rPr lang="en-US" dirty="0">
                <a:latin typeface="Arial" panose="020B0604020202020204" pitchFamily="34" charset="0"/>
                <a:cs typeface="Arial" panose="020B0604020202020204" pitchFamily="34" charset="0"/>
              </a:rPr>
              <a:t>So ought men to love their wives as their own bodies. He that loveth his wife loveth himself.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 no man ever yet hated his own flesh; but </a:t>
            </a:r>
            <a:r>
              <a:rPr lang="en-US" dirty="0" err="1">
                <a:latin typeface="Arial" panose="020B0604020202020204" pitchFamily="34" charset="0"/>
                <a:cs typeface="Arial" panose="020B0604020202020204" pitchFamily="34" charset="0"/>
              </a:rPr>
              <a:t>nourisheth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cherisheth</a:t>
            </a:r>
            <a:r>
              <a:rPr lang="en-US" dirty="0">
                <a:latin typeface="Arial" panose="020B0604020202020204" pitchFamily="34" charset="0"/>
                <a:cs typeface="Arial" panose="020B0604020202020204" pitchFamily="34" charset="0"/>
              </a:rPr>
              <a:t> it, even as the Lord the church: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For we are members of his body, of his flesh, and of his bones</a:t>
            </a:r>
            <a:r>
              <a:rPr lang="en-US" b="1" dirty="0">
                <a:latin typeface="Arial" panose="020B0604020202020204" pitchFamily="34" charset="0"/>
                <a:cs typeface="Arial" panose="020B0604020202020204" pitchFamily="34" charset="0"/>
              </a:rPr>
              <a:t>. 31 </a:t>
            </a:r>
            <a:r>
              <a:rPr lang="en-US" dirty="0">
                <a:latin typeface="Arial" panose="020B0604020202020204" pitchFamily="34" charset="0"/>
                <a:cs typeface="Arial" panose="020B0604020202020204" pitchFamily="34" charset="0"/>
              </a:rPr>
              <a:t>For this cause shall a man leave his father and mother, and shall be joined unto his wife, and they two shall be one flesh.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This is a great mystery: but I speak concerning Christ and the church. 33 Nevertheless let every one of you in particular so love his wife even as himself; and the wife see that she reverence her husband. </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cf.1 Peter 5:5-6 NKJV 5 </a:t>
            </a:r>
            <a:r>
              <a:rPr lang="en-US" dirty="0">
                <a:latin typeface="Arial" panose="020B0604020202020204" pitchFamily="34" charset="0"/>
                <a:cs typeface="Arial" panose="020B0604020202020204" pitchFamily="34" charset="0"/>
              </a:rPr>
              <a:t>Likewise you younger people, </a:t>
            </a:r>
            <a:r>
              <a:rPr lang="en-US" b="1" dirty="0">
                <a:latin typeface="Arial" panose="020B0604020202020204" pitchFamily="34" charset="0"/>
                <a:cs typeface="Arial" panose="020B0604020202020204" pitchFamily="34" charset="0"/>
              </a:rPr>
              <a:t>submit yourselves to your elders</a:t>
            </a:r>
            <a:r>
              <a:rPr lang="en-US" dirty="0">
                <a:latin typeface="Arial" panose="020B0604020202020204" pitchFamily="34" charset="0"/>
                <a:cs typeface="Arial" panose="020B0604020202020204" pitchFamily="34" charset="0"/>
              </a:rPr>
              <a:t>. Yes, all of you </a:t>
            </a:r>
            <a:r>
              <a:rPr lang="en-US" b="1" dirty="0">
                <a:latin typeface="Arial" panose="020B0604020202020204" pitchFamily="34" charset="0"/>
                <a:cs typeface="Arial" panose="020B0604020202020204" pitchFamily="34" charset="0"/>
              </a:rPr>
              <a:t>be submissive to one another</a:t>
            </a:r>
            <a:r>
              <a:rPr lang="en-US"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be clothed with humility</a:t>
            </a:r>
            <a:r>
              <a:rPr lang="en-US" dirty="0">
                <a:latin typeface="Arial" panose="020B0604020202020204" pitchFamily="34" charset="0"/>
                <a:cs typeface="Arial" panose="020B0604020202020204" pitchFamily="34" charset="0"/>
              </a:rPr>
              <a:t>, for "God resists the proud, But gives grace to the humble."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Therefore humble yourselves under the mighty hand of God, that He may exalt you in due time,</a:t>
            </a:r>
          </a:p>
          <a:p>
            <a:endParaRPr lang="en-US" b="1"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3</a:t>
            </a:fld>
            <a:endParaRPr lang="en-US" dirty="0"/>
          </a:p>
        </p:txBody>
      </p:sp>
      <p:sp>
        <p:nvSpPr>
          <p:cNvPr id="5" name="Date Placeholder 4">
            <a:extLst>
              <a:ext uri="{FF2B5EF4-FFF2-40B4-BE49-F238E27FC236}">
                <a16:creationId xmlns:a16="http://schemas.microsoft.com/office/drawing/2014/main" id="{3D7FCBCC-761A-0958-AE66-3657A362801F}"/>
              </a:ext>
            </a:extLst>
          </p:cNvPr>
          <p:cNvSpPr>
            <a:spLocks noGrp="1"/>
          </p:cNvSpPr>
          <p:nvPr>
            <p:ph type="dt" idx="1"/>
          </p:nvPr>
        </p:nvSpPr>
        <p:spPr/>
        <p:txBody>
          <a:bodyPr/>
          <a:lstStyle/>
          <a:p>
            <a:r>
              <a:rPr lang="en-US"/>
              <a:t>10/8/2023 AM</a:t>
            </a:r>
            <a:endParaRPr lang="en-US" dirty="0"/>
          </a:p>
        </p:txBody>
      </p:sp>
    </p:spTree>
    <p:extLst>
      <p:ext uri="{BB962C8B-B14F-4D97-AF65-F5344CB8AC3E}">
        <p14:creationId xmlns:p14="http://schemas.microsoft.com/office/powerpoint/2010/main" val="1791218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0"/>
            <a:ext cx="4321175" cy="3240088"/>
          </a:xfrm>
        </p:spPr>
      </p:sp>
      <p:sp>
        <p:nvSpPr>
          <p:cNvPr id="3" name="Notes Placeholder 2"/>
          <p:cNvSpPr>
            <a:spLocks noGrp="1"/>
          </p:cNvSpPr>
          <p:nvPr>
            <p:ph type="body" idx="1"/>
          </p:nvPr>
        </p:nvSpPr>
        <p:spPr>
          <a:xfrm>
            <a:off x="0" y="3240405"/>
            <a:ext cx="7315200" cy="6360795"/>
          </a:xfrm>
        </p:spPr>
        <p:txBody>
          <a:bodyPr/>
          <a:lstStyle/>
          <a:p>
            <a:r>
              <a:rPr lang="en-US" b="1" u="sng" dirty="0">
                <a:latin typeface="Arial" panose="020B0604020202020204" pitchFamily="34" charset="0"/>
                <a:cs typeface="Arial" panose="020B0604020202020204" pitchFamily="34" charset="0"/>
              </a:rPr>
              <a:t>2 Peter 1:1-11 KJV</a:t>
            </a:r>
          </a:p>
          <a:p>
            <a:r>
              <a:rPr lang="en-US" dirty="0">
                <a:latin typeface="Arial" panose="020B0604020202020204" pitchFamily="34" charset="0"/>
                <a:cs typeface="Arial" panose="020B0604020202020204" pitchFamily="34" charset="0"/>
              </a:rPr>
              <a:t> 1 Simon Peter, a servant and an apostle of Jesus Christ, to them that have obtained like precious faith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2 Grace and peace be multiplied unto you through the knowledge of God, and of Jesus our Lord,</a:t>
            </a:r>
          </a:p>
          <a:p>
            <a:r>
              <a:rPr lang="en-US" dirty="0">
                <a:latin typeface="Arial" panose="020B0604020202020204" pitchFamily="34" charset="0"/>
                <a:cs typeface="Arial" panose="020B0604020202020204" pitchFamily="34" charset="0"/>
              </a:rPr>
              <a:t> 3 According as his divine power hath given unto us all things that pertain unto life and godliness, through the knowledge of him that hath called us to glory and virtue:</a:t>
            </a:r>
          </a:p>
          <a:p>
            <a:r>
              <a:rPr lang="en-US" b="1" dirty="0">
                <a:latin typeface="Arial" panose="020B0604020202020204" pitchFamily="34" charset="0"/>
                <a:cs typeface="Arial" panose="020B0604020202020204" pitchFamily="34" charset="0"/>
              </a:rPr>
              <a:t> 4 Whereby are given unto us exceeding great and precious promises: that by these ye might be partakers of the divine nature, having escaped the corruption that is in the world through lust.</a:t>
            </a:r>
          </a:p>
          <a:p>
            <a:r>
              <a:rPr lang="en-US" dirty="0">
                <a:latin typeface="Arial" panose="020B0604020202020204" pitchFamily="34" charset="0"/>
                <a:cs typeface="Arial" panose="020B0604020202020204" pitchFamily="34" charset="0"/>
              </a:rPr>
              <a:t> 5 And beside this, giving all diligence, add to your faith virtue; and to virtue knowledge;</a:t>
            </a:r>
          </a:p>
          <a:p>
            <a:r>
              <a:rPr lang="en-US" dirty="0">
                <a:latin typeface="Arial" panose="020B0604020202020204" pitchFamily="34" charset="0"/>
                <a:cs typeface="Arial" panose="020B0604020202020204" pitchFamily="34" charset="0"/>
              </a:rPr>
              <a:t> 6 And to knowledge temperance; and to temperance patience; and to patience godliness;</a:t>
            </a:r>
          </a:p>
          <a:p>
            <a:r>
              <a:rPr lang="en-US" dirty="0">
                <a:latin typeface="Arial" panose="020B0604020202020204" pitchFamily="34" charset="0"/>
                <a:cs typeface="Arial" panose="020B0604020202020204" pitchFamily="34" charset="0"/>
              </a:rPr>
              <a:t> 7 And to godliness brotherly kindness; and to brotherly kindness charity.</a:t>
            </a:r>
          </a:p>
          <a:p>
            <a:r>
              <a:rPr lang="en-US" dirty="0">
                <a:latin typeface="Arial" panose="020B0604020202020204" pitchFamily="34" charset="0"/>
                <a:cs typeface="Arial" panose="020B0604020202020204" pitchFamily="34" charset="0"/>
              </a:rPr>
              <a:t> 8 For if these things be in you, and abound, they make you that ye shall neither be barren nor unfruitful in the knowledge of our Lord Jesus Christ.</a:t>
            </a:r>
          </a:p>
          <a:p>
            <a:r>
              <a:rPr lang="en-US" dirty="0">
                <a:latin typeface="Arial" panose="020B0604020202020204" pitchFamily="34" charset="0"/>
                <a:cs typeface="Arial" panose="020B0604020202020204" pitchFamily="34" charset="0"/>
              </a:rPr>
              <a:t> 9 But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these things is blind, and cannot see afar off, and hath forgotten that he was purged from his old sins.</a:t>
            </a:r>
          </a:p>
          <a:p>
            <a:r>
              <a:rPr lang="en-US" dirty="0">
                <a:latin typeface="Arial" panose="020B0604020202020204" pitchFamily="34" charset="0"/>
                <a:cs typeface="Arial" panose="020B0604020202020204" pitchFamily="34" charset="0"/>
              </a:rPr>
              <a:t> 10 Wherefore the rather, brethren, give diligence to make your calling and election sure: for if ye do these things, ye shall never fall:</a:t>
            </a:r>
          </a:p>
          <a:p>
            <a:r>
              <a:rPr lang="en-US" dirty="0">
                <a:latin typeface="Arial" panose="020B0604020202020204" pitchFamily="34" charset="0"/>
                <a:cs typeface="Arial" panose="020B0604020202020204" pitchFamily="34" charset="0"/>
              </a:rPr>
              <a:t> 11 For so an entrance shall be ministered unto you abundantly into the everlasting kingdom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5:44-45 KJV 44 </a:t>
            </a:r>
            <a:r>
              <a:rPr lang="en-US" dirty="0">
                <a:latin typeface="Arial" panose="020B0604020202020204" pitchFamily="34" charset="0"/>
                <a:cs typeface="Arial" panose="020B0604020202020204" pitchFamily="34" charset="0"/>
              </a:rPr>
              <a:t>But I say unto you, Love your enemies, bless them that curse you, do good to them that hate you, and pray for them which despitefully use you, and persecute you; </a:t>
            </a:r>
            <a:r>
              <a:rPr lang="en-US" b="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 That ye may be the children of your Father which is in heaven: for he maketh his sun to rise on the evil and on the good, and </a:t>
            </a:r>
            <a:r>
              <a:rPr lang="en-US" dirty="0" err="1">
                <a:latin typeface="Arial" panose="020B0604020202020204" pitchFamily="34" charset="0"/>
                <a:cs typeface="Arial" panose="020B0604020202020204" pitchFamily="34" charset="0"/>
              </a:rPr>
              <a:t>sendeth</a:t>
            </a:r>
            <a:r>
              <a:rPr lang="en-US" dirty="0">
                <a:latin typeface="Arial" panose="020B0604020202020204" pitchFamily="34" charset="0"/>
                <a:cs typeface="Arial" panose="020B0604020202020204" pitchFamily="34" charset="0"/>
              </a:rPr>
              <a:t> rain on the just and on the unjust.</a:t>
            </a:r>
          </a:p>
          <a:p>
            <a:r>
              <a:rPr lang="en-US" b="1" dirty="0">
                <a:latin typeface="Arial" panose="020B0604020202020204" pitchFamily="34" charset="0"/>
                <a:cs typeface="Arial" panose="020B0604020202020204" pitchFamily="34" charset="0"/>
              </a:rPr>
              <a:t>2 Peter 3:9-10 KJV 9 </a:t>
            </a:r>
            <a:r>
              <a:rPr lang="en-US" dirty="0">
                <a:latin typeface="Arial" panose="020B0604020202020204" pitchFamily="34" charset="0"/>
                <a:cs typeface="Arial" panose="020B0604020202020204" pitchFamily="34" charset="0"/>
              </a:rPr>
              <a:t>The Lord is not slack concerning his promise, as some men count slackness; but is longsuffering to us-ward, not willing that any should perish, but that all should come to repentance. 10 But the day of the Lord will come as a thief in the night; in the which the heavens shall pass away with a great noise, and the elements shall melt with fervent heat, the earth also and the works that are therein shall be burned up.</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5:44-45 KJV 44 </a:t>
            </a:r>
            <a:r>
              <a:rPr lang="en-US" dirty="0">
                <a:latin typeface="Arial" panose="020B0604020202020204" pitchFamily="34" charset="0"/>
                <a:cs typeface="Arial" panose="020B0604020202020204" pitchFamily="34" charset="0"/>
              </a:rPr>
              <a:t>But I say unto you, Love your enemies, bless them that curse you, do good to them that hate you, and pray for them which despitefully use you, and persecute you; 45 That ye may be the children of your Father which is in heaven: for he maketh his sun to rise on the evil and on the good, and </a:t>
            </a:r>
            <a:r>
              <a:rPr lang="en-US" dirty="0" err="1">
                <a:latin typeface="Arial" panose="020B0604020202020204" pitchFamily="34" charset="0"/>
                <a:cs typeface="Arial" panose="020B0604020202020204" pitchFamily="34" charset="0"/>
              </a:rPr>
              <a:t>sendeth</a:t>
            </a:r>
            <a:r>
              <a:rPr lang="en-US" dirty="0">
                <a:latin typeface="Arial" panose="020B0604020202020204" pitchFamily="34" charset="0"/>
                <a:cs typeface="Arial" panose="020B0604020202020204" pitchFamily="34" charset="0"/>
              </a:rPr>
              <a:t> rain on the just and on the unjust.</a:t>
            </a:r>
          </a:p>
          <a:p>
            <a:r>
              <a:rPr lang="en-US" b="1" dirty="0">
                <a:latin typeface="Arial" panose="020B0604020202020204" pitchFamily="34" charset="0"/>
                <a:cs typeface="Arial" panose="020B0604020202020204" pitchFamily="34" charset="0"/>
              </a:rPr>
              <a:t>2 Peter 3:9-10 KJV 9 </a:t>
            </a:r>
            <a:r>
              <a:rPr lang="en-US" dirty="0">
                <a:latin typeface="Arial" panose="020B0604020202020204" pitchFamily="34" charset="0"/>
                <a:cs typeface="Arial" panose="020B0604020202020204" pitchFamily="34" charset="0"/>
              </a:rPr>
              <a:t>The Lord is not slack concerning his promise, as some men count slackness; but is longsuffering to us-ward, not willing that any should perish, but that all should come to repentance. 10 But the day of the Lord will come as a thief in the night; in the which the heavens shall pass away with a great noise, and the elements shall melt with fervent heat, the earth also and the works that are therein shall be burned up.</a:t>
            </a:r>
          </a:p>
          <a:p>
            <a:r>
              <a:rPr lang="en-US" dirty="0">
                <a:latin typeface="Arial" panose="020B0604020202020204" pitchFamily="34" charset="0"/>
                <a:cs typeface="Arial" panose="020B0604020202020204" pitchFamily="34" charset="0"/>
              </a:rPr>
              <a:t> 9 But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these things is blind, and cannot see afar off, and hath forgotten that he was purged from his old sins.</a:t>
            </a:r>
          </a:p>
          <a:p>
            <a:r>
              <a:rPr lang="en-US" dirty="0">
                <a:latin typeface="Arial" panose="020B0604020202020204" pitchFamily="34" charset="0"/>
                <a:cs typeface="Arial" panose="020B0604020202020204" pitchFamily="34" charset="0"/>
              </a:rPr>
              <a:t> 10 Wherefore the rather, brethren, give diligence to make your calling and election sure: for if ye do these things, ye shall never fall:</a:t>
            </a:r>
          </a:p>
          <a:p>
            <a:r>
              <a:rPr lang="en-US" dirty="0">
                <a:latin typeface="Arial" panose="020B0604020202020204" pitchFamily="34" charset="0"/>
                <a:cs typeface="Arial" panose="020B0604020202020204" pitchFamily="34" charset="0"/>
              </a:rPr>
              <a:t> 11 For so an entrance shall be ministered unto you abundantly into the everlasting kingdom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4</a:t>
            </a:fld>
            <a:endParaRPr lang="en-US" dirty="0"/>
          </a:p>
        </p:txBody>
      </p:sp>
      <p:sp>
        <p:nvSpPr>
          <p:cNvPr id="5" name="Date Placeholder 4">
            <a:extLst>
              <a:ext uri="{FF2B5EF4-FFF2-40B4-BE49-F238E27FC236}">
                <a16:creationId xmlns:a16="http://schemas.microsoft.com/office/drawing/2014/main" id="{7337A6B8-1890-B86E-E445-D822BDDCA517}"/>
              </a:ext>
            </a:extLst>
          </p:cNvPr>
          <p:cNvSpPr>
            <a:spLocks noGrp="1"/>
          </p:cNvSpPr>
          <p:nvPr>
            <p:ph type="dt" idx="1"/>
          </p:nvPr>
        </p:nvSpPr>
        <p:spPr/>
        <p:txBody>
          <a:bodyPr/>
          <a:lstStyle/>
          <a:p>
            <a:r>
              <a:rPr lang="en-US"/>
              <a:t>10/8/2023 AM</a:t>
            </a:r>
            <a:endParaRPr lang="en-US" dirty="0"/>
          </a:p>
        </p:txBody>
      </p:sp>
    </p:spTree>
    <p:extLst>
      <p:ext uri="{BB962C8B-B14F-4D97-AF65-F5344CB8AC3E}">
        <p14:creationId xmlns:p14="http://schemas.microsoft.com/office/powerpoint/2010/main" val="1801500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3813"/>
            <a:ext cx="4321175" cy="3241676"/>
          </a:xfrm>
        </p:spPr>
      </p:sp>
      <p:sp>
        <p:nvSpPr>
          <p:cNvPr id="3" name="Notes Placeholder 2"/>
          <p:cNvSpPr>
            <a:spLocks noGrp="1"/>
          </p:cNvSpPr>
          <p:nvPr>
            <p:ph type="body" idx="1"/>
          </p:nvPr>
        </p:nvSpPr>
        <p:spPr>
          <a:xfrm>
            <a:off x="0" y="3217069"/>
            <a:ext cx="7313507" cy="6384131"/>
          </a:xfrm>
        </p:spPr>
        <p:txBody>
          <a:bodyPr/>
          <a:lstStyle/>
          <a:p>
            <a:r>
              <a:rPr lang="en-US" b="1" dirty="0">
                <a:latin typeface="Arial" panose="020B0604020202020204" pitchFamily="34" charset="0"/>
                <a:cs typeface="Arial" panose="020B0604020202020204" pitchFamily="34" charset="0"/>
              </a:rPr>
              <a:t>2 Peter 1:2-4 KJV 3 </a:t>
            </a:r>
            <a:r>
              <a:rPr lang="en-US" b="0" dirty="0">
                <a:latin typeface="Arial" panose="020B0604020202020204" pitchFamily="34" charset="0"/>
                <a:cs typeface="Arial" panose="020B0604020202020204" pitchFamily="34" charset="0"/>
              </a:rPr>
              <a:t>According as his divine power hath given unto us </a:t>
            </a:r>
            <a:r>
              <a:rPr lang="en-US" b="1" dirty="0">
                <a:latin typeface="Arial" panose="020B0604020202020204" pitchFamily="34" charset="0"/>
                <a:cs typeface="Arial" panose="020B0604020202020204" pitchFamily="34" charset="0"/>
              </a:rPr>
              <a:t>all things</a:t>
            </a:r>
            <a:r>
              <a:rPr lang="en-US" b="0" dirty="0">
                <a:latin typeface="Arial" panose="020B0604020202020204" pitchFamily="34" charset="0"/>
                <a:cs typeface="Arial" panose="020B0604020202020204" pitchFamily="34" charset="0"/>
              </a:rPr>
              <a:t> that pertain unto life and godliness, through the knowledge of him that hath called us to glory and virtue</a:t>
            </a:r>
            <a:r>
              <a:rPr lang="en-US" b="1" dirty="0">
                <a:latin typeface="Arial" panose="020B0604020202020204" pitchFamily="34" charset="0"/>
                <a:cs typeface="Arial" panose="020B0604020202020204" pitchFamily="34" charset="0"/>
              </a:rPr>
              <a:t>: 4 </a:t>
            </a:r>
            <a:r>
              <a:rPr lang="en-US" dirty="0">
                <a:latin typeface="Arial" panose="020B0604020202020204" pitchFamily="34" charset="0"/>
                <a:cs typeface="Arial" panose="020B0604020202020204" pitchFamily="34" charset="0"/>
              </a:rPr>
              <a:t>Whereby are given unto us exceeding great and precious promises: that by </a:t>
            </a:r>
            <a:r>
              <a:rPr lang="en-US" b="1" dirty="0">
                <a:latin typeface="Arial" panose="020B0604020202020204" pitchFamily="34" charset="0"/>
                <a:cs typeface="Arial" panose="020B0604020202020204" pitchFamily="34" charset="0"/>
              </a:rPr>
              <a:t>these</a:t>
            </a:r>
            <a:r>
              <a:rPr lang="en-US" dirty="0">
                <a:latin typeface="Arial" panose="020B0604020202020204" pitchFamily="34" charset="0"/>
                <a:cs typeface="Arial" panose="020B0604020202020204" pitchFamily="34" charset="0"/>
              </a:rPr>
              <a:t> ye might be partakers of the divine nature, having escaped the corruption that is in the world through lust.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Acts 2:38 KJV 38 </a:t>
            </a:r>
            <a:r>
              <a:rPr lang="en-US" dirty="0">
                <a:latin typeface="Arial" panose="020B0604020202020204" pitchFamily="34" charset="0"/>
                <a:cs typeface="Arial" panose="020B0604020202020204" pitchFamily="34" charset="0"/>
              </a:rPr>
              <a:t>Then Peter said unto them, Repent, and be baptized every one of you in the name of Jesus Christ for the remission of sins, and ye shall receive the gift of the Holy Ghost.</a:t>
            </a:r>
          </a:p>
          <a:p>
            <a:r>
              <a:rPr lang="en-US" b="1" dirty="0">
                <a:latin typeface="Arial" panose="020B0604020202020204" pitchFamily="34" charset="0"/>
                <a:cs typeface="Arial" panose="020B0604020202020204" pitchFamily="34" charset="0"/>
              </a:rPr>
              <a:t>Acts 22:16 KJV 16 </a:t>
            </a:r>
            <a:r>
              <a:rPr lang="en-US" dirty="0">
                <a:latin typeface="Arial" panose="020B0604020202020204" pitchFamily="34" charset="0"/>
                <a:cs typeface="Arial" panose="020B0604020202020204" pitchFamily="34" charset="0"/>
              </a:rPr>
              <a:t>And now why </a:t>
            </a:r>
            <a:r>
              <a:rPr lang="en-US" dirty="0" err="1">
                <a:latin typeface="Arial" panose="020B0604020202020204" pitchFamily="34" charset="0"/>
                <a:cs typeface="Arial" panose="020B0604020202020204" pitchFamily="34" charset="0"/>
              </a:rPr>
              <a:t>tarriest</a:t>
            </a:r>
            <a:r>
              <a:rPr lang="en-US" dirty="0">
                <a:latin typeface="Arial" panose="020B0604020202020204" pitchFamily="34" charset="0"/>
                <a:cs typeface="Arial" panose="020B0604020202020204" pitchFamily="34" charset="0"/>
              </a:rPr>
              <a:t> thou? arise, and be baptized, and wash away thy sins, calling on the name of the Lord.</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6:33 KJV 33 </a:t>
            </a:r>
            <a:r>
              <a:rPr lang="en-US" dirty="0">
                <a:latin typeface="Arial" panose="020B0604020202020204" pitchFamily="34" charset="0"/>
                <a:cs typeface="Arial" panose="020B0604020202020204" pitchFamily="34" charset="0"/>
              </a:rPr>
              <a:t>But seek ye first the kingdom of God, and his righteousness; and all these things shall be added unto you.</a:t>
            </a:r>
          </a:p>
          <a:p>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2 Peter 1:1-11 KJV</a:t>
            </a:r>
          </a:p>
          <a:p>
            <a:r>
              <a:rPr lang="en-US" dirty="0">
                <a:latin typeface="Arial" panose="020B0604020202020204" pitchFamily="34" charset="0"/>
                <a:cs typeface="Arial" panose="020B0604020202020204" pitchFamily="34" charset="0"/>
              </a:rPr>
              <a:t> 1 Simon Peter, a servant and an apostle of Jesus Christ, to them that have obtained like precious faith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2 Grace and peace be multiplied unto you through the knowledge of God, and of Jesus our Lord,</a:t>
            </a:r>
          </a:p>
          <a:p>
            <a:r>
              <a:rPr lang="en-US" dirty="0">
                <a:latin typeface="Arial" panose="020B0604020202020204" pitchFamily="34" charset="0"/>
                <a:cs typeface="Arial" panose="020B0604020202020204" pitchFamily="34" charset="0"/>
              </a:rPr>
              <a:t> 3 According as his divine power hath given unto us all things that pertain unto life and godliness, through the knowledge of him that hath called us to glory and virtue:</a:t>
            </a:r>
          </a:p>
          <a:p>
            <a:r>
              <a:rPr lang="en-US" dirty="0">
                <a:latin typeface="Arial" panose="020B0604020202020204" pitchFamily="34" charset="0"/>
                <a:cs typeface="Arial" panose="020B0604020202020204" pitchFamily="34" charset="0"/>
              </a:rPr>
              <a:t> 4 Whereby are given unto us exceeding great and precious promises: that by these ye might be partakers of the divine nature, having escaped the corruption that is in the world through lust.</a:t>
            </a:r>
          </a:p>
          <a:p>
            <a:r>
              <a:rPr lang="en-US" dirty="0">
                <a:latin typeface="Arial" panose="020B0604020202020204" pitchFamily="34" charset="0"/>
                <a:cs typeface="Arial" panose="020B0604020202020204" pitchFamily="34" charset="0"/>
              </a:rPr>
              <a:t> 5 And beside this, giving all diligence, add to your faith virtue; and to virtue knowledge;</a:t>
            </a:r>
          </a:p>
          <a:p>
            <a:r>
              <a:rPr lang="en-US" dirty="0">
                <a:latin typeface="Arial" panose="020B0604020202020204" pitchFamily="34" charset="0"/>
                <a:cs typeface="Arial" panose="020B0604020202020204" pitchFamily="34" charset="0"/>
              </a:rPr>
              <a:t> 6 And to knowledge temperance; and to temperance patience; and to patience godliness;</a:t>
            </a:r>
          </a:p>
          <a:p>
            <a:r>
              <a:rPr lang="en-US" dirty="0">
                <a:latin typeface="Arial" panose="020B0604020202020204" pitchFamily="34" charset="0"/>
                <a:cs typeface="Arial" panose="020B0604020202020204" pitchFamily="34" charset="0"/>
              </a:rPr>
              <a:t> 7 And to godliness brotherly kindness; and to brotherly kindness charity.</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8 For if these things be in you, and abound, they make you that ye shall neither be barren nor unfruitful in the knowledge of our Lord Jesus Christ.</a:t>
            </a:r>
          </a:p>
          <a:p>
            <a:r>
              <a:rPr lang="en-US" b="1" dirty="0">
                <a:latin typeface="Arial" panose="020B0604020202020204" pitchFamily="34" charset="0"/>
                <a:cs typeface="Arial" panose="020B0604020202020204" pitchFamily="34" charset="0"/>
              </a:rPr>
              <a:t> 9 But he that </a:t>
            </a:r>
            <a:r>
              <a:rPr lang="en-US" b="1" dirty="0" err="1">
                <a:latin typeface="Arial" panose="020B0604020202020204" pitchFamily="34" charset="0"/>
                <a:cs typeface="Arial" panose="020B0604020202020204" pitchFamily="34" charset="0"/>
              </a:rPr>
              <a:t>lacketh</a:t>
            </a:r>
            <a:r>
              <a:rPr lang="en-US" b="1" dirty="0">
                <a:latin typeface="Arial" panose="020B0604020202020204" pitchFamily="34" charset="0"/>
                <a:cs typeface="Arial" panose="020B0604020202020204" pitchFamily="34" charset="0"/>
              </a:rPr>
              <a:t> these things is blind, and cannot see afar off, and hath forgotten that he was purged from his old sins.</a:t>
            </a:r>
          </a:p>
          <a:p>
            <a:r>
              <a:rPr lang="en-US" b="1" dirty="0">
                <a:latin typeface="Arial" panose="020B0604020202020204" pitchFamily="34" charset="0"/>
                <a:cs typeface="Arial" panose="020B0604020202020204" pitchFamily="34" charset="0"/>
              </a:rPr>
              <a:t> 10 Wherefore the rather, brethren, give diligence to make your calling and election sure: for if ye do these things, ye shall never fall:</a:t>
            </a:r>
          </a:p>
          <a:p>
            <a:r>
              <a:rPr lang="en-US" b="1" dirty="0">
                <a:latin typeface="Arial" panose="020B0604020202020204" pitchFamily="34" charset="0"/>
                <a:cs typeface="Arial" panose="020B0604020202020204" pitchFamily="34" charset="0"/>
              </a:rPr>
              <a:t> 11 For so an entrance shall be ministered unto you abundantly into the everlasting kingdom of our Lord and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Jesus Christ.</a:t>
            </a:r>
          </a:p>
          <a:p>
            <a:r>
              <a:rPr lang="en-US" b="1"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1 Peter 1:1-4 KJV 1 </a:t>
            </a:r>
            <a:r>
              <a:rPr lang="en-US" b="0" dirty="0">
                <a:latin typeface="Arial" panose="020B0604020202020204" pitchFamily="34" charset="0"/>
                <a:cs typeface="Arial" panose="020B0604020202020204" pitchFamily="34" charset="0"/>
              </a:rPr>
              <a:t>Peter, an apostle of Jesus Christ, to the strangers scattered throughout Pontus, Galatia, Cappadocia, Asia, and Bithynia,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Elect according to the foreknowledge of God the Father, through sanctification of the Spirit, unto obedience and sprinkling of the blood of Jesus Christ: Grace unto you, and peace, be multiplied.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Blessed be the God and Father of our Lord Jesus Christ, which according to his abundant mercy hath begotten us again unto a lively hope by the resurrection of Jesus Christ from the dead, </a:t>
            </a:r>
            <a:r>
              <a:rPr lang="en-US" b="1" dirty="0">
                <a:latin typeface="Arial" panose="020B0604020202020204" pitchFamily="34" charset="0"/>
                <a:cs typeface="Arial" panose="020B0604020202020204" pitchFamily="34" charset="0"/>
              </a:rPr>
              <a:t>4 To an inheritance incorruptible, and undefiled, and that </a:t>
            </a:r>
            <a:r>
              <a:rPr lang="en-US" b="1" dirty="0" err="1">
                <a:latin typeface="Arial" panose="020B0604020202020204" pitchFamily="34" charset="0"/>
                <a:cs typeface="Arial" panose="020B0604020202020204" pitchFamily="34" charset="0"/>
              </a:rPr>
              <a:t>fadeth</a:t>
            </a:r>
            <a:r>
              <a:rPr lang="en-US" b="1" dirty="0">
                <a:latin typeface="Arial" panose="020B0604020202020204" pitchFamily="34" charset="0"/>
                <a:cs typeface="Arial" panose="020B0604020202020204" pitchFamily="34" charset="0"/>
              </a:rPr>
              <a:t> not away, reserved in heaven for you,</a:t>
            </a:r>
          </a:p>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5</a:t>
            </a:fld>
            <a:endParaRPr lang="en-US" dirty="0"/>
          </a:p>
        </p:txBody>
      </p:sp>
      <p:sp>
        <p:nvSpPr>
          <p:cNvPr id="5" name="Date Placeholder 4">
            <a:extLst>
              <a:ext uri="{FF2B5EF4-FFF2-40B4-BE49-F238E27FC236}">
                <a16:creationId xmlns:a16="http://schemas.microsoft.com/office/drawing/2014/main" id="{B7A2BFEE-FC48-489F-B92A-95F25F2F9A7E}"/>
              </a:ext>
            </a:extLst>
          </p:cNvPr>
          <p:cNvSpPr>
            <a:spLocks noGrp="1"/>
          </p:cNvSpPr>
          <p:nvPr>
            <p:ph type="dt" idx="1"/>
          </p:nvPr>
        </p:nvSpPr>
        <p:spPr/>
        <p:txBody>
          <a:bodyPr/>
          <a:lstStyle/>
          <a:p>
            <a:r>
              <a:rPr lang="en-US"/>
              <a:t>10/8/2023 AM</a:t>
            </a:r>
            <a:endParaRPr lang="en-US" dirty="0"/>
          </a:p>
        </p:txBody>
      </p:sp>
    </p:spTree>
    <p:extLst>
      <p:ext uri="{BB962C8B-B14F-4D97-AF65-F5344CB8AC3E}">
        <p14:creationId xmlns:p14="http://schemas.microsoft.com/office/powerpoint/2010/main" val="23238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1150" y="36513"/>
            <a:ext cx="4319588" cy="3240087"/>
          </a:xfrm>
        </p:spPr>
      </p:sp>
      <p:sp>
        <p:nvSpPr>
          <p:cNvPr id="3" name="Notes Placeholder 2"/>
          <p:cNvSpPr>
            <a:spLocks noGrp="1"/>
          </p:cNvSpPr>
          <p:nvPr>
            <p:ph type="body" idx="1"/>
          </p:nvPr>
        </p:nvSpPr>
        <p:spPr>
          <a:xfrm>
            <a:off x="0" y="3277076"/>
            <a:ext cx="7313507" cy="6324124"/>
          </a:xfrm>
        </p:spPr>
        <p:txBody>
          <a:bodyPr/>
          <a:lstStyle/>
          <a:p>
            <a:r>
              <a:rPr lang="en-US" sz="1200" b="1" dirty="0">
                <a:latin typeface="Arial" panose="020B0604020202020204" pitchFamily="34" charset="0"/>
                <a:cs typeface="Arial" panose="020B0604020202020204" pitchFamily="34" charset="0"/>
              </a:rPr>
              <a:t>2 Peter 1:2-4 KJV 3 </a:t>
            </a:r>
            <a:r>
              <a:rPr lang="en-US" sz="1200" b="0" dirty="0">
                <a:latin typeface="Arial" panose="020B0604020202020204" pitchFamily="34" charset="0"/>
                <a:cs typeface="Arial" panose="020B0604020202020204" pitchFamily="34" charset="0"/>
              </a:rPr>
              <a:t>According as his divine power hath given unto us </a:t>
            </a:r>
            <a:r>
              <a:rPr lang="en-US" sz="1200" b="1" dirty="0">
                <a:latin typeface="Arial" panose="020B0604020202020204" pitchFamily="34" charset="0"/>
                <a:cs typeface="Arial" panose="020B0604020202020204" pitchFamily="34" charset="0"/>
              </a:rPr>
              <a:t>all things</a:t>
            </a:r>
            <a:r>
              <a:rPr lang="en-US" sz="1200" b="0" dirty="0">
                <a:latin typeface="Arial" panose="020B0604020202020204" pitchFamily="34" charset="0"/>
                <a:cs typeface="Arial" panose="020B0604020202020204" pitchFamily="34" charset="0"/>
              </a:rPr>
              <a:t> that pertain unto life and godliness, </a:t>
            </a:r>
            <a:r>
              <a:rPr lang="en-US" sz="1200" b="1" dirty="0">
                <a:latin typeface="Arial" panose="020B0604020202020204" pitchFamily="34" charset="0"/>
                <a:cs typeface="Arial" panose="020B0604020202020204" pitchFamily="34" charset="0"/>
              </a:rPr>
              <a:t>through the knowledge of him that hath called us to glory and virtue: 4 </a:t>
            </a:r>
            <a:r>
              <a:rPr lang="en-US" sz="1200" dirty="0">
                <a:latin typeface="Arial" panose="020B0604020202020204" pitchFamily="34" charset="0"/>
                <a:cs typeface="Arial" panose="020B0604020202020204" pitchFamily="34" charset="0"/>
              </a:rPr>
              <a:t>Whereby are given unto us exceeding great and precious promises: that by </a:t>
            </a:r>
            <a:r>
              <a:rPr lang="en-US" sz="1200" b="1" dirty="0">
                <a:latin typeface="Arial" panose="020B0604020202020204" pitchFamily="34" charset="0"/>
                <a:cs typeface="Arial" panose="020B0604020202020204" pitchFamily="34" charset="0"/>
              </a:rPr>
              <a:t>these</a:t>
            </a:r>
            <a:r>
              <a:rPr lang="en-US" sz="1200" dirty="0">
                <a:latin typeface="Arial" panose="020B0604020202020204" pitchFamily="34" charset="0"/>
                <a:cs typeface="Arial" panose="020B0604020202020204" pitchFamily="34" charset="0"/>
              </a:rPr>
              <a:t> ye might be </a:t>
            </a:r>
            <a:r>
              <a:rPr lang="en-US" sz="1200" b="0" dirty="0">
                <a:latin typeface="Arial" panose="020B0604020202020204" pitchFamily="34" charset="0"/>
                <a:cs typeface="Arial" panose="020B0604020202020204" pitchFamily="34" charset="0"/>
              </a:rPr>
              <a:t>partakers of the divine nature, </a:t>
            </a:r>
            <a:r>
              <a:rPr lang="en-US" sz="1200" b="1" dirty="0">
                <a:latin typeface="Arial" panose="020B0604020202020204" pitchFamily="34" charset="0"/>
                <a:cs typeface="Arial" panose="020B0604020202020204" pitchFamily="34" charset="0"/>
              </a:rPr>
              <a:t>having escaped the corruption that is in the world through lust.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2:21-22 KJV 20 </a:t>
            </a:r>
            <a:r>
              <a:rPr lang="en-US" sz="1200" dirty="0">
                <a:latin typeface="Arial" panose="020B0604020202020204" pitchFamily="34" charset="0"/>
                <a:cs typeface="Arial" panose="020B0604020202020204" pitchFamily="34" charset="0"/>
              </a:rPr>
              <a:t>For if after they have </a:t>
            </a:r>
            <a:r>
              <a:rPr lang="en-US" sz="1200" b="1" dirty="0">
                <a:latin typeface="Arial" panose="020B0604020202020204" pitchFamily="34" charset="0"/>
                <a:cs typeface="Arial" panose="020B0604020202020204" pitchFamily="34" charset="0"/>
              </a:rPr>
              <a:t>escaped the pollutions of the world through the knowledge of the Lord and </a:t>
            </a:r>
            <a:r>
              <a:rPr lang="en-US" sz="1200" b="1" dirty="0" err="1">
                <a:latin typeface="Arial" panose="020B0604020202020204" pitchFamily="34" charset="0"/>
                <a:cs typeface="Arial" panose="020B0604020202020204" pitchFamily="34" charset="0"/>
              </a:rPr>
              <a:t>Saviour</a:t>
            </a:r>
            <a:r>
              <a:rPr lang="en-US" sz="1200" b="1" dirty="0">
                <a:latin typeface="Arial" panose="020B0604020202020204" pitchFamily="34" charset="0"/>
                <a:cs typeface="Arial" panose="020B0604020202020204" pitchFamily="34" charset="0"/>
              </a:rPr>
              <a:t> Jesus </a:t>
            </a:r>
            <a:r>
              <a:rPr lang="en-US" sz="1200" dirty="0">
                <a:latin typeface="Arial" panose="020B0604020202020204" pitchFamily="34" charset="0"/>
                <a:cs typeface="Arial" panose="020B0604020202020204" pitchFamily="34" charset="0"/>
              </a:rPr>
              <a:t>Christ, they are </a:t>
            </a:r>
            <a:r>
              <a:rPr lang="en-US" sz="1200" b="1" dirty="0">
                <a:latin typeface="Arial" panose="020B0604020202020204" pitchFamily="34" charset="0"/>
                <a:cs typeface="Arial" panose="020B0604020202020204" pitchFamily="34" charset="0"/>
              </a:rPr>
              <a:t>again entangled therein, and overcome</a:t>
            </a:r>
            <a:r>
              <a:rPr lang="en-US" sz="1200" dirty="0">
                <a:latin typeface="Arial" panose="020B0604020202020204" pitchFamily="34" charset="0"/>
                <a:cs typeface="Arial" panose="020B0604020202020204" pitchFamily="34" charset="0"/>
              </a:rPr>
              <a:t>, the latter end is worse with them than the beginning. </a:t>
            </a:r>
            <a:r>
              <a:rPr lang="en-US" sz="1200" b="1" dirty="0">
                <a:latin typeface="Arial" panose="020B0604020202020204" pitchFamily="34" charset="0"/>
                <a:cs typeface="Arial" panose="020B0604020202020204" pitchFamily="34" charset="0"/>
              </a:rPr>
              <a:t>21</a:t>
            </a:r>
            <a:r>
              <a:rPr lang="en-US" sz="1200" dirty="0">
                <a:latin typeface="Arial" panose="020B0604020202020204" pitchFamily="34" charset="0"/>
                <a:cs typeface="Arial" panose="020B0604020202020204" pitchFamily="34" charset="0"/>
              </a:rPr>
              <a:t> For it had been better for them not to have known the way of righteousness, than, after they have known it, to turn from the holy commandment delivered unto them. </a:t>
            </a:r>
            <a:r>
              <a:rPr lang="en-US" sz="1200" b="1" dirty="0">
                <a:latin typeface="Arial" panose="020B0604020202020204" pitchFamily="34" charset="0"/>
                <a:cs typeface="Arial" panose="020B0604020202020204" pitchFamily="34" charset="0"/>
              </a:rPr>
              <a:t>22</a:t>
            </a:r>
            <a:r>
              <a:rPr lang="en-US" sz="1200" dirty="0">
                <a:latin typeface="Arial" panose="020B0604020202020204" pitchFamily="34" charset="0"/>
                <a:cs typeface="Arial" panose="020B0604020202020204" pitchFamily="34" charset="0"/>
              </a:rPr>
              <a:t> But it is happened unto them according to the true proverb, The dog is turned to his own vomit again; and the sow that was washed to her wallowing in the mire.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6:4 KJV 4 </a:t>
            </a:r>
            <a:r>
              <a:rPr lang="en-US" sz="1200" dirty="0">
                <a:latin typeface="Arial" panose="020B0604020202020204" pitchFamily="34" charset="0"/>
                <a:cs typeface="Arial" panose="020B0604020202020204" pitchFamily="34" charset="0"/>
              </a:rPr>
              <a:t>Therefore we are buried with him by baptism into death: that like as Christ was raised up from the dead by the glory of the Father, </a:t>
            </a:r>
            <a:r>
              <a:rPr lang="en-US" sz="1200" b="1" dirty="0">
                <a:latin typeface="Arial" panose="020B0604020202020204" pitchFamily="34" charset="0"/>
                <a:cs typeface="Arial" panose="020B0604020202020204" pitchFamily="34" charset="0"/>
              </a:rPr>
              <a:t>even so we also should walk in newness of life.</a:t>
            </a:r>
          </a:p>
          <a:p>
            <a:r>
              <a:rPr lang="en-US" sz="1200" b="1" dirty="0">
                <a:latin typeface="Arial" panose="020B0604020202020204" pitchFamily="34" charset="0"/>
                <a:cs typeface="Arial" panose="020B0604020202020204" pitchFamily="34" charset="0"/>
              </a:rPr>
              <a:t>Romans 6:17-18 KJV 17 </a:t>
            </a:r>
            <a:r>
              <a:rPr lang="en-US" sz="1200" dirty="0">
                <a:latin typeface="Arial" panose="020B0604020202020204" pitchFamily="34" charset="0"/>
                <a:cs typeface="Arial" panose="020B0604020202020204" pitchFamily="34" charset="0"/>
              </a:rPr>
              <a:t>But God be thanked, that ye were the servants of sin, but ye have obeyed from the heart that form of doctrine which was delivered you. </a:t>
            </a:r>
            <a:r>
              <a:rPr lang="en-US" sz="1200" b="1" dirty="0">
                <a:latin typeface="Arial" panose="020B0604020202020204" pitchFamily="34" charset="0"/>
                <a:cs typeface="Arial" panose="020B0604020202020204" pitchFamily="34" charset="0"/>
              </a:rPr>
              <a:t>18</a:t>
            </a:r>
            <a:r>
              <a:rPr lang="en-US" sz="1200" dirty="0">
                <a:latin typeface="Arial" panose="020B0604020202020204" pitchFamily="34" charset="0"/>
                <a:cs typeface="Arial" panose="020B0604020202020204" pitchFamily="34" charset="0"/>
              </a:rPr>
              <a:t> Being then made free from sin, ye became the servants of righteousness</a:t>
            </a:r>
          </a:p>
          <a:p>
            <a:r>
              <a:rPr lang="en-US" sz="1200" b="1" dirty="0">
                <a:latin typeface="Arial" panose="020B0604020202020204" pitchFamily="34" charset="0"/>
                <a:cs typeface="Arial" panose="020B0604020202020204" pitchFamily="34" charset="0"/>
              </a:rPr>
              <a:t> </a:t>
            </a:r>
          </a:p>
          <a:p>
            <a:r>
              <a:rPr lang="en-US" sz="1200" b="1" u="sng" dirty="0">
                <a:latin typeface="Arial" panose="020B0604020202020204" pitchFamily="34" charset="0"/>
                <a:cs typeface="Arial" panose="020B0604020202020204" pitchFamily="34" charset="0"/>
              </a:rPr>
              <a:t>2 Peter 1:5-11 NAS95</a:t>
            </a:r>
          </a:p>
          <a:p>
            <a:r>
              <a:rPr lang="en-US" sz="1200" b="1" dirty="0">
                <a:latin typeface="Arial" panose="020B0604020202020204" pitchFamily="34" charset="0"/>
                <a:cs typeface="Arial" panose="020B0604020202020204" pitchFamily="34" charset="0"/>
              </a:rPr>
              <a:t>1</a:t>
            </a:r>
            <a:r>
              <a:rPr lang="en-US" sz="1200" dirty="0">
                <a:latin typeface="Arial" panose="020B0604020202020204" pitchFamily="34" charset="0"/>
                <a:cs typeface="Arial" panose="020B0604020202020204" pitchFamily="34" charset="0"/>
              </a:rPr>
              <a:t>  Simon Peter, a bond-servant and apostle of Jesus Christ, To those who have received a faith of the same kind as ours, by the righteousness of our God and Savior, Jesus Christ: </a:t>
            </a:r>
          </a:p>
          <a:p>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Grace and peace be multiplied to you in the knowledge of God and of Jesus our Lord; </a:t>
            </a:r>
          </a:p>
          <a:p>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seeing that His divine power has granted to us </a:t>
            </a:r>
            <a:r>
              <a:rPr lang="en-US" sz="1200" b="1" dirty="0">
                <a:latin typeface="Arial" panose="020B0604020202020204" pitchFamily="34" charset="0"/>
                <a:cs typeface="Arial" panose="020B0604020202020204" pitchFamily="34" charset="0"/>
              </a:rPr>
              <a:t>everything pertaining to life and godliness</a:t>
            </a:r>
            <a:r>
              <a:rPr lang="en-US" sz="1200" dirty="0">
                <a:latin typeface="Arial" panose="020B0604020202020204" pitchFamily="34" charset="0"/>
                <a:cs typeface="Arial" panose="020B0604020202020204" pitchFamily="34" charset="0"/>
              </a:rPr>
              <a:t>, through the true knowledge of Him who called us by His own glory and excellence. </a:t>
            </a:r>
          </a:p>
          <a:p>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For by these He has granted to us His precious and magnificent promises, so that by them you may become partakers of </a:t>
            </a:r>
            <a:r>
              <a:rPr lang="en-US" sz="1200" i="1" dirty="0">
                <a:latin typeface="Arial" panose="020B0604020202020204" pitchFamily="34" charset="0"/>
                <a:cs typeface="Arial" panose="020B0604020202020204" pitchFamily="34" charset="0"/>
              </a:rPr>
              <a:t>the</a:t>
            </a:r>
            <a:r>
              <a:rPr lang="en-US" sz="1200" dirty="0">
                <a:latin typeface="Arial" panose="020B0604020202020204" pitchFamily="34" charset="0"/>
                <a:cs typeface="Arial" panose="020B0604020202020204" pitchFamily="34" charset="0"/>
              </a:rPr>
              <a:t> divine nature, having escaped the corruption that is in the world by lust. </a:t>
            </a:r>
            <a:endParaRPr lang="en-US" sz="1200" b="1" dirty="0">
              <a:latin typeface="Arial" panose="020B0604020202020204" pitchFamily="34" charset="0"/>
              <a:cs typeface="Arial" panose="020B0604020202020204" pitchFamily="34" charset="0"/>
            </a:endParaRPr>
          </a:p>
          <a:p>
            <a:r>
              <a:rPr lang="en-US" sz="1200" b="1" i="1" dirty="0">
                <a:latin typeface="Arial" panose="020B0604020202020204" pitchFamily="34" charset="0"/>
                <a:cs typeface="Arial" panose="020B0604020202020204" pitchFamily="34" charset="0"/>
              </a:rPr>
              <a:t>5  </a:t>
            </a:r>
            <a:r>
              <a:rPr lang="en-US" sz="1200" i="1" dirty="0">
                <a:latin typeface="Arial" panose="020B0604020202020204" pitchFamily="34" charset="0"/>
                <a:cs typeface="Arial" panose="020B0604020202020204" pitchFamily="34" charset="0"/>
              </a:rPr>
              <a:t>Now for this very reason also, applying all diligence, </a:t>
            </a:r>
            <a:r>
              <a:rPr lang="en-US" sz="1200" b="1" i="1" dirty="0">
                <a:latin typeface="Arial" panose="020B0604020202020204" pitchFamily="34" charset="0"/>
                <a:cs typeface="Arial" panose="020B0604020202020204" pitchFamily="34" charset="0"/>
              </a:rPr>
              <a:t>in your faith </a:t>
            </a:r>
            <a:r>
              <a:rPr lang="en-US" sz="1200" i="1" dirty="0">
                <a:latin typeface="Arial" panose="020B0604020202020204" pitchFamily="34" charset="0"/>
                <a:cs typeface="Arial" panose="020B0604020202020204" pitchFamily="34" charset="0"/>
              </a:rPr>
              <a:t>supply </a:t>
            </a:r>
            <a:r>
              <a:rPr lang="en-US" sz="1200" b="1" i="1" dirty="0">
                <a:latin typeface="Arial" panose="020B0604020202020204" pitchFamily="34" charset="0"/>
                <a:cs typeface="Arial" panose="020B0604020202020204" pitchFamily="34" charset="0"/>
              </a:rPr>
              <a:t>moral excellence</a:t>
            </a:r>
            <a:r>
              <a:rPr lang="en-US" sz="1200" i="1" dirty="0">
                <a:latin typeface="Arial" panose="020B0604020202020204" pitchFamily="34" charset="0"/>
                <a:cs typeface="Arial" panose="020B0604020202020204" pitchFamily="34" charset="0"/>
              </a:rPr>
              <a:t>, and in your moral excellence, </a:t>
            </a:r>
            <a:r>
              <a:rPr lang="en-US" sz="1200" b="1" i="1" dirty="0">
                <a:latin typeface="Arial" panose="020B0604020202020204" pitchFamily="34" charset="0"/>
                <a:cs typeface="Arial" panose="020B0604020202020204" pitchFamily="34" charset="0"/>
              </a:rPr>
              <a:t>knowledge,</a:t>
            </a:r>
            <a:r>
              <a:rPr lang="en-US" sz="1200" i="1" dirty="0">
                <a:latin typeface="Arial" panose="020B0604020202020204" pitchFamily="34" charset="0"/>
                <a:cs typeface="Arial" panose="020B0604020202020204" pitchFamily="34" charset="0"/>
              </a:rPr>
              <a:t> </a:t>
            </a:r>
          </a:p>
          <a:p>
            <a:r>
              <a:rPr lang="en-US" sz="1200" b="1" i="1" dirty="0">
                <a:latin typeface="Arial" panose="020B0604020202020204" pitchFamily="34" charset="0"/>
                <a:cs typeface="Arial" panose="020B0604020202020204" pitchFamily="34" charset="0"/>
              </a:rPr>
              <a:t>6</a:t>
            </a:r>
            <a:r>
              <a:rPr lang="en-US" sz="1200" i="1" dirty="0">
                <a:latin typeface="Arial" panose="020B0604020202020204" pitchFamily="34" charset="0"/>
                <a:cs typeface="Arial" panose="020B0604020202020204" pitchFamily="34" charset="0"/>
              </a:rPr>
              <a:t>  and in your knowledge, </a:t>
            </a:r>
            <a:r>
              <a:rPr lang="en-US" sz="1200" b="1" i="1" dirty="0">
                <a:latin typeface="Arial" panose="020B0604020202020204" pitchFamily="34" charset="0"/>
                <a:cs typeface="Arial" panose="020B0604020202020204" pitchFamily="34" charset="0"/>
              </a:rPr>
              <a:t>self-control</a:t>
            </a:r>
            <a:r>
              <a:rPr lang="en-US" sz="1200" i="1" dirty="0">
                <a:latin typeface="Arial" panose="020B0604020202020204" pitchFamily="34" charset="0"/>
                <a:cs typeface="Arial" panose="020B0604020202020204" pitchFamily="34" charset="0"/>
              </a:rPr>
              <a:t>, and in your self-control, </a:t>
            </a:r>
            <a:r>
              <a:rPr lang="en-US" sz="1200" b="1" i="1" dirty="0">
                <a:latin typeface="Arial" panose="020B0604020202020204" pitchFamily="34" charset="0"/>
                <a:cs typeface="Arial" panose="020B0604020202020204" pitchFamily="34" charset="0"/>
              </a:rPr>
              <a:t>perseverance</a:t>
            </a:r>
            <a:r>
              <a:rPr lang="en-US" sz="1200" i="1" dirty="0">
                <a:latin typeface="Arial" panose="020B0604020202020204" pitchFamily="34" charset="0"/>
                <a:cs typeface="Arial" panose="020B0604020202020204" pitchFamily="34" charset="0"/>
              </a:rPr>
              <a:t>, and in your perseverance</a:t>
            </a:r>
            <a:r>
              <a:rPr lang="en-US" sz="1200" b="1" i="1" dirty="0">
                <a:latin typeface="Arial" panose="020B0604020202020204" pitchFamily="34" charset="0"/>
                <a:cs typeface="Arial" panose="020B0604020202020204" pitchFamily="34" charset="0"/>
              </a:rPr>
              <a:t>, godliness</a:t>
            </a:r>
            <a:r>
              <a:rPr lang="en-US" sz="1200" i="1" dirty="0">
                <a:latin typeface="Arial" panose="020B0604020202020204" pitchFamily="34" charset="0"/>
                <a:cs typeface="Arial" panose="020B0604020202020204" pitchFamily="34" charset="0"/>
              </a:rPr>
              <a:t>, </a:t>
            </a:r>
          </a:p>
          <a:p>
            <a:r>
              <a:rPr lang="en-US" sz="1200" b="1" i="1" dirty="0">
                <a:latin typeface="Arial" panose="020B0604020202020204" pitchFamily="34" charset="0"/>
                <a:cs typeface="Arial" panose="020B0604020202020204" pitchFamily="34" charset="0"/>
              </a:rPr>
              <a:t>7</a:t>
            </a:r>
            <a:r>
              <a:rPr lang="en-US" sz="1200" i="1" dirty="0">
                <a:latin typeface="Arial" panose="020B0604020202020204" pitchFamily="34" charset="0"/>
                <a:cs typeface="Arial" panose="020B0604020202020204" pitchFamily="34" charset="0"/>
              </a:rPr>
              <a:t>  and in your godliness, </a:t>
            </a:r>
            <a:r>
              <a:rPr lang="en-US" sz="1200" b="1" i="1" dirty="0">
                <a:latin typeface="Arial" panose="020B0604020202020204" pitchFamily="34" charset="0"/>
                <a:cs typeface="Arial" panose="020B0604020202020204" pitchFamily="34" charset="0"/>
              </a:rPr>
              <a:t>brotherly kindness</a:t>
            </a:r>
            <a:r>
              <a:rPr lang="en-US" sz="1200" i="1" dirty="0">
                <a:latin typeface="Arial" panose="020B0604020202020204" pitchFamily="34" charset="0"/>
                <a:cs typeface="Arial" panose="020B0604020202020204" pitchFamily="34" charset="0"/>
              </a:rPr>
              <a:t>, and in your brotherly kindness, </a:t>
            </a:r>
            <a:r>
              <a:rPr lang="en-US" sz="1200" b="1" i="1" dirty="0">
                <a:latin typeface="Arial" panose="020B0604020202020204" pitchFamily="34" charset="0"/>
                <a:cs typeface="Arial" panose="020B0604020202020204" pitchFamily="34" charset="0"/>
              </a:rPr>
              <a:t>love</a:t>
            </a:r>
            <a:r>
              <a:rPr lang="en-US" sz="1200" i="1" dirty="0">
                <a:latin typeface="Arial" panose="020B0604020202020204" pitchFamily="34" charset="0"/>
                <a:cs typeface="Arial" panose="020B0604020202020204" pitchFamily="34" charset="0"/>
              </a:rPr>
              <a:t>. </a:t>
            </a:r>
          </a:p>
          <a:p>
            <a:r>
              <a:rPr lang="en-US" sz="1200" b="1" i="1" dirty="0">
                <a:latin typeface="Arial" panose="020B0604020202020204" pitchFamily="34" charset="0"/>
                <a:cs typeface="Arial" panose="020B0604020202020204" pitchFamily="34" charset="0"/>
              </a:rPr>
              <a:t>*8</a:t>
            </a:r>
            <a:r>
              <a:rPr lang="en-US" sz="1200" i="1" dirty="0">
                <a:latin typeface="Arial" panose="020B0604020202020204" pitchFamily="34" charset="0"/>
                <a:cs typeface="Arial" panose="020B0604020202020204" pitchFamily="34" charset="0"/>
              </a:rPr>
              <a:t>  </a:t>
            </a:r>
            <a:r>
              <a:rPr lang="en-US" sz="1200" b="1" i="1" dirty="0">
                <a:latin typeface="Arial" panose="020B0604020202020204" pitchFamily="34" charset="0"/>
                <a:cs typeface="Arial" panose="020B0604020202020204" pitchFamily="34" charset="0"/>
              </a:rPr>
              <a:t>For if </a:t>
            </a:r>
            <a:r>
              <a:rPr lang="en-US" sz="1200" b="1" i="1" u="sng" dirty="0">
                <a:latin typeface="Arial" panose="020B0604020202020204" pitchFamily="34" charset="0"/>
                <a:cs typeface="Arial" panose="020B0604020202020204" pitchFamily="34" charset="0"/>
              </a:rPr>
              <a:t>these qualities</a:t>
            </a:r>
            <a:r>
              <a:rPr lang="en-US" sz="1200" b="1" i="1" dirty="0">
                <a:latin typeface="Arial" panose="020B0604020202020204" pitchFamily="34" charset="0"/>
                <a:cs typeface="Arial" panose="020B0604020202020204" pitchFamily="34" charset="0"/>
              </a:rPr>
              <a:t> are yours and are increasing</a:t>
            </a:r>
            <a:r>
              <a:rPr lang="en-US" sz="1200" i="1" dirty="0">
                <a:latin typeface="Arial" panose="020B0604020202020204" pitchFamily="34" charset="0"/>
                <a:cs typeface="Arial" panose="020B0604020202020204" pitchFamily="34" charset="0"/>
              </a:rPr>
              <a:t>, they render you neither useless nor unfruitful in the true knowledge of our Lord Jesus Christ. </a:t>
            </a:r>
          </a:p>
          <a:p>
            <a:r>
              <a:rPr lang="en-US" sz="1200" b="1" i="1" dirty="0">
                <a:latin typeface="Arial" panose="020B0604020202020204" pitchFamily="34" charset="0"/>
                <a:cs typeface="Arial" panose="020B0604020202020204" pitchFamily="34" charset="0"/>
              </a:rPr>
              <a:t>9</a:t>
            </a:r>
            <a:r>
              <a:rPr lang="en-US" sz="1200" i="1" dirty="0">
                <a:latin typeface="Arial" panose="020B0604020202020204" pitchFamily="34" charset="0"/>
                <a:cs typeface="Arial" panose="020B0604020202020204" pitchFamily="34" charset="0"/>
              </a:rPr>
              <a:t>  For he who lacks these qualities is blind or short-sighted, having forgotten his purification from his former sins. </a:t>
            </a:r>
          </a:p>
          <a:p>
            <a:r>
              <a:rPr lang="en-US" sz="1200" b="1" i="1" dirty="0">
                <a:latin typeface="Arial" panose="020B0604020202020204" pitchFamily="34" charset="0"/>
                <a:cs typeface="Arial" panose="020B0604020202020204" pitchFamily="34" charset="0"/>
              </a:rPr>
              <a:t>10</a:t>
            </a:r>
            <a:r>
              <a:rPr lang="en-US" sz="1200" i="1" dirty="0">
                <a:latin typeface="Arial" panose="020B0604020202020204" pitchFamily="34" charset="0"/>
                <a:cs typeface="Arial" panose="020B0604020202020204" pitchFamily="34" charset="0"/>
              </a:rPr>
              <a:t>  Therefore, brethren, </a:t>
            </a:r>
            <a:r>
              <a:rPr lang="en-US" sz="1200" b="1" i="1" dirty="0">
                <a:latin typeface="Arial" panose="020B0604020202020204" pitchFamily="34" charset="0"/>
                <a:cs typeface="Arial" panose="020B0604020202020204" pitchFamily="34" charset="0"/>
              </a:rPr>
              <a:t>be all the more diligent to make certain about His calling and choosing you</a:t>
            </a:r>
            <a:r>
              <a:rPr lang="en-US" sz="1200" i="1" dirty="0">
                <a:latin typeface="Arial" panose="020B0604020202020204" pitchFamily="34" charset="0"/>
                <a:cs typeface="Arial" panose="020B0604020202020204" pitchFamily="34" charset="0"/>
              </a:rPr>
              <a:t>; for </a:t>
            </a:r>
            <a:r>
              <a:rPr lang="en-US" sz="1200" b="1" i="1" dirty="0">
                <a:latin typeface="Arial" panose="020B0604020202020204" pitchFamily="34" charset="0"/>
                <a:cs typeface="Arial" panose="020B0604020202020204" pitchFamily="34" charset="0"/>
              </a:rPr>
              <a:t>as long as you practice these things</a:t>
            </a:r>
            <a:r>
              <a:rPr lang="en-US" sz="1200" i="1" dirty="0">
                <a:latin typeface="Arial" panose="020B0604020202020204" pitchFamily="34" charset="0"/>
                <a:cs typeface="Arial" panose="020B0604020202020204" pitchFamily="34" charset="0"/>
              </a:rPr>
              <a:t>, you will never stumble; </a:t>
            </a:r>
          </a:p>
          <a:p>
            <a:r>
              <a:rPr lang="en-US" sz="1200" b="1" i="1" dirty="0">
                <a:latin typeface="Arial" panose="020B0604020202020204" pitchFamily="34" charset="0"/>
                <a:cs typeface="Arial" panose="020B0604020202020204" pitchFamily="34" charset="0"/>
              </a:rPr>
              <a:t>11</a:t>
            </a:r>
            <a:r>
              <a:rPr lang="en-US" sz="1200" i="1" dirty="0">
                <a:latin typeface="Arial" panose="020B0604020202020204" pitchFamily="34" charset="0"/>
                <a:cs typeface="Arial" panose="020B0604020202020204" pitchFamily="34" charset="0"/>
              </a:rPr>
              <a:t>  for in this way the entrance into the eternal kingdom of our Lord and Savior Jesus Christ will be abundantly supplied to you. </a:t>
            </a:r>
            <a:endParaRPr lang="en-US" sz="1200" b="1" i="1"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DB303FA8-A3F3-7640-B13D-36C73B3E5587}" type="slidenum">
              <a:rPr lang="en-US" smtClean="0"/>
              <a:t>6</a:t>
            </a:fld>
            <a:endParaRPr lang="en-US" dirty="0"/>
          </a:p>
        </p:txBody>
      </p:sp>
      <p:sp>
        <p:nvSpPr>
          <p:cNvPr id="5" name="Date Placeholder 4">
            <a:extLst>
              <a:ext uri="{FF2B5EF4-FFF2-40B4-BE49-F238E27FC236}">
                <a16:creationId xmlns:a16="http://schemas.microsoft.com/office/drawing/2014/main" id="{EE55ED0E-143A-484B-04F7-EF51309D236E}"/>
              </a:ext>
            </a:extLst>
          </p:cNvPr>
          <p:cNvSpPr>
            <a:spLocks noGrp="1"/>
          </p:cNvSpPr>
          <p:nvPr>
            <p:ph type="dt" idx="1"/>
          </p:nvPr>
        </p:nvSpPr>
        <p:spPr/>
        <p:txBody>
          <a:bodyPr/>
          <a:lstStyle/>
          <a:p>
            <a:r>
              <a:rPr lang="en-US"/>
              <a:t>10/8/2023 AM</a:t>
            </a:r>
            <a:endParaRPr lang="en-US" dirty="0"/>
          </a:p>
        </p:txBody>
      </p:sp>
    </p:spTree>
    <p:extLst>
      <p:ext uri="{BB962C8B-B14F-4D97-AF65-F5344CB8AC3E}">
        <p14:creationId xmlns:p14="http://schemas.microsoft.com/office/powerpoint/2010/main" val="899573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36513"/>
            <a:ext cx="4321175" cy="3240087"/>
          </a:xfrm>
        </p:spPr>
      </p:sp>
      <p:sp>
        <p:nvSpPr>
          <p:cNvPr id="3" name="Notes Placeholder 2"/>
          <p:cNvSpPr>
            <a:spLocks noGrp="1"/>
          </p:cNvSpPr>
          <p:nvPr>
            <p:ph type="body" idx="1"/>
          </p:nvPr>
        </p:nvSpPr>
        <p:spPr>
          <a:xfrm>
            <a:off x="0" y="3277077"/>
            <a:ext cx="7315200" cy="6336125"/>
          </a:xfrm>
        </p:spPr>
        <p:txBody>
          <a:bodyPr/>
          <a:lstStyle/>
          <a:p>
            <a:r>
              <a:rPr lang="en-US" b="1" u="sng" dirty="0">
                <a:latin typeface="Arial" panose="020B0604020202020204" pitchFamily="34" charset="0"/>
                <a:cs typeface="Arial" panose="020B0604020202020204" pitchFamily="34" charset="0"/>
              </a:rPr>
              <a:t>2 Peter 1:1-11 KJV</a:t>
            </a:r>
          </a:p>
          <a:p>
            <a:r>
              <a:rPr lang="en-US" dirty="0">
                <a:latin typeface="Arial" panose="020B0604020202020204" pitchFamily="34" charset="0"/>
                <a:cs typeface="Arial" panose="020B0604020202020204" pitchFamily="34" charset="0"/>
              </a:rPr>
              <a:t> 1 Simon Peter, a servant and an apostle of Jesus Christ, to them that have obtained like precious faith with us through the righteousness of God and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r>
              <a:rPr lang="en-US" dirty="0">
                <a:latin typeface="Arial" panose="020B0604020202020204" pitchFamily="34" charset="0"/>
                <a:cs typeface="Arial" panose="020B0604020202020204" pitchFamily="34" charset="0"/>
              </a:rPr>
              <a:t> 2 Grace and peace be multiplied unto you through the knowledge of God, and of Jesus our Lord,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 According as his divine power hath given unto us all things that pertain unto life and godliness, through the knowledge of him that hath called us to glory and virtue:</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 Whereby are given unto us exceeding great and precious promises: that by these ye might be partakers of the divine nature, having escaped the corruption that is in the world through lust.</a:t>
            </a:r>
          </a:p>
          <a:p>
            <a:r>
              <a:rPr lang="en-US" dirty="0">
                <a:latin typeface="Arial" panose="020B0604020202020204" pitchFamily="34" charset="0"/>
                <a:cs typeface="Arial" panose="020B0604020202020204" pitchFamily="34" charset="0"/>
              </a:rPr>
              <a:t> 5 And beside this, giving all diligence, add to your faith virtue; and to virtue knowledge;</a:t>
            </a:r>
          </a:p>
          <a:p>
            <a:r>
              <a:rPr lang="en-US" dirty="0">
                <a:latin typeface="Arial" panose="020B0604020202020204" pitchFamily="34" charset="0"/>
                <a:cs typeface="Arial" panose="020B0604020202020204" pitchFamily="34" charset="0"/>
              </a:rPr>
              <a:t> 6 And to knowledge temperance; and to temperance patience; and to patience godliness;</a:t>
            </a:r>
          </a:p>
          <a:p>
            <a:r>
              <a:rPr lang="en-US" dirty="0">
                <a:latin typeface="Arial" panose="020B0604020202020204" pitchFamily="34" charset="0"/>
                <a:cs typeface="Arial" panose="020B0604020202020204" pitchFamily="34" charset="0"/>
              </a:rPr>
              <a:t> 7 And to godliness brotherly kindness; and to brotherly kindness charity.</a:t>
            </a:r>
          </a:p>
          <a:p>
            <a:r>
              <a:rPr lang="en-US" dirty="0">
                <a:latin typeface="Arial" panose="020B0604020202020204" pitchFamily="34" charset="0"/>
                <a:cs typeface="Arial" panose="020B0604020202020204" pitchFamily="34" charset="0"/>
              </a:rPr>
              <a:t> 8 For if these things be in you, and abound, they make you that ye shall neither be barren nor unfruitful in the knowledge of our Lord Jesus Christ.</a:t>
            </a:r>
          </a:p>
          <a:p>
            <a:r>
              <a:rPr lang="en-US" dirty="0">
                <a:latin typeface="Arial" panose="020B0604020202020204" pitchFamily="34" charset="0"/>
                <a:cs typeface="Arial" panose="020B0604020202020204" pitchFamily="34" charset="0"/>
              </a:rPr>
              <a:t> 9 But he that </a:t>
            </a:r>
            <a:r>
              <a:rPr lang="en-US" dirty="0" err="1">
                <a:latin typeface="Arial" panose="020B0604020202020204" pitchFamily="34" charset="0"/>
                <a:cs typeface="Arial" panose="020B0604020202020204" pitchFamily="34" charset="0"/>
              </a:rPr>
              <a:t>lacketh</a:t>
            </a:r>
            <a:r>
              <a:rPr lang="en-US" dirty="0">
                <a:latin typeface="Arial" panose="020B0604020202020204" pitchFamily="34" charset="0"/>
                <a:cs typeface="Arial" panose="020B0604020202020204" pitchFamily="34" charset="0"/>
              </a:rPr>
              <a:t> these things is blind, and cannot see afar off, and hath forgotten that he was purged from his old sins.</a:t>
            </a:r>
          </a:p>
          <a:p>
            <a:r>
              <a:rPr lang="en-US" dirty="0">
                <a:latin typeface="Arial" panose="020B0604020202020204" pitchFamily="34" charset="0"/>
                <a:cs typeface="Arial" panose="020B0604020202020204" pitchFamily="34" charset="0"/>
              </a:rPr>
              <a:t> 10 Wherefore the rather, brethren, give diligence to make your calling and election sure: for if ye do these things, ye shall never fall:</a:t>
            </a:r>
          </a:p>
          <a:p>
            <a:r>
              <a:rPr lang="en-US" dirty="0">
                <a:latin typeface="Arial" panose="020B0604020202020204" pitchFamily="34" charset="0"/>
                <a:cs typeface="Arial" panose="020B0604020202020204" pitchFamily="34" charset="0"/>
              </a:rPr>
              <a:t> 11 For so an entrance shall be ministered unto you abundantly into the everlasting kingdom of our Lord and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5:43-45 KJV 43 </a:t>
            </a:r>
            <a:r>
              <a:rPr lang="en-US" dirty="0">
                <a:latin typeface="Arial" panose="020B0604020202020204" pitchFamily="34" charset="0"/>
                <a:cs typeface="Arial" panose="020B0604020202020204" pitchFamily="34" charset="0"/>
              </a:rPr>
              <a:t>Ye have heard that it hath been said, Thou shalt love thy </a:t>
            </a:r>
            <a:r>
              <a:rPr lang="en-US" dirty="0" err="1">
                <a:latin typeface="Arial" panose="020B0604020202020204" pitchFamily="34" charset="0"/>
                <a:cs typeface="Arial" panose="020B0604020202020204" pitchFamily="34" charset="0"/>
              </a:rPr>
              <a:t>neighbour</a:t>
            </a:r>
            <a:r>
              <a:rPr lang="en-US" dirty="0">
                <a:latin typeface="Arial" panose="020B0604020202020204" pitchFamily="34" charset="0"/>
                <a:cs typeface="Arial" panose="020B0604020202020204" pitchFamily="34" charset="0"/>
              </a:rPr>
              <a:t>, and hate thine enemy. </a:t>
            </a:r>
            <a:r>
              <a:rPr lang="en-US" b="1" dirty="0">
                <a:latin typeface="Arial" panose="020B0604020202020204" pitchFamily="34" charset="0"/>
                <a:cs typeface="Arial" panose="020B0604020202020204" pitchFamily="34" charset="0"/>
              </a:rPr>
              <a:t>44 But I say unto you, Love your enemies, bless them that curse you, do good to them that hate you, and pray for them which despitefully use you, and persecute you; 45 </a:t>
            </a:r>
            <a:r>
              <a:rPr lang="en-US" dirty="0">
                <a:latin typeface="Arial" panose="020B0604020202020204" pitchFamily="34" charset="0"/>
                <a:cs typeface="Arial" panose="020B0604020202020204" pitchFamily="34" charset="0"/>
              </a:rPr>
              <a:t>That ye may be the children of your Father which is in heaven: for he maketh his sun to rise on the evil and on the good, and </a:t>
            </a:r>
            <a:r>
              <a:rPr lang="en-US" dirty="0" err="1">
                <a:latin typeface="Arial" panose="020B0604020202020204" pitchFamily="34" charset="0"/>
                <a:cs typeface="Arial" panose="020B0604020202020204" pitchFamily="34" charset="0"/>
              </a:rPr>
              <a:t>sendeth</a:t>
            </a:r>
            <a:r>
              <a:rPr lang="en-US" dirty="0">
                <a:latin typeface="Arial" panose="020B0604020202020204" pitchFamily="34" charset="0"/>
                <a:cs typeface="Arial" panose="020B0604020202020204" pitchFamily="34" charset="0"/>
              </a:rPr>
              <a:t> rain on the just and on the unjust.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DB303FA8-A3F3-7640-B13D-36C73B3E5587}" type="slidenum">
              <a:rPr lang="en-US" smtClean="0"/>
              <a:t>7</a:t>
            </a:fld>
            <a:endParaRPr lang="en-US" dirty="0"/>
          </a:p>
        </p:txBody>
      </p:sp>
      <p:sp>
        <p:nvSpPr>
          <p:cNvPr id="5" name="Date Placeholder 4">
            <a:extLst>
              <a:ext uri="{FF2B5EF4-FFF2-40B4-BE49-F238E27FC236}">
                <a16:creationId xmlns:a16="http://schemas.microsoft.com/office/drawing/2014/main" id="{C14B3073-E92B-0A09-34C3-F2F567845D4A}"/>
              </a:ext>
            </a:extLst>
          </p:cNvPr>
          <p:cNvSpPr>
            <a:spLocks noGrp="1"/>
          </p:cNvSpPr>
          <p:nvPr>
            <p:ph type="dt" idx="1"/>
          </p:nvPr>
        </p:nvSpPr>
        <p:spPr/>
        <p:txBody>
          <a:bodyPr/>
          <a:lstStyle/>
          <a:p>
            <a:r>
              <a:rPr lang="en-US"/>
              <a:t>10/8/2023 AM</a:t>
            </a:r>
            <a:endParaRPr lang="en-US" dirty="0"/>
          </a:p>
        </p:txBody>
      </p:sp>
    </p:spTree>
    <p:extLst>
      <p:ext uri="{BB962C8B-B14F-4D97-AF65-F5344CB8AC3E}">
        <p14:creationId xmlns:p14="http://schemas.microsoft.com/office/powerpoint/2010/main" val="3987672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25463" y="171450"/>
            <a:ext cx="6264275" cy="4699000"/>
          </a:xfrm>
        </p:spPr>
      </p:sp>
      <p:sp>
        <p:nvSpPr>
          <p:cNvPr id="3" name="Notes Placeholder 2"/>
          <p:cNvSpPr>
            <a:spLocks noGrp="1"/>
          </p:cNvSpPr>
          <p:nvPr>
            <p:ph type="body" idx="1"/>
          </p:nvPr>
        </p:nvSpPr>
        <p:spPr>
          <a:xfrm>
            <a:off x="8869" y="4870860"/>
            <a:ext cx="7306332" cy="4730340"/>
          </a:xfrm>
        </p:spPr>
        <p:txBody>
          <a:bodyPr>
            <a:normAutofit fontScale="85000" lnSpcReduction="2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dirty="0">
                <a:latin typeface="Arial" panose="020B0604020202020204" pitchFamily="34" charset="0"/>
                <a:cs typeface="Arial" panose="020B0604020202020204" pitchFamily="34" charset="0"/>
              </a:rPr>
              <a:t>, Sirs, what must I do 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a:t>
            </a:r>
            <a:r>
              <a:rPr lang="en-US" altLang="en-US" sz="1600" b="1" dirty="0">
                <a:latin typeface="Arial" panose="020B0604020202020204" pitchFamily="34" charset="0"/>
                <a:cs typeface="Arial" panose="020B0604020202020204" pitchFamily="34" charset="0"/>
              </a:rPr>
              <a:t>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b="1" dirty="0" err="1">
                <a:latin typeface="Arial" panose="020B0604020202020204" pitchFamily="34" charset="0"/>
                <a:cs typeface="Arial" panose="020B0604020202020204" pitchFamily="34" charset="0"/>
              </a:rPr>
              <a:t>commandeth</a:t>
            </a:r>
            <a:r>
              <a:rPr lang="en-US" altLang="en-US" sz="1600" b="1" dirty="0">
                <a:latin typeface="Arial" panose="020B0604020202020204" pitchFamily="34" charset="0"/>
                <a:cs typeface="Arial" panose="020B0604020202020204" pitchFamily="34" charset="0"/>
              </a:rPr>
              <a:t> all men every where to repent: 31 </a:t>
            </a:r>
            <a:r>
              <a:rPr lang="en-US" altLang="en-US" sz="1600" dirty="0">
                <a:latin typeface="Arial" panose="020B0604020202020204" pitchFamily="34" charset="0"/>
                <a:cs typeface="Arial" panose="020B0604020202020204" pitchFamily="34" charset="0"/>
              </a:rPr>
              <a:t>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10:34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a:t>
            </a:r>
            <a:r>
              <a:rPr lang="en-US" altLang="en-US" sz="1600" b="1" dirty="0">
                <a:latin typeface="Arial" panose="020B0604020202020204" pitchFamily="34" charset="0"/>
                <a:cs typeface="Arial" panose="020B0604020202020204" pitchFamily="34" charset="0"/>
              </a:rPr>
              <a:t>Repent, and be baptized every one of you in the name of Jesus Christ for the remission of sins</a:t>
            </a:r>
            <a:r>
              <a:rPr lang="en-US" altLang="en-US" sz="1600" dirty="0">
                <a:latin typeface="Arial" panose="020B0604020202020204" pitchFamily="34" charset="0"/>
                <a:cs typeface="Arial" panose="020B0604020202020204" pitchFamily="34" charset="0"/>
              </a:rPr>
              <a:t>,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10/8/2023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8</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alpha val="3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CC33A90-B87E-634E-AF2A-F4C3C8923FED}"/>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Rectangle 12">
            <a:extLst>
              <a:ext uri="{FF2B5EF4-FFF2-40B4-BE49-F238E27FC236}">
                <a16:creationId xmlns:a16="http://schemas.microsoft.com/office/drawing/2014/main" id="{41147E0E-4AE4-D149-A315-F2528623D5EA}"/>
              </a:ext>
            </a:extLst>
          </p:cNvPr>
          <p:cNvSpPr/>
          <p:nvPr userDrawn="1"/>
        </p:nvSpPr>
        <p:spPr>
          <a:xfrm>
            <a:off x="572569" y="2818150"/>
            <a:ext cx="4655251" cy="25718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6" name="Rectangle 2">
            <a:extLst>
              <a:ext uri="{FF2B5EF4-FFF2-40B4-BE49-F238E27FC236}">
                <a16:creationId xmlns:a16="http://schemas.microsoft.com/office/drawing/2014/main" id="{AA222472-5BC8-7B4F-AB2F-B6A10019B606}"/>
              </a:ext>
            </a:extLst>
          </p:cNvPr>
          <p:cNvSpPr>
            <a:spLocks noChangeArrowheads="1"/>
          </p:cNvSpPr>
          <p:nvPr userDrawn="1"/>
        </p:nvSpPr>
        <p:spPr bwMode="auto">
          <a:xfrm>
            <a:off x="2328863" y="3318389"/>
            <a:ext cx="138564"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8580" tIns="34290" rIns="68580" bIns="34290" numCol="1" anchor="ctr" anchorCtr="0" compatLnSpc="1">
            <a:prstTxWarp prst="textNoShape">
              <a:avLst/>
            </a:prstTxWarp>
            <a:spAutoFit/>
          </a:bodyPr>
          <a:lstStyle/>
          <a:p>
            <a:pPr marL="0" marR="0" lvl="0" indent="0" algn="l" defTabSz="685800" rtl="0" eaLnBrk="0" fontAlgn="base" latinLnBrk="0" hangingPunct="0">
              <a:lnSpc>
                <a:spcPct val="100000"/>
              </a:lnSpc>
              <a:spcBef>
                <a:spcPct val="0"/>
              </a:spcBef>
              <a:spcAft>
                <a:spcPct val="0"/>
              </a:spcAft>
              <a:buClrTx/>
              <a:buSzTx/>
              <a:buFontTx/>
              <a:buNone/>
              <a:tabLst/>
            </a:pPr>
            <a:br>
              <a:rPr kumimoji="0" lang="en-US" altLang="en-US" sz="1350" b="0" i="0" u="none" strike="noStrike" cap="none" normalizeH="0" baseline="0" dirty="0">
                <a:ln>
                  <a:noFill/>
                </a:ln>
                <a:solidFill>
                  <a:schemeClr val="tx1"/>
                </a:solidFill>
                <a:effectLst/>
                <a:latin typeface="Arial" panose="020B0604020202020204" pitchFamily="34" charset="0"/>
              </a:rPr>
            </a:br>
            <a:endParaRPr kumimoji="0" lang="en-US" altLang="en-US" sz="1350" b="0" i="0" u="none" strike="noStrike" cap="none" normalizeH="0" baseline="0" dirty="0">
              <a:ln>
                <a:noFill/>
              </a:ln>
              <a:solidFill>
                <a:schemeClr val="tx1"/>
              </a:solidFill>
              <a:effectLst/>
              <a:latin typeface="Arial" panose="020B0604020202020204" pitchFamily="34" charset="0"/>
            </a:endParaRPr>
          </a:p>
        </p:txBody>
      </p:sp>
      <p:sp>
        <p:nvSpPr>
          <p:cNvPr id="18" name="Title 1">
            <a:extLst>
              <a:ext uri="{FF2B5EF4-FFF2-40B4-BE49-F238E27FC236}">
                <a16:creationId xmlns:a16="http://schemas.microsoft.com/office/drawing/2014/main" id="{E3ED0903-C4AC-F843-878E-D66CB7BFB0E9}"/>
              </a:ext>
            </a:extLst>
          </p:cNvPr>
          <p:cNvSpPr>
            <a:spLocks noGrp="1"/>
          </p:cNvSpPr>
          <p:nvPr>
            <p:ph type="title" hasCustomPrompt="1"/>
          </p:nvPr>
        </p:nvSpPr>
        <p:spPr>
          <a:xfrm>
            <a:off x="831323" y="3267744"/>
            <a:ext cx="4238470" cy="1086304"/>
          </a:xfrm>
          <a:prstGeom prst="rect">
            <a:avLst/>
          </a:prstGeom>
        </p:spPr>
        <p:txBody>
          <a:bodyPr lIns="91440" rIns="91440" anchor="ctr" anchorCtr="0">
            <a:noAutofit/>
          </a:bodyPr>
          <a:lstStyle>
            <a:lvl1pPr algn="l">
              <a:defRPr sz="6600" b="1" i="0" spc="113" baseline="0">
                <a:solidFill>
                  <a:schemeClr val="tx1"/>
                </a:solidFill>
                <a:latin typeface="+mj-lt"/>
                <a:ea typeface="Meiryo UI" panose="020B0604030504040204" pitchFamily="34" charset="-128"/>
              </a:defRPr>
            </a:lvl1pPr>
          </a:lstStyle>
          <a:p>
            <a:r>
              <a:rPr lang="en-US" noProof="0" dirty="0"/>
              <a:t>Title</a:t>
            </a:r>
          </a:p>
        </p:txBody>
      </p:sp>
      <p:sp>
        <p:nvSpPr>
          <p:cNvPr id="11" name="Picture Placeholder 10">
            <a:extLst>
              <a:ext uri="{FF2B5EF4-FFF2-40B4-BE49-F238E27FC236}">
                <a16:creationId xmlns:a16="http://schemas.microsoft.com/office/drawing/2014/main" id="{C8F278E7-697F-D34E-BB55-5D254AF87F94}"/>
              </a:ext>
            </a:extLst>
          </p:cNvPr>
          <p:cNvSpPr>
            <a:spLocks noGrp="1"/>
          </p:cNvSpPr>
          <p:nvPr>
            <p:ph type="pic" sz="quarter" idx="14"/>
          </p:nvPr>
        </p:nvSpPr>
        <p:spPr>
          <a:xfrm>
            <a:off x="4442344" y="0"/>
            <a:ext cx="4701656" cy="6858000"/>
          </a:xfrm>
          <a:custGeom>
            <a:avLst/>
            <a:gdLst>
              <a:gd name="connsiteX0" fmla="*/ 0 w 6268875"/>
              <a:gd name="connsiteY0" fmla="*/ 0 h 6858000"/>
              <a:gd name="connsiteX1" fmla="*/ 6268875 w 6268875"/>
              <a:gd name="connsiteY1" fmla="*/ 0 h 6858000"/>
              <a:gd name="connsiteX2" fmla="*/ 6268875 w 6268875"/>
              <a:gd name="connsiteY2" fmla="*/ 6858000 h 6858000"/>
              <a:gd name="connsiteX3" fmla="*/ 0 w 6268875"/>
              <a:gd name="connsiteY3" fmla="*/ 6858000 h 6858000"/>
              <a:gd name="connsiteX4" fmla="*/ 0 w 6268875"/>
              <a:gd name="connsiteY4" fmla="*/ 5389964 h 6858000"/>
              <a:gd name="connsiteX5" fmla="*/ 1047301 w 6268875"/>
              <a:gd name="connsiteY5" fmla="*/ 5389964 h 6858000"/>
              <a:gd name="connsiteX6" fmla="*/ 1047301 w 6268875"/>
              <a:gd name="connsiteY6" fmla="*/ 2814404 h 6858000"/>
              <a:gd name="connsiteX7" fmla="*/ 0 w 6268875"/>
              <a:gd name="connsiteY7" fmla="*/ 28144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68875" h="6858000">
                <a:moveTo>
                  <a:pt x="0" y="0"/>
                </a:moveTo>
                <a:lnTo>
                  <a:pt x="6268875" y="0"/>
                </a:lnTo>
                <a:lnTo>
                  <a:pt x="6268875" y="6858000"/>
                </a:lnTo>
                <a:lnTo>
                  <a:pt x="0" y="6858000"/>
                </a:lnTo>
                <a:lnTo>
                  <a:pt x="0" y="5389964"/>
                </a:lnTo>
                <a:lnTo>
                  <a:pt x="1047301" y="5389964"/>
                </a:lnTo>
                <a:lnTo>
                  <a:pt x="1047301" y="2814404"/>
                </a:lnTo>
                <a:lnTo>
                  <a:pt x="0" y="2814404"/>
                </a:lnTo>
                <a:close/>
              </a:path>
            </a:pathLst>
          </a:custGeom>
          <a:solidFill>
            <a:schemeClr val="tx1"/>
          </a:solidFill>
        </p:spPr>
        <p:txBody>
          <a:bodyPr wrap="square">
            <a:noAutofit/>
          </a:bodyPr>
          <a:lstStyle>
            <a:lvl1pPr marL="0" indent="0">
              <a:buNone/>
              <a:defRPr>
                <a:solidFill>
                  <a:schemeClr val="bg1"/>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762719C4-9998-4B9C-8E34-87A64F6BCDAE}"/>
              </a:ext>
            </a:extLst>
          </p:cNvPr>
          <p:cNvSpPr>
            <a:spLocks noGrp="1"/>
          </p:cNvSpPr>
          <p:nvPr>
            <p:ph type="body" sz="quarter" idx="15" hasCustomPrompt="1"/>
          </p:nvPr>
        </p:nvSpPr>
        <p:spPr>
          <a:xfrm>
            <a:off x="843196" y="4354048"/>
            <a:ext cx="4238625" cy="704088"/>
          </a:xfrm>
        </p:spPr>
        <p:txBody>
          <a:bodyPr anchor="ctr">
            <a:normAutofit/>
          </a:bodyPr>
          <a:lstStyle>
            <a:lvl1pPr marL="0" indent="0">
              <a:buNone/>
              <a:defRPr sz="1800" b="1" i="0" cap="all" spc="450" baseline="0"/>
            </a:lvl1pPr>
          </a:lstStyle>
          <a:p>
            <a:pPr lvl="0"/>
            <a:r>
              <a:rPr lang="en-US" dirty="0"/>
              <a:t>Subtitle</a:t>
            </a:r>
          </a:p>
        </p:txBody>
      </p:sp>
    </p:spTree>
    <p:extLst>
      <p:ext uri="{BB962C8B-B14F-4D97-AF65-F5344CB8AC3E}">
        <p14:creationId xmlns:p14="http://schemas.microsoft.com/office/powerpoint/2010/main" val="147982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bg2">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r>
              <a:rPr lang="en-US"/>
              <a:t>9/17/2023 AM</a:t>
            </a:r>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5" name="Rectangle 4">
            <a:extLst>
              <a:ext uri="{FF2B5EF4-FFF2-40B4-BE49-F238E27FC236}">
                <a16:creationId xmlns:a16="http://schemas.microsoft.com/office/drawing/2014/main" id="{F9B59AC0-ACCA-0548-A037-BC61068B8FE2}"/>
              </a:ext>
            </a:extLst>
          </p:cNvPr>
          <p:cNvSpPr/>
          <p:nvPr userDrawn="1"/>
        </p:nvSpPr>
        <p:spPr>
          <a:xfrm>
            <a:off x="0" y="0"/>
            <a:ext cx="9144000" cy="986306"/>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dirty="0">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0" name="Content Placeholder 9">
            <a:extLst>
              <a:ext uri="{FF2B5EF4-FFF2-40B4-BE49-F238E27FC236}">
                <a16:creationId xmlns:a16="http://schemas.microsoft.com/office/drawing/2014/main" id="{A6B69B4E-3A48-4F14-8C09-ECC8E58C7321}"/>
              </a:ext>
            </a:extLst>
          </p:cNvPr>
          <p:cNvSpPr>
            <a:spLocks noGrp="1"/>
          </p:cNvSpPr>
          <p:nvPr>
            <p:ph sz="quarter" idx="13"/>
          </p:nvPr>
        </p:nvSpPr>
        <p:spPr>
          <a:xfrm>
            <a:off x="479822" y="1470025"/>
            <a:ext cx="8178066"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96307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ntent ">
    <p:bg>
      <p:bgPr>
        <a:solidFill>
          <a:schemeClr val="bg2">
            <a:alpha val="4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87C56A2-F952-8343-A875-78793BA51A34}"/>
              </a:ext>
            </a:extLst>
          </p:cNvPr>
          <p:cNvSpPr/>
          <p:nvPr userDrawn="1"/>
        </p:nvSpPr>
        <p:spPr>
          <a:xfrm>
            <a:off x="0" y="5871694"/>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7" name="Rectangle 6">
            <a:extLst>
              <a:ext uri="{FF2B5EF4-FFF2-40B4-BE49-F238E27FC236}">
                <a16:creationId xmlns:a16="http://schemas.microsoft.com/office/drawing/2014/main" id="{81BB3689-72F8-2345-BF30-38C81BDD487E}"/>
              </a:ext>
            </a:extLst>
          </p:cNvPr>
          <p:cNvSpPr/>
          <p:nvPr userDrawn="1"/>
        </p:nvSpPr>
        <p:spPr>
          <a:xfrm>
            <a:off x="3751729" y="0"/>
            <a:ext cx="5392271"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r>
              <a:rPr lang="en-US"/>
              <a:t>9/17/2023 AM</a:t>
            </a:r>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5070838" y="681037"/>
            <a:ext cx="3593728"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a:t>Click to edit Master title style</a:t>
            </a:r>
            <a:endParaRPr lang="en-US" dirty="0"/>
          </a:p>
        </p:txBody>
      </p:sp>
      <p:sp>
        <p:nvSpPr>
          <p:cNvPr id="12" name="Picture Placeholder 10">
            <a:extLst>
              <a:ext uri="{FF2B5EF4-FFF2-40B4-BE49-F238E27FC236}">
                <a16:creationId xmlns:a16="http://schemas.microsoft.com/office/drawing/2014/main" id="{CB2BF900-EE78-604F-A9A8-83394228A684}"/>
              </a:ext>
            </a:extLst>
          </p:cNvPr>
          <p:cNvSpPr>
            <a:spLocks noGrp="1"/>
          </p:cNvSpPr>
          <p:nvPr>
            <p:ph type="pic" sz="quarter" idx="14"/>
          </p:nvPr>
        </p:nvSpPr>
        <p:spPr>
          <a:xfrm>
            <a:off x="407194" y="571500"/>
            <a:ext cx="4164806" cy="5715000"/>
          </a:xfrm>
          <a:prstGeom prst="rect">
            <a:avLst/>
          </a:prstGeom>
          <a:solidFill>
            <a:schemeClr val="tx1"/>
          </a:solidFill>
        </p:spPr>
        <p:txBody>
          <a:bodyPr/>
          <a:lstStyle>
            <a:lvl1pPr marL="0" indent="0">
              <a:buNone/>
              <a:defRPr>
                <a:solidFill>
                  <a:schemeClr val="bg1"/>
                </a:solidFill>
              </a:defRPr>
            </a:lvl1pPr>
          </a:lstStyle>
          <a:p>
            <a:r>
              <a:rPr lang="en-US"/>
              <a:t>Click icon to add picture</a:t>
            </a:r>
            <a:endParaRPr lang="en-US" dirty="0"/>
          </a:p>
        </p:txBody>
      </p:sp>
      <p:sp>
        <p:nvSpPr>
          <p:cNvPr id="10" name="Content Placeholder 9">
            <a:extLst>
              <a:ext uri="{FF2B5EF4-FFF2-40B4-BE49-F238E27FC236}">
                <a16:creationId xmlns:a16="http://schemas.microsoft.com/office/drawing/2014/main" id="{C4C04996-C3BC-4E03-A361-2BA33F3CA305}"/>
              </a:ext>
            </a:extLst>
          </p:cNvPr>
          <p:cNvSpPr>
            <a:spLocks noGrp="1"/>
          </p:cNvSpPr>
          <p:nvPr>
            <p:ph sz="quarter" idx="15"/>
          </p:nvPr>
        </p:nvSpPr>
        <p:spPr>
          <a:xfrm>
            <a:off x="5070873" y="1265239"/>
            <a:ext cx="3593693" cy="4911725"/>
          </a:xfrm>
        </p:spPr>
        <p:txBody>
          <a:bodyPr/>
          <a:lstStyle>
            <a:lvl1pPr>
              <a:lnSpc>
                <a:spcPct val="200000"/>
              </a:lnSpc>
              <a:spcBef>
                <a:spcPts val="750"/>
              </a:spcBef>
              <a:buClrTx/>
              <a:defRPr/>
            </a:lvl1pPr>
            <a:lvl2pPr>
              <a:lnSpc>
                <a:spcPct val="200000"/>
              </a:lnSpc>
              <a:spcBef>
                <a:spcPts val="750"/>
              </a:spcBef>
              <a:buClrTx/>
              <a:defRPr/>
            </a:lvl2pPr>
            <a:lvl3pPr>
              <a:lnSpc>
                <a:spcPct val="200000"/>
              </a:lnSpc>
              <a:spcBef>
                <a:spcPts val="750"/>
              </a:spcBef>
              <a:buClrTx/>
              <a:defRPr/>
            </a:lvl3pPr>
            <a:lvl4pPr>
              <a:lnSpc>
                <a:spcPct val="200000"/>
              </a:lnSpc>
              <a:spcBef>
                <a:spcPts val="750"/>
              </a:spcBef>
              <a:buClrTx/>
              <a:defRPr/>
            </a:lvl4pPr>
            <a:lvl5pPr>
              <a:lnSpc>
                <a:spcPct val="200000"/>
              </a:lnSpc>
              <a:spcBef>
                <a:spcPts val="750"/>
              </a:spcBef>
              <a:buClrTx/>
              <a:defRPr/>
            </a:lvl5pPr>
          </a:lstStyle>
          <a:p>
            <a:pPr lvl="0"/>
            <a:r>
              <a:rPr lang="en-US"/>
              <a:t>Click to edit Master text styles</a:t>
            </a:r>
          </a:p>
        </p:txBody>
      </p:sp>
    </p:spTree>
    <p:extLst>
      <p:ext uri="{BB962C8B-B14F-4D97-AF65-F5344CB8AC3E}">
        <p14:creationId xmlns:p14="http://schemas.microsoft.com/office/powerpoint/2010/main" val="2859269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bg2">
            <a:alpha val="40000"/>
          </a:schemeClr>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userDrawn="1"/>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r>
              <a:rPr lang="en-US" noProof="0"/>
              <a:t>9/17/2023 AM</a:t>
            </a:r>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userDrawn="1"/>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mj-lt"/>
                <a:ea typeface="Meiryo UI" panose="020B0604030504040204" pitchFamily="34" charset="-128"/>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userDrawn="1"/>
        </p:nvCxnSpPr>
        <p:spPr>
          <a:xfrm>
            <a:off x="4625787" y="1613647"/>
            <a:ext cx="0" cy="4904068"/>
          </a:xfrm>
          <a:prstGeom prst="line">
            <a:avLst/>
          </a:prstGeom>
          <a:ln>
            <a:solidFill>
              <a:schemeClr val="tx2">
                <a:lumMod val="10000"/>
                <a:lumOff val="90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59969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and Caption">
    <p:bg>
      <p:bgPr>
        <a:solidFill>
          <a:schemeClr val="bg2">
            <a:alpha val="4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4A22209-F6F4-814A-9719-87CDCD23C55F}"/>
              </a:ext>
            </a:extLst>
          </p:cNvPr>
          <p:cNvSpPr/>
          <p:nvPr userDrawn="1"/>
        </p:nvSpPr>
        <p:spPr>
          <a:xfrm>
            <a:off x="0" y="914400"/>
            <a:ext cx="9144000" cy="5029200"/>
          </a:xfrm>
          <a:prstGeom prst="rect">
            <a:avLst/>
          </a:prstGeom>
          <a:pattFill prst="lgGrid">
            <a:fgClr>
              <a:schemeClr val="tx2">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11" name="Rectangle 10">
            <a:extLst>
              <a:ext uri="{FF2B5EF4-FFF2-40B4-BE49-F238E27FC236}">
                <a16:creationId xmlns:a16="http://schemas.microsoft.com/office/drawing/2014/main" id="{51817374-D7A2-2F4D-91C6-E24955F0018B}"/>
              </a:ext>
            </a:extLst>
          </p:cNvPr>
          <p:cNvSpPr/>
          <p:nvPr userDrawn="1"/>
        </p:nvSpPr>
        <p:spPr>
          <a:xfrm>
            <a:off x="4463716" y="1803214"/>
            <a:ext cx="4680284" cy="325288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r>
              <a:rPr lang="en-US" noProof="0"/>
              <a:t>9/17/2023 AM</a:t>
            </a:r>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noProof="0" smtClean="0"/>
              <a:t>‹#›</a:t>
            </a:fld>
            <a:endParaRPr lang="en-US" noProof="0" dirty="0"/>
          </a:p>
        </p:txBody>
      </p:sp>
      <p:sp>
        <p:nvSpPr>
          <p:cNvPr id="9" name="Title 1">
            <a:extLst>
              <a:ext uri="{FF2B5EF4-FFF2-40B4-BE49-F238E27FC236}">
                <a16:creationId xmlns:a16="http://schemas.microsoft.com/office/drawing/2014/main" id="{656FB1BA-653F-254C-9C39-2A5BDD763EE8}"/>
              </a:ext>
            </a:extLst>
          </p:cNvPr>
          <p:cNvSpPr>
            <a:spLocks noGrp="1"/>
          </p:cNvSpPr>
          <p:nvPr>
            <p:ph type="title"/>
          </p:nvPr>
        </p:nvSpPr>
        <p:spPr>
          <a:xfrm>
            <a:off x="4870909" y="2028031"/>
            <a:ext cx="3793657" cy="583800"/>
          </a:xfrm>
          <a:prstGeom prst="rect">
            <a:avLst/>
          </a:prstGeom>
        </p:spPr>
        <p:txBody>
          <a:bodyPr lIns="91440" rIns="91440">
            <a:noAutofit/>
          </a:bodyPr>
          <a:lstStyle>
            <a:lvl1pPr>
              <a:defRPr sz="1800" b="1" i="0" spc="113" baseline="0">
                <a:solidFill>
                  <a:schemeClr val="tx1"/>
                </a:solidFill>
                <a:latin typeface="+mj-lt"/>
                <a:ea typeface="Meiryo UI" panose="020B0604030504040204" pitchFamily="34" charset="-128"/>
              </a:defRPr>
            </a:lvl1pPr>
          </a:lstStyle>
          <a:p>
            <a:r>
              <a:rPr lang="en-US" noProof="0"/>
              <a:t>Click to edit Master title style</a:t>
            </a:r>
            <a:endParaRPr lang="en-US" noProof="0" dirty="0"/>
          </a:p>
        </p:txBody>
      </p:sp>
      <p:sp>
        <p:nvSpPr>
          <p:cNvPr id="13" name="Picture Placeholder 10">
            <a:extLst>
              <a:ext uri="{FF2B5EF4-FFF2-40B4-BE49-F238E27FC236}">
                <a16:creationId xmlns:a16="http://schemas.microsoft.com/office/drawing/2014/main" id="{AD5E91DA-7D30-8C45-9BE7-5F82AA824B11}"/>
              </a:ext>
            </a:extLst>
          </p:cNvPr>
          <p:cNvSpPr>
            <a:spLocks noGrp="1"/>
          </p:cNvSpPr>
          <p:nvPr>
            <p:ph type="pic" sz="quarter" idx="14"/>
          </p:nvPr>
        </p:nvSpPr>
        <p:spPr>
          <a:xfrm>
            <a:off x="407194" y="0"/>
            <a:ext cx="4056522" cy="6858000"/>
          </a:xfrm>
          <a:prstGeom prst="rect">
            <a:avLst/>
          </a:prstGeom>
          <a:solidFill>
            <a:schemeClr val="tx1"/>
          </a:solidFill>
        </p:spPr>
        <p:txBody>
          <a:bodyPr/>
          <a:lstStyle>
            <a:lvl1pPr marL="0" indent="0">
              <a:buNone/>
              <a:defRPr>
                <a:solidFill>
                  <a:schemeClr val="bg1"/>
                </a:solidFill>
              </a:defRPr>
            </a:lvl1pPr>
          </a:lstStyle>
          <a:p>
            <a:r>
              <a:rPr lang="en-US" noProof="0"/>
              <a:t>Click icon to add picture</a:t>
            </a:r>
            <a:endParaRPr lang="en-US" noProof="0" dirty="0"/>
          </a:p>
        </p:txBody>
      </p:sp>
      <p:sp>
        <p:nvSpPr>
          <p:cNvPr id="6" name="Content Placeholder 5">
            <a:extLst>
              <a:ext uri="{FF2B5EF4-FFF2-40B4-BE49-F238E27FC236}">
                <a16:creationId xmlns:a16="http://schemas.microsoft.com/office/drawing/2014/main" id="{A94B5840-E92F-4CFE-B3C0-0873B2740891}"/>
              </a:ext>
            </a:extLst>
          </p:cNvPr>
          <p:cNvSpPr>
            <a:spLocks noGrp="1"/>
          </p:cNvSpPr>
          <p:nvPr>
            <p:ph sz="quarter" idx="15"/>
          </p:nvPr>
        </p:nvSpPr>
        <p:spPr>
          <a:xfrm>
            <a:off x="4870848" y="2611438"/>
            <a:ext cx="3793718" cy="2165350"/>
          </a:xfrm>
        </p:spPr>
        <p:txBody>
          <a:bodyPr/>
          <a:lstStyle>
            <a:lvl1pPr marL="0" indent="0">
              <a:lnSpc>
                <a:spcPct val="200000"/>
              </a:lnSpc>
              <a:spcBef>
                <a:spcPts val="1425"/>
              </a:spcBef>
              <a:buNone/>
              <a:defRPr/>
            </a:lvl1pPr>
          </a:lstStyle>
          <a:p>
            <a:pPr lvl="0"/>
            <a:r>
              <a:rPr lang="en-US"/>
              <a:t>Click to edit Master text styles</a:t>
            </a:r>
          </a:p>
        </p:txBody>
      </p:sp>
    </p:spTree>
    <p:extLst>
      <p:ext uri="{BB962C8B-B14F-4D97-AF65-F5344CB8AC3E}">
        <p14:creationId xmlns:p14="http://schemas.microsoft.com/office/powerpoint/2010/main" val="20208486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4">
            <a:alpha val="40000"/>
          </a:schemeClr>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r>
              <a:rPr lang="en-US"/>
              <a:t>9/17/2023 AM</a:t>
            </a:r>
            <a:endParaRPr lang="en-US"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6F705D35-D126-3B47-A82C-2A13EA9E0A67}" type="slidenum">
              <a:rPr lang="en-US" smtClean="0"/>
              <a:t>‹#›</a:t>
            </a:fld>
            <a:endParaRPr lang="en-US" dirty="0"/>
          </a:p>
        </p:txBody>
      </p:sp>
    </p:spTree>
    <p:extLst>
      <p:ext uri="{BB962C8B-B14F-4D97-AF65-F5344CB8AC3E}">
        <p14:creationId xmlns:p14="http://schemas.microsoft.com/office/powerpoint/2010/main" val="21077179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r>
              <a:rPr lang="en-US"/>
              <a:t>9/17/2023 AM</a:t>
            </a:r>
          </a:p>
        </p:txBody>
      </p:sp>
      <p:sp>
        <p:nvSpPr>
          <p:cNvPr id="15" name="Slide Number Placeholder 14"/>
          <p:cNvSpPr>
            <a:spLocks noGrp="1"/>
          </p:cNvSpPr>
          <p:nvPr>
            <p:ph type="sldNum" sz="quarter" idx="15"/>
          </p:nvPr>
        </p:nvSpPr>
        <p:spPr/>
        <p:txBody>
          <a:bodyPr/>
          <a:lstStyle>
            <a:lvl1pPr algn="ctr">
              <a:defRPr/>
            </a:lvl1pPr>
          </a:lstStyle>
          <a:p>
            <a:fld id="{541E3542-C50C-45C1-BED0-1771C65362E3}"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158054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9EAC25-66D1-1245-97FD-3B584013288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E2069B3-0468-584A-914E-91C8C91C7FA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DBDB421-E3C9-A140-878A-F3A967799A02}"/>
              </a:ext>
            </a:extLst>
          </p:cNvPr>
          <p:cNvSpPr>
            <a:spLocks noGrp="1"/>
          </p:cNvSpPr>
          <p:nvPr>
            <p:ph type="dt" sz="half" idx="2"/>
          </p:nvPr>
        </p:nvSpPr>
        <p:spPr>
          <a:xfrm>
            <a:off x="628650" y="6492875"/>
            <a:ext cx="2057400" cy="228600"/>
          </a:xfrm>
          <a:prstGeom prst="rect">
            <a:avLst/>
          </a:prstGeom>
        </p:spPr>
        <p:txBody>
          <a:bodyPr vert="horz" lIns="91440" tIns="45720" rIns="91440" bIns="45720" rtlCol="0" anchor="ctr"/>
          <a:lstStyle>
            <a:lvl1pPr algn="l">
              <a:defRPr sz="525">
                <a:solidFill>
                  <a:schemeClr val="tx1">
                    <a:tint val="75000"/>
                  </a:schemeClr>
                </a:solidFill>
              </a:defRPr>
            </a:lvl1pPr>
          </a:lstStyle>
          <a:p>
            <a:r>
              <a:rPr lang="en-US"/>
              <a:t>9/17/2023 AM</a:t>
            </a:r>
            <a:endParaRPr lang="en-US" dirty="0"/>
          </a:p>
        </p:txBody>
      </p:sp>
      <p:sp>
        <p:nvSpPr>
          <p:cNvPr id="5" name="Footer Placeholder 4">
            <a:extLst>
              <a:ext uri="{FF2B5EF4-FFF2-40B4-BE49-F238E27FC236}">
                <a16:creationId xmlns:a16="http://schemas.microsoft.com/office/drawing/2014/main" id="{147A988C-554B-E64F-A698-DE3EF9CA0774}"/>
              </a:ext>
            </a:extLst>
          </p:cNvPr>
          <p:cNvSpPr>
            <a:spLocks noGrp="1"/>
          </p:cNvSpPr>
          <p:nvPr>
            <p:ph type="ftr" sz="quarter" idx="3"/>
          </p:nvPr>
        </p:nvSpPr>
        <p:spPr>
          <a:xfrm>
            <a:off x="3028950" y="6492875"/>
            <a:ext cx="3086100" cy="228600"/>
          </a:xfrm>
          <a:prstGeom prst="rect">
            <a:avLst/>
          </a:prstGeom>
        </p:spPr>
        <p:txBody>
          <a:bodyPr vert="horz" lIns="91440" tIns="45720" rIns="91440" bIns="45720" rtlCol="0" anchor="ctr"/>
          <a:lstStyle>
            <a:lvl1pPr algn="ctr">
              <a:defRPr sz="525">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98157E6-BBF7-AB4A-B5DD-B39A65C17B0B}"/>
              </a:ext>
            </a:extLst>
          </p:cNvPr>
          <p:cNvSpPr>
            <a:spLocks noGrp="1"/>
          </p:cNvSpPr>
          <p:nvPr>
            <p:ph type="sldNum" sz="quarter" idx="4"/>
          </p:nvPr>
        </p:nvSpPr>
        <p:spPr>
          <a:xfrm>
            <a:off x="6457950" y="6492875"/>
            <a:ext cx="2057400" cy="228600"/>
          </a:xfrm>
          <a:prstGeom prst="rect">
            <a:avLst/>
          </a:prstGeom>
        </p:spPr>
        <p:txBody>
          <a:bodyPr vert="horz" lIns="91440" tIns="45720" rIns="91440" bIns="45720" rtlCol="0" anchor="ctr"/>
          <a:lstStyle>
            <a:lvl1pPr algn="r">
              <a:defRPr sz="525">
                <a:solidFill>
                  <a:schemeClr val="tx1">
                    <a:tint val="75000"/>
                  </a:schemeClr>
                </a:solidFill>
              </a:defRPr>
            </a:lvl1pPr>
          </a:lstStyle>
          <a:p>
            <a:fld id="{6F705D35-D126-3B47-A82C-2A13EA9E0A67}" type="slidenum">
              <a:rPr lang="en-US" smtClean="0"/>
              <a:pPr/>
              <a:t>‹#›</a:t>
            </a:fld>
            <a:endParaRPr lang="en-US" dirty="0"/>
          </a:p>
        </p:txBody>
      </p:sp>
    </p:spTree>
    <p:extLst>
      <p:ext uri="{BB962C8B-B14F-4D97-AF65-F5344CB8AC3E}">
        <p14:creationId xmlns:p14="http://schemas.microsoft.com/office/powerpoint/2010/main" val="2796308779"/>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30" r:id="rId5"/>
    <p:sldLayoutId id="2147483729" r:id="rId6"/>
    <p:sldLayoutId id="2147483731" r:id="rId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300" kern="1200">
          <a:solidFill>
            <a:schemeClr val="tx1"/>
          </a:solidFill>
          <a:latin typeface="+mj-lt"/>
          <a:ea typeface="Meiryo UI" panose="020B0604030504040204" pitchFamily="34" charset="-128"/>
          <a:cs typeface="+mj-cs"/>
        </a:defRPr>
      </a:lvl1pPr>
    </p:titleStyle>
    <p:body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D3BB2B7-A83A-4015-92BD-4080BC4FD7E7}"/>
              </a:ext>
            </a:extLst>
          </p:cNvPr>
          <p:cNvSpPr>
            <a:spLocks noGrp="1"/>
          </p:cNvSpPr>
          <p:nvPr>
            <p:ph type="title"/>
          </p:nvPr>
        </p:nvSpPr>
        <p:spPr>
          <a:xfrm>
            <a:off x="4680286" y="2378273"/>
            <a:ext cx="4247145" cy="2000846"/>
          </a:xfrm>
        </p:spPr>
        <p:txBody>
          <a:bodyPr anchor="ctr">
            <a:noAutofit/>
          </a:bodyPr>
          <a:lstStyle/>
          <a:p>
            <a:pPr algn="ctr"/>
            <a:r>
              <a:rPr lang="en-US" sz="4050" i="1" dirty="0">
                <a:latin typeface="Candara" panose="020E0502030303020204" pitchFamily="34" charset="0"/>
              </a:rPr>
              <a:t>“Partakers of the Divine Nature”</a:t>
            </a:r>
          </a:p>
        </p:txBody>
      </p:sp>
      <p:sp>
        <p:nvSpPr>
          <p:cNvPr id="4" name="Text Placeholder 3">
            <a:extLst>
              <a:ext uri="{FF2B5EF4-FFF2-40B4-BE49-F238E27FC236}">
                <a16:creationId xmlns:a16="http://schemas.microsoft.com/office/drawing/2014/main" id="{A2A41CAF-9D90-4203-BE4A-53EA37304B99}"/>
              </a:ext>
            </a:extLst>
          </p:cNvPr>
          <p:cNvSpPr>
            <a:spLocks noGrp="1"/>
          </p:cNvSpPr>
          <p:nvPr>
            <p:ph sz="quarter" idx="15"/>
          </p:nvPr>
        </p:nvSpPr>
        <p:spPr>
          <a:xfrm>
            <a:off x="5674054" y="4021390"/>
            <a:ext cx="2259607" cy="474410"/>
          </a:xfrm>
        </p:spPr>
        <p:txBody>
          <a:bodyPr>
            <a:noAutofit/>
          </a:bodyPr>
          <a:lstStyle/>
          <a:p>
            <a:pPr algn="ctr">
              <a:lnSpc>
                <a:spcPct val="100000"/>
              </a:lnSpc>
            </a:pPr>
            <a:r>
              <a:rPr lang="en-US" sz="2400" i="1" dirty="0">
                <a:latin typeface="Candara" panose="020E0502030303020204" pitchFamily="34" charset="0"/>
              </a:rPr>
              <a:t>2 Peter 1:1-11</a:t>
            </a:r>
          </a:p>
        </p:txBody>
      </p:sp>
      <p:pic>
        <p:nvPicPr>
          <p:cNvPr id="6" name="Picture Placeholder 6" descr="A page of a book&#10;&#10;Description automatically generated">
            <a:extLst>
              <a:ext uri="{FF2B5EF4-FFF2-40B4-BE49-F238E27FC236}">
                <a16:creationId xmlns:a16="http://schemas.microsoft.com/office/drawing/2014/main" id="{1ABFE106-E152-94AF-FFFE-332690629D25}"/>
              </a:ext>
            </a:extLst>
          </p:cNvPr>
          <p:cNvPicPr>
            <a:picLocks noGrp="1" noChangeAspect="1"/>
          </p:cNvPicPr>
          <p:nvPr>
            <p:ph type="pic" sz="quarter" idx="14"/>
          </p:nvPr>
        </p:nvPicPr>
        <p:blipFill rotWithShape="1">
          <a:blip r:embed="rId3"/>
          <a:srcRect l="27923" r="27923"/>
          <a:stretch/>
        </p:blipFill>
        <p:spPr>
          <a:xfrm>
            <a:off x="1" y="0"/>
            <a:ext cx="4463714" cy="6858000"/>
          </a:xfrm>
          <a:noFill/>
          <a:effectLst>
            <a:softEdge rad="939800"/>
          </a:effectLst>
        </p:spPr>
      </p:pic>
      <p:sp>
        <p:nvSpPr>
          <p:cNvPr id="5" name="Slide Number Placeholder 4">
            <a:extLst>
              <a:ext uri="{FF2B5EF4-FFF2-40B4-BE49-F238E27FC236}">
                <a16:creationId xmlns:a16="http://schemas.microsoft.com/office/drawing/2014/main" id="{27D78B9D-DA29-5FDA-8637-73D201396FA8}"/>
              </a:ext>
            </a:extLst>
          </p:cNvPr>
          <p:cNvSpPr>
            <a:spLocks noGrp="1"/>
          </p:cNvSpPr>
          <p:nvPr>
            <p:ph type="sldNum" sz="quarter" idx="12"/>
          </p:nvPr>
        </p:nvSpPr>
        <p:spPr/>
        <p:txBody>
          <a:bodyPr/>
          <a:lstStyle/>
          <a:p>
            <a:fld id="{6F705D35-D126-3B47-A82C-2A13EA9E0A67}" type="slidenum">
              <a:rPr lang="en-US" noProof="0" smtClean="0"/>
              <a:t>1</a:t>
            </a:fld>
            <a:endParaRPr lang="en-US" noProof="0" dirty="0"/>
          </a:p>
        </p:txBody>
      </p:sp>
    </p:spTree>
    <p:extLst>
      <p:ext uri="{BB962C8B-B14F-4D97-AF65-F5344CB8AC3E}">
        <p14:creationId xmlns:p14="http://schemas.microsoft.com/office/powerpoint/2010/main" val="30311290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1500"/>
                                        <p:tgtEl>
                                          <p:spTgt spid="3"/>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1000"/>
                                        <p:tgtEl>
                                          <p:spTgt spid="4">
                                            <p:txEl>
                                              <p:pRg st="0" end="0"/>
                                            </p:txEl>
                                          </p:spTgt>
                                        </p:tgtEl>
                                      </p:cBhvr>
                                    </p:animEffect>
                                    <p:anim calcmode="lin" valueType="num">
                                      <p:cBhvr>
                                        <p:cTn id="11"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3" presetID="10"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552" y="1457867"/>
            <a:ext cx="8574656" cy="4960189"/>
          </a:xfrm>
        </p:spPr>
        <p:txBody>
          <a:bodyPr>
            <a:normAutofit/>
          </a:bodyPr>
          <a:lstStyle/>
          <a:p>
            <a:pPr marL="0" indent="0">
              <a:lnSpc>
                <a:spcPct val="100000"/>
              </a:lnSpc>
              <a:spcBef>
                <a:spcPts val="600"/>
              </a:spcBef>
              <a:buNone/>
            </a:pPr>
            <a:r>
              <a:rPr lang="en-US" sz="3200" b="1" dirty="0">
                <a:latin typeface="Candara" panose="020E0502030303020204" pitchFamily="34" charset="0"/>
              </a:rPr>
              <a:t>Peter teaches that Christians are to partake of the </a:t>
            </a:r>
            <a:r>
              <a:rPr lang="en-US" sz="3200" b="1" i="1" u="sng" dirty="0">
                <a:latin typeface="Candara" panose="020E0502030303020204" pitchFamily="34" charset="0"/>
              </a:rPr>
              <a:t>Divine Nature</a:t>
            </a:r>
            <a:r>
              <a:rPr lang="en-US" sz="3200" b="1" i="1" dirty="0">
                <a:latin typeface="Candara" panose="020E0502030303020204" pitchFamily="34" charset="0"/>
              </a:rPr>
              <a:t> </a:t>
            </a:r>
            <a:r>
              <a:rPr lang="en-US" sz="3200" i="1" dirty="0">
                <a:latin typeface="Candara" panose="020E0502030303020204" pitchFamily="34" charset="0"/>
              </a:rPr>
              <a:t>– vs. 4</a:t>
            </a:r>
          </a:p>
          <a:p>
            <a:pPr marL="274320" indent="-274320">
              <a:lnSpc>
                <a:spcPct val="100000"/>
              </a:lnSpc>
              <a:spcBef>
                <a:spcPts val="600"/>
              </a:spcBef>
            </a:pPr>
            <a:r>
              <a:rPr lang="en-US" sz="2800" dirty="0">
                <a:latin typeface="Candara" panose="020E0502030303020204" pitchFamily="34" charset="0"/>
              </a:rPr>
              <a:t>This is the opposite of </a:t>
            </a:r>
            <a:r>
              <a:rPr lang="en-US" sz="2800" i="1" dirty="0">
                <a:latin typeface="Candara" panose="020E0502030303020204" pitchFamily="34" charset="0"/>
              </a:rPr>
              <a:t>human nature</a:t>
            </a:r>
          </a:p>
          <a:p>
            <a:pPr marL="617220" lvl="1" indent="-274320">
              <a:lnSpc>
                <a:spcPct val="100000"/>
              </a:lnSpc>
              <a:spcBef>
                <a:spcPts val="0"/>
              </a:spcBef>
            </a:pPr>
            <a:r>
              <a:rPr lang="en-US" sz="2600" dirty="0">
                <a:latin typeface="Candara" panose="020E0502030303020204" pitchFamily="34" charset="0"/>
              </a:rPr>
              <a:t>Example of Divine vs. human nature </a:t>
            </a:r>
            <a:r>
              <a:rPr lang="en-US" sz="2600" i="1" dirty="0">
                <a:latin typeface="Candara" panose="020E0502030303020204" pitchFamily="34" charset="0"/>
              </a:rPr>
              <a:t>– Matt. 5:44</a:t>
            </a:r>
          </a:p>
          <a:p>
            <a:pPr marL="617220" lvl="1" indent="-274320">
              <a:lnSpc>
                <a:spcPct val="100000"/>
              </a:lnSpc>
              <a:spcBef>
                <a:spcPts val="0"/>
              </a:spcBef>
            </a:pPr>
            <a:r>
              <a:rPr lang="en-US" sz="2600" i="1" dirty="0">
                <a:latin typeface="Candara" panose="020E0502030303020204" pitchFamily="34" charset="0"/>
              </a:rPr>
              <a:t>“It is just human nature” </a:t>
            </a:r>
            <a:r>
              <a:rPr lang="en-US" sz="2600" dirty="0">
                <a:latin typeface="Candara" panose="020E0502030303020204" pitchFamily="34" charset="0"/>
              </a:rPr>
              <a:t>is no excuse for sin!</a:t>
            </a:r>
          </a:p>
          <a:p>
            <a:pPr marL="617220" lvl="1" indent="-274320">
              <a:lnSpc>
                <a:spcPct val="100000"/>
              </a:lnSpc>
              <a:spcBef>
                <a:spcPts val="0"/>
              </a:spcBef>
            </a:pPr>
            <a:r>
              <a:rPr lang="en-US" sz="2600" dirty="0">
                <a:latin typeface="Candara" panose="020E0502030303020204" pitchFamily="34" charset="0"/>
              </a:rPr>
              <a:t>Human nature is acquired/learned not inherited</a:t>
            </a:r>
          </a:p>
          <a:p>
            <a:pPr marL="274320" indent="-274320">
              <a:lnSpc>
                <a:spcPct val="100000"/>
              </a:lnSpc>
              <a:spcBef>
                <a:spcPts val="600"/>
              </a:spcBef>
            </a:pPr>
            <a:r>
              <a:rPr lang="en-US" sz="2800" b="1" i="1" dirty="0">
                <a:latin typeface="Candara" panose="020E0502030303020204" pitchFamily="34" charset="0"/>
              </a:rPr>
              <a:t>Divine Nature </a:t>
            </a:r>
            <a:r>
              <a:rPr lang="en-US" sz="2800" dirty="0">
                <a:latin typeface="Candara" panose="020E0502030303020204" pitchFamily="34" charset="0"/>
              </a:rPr>
              <a:t>is the opposite of the </a:t>
            </a:r>
            <a:r>
              <a:rPr lang="en-US" sz="2800" b="1" i="1" dirty="0">
                <a:latin typeface="Candara" panose="020E0502030303020204" pitchFamily="34" charset="0"/>
              </a:rPr>
              <a:t>“corruption that is in the world through lust”</a:t>
            </a:r>
          </a:p>
          <a:p>
            <a:pPr marL="0" indent="0">
              <a:lnSpc>
                <a:spcPct val="100000"/>
              </a:lnSpc>
              <a:spcBef>
                <a:spcPts val="600"/>
              </a:spcBef>
              <a:buNone/>
            </a:pPr>
            <a:r>
              <a:rPr lang="en-US" sz="3200" b="1" dirty="0">
                <a:latin typeface="Candara" panose="020E0502030303020204" pitchFamily="34" charset="0"/>
              </a:rPr>
              <a:t>God has supplied the necessary tools t0 </a:t>
            </a:r>
            <a:r>
              <a:rPr lang="en-US" sz="3200" b="1" i="1" dirty="0">
                <a:latin typeface="Candara" panose="020E0502030303020204" pitchFamily="34" charset="0"/>
              </a:rPr>
              <a:t>develop</a:t>
            </a:r>
            <a:r>
              <a:rPr lang="en-US" sz="3200" b="1" dirty="0">
                <a:latin typeface="Candara" panose="020E0502030303020204" pitchFamily="34" charset="0"/>
              </a:rPr>
              <a:t> the </a:t>
            </a:r>
            <a:r>
              <a:rPr lang="en-US" sz="3200" b="1" i="1" u="sng" dirty="0">
                <a:latin typeface="Candara" panose="020E0502030303020204" pitchFamily="34" charset="0"/>
              </a:rPr>
              <a:t>Divine Nature</a:t>
            </a:r>
            <a:r>
              <a:rPr lang="en-US" sz="3200" b="1" i="1" dirty="0">
                <a:latin typeface="Candara" panose="020E0502030303020204" pitchFamily="34" charset="0"/>
              </a:rPr>
              <a:t> </a:t>
            </a:r>
            <a:r>
              <a:rPr lang="en-US" sz="3200" i="1" dirty="0">
                <a:latin typeface="Candara" panose="020E0502030303020204" pitchFamily="34" charset="0"/>
              </a:rPr>
              <a:t>– 2 Peter 1:3</a:t>
            </a:r>
          </a:p>
        </p:txBody>
      </p:sp>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400" dirty="0">
                <a:latin typeface="Candara" panose="020E0502030303020204" pitchFamily="34" charset="0"/>
              </a:rPr>
              <a:t>Introduction</a:t>
            </a:r>
          </a:p>
        </p:txBody>
      </p:sp>
      <p:sp>
        <p:nvSpPr>
          <p:cNvPr id="5" name="Slide Number Placeholder 4">
            <a:extLst>
              <a:ext uri="{FF2B5EF4-FFF2-40B4-BE49-F238E27FC236}">
                <a16:creationId xmlns:a16="http://schemas.microsoft.com/office/drawing/2014/main" id="{42A34E15-8040-3106-685B-1AF6C1B55E98}"/>
              </a:ext>
            </a:extLst>
          </p:cNvPr>
          <p:cNvSpPr>
            <a:spLocks noGrp="1"/>
          </p:cNvSpPr>
          <p:nvPr>
            <p:ph type="sldNum" sz="quarter" idx="12"/>
          </p:nvPr>
        </p:nvSpPr>
        <p:spPr/>
        <p:txBody>
          <a:bodyPr/>
          <a:lstStyle/>
          <a:p>
            <a:fld id="{6F705D35-D126-3B47-A82C-2A13EA9E0A67}" type="slidenum">
              <a:rPr lang="en-US" smtClean="0"/>
              <a:t>2</a:t>
            </a:fld>
            <a:endParaRPr lang="en-US" dirty="0"/>
          </a:p>
        </p:txBody>
      </p:sp>
    </p:spTree>
    <p:extLst>
      <p:ext uri="{BB962C8B-B14F-4D97-AF65-F5344CB8AC3E}">
        <p14:creationId xmlns:p14="http://schemas.microsoft.com/office/powerpoint/2010/main" val="14593662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550" y="1453974"/>
            <a:ext cx="8574656" cy="5127982"/>
          </a:xfrm>
        </p:spPr>
        <p:txBody>
          <a:bodyPr>
            <a:normAutofit/>
          </a:bodyPr>
          <a:lstStyle/>
          <a:p>
            <a:pPr marL="0" indent="0">
              <a:lnSpc>
                <a:spcPct val="100000"/>
              </a:lnSpc>
              <a:spcBef>
                <a:spcPts val="600"/>
              </a:spcBef>
              <a:buNone/>
            </a:pPr>
            <a:r>
              <a:rPr lang="en-US" sz="3200" b="1" dirty="0">
                <a:latin typeface="Candara" panose="020E0502030303020204" pitchFamily="34" charset="0"/>
              </a:rPr>
              <a:t>He has given us a </a:t>
            </a:r>
            <a:r>
              <a:rPr lang="en-US" sz="3200" b="1" u="sng" dirty="0">
                <a:latin typeface="Candara" panose="020E0502030303020204" pitchFamily="34" charset="0"/>
              </a:rPr>
              <a:t>complete revelation</a:t>
            </a:r>
          </a:p>
          <a:p>
            <a:pPr marL="548640" lvl="1" indent="-274320">
              <a:lnSpc>
                <a:spcPct val="100000"/>
              </a:lnSpc>
              <a:spcBef>
                <a:spcPts val="0"/>
              </a:spcBef>
            </a:pPr>
            <a:r>
              <a:rPr lang="en-US" sz="2600" i="1" dirty="0">
                <a:latin typeface="Candara" panose="020E0502030303020204" pitchFamily="34" charset="0"/>
              </a:rPr>
              <a:t>2 Tim. 3:16, 17; Jude 3; James 1:22-25; Rev. 22:17-19</a:t>
            </a:r>
          </a:p>
          <a:p>
            <a:pPr marL="274320" indent="-274320">
              <a:lnSpc>
                <a:spcPct val="100000"/>
              </a:lnSpc>
              <a:spcBef>
                <a:spcPts val="1200"/>
              </a:spcBef>
            </a:pPr>
            <a:r>
              <a:rPr lang="en-US" sz="2800" dirty="0">
                <a:latin typeface="Candara" panose="020E0502030303020204" pitchFamily="34" charset="0"/>
              </a:rPr>
              <a:t>This complete revelation is the basis of our </a:t>
            </a:r>
            <a:r>
              <a:rPr lang="en-US" sz="2800" i="1" dirty="0">
                <a:latin typeface="Candara" panose="020E0502030303020204" pitchFamily="34" charset="0"/>
              </a:rPr>
              <a:t>faith</a:t>
            </a:r>
          </a:p>
          <a:p>
            <a:pPr marL="548640" lvl="2" indent="-274320">
              <a:lnSpc>
                <a:spcPct val="100000"/>
              </a:lnSpc>
              <a:spcBef>
                <a:spcPts val="0"/>
              </a:spcBef>
            </a:pPr>
            <a:r>
              <a:rPr lang="en-US" sz="2600" i="1" dirty="0">
                <a:latin typeface="Candara" panose="020E0502030303020204" pitchFamily="34" charset="0"/>
              </a:rPr>
              <a:t>Rom. 10:17</a:t>
            </a:r>
          </a:p>
          <a:p>
            <a:pPr marL="205740" lvl="1" indent="-274320">
              <a:lnSpc>
                <a:spcPct val="100000"/>
              </a:lnSpc>
              <a:spcBef>
                <a:spcPts val="600"/>
              </a:spcBef>
            </a:pPr>
            <a:r>
              <a:rPr lang="en-US" sz="2800" dirty="0">
                <a:latin typeface="Candara" panose="020E0502030303020204" pitchFamily="34" charset="0"/>
              </a:rPr>
              <a:t>This complete revelation is the basis of our </a:t>
            </a:r>
            <a:r>
              <a:rPr lang="en-US" sz="2800" i="1" dirty="0">
                <a:latin typeface="Candara" panose="020E0502030303020204" pitchFamily="34" charset="0"/>
              </a:rPr>
              <a:t>practice - Col. 3:17</a:t>
            </a:r>
          </a:p>
          <a:p>
            <a:pPr marL="205740" lvl="1" indent="-274320">
              <a:lnSpc>
                <a:spcPct val="100000"/>
              </a:lnSpc>
              <a:spcBef>
                <a:spcPts val="600"/>
              </a:spcBef>
            </a:pPr>
            <a:r>
              <a:rPr lang="en-US" sz="2800" dirty="0">
                <a:latin typeface="Candara" panose="020E0502030303020204" pitchFamily="34" charset="0"/>
              </a:rPr>
              <a:t>This complete revelation is the reason for our </a:t>
            </a:r>
            <a:r>
              <a:rPr lang="en-US" sz="2800" i="1" dirty="0">
                <a:latin typeface="Candara" panose="020E0502030303020204" pitchFamily="34" charset="0"/>
              </a:rPr>
              <a:t>hope </a:t>
            </a:r>
            <a:r>
              <a:rPr lang="en-US" sz="2800" dirty="0">
                <a:latin typeface="Candara" panose="020E0502030303020204" pitchFamily="34" charset="0"/>
              </a:rPr>
              <a:t>– 1 Peter 3:15</a:t>
            </a:r>
          </a:p>
          <a:p>
            <a:pPr marL="0" indent="0">
              <a:lnSpc>
                <a:spcPct val="100000"/>
              </a:lnSpc>
              <a:spcBef>
                <a:spcPts val="1200"/>
              </a:spcBef>
              <a:buNone/>
            </a:pPr>
            <a:r>
              <a:rPr lang="en-US" sz="3200" b="1" dirty="0">
                <a:latin typeface="Candara" panose="020E0502030303020204" pitchFamily="34" charset="0"/>
              </a:rPr>
              <a:t>He has given a </a:t>
            </a:r>
            <a:r>
              <a:rPr lang="en-US" sz="3200" b="1" i="1" u="sng" dirty="0">
                <a:latin typeface="Candara" panose="020E0502030303020204" pitchFamily="34" charset="0"/>
              </a:rPr>
              <a:t>complete church</a:t>
            </a:r>
            <a:r>
              <a:rPr lang="en-US" sz="3200" b="1" dirty="0">
                <a:latin typeface="Candara" panose="020E0502030303020204" pitchFamily="34" charset="0"/>
              </a:rPr>
              <a:t> to build us up (edify)</a:t>
            </a:r>
            <a:r>
              <a:rPr lang="en-US" sz="3200" dirty="0">
                <a:latin typeface="Candara" panose="020E0502030303020204" pitchFamily="34" charset="0"/>
              </a:rPr>
              <a:t> </a:t>
            </a:r>
            <a:r>
              <a:rPr lang="en-US" sz="3200" i="1" dirty="0">
                <a:latin typeface="Candara" panose="020E0502030303020204" pitchFamily="34" charset="0"/>
              </a:rPr>
              <a:t>– Eph. 4:1-16; 5:22-33</a:t>
            </a:r>
          </a:p>
          <a:p>
            <a:pPr marL="0" indent="0">
              <a:lnSpc>
                <a:spcPct val="100000"/>
              </a:lnSpc>
              <a:spcBef>
                <a:spcPts val="0"/>
              </a:spcBef>
              <a:buNone/>
            </a:pPr>
            <a:endParaRPr lang="en-US" sz="2800" i="1" dirty="0">
              <a:latin typeface="Candara" panose="020E0502030303020204" pitchFamily="34" charset="0"/>
            </a:endParaRPr>
          </a:p>
          <a:p>
            <a:pPr>
              <a:lnSpc>
                <a:spcPct val="100000"/>
              </a:lnSpc>
              <a:spcBef>
                <a:spcPts val="1200"/>
              </a:spcBef>
            </a:pPr>
            <a:endParaRPr lang="en-US" sz="2800" i="1" dirty="0">
              <a:latin typeface="Candara" panose="020E0502030303020204" pitchFamily="34" charset="0"/>
            </a:endParaRPr>
          </a:p>
        </p:txBody>
      </p:sp>
      <p:sp>
        <p:nvSpPr>
          <p:cNvPr id="6" name="Title 2">
            <a:extLst>
              <a:ext uri="{FF2B5EF4-FFF2-40B4-BE49-F238E27FC236}">
                <a16:creationId xmlns:a16="http://schemas.microsoft.com/office/drawing/2014/main" id="{53DBF790-5E84-458C-2B37-7878BEEEC784}"/>
              </a:ext>
            </a:extLst>
          </p:cNvPr>
          <p:cNvSpPr>
            <a:spLocks noGrp="1"/>
          </p:cNvSpPr>
          <p:nvPr>
            <p:ph type="title"/>
          </p:nvPr>
        </p:nvSpPr>
        <p:spPr>
          <a:xfrm>
            <a:off x="552091" y="276044"/>
            <a:ext cx="8257670" cy="1009291"/>
          </a:xfrm>
        </p:spPr>
        <p:txBody>
          <a:bodyPr anchor="ctr">
            <a:noAutofit/>
          </a:bodyPr>
          <a:lstStyle/>
          <a:p>
            <a:r>
              <a:rPr lang="en-US" sz="3600" dirty="0">
                <a:latin typeface="Candara" panose="020E0502030303020204" pitchFamily="34" charset="0"/>
              </a:rPr>
              <a:t>God Has Given Us the </a:t>
            </a:r>
            <a:r>
              <a:rPr lang="en-US" sz="3600" i="1" u="sng" dirty="0">
                <a:latin typeface="Candara" panose="020E0502030303020204" pitchFamily="34" charset="0"/>
              </a:rPr>
              <a:t>Materials</a:t>
            </a:r>
            <a:r>
              <a:rPr lang="en-US" sz="3600" dirty="0">
                <a:latin typeface="Candara" panose="020E0502030303020204" pitchFamily="34" charset="0"/>
              </a:rPr>
              <a:t> to Develop the Divine Nature </a:t>
            </a:r>
            <a:r>
              <a:rPr lang="en-US" sz="3600" b="0" i="1" dirty="0">
                <a:latin typeface="Candara" panose="020E0502030303020204" pitchFamily="34" charset="0"/>
              </a:rPr>
              <a:t>– vs. 3</a:t>
            </a:r>
          </a:p>
        </p:txBody>
      </p:sp>
      <p:sp>
        <p:nvSpPr>
          <p:cNvPr id="4" name="Slide Number Placeholder 3">
            <a:extLst>
              <a:ext uri="{FF2B5EF4-FFF2-40B4-BE49-F238E27FC236}">
                <a16:creationId xmlns:a16="http://schemas.microsoft.com/office/drawing/2014/main" id="{0FCCE0EF-D631-BB2B-3549-E24C3A5974F1}"/>
              </a:ext>
            </a:extLst>
          </p:cNvPr>
          <p:cNvSpPr>
            <a:spLocks noGrp="1"/>
          </p:cNvSpPr>
          <p:nvPr>
            <p:ph type="sldNum" sz="quarter" idx="12"/>
          </p:nvPr>
        </p:nvSpPr>
        <p:spPr/>
        <p:txBody>
          <a:bodyPr/>
          <a:lstStyle/>
          <a:p>
            <a:fld id="{6F705D35-D126-3B47-A82C-2A13EA9E0A67}" type="slidenum">
              <a:rPr lang="en-US" smtClean="0"/>
              <a:t>3</a:t>
            </a:fld>
            <a:endParaRPr lang="en-US" dirty="0"/>
          </a:p>
        </p:txBody>
      </p:sp>
    </p:spTree>
    <p:extLst>
      <p:ext uri="{BB962C8B-B14F-4D97-AF65-F5344CB8AC3E}">
        <p14:creationId xmlns:p14="http://schemas.microsoft.com/office/powerpoint/2010/main" val="2591464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550" y="1453974"/>
            <a:ext cx="8574656" cy="4960189"/>
          </a:xfrm>
        </p:spPr>
        <p:txBody>
          <a:bodyPr>
            <a:normAutofit/>
          </a:bodyPr>
          <a:lstStyle/>
          <a:p>
            <a:pPr marL="0" indent="0">
              <a:lnSpc>
                <a:spcPct val="100000"/>
              </a:lnSpc>
              <a:spcBef>
                <a:spcPts val="600"/>
              </a:spcBef>
              <a:buNone/>
            </a:pPr>
            <a:r>
              <a:rPr lang="en-US" sz="3200" b="1" dirty="0">
                <a:latin typeface="Candara" panose="020E0502030303020204" pitchFamily="34" charset="0"/>
              </a:rPr>
              <a:t>The value of any promise depends on:</a:t>
            </a:r>
          </a:p>
          <a:p>
            <a:pPr marL="274320" lvl="1" indent="-274320">
              <a:lnSpc>
                <a:spcPct val="100000"/>
              </a:lnSpc>
              <a:spcBef>
                <a:spcPts val="600"/>
              </a:spcBef>
            </a:pPr>
            <a:r>
              <a:rPr lang="en-US" sz="2800" dirty="0">
                <a:latin typeface="Candara" panose="020E0502030303020204" pitchFamily="34" charset="0"/>
              </a:rPr>
              <a:t>The value of the promise itself</a:t>
            </a:r>
          </a:p>
          <a:p>
            <a:pPr marL="274320" lvl="1" indent="-274320">
              <a:lnSpc>
                <a:spcPct val="100000"/>
              </a:lnSpc>
              <a:spcBef>
                <a:spcPts val="600"/>
              </a:spcBef>
            </a:pPr>
            <a:r>
              <a:rPr lang="en-US" sz="2800" dirty="0">
                <a:latin typeface="Candara" panose="020E0502030303020204" pitchFamily="34" charset="0"/>
              </a:rPr>
              <a:t>The ability and the willingness of the One who made the promise</a:t>
            </a:r>
          </a:p>
          <a:p>
            <a:pPr marL="0" lvl="1" indent="0">
              <a:lnSpc>
                <a:spcPct val="100000"/>
              </a:lnSpc>
              <a:spcBef>
                <a:spcPts val="1200"/>
              </a:spcBef>
              <a:buNone/>
            </a:pPr>
            <a:r>
              <a:rPr lang="en-US" sz="3200" b="1" dirty="0">
                <a:latin typeface="Candara" panose="020E0502030303020204" pitchFamily="34" charset="0"/>
              </a:rPr>
              <a:t>God has given great </a:t>
            </a:r>
            <a:r>
              <a:rPr lang="en-US" sz="3200" b="1" i="1" dirty="0">
                <a:latin typeface="Candara" panose="020E0502030303020204" pitchFamily="34" charset="0"/>
              </a:rPr>
              <a:t>unconditional</a:t>
            </a:r>
            <a:r>
              <a:rPr lang="en-US" sz="3200" b="1" dirty="0">
                <a:latin typeface="Candara" panose="020E0502030303020204" pitchFamily="34" charset="0"/>
              </a:rPr>
              <a:t> promises</a:t>
            </a:r>
          </a:p>
          <a:p>
            <a:pPr marL="274320" lvl="1" indent="-274320">
              <a:lnSpc>
                <a:spcPct val="100000"/>
              </a:lnSpc>
              <a:spcBef>
                <a:spcPts val="600"/>
              </a:spcBef>
            </a:pPr>
            <a:r>
              <a:rPr lang="en-US" sz="2800" dirty="0">
                <a:latin typeface="Candara" panose="020E0502030303020204" pitchFamily="34" charset="0"/>
              </a:rPr>
              <a:t>He universal providence </a:t>
            </a:r>
            <a:r>
              <a:rPr lang="en-US" sz="2800" i="1" dirty="0">
                <a:latin typeface="Candara" panose="020E0502030303020204" pitchFamily="34" charset="0"/>
              </a:rPr>
              <a:t>– Matt. 5:45</a:t>
            </a:r>
          </a:p>
          <a:p>
            <a:pPr marL="274320" lvl="1" indent="-274320">
              <a:lnSpc>
                <a:spcPct val="100000"/>
              </a:lnSpc>
              <a:spcBef>
                <a:spcPts val="600"/>
              </a:spcBef>
            </a:pPr>
            <a:r>
              <a:rPr lang="en-US" sz="2800" dirty="0">
                <a:latin typeface="Candara" panose="020E0502030303020204" pitchFamily="34" charset="0"/>
              </a:rPr>
              <a:t>The coming of Christ </a:t>
            </a:r>
            <a:r>
              <a:rPr lang="en-US" sz="2800" i="1" dirty="0">
                <a:latin typeface="Candara" panose="020E0502030303020204" pitchFamily="34" charset="0"/>
              </a:rPr>
              <a:t>– 2 Pet. 3:9, 10</a:t>
            </a:r>
          </a:p>
          <a:p>
            <a:pPr>
              <a:lnSpc>
                <a:spcPct val="100000"/>
              </a:lnSpc>
              <a:spcBef>
                <a:spcPts val="1200"/>
              </a:spcBef>
            </a:pPr>
            <a:endParaRPr lang="en-US" sz="2800" i="1" dirty="0">
              <a:latin typeface="Candara" panose="020E0502030303020204" pitchFamily="34" charset="0"/>
            </a:endParaRPr>
          </a:p>
        </p:txBody>
      </p:sp>
      <p:sp>
        <p:nvSpPr>
          <p:cNvPr id="6" name="Title 2">
            <a:extLst>
              <a:ext uri="{FF2B5EF4-FFF2-40B4-BE49-F238E27FC236}">
                <a16:creationId xmlns:a16="http://schemas.microsoft.com/office/drawing/2014/main" id="{53DBF790-5E84-458C-2B37-7878BEEEC784}"/>
              </a:ext>
            </a:extLst>
          </p:cNvPr>
          <p:cNvSpPr>
            <a:spLocks noGrp="1"/>
          </p:cNvSpPr>
          <p:nvPr>
            <p:ph type="title"/>
          </p:nvPr>
        </p:nvSpPr>
        <p:spPr>
          <a:xfrm>
            <a:off x="552091" y="276044"/>
            <a:ext cx="8257670" cy="1009291"/>
          </a:xfrm>
        </p:spPr>
        <p:txBody>
          <a:bodyPr anchor="ctr">
            <a:noAutofit/>
          </a:bodyPr>
          <a:lstStyle/>
          <a:p>
            <a:r>
              <a:rPr lang="en-US" sz="3600" dirty="0">
                <a:latin typeface="Candara" panose="020E0502030303020204" pitchFamily="34" charset="0"/>
              </a:rPr>
              <a:t>God Has Given Us the </a:t>
            </a:r>
            <a:r>
              <a:rPr lang="en-US" sz="3600" i="1" u="sng" dirty="0">
                <a:latin typeface="Candara" panose="020E0502030303020204" pitchFamily="34" charset="0"/>
              </a:rPr>
              <a:t>Motivation</a:t>
            </a:r>
            <a:r>
              <a:rPr lang="en-US" sz="3600" dirty="0">
                <a:latin typeface="Candara" panose="020E0502030303020204" pitchFamily="34" charset="0"/>
              </a:rPr>
              <a:t> to Develop the Divine Nature </a:t>
            </a:r>
            <a:r>
              <a:rPr lang="en-US" sz="3600" b="0" i="1" dirty="0">
                <a:latin typeface="Candara" panose="020E0502030303020204" pitchFamily="34" charset="0"/>
              </a:rPr>
              <a:t>– vs. 4</a:t>
            </a:r>
          </a:p>
        </p:txBody>
      </p:sp>
      <p:sp>
        <p:nvSpPr>
          <p:cNvPr id="4" name="Slide Number Placeholder 3">
            <a:extLst>
              <a:ext uri="{FF2B5EF4-FFF2-40B4-BE49-F238E27FC236}">
                <a16:creationId xmlns:a16="http://schemas.microsoft.com/office/drawing/2014/main" id="{0D820ACD-4628-DF99-7286-483F721ED7DE}"/>
              </a:ext>
            </a:extLst>
          </p:cNvPr>
          <p:cNvSpPr>
            <a:spLocks noGrp="1"/>
          </p:cNvSpPr>
          <p:nvPr>
            <p:ph type="sldNum" sz="quarter" idx="12"/>
          </p:nvPr>
        </p:nvSpPr>
        <p:spPr/>
        <p:txBody>
          <a:bodyPr/>
          <a:lstStyle/>
          <a:p>
            <a:fld id="{6F705D35-D126-3B47-A82C-2A13EA9E0A67}" type="slidenum">
              <a:rPr lang="en-US" smtClean="0"/>
              <a:t>4</a:t>
            </a:fld>
            <a:endParaRPr lang="en-US" dirty="0"/>
          </a:p>
        </p:txBody>
      </p:sp>
    </p:spTree>
    <p:extLst>
      <p:ext uri="{BB962C8B-B14F-4D97-AF65-F5344CB8AC3E}">
        <p14:creationId xmlns:p14="http://schemas.microsoft.com/office/powerpoint/2010/main" val="1728787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550" y="1453974"/>
            <a:ext cx="8657180" cy="4960189"/>
          </a:xfrm>
        </p:spPr>
        <p:txBody>
          <a:bodyPr>
            <a:normAutofit/>
          </a:bodyPr>
          <a:lstStyle/>
          <a:p>
            <a:pPr marL="0" lvl="1" indent="0">
              <a:lnSpc>
                <a:spcPct val="100000"/>
              </a:lnSpc>
              <a:spcBef>
                <a:spcPts val="1200"/>
              </a:spcBef>
              <a:buNone/>
            </a:pPr>
            <a:r>
              <a:rPr lang="en-US" sz="3200" b="1" dirty="0">
                <a:latin typeface="Candara" panose="020E0502030303020204" pitchFamily="34" charset="0"/>
              </a:rPr>
              <a:t>God has given great and precious </a:t>
            </a:r>
            <a:r>
              <a:rPr lang="en-US" sz="3200" b="1" i="1" dirty="0">
                <a:latin typeface="Candara" panose="020E0502030303020204" pitchFamily="34" charset="0"/>
              </a:rPr>
              <a:t>conditional</a:t>
            </a:r>
            <a:r>
              <a:rPr lang="en-US" sz="3200" b="1" dirty="0">
                <a:latin typeface="Candara" panose="020E0502030303020204" pitchFamily="34" charset="0"/>
              </a:rPr>
              <a:t> promises</a:t>
            </a:r>
          </a:p>
          <a:p>
            <a:pPr marL="274320" lvl="1" indent="-274320">
              <a:lnSpc>
                <a:spcPct val="100000"/>
              </a:lnSpc>
              <a:spcBef>
                <a:spcPts val="600"/>
              </a:spcBef>
            </a:pPr>
            <a:r>
              <a:rPr lang="en-US" sz="2800" dirty="0">
                <a:latin typeface="Candara" panose="020E0502030303020204" pitchFamily="34" charset="0"/>
              </a:rPr>
              <a:t>Salvation from sin </a:t>
            </a:r>
            <a:r>
              <a:rPr lang="en-US" sz="2800" i="1" dirty="0">
                <a:latin typeface="Candara" panose="020E0502030303020204" pitchFamily="34" charset="0"/>
              </a:rPr>
              <a:t>– Acts 2:38; Acts 22:16</a:t>
            </a:r>
          </a:p>
          <a:p>
            <a:pPr marL="274320" lvl="1" indent="-274320">
              <a:lnSpc>
                <a:spcPct val="100000"/>
              </a:lnSpc>
              <a:spcBef>
                <a:spcPts val="600"/>
              </a:spcBef>
            </a:pPr>
            <a:r>
              <a:rPr lang="en-US" sz="2800" dirty="0">
                <a:latin typeface="Candara" panose="020E0502030303020204" pitchFamily="34" charset="0"/>
              </a:rPr>
              <a:t>His providential care  to Christians </a:t>
            </a:r>
            <a:r>
              <a:rPr lang="en-US" sz="2800" i="1" dirty="0">
                <a:latin typeface="Candara" panose="020E0502030303020204" pitchFamily="34" charset="0"/>
              </a:rPr>
              <a:t>– Matt. 6:33</a:t>
            </a:r>
          </a:p>
          <a:p>
            <a:pPr marL="274320" lvl="1" indent="-274320">
              <a:lnSpc>
                <a:spcPct val="100000"/>
              </a:lnSpc>
              <a:spcBef>
                <a:spcPts val="600"/>
              </a:spcBef>
            </a:pPr>
            <a:r>
              <a:rPr lang="en-US" sz="2800" dirty="0">
                <a:latin typeface="Candara" panose="020E0502030303020204" pitchFamily="34" charset="0"/>
              </a:rPr>
              <a:t>His promises are tied to </a:t>
            </a:r>
            <a:r>
              <a:rPr lang="en-US" sz="2800" b="1" i="1" dirty="0">
                <a:latin typeface="Candara" panose="020E0502030303020204" pitchFamily="34" charset="0"/>
              </a:rPr>
              <a:t>“these things” </a:t>
            </a:r>
            <a:r>
              <a:rPr lang="en-US" sz="2800" dirty="0">
                <a:latin typeface="Candara" panose="020E0502030303020204" pitchFamily="34" charset="0"/>
              </a:rPr>
              <a:t>of the text</a:t>
            </a:r>
          </a:p>
          <a:p>
            <a:pPr marL="617220" lvl="2" indent="-274320">
              <a:lnSpc>
                <a:spcPct val="100000"/>
              </a:lnSpc>
              <a:spcBef>
                <a:spcPts val="600"/>
              </a:spcBef>
            </a:pPr>
            <a:r>
              <a:rPr lang="en-US" sz="2600" dirty="0">
                <a:latin typeface="Candara" panose="020E0502030303020204" pitchFamily="34" charset="0"/>
              </a:rPr>
              <a:t>Being fruitful in the knowledge of Jesus </a:t>
            </a:r>
            <a:r>
              <a:rPr lang="en-US" sz="2600" i="1" dirty="0">
                <a:latin typeface="Candara" panose="020E0502030303020204" pitchFamily="34" charset="0"/>
              </a:rPr>
              <a:t>– vs. 8</a:t>
            </a:r>
            <a:endParaRPr lang="en-US" sz="2800" i="1" dirty="0">
              <a:latin typeface="Candara" panose="020E0502030303020204" pitchFamily="34" charset="0"/>
            </a:endParaRPr>
          </a:p>
          <a:p>
            <a:pPr marL="617220" lvl="2" indent="-274320">
              <a:lnSpc>
                <a:spcPct val="100000"/>
              </a:lnSpc>
              <a:spcBef>
                <a:spcPts val="600"/>
              </a:spcBef>
            </a:pPr>
            <a:r>
              <a:rPr lang="en-US" sz="2600" dirty="0">
                <a:latin typeface="Candara" panose="020E0502030303020204" pitchFamily="34" charset="0"/>
              </a:rPr>
              <a:t>Spiritual sight or insight </a:t>
            </a:r>
            <a:r>
              <a:rPr lang="en-US" sz="2600" i="1" dirty="0">
                <a:latin typeface="Candara" panose="020E0502030303020204" pitchFamily="34" charset="0"/>
              </a:rPr>
              <a:t>– vs. 9</a:t>
            </a:r>
          </a:p>
          <a:p>
            <a:pPr marL="617220" lvl="2" indent="-274320">
              <a:lnSpc>
                <a:spcPct val="100000"/>
              </a:lnSpc>
              <a:spcBef>
                <a:spcPts val="600"/>
              </a:spcBef>
            </a:pPr>
            <a:r>
              <a:rPr lang="en-US" sz="2600" dirty="0">
                <a:latin typeface="Candara" panose="020E0502030303020204" pitchFamily="34" charset="0"/>
              </a:rPr>
              <a:t>To never fall </a:t>
            </a:r>
            <a:r>
              <a:rPr lang="en-US" sz="2600" i="1" dirty="0">
                <a:latin typeface="Candara" panose="020E0502030303020204" pitchFamily="34" charset="0"/>
              </a:rPr>
              <a:t>– vs. 10</a:t>
            </a:r>
          </a:p>
          <a:p>
            <a:pPr marL="617220" lvl="2" indent="-274320">
              <a:lnSpc>
                <a:spcPct val="100000"/>
              </a:lnSpc>
              <a:spcBef>
                <a:spcPts val="600"/>
              </a:spcBef>
            </a:pPr>
            <a:r>
              <a:rPr lang="en-US" sz="2600" dirty="0">
                <a:latin typeface="Candara" panose="020E0502030303020204" pitchFamily="34" charset="0"/>
              </a:rPr>
              <a:t>Entering heaven – </a:t>
            </a:r>
            <a:r>
              <a:rPr lang="en-US" sz="2600" i="1" dirty="0">
                <a:latin typeface="Candara" panose="020E0502030303020204" pitchFamily="34" charset="0"/>
              </a:rPr>
              <a:t>vs. 11; cf. 1 Peter 1:4</a:t>
            </a:r>
          </a:p>
          <a:p>
            <a:pPr marL="617220" lvl="2" indent="-274320">
              <a:lnSpc>
                <a:spcPct val="100000"/>
              </a:lnSpc>
              <a:spcBef>
                <a:spcPts val="600"/>
              </a:spcBef>
            </a:pPr>
            <a:endParaRPr lang="en-US" sz="2600" dirty="0">
              <a:latin typeface="Candara" panose="020E0502030303020204" pitchFamily="34" charset="0"/>
            </a:endParaRPr>
          </a:p>
        </p:txBody>
      </p:sp>
      <p:sp>
        <p:nvSpPr>
          <p:cNvPr id="6" name="Title 2">
            <a:extLst>
              <a:ext uri="{FF2B5EF4-FFF2-40B4-BE49-F238E27FC236}">
                <a16:creationId xmlns:a16="http://schemas.microsoft.com/office/drawing/2014/main" id="{53DBF790-5E84-458C-2B37-7878BEEEC784}"/>
              </a:ext>
            </a:extLst>
          </p:cNvPr>
          <p:cNvSpPr>
            <a:spLocks noGrp="1"/>
          </p:cNvSpPr>
          <p:nvPr>
            <p:ph type="title"/>
          </p:nvPr>
        </p:nvSpPr>
        <p:spPr>
          <a:xfrm>
            <a:off x="552091" y="276044"/>
            <a:ext cx="8257670" cy="1009291"/>
          </a:xfrm>
        </p:spPr>
        <p:txBody>
          <a:bodyPr anchor="ctr">
            <a:noAutofit/>
          </a:bodyPr>
          <a:lstStyle/>
          <a:p>
            <a:r>
              <a:rPr lang="en-US" sz="3600" dirty="0">
                <a:latin typeface="Candara" panose="020E0502030303020204" pitchFamily="34" charset="0"/>
              </a:rPr>
              <a:t>God Has Given Us the </a:t>
            </a:r>
            <a:r>
              <a:rPr lang="en-US" sz="3600" i="1" u="sng" dirty="0">
                <a:latin typeface="Candara" panose="020E0502030303020204" pitchFamily="34" charset="0"/>
              </a:rPr>
              <a:t>Motivation</a:t>
            </a:r>
            <a:r>
              <a:rPr lang="en-US" sz="3600" dirty="0">
                <a:latin typeface="Candara" panose="020E0502030303020204" pitchFamily="34" charset="0"/>
              </a:rPr>
              <a:t> to Develop the Divine Nature </a:t>
            </a:r>
            <a:r>
              <a:rPr lang="en-US" sz="3600" b="0" i="1" dirty="0">
                <a:latin typeface="Candara" panose="020E0502030303020204" pitchFamily="34" charset="0"/>
              </a:rPr>
              <a:t>– vs. 4</a:t>
            </a:r>
          </a:p>
        </p:txBody>
      </p:sp>
      <p:sp>
        <p:nvSpPr>
          <p:cNvPr id="4" name="Slide Number Placeholder 3">
            <a:extLst>
              <a:ext uri="{FF2B5EF4-FFF2-40B4-BE49-F238E27FC236}">
                <a16:creationId xmlns:a16="http://schemas.microsoft.com/office/drawing/2014/main" id="{A6452280-628D-3946-AE12-5D8B7796A77A}"/>
              </a:ext>
            </a:extLst>
          </p:cNvPr>
          <p:cNvSpPr>
            <a:spLocks noGrp="1"/>
          </p:cNvSpPr>
          <p:nvPr>
            <p:ph type="sldNum" sz="quarter" idx="12"/>
          </p:nvPr>
        </p:nvSpPr>
        <p:spPr/>
        <p:txBody>
          <a:bodyPr/>
          <a:lstStyle/>
          <a:p>
            <a:fld id="{6F705D35-D126-3B47-A82C-2A13EA9E0A67}" type="slidenum">
              <a:rPr lang="en-US" smtClean="0"/>
              <a:t>5</a:t>
            </a:fld>
            <a:endParaRPr lang="en-US" dirty="0"/>
          </a:p>
        </p:txBody>
      </p:sp>
    </p:spTree>
    <p:extLst>
      <p:ext uri="{BB962C8B-B14F-4D97-AF65-F5344CB8AC3E}">
        <p14:creationId xmlns:p14="http://schemas.microsoft.com/office/powerpoint/2010/main" val="4012800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3A1EDC-CF41-4438-BB57-18569B953129}"/>
              </a:ext>
            </a:extLst>
          </p:cNvPr>
          <p:cNvSpPr>
            <a:spLocks noGrp="1"/>
          </p:cNvSpPr>
          <p:nvPr>
            <p:ph idx="4294967295"/>
          </p:nvPr>
        </p:nvSpPr>
        <p:spPr>
          <a:xfrm>
            <a:off x="310550" y="1453974"/>
            <a:ext cx="8683514" cy="5284283"/>
          </a:xfrm>
        </p:spPr>
        <p:txBody>
          <a:bodyPr>
            <a:normAutofit/>
          </a:bodyPr>
          <a:lstStyle/>
          <a:p>
            <a:pPr marL="0" lvl="1" indent="0">
              <a:lnSpc>
                <a:spcPct val="100000"/>
              </a:lnSpc>
              <a:spcBef>
                <a:spcPts val="1200"/>
              </a:spcBef>
              <a:buNone/>
            </a:pPr>
            <a:r>
              <a:rPr lang="en-US" sz="3200" b="1" dirty="0">
                <a:latin typeface="Candara" panose="020E0502030303020204" pitchFamily="34" charset="0"/>
              </a:rPr>
              <a:t>By escaping </a:t>
            </a:r>
            <a:r>
              <a:rPr lang="en-US" sz="3200" b="1" i="1" dirty="0">
                <a:latin typeface="Candara" panose="020E0502030303020204" pitchFamily="34" charset="0"/>
              </a:rPr>
              <a:t>“</a:t>
            </a:r>
            <a:r>
              <a:rPr lang="en-US" sz="3200" b="1" i="1" u="sng" dirty="0">
                <a:latin typeface="Candara" panose="020E0502030303020204" pitchFamily="34" charset="0"/>
              </a:rPr>
              <a:t>the pollutions of the world</a:t>
            </a:r>
            <a:r>
              <a:rPr lang="en-US" sz="3200" b="1" i="1" dirty="0">
                <a:latin typeface="Candara" panose="020E0502030303020204" pitchFamily="34" charset="0"/>
              </a:rPr>
              <a:t>”</a:t>
            </a:r>
          </a:p>
          <a:p>
            <a:pPr marL="274320" lvl="1" indent="-274320">
              <a:lnSpc>
                <a:spcPct val="100000"/>
              </a:lnSpc>
              <a:spcBef>
                <a:spcPts val="0"/>
              </a:spcBef>
            </a:pPr>
            <a:r>
              <a:rPr lang="en-US" sz="2800" i="1" dirty="0">
                <a:latin typeface="Candara" panose="020E0502030303020204" pitchFamily="34" charset="0"/>
              </a:rPr>
              <a:t>2 Peter 2:20; Rom. 6:4, 17-18</a:t>
            </a:r>
          </a:p>
          <a:p>
            <a:pPr marL="0" lvl="1" indent="0">
              <a:lnSpc>
                <a:spcPct val="100000"/>
              </a:lnSpc>
              <a:spcBef>
                <a:spcPts val="1200"/>
              </a:spcBef>
              <a:buNone/>
            </a:pPr>
            <a:r>
              <a:rPr lang="en-US" sz="3200" b="1" dirty="0">
                <a:latin typeface="Candara" panose="020E0502030303020204" pitchFamily="34" charset="0"/>
              </a:rPr>
              <a:t>By adding </a:t>
            </a:r>
            <a:r>
              <a:rPr lang="en-US" sz="3200" b="1" i="1" dirty="0">
                <a:latin typeface="Candara" panose="020E0502030303020204" pitchFamily="34" charset="0"/>
              </a:rPr>
              <a:t>“</a:t>
            </a:r>
            <a:r>
              <a:rPr lang="en-US" sz="3200" b="1" i="1" u="sng" dirty="0">
                <a:latin typeface="Candara" panose="020E0502030303020204" pitchFamily="34" charset="0"/>
              </a:rPr>
              <a:t>these things (qualities</a:t>
            </a:r>
            <a:r>
              <a:rPr lang="en-US" sz="3200" b="1" i="1" dirty="0">
                <a:latin typeface="Candara" panose="020E0502030303020204" pitchFamily="34" charset="0"/>
              </a:rPr>
              <a:t>)</a:t>
            </a:r>
            <a:r>
              <a:rPr lang="en-US" sz="3200" b="1" dirty="0">
                <a:latin typeface="Candara" panose="020E0502030303020204" pitchFamily="34" charset="0"/>
              </a:rPr>
              <a:t>” </a:t>
            </a:r>
            <a:r>
              <a:rPr lang="en-US" sz="3200" b="1" i="1" dirty="0">
                <a:latin typeface="Candara" panose="020E0502030303020204" pitchFamily="34" charset="0"/>
              </a:rPr>
              <a:t>– </a:t>
            </a:r>
            <a:r>
              <a:rPr lang="en-US" sz="3200" i="1" dirty="0">
                <a:latin typeface="Candara" panose="020E0502030303020204" pitchFamily="34" charset="0"/>
              </a:rPr>
              <a:t>vss. 5-11</a:t>
            </a:r>
          </a:p>
          <a:p>
            <a:pPr marL="274320" lvl="1" indent="-274320">
              <a:lnSpc>
                <a:spcPct val="100000"/>
              </a:lnSpc>
              <a:spcBef>
                <a:spcPts val="400"/>
              </a:spcBef>
            </a:pPr>
            <a:r>
              <a:rPr lang="en-US" sz="3000" dirty="0">
                <a:latin typeface="Candara" panose="020E0502030303020204" pitchFamily="34" charset="0"/>
              </a:rPr>
              <a:t>To, or in our faith we are to add:</a:t>
            </a:r>
          </a:p>
          <a:p>
            <a:pPr marL="548640" lvl="2" indent="-274320">
              <a:lnSpc>
                <a:spcPct val="100000"/>
              </a:lnSpc>
              <a:spcBef>
                <a:spcPts val="30"/>
              </a:spcBef>
            </a:pPr>
            <a:r>
              <a:rPr lang="en-US" sz="2600" dirty="0">
                <a:latin typeface="Candara" panose="020E0502030303020204" pitchFamily="34" charset="0"/>
              </a:rPr>
              <a:t>Moral excellence (virtue)</a:t>
            </a:r>
          </a:p>
          <a:p>
            <a:pPr marL="548640" lvl="2" indent="-274320">
              <a:lnSpc>
                <a:spcPct val="100000"/>
              </a:lnSpc>
              <a:spcBef>
                <a:spcPts val="30"/>
              </a:spcBef>
            </a:pPr>
            <a:r>
              <a:rPr lang="en-US" sz="2600" dirty="0">
                <a:latin typeface="Candara" panose="020E0502030303020204" pitchFamily="34" charset="0"/>
              </a:rPr>
              <a:t>Knowledge</a:t>
            </a:r>
          </a:p>
          <a:p>
            <a:pPr marL="548640" lvl="2" indent="-274320">
              <a:lnSpc>
                <a:spcPct val="100000"/>
              </a:lnSpc>
              <a:spcBef>
                <a:spcPts val="30"/>
              </a:spcBef>
            </a:pPr>
            <a:r>
              <a:rPr lang="en-US" sz="2600" dirty="0">
                <a:latin typeface="Candara" panose="020E0502030303020204" pitchFamily="34" charset="0"/>
              </a:rPr>
              <a:t>Self-control (temperance)</a:t>
            </a:r>
          </a:p>
          <a:p>
            <a:pPr marL="548640" lvl="2" indent="-274320">
              <a:lnSpc>
                <a:spcPct val="100000"/>
              </a:lnSpc>
              <a:spcBef>
                <a:spcPts val="30"/>
              </a:spcBef>
            </a:pPr>
            <a:r>
              <a:rPr lang="en-US" sz="2600" dirty="0">
                <a:latin typeface="Candara" panose="020E0502030303020204" pitchFamily="34" charset="0"/>
              </a:rPr>
              <a:t>Perseverance (patience)</a:t>
            </a:r>
          </a:p>
          <a:p>
            <a:pPr marL="548640" lvl="2" indent="-274320">
              <a:lnSpc>
                <a:spcPct val="100000"/>
              </a:lnSpc>
              <a:spcBef>
                <a:spcPts val="30"/>
              </a:spcBef>
            </a:pPr>
            <a:r>
              <a:rPr lang="en-US" sz="2600" dirty="0">
                <a:latin typeface="Candara" panose="020E0502030303020204" pitchFamily="34" charset="0"/>
              </a:rPr>
              <a:t>Godliness (godlikeness)</a:t>
            </a:r>
          </a:p>
          <a:p>
            <a:pPr marL="548640" lvl="2" indent="-274320">
              <a:lnSpc>
                <a:spcPct val="100000"/>
              </a:lnSpc>
              <a:spcBef>
                <a:spcPts val="30"/>
              </a:spcBef>
            </a:pPr>
            <a:r>
              <a:rPr lang="en-US" sz="2600" dirty="0">
                <a:latin typeface="Candara" panose="020E0502030303020204" pitchFamily="34" charset="0"/>
              </a:rPr>
              <a:t>Brotherly kindness</a:t>
            </a:r>
          </a:p>
          <a:p>
            <a:pPr marL="548640" lvl="2" indent="-274320">
              <a:lnSpc>
                <a:spcPct val="100000"/>
              </a:lnSpc>
              <a:spcBef>
                <a:spcPts val="30"/>
              </a:spcBef>
            </a:pPr>
            <a:r>
              <a:rPr lang="en-US" sz="2600" dirty="0">
                <a:latin typeface="Candara" panose="020E0502030303020204" pitchFamily="34" charset="0"/>
              </a:rPr>
              <a:t>Love (charity – </a:t>
            </a:r>
            <a:r>
              <a:rPr lang="en-US" sz="2600" i="1" dirty="0">
                <a:latin typeface="Candara" panose="020E0502030303020204" pitchFamily="34" charset="0"/>
              </a:rPr>
              <a:t>agape </a:t>
            </a:r>
            <a:r>
              <a:rPr lang="en-US" sz="2600" dirty="0">
                <a:latin typeface="Candara" panose="020E0502030303020204" pitchFamily="34" charset="0"/>
              </a:rPr>
              <a:t>love)</a:t>
            </a:r>
          </a:p>
          <a:p>
            <a:pPr marL="548640" lvl="2" indent="-274320">
              <a:lnSpc>
                <a:spcPct val="100000"/>
              </a:lnSpc>
              <a:spcBef>
                <a:spcPts val="600"/>
              </a:spcBef>
            </a:pPr>
            <a:endParaRPr lang="en-US" sz="2600" dirty="0">
              <a:latin typeface="Candara" panose="020E0502030303020204" pitchFamily="34" charset="0"/>
            </a:endParaRPr>
          </a:p>
          <a:p>
            <a:pPr marL="800100" lvl="2" indent="-457200">
              <a:lnSpc>
                <a:spcPct val="100000"/>
              </a:lnSpc>
              <a:spcBef>
                <a:spcPts val="600"/>
              </a:spcBef>
            </a:pPr>
            <a:endParaRPr lang="en-US" sz="2725" dirty="0">
              <a:latin typeface="Candara" panose="020E0502030303020204" pitchFamily="34" charset="0"/>
            </a:endParaRPr>
          </a:p>
          <a:p>
            <a:pPr marL="457200" lvl="1" indent="-457200">
              <a:lnSpc>
                <a:spcPct val="100000"/>
              </a:lnSpc>
              <a:spcBef>
                <a:spcPts val="1800"/>
              </a:spcBef>
            </a:pPr>
            <a:endParaRPr lang="en-US" sz="3200" dirty="0">
              <a:latin typeface="Candara" panose="020E0502030303020204" pitchFamily="34" charset="0"/>
            </a:endParaRPr>
          </a:p>
          <a:p>
            <a:pPr marL="0" lvl="1" indent="0">
              <a:lnSpc>
                <a:spcPct val="100000"/>
              </a:lnSpc>
              <a:spcBef>
                <a:spcPts val="1800"/>
              </a:spcBef>
              <a:buNone/>
            </a:pPr>
            <a:endParaRPr lang="en-US" sz="3200" dirty="0">
              <a:latin typeface="Candara" panose="020E0502030303020204" pitchFamily="34" charset="0"/>
            </a:endParaRPr>
          </a:p>
          <a:p>
            <a:pPr marL="457200" lvl="1" indent="-457200">
              <a:lnSpc>
                <a:spcPct val="100000"/>
              </a:lnSpc>
              <a:spcBef>
                <a:spcPts val="1800"/>
              </a:spcBef>
            </a:pPr>
            <a:endParaRPr lang="en-US" sz="3200" i="1" dirty="0">
              <a:latin typeface="Candara" panose="020E0502030303020204" pitchFamily="34" charset="0"/>
            </a:endParaRPr>
          </a:p>
          <a:p>
            <a:pPr marL="0" lvl="1" indent="0">
              <a:lnSpc>
                <a:spcPct val="100000"/>
              </a:lnSpc>
              <a:spcBef>
                <a:spcPts val="1200"/>
              </a:spcBef>
              <a:buNone/>
            </a:pPr>
            <a:endParaRPr lang="en-US" sz="2600" dirty="0">
              <a:latin typeface="Candara" panose="020E0502030303020204" pitchFamily="34" charset="0"/>
            </a:endParaRPr>
          </a:p>
        </p:txBody>
      </p:sp>
      <p:sp>
        <p:nvSpPr>
          <p:cNvPr id="6" name="Title 2">
            <a:extLst>
              <a:ext uri="{FF2B5EF4-FFF2-40B4-BE49-F238E27FC236}">
                <a16:creationId xmlns:a16="http://schemas.microsoft.com/office/drawing/2014/main" id="{53DBF790-5E84-458C-2B37-7878BEEEC784}"/>
              </a:ext>
            </a:extLst>
          </p:cNvPr>
          <p:cNvSpPr>
            <a:spLocks noGrp="1"/>
          </p:cNvSpPr>
          <p:nvPr>
            <p:ph type="title"/>
          </p:nvPr>
        </p:nvSpPr>
        <p:spPr>
          <a:xfrm>
            <a:off x="552091" y="276044"/>
            <a:ext cx="8257670" cy="1009291"/>
          </a:xfrm>
        </p:spPr>
        <p:txBody>
          <a:bodyPr anchor="ctr">
            <a:noAutofit/>
          </a:bodyPr>
          <a:lstStyle/>
          <a:p>
            <a:r>
              <a:rPr lang="en-US" sz="3600" dirty="0">
                <a:latin typeface="Candara" panose="020E0502030303020204" pitchFamily="34" charset="0"/>
              </a:rPr>
              <a:t>God Has Given Us the </a:t>
            </a:r>
            <a:r>
              <a:rPr lang="en-US" sz="3600" i="1" u="sng" dirty="0">
                <a:latin typeface="Candara" panose="020E0502030303020204" pitchFamily="34" charset="0"/>
              </a:rPr>
              <a:t>Method</a:t>
            </a:r>
            <a:r>
              <a:rPr lang="en-US" sz="3600" i="1" dirty="0">
                <a:latin typeface="Candara" panose="020E0502030303020204" pitchFamily="34" charset="0"/>
              </a:rPr>
              <a:t> </a:t>
            </a:r>
            <a:r>
              <a:rPr lang="en-US" sz="3600" dirty="0">
                <a:latin typeface="Candara" panose="020E0502030303020204" pitchFamily="34" charset="0"/>
              </a:rPr>
              <a:t>to Develop the Divine Nature </a:t>
            </a:r>
            <a:r>
              <a:rPr lang="en-US" sz="3600" b="0" i="1" dirty="0">
                <a:latin typeface="Candara" panose="020E0502030303020204" pitchFamily="34" charset="0"/>
              </a:rPr>
              <a:t>– vs. 4</a:t>
            </a:r>
          </a:p>
        </p:txBody>
      </p:sp>
      <p:sp>
        <p:nvSpPr>
          <p:cNvPr id="2" name="TextBox 1">
            <a:extLst>
              <a:ext uri="{FF2B5EF4-FFF2-40B4-BE49-F238E27FC236}">
                <a16:creationId xmlns:a16="http://schemas.microsoft.com/office/drawing/2014/main" id="{C07DD37C-9D47-E29F-765A-912168AAFCAC}"/>
              </a:ext>
            </a:extLst>
          </p:cNvPr>
          <p:cNvSpPr txBox="1"/>
          <p:nvPr/>
        </p:nvSpPr>
        <p:spPr>
          <a:xfrm>
            <a:off x="5355772" y="3585359"/>
            <a:ext cx="3627406" cy="3108543"/>
          </a:xfrm>
          <a:prstGeom prst="rect">
            <a:avLst/>
          </a:prstGeom>
          <a:solidFill>
            <a:schemeClr val="bg2">
              <a:lumMod val="90000"/>
            </a:schemeClr>
          </a:solidFill>
        </p:spPr>
        <p:txBody>
          <a:bodyPr wrap="square" rtlCol="0">
            <a:spAutoFit/>
          </a:bodyPr>
          <a:lstStyle/>
          <a:p>
            <a:pPr marR="0" algn="l" rtl="0"/>
            <a:r>
              <a:rPr lang="en-US" sz="2750" b="1" i="1" u="none" strike="noStrike" baseline="0" dirty="0">
                <a:solidFill>
                  <a:srgbClr val="292F33"/>
                </a:solidFill>
                <a:latin typeface="Candara" panose="020E0502030303020204" pitchFamily="34" charset="0"/>
                <a:cs typeface="Arial" panose="020B0604020202020204" pitchFamily="34" charset="0"/>
              </a:rPr>
              <a:t>“</a:t>
            </a:r>
            <a:r>
              <a:rPr lang="en-US" sz="2750" b="1" i="1" u="none" strike="noStrike" baseline="0" dirty="0">
                <a:solidFill>
                  <a:schemeClr val="accent2">
                    <a:lumMod val="75000"/>
                  </a:schemeClr>
                </a:solidFill>
                <a:latin typeface="Candara" panose="020E0502030303020204" pitchFamily="34" charset="0"/>
                <a:cs typeface="Arial" panose="020B0604020202020204" pitchFamily="34" charset="0"/>
              </a:rPr>
              <a:t>8</a:t>
            </a:r>
            <a:r>
              <a:rPr lang="en-US" sz="2750" b="1" i="1" u="none" strike="noStrike" baseline="0" dirty="0">
                <a:solidFill>
                  <a:srgbClr val="292F33"/>
                </a:solidFill>
                <a:latin typeface="Candara" panose="020E0502030303020204" pitchFamily="34" charset="0"/>
                <a:cs typeface="Arial" panose="020B0604020202020204" pitchFamily="34" charset="0"/>
              </a:rPr>
              <a:t> For if </a:t>
            </a:r>
            <a:r>
              <a:rPr lang="en-US" sz="2750" b="1" i="1" u="sng" strike="noStrike" baseline="0" dirty="0">
                <a:solidFill>
                  <a:srgbClr val="292F33"/>
                </a:solidFill>
                <a:latin typeface="Candara" panose="020E0502030303020204" pitchFamily="34" charset="0"/>
                <a:cs typeface="Arial" panose="020B0604020202020204" pitchFamily="34" charset="0"/>
              </a:rPr>
              <a:t>these </a:t>
            </a:r>
            <a:r>
              <a:rPr lang="en-US" sz="2750" b="1" i="1" u="sng" strike="noStrike" baseline="0" dirty="0">
                <a:latin typeface="Candara" panose="020E0502030303020204" pitchFamily="34" charset="0"/>
                <a:cs typeface="Arial" panose="020B0604020202020204" pitchFamily="34" charset="0"/>
              </a:rPr>
              <a:t>qualities</a:t>
            </a:r>
            <a:r>
              <a:rPr lang="en-US" sz="2750" b="1" i="1" u="sng" strike="noStrike" baseline="0" dirty="0">
                <a:solidFill>
                  <a:srgbClr val="292F33"/>
                </a:solidFill>
                <a:latin typeface="Candara" panose="020E0502030303020204" pitchFamily="34" charset="0"/>
                <a:cs typeface="Arial" panose="020B0604020202020204" pitchFamily="34" charset="0"/>
              </a:rPr>
              <a:t> </a:t>
            </a:r>
            <a:r>
              <a:rPr lang="en-US" sz="2750" b="1" i="1" u="none" strike="noStrike" baseline="0" dirty="0">
                <a:solidFill>
                  <a:srgbClr val="292F33"/>
                </a:solidFill>
                <a:latin typeface="Candara" panose="020E0502030303020204" pitchFamily="34" charset="0"/>
                <a:cs typeface="Arial" panose="020B0604020202020204" pitchFamily="34" charset="0"/>
              </a:rPr>
              <a:t>are yours </a:t>
            </a:r>
            <a:r>
              <a:rPr lang="en-US" sz="2750" b="1" i="1" u="sng" strike="noStrike" baseline="0" dirty="0">
                <a:solidFill>
                  <a:srgbClr val="FF0000"/>
                </a:solidFill>
                <a:latin typeface="Candara" panose="020E0502030303020204" pitchFamily="34" charset="0"/>
                <a:cs typeface="Arial" panose="020B0604020202020204" pitchFamily="34" charset="0"/>
              </a:rPr>
              <a:t>and are increasing</a:t>
            </a:r>
            <a:r>
              <a:rPr lang="en-US" sz="2750" b="1" i="1" u="none" strike="noStrike" baseline="0" dirty="0">
                <a:solidFill>
                  <a:srgbClr val="FF0000"/>
                </a:solidFill>
                <a:latin typeface="Candara" panose="020E0502030303020204" pitchFamily="34" charset="0"/>
                <a:cs typeface="Arial" panose="020B0604020202020204" pitchFamily="34" charset="0"/>
              </a:rPr>
              <a:t>, </a:t>
            </a:r>
            <a:r>
              <a:rPr lang="en-US" sz="2750" b="1" i="1" u="none" strike="noStrike" baseline="0" dirty="0">
                <a:solidFill>
                  <a:srgbClr val="292F33"/>
                </a:solidFill>
                <a:latin typeface="Candara" panose="020E0502030303020204" pitchFamily="34" charset="0"/>
                <a:cs typeface="Arial" panose="020B0604020202020204" pitchFamily="34" charset="0"/>
              </a:rPr>
              <a:t>they render you neither useless nor unfruitful in the true knowledge of our Lord Jesus Christ” </a:t>
            </a:r>
            <a:r>
              <a:rPr lang="en-US" sz="2750" i="1" u="none" strike="noStrike" baseline="0" dirty="0">
                <a:solidFill>
                  <a:srgbClr val="292F33"/>
                </a:solidFill>
                <a:latin typeface="Candara" panose="020E0502030303020204" pitchFamily="34" charset="0"/>
                <a:cs typeface="Arial" panose="020B0604020202020204" pitchFamily="34" charset="0"/>
              </a:rPr>
              <a:t>– NAS95</a:t>
            </a:r>
          </a:p>
        </p:txBody>
      </p:sp>
      <p:sp>
        <p:nvSpPr>
          <p:cNvPr id="5" name="Slide Number Placeholder 4">
            <a:extLst>
              <a:ext uri="{FF2B5EF4-FFF2-40B4-BE49-F238E27FC236}">
                <a16:creationId xmlns:a16="http://schemas.microsoft.com/office/drawing/2014/main" id="{2ADF73D0-BBBA-4F60-F6C9-2AF0A4AD5A15}"/>
              </a:ext>
            </a:extLst>
          </p:cNvPr>
          <p:cNvSpPr>
            <a:spLocks noGrp="1"/>
          </p:cNvSpPr>
          <p:nvPr>
            <p:ph type="sldNum" sz="quarter" idx="12"/>
          </p:nvPr>
        </p:nvSpPr>
        <p:spPr/>
        <p:txBody>
          <a:bodyPr/>
          <a:lstStyle/>
          <a:p>
            <a:fld id="{6F705D35-D126-3B47-A82C-2A13EA9E0A67}" type="slidenum">
              <a:rPr lang="en-US" smtClean="0"/>
              <a:t>6</a:t>
            </a:fld>
            <a:endParaRPr lang="en-US" dirty="0"/>
          </a:p>
        </p:txBody>
      </p:sp>
    </p:spTree>
    <p:extLst>
      <p:ext uri="{BB962C8B-B14F-4D97-AF65-F5344CB8AC3E}">
        <p14:creationId xmlns:p14="http://schemas.microsoft.com/office/powerpoint/2010/main" val="2516426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Effect transition="in" filter="fade">
                                      <p:cBhvr>
                                        <p:cTn id="75" dur="1000"/>
                                        <p:tgtEl>
                                          <p:spTgt spid="3">
                                            <p:txEl>
                                              <p:pRg st="10" end="10"/>
                                            </p:txEl>
                                          </p:spTgt>
                                        </p:tgtEl>
                                      </p:cBhvr>
                                    </p:animEffect>
                                    <p:anim calcmode="lin" valueType="num">
                                      <p:cBhvr>
                                        <p:cTn id="7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2"/>
                                        </p:tgtEl>
                                        <p:attrNameLst>
                                          <p:attrName>style.visibility</p:attrName>
                                        </p:attrNameLst>
                                      </p:cBhvr>
                                      <p:to>
                                        <p:strVal val="visible"/>
                                      </p:to>
                                    </p:set>
                                    <p:animEffect transition="in" filter="randombar(horizontal)">
                                      <p:cBhvr>
                                        <p:cTn id="82"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284A-573D-46BB-8DDB-1E198A12A19F}"/>
              </a:ext>
            </a:extLst>
          </p:cNvPr>
          <p:cNvSpPr>
            <a:spLocks noGrp="1"/>
          </p:cNvSpPr>
          <p:nvPr>
            <p:ph type="title"/>
          </p:nvPr>
        </p:nvSpPr>
        <p:spPr/>
        <p:txBody>
          <a:bodyPr/>
          <a:lstStyle/>
          <a:p>
            <a:r>
              <a:rPr lang="en-US" sz="4400" dirty="0">
                <a:latin typeface="Candara" panose="020E0502030303020204" pitchFamily="34" charset="0"/>
              </a:rPr>
              <a:t>CONCLUSION</a:t>
            </a:r>
          </a:p>
        </p:txBody>
      </p:sp>
      <p:sp>
        <p:nvSpPr>
          <p:cNvPr id="5" name="Slide Number Placeholder 4">
            <a:extLst>
              <a:ext uri="{FF2B5EF4-FFF2-40B4-BE49-F238E27FC236}">
                <a16:creationId xmlns:a16="http://schemas.microsoft.com/office/drawing/2014/main" id="{42A34E15-8040-3106-685B-1AF6C1B55E98}"/>
              </a:ext>
            </a:extLst>
          </p:cNvPr>
          <p:cNvSpPr>
            <a:spLocks noGrp="1"/>
          </p:cNvSpPr>
          <p:nvPr>
            <p:ph type="sldNum" sz="quarter" idx="12"/>
          </p:nvPr>
        </p:nvSpPr>
        <p:spPr/>
        <p:txBody>
          <a:bodyPr/>
          <a:lstStyle/>
          <a:p>
            <a:fld id="{6F705D35-D126-3B47-A82C-2A13EA9E0A67}" type="slidenum">
              <a:rPr lang="en-US" smtClean="0"/>
              <a:t>7</a:t>
            </a:fld>
            <a:endParaRPr lang="en-US" dirty="0"/>
          </a:p>
        </p:txBody>
      </p:sp>
      <p:pic>
        <p:nvPicPr>
          <p:cNvPr id="4" name="Picture Placeholder 6" descr="A page of a book&#10;&#10;Description automatically generated">
            <a:extLst>
              <a:ext uri="{FF2B5EF4-FFF2-40B4-BE49-F238E27FC236}">
                <a16:creationId xmlns:a16="http://schemas.microsoft.com/office/drawing/2014/main" id="{C2AC1DF2-3BBE-DAEB-50D1-FB34D7EC0BBB}"/>
              </a:ext>
            </a:extLst>
          </p:cNvPr>
          <p:cNvPicPr>
            <a:picLocks noChangeAspect="1"/>
          </p:cNvPicPr>
          <p:nvPr/>
        </p:nvPicPr>
        <p:blipFill rotWithShape="1">
          <a:blip r:embed="rId3"/>
          <a:srcRect l="27923" r="27923"/>
          <a:stretch/>
        </p:blipFill>
        <p:spPr>
          <a:xfrm>
            <a:off x="304801" y="1138016"/>
            <a:ext cx="4267199" cy="5572664"/>
          </a:xfrm>
          <a:prstGeom prst="rect">
            <a:avLst/>
          </a:prstGeom>
          <a:noFill/>
          <a:effectLst>
            <a:softEdge rad="939800"/>
          </a:effectLst>
        </p:spPr>
      </p:pic>
      <p:sp>
        <p:nvSpPr>
          <p:cNvPr id="6" name="Content Placeholder 5">
            <a:extLst>
              <a:ext uri="{FF2B5EF4-FFF2-40B4-BE49-F238E27FC236}">
                <a16:creationId xmlns:a16="http://schemas.microsoft.com/office/drawing/2014/main" id="{1830558F-4C1D-54B5-B869-6599FAB10073}"/>
              </a:ext>
            </a:extLst>
          </p:cNvPr>
          <p:cNvSpPr txBox="1">
            <a:spLocks/>
          </p:cNvSpPr>
          <p:nvPr/>
        </p:nvSpPr>
        <p:spPr>
          <a:xfrm>
            <a:off x="4572000" y="1517500"/>
            <a:ext cx="4277557" cy="4975375"/>
          </a:xfrm>
          <a:prstGeom prst="rect">
            <a:avLst/>
          </a:prstGeom>
        </p:spPr>
        <p:txBody>
          <a:bodyPr>
            <a:normAutofit/>
          </a:bodyPr>
          <a:lstStyle>
            <a:lvl1pPr marL="171450" indent="-171450" algn="l" defTabSz="685800" rtl="0" eaLnBrk="1" latinLnBrk="0" hangingPunct="1">
              <a:lnSpc>
                <a:spcPct val="150000"/>
              </a:lnSpc>
              <a:spcBef>
                <a:spcPts val="112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1pPr>
            <a:lvl2pPr marL="514350" indent="-171450" algn="l" defTabSz="685800" rtl="0" eaLnBrk="1" latinLnBrk="0" hangingPunct="1">
              <a:lnSpc>
                <a:spcPct val="150000"/>
              </a:lnSpc>
              <a:spcBef>
                <a:spcPts val="375"/>
              </a:spcBef>
              <a:buClr>
                <a:schemeClr val="accent2"/>
              </a:buClr>
              <a:buFont typeface="Wingdings" panose="05000000000000000000" pitchFamily="2" charset="2"/>
              <a:buChar char="§"/>
              <a:defRPr sz="1125" kern="1200" spc="113" baseline="0">
                <a:solidFill>
                  <a:schemeClr val="tx1"/>
                </a:solidFill>
                <a:latin typeface="+mn-lt"/>
                <a:ea typeface="Meiryo UI" panose="020B0604030504040204" pitchFamily="34" charset="-128"/>
                <a:cs typeface="+mn-cs"/>
              </a:defRPr>
            </a:lvl2pPr>
            <a:lvl3pPr marL="8572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3pPr>
            <a:lvl4pPr marL="12001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4pPr>
            <a:lvl5pPr marL="1543050" indent="-171450" algn="l" defTabSz="685800" rtl="0" eaLnBrk="1" latinLnBrk="0" hangingPunct="1">
              <a:lnSpc>
                <a:spcPct val="150000"/>
              </a:lnSpc>
              <a:spcBef>
                <a:spcPts val="375"/>
              </a:spcBef>
              <a:buClr>
                <a:schemeClr val="accent2"/>
              </a:buClr>
              <a:buFont typeface="Wingdings" panose="05000000000000000000" pitchFamily="2" charset="2"/>
              <a:buChar char="§"/>
              <a:defRPr sz="1050" kern="1200" spc="113" baseline="0">
                <a:solidFill>
                  <a:schemeClr val="tx1"/>
                </a:solidFill>
                <a:latin typeface="+mn-lt"/>
                <a:ea typeface="Meiryo UI" panose="020B0604030504040204"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00000"/>
              </a:lnSpc>
              <a:buFont typeface="Wingdings" panose="05000000000000000000" pitchFamily="2" charset="2"/>
              <a:buNone/>
            </a:pPr>
            <a:r>
              <a:rPr lang="en-US" sz="3600" b="1" dirty="0">
                <a:latin typeface="Candara" panose="020E0502030303020204" pitchFamily="34" charset="0"/>
              </a:rPr>
              <a:t>What nature do we partake of?</a:t>
            </a:r>
          </a:p>
          <a:p>
            <a:pPr marL="0" indent="0">
              <a:lnSpc>
                <a:spcPct val="100000"/>
              </a:lnSpc>
              <a:spcBef>
                <a:spcPts val="1800"/>
              </a:spcBef>
              <a:buFont typeface="Wingdings" panose="05000000000000000000" pitchFamily="2" charset="2"/>
              <a:buNone/>
            </a:pPr>
            <a:r>
              <a:rPr lang="en-US" sz="3600" b="1" dirty="0">
                <a:latin typeface="Candara" panose="020E0502030303020204" pitchFamily="34" charset="0"/>
              </a:rPr>
              <a:t>If you partake in the corruption of the world, you can begin the change today!</a:t>
            </a:r>
          </a:p>
          <a:p>
            <a:pPr marL="0" indent="0">
              <a:lnSpc>
                <a:spcPct val="100000"/>
              </a:lnSpc>
              <a:spcBef>
                <a:spcPts val="1800"/>
              </a:spcBef>
              <a:buFont typeface="Wingdings" panose="05000000000000000000" pitchFamily="2" charset="2"/>
              <a:buNone/>
            </a:pPr>
            <a:r>
              <a:rPr lang="en-US" sz="3600" b="1" dirty="0">
                <a:latin typeface="Candara" panose="020E0502030303020204" pitchFamily="34" charset="0"/>
              </a:rPr>
              <a:t>Obey Christ Now!</a:t>
            </a:r>
          </a:p>
        </p:txBody>
      </p:sp>
    </p:spTree>
    <p:extLst>
      <p:ext uri="{BB962C8B-B14F-4D97-AF65-F5344CB8AC3E}">
        <p14:creationId xmlns:p14="http://schemas.microsoft.com/office/powerpoint/2010/main" val="8437321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42" presetClass="entr" presetSubtype="0"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1000"/>
                                        <p:tgtEl>
                                          <p:spTgt spid="6">
                                            <p:txEl>
                                              <p:pRg st="0" end="0"/>
                                            </p:txEl>
                                          </p:spTgt>
                                        </p:tgtEl>
                                      </p:cBhvr>
                                    </p:animEffect>
                                    <p:anim calcmode="lin" valueType="num">
                                      <p:cBhvr>
                                        <p:cTn id="11"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fade">
                                      <p:cBhvr>
                                        <p:cTn id="17" dur="1000"/>
                                        <p:tgtEl>
                                          <p:spTgt spid="6">
                                            <p:txEl>
                                              <p:pRg st="1" end="1"/>
                                            </p:txEl>
                                          </p:spTgt>
                                        </p:tgtEl>
                                      </p:cBhvr>
                                    </p:animEffect>
                                    <p:anim calcmode="lin" valueType="num">
                                      <p:cBhvr>
                                        <p:cTn id="1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1000"/>
                                        <p:tgtEl>
                                          <p:spTgt spid="6">
                                            <p:txEl>
                                              <p:pRg st="2" end="2"/>
                                            </p:txEl>
                                          </p:spTgt>
                                        </p:tgtEl>
                                      </p:cBhvr>
                                    </p:animEffect>
                                    <p:anim calcmode="lin" valueType="num">
                                      <p:cBhvr>
                                        <p:cTn id="2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02336"/>
            <a:ext cx="8083321" cy="1015663"/>
          </a:xfrm>
          <a:prstGeom prst="rect">
            <a:avLst/>
          </a:prstGeom>
          <a:solidFill>
            <a:schemeClr val="accent4">
              <a:lumMod val="75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5">
                    <a:lumMod val="50000"/>
                  </a:schemeClr>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5">
                    <a:lumMod val="50000"/>
                  </a:schemeClr>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316452" y="386150"/>
            <a:ext cx="721326" cy="646331"/>
          </a:xfrm>
          <a:prstGeom prst="rect">
            <a:avLst/>
          </a:prstGeom>
          <a:noFill/>
        </p:spPr>
        <p:txBody>
          <a:bodyPr wrap="square" rtlCol="0">
            <a:spAutoFit/>
          </a:bodyPr>
          <a:lstStyle/>
          <a:p>
            <a:pPr algn="ctr"/>
            <a:r>
              <a:rPr lang="en-US" dirty="0">
                <a:solidFill>
                  <a:schemeClr val="accent5">
                    <a:lumMod val="50000"/>
                  </a:schemeClr>
                </a:solidFill>
                <a:latin typeface="Candara" panose="020E0502030303020204" pitchFamily="34" charset="0"/>
              </a:rPr>
              <a:t>Acts </a:t>
            </a:r>
          </a:p>
          <a:p>
            <a:pPr algn="ctr"/>
            <a:r>
              <a:rPr lang="en-US" dirty="0">
                <a:solidFill>
                  <a:schemeClr val="accent5">
                    <a:lumMod val="50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p:txBody>
          <a:bodyPr/>
          <a:lstStyle/>
          <a:p>
            <a:fld id="{541E3542-C50C-45C1-BED0-1771C65362E3}" type="slidenum">
              <a:rPr lang="en-US" smtClean="0"/>
              <a:t>8</a:t>
            </a:fld>
            <a:endParaRPr lang="en-US"/>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681727"/>
            <a:ext cx="8423606" cy="5039747"/>
          </a:xfrm>
          <a:noFill/>
          <a:ln>
            <a:noFill/>
          </a:ln>
        </p:spPr>
        <p:txBody>
          <a:bodyPr vert="horz" wrap="square" lIns="68580" tIns="34290" rIns="68580" bIns="34290" numCol="1" rtlCol="0" anchor="t" anchorCtr="0" compatLnSpc="1">
            <a:prstTxWarp prst="textNoShape">
              <a:avLst/>
            </a:prstTxWarp>
            <a:noAutofit/>
          </a:bodyPr>
          <a:lstStyle/>
          <a:p>
            <a:pPr marL="0" indent="0">
              <a:lnSpc>
                <a:spcPct val="100000"/>
              </a:lnSpc>
              <a:spcBef>
                <a:spcPts val="0"/>
              </a:spcBef>
              <a:buClr>
                <a:schemeClr val="bg1"/>
              </a:buClr>
              <a:buNone/>
              <a:defRPr/>
            </a:pPr>
            <a:r>
              <a:rPr lang="en-US" altLang="en-US" sz="3600" b="1" dirty="0">
                <a:solidFill>
                  <a:schemeClr val="accent5">
                    <a:lumMod val="50000"/>
                  </a:schemeClr>
                </a:solidFill>
                <a:effectLst/>
                <a:latin typeface="Candara" panose="020E0502030303020204" pitchFamily="34" charset="0"/>
              </a:rPr>
              <a:t>Alien sinners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Hear the Gospel </a:t>
            </a:r>
            <a:r>
              <a:rPr lang="en-US" altLang="en-US" sz="2800" i="1" dirty="0">
                <a:solidFill>
                  <a:schemeClr val="accent5">
                    <a:lumMod val="50000"/>
                  </a:schemeClr>
                </a:solidFill>
                <a:effectLst/>
                <a:latin typeface="Candara" panose="020E0502030303020204" pitchFamily="34" charset="0"/>
              </a:rPr>
              <a:t>–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Believe it </a:t>
            </a:r>
            <a:r>
              <a:rPr lang="en-US" altLang="en-US" sz="2800" i="1" dirty="0">
                <a:solidFill>
                  <a:schemeClr val="accent5">
                    <a:lumMod val="50000"/>
                  </a:schemeClr>
                </a:solidFill>
                <a:effectLst/>
                <a:latin typeface="Candara" panose="020E0502030303020204" pitchFamily="34" charset="0"/>
              </a:rPr>
              <a:t>–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of sin in your life </a:t>
            </a:r>
            <a:r>
              <a:rPr lang="en-US" altLang="en-US" sz="2800" i="1" dirty="0">
                <a:solidFill>
                  <a:schemeClr val="accent5">
                    <a:lumMod val="50000"/>
                  </a:schemeClr>
                </a:solidFill>
                <a:effectLst/>
                <a:latin typeface="Candara" panose="020E0502030303020204" pitchFamily="34" charset="0"/>
              </a:rPr>
              <a:t>–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Confess </a:t>
            </a:r>
            <a:r>
              <a:rPr lang="en-US" altLang="en-US" sz="2800" dirty="0">
                <a:solidFill>
                  <a:schemeClr val="accent5">
                    <a:lumMod val="50000"/>
                  </a:schemeClr>
                </a:solidFill>
                <a:latin typeface="Candara" panose="020E0502030303020204" pitchFamily="34" charset="0"/>
              </a:rPr>
              <a:t>that </a:t>
            </a:r>
            <a:r>
              <a:rPr lang="en-US" altLang="en-US" sz="2800" dirty="0">
                <a:solidFill>
                  <a:schemeClr val="accent5">
                    <a:lumMod val="50000"/>
                  </a:schemeClr>
                </a:solidFill>
                <a:effectLst/>
                <a:latin typeface="Candara" panose="020E0502030303020204" pitchFamily="34" charset="0"/>
              </a:rPr>
              <a:t>Christ </a:t>
            </a:r>
            <a:r>
              <a:rPr lang="en-US" altLang="en-US" sz="2800" dirty="0">
                <a:solidFill>
                  <a:schemeClr val="accent5">
                    <a:lumMod val="50000"/>
                  </a:schemeClr>
                </a:solidFill>
                <a:latin typeface="Candara" panose="020E0502030303020204" pitchFamily="34" charset="0"/>
              </a:rPr>
              <a:t>is God’s Son </a:t>
            </a:r>
            <a:r>
              <a:rPr lang="en-US" altLang="en-US" sz="2800" dirty="0">
                <a:solidFill>
                  <a:schemeClr val="accent5">
                    <a:lumMod val="50000"/>
                  </a:schemeClr>
                </a:solidFill>
                <a:effectLst/>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Matt.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Be baptized </a:t>
            </a:r>
            <a:r>
              <a:rPr lang="en-US" altLang="en-US" sz="2800" dirty="0">
                <a:solidFill>
                  <a:schemeClr val="accent5">
                    <a:lumMod val="50000"/>
                  </a:schemeClr>
                </a:solidFill>
                <a:latin typeface="Candara" panose="020E0502030303020204" pitchFamily="34" charset="0"/>
              </a:rPr>
              <a:t>to wash away your</a:t>
            </a:r>
            <a:r>
              <a:rPr lang="en-US" altLang="en-US" sz="2800" dirty="0">
                <a:solidFill>
                  <a:schemeClr val="accent5">
                    <a:lumMod val="50000"/>
                  </a:schemeClr>
                </a:solidFill>
                <a:effectLst/>
                <a:latin typeface="Candara" panose="020E0502030303020204" pitchFamily="34" charset="0"/>
              </a:rPr>
              <a:t> sins </a:t>
            </a:r>
            <a:r>
              <a:rPr lang="en-US" altLang="en-US" sz="2800" i="1" dirty="0">
                <a:solidFill>
                  <a:schemeClr val="accent5">
                    <a:lumMod val="50000"/>
                  </a:schemeClr>
                </a:solidFill>
                <a:effectLst/>
                <a:latin typeface="Candara" panose="020E0502030303020204" pitchFamily="34" charset="0"/>
              </a:rPr>
              <a:t>– Acts 2:38</a:t>
            </a:r>
          </a:p>
          <a:p>
            <a:pPr marL="0" lvl="1" indent="0">
              <a:lnSpc>
                <a:spcPct val="100000"/>
              </a:lnSpc>
              <a:spcBef>
                <a:spcPts val="338"/>
              </a:spcBef>
              <a:spcAft>
                <a:spcPts val="0"/>
              </a:spcAft>
              <a:buClr>
                <a:schemeClr val="bg1"/>
              </a:buClr>
              <a:buNone/>
              <a:defRPr/>
            </a:pPr>
            <a:r>
              <a:rPr lang="en-US" altLang="en-US" sz="3600" b="1" dirty="0">
                <a:solidFill>
                  <a:schemeClr val="accent5">
                    <a:lumMod val="50000"/>
                  </a:schemeClr>
                </a:solidFill>
                <a:effectLst/>
                <a:latin typeface="Candara" panose="020E0502030303020204" pitchFamily="34" charset="0"/>
              </a:rPr>
              <a:t>An erring child of God </a:t>
            </a:r>
            <a:r>
              <a:rPr lang="en-US" altLang="en-US" sz="3600" b="1" i="1" u="sng" dirty="0">
                <a:solidFill>
                  <a:schemeClr val="accent5">
                    <a:lumMod val="50000"/>
                  </a:schemeClr>
                </a:solidFill>
                <a:latin typeface="Candara" panose="020E0502030303020204" pitchFamily="34" charset="0"/>
              </a:rPr>
              <a:t>MUST</a:t>
            </a:r>
            <a:r>
              <a:rPr lang="en-US" altLang="en-US" sz="3600" b="1" dirty="0">
                <a:solidFill>
                  <a:schemeClr val="accent5">
                    <a:lumMod val="50000"/>
                  </a:schemeClr>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5">
                    <a:lumMod val="50000"/>
                  </a:schemeClr>
                </a:solidFill>
                <a:effectLst/>
                <a:latin typeface="Candara" panose="020E0502030303020204" pitchFamily="34" charset="0"/>
              </a:rPr>
              <a:t>Repent and Pray for Forgiveness – 1 John 1:7-9</a:t>
            </a:r>
          </a:p>
          <a:p>
            <a:pPr marL="0" indent="0">
              <a:lnSpc>
                <a:spcPct val="100000"/>
              </a:lnSpc>
              <a:spcBef>
                <a:spcPts val="600"/>
              </a:spcBef>
              <a:spcAft>
                <a:spcPts val="0"/>
              </a:spcAft>
              <a:buClr>
                <a:schemeClr val="bg1"/>
              </a:buClr>
              <a:buSzPct val="99000"/>
              <a:buNone/>
              <a:defRPr/>
            </a:pPr>
            <a:r>
              <a:rPr lang="en-US" altLang="en-US" sz="3600" b="1" i="1" dirty="0">
                <a:solidFill>
                  <a:schemeClr val="accent5">
                    <a:lumMod val="50000"/>
                  </a:schemeClr>
                </a:solidFill>
                <a:effectLst/>
                <a:latin typeface="Candara" panose="020E0502030303020204" pitchFamily="34" charset="0"/>
              </a:rPr>
              <a:t>“Be faithful </a:t>
            </a:r>
            <a:r>
              <a:rPr lang="en-US" altLang="en-US" sz="3600" b="1" i="1" u="sng" dirty="0">
                <a:solidFill>
                  <a:schemeClr val="accent5">
                    <a:lumMod val="50000"/>
                  </a:schemeClr>
                </a:solidFill>
                <a:effectLst/>
                <a:latin typeface="Candara" panose="020E0502030303020204" pitchFamily="34" charset="0"/>
              </a:rPr>
              <a:t>unto</a:t>
            </a:r>
            <a:r>
              <a:rPr lang="en-US" altLang="en-US" sz="3600" b="1" i="1" dirty="0">
                <a:solidFill>
                  <a:schemeClr val="accent5">
                    <a:lumMod val="50000"/>
                  </a:schemeClr>
                </a:solidFill>
                <a:effectLst/>
                <a:latin typeface="Candara" panose="020E0502030303020204" pitchFamily="34" charset="0"/>
              </a:rPr>
              <a:t> death” </a:t>
            </a:r>
            <a:r>
              <a:rPr lang="en-US" altLang="en-US" sz="3600" i="1" dirty="0">
                <a:solidFill>
                  <a:schemeClr val="accent5">
                    <a:lumMod val="50000"/>
                  </a:schemeClr>
                </a:solidFill>
                <a:effectLst/>
                <a:latin typeface="Candara" panose="020E0502030303020204" pitchFamily="34" charset="0"/>
              </a:rPr>
              <a:t>–</a:t>
            </a:r>
            <a:r>
              <a:rPr lang="en-US" altLang="en-US" sz="3600" i="1" dirty="0">
                <a:solidFill>
                  <a:schemeClr val="accent5">
                    <a:lumMod val="50000"/>
                  </a:schemeClr>
                </a:solidFill>
                <a:latin typeface="Candara" panose="020E0502030303020204" pitchFamily="34" charset="0"/>
              </a:rPr>
              <a:t> </a:t>
            </a:r>
            <a:r>
              <a:rPr lang="en-US" altLang="en-US" sz="2800" i="1" dirty="0">
                <a:solidFill>
                  <a:schemeClr val="accent5">
                    <a:lumMod val="50000"/>
                  </a:schemeClr>
                </a:solidFill>
                <a:effectLst/>
                <a:latin typeface="Candara" panose="020E0502030303020204" pitchFamily="34" charset="0"/>
              </a:rPr>
              <a:t>Revelation 2:10b</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theme1.xml><?xml version="1.0" encoding="utf-8"?>
<a:theme xmlns:a="http://schemas.openxmlformats.org/drawingml/2006/main" name="Minimal and Muted_ALT">
  <a:themeElements>
    <a:clrScheme name="Japan 2">
      <a:dk1>
        <a:srgbClr val="231B23"/>
      </a:dk1>
      <a:lt1>
        <a:srgbClr val="FCF5E5"/>
      </a:lt1>
      <a:dk2>
        <a:srgbClr val="231B23"/>
      </a:dk2>
      <a:lt2>
        <a:srgbClr val="FCF5E5"/>
      </a:lt2>
      <a:accent1>
        <a:srgbClr val="FDA431"/>
      </a:accent1>
      <a:accent2>
        <a:srgbClr val="4DA1A8"/>
      </a:accent2>
      <a:accent3>
        <a:srgbClr val="D7E7BA"/>
      </a:accent3>
      <a:accent4>
        <a:srgbClr val="FCF5E5"/>
      </a:accent4>
      <a:accent5>
        <a:srgbClr val="231B23"/>
      </a:accent5>
      <a:accent6>
        <a:srgbClr val="EECED3"/>
      </a:accent6>
      <a:hlink>
        <a:srgbClr val="FCA330"/>
      </a:hlink>
      <a:folHlink>
        <a:srgbClr val="4DA1A8"/>
      </a:folHlink>
    </a:clrScheme>
    <a:fontScheme name="Japanese Template">
      <a:majorFont>
        <a:latin typeface="Meiryo UI"/>
        <a:ea typeface=""/>
        <a:cs typeface=""/>
      </a:majorFont>
      <a:minorFont>
        <a:latin typeface="Meiryo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D9CFDCE-107C-4BA4-BAF5-1A16F67739C2}" vid="{98006FC8-790D-4EF4-A18C-2AD650A2781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Japanese business presentation</Template>
  <TotalTime>450</TotalTime>
  <Words>5391</Words>
  <Application>Microsoft Office PowerPoint</Application>
  <PresentationFormat>On-screen Show (4:3)</PresentationFormat>
  <Paragraphs>232</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Meiryo</vt:lpstr>
      <vt:lpstr>Meiryo UI</vt:lpstr>
      <vt:lpstr>Arial</vt:lpstr>
      <vt:lpstr>Calibri</vt:lpstr>
      <vt:lpstr>Candara</vt:lpstr>
      <vt:lpstr>Wingdings</vt:lpstr>
      <vt:lpstr>Minimal and Muted_ALT</vt:lpstr>
      <vt:lpstr>“Partakers of the Divine Nature”</vt:lpstr>
      <vt:lpstr>Introduction</vt:lpstr>
      <vt:lpstr>God Has Given Us the Materials to Develop the Divine Nature – vs. 3</vt:lpstr>
      <vt:lpstr>God Has Given Us the Motivation to Develop the Divine Nature – vs. 4</vt:lpstr>
      <vt:lpstr>God Has Given Us the Motivation to Develop the Divine Nature – vs. 4</vt:lpstr>
      <vt:lpstr>God Has Given Us the Method to Develop the Divine Nature – vs. 4</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“Partakers of the Divine Nature”</dc:title>
  <dc:creator>Tommy McClure</dc:creator>
  <cp:lastModifiedBy>Tommy McClure</cp:lastModifiedBy>
  <cp:revision>4</cp:revision>
  <cp:lastPrinted>2023-09-18T17:27:53Z</cp:lastPrinted>
  <dcterms:created xsi:type="dcterms:W3CDTF">2023-09-15T16:12:31Z</dcterms:created>
  <dcterms:modified xsi:type="dcterms:W3CDTF">2023-09-18T17:44:56Z</dcterms:modified>
</cp:coreProperties>
</file>