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4"/>
  </p:notesMasterIdLst>
  <p:handoutMasterIdLst>
    <p:handoutMasterId r:id="rId25"/>
  </p:handoutMasterIdLst>
  <p:sldIdLst>
    <p:sldId id="256" r:id="rId5"/>
    <p:sldId id="273" r:id="rId6"/>
    <p:sldId id="274" r:id="rId7"/>
    <p:sldId id="275" r:id="rId8"/>
    <p:sldId id="277" r:id="rId9"/>
    <p:sldId id="278" r:id="rId10"/>
    <p:sldId id="279" r:id="rId11"/>
    <p:sldId id="276" r:id="rId12"/>
    <p:sldId id="280" r:id="rId13"/>
    <p:sldId id="281" r:id="rId14"/>
    <p:sldId id="282" r:id="rId15"/>
    <p:sldId id="283" r:id="rId16"/>
    <p:sldId id="284" r:id="rId17"/>
    <p:sldId id="285" r:id="rId18"/>
    <p:sldId id="286" r:id="rId19"/>
    <p:sldId id="287" r:id="rId20"/>
    <p:sldId id="288" r:id="rId21"/>
    <p:sldId id="268" r:id="rId22"/>
    <p:sldId id="380"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5135"/>
    <a:srgbClr val="BDA07D"/>
    <a:srgbClr val="F5F9F9"/>
    <a:srgbClr val="627272"/>
    <a:srgbClr val="93A5A8"/>
    <a:srgbClr val="3E709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002C4B-90E1-4D38-AD7B-06B1EE01E779}" v="1213" dt="2023-09-10T23:50:55.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14" autoAdjust="0"/>
    <p:restoredTop sz="64649" autoAdjust="0"/>
  </p:normalViewPr>
  <p:slideViewPr>
    <p:cSldViewPr snapToGrid="0">
      <p:cViewPr varScale="1">
        <p:scale>
          <a:sx n="71" d="100"/>
          <a:sy n="71" d="100"/>
        </p:scale>
        <p:origin x="236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4D002C4B-90E1-4D38-AD7B-06B1EE01E779}"/>
    <pc:docChg chg="undo custSel addSld delSld modSld sldOrd modMainMaster modNotesMaster modHandout">
      <pc:chgData name="Tommy McClure" userId="5f57beb918c8a44c" providerId="LiveId" clId="{4D002C4B-90E1-4D38-AD7B-06B1EE01E779}" dt="2023-09-10T23:55:01.020" v="15222" actId="113"/>
      <pc:docMkLst>
        <pc:docMk/>
      </pc:docMkLst>
      <pc:sldChg chg="addSp delSp modSp mod modTransition modAnim">
        <pc:chgData name="Tommy McClure" userId="5f57beb918c8a44c" providerId="LiveId" clId="{4D002C4B-90E1-4D38-AD7B-06B1EE01E779}" dt="2023-09-10T03:25:49.925" v="14306"/>
        <pc:sldMkLst>
          <pc:docMk/>
          <pc:sldMk cId="972569183" sldId="256"/>
        </pc:sldMkLst>
        <pc:spChg chg="mod">
          <ac:chgData name="Tommy McClure" userId="5f57beb918c8a44c" providerId="LiveId" clId="{4D002C4B-90E1-4D38-AD7B-06B1EE01E779}" dt="2023-09-10T03:11:38.629" v="14247" actId="1076"/>
          <ac:spMkLst>
            <pc:docMk/>
            <pc:sldMk cId="972569183" sldId="256"/>
            <ac:spMk id="4" creationId="{A3D64C50-A740-468A-8AB6-F949358D80A6}"/>
          </ac:spMkLst>
        </pc:spChg>
        <pc:spChg chg="del">
          <ac:chgData name="Tommy McClure" userId="5f57beb918c8a44c" providerId="LiveId" clId="{4D002C4B-90E1-4D38-AD7B-06B1EE01E779}" dt="2023-09-10T03:08:33.497" v="14191" actId="478"/>
          <ac:spMkLst>
            <pc:docMk/>
            <pc:sldMk cId="972569183" sldId="256"/>
            <ac:spMk id="5" creationId="{28F94A06-38B8-4C8F-ABF0-FB763704D01F}"/>
          </ac:spMkLst>
        </pc:spChg>
        <pc:spChg chg="add del">
          <ac:chgData name="Tommy McClure" userId="5f57beb918c8a44c" providerId="LiveId" clId="{4D002C4B-90E1-4D38-AD7B-06B1EE01E779}" dt="2023-09-10T03:08:27.476" v="14190" actId="478"/>
          <ac:spMkLst>
            <pc:docMk/>
            <pc:sldMk cId="972569183" sldId="256"/>
            <ac:spMk id="34" creationId="{106CDEB7-77E8-4351-9B76-07896E7317C0}"/>
          </ac:spMkLst>
        </pc:spChg>
        <pc:picChg chg="mod">
          <ac:chgData name="Tommy McClure" userId="5f57beb918c8a44c" providerId="LiveId" clId="{4D002C4B-90E1-4D38-AD7B-06B1EE01E779}" dt="2023-09-10T03:07:35.622" v="14188" actId="1076"/>
          <ac:picMkLst>
            <pc:docMk/>
            <pc:sldMk cId="972569183" sldId="256"/>
            <ac:picMk id="9" creationId="{FFDB2BE1-ADB8-2E9B-5206-948FAB7605AF}"/>
          </ac:picMkLst>
        </pc:picChg>
      </pc:sldChg>
      <pc:sldChg chg="del">
        <pc:chgData name="Tommy McClure" userId="5f57beb918c8a44c" providerId="LiveId" clId="{4D002C4B-90E1-4D38-AD7B-06B1EE01E779}" dt="2023-09-10T02:41:43.827" v="13725" actId="2696"/>
        <pc:sldMkLst>
          <pc:docMk/>
          <pc:sldMk cId="2060042239" sldId="257"/>
        </pc:sldMkLst>
      </pc:sldChg>
      <pc:sldChg chg="del">
        <pc:chgData name="Tommy McClure" userId="5f57beb918c8a44c" providerId="LiveId" clId="{4D002C4B-90E1-4D38-AD7B-06B1EE01E779}" dt="2023-09-10T02:41:48.521" v="13726" actId="2696"/>
        <pc:sldMkLst>
          <pc:docMk/>
          <pc:sldMk cId="2379905185" sldId="258"/>
        </pc:sldMkLst>
      </pc:sldChg>
      <pc:sldChg chg="del">
        <pc:chgData name="Tommy McClure" userId="5f57beb918c8a44c" providerId="LiveId" clId="{4D002C4B-90E1-4D38-AD7B-06B1EE01E779}" dt="2023-09-10T02:41:51.626" v="13727" actId="2696"/>
        <pc:sldMkLst>
          <pc:docMk/>
          <pc:sldMk cId="399313226" sldId="259"/>
        </pc:sldMkLst>
      </pc:sldChg>
      <pc:sldChg chg="del">
        <pc:chgData name="Tommy McClure" userId="5f57beb918c8a44c" providerId="LiveId" clId="{4D002C4B-90E1-4D38-AD7B-06B1EE01E779}" dt="2023-09-10T02:41:54.041" v="13728" actId="2696"/>
        <pc:sldMkLst>
          <pc:docMk/>
          <pc:sldMk cId="278866564" sldId="260"/>
        </pc:sldMkLst>
      </pc:sldChg>
      <pc:sldChg chg="del">
        <pc:chgData name="Tommy McClure" userId="5f57beb918c8a44c" providerId="LiveId" clId="{4D002C4B-90E1-4D38-AD7B-06B1EE01E779}" dt="2023-09-10T02:41:56.470" v="13729" actId="2696"/>
        <pc:sldMkLst>
          <pc:docMk/>
          <pc:sldMk cId="604245434" sldId="261"/>
        </pc:sldMkLst>
      </pc:sldChg>
      <pc:sldChg chg="del">
        <pc:chgData name="Tommy McClure" userId="5f57beb918c8a44c" providerId="LiveId" clId="{4D002C4B-90E1-4D38-AD7B-06B1EE01E779}" dt="2023-09-10T02:42:19.668" v="13734" actId="2696"/>
        <pc:sldMkLst>
          <pc:docMk/>
          <pc:sldMk cId="120385901" sldId="263"/>
        </pc:sldMkLst>
      </pc:sldChg>
      <pc:sldChg chg="del">
        <pc:chgData name="Tommy McClure" userId="5f57beb918c8a44c" providerId="LiveId" clId="{4D002C4B-90E1-4D38-AD7B-06B1EE01E779}" dt="2023-09-10T02:42:27.654" v="13736" actId="2696"/>
        <pc:sldMkLst>
          <pc:docMk/>
          <pc:sldMk cId="1080013265" sldId="264"/>
        </pc:sldMkLst>
      </pc:sldChg>
      <pc:sldChg chg="del">
        <pc:chgData name="Tommy McClure" userId="5f57beb918c8a44c" providerId="LiveId" clId="{4D002C4B-90E1-4D38-AD7B-06B1EE01E779}" dt="2023-09-10T02:42:37.951" v="13740" actId="2696"/>
        <pc:sldMkLst>
          <pc:docMk/>
          <pc:sldMk cId="2134003369" sldId="265"/>
        </pc:sldMkLst>
      </pc:sldChg>
      <pc:sldChg chg="del">
        <pc:chgData name="Tommy McClure" userId="5f57beb918c8a44c" providerId="LiveId" clId="{4D002C4B-90E1-4D38-AD7B-06B1EE01E779}" dt="2023-09-10T02:42:32.938" v="13738" actId="2696"/>
        <pc:sldMkLst>
          <pc:docMk/>
          <pc:sldMk cId="3764395250" sldId="266"/>
        </pc:sldMkLst>
      </pc:sldChg>
      <pc:sldChg chg="del">
        <pc:chgData name="Tommy McClure" userId="5f57beb918c8a44c" providerId="LiveId" clId="{4D002C4B-90E1-4D38-AD7B-06B1EE01E779}" dt="2023-09-10T02:42:35.510" v="13739" actId="2696"/>
        <pc:sldMkLst>
          <pc:docMk/>
          <pc:sldMk cId="3884075531" sldId="267"/>
        </pc:sldMkLst>
      </pc:sldChg>
      <pc:sldChg chg="addSp modSp del mod ord modTransition modAnim modNotes">
        <pc:chgData name="Tommy McClure" userId="5f57beb918c8a44c" providerId="LiveId" clId="{4D002C4B-90E1-4D38-AD7B-06B1EE01E779}" dt="2023-09-10T13:34:42.212" v="15068"/>
        <pc:sldMkLst>
          <pc:docMk/>
          <pc:sldMk cId="1321790359" sldId="268"/>
        </pc:sldMkLst>
        <pc:spChg chg="add mod">
          <ac:chgData name="Tommy McClure" userId="5f57beb918c8a44c" providerId="LiveId" clId="{4D002C4B-90E1-4D38-AD7B-06B1EE01E779}" dt="2023-09-10T13:22:34.178" v="14984" actId="20577"/>
          <ac:spMkLst>
            <pc:docMk/>
            <pc:sldMk cId="1321790359" sldId="268"/>
            <ac:spMk id="2" creationId="{9FB76F20-7748-9FD5-E9EC-2F753F181516}"/>
          </ac:spMkLst>
        </pc:spChg>
        <pc:spChg chg="mod">
          <ac:chgData name="Tommy McClure" userId="5f57beb918c8a44c" providerId="LiveId" clId="{4D002C4B-90E1-4D38-AD7B-06B1EE01E779}" dt="2023-09-10T13:21:30.805" v="14960" actId="1076"/>
          <ac:spMkLst>
            <pc:docMk/>
            <pc:sldMk cId="1321790359" sldId="268"/>
            <ac:spMk id="8" creationId="{36E72FF0-3C0E-499A-8DA6-324675513B3E}"/>
          </ac:spMkLst>
        </pc:spChg>
        <pc:spChg chg="mod">
          <ac:chgData name="Tommy McClure" userId="5f57beb918c8a44c" providerId="LiveId" clId="{4D002C4B-90E1-4D38-AD7B-06B1EE01E779}" dt="2023-09-10T03:04:36.358" v="14158" actId="1076"/>
          <ac:spMkLst>
            <pc:docMk/>
            <pc:sldMk cId="1321790359" sldId="268"/>
            <ac:spMk id="37" creationId="{DD48C8EC-56C5-4A2A-BB21-811BC510040A}"/>
          </ac:spMkLst>
        </pc:spChg>
        <pc:picChg chg="mod">
          <ac:chgData name="Tommy McClure" userId="5f57beb918c8a44c" providerId="LiveId" clId="{4D002C4B-90E1-4D38-AD7B-06B1EE01E779}" dt="2023-09-10T13:23:17.336" v="14986" actId="14100"/>
          <ac:picMkLst>
            <pc:docMk/>
            <pc:sldMk cId="1321790359" sldId="268"/>
            <ac:picMk id="17" creationId="{C22AFC99-B8B0-4D49-8242-D5D9E488CA02}"/>
          </ac:picMkLst>
        </pc:picChg>
        <pc:picChg chg="mod">
          <ac:chgData name="Tommy McClure" userId="5f57beb918c8a44c" providerId="LiveId" clId="{4D002C4B-90E1-4D38-AD7B-06B1EE01E779}" dt="2023-09-10T13:19:09.963" v="14886" actId="14100"/>
          <ac:picMkLst>
            <pc:docMk/>
            <pc:sldMk cId="1321790359" sldId="268"/>
            <ac:picMk id="21" creationId="{B6A72E84-A1D7-4314-81A0-543131AE3C01}"/>
          </ac:picMkLst>
        </pc:picChg>
      </pc:sldChg>
      <pc:sldChg chg="del">
        <pc:chgData name="Tommy McClure" userId="5f57beb918c8a44c" providerId="LiveId" clId="{4D002C4B-90E1-4D38-AD7B-06B1EE01E779}" dt="2023-09-10T02:42:01.016" v="13730" actId="2696"/>
        <pc:sldMkLst>
          <pc:docMk/>
          <pc:sldMk cId="1388807336" sldId="269"/>
        </pc:sldMkLst>
      </pc:sldChg>
      <pc:sldChg chg="add del">
        <pc:chgData name="Tommy McClure" userId="5f57beb918c8a44c" providerId="LiveId" clId="{4D002C4B-90E1-4D38-AD7B-06B1EE01E779}" dt="2023-09-10T02:42:16.893" v="13733" actId="2696"/>
        <pc:sldMkLst>
          <pc:docMk/>
          <pc:sldMk cId="1679113299" sldId="269"/>
        </pc:sldMkLst>
      </pc:sldChg>
      <pc:sldChg chg="del">
        <pc:chgData name="Tommy McClure" userId="5f57beb918c8a44c" providerId="LiveId" clId="{4D002C4B-90E1-4D38-AD7B-06B1EE01E779}" dt="2023-09-10T02:42:12.607" v="13732" actId="2696"/>
        <pc:sldMkLst>
          <pc:docMk/>
          <pc:sldMk cId="1941567497" sldId="270"/>
        </pc:sldMkLst>
      </pc:sldChg>
      <pc:sldChg chg="del">
        <pc:chgData name="Tommy McClure" userId="5f57beb918c8a44c" providerId="LiveId" clId="{4D002C4B-90E1-4D38-AD7B-06B1EE01E779}" dt="2023-09-10T02:42:30.383" v="13737" actId="2696"/>
        <pc:sldMkLst>
          <pc:docMk/>
          <pc:sldMk cId="1683355459" sldId="271"/>
        </pc:sldMkLst>
      </pc:sldChg>
      <pc:sldChg chg="del">
        <pc:chgData name="Tommy McClure" userId="5f57beb918c8a44c" providerId="LiveId" clId="{4D002C4B-90E1-4D38-AD7B-06B1EE01E779}" dt="2023-09-10T02:41:40.259" v="13724" actId="2696"/>
        <pc:sldMkLst>
          <pc:docMk/>
          <pc:sldMk cId="1579905487" sldId="272"/>
        </pc:sldMkLst>
      </pc:sldChg>
      <pc:sldChg chg="modSp mod modTransition modAnim modNotes">
        <pc:chgData name="Tommy McClure" userId="5f57beb918c8a44c" providerId="LiveId" clId="{4D002C4B-90E1-4D38-AD7B-06B1EE01E779}" dt="2023-09-10T13:34:42.212" v="15068"/>
        <pc:sldMkLst>
          <pc:docMk/>
          <pc:sldMk cId="4114378895" sldId="273"/>
        </pc:sldMkLst>
        <pc:spChg chg="mod">
          <ac:chgData name="Tommy McClure" userId="5f57beb918c8a44c" providerId="LiveId" clId="{4D002C4B-90E1-4D38-AD7B-06B1EE01E779}" dt="2023-09-10T03:26:16.604" v="14307" actId="14100"/>
          <ac:spMkLst>
            <pc:docMk/>
            <pc:sldMk cId="4114378895" sldId="273"/>
            <ac:spMk id="4" creationId="{A79A9A28-A56D-7128-D543-83B86610290E}"/>
          </ac:spMkLst>
        </pc:spChg>
      </pc:sldChg>
      <pc:sldChg chg="addSp delSp modSp add mod modTransition modAnim modNotes modNotesTx">
        <pc:chgData name="Tommy McClure" userId="5f57beb918c8a44c" providerId="LiveId" clId="{4D002C4B-90E1-4D38-AD7B-06B1EE01E779}" dt="2023-09-10T13:34:42.212" v="15068"/>
        <pc:sldMkLst>
          <pc:docMk/>
          <pc:sldMk cId="3069157489" sldId="274"/>
        </pc:sldMkLst>
        <pc:spChg chg="mod">
          <ac:chgData name="Tommy McClure" userId="5f57beb918c8a44c" providerId="LiveId" clId="{4D002C4B-90E1-4D38-AD7B-06B1EE01E779}" dt="2023-09-09T15:50:17.501" v="362" actId="14100"/>
          <ac:spMkLst>
            <pc:docMk/>
            <pc:sldMk cId="3069157489" sldId="274"/>
            <ac:spMk id="2" creationId="{DF1AE415-3FE5-5738-F398-4B09086550C1}"/>
          </ac:spMkLst>
        </pc:spChg>
        <pc:spChg chg="add del mod">
          <ac:chgData name="Tommy McClure" userId="5f57beb918c8a44c" providerId="LiveId" clId="{4D002C4B-90E1-4D38-AD7B-06B1EE01E779}" dt="2023-09-09T19:58:29.473" v="3707" actId="1038"/>
          <ac:spMkLst>
            <pc:docMk/>
            <pc:sldMk cId="3069157489" sldId="274"/>
            <ac:spMk id="4" creationId="{A79A9A28-A56D-7128-D543-83B86610290E}"/>
          </ac:spMkLst>
        </pc:spChg>
        <pc:spChg chg="add del mod">
          <ac:chgData name="Tommy McClure" userId="5f57beb918c8a44c" providerId="LiveId" clId="{4D002C4B-90E1-4D38-AD7B-06B1EE01E779}" dt="2023-09-09T19:58:22.255" v="3706" actId="21"/>
          <ac:spMkLst>
            <pc:docMk/>
            <pc:sldMk cId="3069157489" sldId="274"/>
            <ac:spMk id="5" creationId="{2E1CCEA2-BF7A-EE19-8DE4-40C2AE530496}"/>
          </ac:spMkLst>
        </pc:spChg>
      </pc:sldChg>
      <pc:sldChg chg="modSp add mod modTransition modAnim modNotes modNotesTx">
        <pc:chgData name="Tommy McClure" userId="5f57beb918c8a44c" providerId="LiveId" clId="{4D002C4B-90E1-4D38-AD7B-06B1EE01E779}" dt="2023-09-10T13:34:42.212" v="15068"/>
        <pc:sldMkLst>
          <pc:docMk/>
          <pc:sldMk cId="2789453060" sldId="275"/>
        </pc:sldMkLst>
        <pc:spChg chg="mod">
          <ac:chgData name="Tommy McClure" userId="5f57beb918c8a44c" providerId="LiveId" clId="{4D002C4B-90E1-4D38-AD7B-06B1EE01E779}" dt="2023-09-09T15:51:21.179" v="373" actId="20577"/>
          <ac:spMkLst>
            <pc:docMk/>
            <pc:sldMk cId="2789453060" sldId="275"/>
            <ac:spMk id="2" creationId="{DF1AE415-3FE5-5738-F398-4B09086550C1}"/>
          </ac:spMkLst>
        </pc:spChg>
        <pc:spChg chg="mod">
          <ac:chgData name="Tommy McClure" userId="5f57beb918c8a44c" providerId="LiveId" clId="{4D002C4B-90E1-4D38-AD7B-06B1EE01E779}" dt="2023-09-09T19:58:38.425" v="3708" actId="1038"/>
          <ac:spMkLst>
            <pc:docMk/>
            <pc:sldMk cId="2789453060" sldId="275"/>
            <ac:spMk id="4" creationId="{A79A9A28-A56D-7128-D543-83B86610290E}"/>
          </ac:spMkLst>
        </pc:spChg>
      </pc:sldChg>
      <pc:sldChg chg="modSp add mod ord modTransition modAnim modNotes modNotesTx">
        <pc:chgData name="Tommy McClure" userId="5f57beb918c8a44c" providerId="LiveId" clId="{4D002C4B-90E1-4D38-AD7B-06B1EE01E779}" dt="2023-09-10T22:48:27.075" v="15077" actId="113"/>
        <pc:sldMkLst>
          <pc:docMk/>
          <pc:sldMk cId="2229351102" sldId="276"/>
        </pc:sldMkLst>
        <pc:spChg chg="mod">
          <ac:chgData name="Tommy McClure" userId="5f57beb918c8a44c" providerId="LiveId" clId="{4D002C4B-90E1-4D38-AD7B-06B1EE01E779}" dt="2023-09-09T19:52:02.625" v="3524" actId="114"/>
          <ac:spMkLst>
            <pc:docMk/>
            <pc:sldMk cId="2229351102" sldId="276"/>
            <ac:spMk id="2" creationId="{DF1AE415-3FE5-5738-F398-4B09086550C1}"/>
          </ac:spMkLst>
        </pc:spChg>
        <pc:spChg chg="mod">
          <ac:chgData name="Tommy McClure" userId="5f57beb918c8a44c" providerId="LiveId" clId="{4D002C4B-90E1-4D38-AD7B-06B1EE01E779}" dt="2023-09-09T20:28:30.160" v="4632" actId="20577"/>
          <ac:spMkLst>
            <pc:docMk/>
            <pc:sldMk cId="2229351102" sldId="276"/>
            <ac:spMk id="4" creationId="{A79A9A28-A56D-7128-D543-83B86610290E}"/>
          </ac:spMkLst>
        </pc:spChg>
      </pc:sldChg>
      <pc:sldChg chg="modSp add mod ord modTransition modAnim">
        <pc:chgData name="Tommy McClure" userId="5f57beb918c8a44c" providerId="LiveId" clId="{4D002C4B-90E1-4D38-AD7B-06B1EE01E779}" dt="2023-09-10T03:25:49.925" v="14306"/>
        <pc:sldMkLst>
          <pc:docMk/>
          <pc:sldMk cId="494862786" sldId="277"/>
        </pc:sldMkLst>
        <pc:spChg chg="mod">
          <ac:chgData name="Tommy McClure" userId="5f57beb918c8a44c" providerId="LiveId" clId="{4D002C4B-90E1-4D38-AD7B-06B1EE01E779}" dt="2023-09-10T03:18:16.785" v="14282" actId="113"/>
          <ac:spMkLst>
            <pc:docMk/>
            <pc:sldMk cId="494862786" sldId="277"/>
            <ac:spMk id="4" creationId="{A79A9A28-A56D-7128-D543-83B86610290E}"/>
          </ac:spMkLst>
        </pc:spChg>
      </pc:sldChg>
      <pc:sldChg chg="modSp add mod ord modTransition modAnim modNotes modNotesTx">
        <pc:chgData name="Tommy McClure" userId="5f57beb918c8a44c" providerId="LiveId" clId="{4D002C4B-90E1-4D38-AD7B-06B1EE01E779}" dt="2023-09-10T22:45:33.559" v="15075" actId="20577"/>
        <pc:sldMkLst>
          <pc:docMk/>
          <pc:sldMk cId="1941344445" sldId="278"/>
        </pc:sldMkLst>
        <pc:spChg chg="mod">
          <ac:chgData name="Tommy McClure" userId="5f57beb918c8a44c" providerId="LiveId" clId="{4D002C4B-90E1-4D38-AD7B-06B1EE01E779}" dt="2023-09-09T19:52:40.015" v="3529" actId="207"/>
          <ac:spMkLst>
            <pc:docMk/>
            <pc:sldMk cId="1941344445" sldId="278"/>
            <ac:spMk id="2" creationId="{DF1AE415-3FE5-5738-F398-4B09086550C1}"/>
          </ac:spMkLst>
        </pc:spChg>
        <pc:spChg chg="mod">
          <ac:chgData name="Tommy McClure" userId="5f57beb918c8a44c" providerId="LiveId" clId="{4D002C4B-90E1-4D38-AD7B-06B1EE01E779}" dt="2023-09-10T22:45:33.559" v="15075" actId="20577"/>
          <ac:spMkLst>
            <pc:docMk/>
            <pc:sldMk cId="1941344445" sldId="278"/>
            <ac:spMk id="4" creationId="{A79A9A28-A56D-7128-D543-83B86610290E}"/>
          </ac:spMkLst>
        </pc:spChg>
      </pc:sldChg>
      <pc:sldChg chg="modSp add mod modTransition modAnim modNotes modNotesTx">
        <pc:chgData name="Tommy McClure" userId="5f57beb918c8a44c" providerId="LiveId" clId="{4D002C4B-90E1-4D38-AD7B-06B1EE01E779}" dt="2023-09-10T22:47:27.624" v="15076" actId="115"/>
        <pc:sldMkLst>
          <pc:docMk/>
          <pc:sldMk cId="207737866" sldId="279"/>
        </pc:sldMkLst>
        <pc:spChg chg="mod">
          <ac:chgData name="Tommy McClure" userId="5f57beb918c8a44c" providerId="LiveId" clId="{4D002C4B-90E1-4D38-AD7B-06B1EE01E779}" dt="2023-09-09T19:53:08.191" v="3533" actId="14100"/>
          <ac:spMkLst>
            <pc:docMk/>
            <pc:sldMk cId="207737866" sldId="279"/>
            <ac:spMk id="2" creationId="{DF1AE415-3FE5-5738-F398-4B09086550C1}"/>
          </ac:spMkLst>
        </pc:spChg>
        <pc:spChg chg="mod">
          <ac:chgData name="Tommy McClure" userId="5f57beb918c8a44c" providerId="LiveId" clId="{4D002C4B-90E1-4D38-AD7B-06B1EE01E779}" dt="2023-09-09T19:59:03.898" v="3712" actId="1038"/>
          <ac:spMkLst>
            <pc:docMk/>
            <pc:sldMk cId="207737866" sldId="279"/>
            <ac:spMk id="4" creationId="{A79A9A28-A56D-7128-D543-83B86610290E}"/>
          </ac:spMkLst>
        </pc:spChg>
      </pc:sldChg>
      <pc:sldChg chg="modSp add mod modTransition modAnim modNotes modNotesTx">
        <pc:chgData name="Tommy McClure" userId="5f57beb918c8a44c" providerId="LiveId" clId="{4D002C4B-90E1-4D38-AD7B-06B1EE01E779}" dt="2023-09-10T13:34:42.212" v="15068"/>
        <pc:sldMkLst>
          <pc:docMk/>
          <pc:sldMk cId="1793772742" sldId="280"/>
        </pc:sldMkLst>
        <pc:spChg chg="mod">
          <ac:chgData name="Tommy McClure" userId="5f57beb918c8a44c" providerId="LiveId" clId="{4D002C4B-90E1-4D38-AD7B-06B1EE01E779}" dt="2023-09-10T00:47:31.545" v="10593" actId="207"/>
          <ac:spMkLst>
            <pc:docMk/>
            <pc:sldMk cId="1793772742" sldId="280"/>
            <ac:spMk id="2" creationId="{DF1AE415-3FE5-5738-F398-4B09086550C1}"/>
          </ac:spMkLst>
        </pc:spChg>
        <pc:spChg chg="mod">
          <ac:chgData name="Tommy McClure" userId="5f57beb918c8a44c" providerId="LiveId" clId="{4D002C4B-90E1-4D38-AD7B-06B1EE01E779}" dt="2023-09-10T02:47:24.084" v="13772" actId="20577"/>
          <ac:spMkLst>
            <pc:docMk/>
            <pc:sldMk cId="1793772742" sldId="280"/>
            <ac:spMk id="4" creationId="{A79A9A28-A56D-7128-D543-83B86610290E}"/>
          </ac:spMkLst>
        </pc:spChg>
      </pc:sldChg>
      <pc:sldChg chg="modSp add mod modTransition modAnim modNotes modNotesTx">
        <pc:chgData name="Tommy McClure" userId="5f57beb918c8a44c" providerId="LiveId" clId="{4D002C4B-90E1-4D38-AD7B-06B1EE01E779}" dt="2023-09-10T22:54:08.832" v="15080" actId="113"/>
        <pc:sldMkLst>
          <pc:docMk/>
          <pc:sldMk cId="2327453787" sldId="281"/>
        </pc:sldMkLst>
        <pc:spChg chg="mod">
          <ac:chgData name="Tommy McClure" userId="5f57beb918c8a44c" providerId="LiveId" clId="{4D002C4B-90E1-4D38-AD7B-06B1EE01E779}" dt="2023-09-10T00:47:46.815" v="10598" actId="207"/>
          <ac:spMkLst>
            <pc:docMk/>
            <pc:sldMk cId="2327453787" sldId="281"/>
            <ac:spMk id="2" creationId="{DF1AE415-3FE5-5738-F398-4B09086550C1}"/>
          </ac:spMkLst>
        </pc:spChg>
        <pc:spChg chg="mod">
          <ac:chgData name="Tommy McClure" userId="5f57beb918c8a44c" providerId="LiveId" clId="{4D002C4B-90E1-4D38-AD7B-06B1EE01E779}" dt="2023-09-10T03:32:20.940" v="14316" actId="1035"/>
          <ac:spMkLst>
            <pc:docMk/>
            <pc:sldMk cId="2327453787" sldId="281"/>
            <ac:spMk id="4" creationId="{A79A9A28-A56D-7128-D543-83B86610290E}"/>
          </ac:spMkLst>
        </pc:spChg>
      </pc:sldChg>
      <pc:sldChg chg="modSp add mod modTransition modAnim modNotes modNotesTx">
        <pc:chgData name="Tommy McClure" userId="5f57beb918c8a44c" providerId="LiveId" clId="{4D002C4B-90E1-4D38-AD7B-06B1EE01E779}" dt="2023-09-10T22:58:53.720" v="15089" actId="113"/>
        <pc:sldMkLst>
          <pc:docMk/>
          <pc:sldMk cId="3928585291" sldId="282"/>
        </pc:sldMkLst>
        <pc:spChg chg="mod">
          <ac:chgData name="Tommy McClure" userId="5f57beb918c8a44c" providerId="LiveId" clId="{4D002C4B-90E1-4D38-AD7B-06B1EE01E779}" dt="2023-09-10T00:48:17.439" v="10608" actId="207"/>
          <ac:spMkLst>
            <pc:docMk/>
            <pc:sldMk cId="3928585291" sldId="282"/>
            <ac:spMk id="2" creationId="{DF1AE415-3FE5-5738-F398-4B09086550C1}"/>
          </ac:spMkLst>
        </pc:spChg>
        <pc:spChg chg="mod">
          <ac:chgData name="Tommy McClure" userId="5f57beb918c8a44c" providerId="LiveId" clId="{4D002C4B-90E1-4D38-AD7B-06B1EE01E779}" dt="2023-09-10T03:32:07.329" v="14314" actId="20577"/>
          <ac:spMkLst>
            <pc:docMk/>
            <pc:sldMk cId="3928585291" sldId="282"/>
            <ac:spMk id="4" creationId="{A79A9A28-A56D-7128-D543-83B86610290E}"/>
          </ac:spMkLst>
        </pc:spChg>
      </pc:sldChg>
      <pc:sldChg chg="modSp add mod modTransition modAnim modNotes modNotesTx">
        <pc:chgData name="Tommy McClure" userId="5f57beb918c8a44c" providerId="LiveId" clId="{4D002C4B-90E1-4D38-AD7B-06B1EE01E779}" dt="2023-09-10T23:29:06.038" v="15198" actId="20577"/>
        <pc:sldMkLst>
          <pc:docMk/>
          <pc:sldMk cId="3961777673" sldId="283"/>
        </pc:sldMkLst>
        <pc:spChg chg="mod">
          <ac:chgData name="Tommy McClure" userId="5f57beb918c8a44c" providerId="LiveId" clId="{4D002C4B-90E1-4D38-AD7B-06B1EE01E779}" dt="2023-09-10T00:48:29.048" v="10615" actId="207"/>
          <ac:spMkLst>
            <pc:docMk/>
            <pc:sldMk cId="3961777673" sldId="283"/>
            <ac:spMk id="2" creationId="{DF1AE415-3FE5-5738-F398-4B09086550C1}"/>
          </ac:spMkLst>
        </pc:spChg>
        <pc:spChg chg="mod">
          <ac:chgData name="Tommy McClure" userId="5f57beb918c8a44c" providerId="LiveId" clId="{4D002C4B-90E1-4D38-AD7B-06B1EE01E779}" dt="2023-09-10T00:51:36.693" v="10633" actId="20577"/>
          <ac:spMkLst>
            <pc:docMk/>
            <pc:sldMk cId="3961777673" sldId="283"/>
            <ac:spMk id="4" creationId="{A79A9A28-A56D-7128-D543-83B86610290E}"/>
          </ac:spMkLst>
        </pc:spChg>
      </pc:sldChg>
      <pc:sldChg chg="modSp add mod modTransition modAnim modNotes modNotesTx">
        <pc:chgData name="Tommy McClure" userId="5f57beb918c8a44c" providerId="LiveId" clId="{4D002C4B-90E1-4D38-AD7B-06B1EE01E779}" dt="2023-09-10T23:46:06.251" v="15210" actId="20577"/>
        <pc:sldMkLst>
          <pc:docMk/>
          <pc:sldMk cId="1640290419" sldId="284"/>
        </pc:sldMkLst>
        <pc:spChg chg="mod">
          <ac:chgData name="Tommy McClure" userId="5f57beb918c8a44c" providerId="LiveId" clId="{4D002C4B-90E1-4D38-AD7B-06B1EE01E779}" dt="2023-09-10T00:48:39.493" v="10619" actId="207"/>
          <ac:spMkLst>
            <pc:docMk/>
            <pc:sldMk cId="1640290419" sldId="284"/>
            <ac:spMk id="2" creationId="{DF1AE415-3FE5-5738-F398-4B09086550C1}"/>
          </ac:spMkLst>
        </pc:spChg>
        <pc:spChg chg="mod">
          <ac:chgData name="Tommy McClure" userId="5f57beb918c8a44c" providerId="LiveId" clId="{4D002C4B-90E1-4D38-AD7B-06B1EE01E779}" dt="2023-09-10T23:46:06.251" v="15210" actId="20577"/>
          <ac:spMkLst>
            <pc:docMk/>
            <pc:sldMk cId="1640290419" sldId="284"/>
            <ac:spMk id="4" creationId="{A79A9A28-A56D-7128-D543-83B86610290E}"/>
          </ac:spMkLst>
        </pc:spChg>
      </pc:sldChg>
      <pc:sldChg chg="modSp add mod modTransition modAnim modNotesTx">
        <pc:chgData name="Tommy McClure" userId="5f57beb918c8a44c" providerId="LiveId" clId="{4D002C4B-90E1-4D38-AD7B-06B1EE01E779}" dt="2023-09-10T23:47:14.099" v="15217" actId="20577"/>
        <pc:sldMkLst>
          <pc:docMk/>
          <pc:sldMk cId="246794091" sldId="285"/>
        </pc:sldMkLst>
        <pc:spChg chg="mod">
          <ac:chgData name="Tommy McClure" userId="5f57beb918c8a44c" providerId="LiveId" clId="{4D002C4B-90E1-4D38-AD7B-06B1EE01E779}" dt="2023-09-10T00:47:15.937" v="10590" actId="114"/>
          <ac:spMkLst>
            <pc:docMk/>
            <pc:sldMk cId="246794091" sldId="285"/>
            <ac:spMk id="2" creationId="{DF1AE415-3FE5-5738-F398-4B09086550C1}"/>
          </ac:spMkLst>
        </pc:spChg>
        <pc:spChg chg="mod">
          <ac:chgData name="Tommy McClure" userId="5f57beb918c8a44c" providerId="LiveId" clId="{4D002C4B-90E1-4D38-AD7B-06B1EE01E779}" dt="2023-09-10T23:47:14.099" v="15217" actId="20577"/>
          <ac:spMkLst>
            <pc:docMk/>
            <pc:sldMk cId="246794091" sldId="285"/>
            <ac:spMk id="4" creationId="{A79A9A28-A56D-7128-D543-83B86610290E}"/>
          </ac:spMkLst>
        </pc:spChg>
      </pc:sldChg>
      <pc:sldChg chg="modSp add mod modTransition modAnim modNotes modNotesTx">
        <pc:chgData name="Tommy McClure" userId="5f57beb918c8a44c" providerId="LiveId" clId="{4D002C4B-90E1-4D38-AD7B-06B1EE01E779}" dt="2023-09-10T23:50:55.768" v="15218" actId="20577"/>
        <pc:sldMkLst>
          <pc:docMk/>
          <pc:sldMk cId="2755526202" sldId="286"/>
        </pc:sldMkLst>
        <pc:spChg chg="mod">
          <ac:chgData name="Tommy McClure" userId="5f57beb918c8a44c" providerId="LiveId" clId="{4D002C4B-90E1-4D38-AD7B-06B1EE01E779}" dt="2023-09-10T02:51:57.532" v="13827" actId="20577"/>
          <ac:spMkLst>
            <pc:docMk/>
            <pc:sldMk cId="2755526202" sldId="286"/>
            <ac:spMk id="2" creationId="{DF1AE415-3FE5-5738-F398-4B09086550C1}"/>
          </ac:spMkLst>
        </pc:spChg>
        <pc:spChg chg="mod">
          <ac:chgData name="Tommy McClure" userId="5f57beb918c8a44c" providerId="LiveId" clId="{4D002C4B-90E1-4D38-AD7B-06B1EE01E779}" dt="2023-09-10T23:50:55.768" v="15218" actId="20577"/>
          <ac:spMkLst>
            <pc:docMk/>
            <pc:sldMk cId="2755526202" sldId="286"/>
            <ac:spMk id="4" creationId="{A79A9A28-A56D-7128-D543-83B86610290E}"/>
          </ac:spMkLst>
        </pc:spChg>
      </pc:sldChg>
      <pc:sldChg chg="modSp add mod modTransition modAnim modNotes modNotesTx">
        <pc:chgData name="Tommy McClure" userId="5f57beb918c8a44c" providerId="LiveId" clId="{4D002C4B-90E1-4D38-AD7B-06B1EE01E779}" dt="2023-09-10T23:53:20.272" v="15220" actId="113"/>
        <pc:sldMkLst>
          <pc:docMk/>
          <pc:sldMk cId="2750289427" sldId="287"/>
        </pc:sldMkLst>
        <pc:spChg chg="mod">
          <ac:chgData name="Tommy McClure" userId="5f57beb918c8a44c" providerId="LiveId" clId="{4D002C4B-90E1-4D38-AD7B-06B1EE01E779}" dt="2023-09-10T02:52:05.338" v="13831" actId="20577"/>
          <ac:spMkLst>
            <pc:docMk/>
            <pc:sldMk cId="2750289427" sldId="287"/>
            <ac:spMk id="2" creationId="{DF1AE415-3FE5-5738-F398-4B09086550C1}"/>
          </ac:spMkLst>
        </pc:spChg>
        <pc:spChg chg="mod">
          <ac:chgData name="Tommy McClure" userId="5f57beb918c8a44c" providerId="LiveId" clId="{4D002C4B-90E1-4D38-AD7B-06B1EE01E779}" dt="2023-09-10T03:37:20.885" v="14329" actId="20577"/>
          <ac:spMkLst>
            <pc:docMk/>
            <pc:sldMk cId="2750289427" sldId="287"/>
            <ac:spMk id="4" creationId="{A79A9A28-A56D-7128-D543-83B86610290E}"/>
          </ac:spMkLst>
        </pc:spChg>
      </pc:sldChg>
      <pc:sldChg chg="addSp modSp add mod modTransition modAnim modNotes modNotesTx">
        <pc:chgData name="Tommy McClure" userId="5f57beb918c8a44c" providerId="LiveId" clId="{4D002C4B-90E1-4D38-AD7B-06B1EE01E779}" dt="2023-09-10T23:55:01.020" v="15222" actId="113"/>
        <pc:sldMkLst>
          <pc:docMk/>
          <pc:sldMk cId="3242391953" sldId="288"/>
        </pc:sldMkLst>
        <pc:spChg chg="mod">
          <ac:chgData name="Tommy McClure" userId="5f57beb918c8a44c" providerId="LiveId" clId="{4D002C4B-90E1-4D38-AD7B-06B1EE01E779}" dt="2023-09-10T02:09:04.940" v="12567" actId="20577"/>
          <ac:spMkLst>
            <pc:docMk/>
            <pc:sldMk cId="3242391953" sldId="288"/>
            <ac:spMk id="2" creationId="{DF1AE415-3FE5-5738-F398-4B09086550C1}"/>
          </ac:spMkLst>
        </pc:spChg>
        <pc:spChg chg="add mod">
          <ac:chgData name="Tommy McClure" userId="5f57beb918c8a44c" providerId="LiveId" clId="{4D002C4B-90E1-4D38-AD7B-06B1EE01E779}" dt="2023-09-10T13:27:24.871" v="15039" actId="1076"/>
          <ac:spMkLst>
            <pc:docMk/>
            <pc:sldMk cId="3242391953" sldId="288"/>
            <ac:spMk id="3" creationId="{880A9216-B7FA-0FAA-3304-1F5199585EE6}"/>
          </ac:spMkLst>
        </pc:spChg>
        <pc:spChg chg="mod">
          <ac:chgData name="Tommy McClure" userId="5f57beb918c8a44c" providerId="LiveId" clId="{4D002C4B-90E1-4D38-AD7B-06B1EE01E779}" dt="2023-09-10T13:18:25.301" v="14879" actId="20577"/>
          <ac:spMkLst>
            <pc:docMk/>
            <pc:sldMk cId="3242391953" sldId="288"/>
            <ac:spMk id="4" creationId="{A79A9A28-A56D-7128-D543-83B86610290E}"/>
          </ac:spMkLst>
        </pc:spChg>
      </pc:sldChg>
      <pc:sldChg chg="modNotes">
        <pc:chgData name="Tommy McClure" userId="5f57beb918c8a44c" providerId="LiveId" clId="{4D002C4B-90E1-4D38-AD7B-06B1EE01E779}" dt="2023-09-10T13:34:42.212" v="15068"/>
        <pc:sldMkLst>
          <pc:docMk/>
          <pc:sldMk cId="2970185068" sldId="380"/>
        </pc:sldMkLst>
      </pc:sldChg>
      <pc:sldMasterChg chg="modTransition modSldLayout">
        <pc:chgData name="Tommy McClure" userId="5f57beb918c8a44c" providerId="LiveId" clId="{4D002C4B-90E1-4D38-AD7B-06B1EE01E779}" dt="2023-09-10T03:25:49.925" v="14306"/>
        <pc:sldMasterMkLst>
          <pc:docMk/>
          <pc:sldMasterMk cId="3587109018" sldId="2147483648"/>
        </pc:sldMasterMkLst>
        <pc:sldLayoutChg chg="modTransition">
          <pc:chgData name="Tommy McClure" userId="5f57beb918c8a44c" providerId="LiveId" clId="{4D002C4B-90E1-4D38-AD7B-06B1EE01E779}" dt="2023-09-10T03:25:49.925" v="14306"/>
          <pc:sldLayoutMkLst>
            <pc:docMk/>
            <pc:sldMasterMk cId="3587109018" sldId="2147483648"/>
            <pc:sldLayoutMk cId="2127806065" sldId="2147483649"/>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3729022533" sldId="2147483650"/>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2919361835" sldId="2147483651"/>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1593073971" sldId="2147483652"/>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3367271970" sldId="2147483653"/>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1139488286" sldId="2147483654"/>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677729248" sldId="2147483656"/>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1374537742" sldId="2147483657"/>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1389179207" sldId="2147483658"/>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307788855" sldId="2147483659"/>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2377239334" sldId="2147483660"/>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3549593119" sldId="2147483661"/>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580063524" sldId="2147483662"/>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780753351" sldId="2147483663"/>
          </pc:sldLayoutMkLst>
        </pc:sldLayoutChg>
        <pc:sldLayoutChg chg="modTransition">
          <pc:chgData name="Tommy McClure" userId="5f57beb918c8a44c" providerId="LiveId" clId="{4D002C4B-90E1-4D38-AD7B-06B1EE01E779}" dt="2023-09-10T03:25:49.925" v="14306"/>
          <pc:sldLayoutMkLst>
            <pc:docMk/>
            <pc:sldMasterMk cId="3587109018" sldId="2147483648"/>
            <pc:sldLayoutMk cId="2767837692" sldId="214748366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AF03AE-1CC2-475F-B909-50970E9699A7}"/>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0B63C45E-73BA-4C86-A24F-A5006B4E7BAB}"/>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9/10/2023 PM</a:t>
            </a:r>
            <a:endParaRPr lang="en-US" dirty="0"/>
          </a:p>
        </p:txBody>
      </p:sp>
      <p:sp>
        <p:nvSpPr>
          <p:cNvPr id="4" name="Footer Placeholder 3">
            <a:extLst>
              <a:ext uri="{FF2B5EF4-FFF2-40B4-BE49-F238E27FC236}">
                <a16:creationId xmlns:a16="http://schemas.microsoft.com/office/drawing/2014/main" id="{D71DB874-DF6A-4AFA-8055-4AD7EE4CE3A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7677078F-04CB-4625-B536-5BCAA2EC6CAD}"/>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E0EF92D-82DD-4142-BCE8-036B91487D2E}" type="slidenum">
              <a:rPr lang="en-US" smtClean="0"/>
              <a:t>‹#›</a:t>
            </a:fld>
            <a:endParaRPr lang="en-US" dirty="0"/>
          </a:p>
        </p:txBody>
      </p:sp>
    </p:spTree>
    <p:extLst>
      <p:ext uri="{BB962C8B-B14F-4D97-AF65-F5344CB8AC3E}">
        <p14:creationId xmlns:p14="http://schemas.microsoft.com/office/powerpoint/2010/main" val="75707088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9/10/2023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58EC616-C518-4358-9496-6C33B2F5FA56}" type="slidenum">
              <a:rPr lang="en-US" smtClean="0"/>
              <a:t>‹#›</a:t>
            </a:fld>
            <a:endParaRPr lang="en-US" dirty="0"/>
          </a:p>
        </p:txBody>
      </p:sp>
    </p:spTree>
    <p:extLst>
      <p:ext uri="{BB962C8B-B14F-4D97-AF65-F5344CB8AC3E}">
        <p14:creationId xmlns:p14="http://schemas.microsoft.com/office/powerpoint/2010/main" val="173232204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C58EC616-C518-4358-9496-6C33B2F5FA56}" type="slidenum">
              <a:rPr lang="en-US" smtClean="0"/>
              <a:t>1</a:t>
            </a:fld>
            <a:endParaRPr lang="en-US" dirty="0"/>
          </a:p>
        </p:txBody>
      </p:sp>
      <p:sp>
        <p:nvSpPr>
          <p:cNvPr id="5" name="Date Placeholder 4">
            <a:extLst>
              <a:ext uri="{FF2B5EF4-FFF2-40B4-BE49-F238E27FC236}">
                <a16:creationId xmlns:a16="http://schemas.microsoft.com/office/drawing/2014/main" id="{CEB72966-05BC-109A-E5E6-52565BD0CF5E}"/>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4101996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0"/>
            <a:ext cx="4321175" cy="3240088"/>
          </a:xfrm>
        </p:spPr>
      </p:sp>
      <p:sp>
        <p:nvSpPr>
          <p:cNvPr id="3" name="Notes Placeholder 2"/>
          <p:cNvSpPr>
            <a:spLocks noGrp="1"/>
          </p:cNvSpPr>
          <p:nvPr>
            <p:ph type="body" idx="1"/>
          </p:nvPr>
        </p:nvSpPr>
        <p:spPr>
          <a:xfrm>
            <a:off x="0" y="3240405"/>
            <a:ext cx="7313507" cy="6360795"/>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How that in a great trial of affliction the abundance of their joy and their </a:t>
            </a:r>
            <a:r>
              <a:rPr lang="en-US" sz="1300" b="1" dirty="0">
                <a:latin typeface="Arial" panose="020B0604020202020204" pitchFamily="34" charset="0"/>
                <a:cs typeface="Arial" panose="020B0604020202020204" pitchFamily="34" charset="0"/>
              </a:rPr>
              <a:t>deep poverty </a:t>
            </a:r>
            <a:r>
              <a:rPr lang="en-US" sz="1300" dirty="0">
                <a:latin typeface="Arial" panose="020B0604020202020204" pitchFamily="34" charset="0"/>
                <a:cs typeface="Arial" panose="020B0604020202020204" pitchFamily="34" charset="0"/>
              </a:rPr>
              <a:t>abounded unto the riches of their liberality.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b="1" i="1" u="sng" dirty="0">
                <a:latin typeface="Arial" panose="020B0604020202020204" pitchFamily="34" charset="0"/>
                <a:cs typeface="Arial" panose="020B0604020202020204" pitchFamily="34" charset="0"/>
              </a:rPr>
              <a:t>4</a:t>
            </a:r>
            <a:r>
              <a:rPr lang="en-US" sz="1300" i="1" u="sng" dirty="0">
                <a:latin typeface="Arial" panose="020B0604020202020204" pitchFamily="34" charset="0"/>
                <a:cs typeface="Arial" panose="020B0604020202020204" pitchFamily="34" charset="0"/>
              </a:rPr>
              <a:t> </a:t>
            </a:r>
            <a:r>
              <a:rPr lang="en-US" sz="1300" b="1" i="1" u="sng" dirty="0">
                <a:latin typeface="Arial" panose="020B0604020202020204" pitchFamily="34" charset="0"/>
                <a:cs typeface="Arial" panose="020B0604020202020204" pitchFamily="34" charset="0"/>
              </a:rPr>
              <a:t>Praying u</a:t>
            </a:r>
            <a:r>
              <a:rPr lang="en-US" sz="1300" i="1" u="sng" dirty="0">
                <a:latin typeface="Arial" panose="020B0604020202020204" pitchFamily="34" charset="0"/>
                <a:cs typeface="Arial" panose="020B0604020202020204" pitchFamily="34" charset="0"/>
              </a:rPr>
              <a:t>s with </a:t>
            </a:r>
            <a:r>
              <a:rPr lang="en-US" sz="1300" b="1" i="1" u="sng" dirty="0">
                <a:latin typeface="Arial" panose="020B0604020202020204" pitchFamily="34" charset="0"/>
                <a:cs typeface="Arial" panose="020B0604020202020204" pitchFamily="34" charset="0"/>
              </a:rPr>
              <a:t>much </a:t>
            </a:r>
            <a:r>
              <a:rPr lang="en-US" sz="1300" b="1"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a:t>
            </a:r>
            <a:r>
              <a:rPr lang="en-US" sz="1300" b="1" i="1" u="sng" dirty="0">
                <a:latin typeface="Arial" panose="020B0604020202020204" pitchFamily="34" charset="0"/>
                <a:cs typeface="Arial" panose="020B0604020202020204" pitchFamily="34" charset="0"/>
              </a:rPr>
              <a:t>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gave their own selves to the Lord, and unto us by the will of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Luke 12:16-20 NKJV 16 </a:t>
            </a:r>
            <a:r>
              <a:rPr lang="en-US" sz="1300" dirty="0">
                <a:latin typeface="Arial" panose="020B0604020202020204" pitchFamily="34" charset="0"/>
                <a:cs typeface="Arial" panose="020B0604020202020204" pitchFamily="34" charset="0"/>
              </a:rPr>
              <a:t>Then He spoke a parable to them, saying: "The ground of a certain rich man yielded plentifully.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"And he thought within himself, saying, 'What shall I do, since I have no room to store my crops?'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"So he said, 'I will do this: I will pull down my barns and build greater, and there I will store all my crops and my goods.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'And I will say to my soul, "Soul, you have many goods laid up for many years; take your ease; eat, drink, and be merry."'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"But God said to him, 'Fool! This night your soul will be required of you; then whose will those things be which you have provided?’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James 4:13 NKJV 13 </a:t>
            </a:r>
            <a:r>
              <a:rPr lang="en-US" sz="1300" dirty="0">
                <a:latin typeface="Arial" panose="020B0604020202020204" pitchFamily="34" charset="0"/>
                <a:cs typeface="Arial" panose="020B0604020202020204" pitchFamily="34" charset="0"/>
              </a:rPr>
              <a:t>Come now, you who say, "Today or tomorrow we will go to such and such a city, spend a year there, </a:t>
            </a:r>
            <a:r>
              <a:rPr lang="en-US" sz="1300" b="1" dirty="0">
                <a:latin typeface="Arial" panose="020B0604020202020204" pitchFamily="34" charset="0"/>
                <a:cs typeface="Arial" panose="020B0604020202020204" pitchFamily="34" charset="0"/>
              </a:rPr>
              <a:t>buy and sell, and make a profit";</a:t>
            </a:r>
          </a:p>
          <a:p>
            <a:r>
              <a:rPr lang="en-US" sz="1300" b="1" dirty="0">
                <a:latin typeface="Arial" panose="020B0604020202020204" pitchFamily="34" charset="0"/>
                <a:cs typeface="Arial" panose="020B0604020202020204" pitchFamily="34" charset="0"/>
              </a:rPr>
              <a:t>1 Timothy 6:9-10 NKJV 9 </a:t>
            </a:r>
            <a:r>
              <a:rPr lang="en-US" sz="1300" dirty="0">
                <a:latin typeface="Arial" panose="020B0604020202020204" pitchFamily="34" charset="0"/>
                <a:cs typeface="Arial" panose="020B0604020202020204" pitchFamily="34" charset="0"/>
              </a:rPr>
              <a:t>But those who desire to be rich fall into temptation and a snare, and into many foolish and harmful lusts which drown men in destruction and perdition.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For the love of money is a root of all kinds of evil, for which some have strayed from the faith in their greediness, and pierced themselves through with many sorrows.</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Acts 3:1-6 NKJV 1 </a:t>
            </a:r>
            <a:r>
              <a:rPr lang="en-US" sz="1300" dirty="0">
                <a:latin typeface="Arial" panose="020B0604020202020204" pitchFamily="34" charset="0"/>
                <a:cs typeface="Arial" panose="020B0604020202020204" pitchFamily="34" charset="0"/>
              </a:rPr>
              <a:t>Now Peter and John went up together to the temple at the hour of prayer, the ninth hour.</a:t>
            </a:r>
            <a:r>
              <a:rPr lang="en-US" sz="1300" b="1" dirty="0">
                <a:latin typeface="Arial" panose="020B0604020202020204" pitchFamily="34" charset="0"/>
                <a:cs typeface="Arial" panose="020B0604020202020204" pitchFamily="34" charset="0"/>
              </a:rPr>
              <a:t> 2 </a:t>
            </a:r>
            <a:r>
              <a:rPr lang="en-US" sz="1300" dirty="0">
                <a:latin typeface="Arial" panose="020B0604020202020204" pitchFamily="34" charset="0"/>
                <a:cs typeface="Arial" panose="020B0604020202020204" pitchFamily="34" charset="0"/>
              </a:rPr>
              <a:t>And a certain man lame from his mother's womb was carried, whom they laid daily at the gate of the temple which is called Beautiful, to ask alms from those who entered the temple;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who, seeing Peter and John about to go into the temple, </a:t>
            </a:r>
            <a:r>
              <a:rPr lang="en-US" sz="1300" b="1" dirty="0">
                <a:latin typeface="Arial" panose="020B0604020202020204" pitchFamily="34" charset="0"/>
                <a:cs typeface="Arial" panose="020B0604020202020204" pitchFamily="34" charset="0"/>
              </a:rPr>
              <a:t>asked for alms. 4 </a:t>
            </a:r>
            <a:r>
              <a:rPr lang="en-US" sz="1300" dirty="0">
                <a:latin typeface="Arial" panose="020B0604020202020204" pitchFamily="34" charset="0"/>
                <a:cs typeface="Arial" panose="020B0604020202020204" pitchFamily="34" charset="0"/>
              </a:rPr>
              <a:t>And fixing his eyes on him, with John, Peter said, "Look at us."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So he gave them his attention, </a:t>
            </a:r>
            <a:r>
              <a:rPr lang="en-US" sz="1300" b="1" dirty="0">
                <a:latin typeface="Arial" panose="020B0604020202020204" pitchFamily="34" charset="0"/>
                <a:cs typeface="Arial" panose="020B0604020202020204" pitchFamily="34" charset="0"/>
              </a:rPr>
              <a:t>expecting to receive something from them. 6 </a:t>
            </a:r>
            <a:r>
              <a:rPr lang="en-US" sz="1300" dirty="0">
                <a:latin typeface="Arial" panose="020B0604020202020204" pitchFamily="34" charset="0"/>
                <a:cs typeface="Arial" panose="020B0604020202020204" pitchFamily="34" charset="0"/>
              </a:rPr>
              <a:t>Then Peter said, </a:t>
            </a:r>
            <a:r>
              <a:rPr lang="en-US" sz="1300" b="1" i="1" u="sng" dirty="0">
                <a:latin typeface="Arial" panose="020B0604020202020204" pitchFamily="34" charset="0"/>
                <a:cs typeface="Arial" panose="020B0604020202020204" pitchFamily="34" charset="0"/>
              </a:rPr>
              <a:t>"Silver and gold I do not have, but what I do have I give you: In the name of Jesus Christ of Nazareth, rise up and walk."</a:t>
            </a:r>
          </a:p>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10</a:t>
            </a:fld>
            <a:endParaRPr lang="en-US" dirty="0"/>
          </a:p>
        </p:txBody>
      </p:sp>
      <p:sp>
        <p:nvSpPr>
          <p:cNvPr id="5" name="Date Placeholder 4">
            <a:extLst>
              <a:ext uri="{FF2B5EF4-FFF2-40B4-BE49-F238E27FC236}">
                <a16:creationId xmlns:a16="http://schemas.microsoft.com/office/drawing/2014/main" id="{E0B30B98-9EF0-6DA6-6520-22D33D03774F}"/>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3100993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0"/>
            <a:ext cx="4321175" cy="3240088"/>
          </a:xfrm>
        </p:spPr>
      </p:sp>
      <p:sp>
        <p:nvSpPr>
          <p:cNvPr id="3" name="Notes Placeholder 2"/>
          <p:cNvSpPr>
            <a:spLocks noGrp="1"/>
          </p:cNvSpPr>
          <p:nvPr>
            <p:ph type="body" idx="1"/>
          </p:nvPr>
        </p:nvSpPr>
        <p:spPr>
          <a:xfrm>
            <a:off x="0" y="3240405"/>
            <a:ext cx="7313507" cy="6360795"/>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How that in a great trial of affliction the abundance of their joy and their </a:t>
            </a:r>
            <a:r>
              <a:rPr lang="en-US" sz="1300" b="1" dirty="0">
                <a:latin typeface="Arial" panose="020B0604020202020204" pitchFamily="34" charset="0"/>
                <a:cs typeface="Arial" panose="020B0604020202020204" pitchFamily="34" charset="0"/>
              </a:rPr>
              <a:t>deep poverty </a:t>
            </a:r>
            <a:r>
              <a:rPr lang="en-US" sz="1300" dirty="0">
                <a:latin typeface="Arial" panose="020B0604020202020204" pitchFamily="34" charset="0"/>
                <a:cs typeface="Arial" panose="020B0604020202020204" pitchFamily="34" charset="0"/>
              </a:rPr>
              <a:t>abounded unto the riches of their liberality.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b="1" i="1" u="sng" dirty="0">
                <a:latin typeface="Arial" panose="020B0604020202020204" pitchFamily="34" charset="0"/>
                <a:cs typeface="Arial" panose="020B0604020202020204" pitchFamily="34" charset="0"/>
              </a:rPr>
              <a:t>4</a:t>
            </a:r>
            <a:r>
              <a:rPr lang="en-US" sz="1300" i="1" u="sng" dirty="0">
                <a:latin typeface="Arial" panose="020B0604020202020204" pitchFamily="34" charset="0"/>
                <a:cs typeface="Arial" panose="020B0604020202020204" pitchFamily="34" charset="0"/>
              </a:rPr>
              <a:t> </a:t>
            </a:r>
            <a:r>
              <a:rPr lang="en-US" sz="1300" b="1" i="1" u="sng" dirty="0">
                <a:latin typeface="Arial" panose="020B0604020202020204" pitchFamily="34" charset="0"/>
                <a:cs typeface="Arial" panose="020B0604020202020204" pitchFamily="34" charset="0"/>
              </a:rPr>
              <a:t>Praying u</a:t>
            </a:r>
            <a:r>
              <a:rPr lang="en-US" sz="1300" i="1" u="sng" dirty="0">
                <a:latin typeface="Arial" panose="020B0604020202020204" pitchFamily="34" charset="0"/>
                <a:cs typeface="Arial" panose="020B0604020202020204" pitchFamily="34" charset="0"/>
              </a:rPr>
              <a:t>s with </a:t>
            </a:r>
            <a:r>
              <a:rPr lang="en-US" sz="1300" b="1" i="1" u="sng" dirty="0">
                <a:latin typeface="Arial" panose="020B0604020202020204" pitchFamily="34" charset="0"/>
                <a:cs typeface="Arial" panose="020B0604020202020204" pitchFamily="34" charset="0"/>
              </a:rPr>
              <a:t>much </a:t>
            </a:r>
            <a:r>
              <a:rPr lang="en-US" sz="1300" b="1"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a:t>
            </a:r>
            <a:r>
              <a:rPr lang="en-US" sz="1300" b="1" i="1" u="sng" dirty="0">
                <a:latin typeface="Arial" panose="020B0604020202020204" pitchFamily="34" charset="0"/>
                <a:cs typeface="Arial" panose="020B0604020202020204" pitchFamily="34" charset="0"/>
              </a:rPr>
              <a:t>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gave their own selves to the Lord, and unto us by the will of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Must provide for:</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Timothy 5:8 KJV 8 </a:t>
            </a:r>
            <a:r>
              <a:rPr lang="en-US" sz="1300" dirty="0">
                <a:latin typeface="Arial" panose="020B0604020202020204" pitchFamily="34" charset="0"/>
                <a:cs typeface="Arial" panose="020B0604020202020204" pitchFamily="34" charset="0"/>
              </a:rPr>
              <a:t>But if any </a:t>
            </a:r>
            <a:r>
              <a:rPr lang="en-US" sz="1300" b="1" dirty="0">
                <a:latin typeface="Arial" panose="020B0604020202020204" pitchFamily="34" charset="0"/>
                <a:cs typeface="Arial" panose="020B0604020202020204" pitchFamily="34" charset="0"/>
              </a:rPr>
              <a:t>provide </a:t>
            </a:r>
            <a:r>
              <a:rPr lang="en-US" sz="1300" dirty="0">
                <a:latin typeface="Arial" panose="020B0604020202020204" pitchFamily="34" charset="0"/>
                <a:cs typeface="Arial" panose="020B0604020202020204" pitchFamily="34" charset="0"/>
              </a:rPr>
              <a:t>not for his own, and specially for those of his own house, he hath denied </a:t>
            </a:r>
            <a:r>
              <a:rPr lang="en-US" sz="1300" b="1" dirty="0">
                <a:latin typeface="Arial" panose="020B0604020202020204" pitchFamily="34" charset="0"/>
                <a:cs typeface="Arial" panose="020B0604020202020204" pitchFamily="34" charset="0"/>
              </a:rPr>
              <a:t>the faith</a:t>
            </a:r>
            <a:r>
              <a:rPr lang="en-US" sz="1300" dirty="0">
                <a:latin typeface="Arial" panose="020B0604020202020204" pitchFamily="34" charset="0"/>
                <a:cs typeface="Arial" panose="020B0604020202020204" pitchFamily="34" charset="0"/>
              </a:rPr>
              <a:t>, and is worse than an </a:t>
            </a:r>
            <a:r>
              <a:rPr lang="en-US" sz="1300" b="1" dirty="0">
                <a:latin typeface="Arial" panose="020B0604020202020204" pitchFamily="34" charset="0"/>
                <a:cs typeface="Arial" panose="020B0604020202020204" pitchFamily="34" charset="0"/>
              </a:rPr>
              <a:t>infidel.</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Deuteronomy 26:1-2 KJV 1 </a:t>
            </a:r>
            <a:r>
              <a:rPr lang="en-US" sz="1300" dirty="0">
                <a:latin typeface="Arial" panose="020B0604020202020204" pitchFamily="34" charset="0"/>
                <a:cs typeface="Arial" panose="020B0604020202020204" pitchFamily="34" charset="0"/>
              </a:rPr>
              <a:t>And it shall be, when thou art come in unto the land which the LORD thy God giveth thee for an inheritance, and </a:t>
            </a:r>
            <a:r>
              <a:rPr lang="en-US" sz="1300" dirty="0" err="1">
                <a:latin typeface="Arial" panose="020B0604020202020204" pitchFamily="34" charset="0"/>
                <a:cs typeface="Arial" panose="020B0604020202020204" pitchFamily="34" charset="0"/>
              </a:rPr>
              <a:t>possessest</a:t>
            </a:r>
            <a:r>
              <a:rPr lang="en-US" sz="1300" dirty="0">
                <a:latin typeface="Arial" panose="020B0604020202020204" pitchFamily="34" charset="0"/>
                <a:cs typeface="Arial" panose="020B0604020202020204" pitchFamily="34" charset="0"/>
              </a:rPr>
              <a:t> it, and dwellest therein;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That thou shalt take of the </a:t>
            </a:r>
            <a:r>
              <a:rPr lang="en-US" sz="1300" b="1" dirty="0">
                <a:latin typeface="Arial" panose="020B0604020202020204" pitchFamily="34" charset="0"/>
                <a:cs typeface="Arial" panose="020B0604020202020204" pitchFamily="34" charset="0"/>
              </a:rPr>
              <a:t>first of all the fruit of the earth, which thou shalt bring of thy land that the LORD thy God giveth thee, and shalt put it in a basket, and shalt go unto the place which the LORD thy God shall choose to place his name there. 4</a:t>
            </a:r>
            <a:r>
              <a:rPr lang="en-US" sz="1300" dirty="0">
                <a:latin typeface="Arial" panose="020B0604020202020204" pitchFamily="34" charset="0"/>
                <a:cs typeface="Arial" panose="020B0604020202020204" pitchFamily="34" charset="0"/>
              </a:rPr>
              <a:t> and the priest shall take the basket out of thine hand, and set it down before the altar of the LORD thy God.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Proverbs 3:9 KJV 9 </a:t>
            </a:r>
            <a:r>
              <a:rPr lang="en-US" sz="1300" dirty="0" err="1">
                <a:latin typeface="Arial" panose="020B0604020202020204" pitchFamily="34" charset="0"/>
                <a:cs typeface="Arial" panose="020B0604020202020204" pitchFamily="34" charset="0"/>
              </a:rPr>
              <a:t>Honour</a:t>
            </a:r>
            <a:r>
              <a:rPr lang="en-US" sz="1300" dirty="0">
                <a:latin typeface="Arial" panose="020B0604020202020204" pitchFamily="34" charset="0"/>
                <a:cs typeface="Arial" panose="020B0604020202020204" pitchFamily="34" charset="0"/>
              </a:rPr>
              <a:t> the LORD with </a:t>
            </a:r>
            <a:r>
              <a:rPr lang="en-US" sz="1300" b="1" dirty="0">
                <a:latin typeface="Arial" panose="020B0604020202020204" pitchFamily="34" charset="0"/>
                <a:cs typeface="Arial" panose="020B0604020202020204" pitchFamily="34" charset="0"/>
              </a:rPr>
              <a:t>thy substance, and with the </a:t>
            </a:r>
            <a:r>
              <a:rPr lang="en-US" sz="1300" b="1" dirty="0" err="1">
                <a:latin typeface="Arial" panose="020B0604020202020204" pitchFamily="34" charset="0"/>
                <a:cs typeface="Arial" panose="020B0604020202020204" pitchFamily="34" charset="0"/>
              </a:rPr>
              <a:t>firstfruits</a:t>
            </a:r>
            <a:r>
              <a:rPr lang="en-US" sz="1300" b="1" dirty="0">
                <a:latin typeface="Arial" panose="020B0604020202020204" pitchFamily="34" charset="0"/>
                <a:cs typeface="Arial" panose="020B0604020202020204" pitchFamily="34" charset="0"/>
              </a:rPr>
              <a:t> of all thine increase</a:t>
            </a:r>
            <a:r>
              <a:rPr lang="en-US" sz="130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endParaRPr lang="en-US" sz="1300" b="1"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6:33 KJV 33 </a:t>
            </a:r>
            <a:r>
              <a:rPr lang="en-US" sz="1300" dirty="0">
                <a:latin typeface="Arial" panose="020B0604020202020204" pitchFamily="34" charset="0"/>
                <a:cs typeface="Arial" panose="020B0604020202020204" pitchFamily="34" charset="0"/>
              </a:rPr>
              <a:t>But seek </a:t>
            </a:r>
            <a:r>
              <a:rPr lang="en-US" sz="1300" b="1" dirty="0">
                <a:latin typeface="Arial" panose="020B0604020202020204" pitchFamily="34" charset="0"/>
                <a:cs typeface="Arial" panose="020B0604020202020204" pitchFamily="34" charset="0"/>
              </a:rPr>
              <a:t>ye first the kingdom of God</a:t>
            </a:r>
            <a:r>
              <a:rPr lang="en-US" sz="1300" dirty="0">
                <a:latin typeface="Arial" panose="020B0604020202020204" pitchFamily="34" charset="0"/>
                <a:cs typeface="Arial" panose="020B0604020202020204" pitchFamily="34" charset="0"/>
              </a:rPr>
              <a:t>, and his righteousness; and all these things shall be added unto you.</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8:21-22 KJV 21 </a:t>
            </a:r>
            <a:r>
              <a:rPr lang="en-US" sz="1300" b="0" dirty="0">
                <a:latin typeface="Arial" panose="020B0604020202020204" pitchFamily="34" charset="0"/>
                <a:cs typeface="Arial" panose="020B0604020202020204" pitchFamily="34" charset="0"/>
              </a:rPr>
              <a:t>And another of his disciples said unto him, </a:t>
            </a:r>
            <a:r>
              <a:rPr lang="en-US" sz="1300" b="1" dirty="0">
                <a:latin typeface="Arial" panose="020B0604020202020204" pitchFamily="34" charset="0"/>
                <a:cs typeface="Arial" panose="020B0604020202020204" pitchFamily="34" charset="0"/>
              </a:rPr>
              <a:t>Lord, suffer me first to go and bury my father</a:t>
            </a:r>
            <a:r>
              <a:rPr lang="en-US" sz="1300" b="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22</a:t>
            </a:r>
            <a:r>
              <a:rPr lang="en-US" sz="1300" b="0" dirty="0">
                <a:latin typeface="Arial" panose="020B0604020202020204" pitchFamily="34" charset="0"/>
                <a:cs typeface="Arial" panose="020B0604020202020204" pitchFamily="34" charset="0"/>
              </a:rPr>
              <a:t> But Jesus said unto him, Follow me; and let the dead bury their dead.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10:37 KJV 37 </a:t>
            </a:r>
            <a:r>
              <a:rPr lang="en-US" sz="1300" dirty="0">
                <a:latin typeface="Arial" panose="020B0604020202020204" pitchFamily="34" charset="0"/>
                <a:cs typeface="Arial" panose="020B0604020202020204" pitchFamily="34" charset="0"/>
              </a:rPr>
              <a:t>He that loveth father or mother more than me is not worthy of me: and he that loveth son or daughter more than me is not worthy of me.</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Hebrews 8:6 KJV 6 </a:t>
            </a:r>
            <a:r>
              <a:rPr lang="en-US" sz="1300" dirty="0">
                <a:latin typeface="Arial" panose="020B0604020202020204" pitchFamily="34" charset="0"/>
                <a:cs typeface="Arial" panose="020B0604020202020204" pitchFamily="34" charset="0"/>
              </a:rPr>
              <a:t>But now hath he obtained a </a:t>
            </a:r>
            <a:r>
              <a:rPr lang="en-US" sz="1300" b="1" dirty="0">
                <a:latin typeface="Arial" panose="020B0604020202020204" pitchFamily="34" charset="0"/>
                <a:cs typeface="Arial" panose="020B0604020202020204" pitchFamily="34" charset="0"/>
              </a:rPr>
              <a:t>more excellent ministry</a:t>
            </a:r>
            <a:r>
              <a:rPr lang="en-US" sz="1300" dirty="0">
                <a:latin typeface="Arial" panose="020B0604020202020204" pitchFamily="34" charset="0"/>
                <a:cs typeface="Arial" panose="020B0604020202020204" pitchFamily="34" charset="0"/>
              </a:rPr>
              <a:t>, by how much also he is the mediator of a </a:t>
            </a:r>
            <a:r>
              <a:rPr lang="en-US" sz="1300" b="1" dirty="0">
                <a:latin typeface="Arial" panose="020B0604020202020204" pitchFamily="34" charset="0"/>
                <a:cs typeface="Arial" panose="020B0604020202020204" pitchFamily="34" charset="0"/>
              </a:rPr>
              <a:t>better covenant</a:t>
            </a:r>
            <a:r>
              <a:rPr lang="en-US" sz="1300" dirty="0">
                <a:latin typeface="Arial" panose="020B0604020202020204" pitchFamily="34" charset="0"/>
                <a:cs typeface="Arial" panose="020B0604020202020204" pitchFamily="34" charset="0"/>
              </a:rPr>
              <a:t>, which was established upon </a:t>
            </a:r>
            <a:r>
              <a:rPr lang="en-US" sz="1300" b="1" dirty="0">
                <a:latin typeface="Arial" panose="020B0604020202020204" pitchFamily="34" charset="0"/>
                <a:cs typeface="Arial" panose="020B0604020202020204" pitchFamily="34" charset="0"/>
              </a:rPr>
              <a:t>better promises</a:t>
            </a:r>
            <a:r>
              <a:rPr lang="en-US" sz="130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C58EC616-C518-4358-9496-6C33B2F5FA56}" type="slidenum">
              <a:rPr lang="en-US" smtClean="0"/>
              <a:t>11</a:t>
            </a:fld>
            <a:endParaRPr lang="en-US" dirty="0"/>
          </a:p>
        </p:txBody>
      </p:sp>
      <p:sp>
        <p:nvSpPr>
          <p:cNvPr id="5" name="Date Placeholder 4">
            <a:extLst>
              <a:ext uri="{FF2B5EF4-FFF2-40B4-BE49-F238E27FC236}">
                <a16:creationId xmlns:a16="http://schemas.microsoft.com/office/drawing/2014/main" id="{47268CBD-14DD-A8C4-72FC-1CA942E17A01}"/>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2638906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0"/>
            <a:ext cx="4321175" cy="3240088"/>
          </a:xfrm>
        </p:spPr>
      </p:sp>
      <p:sp>
        <p:nvSpPr>
          <p:cNvPr id="3" name="Notes Placeholder 2"/>
          <p:cNvSpPr>
            <a:spLocks noGrp="1"/>
          </p:cNvSpPr>
          <p:nvPr>
            <p:ph type="body" idx="1"/>
          </p:nvPr>
        </p:nvSpPr>
        <p:spPr>
          <a:xfrm>
            <a:off x="0" y="3240405"/>
            <a:ext cx="7313507" cy="6360795"/>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i="1" u="sng" dirty="0">
                <a:latin typeface="Arial" panose="020B0604020202020204" pitchFamily="34" charset="0"/>
                <a:cs typeface="Arial" panose="020B0604020202020204" pitchFamily="34" charset="0"/>
              </a:rPr>
              <a:t>2 How that in a great trial of affliction the abundance of their joy and their deep poverty abounded unto the riches of their liberality.</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i="1" u="sng" dirty="0">
                <a:latin typeface="Arial" panose="020B0604020202020204" pitchFamily="34" charset="0"/>
                <a:cs typeface="Arial" panose="020B0604020202020204" pitchFamily="34" charset="0"/>
              </a:rPr>
              <a:t>4 Praying us with much </a:t>
            </a:r>
            <a:r>
              <a:rPr lang="en-US" sz="1300"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gave their own selves to the Lord, and unto us by the will of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Too Poor:</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Mark 12:41-44 KJV 41 </a:t>
            </a:r>
            <a:r>
              <a:rPr lang="en-US" sz="1300" dirty="0">
                <a:latin typeface="Arial" panose="020B0604020202020204" pitchFamily="34" charset="0"/>
                <a:cs typeface="Arial" panose="020B0604020202020204" pitchFamily="34" charset="0"/>
              </a:rPr>
              <a:t>And Jesus sat over against the treasury, and beheld how the people cast money into the treasury: and many that were rich cast in much. </a:t>
            </a:r>
            <a:r>
              <a:rPr lang="en-US" sz="1300" b="1" dirty="0">
                <a:latin typeface="Arial" panose="020B0604020202020204" pitchFamily="34" charset="0"/>
                <a:cs typeface="Arial" panose="020B0604020202020204" pitchFamily="34" charset="0"/>
              </a:rPr>
              <a:t>42</a:t>
            </a:r>
            <a:r>
              <a:rPr lang="en-US" sz="1300" dirty="0">
                <a:latin typeface="Arial" panose="020B0604020202020204" pitchFamily="34" charset="0"/>
                <a:cs typeface="Arial" panose="020B0604020202020204" pitchFamily="34" charset="0"/>
              </a:rPr>
              <a:t> And there came a certain poor widow, and she threw in two mites, which make a farthing. </a:t>
            </a:r>
            <a:r>
              <a:rPr lang="en-US" sz="1300" b="1" dirty="0">
                <a:latin typeface="Arial" panose="020B0604020202020204" pitchFamily="34" charset="0"/>
                <a:cs typeface="Arial" panose="020B0604020202020204" pitchFamily="34" charset="0"/>
              </a:rPr>
              <a:t>43</a:t>
            </a:r>
            <a:r>
              <a:rPr lang="en-US" sz="1300" dirty="0">
                <a:latin typeface="Arial" panose="020B0604020202020204" pitchFamily="34" charset="0"/>
                <a:cs typeface="Arial" panose="020B0604020202020204" pitchFamily="34" charset="0"/>
              </a:rPr>
              <a:t> And he called unto him his disciples, and saith unto them, Verily I say unto you, That this poor widow hath cast more in, than all they which have cast into the treasury: 44 For all they did cast in of their abundance; </a:t>
            </a:r>
            <a:r>
              <a:rPr lang="en-US" sz="1300" b="1" dirty="0">
                <a:latin typeface="Arial" panose="020B0604020202020204" pitchFamily="34" charset="0"/>
                <a:cs typeface="Arial" panose="020B0604020202020204" pitchFamily="34" charset="0"/>
              </a:rPr>
              <a:t>but she of her want did cast in all that she had, even all her living.</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2 Cor. 8:2 </a:t>
            </a:r>
            <a:r>
              <a:rPr lang="en-US" sz="1300" dirty="0">
                <a:latin typeface="Arial" panose="020B0604020202020204" pitchFamily="34" charset="0"/>
                <a:cs typeface="Arial" panose="020B0604020202020204" pitchFamily="34" charset="0"/>
              </a:rPr>
              <a:t>– see above</a:t>
            </a:r>
          </a:p>
          <a:p>
            <a:endParaRPr lang="en-US" sz="1300" b="1"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Proverbs 6:6-11 KJV 6 </a:t>
            </a:r>
            <a:r>
              <a:rPr lang="en-US" sz="1300" dirty="0">
                <a:latin typeface="Arial" panose="020B0604020202020204" pitchFamily="34" charset="0"/>
                <a:cs typeface="Arial" panose="020B0604020202020204" pitchFamily="34" charset="0"/>
              </a:rPr>
              <a:t>Go to the ant, thou sluggard; consider her ways, and be wise: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Which having no guide, overseer, or ruler, 8 </a:t>
            </a:r>
            <a:r>
              <a:rPr lang="en-US" sz="1300" dirty="0" err="1">
                <a:latin typeface="Arial" panose="020B0604020202020204" pitchFamily="34" charset="0"/>
                <a:cs typeface="Arial" panose="020B0604020202020204" pitchFamily="34" charset="0"/>
              </a:rPr>
              <a:t>Provideth</a:t>
            </a:r>
            <a:r>
              <a:rPr lang="en-US" sz="1300" dirty="0">
                <a:latin typeface="Arial" panose="020B0604020202020204" pitchFamily="34" charset="0"/>
                <a:cs typeface="Arial" panose="020B0604020202020204" pitchFamily="34" charset="0"/>
              </a:rPr>
              <a:t> her meat in the summer, and </a:t>
            </a:r>
            <a:r>
              <a:rPr lang="en-US" sz="1300" dirty="0" err="1">
                <a:latin typeface="Arial" panose="020B0604020202020204" pitchFamily="34" charset="0"/>
                <a:cs typeface="Arial" panose="020B0604020202020204" pitchFamily="34" charset="0"/>
              </a:rPr>
              <a:t>gathereth</a:t>
            </a:r>
            <a:r>
              <a:rPr lang="en-US" sz="1300" dirty="0">
                <a:latin typeface="Arial" panose="020B0604020202020204" pitchFamily="34" charset="0"/>
                <a:cs typeface="Arial" panose="020B0604020202020204" pitchFamily="34" charset="0"/>
              </a:rPr>
              <a:t> her food in the harvest.</a:t>
            </a:r>
            <a:r>
              <a:rPr lang="en-US" sz="1300" b="1" dirty="0">
                <a:latin typeface="Arial" panose="020B0604020202020204" pitchFamily="34" charset="0"/>
                <a:cs typeface="Arial" panose="020B0604020202020204" pitchFamily="34" charset="0"/>
              </a:rPr>
              <a:t> 9 </a:t>
            </a:r>
            <a:r>
              <a:rPr lang="en-US" sz="1300" dirty="0">
                <a:latin typeface="Arial" panose="020B0604020202020204" pitchFamily="34" charset="0"/>
                <a:cs typeface="Arial" panose="020B0604020202020204" pitchFamily="34" charset="0"/>
              </a:rPr>
              <a:t>How long wilt thou sleep, O sluggard? when wilt thou arise out of thy sleep?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Yet a little sleep, a little slumber, a little folding of the hands to sleep: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So shall thy poverty come as one that </a:t>
            </a:r>
            <a:r>
              <a:rPr lang="en-US" sz="1300" dirty="0" err="1">
                <a:latin typeface="Arial" panose="020B0604020202020204" pitchFamily="34" charset="0"/>
                <a:cs typeface="Arial" panose="020B0604020202020204" pitchFamily="34" charset="0"/>
              </a:rPr>
              <a:t>travelleth</a:t>
            </a:r>
            <a:r>
              <a:rPr lang="en-US" sz="1300" dirty="0">
                <a:latin typeface="Arial" panose="020B0604020202020204" pitchFamily="34" charset="0"/>
                <a:cs typeface="Arial" panose="020B0604020202020204" pitchFamily="34" charset="0"/>
              </a:rPr>
              <a:t>, and thy want as an armed man.</a:t>
            </a: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Proverbs 13:4 KJV 4 </a:t>
            </a:r>
            <a:r>
              <a:rPr lang="en-US" sz="1300" dirty="0">
                <a:latin typeface="Arial" panose="020B0604020202020204" pitchFamily="34" charset="0"/>
                <a:cs typeface="Arial" panose="020B0604020202020204" pitchFamily="34" charset="0"/>
              </a:rPr>
              <a:t>The soul of the </a:t>
            </a:r>
            <a:r>
              <a:rPr lang="en-US" sz="1300" b="1" dirty="0">
                <a:latin typeface="Arial" panose="020B0604020202020204" pitchFamily="34" charset="0"/>
                <a:cs typeface="Arial" panose="020B0604020202020204" pitchFamily="34" charset="0"/>
              </a:rPr>
              <a:t>sluggard </a:t>
            </a:r>
            <a:r>
              <a:rPr lang="en-US" sz="1300" b="1" dirty="0" err="1">
                <a:latin typeface="Arial" panose="020B0604020202020204" pitchFamily="34" charset="0"/>
                <a:cs typeface="Arial" panose="020B0604020202020204" pitchFamily="34" charset="0"/>
              </a:rPr>
              <a:t>desireth</a:t>
            </a:r>
            <a:r>
              <a:rPr lang="en-US" sz="1300" b="1" dirty="0">
                <a:latin typeface="Arial" panose="020B0604020202020204" pitchFamily="34" charset="0"/>
                <a:cs typeface="Arial" panose="020B0604020202020204" pitchFamily="34" charset="0"/>
              </a:rPr>
              <a:t>, and hath nothing</a:t>
            </a:r>
            <a:r>
              <a:rPr lang="en-US" sz="1300" dirty="0">
                <a:latin typeface="Arial" panose="020B0604020202020204" pitchFamily="34" charset="0"/>
                <a:cs typeface="Arial" panose="020B0604020202020204" pitchFamily="34" charset="0"/>
              </a:rPr>
              <a:t>: but the soul of the diligent shall be made fat.</a:t>
            </a: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Proverbs 18:9 KJV 9 </a:t>
            </a:r>
            <a:r>
              <a:rPr lang="en-US" sz="1300" dirty="0">
                <a:latin typeface="Arial" panose="020B0604020202020204" pitchFamily="34" charset="0"/>
                <a:cs typeface="Arial" panose="020B0604020202020204" pitchFamily="34" charset="0"/>
              </a:rPr>
              <a:t>He </a:t>
            </a:r>
            <a:r>
              <a:rPr lang="en-US" sz="1300" b="1" dirty="0">
                <a:latin typeface="Arial" panose="020B0604020202020204" pitchFamily="34" charset="0"/>
                <a:cs typeface="Arial" panose="020B0604020202020204" pitchFamily="34" charset="0"/>
              </a:rPr>
              <a:t>also that is slothful in his work is brother to him that is a great waster.</a:t>
            </a: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Proverbs 20:4 KJV 4 </a:t>
            </a:r>
            <a:r>
              <a:rPr lang="en-US" sz="1300" dirty="0">
                <a:latin typeface="Arial" panose="020B0604020202020204" pitchFamily="34" charset="0"/>
                <a:cs typeface="Arial" panose="020B0604020202020204" pitchFamily="34" charset="0"/>
              </a:rPr>
              <a:t>The sluggard will not plow by reason of the cold; therefore shall he beg in harvest, and have nothing.</a:t>
            </a: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Romans 12:11 KJV 11 </a:t>
            </a:r>
            <a:r>
              <a:rPr lang="en-US" sz="1300" dirty="0">
                <a:latin typeface="Arial" panose="020B0604020202020204" pitchFamily="34" charset="0"/>
                <a:cs typeface="Arial" panose="020B0604020202020204" pitchFamily="34" charset="0"/>
              </a:rPr>
              <a:t>Not slothful in business; fervent in spirit; serving the Lord;</a:t>
            </a: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2 Thessalonians 3:6-15 KJV 6</a:t>
            </a:r>
            <a:r>
              <a:rPr lang="en-US" sz="1300" dirty="0">
                <a:latin typeface="Arial" panose="020B0604020202020204" pitchFamily="34" charset="0"/>
                <a:cs typeface="Arial" panose="020B0604020202020204" pitchFamily="34" charset="0"/>
              </a:rPr>
              <a:t> Now we command you, brethren, in the name of our Lord Jesus Christ, that ye withdraw yourselves from every brother that walketh disorderly, and not after the tradition which he received of us.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For yourselves know how ye ought to follow us: for we behaved not ourselves disorderly among you</a:t>
            </a:r>
            <a:r>
              <a:rPr lang="en-US" sz="1300" b="1" dirty="0">
                <a:latin typeface="Arial" panose="020B0604020202020204" pitchFamily="34" charset="0"/>
                <a:cs typeface="Arial" panose="020B0604020202020204" pitchFamily="34" charset="0"/>
              </a:rPr>
              <a:t>; 8</a:t>
            </a:r>
            <a:r>
              <a:rPr lang="en-US" sz="1300" dirty="0">
                <a:latin typeface="Arial" panose="020B0604020202020204" pitchFamily="34" charset="0"/>
                <a:cs typeface="Arial" panose="020B0604020202020204" pitchFamily="34" charset="0"/>
              </a:rPr>
              <a:t> Neither did we eat any man's bread for nought; but wrought with </a:t>
            </a:r>
            <a:r>
              <a:rPr lang="en-US" sz="1300" dirty="0" err="1">
                <a:latin typeface="Arial" panose="020B0604020202020204" pitchFamily="34" charset="0"/>
                <a:cs typeface="Arial" panose="020B0604020202020204" pitchFamily="34" charset="0"/>
              </a:rPr>
              <a:t>labour</a:t>
            </a:r>
            <a:r>
              <a:rPr lang="en-US" sz="1300" dirty="0">
                <a:latin typeface="Arial" panose="020B0604020202020204" pitchFamily="34" charset="0"/>
                <a:cs typeface="Arial" panose="020B0604020202020204" pitchFamily="34" charset="0"/>
              </a:rPr>
              <a:t> and travail night and day, that we might not be chargeable to any of you: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Not because we have not power, but to make ourselves an ensample unto you to follow us.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For even when we were with you, this we commanded you, that if any would not work, neither should he eat.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For we hear that there are some which walk among you disorderly, </a:t>
            </a:r>
            <a:r>
              <a:rPr lang="en-US" sz="1300" b="1" dirty="0">
                <a:latin typeface="Arial" panose="020B0604020202020204" pitchFamily="34" charset="0"/>
                <a:cs typeface="Arial" panose="020B0604020202020204" pitchFamily="34" charset="0"/>
              </a:rPr>
              <a:t>working not at all, but are busybodies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Now them that are such we command and exhort by our Lord Jesus Christ, that with quietness they work, and eat their own bread.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But ye, brethren, be not weary in well doing.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And if any man obey not our word by this epistle, note that man, and have no company with him, that he may be ashamed. </a:t>
            </a:r>
            <a:r>
              <a:rPr lang="en-US" sz="1300" b="1" dirty="0">
                <a:latin typeface="Arial" panose="020B0604020202020204" pitchFamily="34" charset="0"/>
                <a:cs typeface="Arial" panose="020B0604020202020204" pitchFamily="34" charset="0"/>
              </a:rPr>
              <a:t>15 </a:t>
            </a:r>
            <a:r>
              <a:rPr lang="en-US" sz="1300" dirty="0">
                <a:latin typeface="Arial" panose="020B0604020202020204" pitchFamily="34" charset="0"/>
                <a:cs typeface="Arial" panose="020B0604020202020204" pitchFamily="34" charset="0"/>
              </a:rPr>
              <a:t>Yet count him not as an enemy, but admonish him as a brother. </a:t>
            </a:r>
            <a:r>
              <a:rPr lang="en-US" sz="1300" b="1" i="1" dirty="0">
                <a:latin typeface="Arial" panose="020B0604020202020204" pitchFamily="34" charset="0"/>
                <a:cs typeface="Arial" panose="020B0604020202020204" pitchFamily="34" charset="0"/>
              </a:rPr>
              <a:t>Cf. 1 Tim. 5:8</a:t>
            </a:r>
          </a:p>
          <a:p>
            <a:pPr marL="181240" indent="-18124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Luke 15:11-14 KJV 11 </a:t>
            </a:r>
            <a:r>
              <a:rPr lang="en-US" sz="1300" dirty="0">
                <a:latin typeface="Arial" panose="020B0604020202020204" pitchFamily="34" charset="0"/>
                <a:cs typeface="Arial" panose="020B0604020202020204" pitchFamily="34" charset="0"/>
              </a:rPr>
              <a:t>And he said, A certain man had two sons: 12 And the younger of them said to his father, Father, give me the portion of goods that </a:t>
            </a:r>
            <a:r>
              <a:rPr lang="en-US" sz="1300" dirty="0" err="1">
                <a:latin typeface="Arial" panose="020B0604020202020204" pitchFamily="34" charset="0"/>
                <a:cs typeface="Arial" panose="020B0604020202020204" pitchFamily="34" charset="0"/>
              </a:rPr>
              <a:t>falleth</a:t>
            </a:r>
            <a:r>
              <a:rPr lang="en-US" sz="1300" dirty="0">
                <a:latin typeface="Arial" panose="020B0604020202020204" pitchFamily="34" charset="0"/>
                <a:cs typeface="Arial" panose="020B0604020202020204" pitchFamily="34" charset="0"/>
              </a:rPr>
              <a:t> to me. And he divided unto them his living. 13 And not many days after the younger son gathered all together, and took his journey into a far country, and there </a:t>
            </a:r>
            <a:r>
              <a:rPr lang="en-US" sz="1300" b="1" dirty="0">
                <a:latin typeface="Arial" panose="020B0604020202020204" pitchFamily="34" charset="0"/>
                <a:cs typeface="Arial" panose="020B0604020202020204" pitchFamily="34" charset="0"/>
              </a:rPr>
              <a:t>wasted his substance with riotous living</a:t>
            </a:r>
            <a:r>
              <a:rPr lang="en-US" sz="1300" dirty="0">
                <a:latin typeface="Arial" panose="020B0604020202020204" pitchFamily="34" charset="0"/>
                <a:cs typeface="Arial" panose="020B0604020202020204" pitchFamily="34" charset="0"/>
              </a:rPr>
              <a:t>. 14 And when he had spent all, there arose a mighty famine in that land; </a:t>
            </a:r>
            <a:r>
              <a:rPr lang="en-US" sz="1300" b="1" dirty="0">
                <a:latin typeface="Arial" panose="020B0604020202020204" pitchFamily="34" charset="0"/>
                <a:cs typeface="Arial" panose="020B0604020202020204" pitchFamily="34" charset="0"/>
              </a:rPr>
              <a:t>and he began to be in want.</a:t>
            </a:r>
          </a:p>
          <a:p>
            <a:pPr marL="181240" indent="-181240">
              <a:buFont typeface="Arial" panose="020B0604020202020204" pitchFamily="34" charset="0"/>
              <a:buChar char="•"/>
            </a:pPr>
            <a:endParaRPr lang="en-US" sz="1300" b="1"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12</a:t>
            </a:fld>
            <a:endParaRPr lang="en-US" dirty="0"/>
          </a:p>
        </p:txBody>
      </p:sp>
      <p:sp>
        <p:nvSpPr>
          <p:cNvPr id="5" name="Date Placeholder 4">
            <a:extLst>
              <a:ext uri="{FF2B5EF4-FFF2-40B4-BE49-F238E27FC236}">
                <a16:creationId xmlns:a16="http://schemas.microsoft.com/office/drawing/2014/main" id="{2C10D380-CD81-E78F-7083-0EC3D80D9F43}"/>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2089123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3813"/>
            <a:ext cx="4321175" cy="3240087"/>
          </a:xfrm>
        </p:spPr>
      </p:sp>
      <p:sp>
        <p:nvSpPr>
          <p:cNvPr id="3" name="Notes Placeholder 2"/>
          <p:cNvSpPr>
            <a:spLocks noGrp="1"/>
          </p:cNvSpPr>
          <p:nvPr>
            <p:ph type="body" idx="1"/>
          </p:nvPr>
        </p:nvSpPr>
        <p:spPr>
          <a:xfrm>
            <a:off x="0" y="3287077"/>
            <a:ext cx="7313507" cy="6314123"/>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i="1" u="sng" dirty="0">
                <a:latin typeface="Arial" panose="020B0604020202020204" pitchFamily="34" charset="0"/>
                <a:cs typeface="Arial" panose="020B0604020202020204" pitchFamily="34" charset="0"/>
              </a:rPr>
              <a:t>2 How that in a great trial of affliction the abundance of their joy and their deep poverty abounded unto the riches of their liberality.</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i="1" u="sng" dirty="0">
                <a:latin typeface="Arial" panose="020B0604020202020204" pitchFamily="34" charset="0"/>
                <a:cs typeface="Arial" panose="020B0604020202020204" pitchFamily="34" charset="0"/>
              </a:rPr>
              <a:t>4 Praying us with much </a:t>
            </a:r>
            <a:r>
              <a:rPr lang="en-US" sz="1300"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gave their own selves to the Lord, and unto us by the will of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I have financial difficulties:</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Mark 12:41-44 KJV 41 </a:t>
            </a:r>
            <a:r>
              <a:rPr lang="en-US" sz="1300" dirty="0">
                <a:latin typeface="Arial" panose="020B0604020202020204" pitchFamily="34" charset="0"/>
                <a:cs typeface="Arial" panose="020B0604020202020204" pitchFamily="34" charset="0"/>
              </a:rPr>
              <a:t>And Jesus sat over against the treasury, and beheld how the people cast money into the treasury: and many that were rich cast in much. </a:t>
            </a:r>
            <a:r>
              <a:rPr lang="en-US" sz="1300" b="1" dirty="0">
                <a:latin typeface="Arial" panose="020B0604020202020204" pitchFamily="34" charset="0"/>
                <a:cs typeface="Arial" panose="020B0604020202020204" pitchFamily="34" charset="0"/>
              </a:rPr>
              <a:t>42</a:t>
            </a:r>
            <a:r>
              <a:rPr lang="en-US" sz="1300" dirty="0">
                <a:latin typeface="Arial" panose="020B0604020202020204" pitchFamily="34" charset="0"/>
                <a:cs typeface="Arial" panose="020B0604020202020204" pitchFamily="34" charset="0"/>
              </a:rPr>
              <a:t> And there came a certain poor widow, and she threw in two mites, which make a farthing. 43 And he called unto him his disciples, and saith unto them, Verily I say unto you, That this poor widow hath cast more in, than all they which have cast into the treasury: 44 For all they did cast in of their abundance; but she of her want </a:t>
            </a:r>
            <a:r>
              <a:rPr lang="en-US" sz="1300" b="1" dirty="0">
                <a:latin typeface="Arial" panose="020B0604020202020204" pitchFamily="34" charset="0"/>
                <a:cs typeface="Arial" panose="020B0604020202020204" pitchFamily="34" charset="0"/>
              </a:rPr>
              <a:t>did cast in all that she had, even all her living.</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2 Cor. 8:2 </a:t>
            </a:r>
            <a:r>
              <a:rPr lang="en-US" sz="1300" dirty="0">
                <a:latin typeface="Arial" panose="020B0604020202020204" pitchFamily="34" charset="0"/>
                <a:cs typeface="Arial" panose="020B0604020202020204" pitchFamily="34" charset="0"/>
              </a:rPr>
              <a:t>– see above</a:t>
            </a:r>
          </a:p>
          <a:p>
            <a:endParaRPr lang="en-US" sz="1300" b="1"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1 Kings 17:8-13 KJV 8</a:t>
            </a:r>
            <a:r>
              <a:rPr lang="en-US" sz="1300" dirty="0">
                <a:latin typeface="Arial" panose="020B0604020202020204" pitchFamily="34" charset="0"/>
                <a:cs typeface="Arial" panose="020B0604020202020204" pitchFamily="34" charset="0"/>
              </a:rPr>
              <a:t> And the word of the LORD came unto him </a:t>
            </a:r>
            <a:r>
              <a:rPr lang="en-US" sz="1300" b="1" dirty="0">
                <a:latin typeface="Arial" panose="020B0604020202020204" pitchFamily="34" charset="0"/>
                <a:cs typeface="Arial" panose="020B0604020202020204" pitchFamily="34" charset="0"/>
              </a:rPr>
              <a:t>(Elijah), </a:t>
            </a:r>
            <a:r>
              <a:rPr lang="en-US" sz="1300" dirty="0">
                <a:latin typeface="Arial" panose="020B0604020202020204" pitchFamily="34" charset="0"/>
                <a:cs typeface="Arial" panose="020B0604020202020204" pitchFamily="34" charset="0"/>
              </a:rPr>
              <a:t>saying, </a:t>
            </a:r>
            <a:r>
              <a:rPr lang="en-US" sz="1300" b="1" dirty="0">
                <a:latin typeface="Arial" panose="020B0604020202020204" pitchFamily="34" charset="0"/>
                <a:cs typeface="Arial" panose="020B0604020202020204" pitchFamily="34" charset="0"/>
              </a:rPr>
              <a:t>9 </a:t>
            </a:r>
            <a:r>
              <a:rPr lang="en-US" sz="1300" dirty="0">
                <a:latin typeface="Arial" panose="020B0604020202020204" pitchFamily="34" charset="0"/>
                <a:cs typeface="Arial" panose="020B0604020202020204" pitchFamily="34" charset="0"/>
              </a:rPr>
              <a:t>Arise, get thee to Zarephath, which </a:t>
            </a:r>
            <a:r>
              <a:rPr lang="en-US" sz="1300" dirty="0" err="1">
                <a:latin typeface="Arial" panose="020B0604020202020204" pitchFamily="34" charset="0"/>
                <a:cs typeface="Arial" panose="020B0604020202020204" pitchFamily="34" charset="0"/>
              </a:rPr>
              <a:t>belongeth</a:t>
            </a:r>
            <a:r>
              <a:rPr lang="en-US" sz="1300" dirty="0">
                <a:latin typeface="Arial" panose="020B0604020202020204" pitchFamily="34" charset="0"/>
                <a:cs typeface="Arial" panose="020B0604020202020204" pitchFamily="34" charset="0"/>
              </a:rPr>
              <a:t> to </a:t>
            </a:r>
            <a:r>
              <a:rPr lang="en-US" sz="1300" dirty="0" err="1">
                <a:latin typeface="Arial" panose="020B0604020202020204" pitchFamily="34" charset="0"/>
                <a:cs typeface="Arial" panose="020B0604020202020204" pitchFamily="34" charset="0"/>
              </a:rPr>
              <a:t>Zidon</a:t>
            </a:r>
            <a:r>
              <a:rPr lang="en-US" sz="1300" dirty="0">
                <a:latin typeface="Arial" panose="020B0604020202020204" pitchFamily="34" charset="0"/>
                <a:cs typeface="Arial" panose="020B0604020202020204" pitchFamily="34" charset="0"/>
              </a:rPr>
              <a:t>, and dwell there: behold, I have commanded a widow woman there to sustain thee.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So he arose and went to Zarephath. And when he came to the gate of the city, behold, the widow woman was there gathering of sticks: and he called to her, and said, Fetch me, I pray thee, a little water in a vessel, that I may drink. </a:t>
            </a:r>
            <a:r>
              <a:rPr lang="en-US" sz="1300" b="1" dirty="0">
                <a:latin typeface="Arial" panose="020B0604020202020204" pitchFamily="34" charset="0"/>
                <a:cs typeface="Arial" panose="020B0604020202020204" pitchFamily="34" charset="0"/>
              </a:rPr>
              <a:t>11 </a:t>
            </a:r>
            <a:r>
              <a:rPr lang="en-US" sz="1300" dirty="0">
                <a:latin typeface="Arial" panose="020B0604020202020204" pitchFamily="34" charset="0"/>
                <a:cs typeface="Arial" panose="020B0604020202020204" pitchFamily="34" charset="0"/>
              </a:rPr>
              <a:t>And as she was going to fetch it, he called to her, and said, Bring me, I pray thee, a morsel of bread in thine hand. </a:t>
            </a:r>
            <a:r>
              <a:rPr lang="en-US" sz="1300" b="1" dirty="0">
                <a:latin typeface="Arial" panose="020B0604020202020204" pitchFamily="34" charset="0"/>
                <a:cs typeface="Arial" panose="020B0604020202020204" pitchFamily="34" charset="0"/>
              </a:rPr>
              <a:t>12 </a:t>
            </a:r>
            <a:r>
              <a:rPr lang="en-US" sz="1300" dirty="0">
                <a:latin typeface="Arial" panose="020B0604020202020204" pitchFamily="34" charset="0"/>
                <a:cs typeface="Arial" panose="020B0604020202020204" pitchFamily="34" charset="0"/>
              </a:rPr>
              <a:t>And she said, As the LORD thy God </a:t>
            </a:r>
            <a:r>
              <a:rPr lang="en-US" sz="1300" dirty="0" err="1">
                <a:latin typeface="Arial" panose="020B0604020202020204" pitchFamily="34" charset="0"/>
                <a:cs typeface="Arial" panose="020B0604020202020204" pitchFamily="34" charset="0"/>
              </a:rPr>
              <a:t>liveth</a:t>
            </a:r>
            <a:r>
              <a:rPr lang="en-US" sz="1300" dirty="0">
                <a:latin typeface="Arial" panose="020B0604020202020204" pitchFamily="34" charset="0"/>
                <a:cs typeface="Arial" panose="020B0604020202020204" pitchFamily="34" charset="0"/>
              </a:rPr>
              <a:t>, I have not a cake, but an handful of meal in a barrel, and a little oil in a cruse: and, behold, I am gathering two sticks, that I may go in and dress it for me and my son, that we may eat it, and die. </a:t>
            </a:r>
            <a:r>
              <a:rPr lang="en-US" sz="1300" b="1" dirty="0">
                <a:latin typeface="Arial" panose="020B0604020202020204" pitchFamily="34" charset="0"/>
                <a:cs typeface="Arial" panose="020B0604020202020204" pitchFamily="34" charset="0"/>
              </a:rPr>
              <a:t>13 </a:t>
            </a:r>
            <a:r>
              <a:rPr lang="en-US" sz="1300" dirty="0">
                <a:latin typeface="Arial" panose="020B0604020202020204" pitchFamily="34" charset="0"/>
                <a:cs typeface="Arial" panose="020B0604020202020204" pitchFamily="34" charset="0"/>
              </a:rPr>
              <a:t>And Elijah said unto her, Fear not; go and do as thou hast said: but make me thereof a little cake first, and bring it unto me, and after make for thee and for thy son. </a:t>
            </a:r>
            <a:r>
              <a:rPr lang="en-US" sz="1300" b="1" i="1" dirty="0">
                <a:latin typeface="Arial" panose="020B0604020202020204" pitchFamily="34" charset="0"/>
                <a:cs typeface="Arial" panose="020B0604020202020204" pitchFamily="34" charset="0"/>
              </a:rPr>
              <a:t>14 </a:t>
            </a:r>
            <a:r>
              <a:rPr lang="en-US" sz="1300" i="1" dirty="0">
                <a:latin typeface="Arial" panose="020B0604020202020204" pitchFamily="34" charset="0"/>
                <a:cs typeface="Arial" panose="020B0604020202020204" pitchFamily="34" charset="0"/>
              </a:rPr>
              <a:t>For thus saith the LORD God of Israel, The barrel of meal shall not waste, neither shall the cruse of oil fail, until the day that the LORD </a:t>
            </a:r>
            <a:r>
              <a:rPr lang="en-US" sz="1300" i="1" dirty="0" err="1">
                <a:latin typeface="Arial" panose="020B0604020202020204" pitchFamily="34" charset="0"/>
                <a:cs typeface="Arial" panose="020B0604020202020204" pitchFamily="34" charset="0"/>
              </a:rPr>
              <a:t>sendeth</a:t>
            </a:r>
            <a:r>
              <a:rPr lang="en-US" sz="1300" i="1" dirty="0">
                <a:latin typeface="Arial" panose="020B0604020202020204" pitchFamily="34" charset="0"/>
                <a:cs typeface="Arial" panose="020B0604020202020204" pitchFamily="34" charset="0"/>
              </a:rPr>
              <a:t> rain upon the earth. </a:t>
            </a:r>
            <a:r>
              <a:rPr lang="en-US" sz="1300" b="1" i="1" dirty="0">
                <a:latin typeface="Arial" panose="020B0604020202020204" pitchFamily="34" charset="0"/>
                <a:cs typeface="Arial" panose="020B0604020202020204" pitchFamily="34" charset="0"/>
              </a:rPr>
              <a:t>15</a:t>
            </a:r>
            <a:r>
              <a:rPr lang="en-US" sz="1300" i="1" dirty="0">
                <a:latin typeface="Arial" panose="020B0604020202020204" pitchFamily="34" charset="0"/>
                <a:cs typeface="Arial" panose="020B0604020202020204" pitchFamily="34" charset="0"/>
              </a:rPr>
              <a:t> And she went and did according to the saying of Elijah: and she, and he, and her house, did eat many days. </a:t>
            </a:r>
            <a:r>
              <a:rPr lang="en-US" sz="1300" b="1" i="1" dirty="0">
                <a:latin typeface="Arial" panose="020B0604020202020204" pitchFamily="34" charset="0"/>
                <a:cs typeface="Arial" panose="020B0604020202020204" pitchFamily="34" charset="0"/>
              </a:rPr>
              <a:t>16</a:t>
            </a:r>
            <a:r>
              <a:rPr lang="en-US" sz="1300" i="1" dirty="0">
                <a:latin typeface="Arial" panose="020B0604020202020204" pitchFamily="34" charset="0"/>
                <a:cs typeface="Arial" panose="020B0604020202020204" pitchFamily="34" charset="0"/>
              </a:rPr>
              <a:t> And the barrel of meal wasted not, neither did the cruse of oil fail, according to the word of the LORD, which he spake by Elijah.</a:t>
            </a:r>
          </a:p>
          <a:p>
            <a:pPr marL="181240" indent="-18124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Matthew 6:33 KJV 33</a:t>
            </a:r>
            <a:r>
              <a:rPr lang="en-US" sz="1300" dirty="0">
                <a:latin typeface="Arial" panose="020B0604020202020204" pitchFamily="34" charset="0"/>
                <a:cs typeface="Arial" panose="020B0604020202020204" pitchFamily="34" charset="0"/>
              </a:rPr>
              <a:t> But </a:t>
            </a:r>
            <a:r>
              <a:rPr lang="en-US" sz="1300" b="1" dirty="0">
                <a:latin typeface="Arial" panose="020B0604020202020204" pitchFamily="34" charset="0"/>
                <a:cs typeface="Arial" panose="020B0604020202020204" pitchFamily="34" charset="0"/>
              </a:rPr>
              <a:t>seek ye first</a:t>
            </a:r>
            <a:r>
              <a:rPr lang="en-US" sz="1300" dirty="0">
                <a:latin typeface="Arial" panose="020B0604020202020204" pitchFamily="34" charset="0"/>
                <a:cs typeface="Arial" panose="020B0604020202020204" pitchFamily="34" charset="0"/>
              </a:rPr>
              <a:t> the kingdom of God, and his righteousness; and all these things shall be added unto you.</a:t>
            </a: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Matthew 6:19-22 KJV 19 </a:t>
            </a:r>
            <a:r>
              <a:rPr lang="en-US" sz="1300" dirty="0">
                <a:latin typeface="Arial" panose="020B0604020202020204" pitchFamily="34" charset="0"/>
                <a:cs typeface="Arial" panose="020B0604020202020204" pitchFamily="34" charset="0"/>
              </a:rPr>
              <a:t>Lay not up for yourselves treasures upon earth, where moth and rust doth corrupt, and where thieves break through and steal: </a:t>
            </a:r>
            <a:r>
              <a:rPr lang="en-US" sz="1300" b="1" dirty="0">
                <a:latin typeface="Arial" panose="020B0604020202020204" pitchFamily="34" charset="0"/>
                <a:cs typeface="Arial" panose="020B0604020202020204" pitchFamily="34" charset="0"/>
              </a:rPr>
              <a:t>20 </a:t>
            </a:r>
            <a:r>
              <a:rPr lang="en-US" sz="1300" dirty="0">
                <a:latin typeface="Arial" panose="020B0604020202020204" pitchFamily="34" charset="0"/>
                <a:cs typeface="Arial" panose="020B0604020202020204" pitchFamily="34" charset="0"/>
              </a:rPr>
              <a:t>But </a:t>
            </a:r>
            <a:r>
              <a:rPr lang="en-US" sz="1300" b="1" dirty="0">
                <a:latin typeface="Arial" panose="020B0604020202020204" pitchFamily="34" charset="0"/>
                <a:cs typeface="Arial" panose="020B0604020202020204" pitchFamily="34" charset="0"/>
              </a:rPr>
              <a:t>lay up for yourselves treasures in heaven, </a:t>
            </a:r>
            <a:r>
              <a:rPr lang="en-US" sz="1300" dirty="0">
                <a:latin typeface="Arial" panose="020B0604020202020204" pitchFamily="34" charset="0"/>
                <a:cs typeface="Arial" panose="020B0604020202020204" pitchFamily="34" charset="0"/>
              </a:rPr>
              <a:t>where neither moth nor rust doth corrupt, and where thieves do not break through nor steal:</a:t>
            </a:r>
            <a:r>
              <a:rPr lang="en-US" sz="1300" b="1" dirty="0">
                <a:latin typeface="Arial" panose="020B0604020202020204" pitchFamily="34" charset="0"/>
                <a:cs typeface="Arial" panose="020B0604020202020204" pitchFamily="34" charset="0"/>
              </a:rPr>
              <a:t> 21 For where your treasure is, there will your heart be also. </a:t>
            </a:r>
          </a:p>
        </p:txBody>
      </p:sp>
      <p:sp>
        <p:nvSpPr>
          <p:cNvPr id="4" name="Slide Number Placeholder 3"/>
          <p:cNvSpPr>
            <a:spLocks noGrp="1"/>
          </p:cNvSpPr>
          <p:nvPr>
            <p:ph type="sldNum" sz="quarter" idx="5"/>
          </p:nvPr>
        </p:nvSpPr>
        <p:spPr/>
        <p:txBody>
          <a:bodyPr/>
          <a:lstStyle/>
          <a:p>
            <a:fld id="{C58EC616-C518-4358-9496-6C33B2F5FA56}" type="slidenum">
              <a:rPr lang="en-US" smtClean="0"/>
              <a:t>13</a:t>
            </a:fld>
            <a:endParaRPr lang="en-US" dirty="0"/>
          </a:p>
        </p:txBody>
      </p:sp>
      <p:sp>
        <p:nvSpPr>
          <p:cNvPr id="5" name="Date Placeholder 4">
            <a:extLst>
              <a:ext uri="{FF2B5EF4-FFF2-40B4-BE49-F238E27FC236}">
                <a16:creationId xmlns:a16="http://schemas.microsoft.com/office/drawing/2014/main" id="{8F7529E9-C60C-5F67-8563-1A51A4B14D29}"/>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1405626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i="1" u="sng" dirty="0">
                <a:latin typeface="Arial" panose="020B0604020202020204" pitchFamily="34" charset="0"/>
                <a:cs typeface="Arial" panose="020B0604020202020204" pitchFamily="34" charset="0"/>
              </a:rPr>
              <a:t>2 How that in a great trial of affliction the abundance of their joy and their deep poverty abounded unto the riches of their liberality.</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i="1" u="sng" dirty="0">
                <a:latin typeface="Arial" panose="020B0604020202020204" pitchFamily="34" charset="0"/>
                <a:cs typeface="Arial" panose="020B0604020202020204" pitchFamily="34" charset="0"/>
              </a:rPr>
              <a:t>4 Praying us with much </a:t>
            </a:r>
            <a:r>
              <a:rPr lang="en-US" sz="1300"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gave their own selves to the Lord, and unto us by the will of God.</a:t>
            </a:r>
          </a:p>
          <a:p>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Acts 18:1-2 KJV 1  </a:t>
            </a:r>
            <a:r>
              <a:rPr lang="en-US" sz="1300" dirty="0">
                <a:latin typeface="Arial" panose="020B0604020202020204" pitchFamily="34" charset="0"/>
                <a:cs typeface="Arial" panose="020B0604020202020204" pitchFamily="34" charset="0"/>
              </a:rPr>
              <a:t>After these things Paul departed from Athens, and came to Corinth;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And found a certain Jew named Aquila, born in Pontus, lately come from Italy, with his wife Priscilla; </a:t>
            </a:r>
            <a:r>
              <a:rPr lang="en-US" sz="1300" b="1" dirty="0">
                <a:latin typeface="Arial" panose="020B0604020202020204" pitchFamily="34" charset="0"/>
                <a:cs typeface="Arial" panose="020B0604020202020204" pitchFamily="34" charset="0"/>
              </a:rPr>
              <a:t>(because that Claudius had commanded all Jews to depart from Rome:) </a:t>
            </a:r>
            <a:r>
              <a:rPr lang="en-US" sz="1300" dirty="0">
                <a:latin typeface="Arial" panose="020B0604020202020204" pitchFamily="34" charset="0"/>
                <a:cs typeface="Arial" panose="020B0604020202020204" pitchFamily="34" charset="0"/>
              </a:rPr>
              <a:t>and came unto them. </a:t>
            </a:r>
          </a:p>
        </p:txBody>
      </p:sp>
      <p:sp>
        <p:nvSpPr>
          <p:cNvPr id="4" name="Slide Number Placeholder 3"/>
          <p:cNvSpPr>
            <a:spLocks noGrp="1"/>
          </p:cNvSpPr>
          <p:nvPr>
            <p:ph type="sldNum" sz="quarter" idx="5"/>
          </p:nvPr>
        </p:nvSpPr>
        <p:spPr/>
        <p:txBody>
          <a:bodyPr/>
          <a:lstStyle/>
          <a:p>
            <a:fld id="{C58EC616-C518-4358-9496-6C33B2F5FA56}" type="slidenum">
              <a:rPr lang="en-US" smtClean="0"/>
              <a:t>14</a:t>
            </a:fld>
            <a:endParaRPr lang="en-US" dirty="0"/>
          </a:p>
        </p:txBody>
      </p:sp>
      <p:sp>
        <p:nvSpPr>
          <p:cNvPr id="5" name="Date Placeholder 4">
            <a:extLst>
              <a:ext uri="{FF2B5EF4-FFF2-40B4-BE49-F238E27FC236}">
                <a16:creationId xmlns:a16="http://schemas.microsoft.com/office/drawing/2014/main" id="{178EDDC7-B54F-9502-F6D0-02F6591999F4}"/>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2771414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3813"/>
            <a:ext cx="4321175" cy="3240087"/>
          </a:xfrm>
        </p:spPr>
      </p:sp>
      <p:sp>
        <p:nvSpPr>
          <p:cNvPr id="3" name="Notes Placeholder 2"/>
          <p:cNvSpPr>
            <a:spLocks noGrp="1"/>
          </p:cNvSpPr>
          <p:nvPr>
            <p:ph type="body" idx="1"/>
          </p:nvPr>
        </p:nvSpPr>
        <p:spPr>
          <a:xfrm>
            <a:off x="0" y="3287077"/>
            <a:ext cx="7313507" cy="6290786"/>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i="1" u="sng" dirty="0">
                <a:latin typeface="Arial" panose="020B0604020202020204" pitchFamily="34" charset="0"/>
                <a:cs typeface="Arial" panose="020B0604020202020204" pitchFamily="34" charset="0"/>
              </a:rPr>
              <a:t>2 How that in a great trial of affliction the abundance of their joy and their deep poverty abounded unto the riches of their liberality.</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i="1" u="sng" dirty="0">
                <a:latin typeface="Arial" panose="020B0604020202020204" pitchFamily="34" charset="0"/>
                <a:cs typeface="Arial" panose="020B0604020202020204" pitchFamily="34" charset="0"/>
              </a:rPr>
              <a:t>4 Praying us with much </a:t>
            </a:r>
            <a:r>
              <a:rPr lang="en-US" sz="1300"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gave their own selves to the Lord, and unto us by the will of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Romans 1:28-29 KJV 28</a:t>
            </a:r>
            <a:r>
              <a:rPr lang="en-US" sz="1300" dirty="0">
                <a:latin typeface="Arial" panose="020B0604020202020204" pitchFamily="34" charset="0"/>
                <a:cs typeface="Arial" panose="020B0604020202020204" pitchFamily="34" charset="0"/>
              </a:rPr>
              <a:t> And even as they did not like to retain God in their knowledge, God gave them over to a reprobate mind, to do those things which are not convenient; </a:t>
            </a:r>
            <a:r>
              <a:rPr lang="en-US" sz="1300" b="1" dirty="0">
                <a:latin typeface="Arial" panose="020B0604020202020204" pitchFamily="34" charset="0"/>
                <a:cs typeface="Arial" panose="020B0604020202020204" pitchFamily="34" charset="0"/>
              </a:rPr>
              <a:t>29</a:t>
            </a:r>
            <a:r>
              <a:rPr lang="en-US" sz="1300" dirty="0">
                <a:latin typeface="Arial" panose="020B0604020202020204" pitchFamily="34" charset="0"/>
                <a:cs typeface="Arial" panose="020B0604020202020204" pitchFamily="34" charset="0"/>
              </a:rPr>
              <a:t> Being filled with all unrighteousness, fornication, wickedness, </a:t>
            </a:r>
            <a:r>
              <a:rPr lang="en-US" sz="1300" b="1" dirty="0">
                <a:latin typeface="Arial" panose="020B0604020202020204" pitchFamily="34" charset="0"/>
                <a:cs typeface="Arial" panose="020B0604020202020204" pitchFamily="34" charset="0"/>
              </a:rPr>
              <a:t>covetousness,</a:t>
            </a:r>
            <a:r>
              <a:rPr lang="en-US" sz="1300" dirty="0">
                <a:latin typeface="Arial" panose="020B0604020202020204" pitchFamily="34" charset="0"/>
                <a:cs typeface="Arial" panose="020B0604020202020204" pitchFamily="34" charset="0"/>
              </a:rPr>
              <a:t> maliciousness; full of envy, murder, debate, deceit, malignity; whisperers,</a:t>
            </a:r>
          </a:p>
          <a:p>
            <a:r>
              <a:rPr lang="en-US" sz="1300" b="1" dirty="0">
                <a:latin typeface="Arial" panose="020B0604020202020204" pitchFamily="34" charset="0"/>
                <a:cs typeface="Arial" panose="020B0604020202020204" pitchFamily="34" charset="0"/>
              </a:rPr>
              <a:t>Luke 12:15 KJV 15 </a:t>
            </a:r>
            <a:r>
              <a:rPr lang="en-US" sz="1300" dirty="0">
                <a:latin typeface="Arial" panose="020B0604020202020204" pitchFamily="34" charset="0"/>
                <a:cs typeface="Arial" panose="020B0604020202020204" pitchFamily="34" charset="0"/>
              </a:rPr>
              <a:t>And he said unto them, </a:t>
            </a:r>
            <a:r>
              <a:rPr lang="en-US" sz="1300" b="1" dirty="0">
                <a:latin typeface="Arial" panose="020B0604020202020204" pitchFamily="34" charset="0"/>
                <a:cs typeface="Arial" panose="020B0604020202020204" pitchFamily="34" charset="0"/>
              </a:rPr>
              <a:t>Take heed, and beware of covetousness: for a man's life </a:t>
            </a:r>
            <a:r>
              <a:rPr lang="en-US" sz="1300" b="1" dirty="0" err="1">
                <a:latin typeface="Arial" panose="020B0604020202020204" pitchFamily="34" charset="0"/>
                <a:cs typeface="Arial" panose="020B0604020202020204" pitchFamily="34" charset="0"/>
              </a:rPr>
              <a:t>consisteth</a:t>
            </a:r>
            <a:r>
              <a:rPr lang="en-US" sz="1300" b="1" dirty="0">
                <a:latin typeface="Arial" panose="020B0604020202020204" pitchFamily="34" charset="0"/>
                <a:cs typeface="Arial" panose="020B0604020202020204" pitchFamily="34" charset="0"/>
              </a:rPr>
              <a:t> not in the abundance of the things which he </a:t>
            </a:r>
            <a:r>
              <a:rPr lang="en-US" sz="1300" b="1" dirty="0" err="1">
                <a:latin typeface="Arial" panose="020B0604020202020204" pitchFamily="34" charset="0"/>
                <a:cs typeface="Arial" panose="020B0604020202020204" pitchFamily="34" charset="0"/>
              </a:rPr>
              <a:t>possesseth</a:t>
            </a:r>
            <a:r>
              <a:rPr lang="en-US" sz="1300" b="1" dirty="0">
                <a:latin typeface="Arial" panose="020B0604020202020204" pitchFamily="34" charset="0"/>
                <a:cs typeface="Arial" panose="020B0604020202020204" pitchFamily="34" charset="0"/>
              </a:rPr>
              <a:t>.</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Romans 15:1-3 KJV 1 </a:t>
            </a:r>
            <a:r>
              <a:rPr lang="en-US" sz="1300" dirty="0">
                <a:latin typeface="Arial" panose="020B0604020202020204" pitchFamily="34" charset="0"/>
                <a:cs typeface="Arial" panose="020B0604020202020204" pitchFamily="34" charset="0"/>
              </a:rPr>
              <a:t>We then that are strong ought to bear the infirmities of the weak, and not to please ourselves. </a:t>
            </a:r>
            <a:r>
              <a:rPr lang="en-US" sz="1300" b="1" dirty="0">
                <a:latin typeface="Arial" panose="020B0604020202020204" pitchFamily="34" charset="0"/>
                <a:cs typeface="Arial" panose="020B0604020202020204" pitchFamily="34" charset="0"/>
              </a:rPr>
              <a:t>2 </a:t>
            </a:r>
            <a:r>
              <a:rPr lang="en-US" sz="1300" dirty="0">
                <a:latin typeface="Arial" panose="020B0604020202020204" pitchFamily="34" charset="0"/>
                <a:cs typeface="Arial" panose="020B0604020202020204" pitchFamily="34" charset="0"/>
              </a:rPr>
              <a:t> Let every one of us please his </a:t>
            </a:r>
            <a:r>
              <a:rPr lang="en-US" sz="1300" dirty="0" err="1">
                <a:latin typeface="Arial" panose="020B0604020202020204" pitchFamily="34" charset="0"/>
                <a:cs typeface="Arial" panose="020B0604020202020204" pitchFamily="34" charset="0"/>
              </a:rPr>
              <a:t>neighbour</a:t>
            </a:r>
            <a:r>
              <a:rPr lang="en-US" sz="1300" dirty="0">
                <a:latin typeface="Arial" panose="020B0604020202020204" pitchFamily="34" charset="0"/>
                <a:cs typeface="Arial" panose="020B0604020202020204" pitchFamily="34" charset="0"/>
              </a:rPr>
              <a:t> for his good to edification.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For even Christ </a:t>
            </a:r>
            <a:r>
              <a:rPr lang="en-US" sz="1300" b="1" dirty="0">
                <a:latin typeface="Arial" panose="020B0604020202020204" pitchFamily="34" charset="0"/>
                <a:cs typeface="Arial" panose="020B0604020202020204" pitchFamily="34" charset="0"/>
              </a:rPr>
              <a:t>pleased not himself; but, as it is written, The reproaches of them that reproached thee fell on me.</a:t>
            </a:r>
          </a:p>
          <a:p>
            <a:r>
              <a:rPr lang="en-US" sz="1300" b="1" dirty="0">
                <a:latin typeface="Arial" panose="020B0604020202020204" pitchFamily="34" charset="0"/>
                <a:cs typeface="Arial" panose="020B0604020202020204" pitchFamily="34" charset="0"/>
              </a:rPr>
              <a:t>Philippians 2:1-4 KJV 1 </a:t>
            </a:r>
            <a:r>
              <a:rPr lang="en-US" sz="1300" dirty="0">
                <a:latin typeface="Arial" panose="020B0604020202020204" pitchFamily="34" charset="0"/>
                <a:cs typeface="Arial" panose="020B0604020202020204" pitchFamily="34" charset="0"/>
              </a:rPr>
              <a:t>If there be therefore any consolation in Christ, if any comfort of love, if any fellowship of the Spirit, if any bowels and mercies,</a:t>
            </a:r>
            <a:r>
              <a:rPr lang="en-US" sz="1300" b="1" dirty="0">
                <a:latin typeface="Arial" panose="020B0604020202020204" pitchFamily="34" charset="0"/>
                <a:cs typeface="Arial" panose="020B0604020202020204" pitchFamily="34" charset="0"/>
              </a:rPr>
              <a:t> 2 </a:t>
            </a:r>
            <a:r>
              <a:rPr lang="en-US" sz="1300" dirty="0">
                <a:latin typeface="Arial" panose="020B0604020202020204" pitchFamily="34" charset="0"/>
                <a:cs typeface="Arial" panose="020B0604020202020204" pitchFamily="34" charset="0"/>
              </a:rPr>
              <a:t>Fulfil ye my joy, that ye be likeminded, having the same love, being of one accord, of one mind.</a:t>
            </a:r>
            <a:r>
              <a:rPr lang="en-US" sz="1300" b="1" dirty="0">
                <a:latin typeface="Arial" panose="020B0604020202020204" pitchFamily="34" charset="0"/>
                <a:cs typeface="Arial" panose="020B0604020202020204" pitchFamily="34" charset="0"/>
              </a:rPr>
              <a:t> 3 </a:t>
            </a:r>
            <a:r>
              <a:rPr lang="en-US" sz="1300" dirty="0">
                <a:latin typeface="Arial" panose="020B0604020202020204" pitchFamily="34" charset="0"/>
                <a:cs typeface="Arial" panose="020B0604020202020204" pitchFamily="34" charset="0"/>
              </a:rPr>
              <a:t>Let nothing be done through strife or vainglory; but in lowliness of mind let each esteem other better than themselves.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Look not every man on his own things, but every man also on the things of others.</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Ecclesiastes 5:10 NKJV 10 </a:t>
            </a:r>
            <a:r>
              <a:rPr lang="en-US" sz="1300" dirty="0">
                <a:latin typeface="Arial" panose="020B0604020202020204" pitchFamily="34" charset="0"/>
                <a:cs typeface="Arial" panose="020B0604020202020204" pitchFamily="34" charset="0"/>
              </a:rPr>
              <a:t>He who loves </a:t>
            </a:r>
            <a:r>
              <a:rPr lang="en-US" sz="1300" b="1" dirty="0">
                <a:latin typeface="Arial" panose="020B0604020202020204" pitchFamily="34" charset="0"/>
                <a:cs typeface="Arial" panose="020B0604020202020204" pitchFamily="34" charset="0"/>
              </a:rPr>
              <a:t>silver will not be satisfied with silver</a:t>
            </a:r>
            <a:r>
              <a:rPr lang="en-US" sz="1300" dirty="0">
                <a:latin typeface="Arial" panose="020B0604020202020204" pitchFamily="34" charset="0"/>
                <a:cs typeface="Arial" panose="020B0604020202020204" pitchFamily="34" charset="0"/>
              </a:rPr>
              <a:t>; Nor he who </a:t>
            </a:r>
            <a:r>
              <a:rPr lang="en-US" sz="1300" b="1" dirty="0">
                <a:latin typeface="Arial" panose="020B0604020202020204" pitchFamily="34" charset="0"/>
                <a:cs typeface="Arial" panose="020B0604020202020204" pitchFamily="34" charset="0"/>
              </a:rPr>
              <a:t>loves abundance, with increase</a:t>
            </a:r>
            <a:r>
              <a:rPr lang="en-US" sz="1300" dirty="0">
                <a:latin typeface="Arial" panose="020B0604020202020204" pitchFamily="34" charset="0"/>
                <a:cs typeface="Arial" panose="020B0604020202020204" pitchFamily="34" charset="0"/>
              </a:rPr>
              <a:t>. This also is vanity.</a:t>
            </a:r>
          </a:p>
          <a:p>
            <a:r>
              <a:rPr lang="en-US" sz="1300" b="1" dirty="0">
                <a:latin typeface="Arial" panose="020B0604020202020204" pitchFamily="34" charset="0"/>
                <a:cs typeface="Arial" panose="020B0604020202020204" pitchFamily="34" charset="0"/>
              </a:rPr>
              <a:t>Philippians 4:11 NKJV 11 </a:t>
            </a:r>
            <a:r>
              <a:rPr lang="en-US" sz="1300" dirty="0">
                <a:latin typeface="Arial" panose="020B0604020202020204" pitchFamily="34" charset="0"/>
                <a:cs typeface="Arial" panose="020B0604020202020204" pitchFamily="34" charset="0"/>
              </a:rPr>
              <a:t>Not that I speak in regard to need, for I have learned in whatever state I am, </a:t>
            </a:r>
            <a:r>
              <a:rPr lang="en-US" sz="1300" b="1" dirty="0">
                <a:latin typeface="Arial" panose="020B0604020202020204" pitchFamily="34" charset="0"/>
                <a:cs typeface="Arial" panose="020B0604020202020204" pitchFamily="34" charset="0"/>
              </a:rPr>
              <a:t>to be content: 12 </a:t>
            </a:r>
            <a:r>
              <a:rPr lang="en-US" sz="1300" dirty="0">
                <a:latin typeface="Arial" panose="020B0604020202020204" pitchFamily="34" charset="0"/>
                <a:cs typeface="Arial" panose="020B0604020202020204" pitchFamily="34" charset="0"/>
              </a:rPr>
              <a:t>I know how to be abased, and I know how to abound. Everywhere and in all things I have learned both to be full and to be hungry, both to abound and to suffer need.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Matthew 19:16-22 KJV 16</a:t>
            </a:r>
            <a:r>
              <a:rPr lang="en-US" sz="1300" dirty="0">
                <a:latin typeface="Arial" panose="020B0604020202020204" pitchFamily="34" charset="0"/>
                <a:cs typeface="Arial" panose="020B0604020202020204" pitchFamily="34" charset="0"/>
              </a:rPr>
              <a:t> And, behold, one came and said unto him, </a:t>
            </a:r>
            <a:r>
              <a:rPr lang="en-US" sz="1300" b="1" dirty="0">
                <a:latin typeface="Arial" panose="020B0604020202020204" pitchFamily="34" charset="0"/>
                <a:cs typeface="Arial" panose="020B0604020202020204" pitchFamily="34" charset="0"/>
              </a:rPr>
              <a:t>Good Master, what good thing shall I do, that I may have eternal life? 17 </a:t>
            </a:r>
            <a:r>
              <a:rPr lang="en-US" sz="1300" dirty="0">
                <a:latin typeface="Arial" panose="020B0604020202020204" pitchFamily="34" charset="0"/>
                <a:cs typeface="Arial" panose="020B0604020202020204" pitchFamily="34" charset="0"/>
              </a:rPr>
              <a:t>And he said unto him, Why </a:t>
            </a:r>
            <a:r>
              <a:rPr lang="en-US" sz="1300" dirty="0" err="1">
                <a:latin typeface="Arial" panose="020B0604020202020204" pitchFamily="34" charset="0"/>
                <a:cs typeface="Arial" panose="020B0604020202020204" pitchFamily="34" charset="0"/>
              </a:rPr>
              <a:t>callest</a:t>
            </a:r>
            <a:r>
              <a:rPr lang="en-US" sz="1300" dirty="0">
                <a:latin typeface="Arial" panose="020B0604020202020204" pitchFamily="34" charset="0"/>
                <a:cs typeface="Arial" panose="020B0604020202020204" pitchFamily="34" charset="0"/>
              </a:rPr>
              <a:t> thou me good? there is none good but one, that is, God: but if thou wilt enter into life, keep the commandments.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He saith unto him, Which? Jesus said, Thou shalt do no murder, Thou shalt not commit adultery, Thou shalt not steal, Thou shalt not bear false witness,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Honour</a:t>
            </a:r>
            <a:r>
              <a:rPr lang="en-US" sz="1300" dirty="0">
                <a:latin typeface="Arial" panose="020B0604020202020204" pitchFamily="34" charset="0"/>
                <a:cs typeface="Arial" panose="020B0604020202020204" pitchFamily="34" charset="0"/>
              </a:rPr>
              <a:t> thy father and thy mother: and, Thou shalt love thy </a:t>
            </a:r>
            <a:r>
              <a:rPr lang="en-US" sz="1300" dirty="0" err="1">
                <a:latin typeface="Arial" panose="020B0604020202020204" pitchFamily="34" charset="0"/>
                <a:cs typeface="Arial" panose="020B0604020202020204" pitchFamily="34" charset="0"/>
              </a:rPr>
              <a:t>neighbour</a:t>
            </a:r>
            <a:r>
              <a:rPr lang="en-US" sz="1300" dirty="0">
                <a:latin typeface="Arial" panose="020B0604020202020204" pitchFamily="34" charset="0"/>
                <a:cs typeface="Arial" panose="020B0604020202020204" pitchFamily="34" charset="0"/>
              </a:rPr>
              <a:t> as thyself.</a:t>
            </a:r>
            <a:r>
              <a:rPr lang="en-US" sz="1300" b="1" dirty="0">
                <a:latin typeface="Arial" panose="020B0604020202020204" pitchFamily="34" charset="0"/>
                <a:cs typeface="Arial" panose="020B0604020202020204" pitchFamily="34" charset="0"/>
              </a:rPr>
              <a:t> 20 </a:t>
            </a:r>
            <a:r>
              <a:rPr lang="en-US" sz="1300" dirty="0">
                <a:latin typeface="Arial" panose="020B0604020202020204" pitchFamily="34" charset="0"/>
                <a:cs typeface="Arial" panose="020B0604020202020204" pitchFamily="34" charset="0"/>
              </a:rPr>
              <a:t>The young man saith unto him, All these things have I kept from my youth up: what lack I yet? </a:t>
            </a:r>
            <a:r>
              <a:rPr lang="en-US" sz="1300" b="1" dirty="0">
                <a:latin typeface="Arial" panose="020B0604020202020204" pitchFamily="34" charset="0"/>
                <a:cs typeface="Arial" panose="020B0604020202020204" pitchFamily="34" charset="0"/>
              </a:rPr>
              <a:t>21 Jesus said unto him, </a:t>
            </a:r>
            <a:r>
              <a:rPr lang="en-US" sz="1300" b="1" u="sng" dirty="0">
                <a:latin typeface="Arial" panose="020B0604020202020204" pitchFamily="34" charset="0"/>
                <a:cs typeface="Arial" panose="020B0604020202020204" pitchFamily="34" charset="0"/>
              </a:rPr>
              <a:t>If thou wilt be perfect</a:t>
            </a:r>
            <a:r>
              <a:rPr lang="en-US" sz="1300" b="1" dirty="0">
                <a:latin typeface="Arial" panose="020B0604020202020204" pitchFamily="34" charset="0"/>
                <a:cs typeface="Arial" panose="020B0604020202020204" pitchFamily="34" charset="0"/>
              </a:rPr>
              <a:t>, go and sell that thou hast, and give to the poor, and thou shalt have treasure in heaven: and come and follow me. 22 But when the young man heard that saying, he went away sorrowful: </a:t>
            </a:r>
            <a:r>
              <a:rPr lang="en-US" sz="1300" b="1" u="sng" dirty="0">
                <a:latin typeface="Arial" panose="020B0604020202020204" pitchFamily="34" charset="0"/>
                <a:cs typeface="Arial" panose="020B0604020202020204" pitchFamily="34" charset="0"/>
              </a:rPr>
              <a:t>for he had great possessions</a:t>
            </a:r>
            <a:r>
              <a:rPr lang="en-US" sz="1300" b="1" dirty="0">
                <a:latin typeface="Arial" panose="020B0604020202020204" pitchFamily="34" charset="0"/>
                <a:cs typeface="Arial" panose="020B0604020202020204" pitchFamily="34" charset="0"/>
              </a:rPr>
              <a:t>.</a:t>
            </a:r>
          </a:p>
          <a:p>
            <a:r>
              <a:rPr lang="en-US" sz="1300" b="1" dirty="0">
                <a:latin typeface="Arial" panose="020B0604020202020204" pitchFamily="34" charset="0"/>
                <a:cs typeface="Arial" panose="020B0604020202020204" pitchFamily="34" charset="0"/>
              </a:rPr>
              <a:t>1 Timothy 6:8-10 NKJV 8 </a:t>
            </a:r>
            <a:r>
              <a:rPr lang="en-US" sz="1300" dirty="0">
                <a:latin typeface="Arial" panose="020B0604020202020204" pitchFamily="34" charset="0"/>
                <a:cs typeface="Arial" panose="020B0604020202020204" pitchFamily="34" charset="0"/>
              </a:rPr>
              <a:t>And having food and clothing, with these we shall be content.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But those who desire to be rich fall into temptation and a snare, and into many foolish and harmful lusts which drown men in destruction and perdition. </a:t>
            </a:r>
            <a:r>
              <a:rPr lang="en-US" sz="1300" b="1" dirty="0">
                <a:latin typeface="Arial" panose="020B0604020202020204" pitchFamily="34" charset="0"/>
                <a:cs typeface="Arial" panose="020B0604020202020204" pitchFamily="34" charset="0"/>
              </a:rPr>
              <a:t>10 </a:t>
            </a:r>
            <a:r>
              <a:rPr lang="en-US" sz="1300" dirty="0">
                <a:latin typeface="Arial" panose="020B0604020202020204" pitchFamily="34" charset="0"/>
                <a:cs typeface="Arial" panose="020B0604020202020204" pitchFamily="34" charset="0"/>
              </a:rPr>
              <a:t>For </a:t>
            </a:r>
            <a:r>
              <a:rPr lang="en-US" sz="1300" b="1" dirty="0">
                <a:latin typeface="Arial" panose="020B0604020202020204" pitchFamily="34" charset="0"/>
                <a:cs typeface="Arial" panose="020B0604020202020204" pitchFamily="34" charset="0"/>
              </a:rPr>
              <a:t>the love of money is a root of all kinds of evil</a:t>
            </a:r>
            <a:r>
              <a:rPr lang="en-US" sz="1300" dirty="0">
                <a:latin typeface="Arial" panose="020B0604020202020204" pitchFamily="34" charset="0"/>
                <a:cs typeface="Arial" panose="020B0604020202020204" pitchFamily="34" charset="0"/>
              </a:rPr>
              <a:t>, for which some have strayed from the faith in their greediness, and pierced themselves through with many sorrows.</a:t>
            </a:r>
          </a:p>
        </p:txBody>
      </p:sp>
      <p:sp>
        <p:nvSpPr>
          <p:cNvPr id="4" name="Slide Number Placeholder 3"/>
          <p:cNvSpPr>
            <a:spLocks noGrp="1"/>
          </p:cNvSpPr>
          <p:nvPr>
            <p:ph type="sldNum" sz="quarter" idx="5"/>
          </p:nvPr>
        </p:nvSpPr>
        <p:spPr/>
        <p:txBody>
          <a:bodyPr/>
          <a:lstStyle/>
          <a:p>
            <a:fld id="{C58EC616-C518-4358-9496-6C33B2F5FA56}" type="slidenum">
              <a:rPr lang="en-US" smtClean="0"/>
              <a:t>15</a:t>
            </a:fld>
            <a:endParaRPr lang="en-US" dirty="0"/>
          </a:p>
        </p:txBody>
      </p:sp>
      <p:sp>
        <p:nvSpPr>
          <p:cNvPr id="5" name="Date Placeholder 4">
            <a:extLst>
              <a:ext uri="{FF2B5EF4-FFF2-40B4-BE49-F238E27FC236}">
                <a16:creationId xmlns:a16="http://schemas.microsoft.com/office/drawing/2014/main" id="{9D950F7D-FE2F-1E5A-EDC5-37BF7F592F25}"/>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3112264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0"/>
            <a:ext cx="4321175" cy="3240088"/>
          </a:xfrm>
        </p:spPr>
      </p:sp>
      <p:sp>
        <p:nvSpPr>
          <p:cNvPr id="3" name="Notes Placeholder 2"/>
          <p:cNvSpPr>
            <a:spLocks noGrp="1"/>
          </p:cNvSpPr>
          <p:nvPr>
            <p:ph type="body" idx="1"/>
          </p:nvPr>
        </p:nvSpPr>
        <p:spPr>
          <a:xfrm>
            <a:off x="0" y="3240405"/>
            <a:ext cx="7313507" cy="6444806"/>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i="1" u="sng" dirty="0">
                <a:latin typeface="Arial" panose="020B0604020202020204" pitchFamily="34" charset="0"/>
                <a:cs typeface="Arial" panose="020B0604020202020204" pitchFamily="34" charset="0"/>
              </a:rPr>
              <a:t>2 How that in a great trial of affliction the abundance of their joy and their deep poverty abounded unto the riches of their liberality.</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b="1" i="1" u="sng" dirty="0">
                <a:latin typeface="Arial" panose="020B0604020202020204" pitchFamily="34" charset="0"/>
                <a:cs typeface="Arial" panose="020B0604020202020204" pitchFamily="34" charset="0"/>
              </a:rPr>
              <a:t>4</a:t>
            </a:r>
            <a:r>
              <a:rPr lang="en-US" sz="1300" i="1" u="sng" dirty="0">
                <a:latin typeface="Arial" panose="020B0604020202020204" pitchFamily="34" charset="0"/>
                <a:cs typeface="Arial" panose="020B0604020202020204" pitchFamily="34" charset="0"/>
              </a:rPr>
              <a:t> Praying us with much </a:t>
            </a:r>
            <a:r>
              <a:rPr lang="en-US" sz="1300"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a:t>
            </a:r>
            <a:r>
              <a:rPr lang="en-US" sz="1300" b="1" dirty="0">
                <a:latin typeface="Arial" panose="020B0604020202020204" pitchFamily="34" charset="0"/>
                <a:cs typeface="Arial" panose="020B0604020202020204" pitchFamily="34" charset="0"/>
              </a:rPr>
              <a:t>gave their own selves to the Lord</a:t>
            </a:r>
            <a:r>
              <a:rPr lang="en-US" sz="1300" dirty="0">
                <a:latin typeface="Arial" panose="020B0604020202020204" pitchFamily="34" charset="0"/>
                <a:cs typeface="Arial" panose="020B0604020202020204" pitchFamily="34" charset="0"/>
              </a:rPr>
              <a:t>, and unto us by the will of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2 Peter 1:3-4 KJV 3</a:t>
            </a:r>
            <a:r>
              <a:rPr lang="en-US" sz="1300" dirty="0">
                <a:latin typeface="Arial" panose="020B0604020202020204" pitchFamily="34" charset="0"/>
                <a:cs typeface="Arial" panose="020B0604020202020204" pitchFamily="34" charset="0"/>
              </a:rPr>
              <a:t> According as his divine power hath given unto us all things that pertain unto life and godliness, through the knowledge of him that hath called us to glory and virtue:</a:t>
            </a:r>
            <a:r>
              <a:rPr lang="en-US" sz="1300" b="1" dirty="0">
                <a:latin typeface="Arial" panose="020B0604020202020204" pitchFamily="34" charset="0"/>
                <a:cs typeface="Arial" panose="020B0604020202020204" pitchFamily="34" charset="0"/>
              </a:rPr>
              <a:t> 4 </a:t>
            </a:r>
            <a:r>
              <a:rPr lang="en-US" sz="1300" dirty="0">
                <a:latin typeface="Arial" panose="020B0604020202020204" pitchFamily="34" charset="0"/>
                <a:cs typeface="Arial" panose="020B0604020202020204" pitchFamily="34" charset="0"/>
              </a:rPr>
              <a:t>Whereby are given unto us exceeding great and precious promises: that </a:t>
            </a:r>
            <a:r>
              <a:rPr lang="en-US" sz="1300" b="1" dirty="0">
                <a:latin typeface="Arial" panose="020B0604020202020204" pitchFamily="34" charset="0"/>
                <a:cs typeface="Arial" panose="020B0604020202020204" pitchFamily="34" charset="0"/>
              </a:rPr>
              <a:t>by these ye might be partakers of the divine nature</a:t>
            </a:r>
            <a:r>
              <a:rPr lang="en-US" sz="1300" dirty="0">
                <a:latin typeface="Arial" panose="020B0604020202020204" pitchFamily="34" charset="0"/>
                <a:cs typeface="Arial" panose="020B0604020202020204" pitchFamily="34" charset="0"/>
              </a:rPr>
              <a:t>, having escaped the corruption that is in the world through lust.</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John 3:16 KJV 16 </a:t>
            </a:r>
            <a:r>
              <a:rPr lang="en-US" sz="1300" dirty="0">
                <a:latin typeface="Arial" panose="020B0604020202020204" pitchFamily="34" charset="0"/>
                <a:cs typeface="Arial" panose="020B0604020202020204" pitchFamily="34" charset="0"/>
              </a:rPr>
              <a:t>For God so loved the world, that he gave his only begotten Son, that whosoever believeth in him should not perish, but have everlasting life.</a:t>
            </a:r>
          </a:p>
          <a:p>
            <a:r>
              <a:rPr lang="en-US" sz="1300" b="1" dirty="0">
                <a:latin typeface="Arial" panose="020B0604020202020204" pitchFamily="34" charset="0"/>
                <a:cs typeface="Arial" panose="020B0604020202020204" pitchFamily="34" charset="0"/>
              </a:rPr>
              <a:t>Matthew 20:28 KJV 28 </a:t>
            </a:r>
            <a:r>
              <a:rPr lang="en-US" sz="1300" dirty="0">
                <a:latin typeface="Arial" panose="020B0604020202020204" pitchFamily="34" charset="0"/>
                <a:cs typeface="Arial" panose="020B0604020202020204" pitchFamily="34" charset="0"/>
              </a:rPr>
              <a:t>Even as the Son of man came not to be ministered unto, but to minister, </a:t>
            </a:r>
            <a:r>
              <a:rPr lang="en-US" sz="1300" b="1" dirty="0">
                <a:latin typeface="Arial" panose="020B0604020202020204" pitchFamily="34" charset="0"/>
                <a:cs typeface="Arial" panose="020B0604020202020204" pitchFamily="34" charset="0"/>
              </a:rPr>
              <a:t>and to give his life a ransom for many.</a:t>
            </a:r>
          </a:p>
          <a:p>
            <a:r>
              <a:rPr lang="en-US" sz="1300" b="1" dirty="0">
                <a:latin typeface="Arial" panose="020B0604020202020204" pitchFamily="34" charset="0"/>
                <a:cs typeface="Arial" panose="020B0604020202020204" pitchFamily="34" charset="0"/>
              </a:rPr>
              <a:t>1 Timothy 2:6 KJV 6 </a:t>
            </a:r>
            <a:r>
              <a:rPr lang="en-US" sz="1300" dirty="0">
                <a:latin typeface="Arial" panose="020B0604020202020204" pitchFamily="34" charset="0"/>
                <a:cs typeface="Arial" panose="020B0604020202020204" pitchFamily="34" charset="0"/>
              </a:rPr>
              <a:t>Who </a:t>
            </a:r>
            <a:r>
              <a:rPr lang="en-US" sz="1300" b="1" dirty="0">
                <a:latin typeface="Arial" panose="020B0604020202020204" pitchFamily="34" charset="0"/>
                <a:cs typeface="Arial" panose="020B0604020202020204" pitchFamily="34" charset="0"/>
              </a:rPr>
              <a:t>gave himself a ransom for all</a:t>
            </a:r>
            <a:r>
              <a:rPr lang="en-US" sz="1300" dirty="0">
                <a:latin typeface="Arial" panose="020B0604020202020204" pitchFamily="34" charset="0"/>
                <a:cs typeface="Arial" panose="020B0604020202020204" pitchFamily="34" charset="0"/>
              </a:rPr>
              <a:t>, to be testified in due time.</a:t>
            </a:r>
          </a:p>
        </p:txBody>
      </p:sp>
      <p:sp>
        <p:nvSpPr>
          <p:cNvPr id="4" name="Slide Number Placeholder 3"/>
          <p:cNvSpPr>
            <a:spLocks noGrp="1"/>
          </p:cNvSpPr>
          <p:nvPr>
            <p:ph type="sldNum" sz="quarter" idx="5"/>
          </p:nvPr>
        </p:nvSpPr>
        <p:spPr/>
        <p:txBody>
          <a:bodyPr/>
          <a:lstStyle/>
          <a:p>
            <a:fld id="{C58EC616-C518-4358-9496-6C33B2F5FA56}" type="slidenum">
              <a:rPr lang="en-US" smtClean="0"/>
              <a:t>16</a:t>
            </a:fld>
            <a:endParaRPr lang="en-US" dirty="0"/>
          </a:p>
        </p:txBody>
      </p:sp>
      <p:sp>
        <p:nvSpPr>
          <p:cNvPr id="5" name="Date Placeholder 4">
            <a:extLst>
              <a:ext uri="{FF2B5EF4-FFF2-40B4-BE49-F238E27FC236}">
                <a16:creationId xmlns:a16="http://schemas.microsoft.com/office/drawing/2014/main" id="{2A5C249F-3BE7-17F7-DB00-9C9B5662E793}"/>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1149310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47625"/>
            <a:ext cx="4321175" cy="3241675"/>
          </a:xfrm>
        </p:spPr>
      </p:sp>
      <p:sp>
        <p:nvSpPr>
          <p:cNvPr id="3" name="Notes Placeholder 2"/>
          <p:cNvSpPr>
            <a:spLocks noGrp="1"/>
          </p:cNvSpPr>
          <p:nvPr>
            <p:ph type="body" idx="1"/>
          </p:nvPr>
        </p:nvSpPr>
        <p:spPr>
          <a:xfrm>
            <a:off x="0" y="3288745"/>
            <a:ext cx="7313507" cy="6312455"/>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How that in a great trial of affliction the abundance of their joy and their deep poverty abounded unto the riches of their liberality. </a:t>
            </a:r>
            <a:r>
              <a:rPr lang="en-US" sz="1300" b="1" dirty="0">
                <a:latin typeface="Arial" panose="020B0604020202020204" pitchFamily="34" charset="0"/>
                <a:cs typeface="Arial" panose="020B0604020202020204" pitchFamily="34" charset="0"/>
              </a:rPr>
              <a:t>3 </a:t>
            </a:r>
            <a:r>
              <a:rPr lang="en-US" sz="1300" b="1" i="1" u="sng" dirty="0">
                <a:latin typeface="Arial" panose="020B0604020202020204" pitchFamily="34" charset="0"/>
                <a:cs typeface="Arial" panose="020B0604020202020204" pitchFamily="34" charset="0"/>
              </a:rPr>
              <a:t>For to their power, I bear record, yea, and beyond their power they were willing of themselves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Praying us with much </a:t>
            </a:r>
            <a:r>
              <a:rPr lang="en-US" sz="1300" dirty="0" err="1">
                <a:latin typeface="Arial" panose="020B0604020202020204" pitchFamily="34" charset="0"/>
                <a:cs typeface="Arial" panose="020B0604020202020204" pitchFamily="34" charset="0"/>
              </a:rPr>
              <a:t>intreaty</a:t>
            </a:r>
            <a:r>
              <a:rPr lang="en-US" sz="1300" dirty="0">
                <a:latin typeface="Arial" panose="020B0604020202020204" pitchFamily="34" charset="0"/>
                <a:cs typeface="Arial" panose="020B0604020202020204" pitchFamily="34" charset="0"/>
              </a:rPr>
              <a:t> that we would receive the gift, and take upon us the fellowship of the ministering to the saints.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a:t>
            </a:r>
            <a:r>
              <a:rPr lang="en-US" sz="1300" b="1" dirty="0">
                <a:latin typeface="Arial" panose="020B0604020202020204" pitchFamily="34" charset="0"/>
                <a:cs typeface="Arial" panose="020B0604020202020204" pitchFamily="34" charset="0"/>
              </a:rPr>
              <a:t>gave their own selves to the Lord</a:t>
            </a:r>
            <a:r>
              <a:rPr lang="en-US" sz="1300" dirty="0">
                <a:latin typeface="Arial" panose="020B0604020202020204" pitchFamily="34" charset="0"/>
                <a:cs typeface="Arial" panose="020B0604020202020204" pitchFamily="34" charset="0"/>
              </a:rPr>
              <a:t>, and unto us by the will of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HOW THEY GAVE</a:t>
            </a:r>
          </a:p>
          <a:p>
            <a:pPr marL="181240" indent="-181240">
              <a:buFont typeface="Arial" panose="020B0604020202020204" pitchFamily="34" charset="0"/>
              <a:buChar char="•"/>
            </a:pPr>
            <a:r>
              <a:rPr lang="en-US" sz="1300" b="1" u="sng" dirty="0">
                <a:latin typeface="Arial" panose="020B0604020202020204" pitchFamily="34" charset="0"/>
                <a:cs typeface="Arial" panose="020B0604020202020204" pitchFamily="34" charset="0"/>
              </a:rPr>
              <a:t>Voluntarily</a:t>
            </a:r>
            <a:r>
              <a:rPr lang="en-US" sz="1300" b="1" dirty="0">
                <a:latin typeface="Arial" panose="020B0604020202020204" pitchFamily="34" charset="0"/>
                <a:cs typeface="Arial" panose="020B0604020202020204" pitchFamily="34" charset="0"/>
              </a:rPr>
              <a:t> – 2 Cor. 8:3; Exodus 25:2 KJV 2 </a:t>
            </a:r>
            <a:r>
              <a:rPr lang="en-US" sz="1300" dirty="0">
                <a:latin typeface="Arial" panose="020B0604020202020204" pitchFamily="34" charset="0"/>
                <a:cs typeface="Arial" panose="020B0604020202020204" pitchFamily="34" charset="0"/>
              </a:rPr>
              <a:t>Speak unto the children of Israel, that they bring me an offering: of every man that </a:t>
            </a:r>
            <a:r>
              <a:rPr lang="en-US" sz="1300" b="1" dirty="0">
                <a:latin typeface="Arial" panose="020B0604020202020204" pitchFamily="34" charset="0"/>
                <a:cs typeface="Arial" panose="020B0604020202020204" pitchFamily="34" charset="0"/>
              </a:rPr>
              <a:t>giveth it willingly with his heart</a:t>
            </a:r>
            <a:r>
              <a:rPr lang="en-US" sz="1300" dirty="0">
                <a:latin typeface="Arial" panose="020B0604020202020204" pitchFamily="34" charset="0"/>
                <a:cs typeface="Arial" panose="020B0604020202020204" pitchFamily="34" charset="0"/>
              </a:rPr>
              <a:t> ye shall take my offering.</a:t>
            </a:r>
          </a:p>
          <a:p>
            <a:endParaRPr lang="en-US" sz="1300"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r>
              <a:rPr lang="en-US" sz="1300" b="1" u="sng" dirty="0">
                <a:latin typeface="Arial" panose="020B0604020202020204" pitchFamily="34" charset="0"/>
                <a:cs typeface="Arial" panose="020B0604020202020204" pitchFamily="34" charset="0"/>
              </a:rPr>
              <a:t>Cheerfully</a:t>
            </a:r>
            <a:r>
              <a:rPr lang="en-US" sz="1300" b="1" dirty="0">
                <a:latin typeface="Arial" panose="020B0604020202020204" pitchFamily="34" charset="0"/>
                <a:cs typeface="Arial" panose="020B0604020202020204" pitchFamily="34" charset="0"/>
              </a:rPr>
              <a:t> - 2 Corinthians 9:7 NKJV 7 </a:t>
            </a:r>
            <a:r>
              <a:rPr lang="en-US" sz="1300" dirty="0">
                <a:latin typeface="Arial" panose="020B0604020202020204" pitchFamily="34" charset="0"/>
                <a:cs typeface="Arial" panose="020B0604020202020204" pitchFamily="34" charset="0"/>
              </a:rPr>
              <a:t>So let each one </a:t>
            </a:r>
            <a:r>
              <a:rPr lang="en-US" sz="1300" b="1" dirty="0">
                <a:latin typeface="Arial" panose="020B0604020202020204" pitchFamily="34" charset="0"/>
                <a:cs typeface="Arial" panose="020B0604020202020204" pitchFamily="34" charset="0"/>
              </a:rPr>
              <a:t>give as he purposes in his heart</a:t>
            </a:r>
            <a:r>
              <a:rPr lang="en-US" sz="1300" dirty="0">
                <a:latin typeface="Arial" panose="020B0604020202020204" pitchFamily="34" charset="0"/>
                <a:cs typeface="Arial" panose="020B0604020202020204" pitchFamily="34" charset="0"/>
              </a:rPr>
              <a:t>, not grudgingly or of necessity; </a:t>
            </a:r>
            <a:r>
              <a:rPr lang="en-US" sz="1300" b="1" dirty="0">
                <a:latin typeface="Arial" panose="020B0604020202020204" pitchFamily="34" charset="0"/>
                <a:cs typeface="Arial" panose="020B0604020202020204" pitchFamily="34" charset="0"/>
              </a:rPr>
              <a:t>for God loves a cheerful giver.</a:t>
            </a:r>
          </a:p>
          <a:p>
            <a:pPr marL="181240" indent="-18124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r>
              <a:rPr lang="en-US" sz="1300" b="1" u="sng" dirty="0">
                <a:latin typeface="Arial" panose="020B0604020202020204" pitchFamily="34" charset="0"/>
                <a:cs typeface="Arial" panose="020B0604020202020204" pitchFamily="34" charset="0"/>
              </a:rPr>
              <a:t>According To Their Ability</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 2 Cor. 8:3</a:t>
            </a:r>
          </a:p>
          <a:p>
            <a:pPr marL="181240" indent="-18124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r>
              <a:rPr lang="en-US" sz="1300" b="1" u="sng" dirty="0">
                <a:latin typeface="Arial" panose="020B0604020202020204" pitchFamily="34" charset="0"/>
                <a:cs typeface="Arial" panose="020B0604020202020204" pitchFamily="34" charset="0"/>
              </a:rPr>
              <a:t>Eagerly</a:t>
            </a:r>
            <a:r>
              <a:rPr lang="en-US" sz="1300" dirty="0">
                <a:latin typeface="Arial" panose="020B0604020202020204" pitchFamily="34" charset="0"/>
                <a:cs typeface="Arial" panose="020B0604020202020204" pitchFamily="34" charset="0"/>
              </a:rPr>
              <a:t> – 2 Cor. 8:4</a:t>
            </a:r>
          </a:p>
          <a:p>
            <a:pPr marL="181240" indent="-18124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r>
              <a:rPr lang="en-US" sz="1300" b="1" u="sng" dirty="0">
                <a:latin typeface="Arial" panose="020B0604020202020204" pitchFamily="34" charset="0"/>
                <a:cs typeface="Arial" panose="020B0604020202020204" pitchFamily="34" charset="0"/>
              </a:rPr>
              <a:t>Individually</a:t>
            </a:r>
            <a:r>
              <a:rPr lang="en-US" sz="1300" dirty="0">
                <a:latin typeface="Arial" panose="020B0604020202020204" pitchFamily="34" charset="0"/>
                <a:cs typeface="Arial" panose="020B0604020202020204" pitchFamily="34" charset="0"/>
              </a:rPr>
              <a:t> – </a:t>
            </a:r>
            <a:r>
              <a:rPr lang="en-US" sz="1300" b="1" dirty="0">
                <a:latin typeface="Arial" panose="020B0604020202020204" pitchFamily="34" charset="0"/>
                <a:cs typeface="Arial" panose="020B0604020202020204" pitchFamily="34" charset="0"/>
              </a:rPr>
              <a:t>1 Corinthians 16:1-2 NKJV </a:t>
            </a:r>
            <a:r>
              <a:rPr lang="en-US" sz="1300" dirty="0">
                <a:latin typeface="Arial" panose="020B0604020202020204" pitchFamily="34" charset="0"/>
                <a:cs typeface="Arial" panose="020B0604020202020204" pitchFamily="34" charset="0"/>
              </a:rPr>
              <a:t>1 Now concerning the collection for the saints, as I have given orders to the churches of Galatia, so you must do also: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On the first day of the week </a:t>
            </a:r>
            <a:r>
              <a:rPr lang="en-US" sz="1300" b="1" u="sng" dirty="0">
                <a:latin typeface="Arial" panose="020B0604020202020204" pitchFamily="34" charset="0"/>
                <a:cs typeface="Arial" panose="020B0604020202020204" pitchFamily="34" charset="0"/>
              </a:rPr>
              <a:t>let each one of you</a:t>
            </a:r>
            <a:r>
              <a:rPr lang="en-US" sz="1300" dirty="0">
                <a:latin typeface="Arial" panose="020B0604020202020204" pitchFamily="34" charset="0"/>
                <a:cs typeface="Arial" panose="020B0604020202020204" pitchFamily="34" charset="0"/>
              </a:rPr>
              <a:t> lay something aside, storing up as he may prosper, that there be no collections when I come.</a:t>
            </a:r>
          </a:p>
          <a:p>
            <a:pPr marL="664546" lvl="1"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1 Corinthians 4:17 NKJV 17 </a:t>
            </a:r>
            <a:r>
              <a:rPr lang="en-US" sz="1300" dirty="0">
                <a:latin typeface="Arial" panose="020B0604020202020204" pitchFamily="34" charset="0"/>
                <a:cs typeface="Arial" panose="020B0604020202020204" pitchFamily="34" charset="0"/>
              </a:rPr>
              <a:t>For this reason I have sent Timothy to you, who is my beloved and faithful son in the Lord, who will remind you of my ways in Christ, </a:t>
            </a:r>
            <a:r>
              <a:rPr lang="en-US" sz="1300" b="1" u="sng" dirty="0">
                <a:latin typeface="Arial" panose="020B0604020202020204" pitchFamily="34" charset="0"/>
                <a:cs typeface="Arial" panose="020B0604020202020204" pitchFamily="34" charset="0"/>
              </a:rPr>
              <a:t>as I teach everywhere in every church</a:t>
            </a:r>
            <a:r>
              <a:rPr lang="en-US" sz="1300" dirty="0">
                <a:latin typeface="Arial" panose="020B0604020202020204" pitchFamily="34" charset="0"/>
                <a:cs typeface="Arial" panose="020B0604020202020204" pitchFamily="34" charset="0"/>
              </a:rPr>
              <a:t>.</a:t>
            </a:r>
          </a:p>
          <a:p>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17</a:t>
            </a:fld>
            <a:endParaRPr lang="en-US" dirty="0"/>
          </a:p>
        </p:txBody>
      </p:sp>
      <p:sp>
        <p:nvSpPr>
          <p:cNvPr id="5" name="Date Placeholder 4">
            <a:extLst>
              <a:ext uri="{FF2B5EF4-FFF2-40B4-BE49-F238E27FC236}">
                <a16:creationId xmlns:a16="http://schemas.microsoft.com/office/drawing/2014/main" id="{DACCBDB2-D090-51C3-264D-EC96BCB00D34}"/>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2284073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4980623"/>
          </a:xfrm>
        </p:spPr>
        <p:txBody>
          <a:bodyPr/>
          <a:lstStyle/>
          <a:p>
            <a:endParaRPr lang="en-US" dirty="0"/>
          </a:p>
        </p:txBody>
      </p:sp>
      <p:sp>
        <p:nvSpPr>
          <p:cNvPr id="4" name="Date Placeholder 3"/>
          <p:cNvSpPr>
            <a:spLocks noGrp="1"/>
          </p:cNvSpPr>
          <p:nvPr>
            <p:ph type="dt" idx="1"/>
          </p:nvPr>
        </p:nvSpPr>
        <p:spPr/>
        <p:txBody>
          <a:bodyPr/>
          <a:lstStyle/>
          <a:p>
            <a:r>
              <a:rPr lang="en-US"/>
              <a:t>9/10/2023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18</a:t>
            </a:fld>
            <a:endParaRPr lang="en-US" dirty="0"/>
          </a:p>
        </p:txBody>
      </p:sp>
    </p:spTree>
    <p:extLst>
      <p:ext uri="{BB962C8B-B14F-4D97-AF65-F5344CB8AC3E}">
        <p14:creationId xmlns:p14="http://schemas.microsoft.com/office/powerpoint/2010/main" val="280943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5463" y="171450"/>
            <a:ext cx="6264275" cy="4699000"/>
          </a:xfrm>
        </p:spPr>
      </p:sp>
      <p:sp>
        <p:nvSpPr>
          <p:cNvPr id="3" name="Notes Placeholder 2"/>
          <p:cNvSpPr>
            <a:spLocks noGrp="1"/>
          </p:cNvSpPr>
          <p:nvPr>
            <p:ph type="body" idx="1"/>
          </p:nvPr>
        </p:nvSpPr>
        <p:spPr>
          <a:xfrm>
            <a:off x="8869" y="4870860"/>
            <a:ext cx="7306332" cy="4730340"/>
          </a:xfrm>
        </p:spPr>
        <p:txBody>
          <a:bodyPr>
            <a:normAutofit fontScale="85000" lnSpcReduction="20000"/>
          </a:bodyPr>
          <a:lstStyle/>
          <a:p>
            <a:pPr>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dirty="0">
                <a:latin typeface="Arial" panose="020B0604020202020204" pitchFamily="34" charset="0"/>
                <a:cs typeface="Arial" panose="020B0604020202020204" pitchFamily="34" charset="0"/>
              </a:rPr>
              <a:t>, Sirs, what must I do 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spake unto him the word of the Lord,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10:34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9/10/2023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19</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t>Beggers are usually:</a:t>
            </a:r>
          </a:p>
          <a:p>
            <a:pPr marL="181240" indent="-181240">
              <a:buFont typeface="Wingdings" panose="05000000000000000000" pitchFamily="2" charset="2"/>
              <a:buChar char="§"/>
            </a:pPr>
            <a:r>
              <a:rPr lang="en-US" b="0" dirty="0"/>
              <a:t>Dirty, unshaven – no self-respect</a:t>
            </a:r>
          </a:p>
          <a:p>
            <a:pPr marL="181240" indent="-181240">
              <a:buFont typeface="Wingdings" panose="05000000000000000000" pitchFamily="2" charset="2"/>
              <a:buChar char="§"/>
            </a:pPr>
            <a:r>
              <a:rPr lang="en-US" b="0" dirty="0"/>
              <a:t>Lazy, shiftless – no worth while goals in life</a:t>
            </a:r>
          </a:p>
          <a:p>
            <a:pPr marL="181240" indent="-181240">
              <a:buFont typeface="Wingdings" panose="05000000000000000000" pitchFamily="2" charset="2"/>
              <a:buChar char="§"/>
            </a:pPr>
            <a:r>
              <a:rPr lang="en-US" b="0" dirty="0"/>
              <a:t>Some may smell of alcohol or be users of drugs – no self-restraint</a:t>
            </a:r>
          </a:p>
          <a:p>
            <a:endParaRPr lang="en-US" b="1" dirty="0"/>
          </a:p>
          <a:p>
            <a:r>
              <a:rPr lang="en-US" b="1" dirty="0"/>
              <a:t>Luke 16:20-21 KJV 20 </a:t>
            </a:r>
            <a:r>
              <a:rPr lang="en-US" dirty="0"/>
              <a:t>And there was a </a:t>
            </a:r>
            <a:r>
              <a:rPr lang="en-US" b="1" dirty="0"/>
              <a:t>certain beggar </a:t>
            </a:r>
            <a:r>
              <a:rPr lang="en-US" dirty="0"/>
              <a:t>named Lazarus, which was laid at his gate, </a:t>
            </a:r>
            <a:r>
              <a:rPr lang="en-US" b="1" dirty="0"/>
              <a:t>full of sores</a:t>
            </a:r>
            <a:r>
              <a:rPr lang="en-US" dirty="0"/>
              <a:t>, </a:t>
            </a:r>
            <a:r>
              <a:rPr lang="en-US" b="1" dirty="0"/>
              <a:t>21</a:t>
            </a:r>
            <a:r>
              <a:rPr lang="en-US" dirty="0"/>
              <a:t> And desiring </a:t>
            </a:r>
            <a:r>
              <a:rPr lang="en-US" b="1" dirty="0"/>
              <a:t>to be fed with the crumbs </a:t>
            </a:r>
            <a:r>
              <a:rPr lang="en-US" dirty="0"/>
              <a:t>which fell from the rich man's table: moreover </a:t>
            </a:r>
            <a:r>
              <a:rPr lang="en-US" b="1" dirty="0"/>
              <a:t>the dogs came and licked his sores.</a:t>
            </a:r>
          </a:p>
          <a:p>
            <a:endParaRPr lang="en-US" b="1" dirty="0"/>
          </a:p>
          <a:p>
            <a:endParaRPr lang="en-US" b="1" dirty="0"/>
          </a:p>
        </p:txBody>
      </p:sp>
      <p:sp>
        <p:nvSpPr>
          <p:cNvPr id="4" name="Slide Number Placeholder 3"/>
          <p:cNvSpPr>
            <a:spLocks noGrp="1"/>
          </p:cNvSpPr>
          <p:nvPr>
            <p:ph type="sldNum" sz="quarter" idx="5"/>
          </p:nvPr>
        </p:nvSpPr>
        <p:spPr/>
        <p:txBody>
          <a:bodyPr/>
          <a:lstStyle/>
          <a:p>
            <a:fld id="{C58EC616-C518-4358-9496-6C33B2F5FA56}" type="slidenum">
              <a:rPr lang="en-US" smtClean="0"/>
              <a:t>2</a:t>
            </a:fld>
            <a:endParaRPr lang="en-US" dirty="0"/>
          </a:p>
        </p:txBody>
      </p:sp>
      <p:sp>
        <p:nvSpPr>
          <p:cNvPr id="5" name="Date Placeholder 4">
            <a:extLst>
              <a:ext uri="{FF2B5EF4-FFF2-40B4-BE49-F238E27FC236}">
                <a16:creationId xmlns:a16="http://schemas.microsoft.com/office/drawing/2014/main" id="{A1AF2B20-083D-6E02-E99A-460B8782E7ED}"/>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2960885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Psalms 119:24 KJV 24 </a:t>
            </a:r>
            <a:r>
              <a:rPr lang="en-US" b="0" dirty="0">
                <a:latin typeface="Arial" panose="020B0604020202020204" pitchFamily="34" charset="0"/>
                <a:cs typeface="Arial" panose="020B0604020202020204" pitchFamily="34" charset="0"/>
              </a:rPr>
              <a:t>Thy testimonies also are my </a:t>
            </a:r>
            <a:r>
              <a:rPr lang="en-US" b="1" dirty="0">
                <a:latin typeface="Arial" panose="020B0604020202020204" pitchFamily="34" charset="0"/>
                <a:cs typeface="Arial" panose="020B0604020202020204" pitchFamily="34" charset="0"/>
              </a:rPr>
              <a:t>deligh</a:t>
            </a:r>
            <a:r>
              <a:rPr lang="en-US" b="0" dirty="0">
                <a:latin typeface="Arial" panose="020B0604020202020204" pitchFamily="34" charset="0"/>
                <a:cs typeface="Arial" panose="020B0604020202020204" pitchFamily="34" charset="0"/>
              </a:rPr>
              <a:t>t and my counsellors.</a:t>
            </a:r>
          </a:p>
          <a:p>
            <a:r>
              <a:rPr lang="en-US" b="1" dirty="0">
                <a:latin typeface="Arial" panose="020B0604020202020204" pitchFamily="34" charset="0"/>
                <a:cs typeface="Arial" panose="020B0604020202020204" pitchFamily="34" charset="0"/>
              </a:rPr>
              <a:t>Psalms 119:35 KJV 35 </a:t>
            </a:r>
            <a:r>
              <a:rPr lang="en-US" b="0" dirty="0">
                <a:latin typeface="Arial" panose="020B0604020202020204" pitchFamily="34" charset="0"/>
                <a:cs typeface="Arial" panose="020B0604020202020204" pitchFamily="34" charset="0"/>
              </a:rPr>
              <a:t>Make me to go in the path of thy commandments; for therein do I </a:t>
            </a:r>
            <a:r>
              <a:rPr lang="en-US" b="1" dirty="0">
                <a:latin typeface="Arial" panose="020B0604020202020204" pitchFamily="34" charset="0"/>
                <a:cs typeface="Arial" panose="020B0604020202020204" pitchFamily="34" charset="0"/>
              </a:rPr>
              <a:t>delight</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Psalms 119:47 KJV 47 </a:t>
            </a:r>
            <a:r>
              <a:rPr lang="en-US" b="0" dirty="0">
                <a:latin typeface="Arial" panose="020B0604020202020204" pitchFamily="34" charset="0"/>
                <a:cs typeface="Arial" panose="020B0604020202020204" pitchFamily="34" charset="0"/>
              </a:rPr>
              <a:t>And I will </a:t>
            </a:r>
            <a:r>
              <a:rPr lang="en-US" b="1" dirty="0">
                <a:latin typeface="Arial" panose="020B0604020202020204" pitchFamily="34" charset="0"/>
                <a:cs typeface="Arial" panose="020B0604020202020204" pitchFamily="34" charset="0"/>
              </a:rPr>
              <a:t>delight</a:t>
            </a:r>
            <a:r>
              <a:rPr lang="en-US" b="0" dirty="0">
                <a:latin typeface="Arial" panose="020B0604020202020204" pitchFamily="34" charset="0"/>
                <a:cs typeface="Arial" panose="020B0604020202020204" pitchFamily="34" charset="0"/>
              </a:rPr>
              <a:t> myself in thy commandments, which I have loved.</a:t>
            </a:r>
          </a:p>
          <a:p>
            <a:r>
              <a:rPr lang="en-US" b="1" dirty="0">
                <a:latin typeface="Arial" panose="020B0604020202020204" pitchFamily="34" charset="0"/>
                <a:cs typeface="Arial" panose="020B0604020202020204" pitchFamily="34" charset="0"/>
              </a:rPr>
              <a:t>Psalms 119:70 KJV 70 </a:t>
            </a:r>
            <a:r>
              <a:rPr lang="en-US" b="0" dirty="0">
                <a:latin typeface="Arial" panose="020B0604020202020204" pitchFamily="34" charset="0"/>
                <a:cs typeface="Arial" panose="020B0604020202020204" pitchFamily="34" charset="0"/>
              </a:rPr>
              <a:t>Their heart is as fat as grease; but I </a:t>
            </a:r>
            <a:r>
              <a:rPr lang="en-US" b="1" dirty="0">
                <a:latin typeface="Arial" panose="020B0604020202020204" pitchFamily="34" charset="0"/>
                <a:cs typeface="Arial" panose="020B0604020202020204" pitchFamily="34" charset="0"/>
              </a:rPr>
              <a:t>delight </a:t>
            </a:r>
            <a:r>
              <a:rPr lang="en-US" b="0" dirty="0">
                <a:latin typeface="Arial" panose="020B0604020202020204" pitchFamily="34" charset="0"/>
                <a:cs typeface="Arial" panose="020B0604020202020204" pitchFamily="34" charset="0"/>
              </a:rPr>
              <a:t>in thy law.</a:t>
            </a:r>
          </a:p>
          <a:p>
            <a:r>
              <a:rPr lang="en-US" b="1" dirty="0">
                <a:latin typeface="Arial" panose="020B0604020202020204" pitchFamily="34" charset="0"/>
                <a:cs typeface="Arial" panose="020B0604020202020204" pitchFamily="34" charset="0"/>
              </a:rPr>
              <a:t>Psalms 119:77 KJV 77 </a:t>
            </a:r>
            <a:r>
              <a:rPr lang="en-US" b="0" dirty="0">
                <a:latin typeface="Arial" panose="020B0604020202020204" pitchFamily="34" charset="0"/>
                <a:cs typeface="Arial" panose="020B0604020202020204" pitchFamily="34" charset="0"/>
              </a:rPr>
              <a:t>Let thy tender mercies come unto me, that I may live: for thy law is my </a:t>
            </a:r>
            <a:r>
              <a:rPr lang="en-US" b="1" dirty="0">
                <a:latin typeface="Arial" panose="020B0604020202020204" pitchFamily="34" charset="0"/>
                <a:cs typeface="Arial" panose="020B0604020202020204" pitchFamily="34" charset="0"/>
              </a:rPr>
              <a:t>delight.</a:t>
            </a:r>
          </a:p>
          <a:p>
            <a:r>
              <a:rPr lang="en-US" b="1" dirty="0">
                <a:latin typeface="Arial" panose="020B0604020202020204" pitchFamily="34" charset="0"/>
                <a:cs typeface="Arial" panose="020B0604020202020204" pitchFamily="34" charset="0"/>
              </a:rPr>
              <a:t>Psalms 119:174 KJV 174 </a:t>
            </a:r>
            <a:r>
              <a:rPr lang="en-US" b="0" dirty="0">
                <a:latin typeface="Arial" panose="020B0604020202020204" pitchFamily="34" charset="0"/>
                <a:cs typeface="Arial" panose="020B0604020202020204" pitchFamily="34" charset="0"/>
              </a:rPr>
              <a:t>I have longed for thy salvation, O LORD; and thy law is my </a:t>
            </a:r>
            <a:r>
              <a:rPr lang="en-US" b="1" dirty="0">
                <a:latin typeface="Arial" panose="020B0604020202020204" pitchFamily="34" charset="0"/>
                <a:cs typeface="Arial" panose="020B0604020202020204" pitchFamily="34" charset="0"/>
              </a:rPr>
              <a:t>delight.</a:t>
            </a:r>
          </a:p>
        </p:txBody>
      </p:sp>
      <p:sp>
        <p:nvSpPr>
          <p:cNvPr id="4" name="Slide Number Placeholder 3"/>
          <p:cNvSpPr>
            <a:spLocks noGrp="1"/>
          </p:cNvSpPr>
          <p:nvPr>
            <p:ph type="sldNum" sz="quarter" idx="5"/>
          </p:nvPr>
        </p:nvSpPr>
        <p:spPr/>
        <p:txBody>
          <a:bodyPr/>
          <a:lstStyle/>
          <a:p>
            <a:fld id="{C58EC616-C518-4358-9496-6C33B2F5FA56}" type="slidenum">
              <a:rPr lang="en-US" smtClean="0"/>
              <a:t>3</a:t>
            </a:fld>
            <a:endParaRPr lang="en-US" dirty="0"/>
          </a:p>
        </p:txBody>
      </p:sp>
      <p:sp>
        <p:nvSpPr>
          <p:cNvPr id="5" name="Date Placeholder 4">
            <a:extLst>
              <a:ext uri="{FF2B5EF4-FFF2-40B4-BE49-F238E27FC236}">
                <a16:creationId xmlns:a16="http://schemas.microsoft.com/office/drawing/2014/main" id="{F1258226-FABE-A7AD-29C7-B512364518FF}"/>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3067309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1113"/>
            <a:ext cx="4321175" cy="3241675"/>
          </a:xfrm>
        </p:spPr>
      </p:sp>
      <p:sp>
        <p:nvSpPr>
          <p:cNvPr id="3" name="Notes Placeholder 2"/>
          <p:cNvSpPr>
            <a:spLocks noGrp="1"/>
          </p:cNvSpPr>
          <p:nvPr>
            <p:ph type="body" idx="1"/>
          </p:nvPr>
        </p:nvSpPr>
        <p:spPr>
          <a:xfrm>
            <a:off x="0" y="3144393"/>
            <a:ext cx="7313507" cy="6456807"/>
          </a:xfrm>
        </p:spPr>
        <p:txBody>
          <a:bodyPr/>
          <a:lstStyle/>
          <a:p>
            <a:r>
              <a:rPr lang="en-US" sz="1300" b="1" dirty="0">
                <a:latin typeface="Arial" panose="020B0604020202020204" pitchFamily="34" charset="0"/>
                <a:cs typeface="Arial" panose="020B0604020202020204" pitchFamily="34" charset="0"/>
              </a:rPr>
              <a:t>Romans 7:15-25 NKJV 15 </a:t>
            </a:r>
            <a:r>
              <a:rPr lang="en-US" sz="1300" dirty="0">
                <a:latin typeface="Arial" panose="020B0604020202020204" pitchFamily="34" charset="0"/>
                <a:cs typeface="Arial" panose="020B0604020202020204" pitchFamily="34" charset="0"/>
              </a:rPr>
              <a:t>For what I am doing, I do not understand. For what I will to do, that I do not practice; but what I hate, that I do.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If, then, I do what I will not to do, I agree with the law that it is good.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But now, it is no longer I who do it, but sin that dwells in me.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For I know that in me (that is, in my flesh) nothing good dwells; for to will is present with me, but how to perform what is good I do not find.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For the good that I will to do, I do not do; but the evil I will not to do, that I practice.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Now if I do what I will not to do, it is no longer I who do it, but sin that dwells in me.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I find then a law, that evil is present with me, the one who wills to do good</a:t>
            </a:r>
            <a:r>
              <a:rPr lang="en-US" sz="1300" b="1" dirty="0">
                <a:latin typeface="Arial" panose="020B0604020202020204" pitchFamily="34" charset="0"/>
                <a:cs typeface="Arial" panose="020B0604020202020204" pitchFamily="34" charset="0"/>
              </a:rPr>
              <a:t>. 22 </a:t>
            </a:r>
            <a:r>
              <a:rPr lang="en-US" sz="1300" dirty="0">
                <a:latin typeface="Arial" panose="020B0604020202020204" pitchFamily="34" charset="0"/>
                <a:cs typeface="Arial" panose="020B0604020202020204" pitchFamily="34" charset="0"/>
              </a:rPr>
              <a:t>For I delight in the law of God according to the inward man.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But I see another law in my members, warring against the law of my mind, and bringing me into captivity to the law of sin which is in my members. </a:t>
            </a:r>
            <a:r>
              <a:rPr lang="en-US" sz="1300" b="1" dirty="0">
                <a:latin typeface="Arial" panose="020B0604020202020204" pitchFamily="34" charset="0"/>
                <a:cs typeface="Arial" panose="020B0604020202020204" pitchFamily="34" charset="0"/>
              </a:rPr>
              <a:t>24</a:t>
            </a:r>
            <a:r>
              <a:rPr lang="en-US" sz="1300" dirty="0">
                <a:latin typeface="Arial" panose="020B0604020202020204" pitchFamily="34" charset="0"/>
                <a:cs typeface="Arial" panose="020B0604020202020204" pitchFamily="34" charset="0"/>
              </a:rPr>
              <a:t> O wretched man that I am! Who will deliver me from this body of death?</a:t>
            </a:r>
            <a:r>
              <a:rPr lang="en-US" sz="1300" b="1" dirty="0">
                <a:latin typeface="Arial" panose="020B0604020202020204" pitchFamily="34" charset="0"/>
                <a:cs typeface="Arial" panose="020B0604020202020204" pitchFamily="34" charset="0"/>
              </a:rPr>
              <a:t> 25 </a:t>
            </a:r>
            <a:r>
              <a:rPr lang="en-US" sz="1300" dirty="0">
                <a:latin typeface="Arial" panose="020B0604020202020204" pitchFamily="34" charset="0"/>
                <a:cs typeface="Arial" panose="020B0604020202020204" pitchFamily="34" charset="0"/>
              </a:rPr>
              <a:t>I thank God--through Jesus Christ our Lord! So then, with the mind I myself serve the </a:t>
            </a:r>
            <a:r>
              <a:rPr lang="en-US" sz="1300" b="1" dirty="0">
                <a:latin typeface="Arial" panose="020B0604020202020204" pitchFamily="34" charset="0"/>
                <a:cs typeface="Arial" panose="020B0604020202020204" pitchFamily="34" charset="0"/>
              </a:rPr>
              <a:t>law of God</a:t>
            </a:r>
            <a:r>
              <a:rPr lang="en-US" sz="1300" dirty="0">
                <a:latin typeface="Arial" panose="020B0604020202020204" pitchFamily="34" charset="0"/>
                <a:cs typeface="Arial" panose="020B0604020202020204" pitchFamily="34" charset="0"/>
              </a:rPr>
              <a:t>, but with the flesh the law of sin.</a:t>
            </a:r>
          </a:p>
          <a:p>
            <a:endParaRPr lang="en-US" sz="1300" dirty="0">
              <a:latin typeface="Arial" panose="020B0604020202020204" pitchFamily="34" charset="0"/>
              <a:cs typeface="Arial" panose="020B0604020202020204" pitchFamily="34" charset="0"/>
            </a:endParaRPr>
          </a:p>
          <a:p>
            <a:pPr algn="l"/>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4</a:t>
            </a:fld>
            <a:endParaRPr lang="en-US" dirty="0"/>
          </a:p>
        </p:txBody>
      </p:sp>
      <p:sp>
        <p:nvSpPr>
          <p:cNvPr id="5" name="Date Placeholder 4">
            <a:extLst>
              <a:ext uri="{FF2B5EF4-FFF2-40B4-BE49-F238E27FC236}">
                <a16:creationId xmlns:a16="http://schemas.microsoft.com/office/drawing/2014/main" id="{E2F068AA-D0EF-8FBB-BD04-5867EC9B3556}"/>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1958182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C58EC616-C518-4358-9496-6C33B2F5FA56}" type="slidenum">
              <a:rPr lang="en-US" smtClean="0"/>
              <a:t>5</a:t>
            </a:fld>
            <a:endParaRPr lang="en-US" dirty="0"/>
          </a:p>
        </p:txBody>
      </p:sp>
      <p:sp>
        <p:nvSpPr>
          <p:cNvPr id="5" name="Date Placeholder 4">
            <a:extLst>
              <a:ext uri="{FF2B5EF4-FFF2-40B4-BE49-F238E27FC236}">
                <a16:creationId xmlns:a16="http://schemas.microsoft.com/office/drawing/2014/main" id="{2863FA39-B552-F9A4-2B39-277FB281B702}"/>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2470287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0"/>
            <a:ext cx="4321175" cy="3240088"/>
          </a:xfrm>
        </p:spPr>
      </p:sp>
      <p:sp>
        <p:nvSpPr>
          <p:cNvPr id="3" name="Notes Placeholder 2"/>
          <p:cNvSpPr>
            <a:spLocks noGrp="1"/>
          </p:cNvSpPr>
          <p:nvPr>
            <p:ph type="body" idx="1"/>
          </p:nvPr>
        </p:nvSpPr>
        <p:spPr>
          <a:xfrm>
            <a:off x="0" y="3240405"/>
            <a:ext cx="7315200" cy="6360795"/>
          </a:xfrm>
        </p:spPr>
        <p:txBody>
          <a:bodyPr/>
          <a:lstStyle/>
          <a:p>
            <a:r>
              <a:rPr lang="en-US" b="1" i="0" u="none" strike="noStrike" baseline="0" dirty="0">
                <a:latin typeface="Arial" panose="020B0604020202020204" pitchFamily="34" charset="0"/>
                <a:cs typeface="Arial" panose="020B0604020202020204" pitchFamily="34" charset="0"/>
              </a:rPr>
              <a:t>2 Corinthians 5:20</a:t>
            </a:r>
          </a:p>
          <a:p>
            <a:r>
              <a:rPr lang="en-US" b="0" i="0" u="none" strike="noStrike" baseline="0" dirty="0">
                <a:latin typeface="Arial" panose="020B0604020202020204" pitchFamily="34" charset="0"/>
                <a:cs typeface="Arial" panose="020B0604020202020204" pitchFamily="34" charset="0"/>
              </a:rPr>
              <a:t>(KJV)  Now then we are ambassadors for Christ, as though God did beseech </a:t>
            </a:r>
            <a:r>
              <a:rPr lang="en-US" b="0" i="1" u="none" strike="noStrike" baseline="0" dirty="0">
                <a:latin typeface="Arial" panose="020B0604020202020204" pitchFamily="34" charset="0"/>
                <a:cs typeface="Arial" panose="020B0604020202020204" pitchFamily="34" charset="0"/>
              </a:rPr>
              <a:t>you</a:t>
            </a:r>
            <a:r>
              <a:rPr lang="en-US" b="0" i="0" u="none" strike="noStrike" baseline="0" dirty="0">
                <a:latin typeface="Arial" panose="020B0604020202020204" pitchFamily="34" charset="0"/>
                <a:cs typeface="Arial" panose="020B0604020202020204" pitchFamily="34" charset="0"/>
              </a:rPr>
              <a:t> by us: we </a:t>
            </a:r>
            <a:r>
              <a:rPr lang="en-US" b="1" i="0" u="none" strike="noStrike" baseline="0" dirty="0">
                <a:latin typeface="Arial" panose="020B0604020202020204" pitchFamily="34" charset="0"/>
                <a:cs typeface="Arial" panose="020B0604020202020204" pitchFamily="34" charset="0"/>
              </a:rPr>
              <a:t>pray</a:t>
            </a:r>
            <a:r>
              <a:rPr lang="en-US" b="0" i="0" u="none" strike="noStrike" baseline="0" dirty="0">
                <a:latin typeface="Arial" panose="020B0604020202020204" pitchFamily="34" charset="0"/>
                <a:cs typeface="Arial" panose="020B0604020202020204" pitchFamily="34" charset="0"/>
              </a:rPr>
              <a:t> </a:t>
            </a:r>
            <a:r>
              <a:rPr lang="en-US" b="0" i="1" u="none" strike="noStrike" baseline="0" dirty="0">
                <a:latin typeface="Arial" panose="020B0604020202020204" pitchFamily="34" charset="0"/>
                <a:cs typeface="Arial" panose="020B0604020202020204" pitchFamily="34" charset="0"/>
              </a:rPr>
              <a:t>you</a:t>
            </a:r>
            <a:r>
              <a:rPr lang="en-US" b="0" i="0" u="none" strike="noStrike" baseline="0" dirty="0">
                <a:latin typeface="Arial" panose="020B0604020202020204" pitchFamily="34" charset="0"/>
                <a:cs typeface="Arial" panose="020B0604020202020204" pitchFamily="34" charset="0"/>
              </a:rPr>
              <a:t> in Christ's stead, be ye reconciled to God.</a:t>
            </a:r>
          </a:p>
          <a:p>
            <a:r>
              <a:rPr lang="en-US" b="0" i="0" u="none" strike="noStrike" baseline="0" dirty="0">
                <a:latin typeface="Arial" panose="020B0604020202020204" pitchFamily="34" charset="0"/>
                <a:cs typeface="Arial" panose="020B0604020202020204" pitchFamily="34" charset="0"/>
              </a:rPr>
              <a:t>(NKJV)  Now then, we are ambassadors for Christ, as though God were pleading through us: we </a:t>
            </a:r>
            <a:r>
              <a:rPr lang="en-US" b="1" i="0" u="none" strike="noStrike" baseline="0" dirty="0">
                <a:latin typeface="Arial" panose="020B0604020202020204" pitchFamily="34" charset="0"/>
                <a:cs typeface="Arial" panose="020B0604020202020204" pitchFamily="34" charset="0"/>
              </a:rPr>
              <a:t>implore</a:t>
            </a:r>
            <a:r>
              <a:rPr lang="en-US" b="0" i="0" u="none" strike="noStrike" baseline="0" dirty="0">
                <a:latin typeface="Arial" panose="020B0604020202020204" pitchFamily="34" charset="0"/>
                <a:cs typeface="Arial" panose="020B0604020202020204" pitchFamily="34" charset="0"/>
              </a:rPr>
              <a:t> </a:t>
            </a:r>
            <a:r>
              <a:rPr lang="en-US" b="0" i="1" u="none" strike="noStrike" baseline="0" dirty="0">
                <a:latin typeface="Arial" panose="020B0604020202020204" pitchFamily="34" charset="0"/>
                <a:cs typeface="Arial" panose="020B0604020202020204" pitchFamily="34" charset="0"/>
              </a:rPr>
              <a:t>you</a:t>
            </a:r>
            <a:r>
              <a:rPr lang="en-US" b="0" i="0" u="none" strike="noStrike" baseline="0" dirty="0">
                <a:latin typeface="Arial" panose="020B0604020202020204" pitchFamily="34" charset="0"/>
                <a:cs typeface="Arial" panose="020B0604020202020204" pitchFamily="34" charset="0"/>
              </a:rPr>
              <a:t> on Christ's behalf, be reconciled to God.</a:t>
            </a:r>
          </a:p>
          <a:p>
            <a:r>
              <a:rPr lang="en-US" b="0" i="0" u="none" strike="noStrike" baseline="0" dirty="0">
                <a:latin typeface="Arial" panose="020B0604020202020204" pitchFamily="34" charset="0"/>
                <a:cs typeface="Arial" panose="020B0604020202020204" pitchFamily="34" charset="0"/>
              </a:rPr>
              <a:t>(NRSV)  So we are ambassadors for Christ, since God is making his appeal through us; we </a:t>
            </a:r>
            <a:r>
              <a:rPr lang="en-US" b="1" i="0" u="none" strike="noStrike" baseline="0" dirty="0">
                <a:latin typeface="Arial" panose="020B0604020202020204" pitchFamily="34" charset="0"/>
                <a:cs typeface="Arial" panose="020B0604020202020204" pitchFamily="34" charset="0"/>
              </a:rPr>
              <a:t>entreat</a:t>
            </a:r>
            <a:r>
              <a:rPr lang="en-US" b="0" i="0" u="none" strike="noStrike" baseline="0" dirty="0">
                <a:latin typeface="Arial" panose="020B0604020202020204" pitchFamily="34" charset="0"/>
                <a:cs typeface="Arial" panose="020B0604020202020204" pitchFamily="34" charset="0"/>
              </a:rPr>
              <a:t> you on behalf of Christ, be reconciled to God.</a:t>
            </a:r>
          </a:p>
          <a:p>
            <a:r>
              <a:rPr lang="en-US" b="0" i="0" u="none" strike="noStrike" baseline="0" dirty="0">
                <a:latin typeface="Arial" panose="020B0604020202020204" pitchFamily="34" charset="0"/>
                <a:cs typeface="Arial" panose="020B0604020202020204" pitchFamily="34" charset="0"/>
              </a:rPr>
              <a:t>(RSV)  So we are ambassadors for Christ, God making his appeal through us. We </a:t>
            </a:r>
            <a:r>
              <a:rPr lang="en-US" b="1" i="0" u="none" strike="noStrike" baseline="0" dirty="0">
                <a:latin typeface="Arial" panose="020B0604020202020204" pitchFamily="34" charset="0"/>
                <a:cs typeface="Arial" panose="020B0604020202020204" pitchFamily="34" charset="0"/>
              </a:rPr>
              <a:t>beseech</a:t>
            </a:r>
            <a:r>
              <a:rPr lang="en-US" b="0" i="0" u="none" strike="noStrike" baseline="0" dirty="0">
                <a:latin typeface="Arial" panose="020B0604020202020204" pitchFamily="34" charset="0"/>
                <a:cs typeface="Arial" panose="020B0604020202020204" pitchFamily="34" charset="0"/>
              </a:rPr>
              <a:t> you on behalf of Christ, be reconciled to God.</a:t>
            </a:r>
          </a:p>
          <a:p>
            <a:endParaRPr lang="en-US" b="1" dirty="0">
              <a:latin typeface="Arial" panose="020B0604020202020204" pitchFamily="34" charset="0"/>
              <a:cs typeface="Arial" panose="020B0604020202020204" pitchFamily="34" charset="0"/>
            </a:endParaRPr>
          </a:p>
          <a:p>
            <a:pPr algn="l"/>
            <a:endParaRPr lang="en-US" b="1" dirty="0"/>
          </a:p>
        </p:txBody>
      </p:sp>
      <p:sp>
        <p:nvSpPr>
          <p:cNvPr id="4" name="Slide Number Placeholder 3"/>
          <p:cNvSpPr>
            <a:spLocks noGrp="1"/>
          </p:cNvSpPr>
          <p:nvPr>
            <p:ph type="sldNum" sz="quarter" idx="5"/>
          </p:nvPr>
        </p:nvSpPr>
        <p:spPr/>
        <p:txBody>
          <a:bodyPr/>
          <a:lstStyle/>
          <a:p>
            <a:fld id="{C58EC616-C518-4358-9496-6C33B2F5FA56}" type="slidenum">
              <a:rPr lang="en-US" smtClean="0"/>
              <a:t>6</a:t>
            </a:fld>
            <a:endParaRPr lang="en-US" dirty="0"/>
          </a:p>
        </p:txBody>
      </p:sp>
      <p:sp>
        <p:nvSpPr>
          <p:cNvPr id="5" name="Date Placeholder 4">
            <a:extLst>
              <a:ext uri="{FF2B5EF4-FFF2-40B4-BE49-F238E27FC236}">
                <a16:creationId xmlns:a16="http://schemas.microsoft.com/office/drawing/2014/main" id="{33D1179F-A19D-442C-F0EC-427D56346479}"/>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3531611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0200" y="85725"/>
            <a:ext cx="4095750" cy="3071813"/>
          </a:xfrm>
        </p:spPr>
      </p:sp>
      <p:sp>
        <p:nvSpPr>
          <p:cNvPr id="3" name="Notes Placeholder 2"/>
          <p:cNvSpPr>
            <a:spLocks noGrp="1"/>
          </p:cNvSpPr>
          <p:nvPr>
            <p:ph type="body" idx="1"/>
          </p:nvPr>
        </p:nvSpPr>
        <p:spPr>
          <a:xfrm>
            <a:off x="0" y="3157062"/>
            <a:ext cx="7315200" cy="6444139"/>
          </a:xfrm>
        </p:spPr>
        <p:txBody>
          <a:bodyPr/>
          <a:lstStyle/>
          <a:p>
            <a:pPr algn="l"/>
            <a:endParaRPr lang="en-US" b="1" dirty="0"/>
          </a:p>
        </p:txBody>
      </p:sp>
      <p:sp>
        <p:nvSpPr>
          <p:cNvPr id="4" name="Slide Number Placeholder 3"/>
          <p:cNvSpPr>
            <a:spLocks noGrp="1"/>
          </p:cNvSpPr>
          <p:nvPr>
            <p:ph type="sldNum" sz="quarter" idx="5"/>
          </p:nvPr>
        </p:nvSpPr>
        <p:spPr/>
        <p:txBody>
          <a:bodyPr/>
          <a:lstStyle/>
          <a:p>
            <a:fld id="{C58EC616-C518-4358-9496-6C33B2F5FA56}" type="slidenum">
              <a:rPr lang="en-US" smtClean="0"/>
              <a:t>7</a:t>
            </a:fld>
            <a:endParaRPr lang="en-US" dirty="0"/>
          </a:p>
        </p:txBody>
      </p:sp>
      <p:sp>
        <p:nvSpPr>
          <p:cNvPr id="5" name="Date Placeholder 4">
            <a:extLst>
              <a:ext uri="{FF2B5EF4-FFF2-40B4-BE49-F238E27FC236}">
                <a16:creationId xmlns:a16="http://schemas.microsoft.com/office/drawing/2014/main" id="{C82F67FA-8B58-D253-195F-C3545F819D91}"/>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2199930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0"/>
            <a:ext cx="4319588" cy="3240088"/>
          </a:xfrm>
        </p:spPr>
      </p:sp>
      <p:sp>
        <p:nvSpPr>
          <p:cNvPr id="3" name="Notes Placeholder 2"/>
          <p:cNvSpPr>
            <a:spLocks noGrp="1"/>
          </p:cNvSpPr>
          <p:nvPr>
            <p:ph type="body" idx="1"/>
          </p:nvPr>
        </p:nvSpPr>
        <p:spPr>
          <a:xfrm>
            <a:off x="0" y="3240405"/>
            <a:ext cx="7313507" cy="6360795"/>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How that in a great trial of affliction the abundance of their joy and their </a:t>
            </a:r>
            <a:r>
              <a:rPr lang="en-US" sz="1300" b="1" dirty="0">
                <a:latin typeface="Arial" panose="020B0604020202020204" pitchFamily="34" charset="0"/>
                <a:cs typeface="Arial" panose="020B0604020202020204" pitchFamily="34" charset="0"/>
              </a:rPr>
              <a:t>deep poverty </a:t>
            </a:r>
            <a:r>
              <a:rPr lang="en-US" sz="1300" dirty="0">
                <a:latin typeface="Arial" panose="020B0604020202020204" pitchFamily="34" charset="0"/>
                <a:cs typeface="Arial" panose="020B0604020202020204" pitchFamily="34" charset="0"/>
              </a:rPr>
              <a:t>abounded unto the riches of their liberality.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b="1" i="1" u="sng" dirty="0">
                <a:latin typeface="Arial" panose="020B0604020202020204" pitchFamily="34" charset="0"/>
                <a:cs typeface="Arial" panose="020B0604020202020204" pitchFamily="34" charset="0"/>
              </a:rPr>
              <a:t>4</a:t>
            </a:r>
            <a:r>
              <a:rPr lang="en-US" sz="1300" i="1" u="sng" dirty="0">
                <a:latin typeface="Arial" panose="020B0604020202020204" pitchFamily="34" charset="0"/>
                <a:cs typeface="Arial" panose="020B0604020202020204" pitchFamily="34" charset="0"/>
              </a:rPr>
              <a:t> </a:t>
            </a:r>
            <a:r>
              <a:rPr lang="en-US" sz="1300" b="1" i="1" u="sng" dirty="0">
                <a:latin typeface="Arial" panose="020B0604020202020204" pitchFamily="34" charset="0"/>
                <a:cs typeface="Arial" panose="020B0604020202020204" pitchFamily="34" charset="0"/>
              </a:rPr>
              <a:t>Praying </a:t>
            </a:r>
            <a:r>
              <a:rPr lang="en-US" sz="1300" b="0" i="1" u="sng" dirty="0">
                <a:latin typeface="Arial" panose="020B0604020202020204" pitchFamily="34" charset="0"/>
                <a:cs typeface="Arial" panose="020B0604020202020204" pitchFamily="34" charset="0"/>
              </a:rPr>
              <a:t>us</a:t>
            </a:r>
            <a:r>
              <a:rPr lang="en-US" sz="1300" i="1" u="sng" dirty="0">
                <a:latin typeface="Arial" panose="020B0604020202020204" pitchFamily="34" charset="0"/>
                <a:cs typeface="Arial" panose="020B0604020202020204" pitchFamily="34" charset="0"/>
              </a:rPr>
              <a:t> with </a:t>
            </a:r>
            <a:r>
              <a:rPr lang="en-US" sz="1300" b="1" i="1" u="sng" dirty="0">
                <a:latin typeface="Arial" panose="020B0604020202020204" pitchFamily="34" charset="0"/>
                <a:cs typeface="Arial" panose="020B0604020202020204" pitchFamily="34" charset="0"/>
              </a:rPr>
              <a:t>much </a:t>
            </a:r>
            <a:r>
              <a:rPr lang="en-US" sz="1300" b="1"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gave their own selves to the Lord, and unto us by the will of God.</a:t>
            </a:r>
          </a:p>
          <a:p>
            <a:pPr marL="181240" indent="-181240">
              <a:buFont typeface="Arial" panose="020B0604020202020204" pitchFamily="34" charset="0"/>
              <a:buChar char="•"/>
            </a:pPr>
            <a:r>
              <a:rPr lang="en-US" sz="1300" b="1" dirty="0">
                <a:solidFill>
                  <a:srgbClr val="8D7221"/>
                </a:solidFill>
                <a:latin typeface="Arial" panose="020B0604020202020204" pitchFamily="34" charset="0"/>
                <a:cs typeface="Arial" panose="020B0604020202020204" pitchFamily="34" charset="0"/>
              </a:rPr>
              <a:t>2 Cor. 8:4</a:t>
            </a:r>
            <a:r>
              <a:rPr lang="en-US" sz="1300" b="1" dirty="0">
                <a:solidFill>
                  <a:srgbClr val="292F33"/>
                </a:solidFill>
                <a:latin typeface="Arial" panose="020B0604020202020204" pitchFamily="34" charset="0"/>
                <a:cs typeface="Arial" panose="020B0604020202020204" pitchFamily="34" charset="0"/>
              </a:rPr>
              <a:t> NAS95 </a:t>
            </a:r>
            <a:r>
              <a:rPr lang="en-US" sz="1300" dirty="0">
                <a:solidFill>
                  <a:srgbClr val="292F33"/>
                </a:solidFill>
                <a:latin typeface="Arial" panose="020B0604020202020204" pitchFamily="34" charset="0"/>
                <a:cs typeface="Arial" panose="020B0604020202020204" pitchFamily="34" charset="0"/>
              </a:rPr>
              <a:t>- </a:t>
            </a:r>
            <a:r>
              <a:rPr lang="en-US" sz="1300" b="1" i="1" dirty="0">
                <a:solidFill>
                  <a:srgbClr val="292F33"/>
                </a:solidFill>
                <a:latin typeface="Arial" panose="020B0604020202020204" pitchFamily="34" charset="0"/>
                <a:cs typeface="Arial" panose="020B0604020202020204" pitchFamily="34" charset="0"/>
              </a:rPr>
              <a:t>begging</a:t>
            </a:r>
            <a:r>
              <a:rPr lang="en-US" sz="1300" dirty="0">
                <a:solidFill>
                  <a:srgbClr val="292F33"/>
                </a:solidFill>
                <a:latin typeface="Arial" panose="020B0604020202020204" pitchFamily="34" charset="0"/>
                <a:cs typeface="Arial" panose="020B0604020202020204" pitchFamily="34" charset="0"/>
              </a:rPr>
              <a:t> us with </a:t>
            </a:r>
            <a:r>
              <a:rPr lang="en-US" sz="1300" b="1" u="sng" dirty="0">
                <a:solidFill>
                  <a:srgbClr val="292F33"/>
                </a:solidFill>
                <a:latin typeface="Arial" panose="020B0604020202020204" pitchFamily="34" charset="0"/>
                <a:cs typeface="Arial" panose="020B0604020202020204" pitchFamily="34" charset="0"/>
              </a:rPr>
              <a:t>muc</a:t>
            </a:r>
            <a:r>
              <a:rPr lang="en-US" sz="1300" b="1" dirty="0">
                <a:solidFill>
                  <a:srgbClr val="292F33"/>
                </a:solidFill>
                <a:latin typeface="Arial" panose="020B0604020202020204" pitchFamily="34" charset="0"/>
                <a:cs typeface="Arial" panose="020B0604020202020204" pitchFamily="34" charset="0"/>
              </a:rPr>
              <a:t>h </a:t>
            </a:r>
            <a:r>
              <a:rPr lang="en-US" sz="1300" b="1" u="sng" dirty="0">
                <a:solidFill>
                  <a:srgbClr val="292F33"/>
                </a:solidFill>
                <a:latin typeface="Arial" panose="020B0604020202020204" pitchFamily="34" charset="0"/>
                <a:cs typeface="Arial" panose="020B0604020202020204" pitchFamily="34" charset="0"/>
              </a:rPr>
              <a:t>urging</a:t>
            </a:r>
            <a:r>
              <a:rPr lang="en-US" sz="1300" b="1" dirty="0">
                <a:solidFill>
                  <a:srgbClr val="292F33"/>
                </a:solidFill>
                <a:latin typeface="Arial" panose="020B0604020202020204" pitchFamily="34" charset="0"/>
                <a:cs typeface="Arial" panose="020B0604020202020204" pitchFamily="34" charset="0"/>
              </a:rPr>
              <a:t> </a:t>
            </a:r>
            <a:r>
              <a:rPr lang="en-US" sz="1300" dirty="0">
                <a:solidFill>
                  <a:srgbClr val="292F33"/>
                </a:solidFill>
                <a:latin typeface="Arial" panose="020B0604020202020204" pitchFamily="34" charset="0"/>
                <a:cs typeface="Arial" panose="020B0604020202020204" pitchFamily="34" charset="0"/>
              </a:rPr>
              <a:t>for the favor of participation in the support of the saints, </a:t>
            </a:r>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a:p>
            <a:r>
              <a:rPr lang="en-US" sz="1300" b="1" u="sng" dirty="0">
                <a:latin typeface="Arial" panose="020B0604020202020204" pitchFamily="34" charset="0"/>
                <a:cs typeface="Arial" panose="020B0604020202020204" pitchFamily="34" charset="0"/>
              </a:rPr>
              <a:t>Verse 4 Definitions</a:t>
            </a:r>
          </a:p>
          <a:p>
            <a:pPr marL="302066" indent="-302066">
              <a:buFont typeface="Wingdings" panose="05000000000000000000" pitchFamily="2" charset="2"/>
              <a:buChar char="§"/>
            </a:pPr>
            <a:r>
              <a:rPr lang="en-US" sz="1300" b="1" i="1" dirty="0">
                <a:latin typeface="Arial" panose="020B0604020202020204" pitchFamily="34" charset="0"/>
                <a:cs typeface="Arial" panose="020B0604020202020204" pitchFamily="34" charset="0"/>
              </a:rPr>
              <a:t>"praying” </a:t>
            </a:r>
            <a:r>
              <a:rPr lang="en-US" sz="1300" dirty="0">
                <a:latin typeface="Arial" panose="020B0604020202020204" pitchFamily="34" charset="0"/>
                <a:cs typeface="Arial" panose="020B0604020202020204" pitchFamily="34" charset="0"/>
              </a:rPr>
              <a:t>(</a:t>
            </a:r>
            <a:r>
              <a:rPr lang="en-US" sz="1300" dirty="0" err="1">
                <a:latin typeface="Arial" panose="020B0604020202020204" pitchFamily="34" charset="0"/>
                <a:cs typeface="Arial" panose="020B0604020202020204" pitchFamily="34" charset="0"/>
              </a:rPr>
              <a:t>deomai</a:t>
            </a:r>
            <a:r>
              <a:rPr lang="en-US" sz="1300" dirty="0">
                <a:latin typeface="Arial" panose="020B0604020202020204" pitchFamily="34" charset="0"/>
                <a:cs typeface="Arial" panose="020B0604020202020204" pitchFamily="34" charset="0"/>
              </a:rPr>
              <a:t>) - to ask, beg - Thayer.</a:t>
            </a:r>
          </a:p>
          <a:p>
            <a:pPr marL="302066" indent="-302066">
              <a:buFont typeface="Wingdings" panose="05000000000000000000" pitchFamily="2" charset="2"/>
              <a:buChar char="§"/>
            </a:pPr>
            <a:r>
              <a:rPr lang="en-US" sz="1300" b="1" i="1" dirty="0">
                <a:latin typeface="Arial" panose="020B0604020202020204" pitchFamily="34" charset="0"/>
                <a:cs typeface="Arial" panose="020B0604020202020204" pitchFamily="34" charset="0"/>
              </a:rPr>
              <a:t>“much” </a:t>
            </a:r>
            <a:r>
              <a:rPr lang="en-US" sz="1300" dirty="0">
                <a:latin typeface="Arial" panose="020B0604020202020204" pitchFamily="34" charset="0"/>
                <a:cs typeface="Arial" panose="020B0604020202020204" pitchFamily="34" charset="0"/>
              </a:rPr>
              <a:t>(</a:t>
            </a:r>
            <a:r>
              <a:rPr lang="en-US" sz="1300" dirty="0" err="1">
                <a:latin typeface="Arial" panose="020B0604020202020204" pitchFamily="34" charset="0"/>
                <a:cs typeface="Arial" panose="020B0604020202020204" pitchFamily="34" charset="0"/>
              </a:rPr>
              <a:t>polus</a:t>
            </a:r>
            <a:r>
              <a:rPr lang="en-US" sz="1300" dirty="0">
                <a:latin typeface="Arial" panose="020B0604020202020204" pitchFamily="34" charset="0"/>
                <a:cs typeface="Arial" panose="020B0604020202020204" pitchFamily="34" charset="0"/>
              </a:rPr>
              <a:t>) – great, strong, intense – Thayer</a:t>
            </a:r>
          </a:p>
          <a:p>
            <a:pPr marL="302066" indent="-302066">
              <a:buFont typeface="Wingdings" panose="05000000000000000000" pitchFamily="2" charset="2"/>
              <a:buChar char="§"/>
            </a:pPr>
            <a:r>
              <a:rPr lang="en-US" sz="1300" b="1" i="1" dirty="0">
                <a:latin typeface="Arial" panose="020B0604020202020204" pitchFamily="34" charset="0"/>
                <a:cs typeface="Arial" panose="020B0604020202020204" pitchFamily="34" charset="0"/>
              </a:rPr>
              <a:t>“</a:t>
            </a:r>
            <a:r>
              <a:rPr lang="en-US" sz="1300" b="1" i="1" dirty="0" err="1">
                <a:latin typeface="Arial" panose="020B0604020202020204" pitchFamily="34" charset="0"/>
                <a:cs typeface="Arial" panose="020B0604020202020204" pitchFamily="34" charset="0"/>
              </a:rPr>
              <a:t>intreaty</a:t>
            </a:r>
            <a:r>
              <a:rPr lang="en-US" sz="1300" b="1" i="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a:t>
            </a:r>
            <a:r>
              <a:rPr lang="en-US" sz="1300" dirty="0" err="1">
                <a:latin typeface="Arial" panose="020B0604020202020204" pitchFamily="34" charset="0"/>
                <a:cs typeface="Arial" panose="020B0604020202020204" pitchFamily="34" charset="0"/>
              </a:rPr>
              <a:t>paraklesis</a:t>
            </a:r>
            <a:r>
              <a:rPr lang="en-US" sz="1300" dirty="0">
                <a:latin typeface="Arial" panose="020B0604020202020204" pitchFamily="34" charset="0"/>
                <a:cs typeface="Arial" panose="020B0604020202020204" pitchFamily="34" charset="0"/>
              </a:rPr>
              <a:t>) – imploration, supplication - Thayer</a:t>
            </a:r>
          </a:p>
          <a:p>
            <a:endParaRPr lang="en-US" b="0" dirty="0"/>
          </a:p>
        </p:txBody>
      </p:sp>
      <p:sp>
        <p:nvSpPr>
          <p:cNvPr id="4" name="Slide Number Placeholder 3"/>
          <p:cNvSpPr>
            <a:spLocks noGrp="1"/>
          </p:cNvSpPr>
          <p:nvPr>
            <p:ph type="sldNum" sz="quarter" idx="5"/>
          </p:nvPr>
        </p:nvSpPr>
        <p:spPr/>
        <p:txBody>
          <a:bodyPr/>
          <a:lstStyle/>
          <a:p>
            <a:fld id="{C58EC616-C518-4358-9496-6C33B2F5FA56}" type="slidenum">
              <a:rPr lang="en-US" smtClean="0"/>
              <a:t>8</a:t>
            </a:fld>
            <a:endParaRPr lang="en-US" dirty="0"/>
          </a:p>
        </p:txBody>
      </p:sp>
      <p:sp>
        <p:nvSpPr>
          <p:cNvPr id="5" name="Date Placeholder 4">
            <a:extLst>
              <a:ext uri="{FF2B5EF4-FFF2-40B4-BE49-F238E27FC236}">
                <a16:creationId xmlns:a16="http://schemas.microsoft.com/office/drawing/2014/main" id="{EB38C923-649C-1E98-47EF-34A5AB3D958A}"/>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3424762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47625"/>
            <a:ext cx="4321175" cy="3241675"/>
          </a:xfrm>
        </p:spPr>
      </p:sp>
      <p:sp>
        <p:nvSpPr>
          <p:cNvPr id="3" name="Notes Placeholder 2"/>
          <p:cNvSpPr>
            <a:spLocks noGrp="1"/>
          </p:cNvSpPr>
          <p:nvPr>
            <p:ph type="body" idx="1"/>
          </p:nvPr>
        </p:nvSpPr>
        <p:spPr>
          <a:xfrm>
            <a:off x="0" y="3337085"/>
            <a:ext cx="7315200" cy="6264115"/>
          </a:xfrm>
        </p:spPr>
        <p:txBody>
          <a:bodyPr/>
          <a:lstStyle/>
          <a:p>
            <a:r>
              <a:rPr lang="en-US" sz="1300" b="1" dirty="0">
                <a:latin typeface="Arial" panose="020B0604020202020204" pitchFamily="34" charset="0"/>
                <a:cs typeface="Arial" panose="020B0604020202020204" pitchFamily="34" charset="0"/>
              </a:rPr>
              <a:t>2 Corinthians 8:1-5 KJV 1 </a:t>
            </a:r>
            <a:r>
              <a:rPr lang="en-US" sz="1300" dirty="0">
                <a:latin typeface="Arial" panose="020B0604020202020204" pitchFamily="34" charset="0"/>
                <a:cs typeface="Arial" panose="020B0604020202020204" pitchFamily="34" charset="0"/>
              </a:rPr>
              <a:t>Moreover, brethren, we do you to wit of the grace of God bestowed on the churches of Macedonia;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How that in a great trial of affliction the abundance of their joy and their </a:t>
            </a:r>
            <a:r>
              <a:rPr lang="en-US" sz="1300" b="1" dirty="0">
                <a:latin typeface="Arial" panose="020B0604020202020204" pitchFamily="34" charset="0"/>
                <a:cs typeface="Arial" panose="020B0604020202020204" pitchFamily="34" charset="0"/>
              </a:rPr>
              <a:t>deep poverty </a:t>
            </a:r>
            <a:r>
              <a:rPr lang="en-US" sz="1300" dirty="0">
                <a:latin typeface="Arial" panose="020B0604020202020204" pitchFamily="34" charset="0"/>
                <a:cs typeface="Arial" panose="020B0604020202020204" pitchFamily="34" charset="0"/>
              </a:rPr>
              <a:t>abounded unto the riches of their liberality.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to their power, I bear record, yea, and beyond their power they were willing of themselves; </a:t>
            </a:r>
            <a:r>
              <a:rPr lang="en-US" sz="1300" b="1" i="1" u="sng" dirty="0">
                <a:latin typeface="Arial" panose="020B0604020202020204" pitchFamily="34" charset="0"/>
                <a:cs typeface="Arial" panose="020B0604020202020204" pitchFamily="34" charset="0"/>
              </a:rPr>
              <a:t>4</a:t>
            </a:r>
            <a:r>
              <a:rPr lang="en-US" sz="1300" i="1" u="sng" dirty="0">
                <a:latin typeface="Arial" panose="020B0604020202020204" pitchFamily="34" charset="0"/>
                <a:cs typeface="Arial" panose="020B0604020202020204" pitchFamily="34" charset="0"/>
              </a:rPr>
              <a:t> </a:t>
            </a:r>
            <a:r>
              <a:rPr lang="en-US" sz="1300" b="1" i="1" u="sng" dirty="0">
                <a:latin typeface="Arial" panose="020B0604020202020204" pitchFamily="34" charset="0"/>
                <a:cs typeface="Arial" panose="020B0604020202020204" pitchFamily="34" charset="0"/>
              </a:rPr>
              <a:t>Praying u</a:t>
            </a:r>
            <a:r>
              <a:rPr lang="en-US" sz="1300" i="1" u="sng" dirty="0">
                <a:latin typeface="Arial" panose="020B0604020202020204" pitchFamily="34" charset="0"/>
                <a:cs typeface="Arial" panose="020B0604020202020204" pitchFamily="34" charset="0"/>
              </a:rPr>
              <a:t>s with </a:t>
            </a:r>
            <a:r>
              <a:rPr lang="en-US" sz="1300" b="1" i="1" u="sng" dirty="0">
                <a:latin typeface="Arial" panose="020B0604020202020204" pitchFamily="34" charset="0"/>
                <a:cs typeface="Arial" panose="020B0604020202020204" pitchFamily="34" charset="0"/>
              </a:rPr>
              <a:t>much </a:t>
            </a:r>
            <a:r>
              <a:rPr lang="en-US" sz="1300" b="1" i="1" u="sng" dirty="0" err="1">
                <a:latin typeface="Arial" panose="020B0604020202020204" pitchFamily="34" charset="0"/>
                <a:cs typeface="Arial" panose="020B0604020202020204" pitchFamily="34" charset="0"/>
              </a:rPr>
              <a:t>intreaty</a:t>
            </a:r>
            <a:r>
              <a:rPr lang="en-US" sz="1300" i="1" u="sng" dirty="0">
                <a:latin typeface="Arial" panose="020B0604020202020204" pitchFamily="34" charset="0"/>
                <a:cs typeface="Arial" panose="020B0604020202020204" pitchFamily="34" charset="0"/>
              </a:rPr>
              <a:t> that we would receive the gift, and take upon us the fellowship of the ministering to the saints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And this they did, not as we hoped, but first gave their own selves to the Lord, and unto us by the will of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2 Corinthians 8:1-5 NKJV 1 </a:t>
            </a:r>
            <a:r>
              <a:rPr lang="en-US" sz="1300" dirty="0">
                <a:latin typeface="Arial" panose="020B0604020202020204" pitchFamily="34" charset="0"/>
                <a:cs typeface="Arial" panose="020B0604020202020204" pitchFamily="34" charset="0"/>
              </a:rPr>
              <a:t>Moreover, brethren, we make known to you the grace of God bestowed on the churches of Macedonia: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that </a:t>
            </a:r>
            <a:r>
              <a:rPr lang="en-US" sz="1300" b="1" dirty="0">
                <a:latin typeface="Arial" panose="020B0604020202020204" pitchFamily="34" charset="0"/>
                <a:cs typeface="Arial" panose="020B0604020202020204" pitchFamily="34" charset="0"/>
              </a:rPr>
              <a:t>in a great trial of affliction the abundance of their joy and their deep poverty </a:t>
            </a:r>
            <a:r>
              <a:rPr lang="en-US" sz="1300" dirty="0">
                <a:latin typeface="Arial" panose="020B0604020202020204" pitchFamily="34" charset="0"/>
                <a:cs typeface="Arial" panose="020B0604020202020204" pitchFamily="34" charset="0"/>
              </a:rPr>
              <a:t>abounded in the riches of their liberality. 3 For I bear witness that according to their ability, yes, and beyond their ability, they were freely willing, 4 imploring us with much urgency that we would </a:t>
            </a:r>
            <a:r>
              <a:rPr lang="en-US" sz="1300" b="1" dirty="0">
                <a:latin typeface="Arial" panose="020B0604020202020204" pitchFamily="34" charset="0"/>
                <a:cs typeface="Arial" panose="020B0604020202020204" pitchFamily="34" charset="0"/>
              </a:rPr>
              <a:t>receive the gift and the fellowship of the ministering to the saints</a:t>
            </a:r>
            <a:r>
              <a:rPr lang="en-US" sz="1300" dirty="0">
                <a:latin typeface="Arial" panose="020B0604020202020204" pitchFamily="34" charset="0"/>
                <a:cs typeface="Arial" panose="020B0604020202020204" pitchFamily="34" charset="0"/>
              </a:rPr>
              <a:t>. 5 And not only as we had hoped, but they first gave themselves to the Lord, and then to us by the will of God.</a:t>
            </a:r>
            <a:endParaRPr lang="en-US" sz="1300" b="1" dirty="0">
              <a:latin typeface="Arial" panose="020B0604020202020204" pitchFamily="34" charset="0"/>
              <a:cs typeface="Arial" panose="020B0604020202020204" pitchFamily="34" charset="0"/>
            </a:endParaRPr>
          </a:p>
          <a:p>
            <a:pPr marL="181240" indent="-181240">
              <a:buFont typeface="Arial" panose="020B0604020202020204" pitchFamily="34" charset="0"/>
              <a:buChar char="•"/>
            </a:pPr>
            <a:endParaRPr lang="en-US" sz="1300" b="1"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9</a:t>
            </a:fld>
            <a:endParaRPr lang="en-US" dirty="0"/>
          </a:p>
        </p:txBody>
      </p:sp>
      <p:sp>
        <p:nvSpPr>
          <p:cNvPr id="5" name="Date Placeholder 4">
            <a:extLst>
              <a:ext uri="{FF2B5EF4-FFF2-40B4-BE49-F238E27FC236}">
                <a16:creationId xmlns:a16="http://schemas.microsoft.com/office/drawing/2014/main" id="{60B78F9C-4501-5E8B-1018-E96F92C3E983}"/>
              </a:ext>
            </a:extLst>
          </p:cNvPr>
          <p:cNvSpPr>
            <a:spLocks noGrp="1"/>
          </p:cNvSpPr>
          <p:nvPr>
            <p:ph type="dt" idx="1"/>
          </p:nvPr>
        </p:nvSpPr>
        <p:spPr/>
        <p:txBody>
          <a:bodyPr/>
          <a:lstStyle/>
          <a:p>
            <a:r>
              <a:rPr lang="en-US"/>
              <a:t>9/10/2023 PM</a:t>
            </a:r>
            <a:endParaRPr lang="en-US" dirty="0"/>
          </a:p>
        </p:txBody>
      </p:sp>
    </p:spTree>
    <p:extLst>
      <p:ext uri="{BB962C8B-B14F-4D97-AF65-F5344CB8AC3E}">
        <p14:creationId xmlns:p14="http://schemas.microsoft.com/office/powerpoint/2010/main" val="359252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4ACCFF-64A9-40AA-93F9-86E3CE016187}"/>
              </a:ext>
            </a:extLst>
          </p:cNvPr>
          <p:cNvSpPr>
            <a:spLocks noGrp="1"/>
          </p:cNvSpPr>
          <p:nvPr>
            <p:ph type="title" hasCustomPrompt="1"/>
          </p:nvPr>
        </p:nvSpPr>
        <p:spPr>
          <a:xfrm>
            <a:off x="488827" y="2683895"/>
            <a:ext cx="3958886" cy="2862225"/>
          </a:xfrm>
          <a:prstGeom prst="rect">
            <a:avLst/>
          </a:prstGeom>
        </p:spPr>
        <p:txBody>
          <a:bodyPr anchor="b"/>
          <a:lstStyle>
            <a:lvl1pPr>
              <a:lnSpc>
                <a:spcPct val="100000"/>
              </a:lnSpc>
              <a:defRPr sz="3750" cap="all" spc="150" baseline="0"/>
            </a:lvl1pPr>
          </a:lstStyle>
          <a:p>
            <a:r>
              <a:rPr lang="en-US" dirty="0"/>
              <a:t>Click to add title</a:t>
            </a:r>
          </a:p>
        </p:txBody>
      </p:sp>
      <p:sp>
        <p:nvSpPr>
          <p:cNvPr id="9" name="Text Placeholder 8">
            <a:extLst>
              <a:ext uri="{FF2B5EF4-FFF2-40B4-BE49-F238E27FC236}">
                <a16:creationId xmlns:a16="http://schemas.microsoft.com/office/drawing/2014/main" id="{AD785D0F-160C-4A31-93B3-F251B0730757}"/>
              </a:ext>
            </a:extLst>
          </p:cNvPr>
          <p:cNvSpPr>
            <a:spLocks noGrp="1"/>
          </p:cNvSpPr>
          <p:nvPr>
            <p:ph type="body" sz="quarter" idx="10" hasCustomPrompt="1"/>
          </p:nvPr>
        </p:nvSpPr>
        <p:spPr>
          <a:xfrm>
            <a:off x="514227" y="5568698"/>
            <a:ext cx="3958886" cy="618142"/>
          </a:xfrm>
          <a:prstGeom prst="rect">
            <a:avLst/>
          </a:prstGeom>
        </p:spPr>
        <p:txBody>
          <a:bodyPr anchor="t"/>
          <a:lstStyle>
            <a:lvl1pPr marL="0" indent="0">
              <a:buNone/>
              <a:defRPr sz="1500" b="0" i="0" spc="150" baseline="0">
                <a:solidFill>
                  <a:schemeClr val="accent4"/>
                </a:solidFill>
              </a:defRPr>
            </a:lvl1pPr>
          </a:lstStyle>
          <a:p>
            <a:pPr lvl="0"/>
            <a:r>
              <a:rPr lang="en-US" dirty="0"/>
              <a:t>Click to add name</a:t>
            </a:r>
          </a:p>
        </p:txBody>
      </p:sp>
      <p:sp>
        <p:nvSpPr>
          <p:cNvPr id="11" name="Picture Placeholder 10">
            <a:extLst>
              <a:ext uri="{FF2B5EF4-FFF2-40B4-BE49-F238E27FC236}">
                <a16:creationId xmlns:a16="http://schemas.microsoft.com/office/drawing/2014/main" id="{31CCC134-2698-41E9-A225-76300EF59E5D}"/>
              </a:ext>
            </a:extLst>
          </p:cNvPr>
          <p:cNvSpPr>
            <a:spLocks noGrp="1"/>
          </p:cNvSpPr>
          <p:nvPr>
            <p:ph type="pic" sz="quarter" idx="11" hasCustomPrompt="1"/>
          </p:nvPr>
        </p:nvSpPr>
        <p:spPr>
          <a:xfrm>
            <a:off x="6107906" y="947738"/>
            <a:ext cx="3036093" cy="4962525"/>
          </a:xfrm>
          <a:prstGeom prst="rect">
            <a:avLst/>
          </a:prstGeom>
        </p:spPr>
        <p:txBody>
          <a:bodyPr/>
          <a:lstStyle>
            <a:lvl1pPr marL="0" indent="0" algn="ctr">
              <a:buNone/>
              <a:defRPr spc="300" baseline="0"/>
            </a:lvl1pPr>
          </a:lstStyle>
          <a:p>
            <a:r>
              <a:rPr lang="en-US" dirty="0"/>
              <a:t>Click to add photo</a:t>
            </a:r>
          </a:p>
        </p:txBody>
      </p:sp>
    </p:spTree>
    <p:extLst>
      <p:ext uri="{BB962C8B-B14F-4D97-AF65-F5344CB8AC3E}">
        <p14:creationId xmlns:p14="http://schemas.microsoft.com/office/powerpoint/2010/main" val="21278060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oduct Launch">
    <p:bg>
      <p:bgPr>
        <a:solidFill>
          <a:schemeClr val="bg1">
            <a:alpha val="3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101351-79F8-4AD7-A22B-E7AFB1C69970}"/>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Title 2">
            <a:extLst>
              <a:ext uri="{FF2B5EF4-FFF2-40B4-BE49-F238E27FC236}">
                <a16:creationId xmlns:a16="http://schemas.microsoft.com/office/drawing/2014/main" id="{E09A49BC-8099-40DE-8210-5A1CBAA423D4}"/>
              </a:ext>
            </a:extLst>
          </p:cNvPr>
          <p:cNvSpPr>
            <a:spLocks noGrp="1"/>
          </p:cNvSpPr>
          <p:nvPr>
            <p:ph type="title" hasCustomPrompt="1"/>
          </p:nvPr>
        </p:nvSpPr>
        <p:spPr>
          <a:xfrm>
            <a:off x="628650" y="498928"/>
            <a:ext cx="7886700" cy="567872"/>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13" name="Rectangle 12">
            <a:extLst>
              <a:ext uri="{FF2B5EF4-FFF2-40B4-BE49-F238E27FC236}">
                <a16:creationId xmlns:a16="http://schemas.microsoft.com/office/drawing/2014/main" id="{45B7BBE6-4278-4E33-9044-72A2E0C0E403}"/>
              </a:ext>
              <a:ext uri="{C183D7F6-B498-43B3-948B-1728B52AA6E4}">
                <adec:decorative xmlns:adec="http://schemas.microsoft.com/office/drawing/2017/decorative" val="1"/>
              </a:ext>
            </a:extLst>
          </p:cNvPr>
          <p:cNvSpPr/>
          <p:nvPr userDrawn="1"/>
        </p:nvSpPr>
        <p:spPr>
          <a:xfrm>
            <a:off x="456423" y="1585733"/>
            <a:ext cx="1548891" cy="3995918"/>
          </a:xfrm>
          <a:prstGeom prst="rect">
            <a:avLst/>
          </a:prstGeom>
          <a:solidFill>
            <a:srgbClr val="3E7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600E549E-0E7C-4599-B51C-97AA7E525CD2}"/>
              </a:ext>
              <a:ext uri="{C183D7F6-B498-43B3-948B-1728B52AA6E4}">
                <adec:decorative xmlns:adec="http://schemas.microsoft.com/office/drawing/2017/decorative" val="1"/>
              </a:ext>
            </a:extLst>
          </p:cNvPr>
          <p:cNvSpPr/>
          <p:nvPr userDrawn="1"/>
        </p:nvSpPr>
        <p:spPr>
          <a:xfrm>
            <a:off x="2124624" y="1585733"/>
            <a:ext cx="1548891" cy="3995918"/>
          </a:xfrm>
          <a:prstGeom prst="rect">
            <a:avLst/>
          </a:prstGeom>
          <a:solidFill>
            <a:srgbClr val="93A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Rectangle 16">
            <a:extLst>
              <a:ext uri="{FF2B5EF4-FFF2-40B4-BE49-F238E27FC236}">
                <a16:creationId xmlns:a16="http://schemas.microsoft.com/office/drawing/2014/main" id="{AF7C507F-AD4D-47B6-88C3-C1D0154FB7F2}"/>
              </a:ext>
              <a:ext uri="{C183D7F6-B498-43B3-948B-1728B52AA6E4}">
                <adec:decorative xmlns:adec="http://schemas.microsoft.com/office/drawing/2017/decorative" val="1"/>
              </a:ext>
            </a:extLst>
          </p:cNvPr>
          <p:cNvSpPr/>
          <p:nvPr userDrawn="1"/>
        </p:nvSpPr>
        <p:spPr>
          <a:xfrm>
            <a:off x="3797554" y="1585733"/>
            <a:ext cx="1548891" cy="3995918"/>
          </a:xfrm>
          <a:prstGeom prst="rect">
            <a:avLst/>
          </a:prstGeom>
          <a:solidFill>
            <a:srgbClr val="627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a:extLst>
              <a:ext uri="{FF2B5EF4-FFF2-40B4-BE49-F238E27FC236}">
                <a16:creationId xmlns:a16="http://schemas.microsoft.com/office/drawing/2014/main" id="{EA0266B1-BBD1-44C0-8D4C-4E651D320B77}"/>
              </a:ext>
              <a:ext uri="{C183D7F6-B498-43B3-948B-1728B52AA6E4}">
                <adec:decorative xmlns:adec="http://schemas.microsoft.com/office/drawing/2017/decorative" val="1"/>
              </a:ext>
            </a:extLst>
          </p:cNvPr>
          <p:cNvSpPr/>
          <p:nvPr userDrawn="1"/>
        </p:nvSpPr>
        <p:spPr>
          <a:xfrm>
            <a:off x="5470485" y="1585733"/>
            <a:ext cx="1548891" cy="3995918"/>
          </a:xfrm>
          <a:prstGeom prst="rect">
            <a:avLst/>
          </a:prstGeom>
          <a:solidFill>
            <a:srgbClr val="BDA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a:extLst>
              <a:ext uri="{FF2B5EF4-FFF2-40B4-BE49-F238E27FC236}">
                <a16:creationId xmlns:a16="http://schemas.microsoft.com/office/drawing/2014/main" id="{D71BB1CE-E3FA-4E7F-A54B-3FB675098A2A}"/>
              </a:ext>
              <a:ext uri="{C183D7F6-B498-43B3-948B-1728B52AA6E4}">
                <adec:decorative xmlns:adec="http://schemas.microsoft.com/office/drawing/2017/decorative" val="1"/>
              </a:ext>
            </a:extLst>
          </p:cNvPr>
          <p:cNvSpPr/>
          <p:nvPr userDrawn="1"/>
        </p:nvSpPr>
        <p:spPr>
          <a:xfrm>
            <a:off x="7133289" y="1585733"/>
            <a:ext cx="1548891" cy="3995918"/>
          </a:xfrm>
          <a:prstGeom prst="rect">
            <a:avLst/>
          </a:prstGeom>
          <a:solidFill>
            <a:srgbClr val="685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Text Placeholder 22">
            <a:extLst>
              <a:ext uri="{FF2B5EF4-FFF2-40B4-BE49-F238E27FC236}">
                <a16:creationId xmlns:a16="http://schemas.microsoft.com/office/drawing/2014/main" id="{15D11F63-A3DB-4EB1-9148-6E8C6678D14A}"/>
              </a:ext>
            </a:extLst>
          </p:cNvPr>
          <p:cNvSpPr>
            <a:spLocks noGrp="1"/>
          </p:cNvSpPr>
          <p:nvPr>
            <p:ph type="body" sz="quarter" idx="15" hasCustomPrompt="1"/>
          </p:nvPr>
        </p:nvSpPr>
        <p:spPr>
          <a:xfrm>
            <a:off x="545883" y="2434148"/>
            <a:ext cx="1369973" cy="776287"/>
          </a:xfrm>
          <a:prstGeom prst="rect">
            <a:avLst/>
          </a:prstGeom>
        </p:spPr>
        <p:txBody>
          <a:bodyPr anchor="b"/>
          <a:lstStyle>
            <a:lvl1pPr marL="0" indent="0">
              <a:buNone/>
              <a:defRPr sz="1500" cap="all" normalizeH="0" baseline="0">
                <a:solidFill>
                  <a:schemeClr val="bg1"/>
                </a:solidFill>
              </a:defRPr>
            </a:lvl1pPr>
          </a:lstStyle>
          <a:p>
            <a:pPr lvl="0"/>
            <a:r>
              <a:rPr lang="en-US" dirty="0"/>
              <a:t>Add text</a:t>
            </a:r>
          </a:p>
        </p:txBody>
      </p:sp>
      <p:sp>
        <p:nvSpPr>
          <p:cNvPr id="29" name="Text Placeholder 22">
            <a:extLst>
              <a:ext uri="{FF2B5EF4-FFF2-40B4-BE49-F238E27FC236}">
                <a16:creationId xmlns:a16="http://schemas.microsoft.com/office/drawing/2014/main" id="{96E63495-7407-4360-95F6-82D0C68813B0}"/>
              </a:ext>
            </a:extLst>
          </p:cNvPr>
          <p:cNvSpPr>
            <a:spLocks noGrp="1"/>
          </p:cNvSpPr>
          <p:nvPr>
            <p:ph type="body" sz="quarter" idx="20" hasCustomPrompt="1"/>
          </p:nvPr>
        </p:nvSpPr>
        <p:spPr>
          <a:xfrm>
            <a:off x="545883"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2" name="Text Placeholder 22">
            <a:extLst>
              <a:ext uri="{FF2B5EF4-FFF2-40B4-BE49-F238E27FC236}">
                <a16:creationId xmlns:a16="http://schemas.microsoft.com/office/drawing/2014/main" id="{3A879552-0B9C-48EC-8D07-A24DB252D634}"/>
              </a:ext>
            </a:extLst>
          </p:cNvPr>
          <p:cNvSpPr>
            <a:spLocks noGrp="1"/>
          </p:cNvSpPr>
          <p:nvPr>
            <p:ph type="body" sz="quarter" idx="21" hasCustomPrompt="1"/>
          </p:nvPr>
        </p:nvSpPr>
        <p:spPr>
          <a:xfrm>
            <a:off x="2214084" y="2443871"/>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3" name="Text Placeholder 22">
            <a:extLst>
              <a:ext uri="{FF2B5EF4-FFF2-40B4-BE49-F238E27FC236}">
                <a16:creationId xmlns:a16="http://schemas.microsoft.com/office/drawing/2014/main" id="{8337BD60-5C54-4FEC-A9D6-5C29EB94799F}"/>
              </a:ext>
            </a:extLst>
          </p:cNvPr>
          <p:cNvSpPr>
            <a:spLocks noGrp="1"/>
          </p:cNvSpPr>
          <p:nvPr>
            <p:ph type="body" sz="quarter" idx="22" hasCustomPrompt="1"/>
          </p:nvPr>
        </p:nvSpPr>
        <p:spPr>
          <a:xfrm>
            <a:off x="2214084" y="3276773"/>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4" name="Text Placeholder 22">
            <a:extLst>
              <a:ext uri="{FF2B5EF4-FFF2-40B4-BE49-F238E27FC236}">
                <a16:creationId xmlns:a16="http://schemas.microsoft.com/office/drawing/2014/main" id="{25F7073D-87C3-473A-9A04-748C3F682652}"/>
              </a:ext>
            </a:extLst>
          </p:cNvPr>
          <p:cNvSpPr>
            <a:spLocks noGrp="1"/>
          </p:cNvSpPr>
          <p:nvPr>
            <p:ph type="body" sz="quarter" idx="23" hasCustomPrompt="1"/>
          </p:nvPr>
        </p:nvSpPr>
        <p:spPr>
          <a:xfrm>
            <a:off x="3887014" y="2434148"/>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5" name="Text Placeholder 22">
            <a:extLst>
              <a:ext uri="{FF2B5EF4-FFF2-40B4-BE49-F238E27FC236}">
                <a16:creationId xmlns:a16="http://schemas.microsoft.com/office/drawing/2014/main" id="{5CB2BF3B-6E9D-4A28-A938-C9CC9E496484}"/>
              </a:ext>
            </a:extLst>
          </p:cNvPr>
          <p:cNvSpPr>
            <a:spLocks noGrp="1"/>
          </p:cNvSpPr>
          <p:nvPr>
            <p:ph type="body" sz="quarter" idx="24" hasCustomPrompt="1"/>
          </p:nvPr>
        </p:nvSpPr>
        <p:spPr>
          <a:xfrm>
            <a:off x="3887014"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6" name="Text Placeholder 22">
            <a:extLst>
              <a:ext uri="{FF2B5EF4-FFF2-40B4-BE49-F238E27FC236}">
                <a16:creationId xmlns:a16="http://schemas.microsoft.com/office/drawing/2014/main" id="{94E179CD-2F9C-44FA-813E-253ACC4A978E}"/>
              </a:ext>
            </a:extLst>
          </p:cNvPr>
          <p:cNvSpPr>
            <a:spLocks noGrp="1"/>
          </p:cNvSpPr>
          <p:nvPr>
            <p:ph type="body" sz="quarter" idx="25" hasCustomPrompt="1"/>
          </p:nvPr>
        </p:nvSpPr>
        <p:spPr>
          <a:xfrm>
            <a:off x="5559945" y="2443871"/>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7" name="Text Placeholder 22">
            <a:extLst>
              <a:ext uri="{FF2B5EF4-FFF2-40B4-BE49-F238E27FC236}">
                <a16:creationId xmlns:a16="http://schemas.microsoft.com/office/drawing/2014/main" id="{34D58360-D7DD-4F33-A29E-5F4835C2DC57}"/>
              </a:ext>
            </a:extLst>
          </p:cNvPr>
          <p:cNvSpPr>
            <a:spLocks noGrp="1"/>
          </p:cNvSpPr>
          <p:nvPr>
            <p:ph type="body" sz="quarter" idx="26" hasCustomPrompt="1"/>
          </p:nvPr>
        </p:nvSpPr>
        <p:spPr>
          <a:xfrm>
            <a:off x="5559945" y="3276773"/>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8" name="Text Placeholder 22">
            <a:extLst>
              <a:ext uri="{FF2B5EF4-FFF2-40B4-BE49-F238E27FC236}">
                <a16:creationId xmlns:a16="http://schemas.microsoft.com/office/drawing/2014/main" id="{AA5A81E7-83B9-4A30-9A57-98FFF2716065}"/>
              </a:ext>
            </a:extLst>
          </p:cNvPr>
          <p:cNvSpPr>
            <a:spLocks noGrp="1"/>
          </p:cNvSpPr>
          <p:nvPr>
            <p:ph type="body" sz="quarter" idx="27" hasCustomPrompt="1"/>
          </p:nvPr>
        </p:nvSpPr>
        <p:spPr>
          <a:xfrm>
            <a:off x="7222749" y="2434148"/>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9" name="Text Placeholder 22">
            <a:extLst>
              <a:ext uri="{FF2B5EF4-FFF2-40B4-BE49-F238E27FC236}">
                <a16:creationId xmlns:a16="http://schemas.microsoft.com/office/drawing/2014/main" id="{C45C6D3E-88B9-42D5-9A94-6D2B9CA3CDD0}"/>
              </a:ext>
            </a:extLst>
          </p:cNvPr>
          <p:cNvSpPr>
            <a:spLocks noGrp="1"/>
          </p:cNvSpPr>
          <p:nvPr>
            <p:ph type="body" sz="quarter" idx="28" hasCustomPrompt="1"/>
          </p:nvPr>
        </p:nvSpPr>
        <p:spPr>
          <a:xfrm>
            <a:off x="7222749"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5" name="Date Placeholder 4">
            <a:extLst>
              <a:ext uri="{FF2B5EF4-FFF2-40B4-BE49-F238E27FC236}">
                <a16:creationId xmlns:a16="http://schemas.microsoft.com/office/drawing/2014/main" id="{9843D60E-3024-42AA-9CF9-A44192AE74E9}"/>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D182FBC6-68D1-4570-A549-C4A925FB854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C4E1DC1F-6117-4AB4-9BF1-878D4F8200D2}"/>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745377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78B9A4D3-8D91-4865-B422-5F60885A730F}"/>
              </a:ext>
              <a:ext uri="{C183D7F6-B498-43B3-948B-1728B52AA6E4}">
                <adec:decorative xmlns:adec="http://schemas.microsoft.com/office/drawing/2017/decorative" val="1"/>
              </a:ext>
            </a:extLst>
          </p:cNvPr>
          <p:cNvCxnSpPr>
            <a:cxnSpLocks/>
          </p:cNvCxnSpPr>
          <p:nvPr userDrawn="1"/>
        </p:nvCxnSpPr>
        <p:spPr>
          <a:xfrm flipH="1">
            <a:off x="1194656" y="3684898"/>
            <a:ext cx="675469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0ECDAF5-DEB9-4A0C-9165-6ED23184A320}"/>
              </a:ext>
            </a:extLst>
          </p:cNvPr>
          <p:cNvSpPr>
            <a:spLocks noGrp="1"/>
          </p:cNvSpPr>
          <p:nvPr>
            <p:ph type="title" hasCustomPrompt="1"/>
          </p:nvPr>
        </p:nvSpPr>
        <p:spPr>
          <a:xfrm>
            <a:off x="628650" y="498929"/>
            <a:ext cx="7886700" cy="565435"/>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8" name="Rectangle 7">
            <a:extLst>
              <a:ext uri="{FF2B5EF4-FFF2-40B4-BE49-F238E27FC236}">
                <a16:creationId xmlns:a16="http://schemas.microsoft.com/office/drawing/2014/main" id="{65FEA1AD-EC70-422F-BADD-FCA14BF9D43F}"/>
              </a:ext>
              <a:ext uri="{C183D7F6-B498-43B3-948B-1728B52AA6E4}">
                <adec:decorative xmlns:adec="http://schemas.microsoft.com/office/drawing/2017/decorative" val="1"/>
              </a:ext>
            </a:extLst>
          </p:cNvPr>
          <p:cNvSpPr/>
          <p:nvPr userDrawn="1"/>
        </p:nvSpPr>
        <p:spPr>
          <a:xfrm>
            <a:off x="1071562" y="3520775"/>
            <a:ext cx="246185" cy="3282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1C84996E-63EA-4C88-816A-3AE158BB57E0}"/>
              </a:ext>
              <a:ext uri="{C183D7F6-B498-43B3-948B-1728B52AA6E4}">
                <adec:decorative xmlns:adec="http://schemas.microsoft.com/office/drawing/2017/decorative" val="1"/>
              </a:ext>
            </a:extLst>
          </p:cNvPr>
          <p:cNvSpPr/>
          <p:nvPr userDrawn="1"/>
        </p:nvSpPr>
        <p:spPr>
          <a:xfrm>
            <a:off x="2760235" y="3520775"/>
            <a:ext cx="246185" cy="3282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ECA09893-F9A1-4FA2-A462-C1C443EC323F}"/>
              </a:ext>
              <a:ext uri="{C183D7F6-B498-43B3-948B-1728B52AA6E4}">
                <adec:decorative xmlns:adec="http://schemas.microsoft.com/office/drawing/2017/decorative" val="1"/>
              </a:ext>
            </a:extLst>
          </p:cNvPr>
          <p:cNvSpPr/>
          <p:nvPr userDrawn="1"/>
        </p:nvSpPr>
        <p:spPr>
          <a:xfrm>
            <a:off x="4448908" y="3520775"/>
            <a:ext cx="246185" cy="32824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829FBC17-744B-4367-90B4-20C9CDBD18E4}"/>
              </a:ext>
              <a:ext uri="{C183D7F6-B498-43B3-948B-1728B52AA6E4}">
                <adec:decorative xmlns:adec="http://schemas.microsoft.com/office/drawing/2017/decorative" val="1"/>
              </a:ext>
            </a:extLst>
          </p:cNvPr>
          <p:cNvSpPr/>
          <p:nvPr userDrawn="1"/>
        </p:nvSpPr>
        <p:spPr>
          <a:xfrm>
            <a:off x="6137581" y="3520775"/>
            <a:ext cx="246185" cy="32824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79FD6CCE-53EA-424C-A29B-35A77F78203D}"/>
              </a:ext>
              <a:ext uri="{C183D7F6-B498-43B3-948B-1728B52AA6E4}">
                <adec:decorative xmlns:adec="http://schemas.microsoft.com/office/drawing/2017/decorative" val="1"/>
              </a:ext>
            </a:extLst>
          </p:cNvPr>
          <p:cNvSpPr/>
          <p:nvPr userDrawn="1"/>
        </p:nvSpPr>
        <p:spPr>
          <a:xfrm>
            <a:off x="7826253" y="3520775"/>
            <a:ext cx="246185" cy="32824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8" name="Straight Connector 17">
            <a:extLst>
              <a:ext uri="{FF2B5EF4-FFF2-40B4-BE49-F238E27FC236}">
                <a16:creationId xmlns:a16="http://schemas.microsoft.com/office/drawing/2014/main" id="{A1ADC218-9303-4431-8BD2-4D5F9C19A2D3}"/>
              </a:ext>
              <a:ext uri="{C183D7F6-B498-43B3-948B-1728B52AA6E4}">
                <adec:decorative xmlns:adec="http://schemas.microsoft.com/office/drawing/2017/decorative" val="1"/>
              </a:ext>
            </a:extLst>
          </p:cNvPr>
          <p:cNvCxnSpPr>
            <a:cxnSpLocks/>
          </p:cNvCxnSpPr>
          <p:nvPr userDrawn="1"/>
        </p:nvCxnSpPr>
        <p:spPr>
          <a:xfrm>
            <a:off x="1194655" y="2964383"/>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F724929-97F8-4988-BD69-D86CAA6950D1}"/>
              </a:ext>
              <a:ext uri="{C183D7F6-B498-43B3-948B-1728B52AA6E4}">
                <adec:decorative xmlns:adec="http://schemas.microsoft.com/office/drawing/2017/decorative" val="1"/>
              </a:ext>
            </a:extLst>
          </p:cNvPr>
          <p:cNvCxnSpPr>
            <a:cxnSpLocks/>
          </p:cNvCxnSpPr>
          <p:nvPr userDrawn="1"/>
        </p:nvCxnSpPr>
        <p:spPr>
          <a:xfrm>
            <a:off x="4572001" y="2964383"/>
            <a:ext cx="0" cy="41571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80FEF08-1FB7-46B4-AB6B-D672A96A71F8}"/>
              </a:ext>
              <a:ext uri="{C183D7F6-B498-43B3-948B-1728B52AA6E4}">
                <adec:decorative xmlns:adec="http://schemas.microsoft.com/office/drawing/2017/decorative" val="1"/>
              </a:ext>
            </a:extLst>
          </p:cNvPr>
          <p:cNvCxnSpPr>
            <a:cxnSpLocks/>
          </p:cNvCxnSpPr>
          <p:nvPr userDrawn="1"/>
        </p:nvCxnSpPr>
        <p:spPr>
          <a:xfrm>
            <a:off x="7949345" y="2964383"/>
            <a:ext cx="0" cy="415716"/>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 Placeholder 22">
            <a:extLst>
              <a:ext uri="{FF2B5EF4-FFF2-40B4-BE49-F238E27FC236}">
                <a16:creationId xmlns:a16="http://schemas.microsoft.com/office/drawing/2014/main" id="{8BA510CE-108D-434A-9BE7-BE6712175231}"/>
              </a:ext>
            </a:extLst>
          </p:cNvPr>
          <p:cNvSpPr>
            <a:spLocks noGrp="1"/>
          </p:cNvSpPr>
          <p:nvPr>
            <p:ph type="body" sz="quarter" idx="15" hasCustomPrompt="1"/>
          </p:nvPr>
        </p:nvSpPr>
        <p:spPr>
          <a:xfrm>
            <a:off x="348879" y="1627860"/>
            <a:ext cx="1688673" cy="498496"/>
          </a:xfrm>
          <a:prstGeom prst="rect">
            <a:avLst/>
          </a:prstGeom>
        </p:spPr>
        <p:txBody>
          <a:bodyPr anchor="b"/>
          <a:lstStyle>
            <a:lvl1pPr marL="0" indent="0" algn="ctr">
              <a:buNone/>
              <a:defRPr sz="1350" cap="all" baseline="0">
                <a:solidFill>
                  <a:schemeClr val="tx2"/>
                </a:solidFill>
                <a:latin typeface="Segoe UI" panose="020B0502040204020203" pitchFamily="34" charset="0"/>
              </a:defRPr>
            </a:lvl1pPr>
          </a:lstStyle>
          <a:p>
            <a:pPr lvl="0"/>
            <a:r>
              <a:rPr lang="en-US" dirty="0"/>
              <a:t>Add text</a:t>
            </a:r>
          </a:p>
        </p:txBody>
      </p:sp>
      <p:sp>
        <p:nvSpPr>
          <p:cNvPr id="28" name="Text Placeholder 22">
            <a:extLst>
              <a:ext uri="{FF2B5EF4-FFF2-40B4-BE49-F238E27FC236}">
                <a16:creationId xmlns:a16="http://schemas.microsoft.com/office/drawing/2014/main" id="{00414708-82D0-44BF-8CBD-2D165A385617}"/>
              </a:ext>
            </a:extLst>
          </p:cNvPr>
          <p:cNvSpPr>
            <a:spLocks noGrp="1"/>
          </p:cNvSpPr>
          <p:nvPr>
            <p:ph type="body" sz="quarter" idx="20" hasCustomPrompt="1"/>
          </p:nvPr>
        </p:nvSpPr>
        <p:spPr>
          <a:xfrm>
            <a:off x="348879" y="2135347"/>
            <a:ext cx="1688673" cy="812407"/>
          </a:xfrm>
          <a:prstGeom prst="rect">
            <a:avLst/>
          </a:prstGeom>
        </p:spPr>
        <p:txBody>
          <a:bodyPr anchor="t"/>
          <a:lstStyle>
            <a:lvl1pPr marL="0" indent="0" algn="ctr">
              <a:lnSpc>
                <a:spcPct val="114000"/>
              </a:lnSpc>
              <a:spcBef>
                <a:spcPts val="0"/>
              </a:spcBef>
              <a:buNone/>
              <a:defRPr sz="1050" spc="38" baseline="0">
                <a:solidFill>
                  <a:schemeClr val="tx2"/>
                </a:solidFill>
              </a:defRPr>
            </a:lvl1pPr>
          </a:lstStyle>
          <a:p>
            <a:pPr lvl="0"/>
            <a:r>
              <a:rPr lang="en-US" dirty="0"/>
              <a:t>Add text</a:t>
            </a:r>
          </a:p>
        </p:txBody>
      </p:sp>
      <p:sp>
        <p:nvSpPr>
          <p:cNvPr id="29" name="Text Placeholder 22">
            <a:extLst>
              <a:ext uri="{FF2B5EF4-FFF2-40B4-BE49-F238E27FC236}">
                <a16:creationId xmlns:a16="http://schemas.microsoft.com/office/drawing/2014/main" id="{272F07D4-1C66-4FA2-8361-FC6267F17717}"/>
              </a:ext>
            </a:extLst>
          </p:cNvPr>
          <p:cNvSpPr>
            <a:spLocks noGrp="1"/>
          </p:cNvSpPr>
          <p:nvPr>
            <p:ph type="body" sz="quarter" idx="21" hasCustomPrompt="1"/>
          </p:nvPr>
        </p:nvSpPr>
        <p:spPr>
          <a:xfrm>
            <a:off x="3727662" y="1637385"/>
            <a:ext cx="1688673" cy="498496"/>
          </a:xfrm>
          <a:prstGeom prst="rect">
            <a:avLst/>
          </a:prstGeom>
        </p:spPr>
        <p:txBody>
          <a:bodyPr anchor="b"/>
          <a:lstStyle>
            <a:lvl1pPr marL="0" indent="0" algn="ctr">
              <a:buNone/>
              <a:defRPr sz="1350" cap="all" baseline="0">
                <a:solidFill>
                  <a:schemeClr val="accent5">
                    <a:lumMod val="75000"/>
                  </a:schemeClr>
                </a:solidFill>
                <a:latin typeface="Segoe UI" panose="020B0502040204020203" pitchFamily="34" charset="0"/>
              </a:defRPr>
            </a:lvl1pPr>
          </a:lstStyle>
          <a:p>
            <a:pPr lvl="0"/>
            <a:r>
              <a:rPr lang="en-US" dirty="0"/>
              <a:t>Add text</a:t>
            </a:r>
          </a:p>
        </p:txBody>
      </p:sp>
      <p:sp>
        <p:nvSpPr>
          <p:cNvPr id="30" name="Text Placeholder 22">
            <a:extLst>
              <a:ext uri="{FF2B5EF4-FFF2-40B4-BE49-F238E27FC236}">
                <a16:creationId xmlns:a16="http://schemas.microsoft.com/office/drawing/2014/main" id="{432C0CF3-19F3-4C10-9EEC-BA5E5F3FD22F}"/>
              </a:ext>
            </a:extLst>
          </p:cNvPr>
          <p:cNvSpPr>
            <a:spLocks noGrp="1"/>
          </p:cNvSpPr>
          <p:nvPr>
            <p:ph type="body" sz="quarter" idx="22" hasCustomPrompt="1"/>
          </p:nvPr>
        </p:nvSpPr>
        <p:spPr>
          <a:xfrm>
            <a:off x="3727662" y="2144872"/>
            <a:ext cx="1688673" cy="812407"/>
          </a:xfrm>
          <a:prstGeom prst="rect">
            <a:avLst/>
          </a:prstGeom>
        </p:spPr>
        <p:txBody>
          <a:bodyPr anchor="t"/>
          <a:lstStyle>
            <a:lvl1pPr marL="0" indent="0" algn="ctr">
              <a:lnSpc>
                <a:spcPct val="114000"/>
              </a:lnSpc>
              <a:spcBef>
                <a:spcPts val="0"/>
              </a:spcBef>
              <a:buNone/>
              <a:defRPr sz="1050" spc="38" baseline="0">
                <a:solidFill>
                  <a:schemeClr val="accent5">
                    <a:lumMod val="75000"/>
                  </a:schemeClr>
                </a:solidFill>
              </a:defRPr>
            </a:lvl1pPr>
          </a:lstStyle>
          <a:p>
            <a:pPr lvl="0"/>
            <a:r>
              <a:rPr lang="en-US" dirty="0"/>
              <a:t>Add text</a:t>
            </a:r>
          </a:p>
        </p:txBody>
      </p:sp>
      <p:sp>
        <p:nvSpPr>
          <p:cNvPr id="31" name="Text Placeholder 22">
            <a:extLst>
              <a:ext uri="{FF2B5EF4-FFF2-40B4-BE49-F238E27FC236}">
                <a16:creationId xmlns:a16="http://schemas.microsoft.com/office/drawing/2014/main" id="{4A3A0AFC-7EB9-4059-8C59-C42379BA923E}"/>
              </a:ext>
            </a:extLst>
          </p:cNvPr>
          <p:cNvSpPr>
            <a:spLocks noGrp="1"/>
          </p:cNvSpPr>
          <p:nvPr>
            <p:ph type="body" sz="quarter" idx="23" hasCustomPrompt="1"/>
          </p:nvPr>
        </p:nvSpPr>
        <p:spPr>
          <a:xfrm>
            <a:off x="7105005" y="1637385"/>
            <a:ext cx="1688673" cy="498496"/>
          </a:xfrm>
          <a:prstGeom prst="rect">
            <a:avLst/>
          </a:prstGeom>
        </p:spPr>
        <p:txBody>
          <a:bodyPr anchor="b"/>
          <a:lstStyle>
            <a:lvl1pPr marL="0" indent="0" algn="ctr">
              <a:buNone/>
              <a:defRPr sz="1350" cap="all" baseline="0">
                <a:solidFill>
                  <a:schemeClr val="accent6">
                    <a:lumMod val="50000"/>
                  </a:schemeClr>
                </a:solidFill>
                <a:latin typeface="Segoe UI" panose="020B0502040204020203" pitchFamily="34" charset="0"/>
              </a:defRPr>
            </a:lvl1pPr>
          </a:lstStyle>
          <a:p>
            <a:pPr lvl="0"/>
            <a:r>
              <a:rPr lang="en-US" dirty="0"/>
              <a:t>Add text</a:t>
            </a:r>
          </a:p>
        </p:txBody>
      </p:sp>
      <p:sp>
        <p:nvSpPr>
          <p:cNvPr id="32" name="Text Placeholder 22">
            <a:extLst>
              <a:ext uri="{FF2B5EF4-FFF2-40B4-BE49-F238E27FC236}">
                <a16:creationId xmlns:a16="http://schemas.microsoft.com/office/drawing/2014/main" id="{417F27A8-21AF-48E6-8A67-65C9920A3077}"/>
              </a:ext>
            </a:extLst>
          </p:cNvPr>
          <p:cNvSpPr>
            <a:spLocks noGrp="1"/>
          </p:cNvSpPr>
          <p:nvPr>
            <p:ph type="body" sz="quarter" idx="24" hasCustomPrompt="1"/>
          </p:nvPr>
        </p:nvSpPr>
        <p:spPr>
          <a:xfrm>
            <a:off x="7105005" y="2144872"/>
            <a:ext cx="1688673" cy="812407"/>
          </a:xfrm>
          <a:prstGeom prst="rect">
            <a:avLst/>
          </a:prstGeom>
        </p:spPr>
        <p:txBody>
          <a:bodyPr anchor="t"/>
          <a:lstStyle>
            <a:lvl1pPr marL="0" indent="0" algn="ctr">
              <a:lnSpc>
                <a:spcPct val="114000"/>
              </a:lnSpc>
              <a:spcBef>
                <a:spcPts val="0"/>
              </a:spcBef>
              <a:buNone/>
              <a:defRPr sz="1050" spc="38" baseline="0">
                <a:solidFill>
                  <a:schemeClr val="accent6">
                    <a:lumMod val="50000"/>
                  </a:schemeClr>
                </a:solidFill>
              </a:defRPr>
            </a:lvl1pPr>
          </a:lstStyle>
          <a:p>
            <a:pPr lvl="0"/>
            <a:r>
              <a:rPr lang="en-US" dirty="0"/>
              <a:t>Add text</a:t>
            </a:r>
          </a:p>
        </p:txBody>
      </p:sp>
      <p:sp>
        <p:nvSpPr>
          <p:cNvPr id="33" name="Text Placeholder 22">
            <a:extLst>
              <a:ext uri="{FF2B5EF4-FFF2-40B4-BE49-F238E27FC236}">
                <a16:creationId xmlns:a16="http://schemas.microsoft.com/office/drawing/2014/main" id="{F26C8D2A-15B8-4AB1-83F7-74DB0A35CC77}"/>
              </a:ext>
            </a:extLst>
          </p:cNvPr>
          <p:cNvSpPr>
            <a:spLocks noGrp="1"/>
          </p:cNvSpPr>
          <p:nvPr>
            <p:ph type="body" sz="quarter" idx="25" hasCustomPrompt="1"/>
          </p:nvPr>
        </p:nvSpPr>
        <p:spPr>
          <a:xfrm>
            <a:off x="2037552" y="4400252"/>
            <a:ext cx="1688672" cy="498496"/>
          </a:xfrm>
          <a:prstGeom prst="rect">
            <a:avLst/>
          </a:prstGeom>
        </p:spPr>
        <p:txBody>
          <a:bodyPr anchor="b"/>
          <a:lstStyle>
            <a:lvl1pPr marL="0" indent="0" algn="ctr">
              <a:buNone/>
              <a:defRPr sz="1350" cap="all" baseline="0">
                <a:solidFill>
                  <a:schemeClr val="accent2"/>
                </a:solidFill>
                <a:latin typeface="Segoe UI" panose="020B0502040204020203" pitchFamily="34" charset="0"/>
              </a:defRPr>
            </a:lvl1pPr>
          </a:lstStyle>
          <a:p>
            <a:pPr lvl="0"/>
            <a:r>
              <a:rPr lang="en-US" dirty="0"/>
              <a:t>Add text</a:t>
            </a:r>
          </a:p>
        </p:txBody>
      </p:sp>
      <p:sp>
        <p:nvSpPr>
          <p:cNvPr id="34" name="Text Placeholder 22">
            <a:extLst>
              <a:ext uri="{FF2B5EF4-FFF2-40B4-BE49-F238E27FC236}">
                <a16:creationId xmlns:a16="http://schemas.microsoft.com/office/drawing/2014/main" id="{07311D06-DEA1-4811-AC58-E3B935DC5A8F}"/>
              </a:ext>
            </a:extLst>
          </p:cNvPr>
          <p:cNvSpPr>
            <a:spLocks noGrp="1"/>
          </p:cNvSpPr>
          <p:nvPr>
            <p:ph type="body" sz="quarter" idx="26" hasCustomPrompt="1"/>
          </p:nvPr>
        </p:nvSpPr>
        <p:spPr>
          <a:xfrm>
            <a:off x="2037552" y="4917264"/>
            <a:ext cx="1688672" cy="795563"/>
          </a:xfrm>
          <a:prstGeom prst="rect">
            <a:avLst/>
          </a:prstGeom>
        </p:spPr>
        <p:txBody>
          <a:bodyPr anchor="t"/>
          <a:lstStyle>
            <a:lvl1pPr marL="0" indent="0" algn="ctr">
              <a:lnSpc>
                <a:spcPct val="114000"/>
              </a:lnSpc>
              <a:spcBef>
                <a:spcPts val="0"/>
              </a:spcBef>
              <a:buNone/>
              <a:defRPr sz="1050" spc="38" baseline="0">
                <a:solidFill>
                  <a:schemeClr val="accent2"/>
                </a:solidFill>
              </a:defRPr>
            </a:lvl1pPr>
          </a:lstStyle>
          <a:p>
            <a:pPr lvl="0"/>
            <a:r>
              <a:rPr lang="en-US" dirty="0"/>
              <a:t>Add text</a:t>
            </a:r>
          </a:p>
        </p:txBody>
      </p:sp>
      <p:sp>
        <p:nvSpPr>
          <p:cNvPr id="35" name="Text Placeholder 22">
            <a:extLst>
              <a:ext uri="{FF2B5EF4-FFF2-40B4-BE49-F238E27FC236}">
                <a16:creationId xmlns:a16="http://schemas.microsoft.com/office/drawing/2014/main" id="{23AC1CF6-E394-4A35-A634-F187E005A4F8}"/>
              </a:ext>
            </a:extLst>
          </p:cNvPr>
          <p:cNvSpPr>
            <a:spLocks noGrp="1"/>
          </p:cNvSpPr>
          <p:nvPr>
            <p:ph type="body" sz="quarter" idx="27" hasCustomPrompt="1"/>
          </p:nvPr>
        </p:nvSpPr>
        <p:spPr>
          <a:xfrm>
            <a:off x="5416338" y="4400252"/>
            <a:ext cx="1688672" cy="498496"/>
          </a:xfrm>
          <a:prstGeom prst="rect">
            <a:avLst/>
          </a:prstGeom>
        </p:spPr>
        <p:txBody>
          <a:bodyPr anchor="b"/>
          <a:lstStyle>
            <a:lvl1pPr marL="0" indent="0" algn="ctr">
              <a:buNone/>
              <a:defRPr sz="1350" cap="all" baseline="0">
                <a:solidFill>
                  <a:schemeClr val="accent4">
                    <a:lumMod val="75000"/>
                  </a:schemeClr>
                </a:solidFill>
                <a:latin typeface="Segoe UI" panose="020B0502040204020203" pitchFamily="34" charset="0"/>
              </a:defRPr>
            </a:lvl1pPr>
          </a:lstStyle>
          <a:p>
            <a:pPr lvl="0"/>
            <a:r>
              <a:rPr lang="en-US" dirty="0"/>
              <a:t>Add text</a:t>
            </a:r>
          </a:p>
        </p:txBody>
      </p:sp>
      <p:sp>
        <p:nvSpPr>
          <p:cNvPr id="36" name="Text Placeholder 22">
            <a:extLst>
              <a:ext uri="{FF2B5EF4-FFF2-40B4-BE49-F238E27FC236}">
                <a16:creationId xmlns:a16="http://schemas.microsoft.com/office/drawing/2014/main" id="{9F72BEB0-9B11-4205-B9FC-10E5201C8132}"/>
              </a:ext>
            </a:extLst>
          </p:cNvPr>
          <p:cNvSpPr>
            <a:spLocks noGrp="1"/>
          </p:cNvSpPr>
          <p:nvPr>
            <p:ph type="body" sz="quarter" idx="28" hasCustomPrompt="1"/>
          </p:nvPr>
        </p:nvSpPr>
        <p:spPr>
          <a:xfrm>
            <a:off x="5416338" y="4917264"/>
            <a:ext cx="1688672" cy="795563"/>
          </a:xfrm>
          <a:prstGeom prst="rect">
            <a:avLst/>
          </a:prstGeom>
        </p:spPr>
        <p:txBody>
          <a:bodyPr anchor="t"/>
          <a:lstStyle>
            <a:lvl1pPr marL="0" indent="0" algn="ctr">
              <a:lnSpc>
                <a:spcPct val="114000"/>
              </a:lnSpc>
              <a:spcBef>
                <a:spcPts val="0"/>
              </a:spcBef>
              <a:buNone/>
              <a:defRPr sz="1050" spc="38" baseline="0">
                <a:solidFill>
                  <a:schemeClr val="accent4">
                    <a:lumMod val="75000"/>
                  </a:schemeClr>
                </a:solidFill>
              </a:defRPr>
            </a:lvl1pPr>
          </a:lstStyle>
          <a:p>
            <a:pPr lvl="0"/>
            <a:r>
              <a:rPr lang="en-US" dirty="0"/>
              <a:t>Add text</a:t>
            </a:r>
          </a:p>
        </p:txBody>
      </p:sp>
      <p:cxnSp>
        <p:nvCxnSpPr>
          <p:cNvPr id="51" name="Straight Connector 50">
            <a:extLst>
              <a:ext uri="{FF2B5EF4-FFF2-40B4-BE49-F238E27FC236}">
                <a16:creationId xmlns:a16="http://schemas.microsoft.com/office/drawing/2014/main" id="{0E574CD7-C8A6-4F56-81B4-F72FB22E04DA}"/>
              </a:ext>
              <a:ext uri="{C183D7F6-B498-43B3-948B-1728B52AA6E4}">
                <adec:decorative xmlns:adec="http://schemas.microsoft.com/office/drawing/2017/decorative" val="1"/>
              </a:ext>
            </a:extLst>
          </p:cNvPr>
          <p:cNvCxnSpPr>
            <a:cxnSpLocks/>
          </p:cNvCxnSpPr>
          <p:nvPr userDrawn="1"/>
        </p:nvCxnSpPr>
        <p:spPr>
          <a:xfrm>
            <a:off x="2883536"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0FC7994-2504-4FF9-81F5-24405FEF066C}"/>
              </a:ext>
              <a:ext uri="{C183D7F6-B498-43B3-948B-1728B52AA6E4}">
                <adec:decorative xmlns:adec="http://schemas.microsoft.com/office/drawing/2017/decorative" val="1"/>
              </a:ext>
            </a:extLst>
          </p:cNvPr>
          <p:cNvCxnSpPr>
            <a:cxnSpLocks/>
          </p:cNvCxnSpPr>
          <p:nvPr userDrawn="1"/>
        </p:nvCxnSpPr>
        <p:spPr>
          <a:xfrm>
            <a:off x="6260674"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DC4F63B8-F105-4AC4-889E-C12790C8EBB9}"/>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8C3AAE30-8A46-485A-BD2B-6ADB1856324D}"/>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9159F9D-CDA1-4B51-B521-C243219B8F36}"/>
              </a:ext>
            </a:extLst>
          </p:cNvPr>
          <p:cNvSpPr>
            <a:spLocks noGrp="1"/>
          </p:cNvSpPr>
          <p:nvPr>
            <p:ph type="sldNum" sz="quarter" idx="12"/>
          </p:nvPr>
        </p:nvSpPr>
        <p:spPr/>
        <p:txBody>
          <a:body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7678376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2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48F598-64F2-429E-B3E0-FC31DC90A0D5}"/>
              </a:ext>
            </a:extLst>
          </p:cNvPr>
          <p:cNvSpPr>
            <a:spLocks noGrp="1"/>
          </p:cNvSpPr>
          <p:nvPr>
            <p:ph type="title" hasCustomPrompt="1"/>
          </p:nvPr>
        </p:nvSpPr>
        <p:spPr>
          <a:xfrm>
            <a:off x="628650" y="649957"/>
            <a:ext cx="7886700" cy="726137"/>
          </a:xfrm>
          <a:prstGeom prst="rect">
            <a:avLst/>
          </a:prstGeom>
        </p:spPr>
        <p:txBody>
          <a:bodyPr anchor="ctr"/>
          <a:lstStyle>
            <a:lvl1pPr algn="r">
              <a:defRPr sz="2400" cap="all" spc="150" baseline="0">
                <a:solidFill>
                  <a:schemeClr val="accent4"/>
                </a:solidFill>
              </a:defRPr>
            </a:lvl1pPr>
          </a:lstStyle>
          <a:p>
            <a:r>
              <a:rPr lang="en-US" dirty="0"/>
              <a:t>Click to add title</a:t>
            </a:r>
          </a:p>
        </p:txBody>
      </p:sp>
      <p:sp>
        <p:nvSpPr>
          <p:cNvPr id="2" name="Rectangle 1">
            <a:extLst>
              <a:ext uri="{FF2B5EF4-FFF2-40B4-BE49-F238E27FC236}">
                <a16:creationId xmlns:a16="http://schemas.microsoft.com/office/drawing/2014/main" id="{B7B9DAAC-E781-43E6-913C-893B8D6754F5}"/>
              </a:ext>
              <a:ext uri="{C183D7F6-B498-43B3-948B-1728B52AA6E4}">
                <adec:decorative xmlns:adec="http://schemas.microsoft.com/office/drawing/2017/decorative" val="1"/>
              </a:ext>
            </a:extLst>
          </p:cNvPr>
          <p:cNvSpPr/>
          <p:nvPr userDrawn="1"/>
        </p:nvSpPr>
        <p:spPr>
          <a:xfrm>
            <a:off x="-1" y="530241"/>
            <a:ext cx="9144001"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 Placeholder 14">
            <a:extLst>
              <a:ext uri="{FF2B5EF4-FFF2-40B4-BE49-F238E27FC236}">
                <a16:creationId xmlns:a16="http://schemas.microsoft.com/office/drawing/2014/main" id="{1C78864A-44CD-4C12-B023-C16330014BEB}"/>
              </a:ext>
            </a:extLst>
          </p:cNvPr>
          <p:cNvSpPr>
            <a:spLocks noGrp="1"/>
          </p:cNvSpPr>
          <p:nvPr>
            <p:ph type="body" sz="quarter" idx="13" hasCustomPrompt="1"/>
          </p:nvPr>
        </p:nvSpPr>
        <p:spPr>
          <a:xfrm>
            <a:off x="958319" y="2063839"/>
            <a:ext cx="3470073" cy="422365"/>
          </a:xfrm>
          <a:prstGeom prst="rect">
            <a:avLst/>
          </a:prstGeom>
        </p:spPr>
        <p:txBody>
          <a:bodyPr>
            <a:norm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1" name="Text Placeholder 17">
            <a:extLst>
              <a:ext uri="{FF2B5EF4-FFF2-40B4-BE49-F238E27FC236}">
                <a16:creationId xmlns:a16="http://schemas.microsoft.com/office/drawing/2014/main" id="{6D9CE0F4-78C6-4BD6-9C58-FDFC16FF09AB}"/>
              </a:ext>
            </a:extLst>
          </p:cNvPr>
          <p:cNvSpPr>
            <a:spLocks noGrp="1"/>
          </p:cNvSpPr>
          <p:nvPr>
            <p:ph type="body" sz="quarter" idx="16" hasCustomPrompt="1"/>
          </p:nvPr>
        </p:nvSpPr>
        <p:spPr>
          <a:xfrm>
            <a:off x="958164" y="2486204"/>
            <a:ext cx="346972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10" name="Text Placeholder 14">
            <a:extLst>
              <a:ext uri="{FF2B5EF4-FFF2-40B4-BE49-F238E27FC236}">
                <a16:creationId xmlns:a16="http://schemas.microsoft.com/office/drawing/2014/main" id="{B499BD94-B24B-4B23-9B87-81DF413EA416}"/>
              </a:ext>
            </a:extLst>
          </p:cNvPr>
          <p:cNvSpPr>
            <a:spLocks noGrp="1"/>
          </p:cNvSpPr>
          <p:nvPr>
            <p:ph type="body" sz="quarter" idx="15" hasCustomPrompt="1"/>
          </p:nvPr>
        </p:nvSpPr>
        <p:spPr>
          <a:xfrm>
            <a:off x="4763782" y="2063838"/>
            <a:ext cx="3470072" cy="422365"/>
          </a:xfrm>
          <a:prstGeom prst="rect">
            <a:avLst/>
          </a:prstGeom>
        </p:spPr>
        <p:txBody>
          <a:bodyPr>
            <a:norm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2" name="Text Placeholder 17">
            <a:extLst>
              <a:ext uri="{FF2B5EF4-FFF2-40B4-BE49-F238E27FC236}">
                <a16:creationId xmlns:a16="http://schemas.microsoft.com/office/drawing/2014/main" id="{6BC5A941-8EB4-4D4B-9671-6B8FA6447ABE}"/>
              </a:ext>
            </a:extLst>
          </p:cNvPr>
          <p:cNvSpPr>
            <a:spLocks noGrp="1"/>
          </p:cNvSpPr>
          <p:nvPr>
            <p:ph type="body" sz="quarter" idx="17" hasCustomPrompt="1"/>
          </p:nvPr>
        </p:nvSpPr>
        <p:spPr>
          <a:xfrm>
            <a:off x="4764141" y="2486203"/>
            <a:ext cx="346972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4" name="Date Placeholder 3">
            <a:extLst>
              <a:ext uri="{FF2B5EF4-FFF2-40B4-BE49-F238E27FC236}">
                <a16:creationId xmlns:a16="http://schemas.microsoft.com/office/drawing/2014/main" id="{AE4E3392-5868-4F6C-BFCC-ECCB66A3B2CC}"/>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DED975EE-261C-47D3-A9E5-7401C706A46E}"/>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C727BB3A-38A2-4A8E-88C2-55FAE758D5AC}"/>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89179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3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B3E9C-104B-4460-A48D-0C2C5329B84B}"/>
              </a:ext>
            </a:extLst>
          </p:cNvPr>
          <p:cNvSpPr>
            <a:spLocks noGrp="1"/>
          </p:cNvSpPr>
          <p:nvPr>
            <p:ph type="title" hasCustomPrompt="1"/>
          </p:nvPr>
        </p:nvSpPr>
        <p:spPr>
          <a:xfrm>
            <a:off x="628650" y="640432"/>
            <a:ext cx="7886700" cy="726137"/>
          </a:xfrm>
          <a:prstGeom prst="rect">
            <a:avLst/>
          </a:prstGeom>
        </p:spPr>
        <p:txBody>
          <a:bodyPr anchor="ctr"/>
          <a:lstStyle>
            <a:lvl1pPr algn="r">
              <a:defRPr sz="2400" cap="all" spc="150" baseline="0">
                <a:solidFill>
                  <a:schemeClr val="accent4"/>
                </a:solidFill>
              </a:defRPr>
            </a:lvl1pPr>
          </a:lstStyle>
          <a:p>
            <a:r>
              <a:rPr lang="en-US" dirty="0"/>
              <a:t>Click to add title</a:t>
            </a:r>
          </a:p>
        </p:txBody>
      </p:sp>
      <p:sp>
        <p:nvSpPr>
          <p:cNvPr id="11" name="Rectangle 10">
            <a:extLst>
              <a:ext uri="{FF2B5EF4-FFF2-40B4-BE49-F238E27FC236}">
                <a16:creationId xmlns:a16="http://schemas.microsoft.com/office/drawing/2014/main" id="{716DDC2F-7D33-44CF-9D9F-B342720BBC65}"/>
              </a:ext>
              <a:ext uri="{C183D7F6-B498-43B3-948B-1728B52AA6E4}">
                <adec:decorative xmlns:adec="http://schemas.microsoft.com/office/drawing/2017/decorative" val="1"/>
              </a:ext>
            </a:extLst>
          </p:cNvPr>
          <p:cNvSpPr/>
          <p:nvPr userDrawn="1"/>
        </p:nvSpPr>
        <p:spPr>
          <a:xfrm>
            <a:off x="-1" y="530241"/>
            <a:ext cx="9144000"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ext Placeholder 14">
            <a:extLst>
              <a:ext uri="{FF2B5EF4-FFF2-40B4-BE49-F238E27FC236}">
                <a16:creationId xmlns:a16="http://schemas.microsoft.com/office/drawing/2014/main" id="{9A8189FC-92D4-447F-BE75-86F13BA33B6C}"/>
              </a:ext>
            </a:extLst>
          </p:cNvPr>
          <p:cNvSpPr>
            <a:spLocks noGrp="1"/>
          </p:cNvSpPr>
          <p:nvPr>
            <p:ph type="body" sz="quarter" idx="13" hasCustomPrompt="1"/>
          </p:nvPr>
        </p:nvSpPr>
        <p:spPr>
          <a:xfrm>
            <a:off x="362355"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4" name="Text Placeholder 17">
            <a:extLst>
              <a:ext uri="{FF2B5EF4-FFF2-40B4-BE49-F238E27FC236}">
                <a16:creationId xmlns:a16="http://schemas.microsoft.com/office/drawing/2014/main" id="{4FDAEC9F-05AF-4D5D-AD2C-537FF767ED6A}"/>
              </a:ext>
            </a:extLst>
          </p:cNvPr>
          <p:cNvSpPr>
            <a:spLocks noGrp="1"/>
          </p:cNvSpPr>
          <p:nvPr>
            <p:ph type="body" sz="quarter" idx="16" hasCustomPrompt="1"/>
          </p:nvPr>
        </p:nvSpPr>
        <p:spPr>
          <a:xfrm>
            <a:off x="362199"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22" name="Text Placeholder 14">
            <a:extLst>
              <a:ext uri="{FF2B5EF4-FFF2-40B4-BE49-F238E27FC236}">
                <a16:creationId xmlns:a16="http://schemas.microsoft.com/office/drawing/2014/main" id="{2492CECA-D20C-47AF-A75A-44DFDE74D82D}"/>
              </a:ext>
            </a:extLst>
          </p:cNvPr>
          <p:cNvSpPr>
            <a:spLocks noGrp="1"/>
          </p:cNvSpPr>
          <p:nvPr>
            <p:ph type="body" sz="quarter" idx="17" hasCustomPrompt="1"/>
          </p:nvPr>
        </p:nvSpPr>
        <p:spPr>
          <a:xfrm>
            <a:off x="3247343"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23" name="Text Placeholder 17">
            <a:extLst>
              <a:ext uri="{FF2B5EF4-FFF2-40B4-BE49-F238E27FC236}">
                <a16:creationId xmlns:a16="http://schemas.microsoft.com/office/drawing/2014/main" id="{EEF915A4-555A-4718-876D-625A85FAB0C9}"/>
              </a:ext>
            </a:extLst>
          </p:cNvPr>
          <p:cNvSpPr>
            <a:spLocks noGrp="1"/>
          </p:cNvSpPr>
          <p:nvPr>
            <p:ph type="body" sz="quarter" idx="18" hasCustomPrompt="1"/>
          </p:nvPr>
        </p:nvSpPr>
        <p:spPr>
          <a:xfrm>
            <a:off x="3247186"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26" name="Text Placeholder 14">
            <a:extLst>
              <a:ext uri="{FF2B5EF4-FFF2-40B4-BE49-F238E27FC236}">
                <a16:creationId xmlns:a16="http://schemas.microsoft.com/office/drawing/2014/main" id="{7458D237-AB82-4392-B182-AAF3694FDB1D}"/>
              </a:ext>
            </a:extLst>
          </p:cNvPr>
          <p:cNvSpPr>
            <a:spLocks noGrp="1"/>
          </p:cNvSpPr>
          <p:nvPr>
            <p:ph type="body" sz="quarter" idx="19" hasCustomPrompt="1"/>
          </p:nvPr>
        </p:nvSpPr>
        <p:spPr>
          <a:xfrm>
            <a:off x="6131906"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27" name="Text Placeholder 17">
            <a:extLst>
              <a:ext uri="{FF2B5EF4-FFF2-40B4-BE49-F238E27FC236}">
                <a16:creationId xmlns:a16="http://schemas.microsoft.com/office/drawing/2014/main" id="{AAA9CCE2-427A-46C0-A79B-0D01E8888EEB}"/>
              </a:ext>
            </a:extLst>
          </p:cNvPr>
          <p:cNvSpPr>
            <a:spLocks noGrp="1"/>
          </p:cNvSpPr>
          <p:nvPr>
            <p:ph type="body" sz="quarter" idx="20" hasCustomPrompt="1"/>
          </p:nvPr>
        </p:nvSpPr>
        <p:spPr>
          <a:xfrm>
            <a:off x="6131749"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4" name="Date Placeholder 3">
            <a:extLst>
              <a:ext uri="{FF2B5EF4-FFF2-40B4-BE49-F238E27FC236}">
                <a16:creationId xmlns:a16="http://schemas.microsoft.com/office/drawing/2014/main" id="{235A30FE-146C-418D-B68F-9EBB829D029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B6BCBBE8-05C6-4946-80F5-DE319A6FCE8D}"/>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722839E0-080F-4A5D-99FB-FD1917E7F5BF}"/>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07788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65D0-3E91-45C0-BC6C-CC7BFE58B0B9}"/>
              </a:ext>
            </a:extLst>
          </p:cNvPr>
          <p:cNvSpPr>
            <a:spLocks noGrp="1"/>
          </p:cNvSpPr>
          <p:nvPr>
            <p:ph type="title" hasCustomPrompt="1"/>
          </p:nvPr>
        </p:nvSpPr>
        <p:spPr>
          <a:xfrm>
            <a:off x="1181100" y="3429000"/>
            <a:ext cx="2322990" cy="978408"/>
          </a:xfrm>
          <a:prstGeom prst="rect">
            <a:avLst/>
          </a:prstGeom>
        </p:spPr>
        <p:txBody>
          <a:bodyPr anchor="ctr"/>
          <a:lstStyle>
            <a:lvl1pPr algn="l">
              <a:defRPr sz="2400" cap="all" spc="15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09651A5D-2C86-4900-A248-8559E39BDAC9}"/>
              </a:ext>
            </a:extLst>
          </p:cNvPr>
          <p:cNvSpPr>
            <a:spLocks noGrp="1"/>
          </p:cNvSpPr>
          <p:nvPr>
            <p:ph type="pic" sz="quarter" idx="13" hasCustomPrompt="1"/>
          </p:nvPr>
        </p:nvSpPr>
        <p:spPr>
          <a:xfrm>
            <a:off x="0" y="0"/>
            <a:ext cx="9144000" cy="2051050"/>
          </a:xfrm>
          <a:prstGeom prst="rect">
            <a:avLst/>
          </a:prstGeom>
        </p:spPr>
        <p:txBody>
          <a:bodyPr/>
          <a:lstStyle>
            <a:lvl1pPr marL="0" indent="0" algn="ctr">
              <a:buNone/>
              <a:defRPr spc="300" baseline="0"/>
            </a:lvl1pPr>
          </a:lstStyle>
          <a:p>
            <a:r>
              <a:rPr lang="en-US" dirty="0"/>
              <a:t>Click to add photo</a:t>
            </a:r>
          </a:p>
        </p:txBody>
      </p:sp>
      <p:sp>
        <p:nvSpPr>
          <p:cNvPr id="9" name="Text Placeholder 11">
            <a:extLst>
              <a:ext uri="{FF2B5EF4-FFF2-40B4-BE49-F238E27FC236}">
                <a16:creationId xmlns:a16="http://schemas.microsoft.com/office/drawing/2014/main" id="{D5F84479-AB5A-4587-BAAF-A05E52224B46}"/>
              </a:ext>
            </a:extLst>
          </p:cNvPr>
          <p:cNvSpPr>
            <a:spLocks noGrp="1"/>
          </p:cNvSpPr>
          <p:nvPr>
            <p:ph type="body" sz="quarter" idx="16" hasCustomPrompt="1"/>
          </p:nvPr>
        </p:nvSpPr>
        <p:spPr>
          <a:xfrm>
            <a:off x="4676775" y="2854660"/>
            <a:ext cx="3562350" cy="2129971"/>
          </a:xfrm>
          <a:prstGeom prst="rect">
            <a:avLst/>
          </a:prstGeom>
        </p:spPr>
        <p:txBody>
          <a:bodyPr/>
          <a:lstStyle>
            <a:lvl1pPr marL="0" indent="0" algn="l">
              <a:lnSpc>
                <a:spcPct val="150000"/>
              </a:lnSpc>
              <a:spcBef>
                <a:spcPts val="0"/>
              </a:spcBef>
              <a:buNone/>
              <a:defRPr sz="1050" cap="none" spc="38" baseline="0">
                <a:latin typeface="+mn-lt"/>
              </a:defRPr>
            </a:lvl1pPr>
          </a:lstStyle>
          <a:p>
            <a:pPr lvl="0"/>
            <a:r>
              <a:rPr lang="en-US" dirty="0"/>
              <a:t>Click to add text</a:t>
            </a:r>
          </a:p>
        </p:txBody>
      </p:sp>
      <p:sp>
        <p:nvSpPr>
          <p:cNvPr id="7" name="Picture Placeholder 5">
            <a:extLst>
              <a:ext uri="{FF2B5EF4-FFF2-40B4-BE49-F238E27FC236}">
                <a16:creationId xmlns:a16="http://schemas.microsoft.com/office/drawing/2014/main" id="{3D8D3253-3A08-4F2F-B6B3-607BBC6B33D7}"/>
              </a:ext>
            </a:extLst>
          </p:cNvPr>
          <p:cNvSpPr>
            <a:spLocks noGrp="1"/>
          </p:cNvSpPr>
          <p:nvPr>
            <p:ph type="pic" sz="quarter" idx="14" hasCustomPrompt="1"/>
          </p:nvPr>
        </p:nvSpPr>
        <p:spPr>
          <a:xfrm>
            <a:off x="0" y="5788241"/>
            <a:ext cx="9144000" cy="1069760"/>
          </a:xfrm>
          <a:prstGeom prst="rect">
            <a:avLst/>
          </a:prstGeom>
        </p:spPr>
        <p:txBody>
          <a:bodyPr/>
          <a:lstStyle>
            <a:lvl1pPr marL="0" indent="0" algn="ctr">
              <a:buNone/>
              <a:defRPr spc="300" baseline="0"/>
            </a:lvl1pPr>
          </a:lstStyle>
          <a:p>
            <a:r>
              <a:rPr lang="en-US" dirty="0"/>
              <a:t>Click to add photo</a:t>
            </a:r>
          </a:p>
        </p:txBody>
      </p:sp>
      <p:sp>
        <p:nvSpPr>
          <p:cNvPr id="3" name="Date Placeholder 2">
            <a:extLst>
              <a:ext uri="{FF2B5EF4-FFF2-40B4-BE49-F238E27FC236}">
                <a16:creationId xmlns:a16="http://schemas.microsoft.com/office/drawing/2014/main" id="{92B75CEA-DDFB-4C62-B83F-6A0B86FA74F7}"/>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4" name="Footer Placeholder 3">
            <a:extLst>
              <a:ext uri="{FF2B5EF4-FFF2-40B4-BE49-F238E27FC236}">
                <a16:creationId xmlns:a16="http://schemas.microsoft.com/office/drawing/2014/main" id="{5D425E30-50C5-42DD-911D-36C0E732E337}"/>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5" name="Slide Number Placeholder 4">
            <a:extLst>
              <a:ext uri="{FF2B5EF4-FFF2-40B4-BE49-F238E27FC236}">
                <a16:creationId xmlns:a16="http://schemas.microsoft.com/office/drawing/2014/main" id="{6E88C855-986C-4539-81CE-5421C8EB71F7}"/>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377239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8F63EB3-EB79-4150-A7A5-F675662724D7}"/>
              </a:ext>
            </a:extLst>
          </p:cNvPr>
          <p:cNvSpPr>
            <a:spLocks noGrp="1"/>
          </p:cNvSpPr>
          <p:nvPr>
            <p:ph type="title" hasCustomPrompt="1"/>
          </p:nvPr>
        </p:nvSpPr>
        <p:spPr>
          <a:xfrm>
            <a:off x="3054928" y="1096375"/>
            <a:ext cx="3034145" cy="1590790"/>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289D0B50-E879-41B9-9B1B-EBB40605D1B7}"/>
              </a:ext>
            </a:extLst>
          </p:cNvPr>
          <p:cNvSpPr>
            <a:spLocks noGrp="1"/>
          </p:cNvSpPr>
          <p:nvPr>
            <p:ph type="pic" sz="quarter" idx="13" hasCustomPrompt="1"/>
          </p:nvPr>
        </p:nvSpPr>
        <p:spPr>
          <a:xfrm>
            <a:off x="0" y="951274"/>
            <a:ext cx="2057401" cy="4747564"/>
          </a:xfrm>
          <a:prstGeom prst="rect">
            <a:avLst/>
          </a:prstGeom>
        </p:spPr>
        <p:txBody>
          <a:bodyPr/>
          <a:lstStyle>
            <a:lvl1pPr marL="0" indent="0" algn="ctr">
              <a:buNone/>
              <a:defRPr spc="300" baseline="0"/>
            </a:lvl1pPr>
          </a:lstStyle>
          <a:p>
            <a:r>
              <a:rPr lang="en-US" dirty="0"/>
              <a:t>Click to add photo</a:t>
            </a:r>
          </a:p>
        </p:txBody>
      </p:sp>
      <p:sp>
        <p:nvSpPr>
          <p:cNvPr id="8" name="Text Placeholder 8">
            <a:extLst>
              <a:ext uri="{FF2B5EF4-FFF2-40B4-BE49-F238E27FC236}">
                <a16:creationId xmlns:a16="http://schemas.microsoft.com/office/drawing/2014/main" id="{EB4D3EE7-1F3B-4AAB-A04D-3162C35A1A90}"/>
              </a:ext>
            </a:extLst>
          </p:cNvPr>
          <p:cNvSpPr>
            <a:spLocks noGrp="1"/>
          </p:cNvSpPr>
          <p:nvPr>
            <p:ph type="body" sz="quarter" idx="16" hasCustomPrompt="1"/>
          </p:nvPr>
        </p:nvSpPr>
        <p:spPr>
          <a:xfrm>
            <a:off x="3080515" y="2910721"/>
            <a:ext cx="3008558" cy="2061261"/>
          </a:xfrm>
          <a:prstGeom prst="rect">
            <a:avLst/>
          </a:prstGeom>
        </p:spPr>
        <p:txBody>
          <a:bodyPr anchor="t"/>
          <a:lstStyle>
            <a:lvl1pPr marL="0" indent="0">
              <a:lnSpc>
                <a:spcPct val="200000"/>
              </a:lnSpc>
              <a:spcBef>
                <a:spcPts val="0"/>
              </a:spcBef>
              <a:buFont typeface="Segoe UI Light" panose="020B0502040204020203" pitchFamily="34" charset="0"/>
              <a:buNone/>
              <a:defRPr sz="1500" b="0" i="0" spc="150" baseline="0">
                <a:solidFill>
                  <a:schemeClr val="accent4"/>
                </a:solidFill>
              </a:defRPr>
            </a:lvl1pPr>
          </a:lstStyle>
          <a:p>
            <a:pPr lvl="0"/>
            <a:r>
              <a:rPr lang="en-US" dirty="0"/>
              <a:t>Click to add name</a:t>
            </a:r>
          </a:p>
        </p:txBody>
      </p:sp>
      <p:sp>
        <p:nvSpPr>
          <p:cNvPr id="9" name="Picture Placeholder 5">
            <a:extLst>
              <a:ext uri="{FF2B5EF4-FFF2-40B4-BE49-F238E27FC236}">
                <a16:creationId xmlns:a16="http://schemas.microsoft.com/office/drawing/2014/main" id="{2A57A12F-74B8-4CBC-816C-F2AC890D1B90}"/>
              </a:ext>
            </a:extLst>
          </p:cNvPr>
          <p:cNvSpPr>
            <a:spLocks noGrp="1"/>
          </p:cNvSpPr>
          <p:nvPr>
            <p:ph type="pic" sz="quarter" idx="17" hasCustomPrompt="1"/>
          </p:nvPr>
        </p:nvSpPr>
        <p:spPr>
          <a:xfrm>
            <a:off x="7086600" y="951274"/>
            <a:ext cx="2057400" cy="4747564"/>
          </a:xfrm>
          <a:prstGeom prst="rect">
            <a:avLst/>
          </a:prstGeom>
        </p:spPr>
        <p:txBody>
          <a:bodyPr/>
          <a:lstStyle>
            <a:lvl1pPr marL="0" indent="0" algn="ctr">
              <a:buNone/>
              <a:defRPr spc="300" baseline="0"/>
            </a:lvl1pPr>
          </a:lstStyle>
          <a:p>
            <a:r>
              <a:rPr lang="en-US" dirty="0"/>
              <a:t>Click to add photo</a:t>
            </a:r>
          </a:p>
        </p:txBody>
      </p:sp>
      <p:sp>
        <p:nvSpPr>
          <p:cNvPr id="3" name="Date Placeholder 2">
            <a:extLst>
              <a:ext uri="{FF2B5EF4-FFF2-40B4-BE49-F238E27FC236}">
                <a16:creationId xmlns:a16="http://schemas.microsoft.com/office/drawing/2014/main" id="{2A19A048-F803-428B-9A66-6DE56F4DE58E}"/>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DB42CDA7-93A6-45DB-9062-E70E51ACB72C}"/>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B1F08F63-561A-455E-8ED8-20CCE58E722A}"/>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549593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r>
              <a:rPr lang="en-US"/>
              <a:t>8/27/2023 AM</a:t>
            </a:r>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21061233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C813-EE84-4C00-BDF7-2FD444FA42A0}"/>
              </a:ext>
            </a:extLst>
          </p:cNvPr>
          <p:cNvSpPr>
            <a:spLocks noGrp="1"/>
          </p:cNvSpPr>
          <p:nvPr>
            <p:ph type="title" hasCustomPrompt="1"/>
          </p:nvPr>
        </p:nvSpPr>
        <p:spPr>
          <a:xfrm>
            <a:off x="1051185" y="942423"/>
            <a:ext cx="3520815" cy="1124392"/>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9" name="Text Placeholder 11">
            <a:extLst>
              <a:ext uri="{FF2B5EF4-FFF2-40B4-BE49-F238E27FC236}">
                <a16:creationId xmlns:a16="http://schemas.microsoft.com/office/drawing/2014/main" id="{41FB44AB-9520-4C96-A83D-2FABD15CBE70}"/>
              </a:ext>
            </a:extLst>
          </p:cNvPr>
          <p:cNvSpPr>
            <a:spLocks noGrp="1"/>
          </p:cNvSpPr>
          <p:nvPr>
            <p:ph type="body" sz="quarter" idx="16" hasCustomPrompt="1"/>
          </p:nvPr>
        </p:nvSpPr>
        <p:spPr>
          <a:xfrm>
            <a:off x="1057940" y="2329867"/>
            <a:ext cx="3044154" cy="3156533"/>
          </a:xfrm>
          <a:prstGeom prst="rect">
            <a:avLst/>
          </a:prstGeom>
        </p:spPr>
        <p:txBody>
          <a:bodyPr/>
          <a:lstStyle>
            <a:lvl1pPr marL="0" indent="0" algn="l">
              <a:lnSpc>
                <a:spcPct val="200000"/>
              </a:lnSpc>
              <a:spcBef>
                <a:spcPts val="0"/>
              </a:spcBef>
              <a:buFont typeface="Segoe UI Light" panose="020B0502040204020203" pitchFamily="34" charset="0"/>
              <a:buNone/>
              <a:defRPr sz="1500" cap="none" spc="38" baseline="0">
                <a:solidFill>
                  <a:schemeClr val="accent4"/>
                </a:solidFill>
                <a:latin typeface="+mn-lt"/>
              </a:defRPr>
            </a:lvl1pPr>
          </a:lstStyle>
          <a:p>
            <a:pPr lvl="0"/>
            <a:r>
              <a:rPr lang="en-US" dirty="0"/>
              <a:t>Click to add text</a:t>
            </a:r>
          </a:p>
        </p:txBody>
      </p:sp>
      <p:sp>
        <p:nvSpPr>
          <p:cNvPr id="4" name="Date Placeholder 3">
            <a:extLst>
              <a:ext uri="{FF2B5EF4-FFF2-40B4-BE49-F238E27FC236}">
                <a16:creationId xmlns:a16="http://schemas.microsoft.com/office/drawing/2014/main" id="{3A6B1A04-4BA1-4FCF-B19E-6A052911CC21}"/>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C9DD33EA-800C-403C-867B-B4178A7C375B}"/>
              </a:ext>
            </a:extLst>
          </p:cNvPr>
          <p:cNvSpPr>
            <a:spLocks noGrp="1"/>
          </p:cNvSpPr>
          <p:nvPr>
            <p:ph type="ftr" sz="quarter" idx="11"/>
          </p:nvPr>
        </p:nvSpPr>
        <p:spPr/>
        <p:txBody>
          <a:bodyPr/>
          <a:lstStyle/>
          <a:p>
            <a:r>
              <a:rPr lang="en-US" dirty="0"/>
              <a:t>PRESENTATION TITLE</a:t>
            </a:r>
          </a:p>
        </p:txBody>
      </p:sp>
      <p:sp>
        <p:nvSpPr>
          <p:cNvPr id="7" name="Picture Placeholder 2">
            <a:extLst>
              <a:ext uri="{FF2B5EF4-FFF2-40B4-BE49-F238E27FC236}">
                <a16:creationId xmlns:a16="http://schemas.microsoft.com/office/drawing/2014/main" id="{0285C91D-2914-4BB9-A857-7DFA168C761F}"/>
              </a:ext>
            </a:extLst>
          </p:cNvPr>
          <p:cNvSpPr>
            <a:spLocks noGrp="1"/>
          </p:cNvSpPr>
          <p:nvPr>
            <p:ph type="pic" sz="quarter" idx="14" hasCustomPrompt="1"/>
          </p:nvPr>
        </p:nvSpPr>
        <p:spPr>
          <a:xfrm>
            <a:off x="5387521" y="1"/>
            <a:ext cx="2698539" cy="3258105"/>
          </a:xfrm>
          <a:prstGeom prst="rect">
            <a:avLst/>
          </a:prstGeom>
        </p:spPr>
        <p:txBody>
          <a:bodyPr/>
          <a:lstStyle>
            <a:lvl1pPr marL="0" indent="0" algn="ctr">
              <a:buNone/>
              <a:defRPr spc="300" baseline="0"/>
            </a:lvl1pPr>
          </a:lstStyle>
          <a:p>
            <a:r>
              <a:rPr lang="en-US" dirty="0"/>
              <a:t>Click to add photo</a:t>
            </a:r>
          </a:p>
        </p:txBody>
      </p:sp>
      <p:sp>
        <p:nvSpPr>
          <p:cNvPr id="3" name="Picture Placeholder 2">
            <a:extLst>
              <a:ext uri="{FF2B5EF4-FFF2-40B4-BE49-F238E27FC236}">
                <a16:creationId xmlns:a16="http://schemas.microsoft.com/office/drawing/2014/main" id="{C6896BB5-7888-43CA-A76C-BF7DE06DF2BD}"/>
              </a:ext>
            </a:extLst>
          </p:cNvPr>
          <p:cNvSpPr>
            <a:spLocks noGrp="1"/>
          </p:cNvSpPr>
          <p:nvPr>
            <p:ph type="pic" sz="quarter" idx="13" hasCustomPrompt="1"/>
          </p:nvPr>
        </p:nvSpPr>
        <p:spPr>
          <a:xfrm>
            <a:off x="5387521" y="3599896"/>
            <a:ext cx="2698539" cy="3258105"/>
          </a:xfrm>
          <a:prstGeom prst="rect">
            <a:avLst/>
          </a:prstGeom>
        </p:spPr>
        <p:txBody>
          <a:bodyPr/>
          <a:lstStyle>
            <a:lvl1pPr marL="0" indent="0" algn="ctr">
              <a:buNone/>
              <a:defRPr spc="300" baseline="0"/>
            </a:lvl1pPr>
          </a:lstStyle>
          <a:p>
            <a:r>
              <a:rPr lang="en-US" dirty="0"/>
              <a:t>Click to add photo</a:t>
            </a:r>
          </a:p>
        </p:txBody>
      </p:sp>
      <p:sp>
        <p:nvSpPr>
          <p:cNvPr id="6" name="Slide Number Placeholder 5">
            <a:extLst>
              <a:ext uri="{FF2B5EF4-FFF2-40B4-BE49-F238E27FC236}">
                <a16:creationId xmlns:a16="http://schemas.microsoft.com/office/drawing/2014/main" id="{26C8D158-80CE-4259-AE40-6EC8A072E290}"/>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729022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C8E4-E66E-43DD-B7F9-77510035ACC4}"/>
              </a:ext>
            </a:extLst>
          </p:cNvPr>
          <p:cNvSpPr>
            <a:spLocks noGrp="1"/>
          </p:cNvSpPr>
          <p:nvPr>
            <p:ph type="title" hasCustomPrompt="1"/>
          </p:nvPr>
        </p:nvSpPr>
        <p:spPr>
          <a:xfrm>
            <a:off x="4648200" y="2921000"/>
            <a:ext cx="3562350" cy="527050"/>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9" name="Picture Placeholder 8">
            <a:extLst>
              <a:ext uri="{FF2B5EF4-FFF2-40B4-BE49-F238E27FC236}">
                <a16:creationId xmlns:a16="http://schemas.microsoft.com/office/drawing/2014/main" id="{3DA549A2-F99E-46CF-BFF2-0F2D5834E10E}"/>
              </a:ext>
            </a:extLst>
          </p:cNvPr>
          <p:cNvSpPr>
            <a:spLocks noGrp="1"/>
          </p:cNvSpPr>
          <p:nvPr>
            <p:ph type="pic" sz="quarter" idx="13" hasCustomPrompt="1"/>
          </p:nvPr>
        </p:nvSpPr>
        <p:spPr>
          <a:xfrm>
            <a:off x="628650" y="492125"/>
            <a:ext cx="3086100" cy="5372100"/>
          </a:xfrm>
          <a:prstGeom prst="rect">
            <a:avLst/>
          </a:prstGeom>
        </p:spPr>
        <p:txBody>
          <a:bodyPr/>
          <a:lstStyle>
            <a:lvl1pPr marL="0" indent="0">
              <a:buNone/>
              <a:defRPr spc="300" baseline="0"/>
            </a:lvl1pPr>
          </a:lstStyle>
          <a:p>
            <a:r>
              <a:rPr lang="en-US" dirty="0"/>
              <a:t>Click to add photo</a:t>
            </a:r>
          </a:p>
        </p:txBody>
      </p:sp>
      <p:sp>
        <p:nvSpPr>
          <p:cNvPr id="13" name="Text Placeholder 11">
            <a:extLst>
              <a:ext uri="{FF2B5EF4-FFF2-40B4-BE49-F238E27FC236}">
                <a16:creationId xmlns:a16="http://schemas.microsoft.com/office/drawing/2014/main" id="{8E76B184-0041-41D4-948C-64DE4AB097C0}"/>
              </a:ext>
            </a:extLst>
          </p:cNvPr>
          <p:cNvSpPr>
            <a:spLocks noGrp="1"/>
          </p:cNvSpPr>
          <p:nvPr>
            <p:ph type="body" sz="quarter" idx="15" hasCustomPrompt="1"/>
          </p:nvPr>
        </p:nvSpPr>
        <p:spPr>
          <a:xfrm>
            <a:off x="4648200" y="3429001"/>
            <a:ext cx="3562350" cy="2129971"/>
          </a:xfrm>
          <a:prstGeom prst="rect">
            <a:avLst/>
          </a:prstGeom>
        </p:spPr>
        <p:txBody>
          <a:bodyPr/>
          <a:lstStyle>
            <a:lvl1pPr marL="0" indent="0" algn="l">
              <a:lnSpc>
                <a:spcPct val="150000"/>
              </a:lnSpc>
              <a:spcBef>
                <a:spcPts val="0"/>
              </a:spcBef>
              <a:buNone/>
              <a:defRPr sz="1050" cap="none" spc="38" baseline="0">
                <a:latin typeface="+mn-lt"/>
              </a:defRPr>
            </a:lvl1pPr>
          </a:lstStyle>
          <a:p>
            <a:pPr lvl="0"/>
            <a:r>
              <a:rPr lang="en-US" dirty="0"/>
              <a:t>Click to add text</a:t>
            </a:r>
          </a:p>
        </p:txBody>
      </p:sp>
      <p:sp>
        <p:nvSpPr>
          <p:cNvPr id="4" name="Date Placeholder 3">
            <a:extLst>
              <a:ext uri="{FF2B5EF4-FFF2-40B4-BE49-F238E27FC236}">
                <a16:creationId xmlns:a16="http://schemas.microsoft.com/office/drawing/2014/main" id="{B89B09CA-52A5-4AB5-AF1F-8A21941819C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6BF5B9A3-008F-4631-AAAD-66E8363F3C0F}"/>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84547ADF-979E-4B05-BD10-4C2F27964C5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2919361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Goals">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38C8EB8A-A968-4E47-AE69-9A01E7717EB1}"/>
              </a:ext>
            </a:extLst>
          </p:cNvPr>
          <p:cNvSpPr>
            <a:spLocks noGrp="1"/>
          </p:cNvSpPr>
          <p:nvPr>
            <p:ph type="pic" sz="quarter" idx="14" hasCustomPrompt="1"/>
          </p:nvPr>
        </p:nvSpPr>
        <p:spPr>
          <a:xfrm>
            <a:off x="448802" y="598401"/>
            <a:ext cx="7233792" cy="5661198"/>
          </a:xfrm>
          <a:prstGeom prst="rect">
            <a:avLst/>
          </a:prstGeom>
        </p:spPr>
        <p:txBody>
          <a:bodyPr/>
          <a:lstStyle>
            <a:lvl1pPr marL="0" indent="0" algn="ctr">
              <a:buNone/>
              <a:defRPr spc="300" baseline="0"/>
            </a:lvl1pPr>
          </a:lstStyle>
          <a:p>
            <a:r>
              <a:rPr lang="en-US" dirty="0"/>
              <a:t>Click to add photo</a:t>
            </a:r>
          </a:p>
        </p:txBody>
      </p:sp>
      <p:sp>
        <p:nvSpPr>
          <p:cNvPr id="2" name="Title 1">
            <a:extLst>
              <a:ext uri="{FF2B5EF4-FFF2-40B4-BE49-F238E27FC236}">
                <a16:creationId xmlns:a16="http://schemas.microsoft.com/office/drawing/2014/main" id="{85A198BF-0DCC-40E9-B9E5-892F3CCF5439}"/>
              </a:ext>
            </a:extLst>
          </p:cNvPr>
          <p:cNvSpPr>
            <a:spLocks noGrp="1"/>
          </p:cNvSpPr>
          <p:nvPr>
            <p:ph type="title" hasCustomPrompt="1"/>
          </p:nvPr>
        </p:nvSpPr>
        <p:spPr>
          <a:xfrm>
            <a:off x="4627484" y="3443968"/>
            <a:ext cx="4516516" cy="882499"/>
          </a:xfrm>
          <a:prstGeom prst="rect">
            <a:avLst/>
          </a:prstGeom>
          <a:solidFill>
            <a:schemeClr val="accent4">
              <a:alpha val="80000"/>
            </a:schemeClr>
          </a:solidFill>
        </p:spPr>
        <p:txBody>
          <a:bodyPr lIns="1371600" tIns="457200" anchor="ctr" anchorCtr="0"/>
          <a:lstStyle>
            <a:lvl1pPr>
              <a:defRPr sz="2400" cap="all" spc="150" baseline="0">
                <a:solidFill>
                  <a:schemeClr val="bg1"/>
                </a:solidFill>
              </a:defRPr>
            </a:lvl1pPr>
          </a:lstStyle>
          <a:p>
            <a:r>
              <a:rPr lang="en-US" dirty="0"/>
              <a:t>Click to add title</a:t>
            </a:r>
          </a:p>
        </p:txBody>
      </p:sp>
      <p:sp>
        <p:nvSpPr>
          <p:cNvPr id="9" name="Text Placeholder 11">
            <a:extLst>
              <a:ext uri="{FF2B5EF4-FFF2-40B4-BE49-F238E27FC236}">
                <a16:creationId xmlns:a16="http://schemas.microsoft.com/office/drawing/2014/main" id="{FAD04F8B-0B18-4B5F-B3A8-8EEDC439F5F5}"/>
              </a:ext>
            </a:extLst>
          </p:cNvPr>
          <p:cNvSpPr>
            <a:spLocks noGrp="1"/>
          </p:cNvSpPr>
          <p:nvPr>
            <p:ph type="body" sz="quarter" idx="16" hasCustomPrompt="1"/>
          </p:nvPr>
        </p:nvSpPr>
        <p:spPr>
          <a:xfrm>
            <a:off x="4627485" y="4326467"/>
            <a:ext cx="4516516" cy="830414"/>
          </a:xfrm>
          <a:prstGeom prst="rect">
            <a:avLst/>
          </a:prstGeom>
          <a:solidFill>
            <a:schemeClr val="accent4">
              <a:alpha val="80000"/>
            </a:schemeClr>
          </a:solidFill>
        </p:spPr>
        <p:txBody>
          <a:bodyPr lIns="1371600" bIns="365760" anchor="ctr"/>
          <a:lstStyle>
            <a:lvl1pPr marL="0" indent="0" algn="l">
              <a:buNone/>
              <a:defRPr sz="1500" i="0" cap="none" spc="150" baseline="0">
                <a:solidFill>
                  <a:schemeClr val="bg1"/>
                </a:solidFill>
                <a:latin typeface="+mj-lt"/>
              </a:defRPr>
            </a:lvl1pPr>
          </a:lstStyle>
          <a:p>
            <a:pPr lvl="0"/>
            <a:r>
              <a:rPr lang="en-US" dirty="0"/>
              <a:t>Click to add title</a:t>
            </a:r>
          </a:p>
        </p:txBody>
      </p:sp>
    </p:spTree>
    <p:extLst>
      <p:ext uri="{BB962C8B-B14F-4D97-AF65-F5344CB8AC3E}">
        <p14:creationId xmlns:p14="http://schemas.microsoft.com/office/powerpoint/2010/main" val="15930739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rterly Performan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E33C-7BB8-4644-AC43-EAFCF071A501}"/>
              </a:ext>
            </a:extLst>
          </p:cNvPr>
          <p:cNvSpPr>
            <a:spLocks noGrp="1"/>
          </p:cNvSpPr>
          <p:nvPr>
            <p:ph type="title" hasCustomPrompt="1"/>
          </p:nvPr>
        </p:nvSpPr>
        <p:spPr>
          <a:xfrm>
            <a:off x="832248" y="498929"/>
            <a:ext cx="7479506" cy="567873"/>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7" name="Date Placeholder 6">
            <a:extLst>
              <a:ext uri="{FF2B5EF4-FFF2-40B4-BE49-F238E27FC236}">
                <a16:creationId xmlns:a16="http://schemas.microsoft.com/office/drawing/2014/main" id="{A36A6D30-3C9B-4105-8529-1FC3C4799157}"/>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6F6CE03B-D3BE-49C6-B2A4-0E17803F19A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3DEB961D-2B84-4E52-A71A-1C55CFFD8FFB}"/>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3672719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eas of Grow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A794-F088-4753-95A0-021064EE61C0}"/>
              </a:ext>
            </a:extLst>
          </p:cNvPr>
          <p:cNvSpPr>
            <a:spLocks noGrp="1"/>
          </p:cNvSpPr>
          <p:nvPr>
            <p:ph type="title" hasCustomPrompt="1"/>
          </p:nvPr>
        </p:nvSpPr>
        <p:spPr>
          <a:xfrm>
            <a:off x="628650" y="494167"/>
            <a:ext cx="7886700" cy="567873"/>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3" name="Date Placeholder 2">
            <a:extLst>
              <a:ext uri="{FF2B5EF4-FFF2-40B4-BE49-F238E27FC236}">
                <a16:creationId xmlns:a16="http://schemas.microsoft.com/office/drawing/2014/main" id="{57C3E83D-2F76-4F03-9EF6-81DED406531E}"/>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D3D99F77-FE1A-4CD5-8B1C-50D8981A1EE1}"/>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C84CA1C4-7C3D-4FAE-B5FC-D235F6D9E1E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139488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8E96375-73CE-4ED7-90B6-293AB27ED0AD}"/>
              </a:ext>
            </a:extLst>
          </p:cNvPr>
          <p:cNvSpPr>
            <a:spLocks noGrp="1"/>
          </p:cNvSpPr>
          <p:nvPr>
            <p:ph type="pic" sz="quarter" idx="13" hasCustomPrompt="1"/>
          </p:nvPr>
        </p:nvSpPr>
        <p:spPr>
          <a:xfrm>
            <a:off x="0" y="0"/>
            <a:ext cx="9144000" cy="6858000"/>
          </a:xfrm>
          <a:prstGeom prst="rect">
            <a:avLst/>
          </a:prstGeom>
        </p:spPr>
        <p:txBody>
          <a:bodyPr/>
          <a:lstStyle>
            <a:lvl1pPr marL="0" indent="0" algn="ctr">
              <a:buNone/>
              <a:defRPr spc="300" baseline="0"/>
            </a:lvl1pPr>
          </a:lstStyle>
          <a:p>
            <a:r>
              <a:rPr lang="en-US" dirty="0"/>
              <a:t>Click to add photo</a:t>
            </a:r>
          </a:p>
        </p:txBody>
      </p:sp>
      <p:sp>
        <p:nvSpPr>
          <p:cNvPr id="15" name="Title 14">
            <a:extLst>
              <a:ext uri="{FF2B5EF4-FFF2-40B4-BE49-F238E27FC236}">
                <a16:creationId xmlns:a16="http://schemas.microsoft.com/office/drawing/2014/main" id="{4E8AED7C-EFC3-4427-AD37-E7AA4AF0CF8C}"/>
              </a:ext>
            </a:extLst>
          </p:cNvPr>
          <p:cNvSpPr>
            <a:spLocks noGrp="1"/>
          </p:cNvSpPr>
          <p:nvPr>
            <p:ph type="title" hasCustomPrompt="1"/>
          </p:nvPr>
        </p:nvSpPr>
        <p:spPr>
          <a:xfrm>
            <a:off x="-1" y="1181911"/>
            <a:ext cx="9144000" cy="3352227"/>
          </a:xfrm>
          <a:custGeom>
            <a:avLst/>
            <a:gdLst>
              <a:gd name="connsiteX0" fmla="*/ 11721830 w 12192000"/>
              <a:gd name="connsiteY0" fmla="*/ 0 h 3352227"/>
              <a:gd name="connsiteX1" fmla="*/ 12192000 w 12192000"/>
              <a:gd name="connsiteY1" fmla="*/ 0 h 3352227"/>
              <a:gd name="connsiteX2" fmla="*/ 12192000 w 12192000"/>
              <a:gd name="connsiteY2" fmla="*/ 3352227 h 3352227"/>
              <a:gd name="connsiteX3" fmla="*/ 11721830 w 12192000"/>
              <a:gd name="connsiteY3" fmla="*/ 3352227 h 3352227"/>
              <a:gd name="connsiteX4" fmla="*/ 0 w 12192000"/>
              <a:gd name="connsiteY4" fmla="*/ 0 h 3352227"/>
              <a:gd name="connsiteX5" fmla="*/ 5525311 w 12192000"/>
              <a:gd name="connsiteY5" fmla="*/ 0 h 3352227"/>
              <a:gd name="connsiteX6" fmla="*/ 5525311 w 12192000"/>
              <a:gd name="connsiteY6" fmla="*/ 3352227 h 3352227"/>
              <a:gd name="connsiteX7" fmla="*/ 0 w 12192000"/>
              <a:gd name="connsiteY7" fmla="*/ 3352227 h 335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352227">
                <a:moveTo>
                  <a:pt x="11721830" y="0"/>
                </a:moveTo>
                <a:lnTo>
                  <a:pt x="12192000" y="0"/>
                </a:lnTo>
                <a:lnTo>
                  <a:pt x="12192000" y="3352227"/>
                </a:lnTo>
                <a:lnTo>
                  <a:pt x="11721830" y="3352227"/>
                </a:lnTo>
                <a:close/>
                <a:moveTo>
                  <a:pt x="0" y="0"/>
                </a:moveTo>
                <a:lnTo>
                  <a:pt x="5525311" y="0"/>
                </a:lnTo>
                <a:lnTo>
                  <a:pt x="5525311" y="3352227"/>
                </a:lnTo>
                <a:lnTo>
                  <a:pt x="0" y="3352227"/>
                </a:lnTo>
                <a:close/>
              </a:path>
            </a:pathLst>
          </a:custGeom>
          <a:solidFill>
            <a:schemeClr val="accent4">
              <a:lumMod val="20000"/>
              <a:lumOff val="80000"/>
              <a:alpha val="85000"/>
            </a:schemeClr>
          </a:solidFill>
        </p:spPr>
        <p:txBody>
          <a:bodyPr lIns="960120" rIns="7315200" anchor="b"/>
          <a:lstStyle>
            <a:lvl1pPr>
              <a:defRPr lang="en-US" sz="2400" cap="all" spc="150" baseline="0" dirty="0"/>
            </a:lvl1pPr>
          </a:lstStyle>
          <a:p>
            <a:pPr marL="0" lvl="0"/>
            <a:r>
              <a:rPr lang="en-US" dirty="0"/>
              <a:t>Click to add title</a:t>
            </a:r>
          </a:p>
        </p:txBody>
      </p:sp>
      <p:sp>
        <p:nvSpPr>
          <p:cNvPr id="16" name="Text Placeholder 15">
            <a:extLst>
              <a:ext uri="{FF2B5EF4-FFF2-40B4-BE49-F238E27FC236}">
                <a16:creationId xmlns:a16="http://schemas.microsoft.com/office/drawing/2014/main" id="{72FF0B66-A4D6-423A-AC8B-48E8CD7DF8B7}"/>
              </a:ext>
            </a:extLst>
          </p:cNvPr>
          <p:cNvSpPr>
            <a:spLocks noGrp="1"/>
          </p:cNvSpPr>
          <p:nvPr>
            <p:ph type="body" sz="quarter" idx="16" hasCustomPrompt="1"/>
          </p:nvPr>
        </p:nvSpPr>
        <p:spPr>
          <a:xfrm>
            <a:off x="-1" y="4534138"/>
            <a:ext cx="9144000" cy="1141953"/>
          </a:xfrm>
          <a:custGeom>
            <a:avLst/>
            <a:gdLst>
              <a:gd name="connsiteX0" fmla="*/ 11721830 w 12192000"/>
              <a:gd name="connsiteY0" fmla="*/ 1 h 1141953"/>
              <a:gd name="connsiteX1" fmla="*/ 12192000 w 12192000"/>
              <a:gd name="connsiteY1" fmla="*/ 1 h 1141953"/>
              <a:gd name="connsiteX2" fmla="*/ 12192000 w 12192000"/>
              <a:gd name="connsiteY2" fmla="*/ 1141953 h 1141953"/>
              <a:gd name="connsiteX3" fmla="*/ 11721830 w 12192000"/>
              <a:gd name="connsiteY3" fmla="*/ 1141953 h 1141953"/>
              <a:gd name="connsiteX4" fmla="*/ 0 w 12192000"/>
              <a:gd name="connsiteY4" fmla="*/ 0 h 1141953"/>
              <a:gd name="connsiteX5" fmla="*/ 5525311 w 12192000"/>
              <a:gd name="connsiteY5" fmla="*/ 0 h 1141953"/>
              <a:gd name="connsiteX6" fmla="*/ 5525311 w 12192000"/>
              <a:gd name="connsiteY6" fmla="*/ 1141952 h 1141953"/>
              <a:gd name="connsiteX7" fmla="*/ 0 w 12192000"/>
              <a:gd name="connsiteY7" fmla="*/ 1141952 h 114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1141953">
                <a:moveTo>
                  <a:pt x="11721830" y="1"/>
                </a:moveTo>
                <a:lnTo>
                  <a:pt x="12192000" y="1"/>
                </a:lnTo>
                <a:lnTo>
                  <a:pt x="12192000" y="1141953"/>
                </a:lnTo>
                <a:lnTo>
                  <a:pt x="11721830" y="1141953"/>
                </a:lnTo>
                <a:close/>
                <a:moveTo>
                  <a:pt x="0" y="0"/>
                </a:moveTo>
                <a:lnTo>
                  <a:pt x="5525311" y="0"/>
                </a:lnTo>
                <a:lnTo>
                  <a:pt x="5525311" y="1141952"/>
                </a:lnTo>
                <a:lnTo>
                  <a:pt x="0" y="1141952"/>
                </a:lnTo>
                <a:close/>
              </a:path>
            </a:pathLst>
          </a:custGeom>
          <a:solidFill>
            <a:schemeClr val="accent4">
              <a:lumMod val="20000"/>
              <a:lumOff val="80000"/>
              <a:alpha val="85000"/>
            </a:schemeClr>
          </a:solidFill>
        </p:spPr>
        <p:txBody>
          <a:bodyPr lIns="960120" tIns="137160" rIns="6400800" anchor="t"/>
          <a:lstStyle>
            <a:lvl1pPr marL="0" indent="0">
              <a:buNone/>
              <a:defRPr lang="en-US" sz="1500" b="0" i="0" spc="150" baseline="0" dirty="0">
                <a:solidFill>
                  <a:schemeClr val="accent5">
                    <a:lumMod val="50000"/>
                  </a:schemeClr>
                </a:solidFill>
              </a:defRPr>
            </a:lvl1pPr>
          </a:lstStyle>
          <a:p>
            <a:pPr marL="171450" lvl="0" indent="-171450"/>
            <a:r>
              <a:rPr lang="en-US" dirty="0"/>
              <a:t>Click to add name</a:t>
            </a:r>
          </a:p>
        </p:txBody>
      </p:sp>
      <p:sp>
        <p:nvSpPr>
          <p:cNvPr id="2" name="Date Placeholder 1">
            <a:extLst>
              <a:ext uri="{FF2B5EF4-FFF2-40B4-BE49-F238E27FC236}">
                <a16:creationId xmlns:a16="http://schemas.microsoft.com/office/drawing/2014/main" id="{AC52883E-0EA3-4DCA-BB78-AD84BBE53F80}"/>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3" name="Footer Placeholder 2">
            <a:extLst>
              <a:ext uri="{FF2B5EF4-FFF2-40B4-BE49-F238E27FC236}">
                <a16:creationId xmlns:a16="http://schemas.microsoft.com/office/drawing/2014/main" id="{C31860F9-7B15-486D-B68B-1D5E02F61DEA}"/>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4" name="Slide Number Placeholder 3">
            <a:extLst>
              <a:ext uri="{FF2B5EF4-FFF2-40B4-BE49-F238E27FC236}">
                <a16:creationId xmlns:a16="http://schemas.microsoft.com/office/drawing/2014/main" id="{190B89DE-8ADC-4391-8EAF-C713EA69935F}"/>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5800635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_4">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FD93D2BF-453A-45BE-9E29-EC3F8D9F55CE}"/>
              </a:ext>
            </a:extLst>
          </p:cNvPr>
          <p:cNvSpPr>
            <a:spLocks noGrp="1"/>
          </p:cNvSpPr>
          <p:nvPr>
            <p:ph type="title" hasCustomPrompt="1"/>
          </p:nvPr>
        </p:nvSpPr>
        <p:spPr>
          <a:xfrm>
            <a:off x="749884" y="1487528"/>
            <a:ext cx="1936166" cy="1325563"/>
          </a:xfrm>
          <a:prstGeom prst="rect">
            <a:avLst/>
          </a:prstGeom>
        </p:spPr>
        <p:txBody>
          <a:bodyPr anchor="b"/>
          <a:lstStyle>
            <a:lvl1pPr algn="ctr">
              <a:defRPr sz="2400" cap="all" spc="150" baseline="0">
                <a:solidFill>
                  <a:schemeClr val="accent4"/>
                </a:solidFill>
              </a:defRPr>
            </a:lvl1pPr>
          </a:lstStyle>
          <a:p>
            <a:r>
              <a:rPr lang="en-US" dirty="0"/>
              <a:t>Click to add title</a:t>
            </a:r>
          </a:p>
        </p:txBody>
      </p:sp>
      <p:sp>
        <p:nvSpPr>
          <p:cNvPr id="51" name="Picture Placeholder 9">
            <a:extLst>
              <a:ext uri="{FF2B5EF4-FFF2-40B4-BE49-F238E27FC236}">
                <a16:creationId xmlns:a16="http://schemas.microsoft.com/office/drawing/2014/main" id="{C47B8159-559E-42C4-AA5B-7642DE427455}"/>
              </a:ext>
            </a:extLst>
          </p:cNvPr>
          <p:cNvSpPr>
            <a:spLocks noGrp="1"/>
          </p:cNvSpPr>
          <p:nvPr>
            <p:ph type="pic" sz="quarter" idx="23" hasCustomPrompt="1"/>
          </p:nvPr>
        </p:nvSpPr>
        <p:spPr>
          <a:xfrm>
            <a:off x="3595223" y="677420"/>
            <a:ext cx="1768239" cy="1622425"/>
          </a:xfrm>
          <a:prstGeom prst="rect">
            <a:avLst/>
          </a:prstGeom>
        </p:spPr>
        <p:txBody>
          <a:bodyPr/>
          <a:lstStyle>
            <a:lvl1pPr marL="0" indent="0" algn="ctr">
              <a:buNone/>
              <a:defRPr/>
            </a:lvl1pPr>
          </a:lstStyle>
          <a:p>
            <a:r>
              <a:rPr lang="en-US" dirty="0"/>
              <a:t>Click to add photo</a:t>
            </a:r>
          </a:p>
        </p:txBody>
      </p:sp>
      <p:sp>
        <p:nvSpPr>
          <p:cNvPr id="52" name="Text Placeholder 17">
            <a:extLst>
              <a:ext uri="{FF2B5EF4-FFF2-40B4-BE49-F238E27FC236}">
                <a16:creationId xmlns:a16="http://schemas.microsoft.com/office/drawing/2014/main" id="{9E9FA76D-767D-4F48-9238-F384F4D41696}"/>
              </a:ext>
            </a:extLst>
          </p:cNvPr>
          <p:cNvSpPr>
            <a:spLocks noGrp="1"/>
          </p:cNvSpPr>
          <p:nvPr>
            <p:ph type="body" sz="quarter" idx="24" hasCustomPrompt="1"/>
          </p:nvPr>
        </p:nvSpPr>
        <p:spPr>
          <a:xfrm>
            <a:off x="3595221" y="2299843"/>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3" name="Text Placeholder 17">
            <a:extLst>
              <a:ext uri="{FF2B5EF4-FFF2-40B4-BE49-F238E27FC236}">
                <a16:creationId xmlns:a16="http://schemas.microsoft.com/office/drawing/2014/main" id="{40F2B787-B1D2-493C-ABA2-D6E69C4800D1}"/>
              </a:ext>
            </a:extLst>
          </p:cNvPr>
          <p:cNvSpPr>
            <a:spLocks noGrp="1"/>
          </p:cNvSpPr>
          <p:nvPr>
            <p:ph type="body" sz="quarter" idx="25" hasCustomPrompt="1"/>
          </p:nvPr>
        </p:nvSpPr>
        <p:spPr>
          <a:xfrm>
            <a:off x="3595221" y="2774991"/>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4" name="Picture Placeholder 9">
            <a:extLst>
              <a:ext uri="{FF2B5EF4-FFF2-40B4-BE49-F238E27FC236}">
                <a16:creationId xmlns:a16="http://schemas.microsoft.com/office/drawing/2014/main" id="{7FCC4980-412C-49F7-BF30-8693DD9EAC03}"/>
              </a:ext>
            </a:extLst>
          </p:cNvPr>
          <p:cNvSpPr>
            <a:spLocks noGrp="1"/>
          </p:cNvSpPr>
          <p:nvPr>
            <p:ph type="pic" sz="quarter" idx="26" hasCustomPrompt="1"/>
          </p:nvPr>
        </p:nvSpPr>
        <p:spPr>
          <a:xfrm>
            <a:off x="5573831" y="677420"/>
            <a:ext cx="1768239" cy="1622425"/>
          </a:xfrm>
          <a:prstGeom prst="rect">
            <a:avLst/>
          </a:prstGeom>
        </p:spPr>
        <p:txBody>
          <a:bodyPr/>
          <a:lstStyle>
            <a:lvl1pPr marL="0" indent="0" algn="ctr">
              <a:buNone/>
              <a:defRPr/>
            </a:lvl1pPr>
          </a:lstStyle>
          <a:p>
            <a:r>
              <a:rPr lang="en-US" dirty="0"/>
              <a:t>Click to add photo</a:t>
            </a:r>
          </a:p>
        </p:txBody>
      </p:sp>
      <p:sp>
        <p:nvSpPr>
          <p:cNvPr id="55" name="Text Placeholder 17">
            <a:extLst>
              <a:ext uri="{FF2B5EF4-FFF2-40B4-BE49-F238E27FC236}">
                <a16:creationId xmlns:a16="http://schemas.microsoft.com/office/drawing/2014/main" id="{B9BD60DD-95CB-47D1-9C2F-5ACD38820662}"/>
              </a:ext>
            </a:extLst>
          </p:cNvPr>
          <p:cNvSpPr>
            <a:spLocks noGrp="1"/>
          </p:cNvSpPr>
          <p:nvPr>
            <p:ph type="body" sz="quarter" idx="27" hasCustomPrompt="1"/>
          </p:nvPr>
        </p:nvSpPr>
        <p:spPr>
          <a:xfrm>
            <a:off x="5573829" y="2299843"/>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6" name="Text Placeholder 17">
            <a:extLst>
              <a:ext uri="{FF2B5EF4-FFF2-40B4-BE49-F238E27FC236}">
                <a16:creationId xmlns:a16="http://schemas.microsoft.com/office/drawing/2014/main" id="{19FF93B2-766D-4558-94BE-49F215C0FF7B}"/>
              </a:ext>
            </a:extLst>
          </p:cNvPr>
          <p:cNvSpPr>
            <a:spLocks noGrp="1"/>
          </p:cNvSpPr>
          <p:nvPr>
            <p:ph type="body" sz="quarter" idx="28" hasCustomPrompt="1"/>
          </p:nvPr>
        </p:nvSpPr>
        <p:spPr>
          <a:xfrm>
            <a:off x="5573829" y="2774991"/>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7" name="Picture Placeholder 9">
            <a:extLst>
              <a:ext uri="{FF2B5EF4-FFF2-40B4-BE49-F238E27FC236}">
                <a16:creationId xmlns:a16="http://schemas.microsoft.com/office/drawing/2014/main" id="{F16F9FCC-4EE2-4D18-8257-694E9C80F547}"/>
              </a:ext>
            </a:extLst>
          </p:cNvPr>
          <p:cNvSpPr>
            <a:spLocks noGrp="1"/>
          </p:cNvSpPr>
          <p:nvPr>
            <p:ph type="pic" sz="quarter" idx="32" hasCustomPrompt="1"/>
          </p:nvPr>
        </p:nvSpPr>
        <p:spPr>
          <a:xfrm>
            <a:off x="3595223" y="3250139"/>
            <a:ext cx="1768239" cy="1622425"/>
          </a:xfrm>
          <a:prstGeom prst="rect">
            <a:avLst/>
          </a:prstGeom>
        </p:spPr>
        <p:txBody>
          <a:bodyPr/>
          <a:lstStyle>
            <a:lvl1pPr marL="0" indent="0" algn="ctr">
              <a:buNone/>
              <a:defRPr/>
            </a:lvl1pPr>
          </a:lstStyle>
          <a:p>
            <a:r>
              <a:rPr lang="en-US" dirty="0"/>
              <a:t>Click to add photo</a:t>
            </a:r>
          </a:p>
        </p:txBody>
      </p:sp>
      <p:sp>
        <p:nvSpPr>
          <p:cNvPr id="58" name="Text Placeholder 17">
            <a:extLst>
              <a:ext uri="{FF2B5EF4-FFF2-40B4-BE49-F238E27FC236}">
                <a16:creationId xmlns:a16="http://schemas.microsoft.com/office/drawing/2014/main" id="{F434B9BC-2EC7-4433-BAA8-039EB5BED5C0}"/>
              </a:ext>
            </a:extLst>
          </p:cNvPr>
          <p:cNvSpPr>
            <a:spLocks noGrp="1"/>
          </p:cNvSpPr>
          <p:nvPr>
            <p:ph type="body" sz="quarter" idx="33" hasCustomPrompt="1"/>
          </p:nvPr>
        </p:nvSpPr>
        <p:spPr>
          <a:xfrm>
            <a:off x="3595221" y="4872562"/>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9" name="Text Placeholder 17">
            <a:extLst>
              <a:ext uri="{FF2B5EF4-FFF2-40B4-BE49-F238E27FC236}">
                <a16:creationId xmlns:a16="http://schemas.microsoft.com/office/drawing/2014/main" id="{6F08FB05-53FB-4C19-A35C-592C4DFDFF46}"/>
              </a:ext>
            </a:extLst>
          </p:cNvPr>
          <p:cNvSpPr>
            <a:spLocks noGrp="1"/>
          </p:cNvSpPr>
          <p:nvPr>
            <p:ph type="body" sz="quarter" idx="34" hasCustomPrompt="1"/>
          </p:nvPr>
        </p:nvSpPr>
        <p:spPr>
          <a:xfrm>
            <a:off x="3595221" y="5347710"/>
            <a:ext cx="1768239" cy="475147"/>
          </a:xfrm>
          <a:prstGeom prst="rect">
            <a:avLst/>
          </a:prstGeom>
        </p:spPr>
        <p:txBody>
          <a:bodyPr/>
          <a:lstStyle>
            <a:lvl1pPr marL="0" indent="0" algn="ctr">
              <a:lnSpc>
                <a:spcPct val="100000"/>
              </a:lnSpc>
              <a:spcBef>
                <a:spcPts val="0"/>
              </a:spcBef>
              <a:buNone/>
              <a:defRPr sz="900" b="0" i="0" cap="none" spc="150" baseline="0"/>
            </a:lvl1pPr>
          </a:lstStyle>
          <a:p>
            <a:pPr lvl="0"/>
            <a:r>
              <a:rPr lang="en-US" dirty="0"/>
              <a:t>Click to title</a:t>
            </a:r>
          </a:p>
        </p:txBody>
      </p:sp>
      <p:sp>
        <p:nvSpPr>
          <p:cNvPr id="60" name="Picture Placeholder 9">
            <a:extLst>
              <a:ext uri="{FF2B5EF4-FFF2-40B4-BE49-F238E27FC236}">
                <a16:creationId xmlns:a16="http://schemas.microsoft.com/office/drawing/2014/main" id="{9589D7D2-07DF-415C-A139-E911869A1BCC}"/>
              </a:ext>
            </a:extLst>
          </p:cNvPr>
          <p:cNvSpPr>
            <a:spLocks noGrp="1"/>
          </p:cNvSpPr>
          <p:nvPr>
            <p:ph type="pic" sz="quarter" idx="35" hasCustomPrompt="1"/>
          </p:nvPr>
        </p:nvSpPr>
        <p:spPr>
          <a:xfrm>
            <a:off x="5573831" y="3250139"/>
            <a:ext cx="1768239" cy="1622425"/>
          </a:xfrm>
          <a:prstGeom prst="rect">
            <a:avLst/>
          </a:prstGeom>
        </p:spPr>
        <p:txBody>
          <a:bodyPr/>
          <a:lstStyle>
            <a:lvl1pPr marL="0" indent="0" algn="ctr">
              <a:buNone/>
              <a:defRPr/>
            </a:lvl1pPr>
          </a:lstStyle>
          <a:p>
            <a:r>
              <a:rPr lang="en-US" dirty="0"/>
              <a:t>Click to add photo</a:t>
            </a:r>
          </a:p>
        </p:txBody>
      </p:sp>
      <p:sp>
        <p:nvSpPr>
          <p:cNvPr id="61" name="Text Placeholder 17">
            <a:extLst>
              <a:ext uri="{FF2B5EF4-FFF2-40B4-BE49-F238E27FC236}">
                <a16:creationId xmlns:a16="http://schemas.microsoft.com/office/drawing/2014/main" id="{E622F2E3-2C07-4ABC-A803-40361BBB7386}"/>
              </a:ext>
            </a:extLst>
          </p:cNvPr>
          <p:cNvSpPr>
            <a:spLocks noGrp="1"/>
          </p:cNvSpPr>
          <p:nvPr>
            <p:ph type="body" sz="quarter" idx="36" hasCustomPrompt="1"/>
          </p:nvPr>
        </p:nvSpPr>
        <p:spPr>
          <a:xfrm>
            <a:off x="5573829" y="4872562"/>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62" name="Text Placeholder 17">
            <a:extLst>
              <a:ext uri="{FF2B5EF4-FFF2-40B4-BE49-F238E27FC236}">
                <a16:creationId xmlns:a16="http://schemas.microsoft.com/office/drawing/2014/main" id="{B505FD93-2404-46B6-9EE0-9CABFC5233ED}"/>
              </a:ext>
            </a:extLst>
          </p:cNvPr>
          <p:cNvSpPr>
            <a:spLocks noGrp="1"/>
          </p:cNvSpPr>
          <p:nvPr>
            <p:ph type="body" sz="quarter" idx="37" hasCustomPrompt="1"/>
          </p:nvPr>
        </p:nvSpPr>
        <p:spPr>
          <a:xfrm>
            <a:off x="5573829" y="5347710"/>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780753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_6">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850116A5-69B8-43BF-B141-AC2A4B6CEB97}"/>
              </a:ext>
            </a:extLst>
          </p:cNvPr>
          <p:cNvSpPr>
            <a:spLocks noGrp="1"/>
          </p:cNvSpPr>
          <p:nvPr>
            <p:ph type="title" hasCustomPrompt="1"/>
          </p:nvPr>
        </p:nvSpPr>
        <p:spPr>
          <a:xfrm>
            <a:off x="252163" y="1207697"/>
            <a:ext cx="2227617" cy="1622912"/>
          </a:xfrm>
          <a:prstGeom prst="rect">
            <a:avLst/>
          </a:prstGeom>
        </p:spPr>
        <p:txBody>
          <a:bodyPr anchor="b"/>
          <a:lstStyle>
            <a:lvl1pPr algn="ctr">
              <a:defRPr sz="2400" cap="all" spc="150" baseline="0">
                <a:solidFill>
                  <a:schemeClr val="accent4"/>
                </a:solidFill>
              </a:defRPr>
            </a:lvl1pPr>
          </a:lstStyle>
          <a:p>
            <a:r>
              <a:rPr lang="en-US" dirty="0"/>
              <a:t>Click to add title</a:t>
            </a:r>
          </a:p>
        </p:txBody>
      </p:sp>
      <p:sp>
        <p:nvSpPr>
          <p:cNvPr id="10" name="Picture Placeholder 9">
            <a:extLst>
              <a:ext uri="{FF2B5EF4-FFF2-40B4-BE49-F238E27FC236}">
                <a16:creationId xmlns:a16="http://schemas.microsoft.com/office/drawing/2014/main" id="{6D283EBF-8FBA-4A7A-9DCE-23E0BF7F6AAC}"/>
              </a:ext>
            </a:extLst>
          </p:cNvPr>
          <p:cNvSpPr>
            <a:spLocks noGrp="1"/>
          </p:cNvSpPr>
          <p:nvPr>
            <p:ph type="pic" sz="quarter" idx="15" hasCustomPrompt="1"/>
          </p:nvPr>
        </p:nvSpPr>
        <p:spPr>
          <a:xfrm>
            <a:off x="2835415" y="1153717"/>
            <a:ext cx="1059038" cy="1147276"/>
          </a:xfrm>
          <a:prstGeom prst="rect">
            <a:avLst/>
          </a:prstGeom>
        </p:spPr>
        <p:txBody>
          <a:bodyPr/>
          <a:lstStyle>
            <a:lvl1pPr marL="0" indent="0" algn="ctr">
              <a:buNone/>
              <a:defRPr/>
            </a:lvl1pPr>
          </a:lstStyle>
          <a:p>
            <a:r>
              <a:rPr lang="en-US" dirty="0"/>
              <a:t>Click to add photo</a:t>
            </a:r>
          </a:p>
        </p:txBody>
      </p:sp>
      <p:sp>
        <p:nvSpPr>
          <p:cNvPr id="18" name="Text Placeholder 17">
            <a:extLst>
              <a:ext uri="{FF2B5EF4-FFF2-40B4-BE49-F238E27FC236}">
                <a16:creationId xmlns:a16="http://schemas.microsoft.com/office/drawing/2014/main" id="{48D76D02-A6E3-446F-B85B-CAD9ED06415D}"/>
              </a:ext>
            </a:extLst>
          </p:cNvPr>
          <p:cNvSpPr>
            <a:spLocks noGrp="1"/>
          </p:cNvSpPr>
          <p:nvPr>
            <p:ph type="body" sz="quarter" idx="21" hasCustomPrompt="1"/>
          </p:nvPr>
        </p:nvSpPr>
        <p:spPr>
          <a:xfrm>
            <a:off x="2588800"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9" name="Text Placeholder 17">
            <a:extLst>
              <a:ext uri="{FF2B5EF4-FFF2-40B4-BE49-F238E27FC236}">
                <a16:creationId xmlns:a16="http://schemas.microsoft.com/office/drawing/2014/main" id="{90954B1A-CAD7-4645-A1B3-1A5EFD54C975}"/>
              </a:ext>
            </a:extLst>
          </p:cNvPr>
          <p:cNvSpPr>
            <a:spLocks noGrp="1"/>
          </p:cNvSpPr>
          <p:nvPr>
            <p:ph type="body" sz="quarter" idx="22" hasCustomPrompt="1"/>
          </p:nvPr>
        </p:nvSpPr>
        <p:spPr>
          <a:xfrm>
            <a:off x="2588800"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28" name="Picture Placeholder 9">
            <a:extLst>
              <a:ext uri="{FF2B5EF4-FFF2-40B4-BE49-F238E27FC236}">
                <a16:creationId xmlns:a16="http://schemas.microsoft.com/office/drawing/2014/main" id="{D517EAC0-89E0-4247-B048-92F65C868A7E}"/>
              </a:ext>
            </a:extLst>
          </p:cNvPr>
          <p:cNvSpPr>
            <a:spLocks noGrp="1"/>
          </p:cNvSpPr>
          <p:nvPr>
            <p:ph type="pic" sz="quarter" idx="38" hasCustomPrompt="1"/>
          </p:nvPr>
        </p:nvSpPr>
        <p:spPr>
          <a:xfrm>
            <a:off x="4418944" y="1153717"/>
            <a:ext cx="1059038" cy="1147276"/>
          </a:xfrm>
          <a:prstGeom prst="rect">
            <a:avLst/>
          </a:prstGeom>
        </p:spPr>
        <p:txBody>
          <a:bodyPr/>
          <a:lstStyle>
            <a:lvl1pPr marL="0" indent="0" algn="ctr">
              <a:buNone/>
              <a:defRPr/>
            </a:lvl1pPr>
          </a:lstStyle>
          <a:p>
            <a:r>
              <a:rPr lang="en-US" dirty="0"/>
              <a:t>Click to add photo</a:t>
            </a:r>
          </a:p>
        </p:txBody>
      </p:sp>
      <p:sp>
        <p:nvSpPr>
          <p:cNvPr id="11" name="Text Placeholder 17">
            <a:extLst>
              <a:ext uri="{FF2B5EF4-FFF2-40B4-BE49-F238E27FC236}">
                <a16:creationId xmlns:a16="http://schemas.microsoft.com/office/drawing/2014/main" id="{7F5710E0-5399-4C8A-9D92-390195CB6F27}"/>
              </a:ext>
            </a:extLst>
          </p:cNvPr>
          <p:cNvSpPr>
            <a:spLocks noGrp="1"/>
          </p:cNvSpPr>
          <p:nvPr>
            <p:ph type="body" sz="quarter" idx="24" hasCustomPrompt="1"/>
          </p:nvPr>
        </p:nvSpPr>
        <p:spPr>
          <a:xfrm>
            <a:off x="4172329"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2" name="Text Placeholder 17">
            <a:extLst>
              <a:ext uri="{FF2B5EF4-FFF2-40B4-BE49-F238E27FC236}">
                <a16:creationId xmlns:a16="http://schemas.microsoft.com/office/drawing/2014/main" id="{019883F1-27DD-46A1-AD71-3AE14256007E}"/>
              </a:ext>
            </a:extLst>
          </p:cNvPr>
          <p:cNvSpPr>
            <a:spLocks noGrp="1"/>
          </p:cNvSpPr>
          <p:nvPr>
            <p:ph type="body" sz="quarter" idx="25" hasCustomPrompt="1"/>
          </p:nvPr>
        </p:nvSpPr>
        <p:spPr>
          <a:xfrm>
            <a:off x="4172329"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29" name="Picture Placeholder 9">
            <a:extLst>
              <a:ext uri="{FF2B5EF4-FFF2-40B4-BE49-F238E27FC236}">
                <a16:creationId xmlns:a16="http://schemas.microsoft.com/office/drawing/2014/main" id="{7847BEB8-AC95-445E-AFB4-34B7658BB992}"/>
              </a:ext>
            </a:extLst>
          </p:cNvPr>
          <p:cNvSpPr>
            <a:spLocks noGrp="1"/>
          </p:cNvSpPr>
          <p:nvPr>
            <p:ph type="pic" sz="quarter" idx="39" hasCustomPrompt="1"/>
          </p:nvPr>
        </p:nvSpPr>
        <p:spPr>
          <a:xfrm>
            <a:off x="6002473" y="1153717"/>
            <a:ext cx="1059037" cy="1147276"/>
          </a:xfrm>
          <a:prstGeom prst="rect">
            <a:avLst/>
          </a:prstGeom>
        </p:spPr>
        <p:txBody>
          <a:bodyPr/>
          <a:lstStyle>
            <a:lvl1pPr marL="0" indent="0" algn="ctr">
              <a:buNone/>
              <a:defRPr/>
            </a:lvl1pPr>
          </a:lstStyle>
          <a:p>
            <a:r>
              <a:rPr lang="en-US" dirty="0"/>
              <a:t>Click to add photo</a:t>
            </a:r>
          </a:p>
        </p:txBody>
      </p:sp>
      <p:sp>
        <p:nvSpPr>
          <p:cNvPr id="14" name="Text Placeholder 17">
            <a:extLst>
              <a:ext uri="{FF2B5EF4-FFF2-40B4-BE49-F238E27FC236}">
                <a16:creationId xmlns:a16="http://schemas.microsoft.com/office/drawing/2014/main" id="{82B5CAB5-1932-4DC0-BBBD-8ABA7C5D5DED}"/>
              </a:ext>
            </a:extLst>
          </p:cNvPr>
          <p:cNvSpPr>
            <a:spLocks noGrp="1"/>
          </p:cNvSpPr>
          <p:nvPr>
            <p:ph type="body" sz="quarter" idx="27" hasCustomPrompt="1"/>
          </p:nvPr>
        </p:nvSpPr>
        <p:spPr>
          <a:xfrm>
            <a:off x="5755857"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5" name="Text Placeholder 17">
            <a:extLst>
              <a:ext uri="{FF2B5EF4-FFF2-40B4-BE49-F238E27FC236}">
                <a16:creationId xmlns:a16="http://schemas.microsoft.com/office/drawing/2014/main" id="{E248F87C-2911-41CB-A4BD-6ECD4E13B8C6}"/>
              </a:ext>
            </a:extLst>
          </p:cNvPr>
          <p:cNvSpPr>
            <a:spLocks noGrp="1"/>
          </p:cNvSpPr>
          <p:nvPr>
            <p:ph type="body" sz="quarter" idx="28" hasCustomPrompt="1"/>
          </p:nvPr>
        </p:nvSpPr>
        <p:spPr>
          <a:xfrm>
            <a:off x="5755857"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7" name="Picture Placeholder 9">
            <a:extLst>
              <a:ext uri="{FF2B5EF4-FFF2-40B4-BE49-F238E27FC236}">
                <a16:creationId xmlns:a16="http://schemas.microsoft.com/office/drawing/2014/main" id="{7B6B3681-1E21-44DA-AADA-F5E638A87423}"/>
              </a:ext>
            </a:extLst>
          </p:cNvPr>
          <p:cNvSpPr>
            <a:spLocks noGrp="1"/>
          </p:cNvSpPr>
          <p:nvPr>
            <p:ph type="pic" sz="quarter" idx="47" hasCustomPrompt="1"/>
          </p:nvPr>
        </p:nvSpPr>
        <p:spPr>
          <a:xfrm>
            <a:off x="7586001" y="1153717"/>
            <a:ext cx="1059037" cy="1147276"/>
          </a:xfrm>
          <a:prstGeom prst="rect">
            <a:avLst/>
          </a:prstGeom>
        </p:spPr>
        <p:txBody>
          <a:bodyPr/>
          <a:lstStyle>
            <a:lvl1pPr marL="0" indent="0" algn="ctr">
              <a:buNone/>
              <a:defRPr/>
            </a:lvl1pPr>
          </a:lstStyle>
          <a:p>
            <a:r>
              <a:rPr lang="en-US" dirty="0"/>
              <a:t>Click to add photo</a:t>
            </a:r>
          </a:p>
        </p:txBody>
      </p:sp>
      <p:sp>
        <p:nvSpPr>
          <p:cNvPr id="33" name="Text Placeholder 17">
            <a:extLst>
              <a:ext uri="{FF2B5EF4-FFF2-40B4-BE49-F238E27FC236}">
                <a16:creationId xmlns:a16="http://schemas.microsoft.com/office/drawing/2014/main" id="{2D88AD4B-15C6-42C2-B9A5-BD645DA67D7E}"/>
              </a:ext>
            </a:extLst>
          </p:cNvPr>
          <p:cNvSpPr>
            <a:spLocks noGrp="1"/>
          </p:cNvSpPr>
          <p:nvPr>
            <p:ph type="body" sz="quarter" idx="43" hasCustomPrompt="1"/>
          </p:nvPr>
        </p:nvSpPr>
        <p:spPr>
          <a:xfrm>
            <a:off x="7339384"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34" name="Text Placeholder 17">
            <a:extLst>
              <a:ext uri="{FF2B5EF4-FFF2-40B4-BE49-F238E27FC236}">
                <a16:creationId xmlns:a16="http://schemas.microsoft.com/office/drawing/2014/main" id="{D79E337C-DD94-4BC6-9F28-69AC04CD2B3E}"/>
              </a:ext>
            </a:extLst>
          </p:cNvPr>
          <p:cNvSpPr>
            <a:spLocks noGrp="1"/>
          </p:cNvSpPr>
          <p:nvPr>
            <p:ph type="body" sz="quarter" idx="44" hasCustomPrompt="1"/>
          </p:nvPr>
        </p:nvSpPr>
        <p:spPr>
          <a:xfrm>
            <a:off x="7339384"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0" name="Picture Placeholder 9">
            <a:extLst>
              <a:ext uri="{FF2B5EF4-FFF2-40B4-BE49-F238E27FC236}">
                <a16:creationId xmlns:a16="http://schemas.microsoft.com/office/drawing/2014/main" id="{B50A84FF-F66B-4AB8-837C-E3025F19E9C0}"/>
              </a:ext>
            </a:extLst>
          </p:cNvPr>
          <p:cNvSpPr>
            <a:spLocks noGrp="1"/>
          </p:cNvSpPr>
          <p:nvPr>
            <p:ph type="pic" sz="quarter" idx="40" hasCustomPrompt="1"/>
          </p:nvPr>
        </p:nvSpPr>
        <p:spPr>
          <a:xfrm>
            <a:off x="2835415" y="3614936"/>
            <a:ext cx="1059038" cy="1147276"/>
          </a:xfrm>
          <a:prstGeom prst="rect">
            <a:avLst/>
          </a:prstGeom>
        </p:spPr>
        <p:txBody>
          <a:bodyPr/>
          <a:lstStyle>
            <a:lvl1pPr marL="0" indent="0" algn="ctr">
              <a:buNone/>
              <a:defRPr/>
            </a:lvl1pPr>
          </a:lstStyle>
          <a:p>
            <a:r>
              <a:rPr lang="en-US" dirty="0"/>
              <a:t>Click to add photo</a:t>
            </a:r>
          </a:p>
        </p:txBody>
      </p:sp>
      <p:sp>
        <p:nvSpPr>
          <p:cNvPr id="17" name="Text Placeholder 17">
            <a:extLst>
              <a:ext uri="{FF2B5EF4-FFF2-40B4-BE49-F238E27FC236}">
                <a16:creationId xmlns:a16="http://schemas.microsoft.com/office/drawing/2014/main" id="{540D9937-87C5-40B3-86E6-F1CBFCA40CA0}"/>
              </a:ext>
            </a:extLst>
          </p:cNvPr>
          <p:cNvSpPr>
            <a:spLocks noGrp="1"/>
          </p:cNvSpPr>
          <p:nvPr>
            <p:ph type="body" sz="quarter" idx="30" hasCustomPrompt="1"/>
          </p:nvPr>
        </p:nvSpPr>
        <p:spPr>
          <a:xfrm>
            <a:off x="2588800" y="4767398"/>
            <a:ext cx="1552268" cy="476403"/>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0" name="Text Placeholder 17">
            <a:extLst>
              <a:ext uri="{FF2B5EF4-FFF2-40B4-BE49-F238E27FC236}">
                <a16:creationId xmlns:a16="http://schemas.microsoft.com/office/drawing/2014/main" id="{C81570DE-3568-4F16-9DF8-269B29DDE60E}"/>
              </a:ext>
            </a:extLst>
          </p:cNvPr>
          <p:cNvSpPr>
            <a:spLocks noGrp="1"/>
          </p:cNvSpPr>
          <p:nvPr>
            <p:ph type="body" sz="quarter" idx="31" hasCustomPrompt="1"/>
          </p:nvPr>
        </p:nvSpPr>
        <p:spPr>
          <a:xfrm>
            <a:off x="2588800" y="5242840"/>
            <a:ext cx="1552268" cy="697196"/>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1" name="Picture Placeholder 9">
            <a:extLst>
              <a:ext uri="{FF2B5EF4-FFF2-40B4-BE49-F238E27FC236}">
                <a16:creationId xmlns:a16="http://schemas.microsoft.com/office/drawing/2014/main" id="{41C26642-ECFF-4F11-B242-BBBA5D672DA0}"/>
              </a:ext>
            </a:extLst>
          </p:cNvPr>
          <p:cNvSpPr>
            <a:spLocks noGrp="1"/>
          </p:cNvSpPr>
          <p:nvPr>
            <p:ph type="pic" sz="quarter" idx="41" hasCustomPrompt="1"/>
          </p:nvPr>
        </p:nvSpPr>
        <p:spPr>
          <a:xfrm>
            <a:off x="4418944" y="3614936"/>
            <a:ext cx="1059038" cy="1147276"/>
          </a:xfrm>
          <a:prstGeom prst="rect">
            <a:avLst/>
          </a:prstGeom>
        </p:spPr>
        <p:txBody>
          <a:bodyPr/>
          <a:lstStyle>
            <a:lvl1pPr marL="0" indent="0" algn="ctr">
              <a:buNone/>
              <a:defRPr/>
            </a:lvl1pPr>
          </a:lstStyle>
          <a:p>
            <a:r>
              <a:rPr lang="en-US" dirty="0"/>
              <a:t>Click to add photo</a:t>
            </a:r>
          </a:p>
        </p:txBody>
      </p:sp>
      <p:sp>
        <p:nvSpPr>
          <p:cNvPr id="22" name="Text Placeholder 17">
            <a:extLst>
              <a:ext uri="{FF2B5EF4-FFF2-40B4-BE49-F238E27FC236}">
                <a16:creationId xmlns:a16="http://schemas.microsoft.com/office/drawing/2014/main" id="{5E4E35F3-EC7A-489D-985F-0CA9F0402B0D}"/>
              </a:ext>
            </a:extLst>
          </p:cNvPr>
          <p:cNvSpPr>
            <a:spLocks noGrp="1"/>
          </p:cNvSpPr>
          <p:nvPr>
            <p:ph type="body" sz="quarter" idx="33" hasCustomPrompt="1"/>
          </p:nvPr>
        </p:nvSpPr>
        <p:spPr>
          <a:xfrm>
            <a:off x="4172329"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3" name="Text Placeholder 17">
            <a:extLst>
              <a:ext uri="{FF2B5EF4-FFF2-40B4-BE49-F238E27FC236}">
                <a16:creationId xmlns:a16="http://schemas.microsoft.com/office/drawing/2014/main" id="{55AFBE6C-8E28-48EC-8798-5E463B8E47ED}"/>
              </a:ext>
            </a:extLst>
          </p:cNvPr>
          <p:cNvSpPr>
            <a:spLocks noGrp="1"/>
          </p:cNvSpPr>
          <p:nvPr>
            <p:ph type="body" sz="quarter" idx="34" hasCustomPrompt="1"/>
          </p:nvPr>
        </p:nvSpPr>
        <p:spPr>
          <a:xfrm>
            <a:off x="4172329"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2" name="Picture Placeholder 9">
            <a:extLst>
              <a:ext uri="{FF2B5EF4-FFF2-40B4-BE49-F238E27FC236}">
                <a16:creationId xmlns:a16="http://schemas.microsoft.com/office/drawing/2014/main" id="{BCC40003-8966-4A03-9C79-EB95966FFE0C}"/>
              </a:ext>
            </a:extLst>
          </p:cNvPr>
          <p:cNvSpPr>
            <a:spLocks noGrp="1"/>
          </p:cNvSpPr>
          <p:nvPr>
            <p:ph type="pic" sz="quarter" idx="42" hasCustomPrompt="1"/>
          </p:nvPr>
        </p:nvSpPr>
        <p:spPr>
          <a:xfrm>
            <a:off x="6002473" y="3614936"/>
            <a:ext cx="1059037" cy="1147276"/>
          </a:xfrm>
          <a:prstGeom prst="rect">
            <a:avLst/>
          </a:prstGeom>
        </p:spPr>
        <p:txBody>
          <a:bodyPr/>
          <a:lstStyle>
            <a:lvl1pPr marL="0" indent="0" algn="ctr">
              <a:buNone/>
              <a:defRPr/>
            </a:lvl1pPr>
          </a:lstStyle>
          <a:p>
            <a:r>
              <a:rPr lang="en-US" dirty="0"/>
              <a:t>Click to add photo</a:t>
            </a:r>
          </a:p>
        </p:txBody>
      </p:sp>
      <p:sp>
        <p:nvSpPr>
          <p:cNvPr id="25" name="Text Placeholder 17">
            <a:extLst>
              <a:ext uri="{FF2B5EF4-FFF2-40B4-BE49-F238E27FC236}">
                <a16:creationId xmlns:a16="http://schemas.microsoft.com/office/drawing/2014/main" id="{023FE51B-CC62-42E7-BCF7-123DB0B9244A}"/>
              </a:ext>
            </a:extLst>
          </p:cNvPr>
          <p:cNvSpPr>
            <a:spLocks noGrp="1"/>
          </p:cNvSpPr>
          <p:nvPr>
            <p:ph type="body" sz="quarter" idx="36" hasCustomPrompt="1"/>
          </p:nvPr>
        </p:nvSpPr>
        <p:spPr>
          <a:xfrm>
            <a:off x="5755857"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6" name="Text Placeholder 17">
            <a:extLst>
              <a:ext uri="{FF2B5EF4-FFF2-40B4-BE49-F238E27FC236}">
                <a16:creationId xmlns:a16="http://schemas.microsoft.com/office/drawing/2014/main" id="{3CA6C07A-2E37-4897-AF99-5152B241E380}"/>
              </a:ext>
            </a:extLst>
          </p:cNvPr>
          <p:cNvSpPr>
            <a:spLocks noGrp="1"/>
          </p:cNvSpPr>
          <p:nvPr>
            <p:ph type="body" sz="quarter" idx="37" hasCustomPrompt="1"/>
          </p:nvPr>
        </p:nvSpPr>
        <p:spPr>
          <a:xfrm>
            <a:off x="5755857"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8" name="Picture Placeholder 9">
            <a:extLst>
              <a:ext uri="{FF2B5EF4-FFF2-40B4-BE49-F238E27FC236}">
                <a16:creationId xmlns:a16="http://schemas.microsoft.com/office/drawing/2014/main" id="{026B0125-C5D1-4397-BA37-9D1FCB7DA71E}"/>
              </a:ext>
            </a:extLst>
          </p:cNvPr>
          <p:cNvSpPr>
            <a:spLocks noGrp="1"/>
          </p:cNvSpPr>
          <p:nvPr>
            <p:ph type="pic" sz="quarter" idx="48" hasCustomPrompt="1"/>
          </p:nvPr>
        </p:nvSpPr>
        <p:spPr>
          <a:xfrm>
            <a:off x="7586001" y="3614936"/>
            <a:ext cx="1059037" cy="1147276"/>
          </a:xfrm>
          <a:prstGeom prst="rect">
            <a:avLst/>
          </a:prstGeom>
        </p:spPr>
        <p:txBody>
          <a:bodyPr/>
          <a:lstStyle>
            <a:lvl1pPr marL="0" indent="0" algn="ctr">
              <a:buNone/>
              <a:defRPr/>
            </a:lvl1pPr>
          </a:lstStyle>
          <a:p>
            <a:r>
              <a:rPr lang="en-US" dirty="0"/>
              <a:t>Click to add photo</a:t>
            </a:r>
          </a:p>
        </p:txBody>
      </p:sp>
      <p:sp>
        <p:nvSpPr>
          <p:cNvPr id="35" name="Text Placeholder 17">
            <a:extLst>
              <a:ext uri="{FF2B5EF4-FFF2-40B4-BE49-F238E27FC236}">
                <a16:creationId xmlns:a16="http://schemas.microsoft.com/office/drawing/2014/main" id="{A57BE95A-45E1-4F78-9162-0D9005657D71}"/>
              </a:ext>
            </a:extLst>
          </p:cNvPr>
          <p:cNvSpPr>
            <a:spLocks noGrp="1"/>
          </p:cNvSpPr>
          <p:nvPr>
            <p:ph type="body" sz="quarter" idx="45" hasCustomPrompt="1"/>
          </p:nvPr>
        </p:nvSpPr>
        <p:spPr>
          <a:xfrm>
            <a:off x="7339384"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36" name="Text Placeholder 17">
            <a:extLst>
              <a:ext uri="{FF2B5EF4-FFF2-40B4-BE49-F238E27FC236}">
                <a16:creationId xmlns:a16="http://schemas.microsoft.com/office/drawing/2014/main" id="{EF2F2B86-E2A2-406A-9EED-2FBD66017988}"/>
              </a:ext>
            </a:extLst>
          </p:cNvPr>
          <p:cNvSpPr>
            <a:spLocks noGrp="1"/>
          </p:cNvSpPr>
          <p:nvPr>
            <p:ph type="body" sz="quarter" idx="46" hasCustomPrompt="1"/>
          </p:nvPr>
        </p:nvSpPr>
        <p:spPr>
          <a:xfrm>
            <a:off x="7339384"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6777292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FB4E19-B10C-43FA-AB4B-5D0396BD64D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750" cap="all" spc="113" baseline="0">
                <a:solidFill>
                  <a:schemeClr val="tx1">
                    <a:tint val="75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3E5C552B-0CAD-4920-B258-233A9F86DF9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750" cap="all" spc="113"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CE983FFB-15A3-4B11-A130-4565577A3F7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750" cap="all" spc="113" baseline="0">
                <a:solidFill>
                  <a:schemeClr val="tx1">
                    <a:tint val="75000"/>
                  </a:schemeClr>
                </a:solidFill>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358710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63" r:id="rId8"/>
    <p:sldLayoutId id="2147483656" r:id="rId9"/>
    <p:sldLayoutId id="2147483657" r:id="rId10"/>
    <p:sldLayoutId id="2147483664" r:id="rId11"/>
    <p:sldLayoutId id="2147483658" r:id="rId12"/>
    <p:sldLayoutId id="2147483659" r:id="rId13"/>
    <p:sldLayoutId id="2147483660" r:id="rId14"/>
    <p:sldLayoutId id="2147483661" r:id="rId15"/>
    <p:sldLayoutId id="2147483665"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3.0/" TargetMode="External"/><Relationship Id="rId4" Type="http://schemas.openxmlformats.org/officeDocument/2006/relationships/hyperlink" Target="https://www.pngall.com/beggar-png/download/37589"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06CDEB7-77E8-4351-9B76-07896E7317C0}"/>
              </a:ext>
              <a:ext uri="{C183D7F6-B498-43B3-948B-1728B52AA6E4}">
                <adec:decorative xmlns:adec="http://schemas.microsoft.com/office/drawing/2017/decorative" val="1"/>
              </a:ext>
            </a:extLst>
          </p:cNvPr>
          <p:cNvSpPr/>
          <p:nvPr/>
        </p:nvSpPr>
        <p:spPr>
          <a:xfrm>
            <a:off x="514227" y="857250"/>
            <a:ext cx="4699589" cy="51435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Title 3">
            <a:extLst>
              <a:ext uri="{FF2B5EF4-FFF2-40B4-BE49-F238E27FC236}">
                <a16:creationId xmlns:a16="http://schemas.microsoft.com/office/drawing/2014/main" id="{A3D64C50-A740-468A-8AB6-F949358D80A6}"/>
              </a:ext>
            </a:extLst>
          </p:cNvPr>
          <p:cNvSpPr>
            <a:spLocks noGrp="1"/>
          </p:cNvSpPr>
          <p:nvPr>
            <p:ph type="title"/>
          </p:nvPr>
        </p:nvSpPr>
        <p:spPr>
          <a:xfrm>
            <a:off x="631912" y="2601819"/>
            <a:ext cx="4464217" cy="1460013"/>
          </a:xfrm>
        </p:spPr>
        <p:txBody>
          <a:bodyPr/>
          <a:lstStyle/>
          <a:p>
            <a:pPr algn="ctr"/>
            <a:r>
              <a:rPr lang="en-US" sz="4800" b="1" dirty="0">
                <a:latin typeface="Candara" panose="020E0502030303020204" pitchFamily="34" charset="0"/>
              </a:rPr>
              <a:t>“Delightful beggars”</a:t>
            </a:r>
          </a:p>
        </p:txBody>
      </p:sp>
      <p:pic>
        <p:nvPicPr>
          <p:cNvPr id="9" name="Picture 8" descr="A silhouette of a person&#10;&#10;Description automatically generated">
            <a:extLst>
              <a:ext uri="{FF2B5EF4-FFF2-40B4-BE49-F238E27FC236}">
                <a16:creationId xmlns:a16="http://schemas.microsoft.com/office/drawing/2014/main" id="{FFDB2BE1-ADB8-2E9B-5206-948FAB7605A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rot="10800000" flipV="1">
            <a:off x="5524799" y="1360620"/>
            <a:ext cx="3308650" cy="4143422"/>
          </a:xfrm>
          <a:prstGeom prst="rect">
            <a:avLst/>
          </a:prstGeom>
          <a:solidFill>
            <a:schemeClr val="bg1">
              <a:lumMod val="85000"/>
            </a:schemeClr>
          </a:solidFill>
        </p:spPr>
      </p:pic>
      <p:sp>
        <p:nvSpPr>
          <p:cNvPr id="10" name="TextBox 9">
            <a:extLst>
              <a:ext uri="{FF2B5EF4-FFF2-40B4-BE49-F238E27FC236}">
                <a16:creationId xmlns:a16="http://schemas.microsoft.com/office/drawing/2014/main" id="{8E84CB32-3FD9-3524-836A-3F32D5E13809}"/>
              </a:ext>
            </a:extLst>
          </p:cNvPr>
          <p:cNvSpPr txBox="1"/>
          <p:nvPr/>
        </p:nvSpPr>
        <p:spPr>
          <a:xfrm>
            <a:off x="5524799" y="5281936"/>
            <a:ext cx="3329796" cy="215444"/>
          </a:xfrm>
          <a:prstGeom prst="rect">
            <a:avLst/>
          </a:prstGeom>
          <a:noFill/>
        </p:spPr>
        <p:txBody>
          <a:bodyPr wrap="square" rtlCol="0">
            <a:spAutoFit/>
          </a:bodyPr>
          <a:lstStyle/>
          <a:p>
            <a:r>
              <a:rPr lang="en-US" sz="800" dirty="0">
                <a:latin typeface="Candara" panose="020E0502030303020204" pitchFamily="34" charset="0"/>
                <a:hlinkClick r:id="rId4" tooltip="https://www.pngall.com/beggar-png/download/37589"/>
              </a:rPr>
              <a:t>This Photo</a:t>
            </a:r>
            <a:r>
              <a:rPr lang="en-US" sz="800" dirty="0">
                <a:latin typeface="Candara" panose="020E0502030303020204" pitchFamily="34" charset="0"/>
              </a:rPr>
              <a:t> by Unknown Author is licensed under </a:t>
            </a:r>
            <a:r>
              <a:rPr lang="en-US" sz="800" dirty="0">
                <a:latin typeface="Candara" panose="020E0502030303020204" pitchFamily="34" charset="0"/>
                <a:hlinkClick r:id="rId5" tooltip="https://creativecommons.org/licenses/by-nc/3.0/"/>
              </a:rPr>
              <a:t>CC BY-NC</a:t>
            </a:r>
            <a:endParaRPr lang="en-US" sz="800" dirty="0">
              <a:latin typeface="Candara" panose="020E0502030303020204" pitchFamily="34" charset="0"/>
            </a:endParaRPr>
          </a:p>
        </p:txBody>
      </p:sp>
    </p:spTree>
    <p:extLst>
      <p:ext uri="{BB962C8B-B14F-4D97-AF65-F5344CB8AC3E}">
        <p14:creationId xmlns:p14="http://schemas.microsoft.com/office/powerpoint/2010/main" val="972569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1500"/>
                                        <p:tgtEl>
                                          <p:spTgt spid="3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1500"/>
                                        <p:tgtEl>
                                          <p:spTgt spid="4"/>
                                        </p:tgtEl>
                                      </p:cBhvr>
                                    </p:animEffect>
                                  </p:childTnLst>
                                </p:cTn>
                              </p:par>
                            </p:childTnLst>
                          </p:cTn>
                        </p:par>
                        <p:par>
                          <p:cTn id="11" fill="hold">
                            <p:stCondLst>
                              <p:cond delay="1500"/>
                            </p:stCondLst>
                            <p:childTnLst>
                              <p:par>
                                <p:cTn id="12" presetID="9"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dissolve">
                                      <p:cBhvr>
                                        <p:cTn id="14" dur="3000"/>
                                        <p:tgtEl>
                                          <p:spTgt spid="9"/>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9263270" cy="726137"/>
          </a:xfrm>
        </p:spPr>
        <p:txBody>
          <a:bodyPr/>
          <a:lstStyle/>
          <a:p>
            <a:pPr algn="l"/>
            <a:r>
              <a:rPr lang="en-US" sz="4000" b="1" dirty="0">
                <a:latin typeface="Candara" panose="020E0502030303020204" pitchFamily="34" charset="0"/>
              </a:rPr>
              <a:t> Why </a:t>
            </a:r>
            <a:r>
              <a:rPr lang="en-US" sz="4000" b="1" dirty="0">
                <a:solidFill>
                  <a:schemeClr val="tx1"/>
                </a:solidFill>
                <a:latin typeface="Candara" panose="020E0502030303020204" pitchFamily="34" charset="0"/>
              </a:rPr>
              <a:t>“</a:t>
            </a:r>
            <a:r>
              <a:rPr lang="en-US" sz="4000" b="1" i="1" dirty="0">
                <a:solidFill>
                  <a:schemeClr val="tx1"/>
                </a:solidFill>
                <a:latin typeface="Candara" panose="020E0502030303020204" pitchFamily="34" charset="0"/>
              </a:rPr>
              <a:t>delightful beggars”</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58648"/>
            <a:ext cx="8680174" cy="5372458"/>
          </a:xfrm>
        </p:spPr>
        <p:txBody>
          <a:bodyPr/>
          <a:lstStyle/>
          <a:p>
            <a:pPr>
              <a:lnSpc>
                <a:spcPct val="100000"/>
              </a:lnSpc>
              <a:spcBef>
                <a:spcPts val="1200"/>
              </a:spcBef>
              <a:spcAft>
                <a:spcPts val="0"/>
              </a:spcAft>
            </a:pPr>
            <a:r>
              <a:rPr lang="en-US" sz="3200" b="1" dirty="0">
                <a:latin typeface="Candara" panose="020E0502030303020204" pitchFamily="34" charset="0"/>
              </a:rPr>
              <a:t>Because of the </a:t>
            </a:r>
            <a:r>
              <a:rPr lang="en-US" sz="3200" b="1" u="sng" dirty="0">
                <a:latin typeface="Candara" panose="020E0502030303020204" pitchFamily="34" charset="0"/>
              </a:rPr>
              <a:t>rarity</a:t>
            </a:r>
            <a:r>
              <a:rPr lang="en-US" sz="3200" b="1" dirty="0">
                <a:latin typeface="Candara" panose="020E0502030303020204" pitchFamily="34" charset="0"/>
              </a:rPr>
              <a:t> of their request!</a:t>
            </a:r>
          </a:p>
          <a:p>
            <a:pPr marL="274320" indent="-274320">
              <a:lnSpc>
                <a:spcPct val="100000"/>
              </a:lnSpc>
              <a:spcAft>
                <a:spcPts val="0"/>
              </a:spcAft>
              <a:buFont typeface="Wingdings" panose="05000000000000000000" pitchFamily="2" charset="2"/>
              <a:buChar char="§"/>
            </a:pPr>
            <a:r>
              <a:rPr lang="en-US" sz="3000" dirty="0">
                <a:latin typeface="Candara" panose="020E0502030303020204" pitchFamily="34" charset="0"/>
              </a:rPr>
              <a:t>We frequently see and hear of …</a:t>
            </a:r>
          </a:p>
          <a:p>
            <a:pPr marL="548640" lvl="1" indent="-274320">
              <a:lnSpc>
                <a:spcPct val="100000"/>
              </a:lnSpc>
              <a:spcBef>
                <a:spcPts val="600"/>
              </a:spcBef>
              <a:buFont typeface="Wingdings" panose="05000000000000000000" pitchFamily="2" charset="2"/>
              <a:buChar char="§"/>
            </a:pPr>
            <a:r>
              <a:rPr lang="en-US" sz="2800" u="sng" dirty="0">
                <a:latin typeface="Candara" panose="020E0502030303020204" pitchFamily="34" charset="0"/>
              </a:rPr>
              <a:t>The rich</a:t>
            </a:r>
            <a:r>
              <a:rPr lang="en-US" sz="2800" dirty="0">
                <a:latin typeface="Candara" panose="020E0502030303020204" pitchFamily="34" charset="0"/>
              </a:rPr>
              <a:t> - wanting to keep their riches </a:t>
            </a:r>
            <a:r>
              <a:rPr lang="en-US" sz="2800" i="1" dirty="0">
                <a:latin typeface="Candara" panose="020E0502030303020204" pitchFamily="34" charset="0"/>
              </a:rPr>
              <a:t>– Luke 12:16-20</a:t>
            </a:r>
          </a:p>
          <a:p>
            <a:pPr marL="548640" lvl="1" indent="-274320">
              <a:lnSpc>
                <a:spcPct val="100000"/>
              </a:lnSpc>
              <a:spcBef>
                <a:spcPts val="600"/>
              </a:spcBef>
              <a:buFont typeface="Wingdings" panose="05000000000000000000" pitchFamily="2" charset="2"/>
              <a:buChar char="§"/>
            </a:pPr>
            <a:r>
              <a:rPr lang="en-US" sz="2800" u="sng" dirty="0">
                <a:latin typeface="Candara" panose="020E0502030303020204" pitchFamily="34" charset="0"/>
              </a:rPr>
              <a:t>The middle class</a:t>
            </a:r>
            <a:r>
              <a:rPr lang="en-US" sz="2800" dirty="0">
                <a:latin typeface="Candara" panose="020E0502030303020204" pitchFamily="34" charset="0"/>
              </a:rPr>
              <a:t> - trying to make ends meet and make a living </a:t>
            </a:r>
            <a:r>
              <a:rPr lang="en-US" sz="2800" i="1" dirty="0">
                <a:latin typeface="Candara" panose="020E0502030303020204" pitchFamily="34" charset="0"/>
              </a:rPr>
              <a:t>– James 4:13; 1 Tim. 6:9-10</a:t>
            </a:r>
          </a:p>
          <a:p>
            <a:pPr marL="548640" lvl="1" indent="-274320">
              <a:lnSpc>
                <a:spcPct val="100000"/>
              </a:lnSpc>
              <a:spcBef>
                <a:spcPts val="600"/>
              </a:spcBef>
              <a:buFont typeface="Wingdings" panose="05000000000000000000" pitchFamily="2" charset="2"/>
              <a:buChar char="§"/>
            </a:pPr>
            <a:r>
              <a:rPr lang="en-US" sz="2800" u="sng" dirty="0">
                <a:latin typeface="Candara" panose="020E0502030303020204" pitchFamily="34" charset="0"/>
              </a:rPr>
              <a:t>Those in poverty</a:t>
            </a:r>
            <a:r>
              <a:rPr lang="en-US" sz="2800" dirty="0">
                <a:latin typeface="Candara" panose="020E0502030303020204" pitchFamily="34" charset="0"/>
              </a:rPr>
              <a:t> - looking for gifts and desiring assistance or a present – i.e., </a:t>
            </a:r>
            <a:r>
              <a:rPr lang="en-US" sz="2800" i="1" dirty="0">
                <a:latin typeface="Candara" panose="020E0502030303020204" pitchFamily="34" charset="0"/>
              </a:rPr>
              <a:t>“</a:t>
            </a:r>
            <a:r>
              <a:rPr lang="en-US" sz="2800" i="1" u="sng" dirty="0">
                <a:latin typeface="Candara" panose="020E0502030303020204" pitchFamily="34" charset="0"/>
              </a:rPr>
              <a:t>present</a:t>
            </a:r>
            <a:r>
              <a:rPr lang="en-US" sz="2800" i="1" dirty="0">
                <a:latin typeface="Candara" panose="020E0502030303020204" pitchFamily="34" charset="0"/>
              </a:rPr>
              <a:t> beggars”</a:t>
            </a:r>
          </a:p>
          <a:p>
            <a:pPr marL="891540" lvl="3" indent="-274320">
              <a:lnSpc>
                <a:spcPct val="100000"/>
              </a:lnSpc>
              <a:spcBef>
                <a:spcPts val="0"/>
              </a:spcBef>
              <a:buFont typeface="Wingdings" panose="05000000000000000000" pitchFamily="2" charset="2"/>
              <a:buChar char="§"/>
            </a:pPr>
            <a:r>
              <a:rPr lang="en-US" sz="2600" dirty="0">
                <a:latin typeface="Candara" panose="020E0502030303020204" pitchFamily="34" charset="0"/>
              </a:rPr>
              <a:t>Acts 3:1-6 – </a:t>
            </a:r>
            <a:r>
              <a:rPr lang="en-US" sz="2600" b="1" i="1" dirty="0">
                <a:latin typeface="Candara" panose="020E0502030303020204" pitchFamily="34" charset="0"/>
              </a:rPr>
              <a:t>“asked for alms” </a:t>
            </a:r>
            <a:r>
              <a:rPr lang="en-US" sz="2600" i="1" dirty="0">
                <a:latin typeface="Candara" panose="020E0502030303020204" pitchFamily="34" charset="0"/>
              </a:rPr>
              <a:t>– vs. 4 </a:t>
            </a:r>
            <a:r>
              <a:rPr lang="en-US" sz="2600" dirty="0">
                <a:latin typeface="Candara" panose="020E0502030303020204" pitchFamily="34" charset="0"/>
              </a:rPr>
              <a:t>(money, NET)</a:t>
            </a:r>
          </a:p>
          <a:p>
            <a:pPr marL="0" lvl="1" indent="-68580">
              <a:lnSpc>
                <a:spcPct val="100000"/>
              </a:lnSpc>
              <a:spcBef>
                <a:spcPts val="1200"/>
              </a:spcBef>
              <a:buNone/>
            </a:pPr>
            <a:r>
              <a:rPr lang="en-US" sz="3600" b="1" dirty="0">
                <a:latin typeface="Candara" panose="020E0502030303020204" pitchFamily="34" charset="0"/>
                <a:cs typeface="Arial" panose="020B0604020202020204" pitchFamily="34" charset="0"/>
              </a:rPr>
              <a:t>We see nothing such as the above concerning the </a:t>
            </a:r>
            <a:r>
              <a:rPr lang="en-US" sz="3600" b="1" i="1" u="sng" dirty="0">
                <a:latin typeface="Candara" panose="020E0502030303020204" pitchFamily="34" charset="0"/>
                <a:cs typeface="Arial" panose="020B0604020202020204" pitchFamily="34" charset="0"/>
              </a:rPr>
              <a:t>poor</a:t>
            </a:r>
            <a:r>
              <a:rPr lang="en-US" sz="3600" b="1" dirty="0">
                <a:latin typeface="Candara" panose="020E0502030303020204" pitchFamily="34" charset="0"/>
                <a:cs typeface="Arial" panose="020B0604020202020204" pitchFamily="34" charset="0"/>
              </a:rPr>
              <a:t> saints of Macedonia!</a:t>
            </a:r>
          </a:p>
          <a:p>
            <a:pPr marL="891540" lvl="2" indent="-274320">
              <a:lnSpc>
                <a:spcPct val="100000"/>
              </a:lnSpc>
              <a:spcBef>
                <a:spcPts val="0"/>
              </a:spcBef>
              <a:buFont typeface="Wingdings" panose="05000000000000000000" pitchFamily="2" charset="2"/>
              <a:buChar char="§"/>
            </a:pPr>
            <a:endParaRPr lang="en-US" sz="2500" dirty="0">
              <a:latin typeface="Candara" panose="020E0502030303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10</a:t>
            </a:fld>
            <a:endParaRPr lang="en-US" dirty="0"/>
          </a:p>
        </p:txBody>
      </p:sp>
    </p:spTree>
    <p:extLst>
      <p:ext uri="{BB962C8B-B14F-4D97-AF65-F5344CB8AC3E}">
        <p14:creationId xmlns:p14="http://schemas.microsoft.com/office/powerpoint/2010/main" val="2327453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9263270" cy="726137"/>
          </a:xfrm>
        </p:spPr>
        <p:txBody>
          <a:bodyPr/>
          <a:lstStyle/>
          <a:p>
            <a:pPr algn="l"/>
            <a:r>
              <a:rPr lang="en-US" sz="4000" b="1" dirty="0">
                <a:latin typeface="Candara" panose="020E0502030303020204" pitchFamily="34" charset="0"/>
              </a:rPr>
              <a:t> Why </a:t>
            </a:r>
            <a:r>
              <a:rPr lang="en-US" sz="4000" dirty="0">
                <a:solidFill>
                  <a:schemeClr val="tx1"/>
                </a:solidFill>
                <a:latin typeface="Candara" panose="020E0502030303020204" pitchFamily="34" charset="0"/>
              </a:rPr>
              <a:t>“</a:t>
            </a:r>
            <a:r>
              <a:rPr lang="en-US" sz="4000" b="1" i="1" dirty="0">
                <a:solidFill>
                  <a:schemeClr val="tx1"/>
                </a:solidFill>
                <a:latin typeface="Candara" panose="020E0502030303020204" pitchFamily="34" charset="0"/>
              </a:rPr>
              <a:t>delightful beggars”</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39159"/>
            <a:ext cx="8680174" cy="5372458"/>
          </a:xfrm>
        </p:spPr>
        <p:txBody>
          <a:bodyPr/>
          <a:lstStyle/>
          <a:p>
            <a:pPr>
              <a:lnSpc>
                <a:spcPct val="100000"/>
              </a:lnSpc>
              <a:spcBef>
                <a:spcPts val="1200"/>
              </a:spcBef>
              <a:spcAft>
                <a:spcPts val="0"/>
              </a:spcAft>
            </a:pPr>
            <a:r>
              <a:rPr lang="en-US" sz="3200" b="1" dirty="0">
                <a:latin typeface="Candara" panose="020E0502030303020204" pitchFamily="34" charset="0"/>
              </a:rPr>
              <a:t>Because of the </a:t>
            </a:r>
            <a:r>
              <a:rPr lang="en-US" sz="3200" b="1" u="sng" dirty="0">
                <a:latin typeface="Candara" panose="020E0502030303020204" pitchFamily="34" charset="0"/>
              </a:rPr>
              <a:t>rarity</a:t>
            </a:r>
            <a:r>
              <a:rPr lang="en-US" sz="3200" b="1" dirty="0">
                <a:latin typeface="Candara" panose="020E0502030303020204" pitchFamily="34" charset="0"/>
              </a:rPr>
              <a:t> of their request!</a:t>
            </a:r>
          </a:p>
          <a:p>
            <a:pPr marL="274320" indent="-274320">
              <a:lnSpc>
                <a:spcPct val="100000"/>
              </a:lnSpc>
              <a:spcAft>
                <a:spcPts val="0"/>
              </a:spcAft>
              <a:buFont typeface="Wingdings" panose="05000000000000000000" pitchFamily="2" charset="2"/>
              <a:buChar char="§"/>
            </a:pPr>
            <a:r>
              <a:rPr lang="en-US" sz="3000" dirty="0">
                <a:latin typeface="Candara" panose="020E0502030303020204" pitchFamily="34" charset="0"/>
              </a:rPr>
              <a:t>We frequently hear </a:t>
            </a:r>
            <a:r>
              <a:rPr lang="en-US" sz="3000" u="sng" dirty="0">
                <a:latin typeface="Candara" panose="020E0502030303020204" pitchFamily="34" charset="0"/>
              </a:rPr>
              <a:t>excuses</a:t>
            </a:r>
            <a:r>
              <a:rPr lang="en-US" sz="3000" dirty="0">
                <a:latin typeface="Candara" panose="020E0502030303020204" pitchFamily="34" charset="0"/>
              </a:rPr>
              <a:t> for not giving …</a:t>
            </a:r>
          </a:p>
          <a:p>
            <a:pPr marL="548640" lvl="1" indent="-274320">
              <a:lnSpc>
                <a:spcPct val="100000"/>
              </a:lnSpc>
              <a:spcBef>
                <a:spcPts val="600"/>
              </a:spcBef>
              <a:buFont typeface="Wingdings" panose="05000000000000000000" pitchFamily="2" charset="2"/>
              <a:buChar char="§"/>
            </a:pPr>
            <a:r>
              <a:rPr lang="en-US" sz="2800" i="1" dirty="0">
                <a:latin typeface="Candara" panose="020E0502030303020204" pitchFamily="34" charset="0"/>
              </a:rPr>
              <a:t>“Too many bills!” </a:t>
            </a:r>
            <a:r>
              <a:rPr lang="en-US" sz="2800" dirty="0">
                <a:latin typeface="Candara" panose="020E0502030303020204" pitchFamily="34" charset="0"/>
              </a:rPr>
              <a:t>But why?</a:t>
            </a:r>
          </a:p>
          <a:p>
            <a:pPr marL="548640" lvl="1" indent="-274320">
              <a:lnSpc>
                <a:spcPct val="100000"/>
              </a:lnSpc>
              <a:spcBef>
                <a:spcPts val="600"/>
              </a:spcBef>
              <a:buFont typeface="Wingdings" panose="05000000000000000000" pitchFamily="2" charset="2"/>
              <a:buChar char="§"/>
            </a:pPr>
            <a:r>
              <a:rPr lang="en-US" sz="2800" i="1" dirty="0">
                <a:latin typeface="Candara" panose="020E0502030303020204" pitchFamily="34" charset="0"/>
              </a:rPr>
              <a:t>“I must provide for my own” </a:t>
            </a:r>
            <a:r>
              <a:rPr lang="en-US" sz="2800" dirty="0">
                <a:latin typeface="Candara" panose="020E0502030303020204" pitchFamily="34" charset="0"/>
              </a:rPr>
              <a:t>– </a:t>
            </a:r>
            <a:r>
              <a:rPr lang="en-US" sz="2800" i="1" dirty="0">
                <a:latin typeface="Candara" panose="020E0502030303020204" pitchFamily="34" charset="0"/>
              </a:rPr>
              <a:t>1 Tim. 5:8</a:t>
            </a:r>
          </a:p>
          <a:p>
            <a:pPr marL="89154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Jews had children too </a:t>
            </a:r>
            <a:r>
              <a:rPr lang="en-US" sz="2600" i="1" dirty="0">
                <a:latin typeface="Candara" panose="020E0502030303020204" pitchFamily="34" charset="0"/>
              </a:rPr>
              <a:t>– Duet. 26:1-2, 4; Prov. 8:9</a:t>
            </a:r>
          </a:p>
          <a:p>
            <a:pPr marL="89154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Giving to God is no less satisfactory under the New Covenant – </a:t>
            </a:r>
            <a:r>
              <a:rPr lang="en-US" sz="2600" i="1" dirty="0">
                <a:latin typeface="Candara" panose="020E0502030303020204" pitchFamily="34" charset="0"/>
              </a:rPr>
              <a:t>Matt. 6:33; 8:21-22; 10:37; Heb. 8:6</a:t>
            </a:r>
            <a:endParaRPr lang="en-US" sz="2600" b="1" u="sng" dirty="0">
              <a:latin typeface="Candara" panose="020E0502030303020204" pitchFamily="34" charset="0"/>
              <a:cs typeface="Arial" panose="020B0604020202020204" pitchFamily="34" charset="0"/>
            </a:endParaRPr>
          </a:p>
          <a:p>
            <a:pPr indent="-240030">
              <a:lnSpc>
                <a:spcPct val="100000"/>
              </a:lnSpc>
              <a:spcBef>
                <a:spcPts val="1200"/>
              </a:spcBef>
            </a:pPr>
            <a:r>
              <a:rPr lang="en-US" sz="3600" b="1" dirty="0">
                <a:latin typeface="Candara" panose="020E0502030303020204" pitchFamily="34" charset="0"/>
                <a:cs typeface="Arial" panose="020B0604020202020204" pitchFamily="34" charset="0"/>
              </a:rPr>
              <a:t>We see no such </a:t>
            </a:r>
            <a:r>
              <a:rPr lang="en-US" sz="3600" b="1" u="sng" dirty="0">
                <a:latin typeface="Candara" panose="020E0502030303020204" pitchFamily="34" charset="0"/>
                <a:cs typeface="Arial" panose="020B0604020202020204" pitchFamily="34" charset="0"/>
              </a:rPr>
              <a:t>excuses</a:t>
            </a:r>
            <a:r>
              <a:rPr lang="en-US" sz="3600" b="1" dirty="0">
                <a:latin typeface="Candara" panose="020E0502030303020204" pitchFamily="34" charset="0"/>
                <a:cs typeface="Arial" panose="020B0604020202020204" pitchFamily="34" charset="0"/>
              </a:rPr>
              <a:t> as the above made by the </a:t>
            </a:r>
            <a:r>
              <a:rPr lang="en-US" sz="3600" b="1" i="1" u="sng" dirty="0">
                <a:latin typeface="Candara" panose="020E0502030303020204" pitchFamily="34" charset="0"/>
                <a:cs typeface="Arial" panose="020B0604020202020204" pitchFamily="34" charset="0"/>
              </a:rPr>
              <a:t>poor</a:t>
            </a:r>
            <a:r>
              <a:rPr lang="en-US" sz="3600" b="1" dirty="0">
                <a:latin typeface="Candara" panose="020E0502030303020204" pitchFamily="34" charset="0"/>
                <a:cs typeface="Arial" panose="020B0604020202020204" pitchFamily="34" charset="0"/>
              </a:rPr>
              <a:t> saints of Macedonia</a:t>
            </a: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11</a:t>
            </a:fld>
            <a:endParaRPr lang="en-US" dirty="0"/>
          </a:p>
        </p:txBody>
      </p:sp>
    </p:spTree>
    <p:extLst>
      <p:ext uri="{BB962C8B-B14F-4D97-AF65-F5344CB8AC3E}">
        <p14:creationId xmlns:p14="http://schemas.microsoft.com/office/powerpoint/2010/main" val="39285852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9263270" cy="726137"/>
          </a:xfrm>
        </p:spPr>
        <p:txBody>
          <a:bodyPr/>
          <a:lstStyle/>
          <a:p>
            <a:pPr algn="l"/>
            <a:r>
              <a:rPr lang="en-US" sz="4000" b="1" dirty="0">
                <a:latin typeface="Candara" panose="020E0502030303020204" pitchFamily="34" charset="0"/>
              </a:rPr>
              <a:t> Why </a:t>
            </a:r>
            <a:r>
              <a:rPr lang="en-US" sz="4000" b="1" dirty="0">
                <a:solidFill>
                  <a:schemeClr val="tx1"/>
                </a:solidFill>
                <a:latin typeface="Candara" panose="020E0502030303020204" pitchFamily="34" charset="0"/>
              </a:rPr>
              <a:t>“</a:t>
            </a:r>
            <a:r>
              <a:rPr lang="en-US" sz="4000" b="1" i="1" dirty="0">
                <a:solidFill>
                  <a:schemeClr val="tx1"/>
                </a:solidFill>
                <a:latin typeface="Candara" panose="020E0502030303020204" pitchFamily="34" charset="0"/>
              </a:rPr>
              <a:t>delightful beggars”</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39159"/>
            <a:ext cx="8680174" cy="5372458"/>
          </a:xfrm>
        </p:spPr>
        <p:txBody>
          <a:bodyPr/>
          <a:lstStyle/>
          <a:p>
            <a:pPr>
              <a:lnSpc>
                <a:spcPct val="100000"/>
              </a:lnSpc>
              <a:spcBef>
                <a:spcPts val="1200"/>
              </a:spcBef>
              <a:spcAft>
                <a:spcPts val="0"/>
              </a:spcAft>
            </a:pPr>
            <a:r>
              <a:rPr lang="en-US" sz="3200" b="1" dirty="0">
                <a:latin typeface="Candara" panose="020E0502030303020204" pitchFamily="34" charset="0"/>
              </a:rPr>
              <a:t>Because of the </a:t>
            </a:r>
            <a:r>
              <a:rPr lang="en-US" sz="3200" b="1" u="sng" dirty="0">
                <a:latin typeface="Candara" panose="020E0502030303020204" pitchFamily="34" charset="0"/>
              </a:rPr>
              <a:t>rarity</a:t>
            </a:r>
            <a:r>
              <a:rPr lang="en-US" sz="3200" b="1" dirty="0">
                <a:latin typeface="Candara" panose="020E0502030303020204" pitchFamily="34" charset="0"/>
              </a:rPr>
              <a:t> of their request!</a:t>
            </a:r>
          </a:p>
          <a:p>
            <a:pPr marL="274320" indent="-274320">
              <a:lnSpc>
                <a:spcPct val="100000"/>
              </a:lnSpc>
              <a:spcAft>
                <a:spcPts val="0"/>
              </a:spcAft>
              <a:buFont typeface="Wingdings" panose="05000000000000000000" pitchFamily="2" charset="2"/>
              <a:buChar char="§"/>
            </a:pPr>
            <a:r>
              <a:rPr lang="en-US" sz="3000" dirty="0">
                <a:latin typeface="Candara" panose="020E0502030303020204" pitchFamily="34" charset="0"/>
              </a:rPr>
              <a:t>We frequently hear </a:t>
            </a:r>
            <a:r>
              <a:rPr lang="en-US" sz="3000" u="sng" dirty="0">
                <a:latin typeface="Candara" panose="020E0502030303020204" pitchFamily="34" charset="0"/>
              </a:rPr>
              <a:t>excuses</a:t>
            </a:r>
            <a:r>
              <a:rPr lang="en-US" sz="3000" dirty="0">
                <a:latin typeface="Candara" panose="020E0502030303020204" pitchFamily="34" charset="0"/>
              </a:rPr>
              <a:t> for not giving …</a:t>
            </a:r>
          </a:p>
          <a:p>
            <a:pPr marL="548640" lvl="1" indent="-274320">
              <a:lnSpc>
                <a:spcPct val="100000"/>
              </a:lnSpc>
              <a:spcBef>
                <a:spcPts val="600"/>
              </a:spcBef>
              <a:buFont typeface="Wingdings" panose="05000000000000000000" pitchFamily="2" charset="2"/>
              <a:buChar char="§"/>
            </a:pPr>
            <a:r>
              <a:rPr lang="en-US" sz="2800" i="1" dirty="0">
                <a:latin typeface="Candara" panose="020E0502030303020204" pitchFamily="34" charset="0"/>
              </a:rPr>
              <a:t>“Too poor”</a:t>
            </a:r>
          </a:p>
          <a:p>
            <a:pPr marL="89154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Widow and Macedonians were poor, but gave</a:t>
            </a:r>
          </a:p>
          <a:p>
            <a:pPr marL="1234440" lvl="3" indent="-274320">
              <a:lnSpc>
                <a:spcPct val="100000"/>
              </a:lnSpc>
              <a:spcBef>
                <a:spcPts val="0"/>
              </a:spcBef>
              <a:buFont typeface="Wingdings" panose="05000000000000000000" pitchFamily="2" charset="2"/>
              <a:buChar char="§"/>
            </a:pPr>
            <a:r>
              <a:rPr lang="en-US" sz="2450" i="1" dirty="0">
                <a:latin typeface="Candara" panose="020E0502030303020204" pitchFamily="34" charset="0"/>
              </a:rPr>
              <a:t>Mark 12:41-44; 2 Cor. 8:2</a:t>
            </a:r>
          </a:p>
          <a:p>
            <a:pPr marL="891540" lvl="2" indent="-274320">
              <a:lnSpc>
                <a:spcPct val="100000"/>
              </a:lnSpc>
              <a:spcBef>
                <a:spcPts val="600"/>
              </a:spcBef>
              <a:buFont typeface="Wingdings" panose="05000000000000000000" pitchFamily="2" charset="2"/>
              <a:buChar char="§"/>
            </a:pPr>
            <a:r>
              <a:rPr lang="en-US" sz="2600" dirty="0">
                <a:latin typeface="Candara" panose="020E0502030303020204" pitchFamily="34" charset="0"/>
                <a:cs typeface="Arial" panose="020B0604020202020204" pitchFamily="34" charset="0"/>
              </a:rPr>
              <a:t>Some bring poverty on themselves, from …</a:t>
            </a:r>
          </a:p>
          <a:p>
            <a:pPr marL="1234440" lvl="3" indent="-274320">
              <a:lnSpc>
                <a:spcPct val="100000"/>
              </a:lnSpc>
              <a:spcBef>
                <a:spcPts val="0"/>
              </a:spcBef>
              <a:buFont typeface="Wingdings" panose="05000000000000000000" pitchFamily="2" charset="2"/>
              <a:buChar char="§"/>
            </a:pPr>
            <a:r>
              <a:rPr lang="en-US" sz="2450" u="sng" dirty="0">
                <a:latin typeface="Candara" panose="020E0502030303020204" pitchFamily="34" charset="0"/>
                <a:cs typeface="Arial" panose="020B0604020202020204" pitchFamily="34" charset="0"/>
              </a:rPr>
              <a:t>Laziness</a:t>
            </a:r>
            <a:r>
              <a:rPr lang="en-US" sz="2450" dirty="0">
                <a:latin typeface="Candara" panose="020E0502030303020204" pitchFamily="34" charset="0"/>
                <a:cs typeface="Arial" panose="020B0604020202020204" pitchFamily="34" charset="0"/>
              </a:rPr>
              <a:t> – </a:t>
            </a:r>
            <a:r>
              <a:rPr lang="en-US" sz="2450" i="1" dirty="0">
                <a:latin typeface="Candara" panose="020E0502030303020204" pitchFamily="34" charset="0"/>
                <a:cs typeface="Arial" panose="020B0604020202020204" pitchFamily="34" charset="0"/>
              </a:rPr>
              <a:t>Prov. 6:6-11; 13:4; 18:19; 20:4; Rom. 12:11</a:t>
            </a:r>
          </a:p>
          <a:p>
            <a:pPr marL="1234440" lvl="3" indent="-274320">
              <a:lnSpc>
                <a:spcPct val="100000"/>
              </a:lnSpc>
              <a:spcBef>
                <a:spcPts val="0"/>
              </a:spcBef>
              <a:buFont typeface="Wingdings" panose="05000000000000000000" pitchFamily="2" charset="2"/>
              <a:buChar char="§"/>
            </a:pPr>
            <a:r>
              <a:rPr lang="en-US" sz="2450" u="sng" dirty="0">
                <a:latin typeface="Candara" panose="020E0502030303020204" pitchFamily="34" charset="0"/>
                <a:cs typeface="Arial" panose="020B0604020202020204" pitchFamily="34" charset="0"/>
              </a:rPr>
              <a:t>Waste</a:t>
            </a:r>
            <a:r>
              <a:rPr lang="en-US" sz="2450" i="1" dirty="0">
                <a:latin typeface="Candara" panose="020E0502030303020204" pitchFamily="34" charset="0"/>
                <a:cs typeface="Arial" panose="020B0604020202020204" pitchFamily="34" charset="0"/>
              </a:rPr>
              <a:t> – Luke 15:11-14</a:t>
            </a:r>
          </a:p>
          <a:p>
            <a:pPr marL="1234440" lvl="3" indent="-274320">
              <a:lnSpc>
                <a:spcPct val="100000"/>
              </a:lnSpc>
              <a:spcBef>
                <a:spcPts val="0"/>
              </a:spcBef>
              <a:buFont typeface="Wingdings" panose="05000000000000000000" pitchFamily="2" charset="2"/>
              <a:buChar char="§"/>
            </a:pPr>
            <a:r>
              <a:rPr lang="en-US" sz="2450" u="sng" dirty="0">
                <a:latin typeface="Candara" panose="020E0502030303020204" pitchFamily="34" charset="0"/>
                <a:cs typeface="Arial" panose="020B0604020202020204" pitchFamily="34" charset="0"/>
              </a:rPr>
              <a:t>Lack of Self-control</a:t>
            </a:r>
            <a:r>
              <a:rPr lang="en-US" sz="2450" dirty="0">
                <a:latin typeface="Candara" panose="020E0502030303020204" pitchFamily="34" charset="0"/>
                <a:cs typeface="Arial" panose="020B0604020202020204" pitchFamily="34" charset="0"/>
              </a:rPr>
              <a:t> - excess spending</a:t>
            </a:r>
            <a:endParaRPr lang="en-US" sz="3150" b="1" u="sng" dirty="0">
              <a:latin typeface="Candara" panose="020E0502030303020204" pitchFamily="34" charset="0"/>
              <a:cs typeface="Arial" panose="020B0604020202020204" pitchFamily="34" charset="0"/>
            </a:endParaRPr>
          </a:p>
          <a:p>
            <a:pPr>
              <a:lnSpc>
                <a:spcPct val="100000"/>
              </a:lnSpc>
              <a:spcBef>
                <a:spcPts val="1200"/>
              </a:spcBef>
            </a:pPr>
            <a:r>
              <a:rPr lang="en-US" sz="3600" b="1" dirty="0">
                <a:latin typeface="Candara" panose="020E0502030303020204" pitchFamily="34" charset="0"/>
                <a:cs typeface="Arial" panose="020B0604020202020204" pitchFamily="34" charset="0"/>
              </a:rPr>
              <a:t>We see no such </a:t>
            </a:r>
            <a:r>
              <a:rPr lang="en-US" sz="3600" b="1" u="sng" dirty="0">
                <a:latin typeface="Candara" panose="020E0502030303020204" pitchFamily="34" charset="0"/>
                <a:cs typeface="Arial" panose="020B0604020202020204" pitchFamily="34" charset="0"/>
              </a:rPr>
              <a:t>excuses</a:t>
            </a:r>
            <a:r>
              <a:rPr lang="en-US" sz="3600" b="1" dirty="0">
                <a:latin typeface="Candara" panose="020E0502030303020204" pitchFamily="34" charset="0"/>
                <a:cs typeface="Arial" panose="020B0604020202020204" pitchFamily="34" charset="0"/>
              </a:rPr>
              <a:t> as the above made by the </a:t>
            </a:r>
            <a:r>
              <a:rPr lang="en-US" sz="3600" b="1" i="1" u="sng" dirty="0">
                <a:latin typeface="Candara" panose="020E0502030303020204" pitchFamily="34" charset="0"/>
                <a:cs typeface="Arial" panose="020B0604020202020204" pitchFamily="34" charset="0"/>
              </a:rPr>
              <a:t>poor</a:t>
            </a:r>
            <a:r>
              <a:rPr lang="en-US" sz="3600" b="1" dirty="0">
                <a:latin typeface="Candara" panose="020E0502030303020204" pitchFamily="34" charset="0"/>
                <a:cs typeface="Arial" panose="020B0604020202020204" pitchFamily="34" charset="0"/>
              </a:rPr>
              <a:t> saints of Macedonia!</a:t>
            </a:r>
          </a:p>
          <a:p>
            <a:pPr marL="891540" lvl="2" indent="-274320">
              <a:lnSpc>
                <a:spcPct val="100000"/>
              </a:lnSpc>
              <a:spcBef>
                <a:spcPts val="0"/>
              </a:spcBef>
              <a:buFont typeface="Wingdings" panose="05000000000000000000" pitchFamily="2" charset="2"/>
              <a:buChar char="§"/>
            </a:pPr>
            <a:endParaRPr lang="en-US" sz="2500" dirty="0">
              <a:latin typeface="Candara" panose="020E0502030303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12</a:t>
            </a:fld>
            <a:endParaRPr lang="en-US" dirty="0"/>
          </a:p>
        </p:txBody>
      </p:sp>
    </p:spTree>
    <p:extLst>
      <p:ext uri="{BB962C8B-B14F-4D97-AF65-F5344CB8AC3E}">
        <p14:creationId xmlns:p14="http://schemas.microsoft.com/office/powerpoint/2010/main" val="39617776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000"/>
                                        <p:tgtEl>
                                          <p:spTgt spid="4">
                                            <p:txEl>
                                              <p:pRg st="4" end="4"/>
                                            </p:txEl>
                                          </p:spTgt>
                                        </p:tgtEl>
                                      </p:cBhvr>
                                    </p:animEffect>
                                    <p:anim calcmode="lin" valueType="num">
                                      <p:cBhvr>
                                        <p:cTn id="2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anim calcmode="lin" valueType="num">
                                      <p:cBhvr>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1000"/>
                                        <p:tgtEl>
                                          <p:spTgt spid="4">
                                            <p:txEl>
                                              <p:pRg st="6" end="6"/>
                                            </p:txEl>
                                          </p:spTgt>
                                        </p:tgtEl>
                                      </p:cBhvr>
                                    </p:animEffect>
                                    <p:anim calcmode="lin" valueType="num">
                                      <p:cBhvr>
                                        <p:cTn id="3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fade">
                                      <p:cBhvr>
                                        <p:cTn id="40" dur="1000"/>
                                        <p:tgtEl>
                                          <p:spTgt spid="4">
                                            <p:txEl>
                                              <p:pRg st="7" end="7"/>
                                            </p:txEl>
                                          </p:spTgt>
                                        </p:tgtEl>
                                      </p:cBhvr>
                                    </p:animEffect>
                                    <p:anim calcmode="lin" valueType="num">
                                      <p:cBhvr>
                                        <p:cTn id="4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1000"/>
                                        <p:tgtEl>
                                          <p:spTgt spid="4">
                                            <p:txEl>
                                              <p:pRg st="8" end="8"/>
                                            </p:txEl>
                                          </p:spTgt>
                                        </p:tgtEl>
                                      </p:cBhvr>
                                    </p:animEffect>
                                    <p:anim calcmode="lin" valueType="num">
                                      <p:cBhvr>
                                        <p:cTn id="4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
                                            <p:txEl>
                                              <p:pRg st="9" end="9"/>
                                            </p:txEl>
                                          </p:spTgt>
                                        </p:tgtEl>
                                        <p:attrNameLst>
                                          <p:attrName>style.visibility</p:attrName>
                                        </p:attrNameLst>
                                      </p:cBhvr>
                                      <p:to>
                                        <p:strVal val="visible"/>
                                      </p:to>
                                    </p:set>
                                    <p:animEffect transition="in" filter="fade">
                                      <p:cBhvr>
                                        <p:cTn id="54" dur="1000"/>
                                        <p:tgtEl>
                                          <p:spTgt spid="4">
                                            <p:txEl>
                                              <p:pRg st="9" end="9"/>
                                            </p:txEl>
                                          </p:spTgt>
                                        </p:tgtEl>
                                      </p:cBhvr>
                                    </p:animEffect>
                                    <p:anim calcmode="lin" valueType="num">
                                      <p:cBhvr>
                                        <p:cTn id="5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9263270" cy="726137"/>
          </a:xfrm>
        </p:spPr>
        <p:txBody>
          <a:bodyPr/>
          <a:lstStyle/>
          <a:p>
            <a:pPr algn="l"/>
            <a:r>
              <a:rPr lang="en-US" sz="4000" b="1" dirty="0">
                <a:latin typeface="Candara" panose="020E0502030303020204" pitchFamily="34" charset="0"/>
              </a:rPr>
              <a:t> Why </a:t>
            </a:r>
            <a:r>
              <a:rPr lang="en-US" sz="4000" dirty="0">
                <a:solidFill>
                  <a:schemeClr val="tx1"/>
                </a:solidFill>
                <a:latin typeface="Candara" panose="020E0502030303020204" pitchFamily="34" charset="0"/>
              </a:rPr>
              <a:t>“</a:t>
            </a:r>
            <a:r>
              <a:rPr lang="en-US" sz="4000" b="1" i="1" dirty="0">
                <a:solidFill>
                  <a:schemeClr val="tx1"/>
                </a:solidFill>
                <a:latin typeface="Candara" panose="020E0502030303020204" pitchFamily="34" charset="0"/>
              </a:rPr>
              <a:t>delightful beggars”</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78914"/>
            <a:ext cx="8547652" cy="5242562"/>
          </a:xfrm>
        </p:spPr>
        <p:txBody>
          <a:bodyPr>
            <a:normAutofit lnSpcReduction="10000"/>
          </a:bodyPr>
          <a:lstStyle/>
          <a:p>
            <a:pPr>
              <a:lnSpc>
                <a:spcPct val="100000"/>
              </a:lnSpc>
              <a:spcBef>
                <a:spcPts val="1200"/>
              </a:spcBef>
              <a:spcAft>
                <a:spcPts val="0"/>
              </a:spcAft>
            </a:pPr>
            <a:r>
              <a:rPr lang="en-US" sz="3200" b="1" dirty="0">
                <a:latin typeface="Candara" panose="020E0502030303020204" pitchFamily="34" charset="0"/>
              </a:rPr>
              <a:t>Because of the </a:t>
            </a:r>
            <a:r>
              <a:rPr lang="en-US" sz="3200" b="1" u="sng" dirty="0">
                <a:latin typeface="Candara" panose="020E0502030303020204" pitchFamily="34" charset="0"/>
              </a:rPr>
              <a:t>rarity</a:t>
            </a:r>
            <a:r>
              <a:rPr lang="en-US" sz="3200" b="1" dirty="0">
                <a:latin typeface="Candara" panose="020E0502030303020204" pitchFamily="34" charset="0"/>
              </a:rPr>
              <a:t> of their request!</a:t>
            </a:r>
          </a:p>
          <a:p>
            <a:pPr marL="274320" indent="-274320">
              <a:lnSpc>
                <a:spcPct val="100000"/>
              </a:lnSpc>
              <a:spcAft>
                <a:spcPts val="0"/>
              </a:spcAft>
              <a:buFont typeface="Wingdings" panose="05000000000000000000" pitchFamily="2" charset="2"/>
              <a:buChar char="§"/>
            </a:pPr>
            <a:r>
              <a:rPr lang="en-US" sz="3000" dirty="0">
                <a:latin typeface="Candara" panose="020E0502030303020204" pitchFamily="34" charset="0"/>
              </a:rPr>
              <a:t>We frequently hear </a:t>
            </a:r>
            <a:r>
              <a:rPr lang="en-US" sz="3000" u="sng" dirty="0">
                <a:latin typeface="Candara" panose="020E0502030303020204" pitchFamily="34" charset="0"/>
              </a:rPr>
              <a:t>excuses</a:t>
            </a:r>
            <a:r>
              <a:rPr lang="en-US" sz="3000" dirty="0">
                <a:latin typeface="Candara" panose="020E0502030303020204" pitchFamily="34" charset="0"/>
              </a:rPr>
              <a:t> for not giving …</a:t>
            </a:r>
          </a:p>
          <a:p>
            <a:pPr marL="548640" lvl="1" indent="-274320">
              <a:lnSpc>
                <a:spcPct val="100000"/>
              </a:lnSpc>
              <a:spcBef>
                <a:spcPts val="400"/>
              </a:spcBef>
              <a:buFont typeface="Wingdings" panose="05000000000000000000" pitchFamily="2" charset="2"/>
              <a:buChar char="§"/>
            </a:pPr>
            <a:r>
              <a:rPr lang="en-US" sz="2800" i="1" dirty="0">
                <a:latin typeface="Candara" panose="020E0502030303020204" pitchFamily="34" charset="0"/>
              </a:rPr>
              <a:t>“I have financial difficulties…just trying to get back on my feet”</a:t>
            </a:r>
          </a:p>
          <a:p>
            <a:pPr marL="89154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So did the poor widow and Macedonians</a:t>
            </a:r>
          </a:p>
          <a:p>
            <a:pPr marL="89154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So did the widow of Zarephath – </a:t>
            </a:r>
            <a:r>
              <a:rPr lang="en-US" sz="2600" i="1" dirty="0">
                <a:latin typeface="Candara" panose="020E0502030303020204" pitchFamily="34" charset="0"/>
              </a:rPr>
              <a:t>1 Kings 17:8-16</a:t>
            </a:r>
          </a:p>
          <a:p>
            <a:pPr marL="89154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Must not put the Lord second to our financial stability – </a:t>
            </a:r>
            <a:r>
              <a:rPr lang="en-US" sz="2600" i="1" dirty="0">
                <a:latin typeface="Candara" panose="020E0502030303020204" pitchFamily="34" charset="0"/>
              </a:rPr>
              <a:t>Matt. 6:33, 19-21</a:t>
            </a:r>
          </a:p>
          <a:p>
            <a:pPr marL="89154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If giving can be eliminated, what about attendance, study, prayer, the Lord’s supper, teaching, etc.</a:t>
            </a:r>
          </a:p>
          <a:p>
            <a:pPr indent="-240030">
              <a:lnSpc>
                <a:spcPct val="100000"/>
              </a:lnSpc>
              <a:spcBef>
                <a:spcPts val="800"/>
              </a:spcBef>
            </a:pPr>
            <a:r>
              <a:rPr lang="en-US" sz="3600" b="1" dirty="0">
                <a:latin typeface="Candara" panose="020E0502030303020204" pitchFamily="34" charset="0"/>
                <a:cs typeface="Arial" panose="020B0604020202020204" pitchFamily="34" charset="0"/>
              </a:rPr>
              <a:t>We see no such </a:t>
            </a:r>
            <a:r>
              <a:rPr lang="en-US" sz="3600" b="1" u="sng" dirty="0">
                <a:latin typeface="Candara" panose="020E0502030303020204" pitchFamily="34" charset="0"/>
                <a:cs typeface="Arial" panose="020B0604020202020204" pitchFamily="34" charset="0"/>
              </a:rPr>
              <a:t>excuses</a:t>
            </a:r>
            <a:r>
              <a:rPr lang="en-US" sz="3600" b="1" dirty="0">
                <a:latin typeface="Candara" panose="020E0502030303020204" pitchFamily="34" charset="0"/>
                <a:cs typeface="Arial" panose="020B0604020202020204" pitchFamily="34" charset="0"/>
              </a:rPr>
              <a:t> as the above made by the </a:t>
            </a:r>
            <a:r>
              <a:rPr lang="en-US" sz="3600" b="1" i="1" u="sng" dirty="0">
                <a:latin typeface="Candara" panose="020E0502030303020204" pitchFamily="34" charset="0"/>
                <a:cs typeface="Arial" panose="020B0604020202020204" pitchFamily="34" charset="0"/>
              </a:rPr>
              <a:t>poor</a:t>
            </a:r>
            <a:r>
              <a:rPr lang="en-US" sz="3600" b="1" dirty="0">
                <a:latin typeface="Candara" panose="020E0502030303020204" pitchFamily="34" charset="0"/>
                <a:cs typeface="Arial" panose="020B0604020202020204" pitchFamily="34" charset="0"/>
              </a:rPr>
              <a:t> saints of Macedonia</a:t>
            </a: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13</a:t>
            </a:fld>
            <a:endParaRPr lang="en-US" dirty="0"/>
          </a:p>
        </p:txBody>
      </p:sp>
    </p:spTree>
    <p:extLst>
      <p:ext uri="{BB962C8B-B14F-4D97-AF65-F5344CB8AC3E}">
        <p14:creationId xmlns:p14="http://schemas.microsoft.com/office/powerpoint/2010/main" val="1640290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000"/>
                                        <p:tgtEl>
                                          <p:spTgt spid="4">
                                            <p:txEl>
                                              <p:pRg st="5" end="5"/>
                                            </p:txEl>
                                          </p:spTgt>
                                        </p:tgtEl>
                                      </p:cBhvr>
                                    </p:animEffect>
                                    <p:anim calcmode="lin" valueType="num">
                                      <p:cBhvr>
                                        <p:cTn id="2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1000"/>
                                        <p:tgtEl>
                                          <p:spTgt spid="4">
                                            <p:txEl>
                                              <p:pRg st="6" end="6"/>
                                            </p:txEl>
                                          </p:spTgt>
                                        </p:tgtEl>
                                      </p:cBhvr>
                                    </p:animEffect>
                                    <p:anim calcmode="lin" valueType="num">
                                      <p:cBhvr>
                                        <p:cTn id="3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anim calcmode="lin" valueType="num">
                                      <p:cBhvr>
                                        <p:cTn id="4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9263270" cy="726137"/>
          </a:xfrm>
        </p:spPr>
        <p:txBody>
          <a:bodyPr/>
          <a:lstStyle/>
          <a:p>
            <a:pPr algn="l"/>
            <a:r>
              <a:rPr lang="en-US" sz="4000" b="1" dirty="0">
                <a:latin typeface="Candara" panose="020E0502030303020204" pitchFamily="34" charset="0"/>
              </a:rPr>
              <a:t> Why </a:t>
            </a:r>
            <a:r>
              <a:rPr lang="en-US" sz="4000" b="1" i="1" dirty="0">
                <a:solidFill>
                  <a:schemeClr val="tx1"/>
                </a:solidFill>
                <a:latin typeface="Candara" panose="020E0502030303020204" pitchFamily="34" charset="0"/>
              </a:rPr>
              <a:t>“delightful beggars”</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39158"/>
            <a:ext cx="8309113" cy="5418841"/>
          </a:xfrm>
        </p:spPr>
        <p:txBody>
          <a:bodyPr>
            <a:normAutofit/>
          </a:bodyPr>
          <a:lstStyle/>
          <a:p>
            <a:pPr>
              <a:lnSpc>
                <a:spcPct val="100000"/>
              </a:lnSpc>
              <a:spcBef>
                <a:spcPts val="1200"/>
              </a:spcBef>
              <a:spcAft>
                <a:spcPts val="0"/>
              </a:spcAft>
            </a:pPr>
            <a:r>
              <a:rPr lang="en-US" sz="3200" b="1" dirty="0">
                <a:latin typeface="Candara" panose="020E0502030303020204" pitchFamily="34" charset="0"/>
              </a:rPr>
              <a:t>Because of the </a:t>
            </a:r>
            <a:r>
              <a:rPr lang="en-US" sz="3200" b="1" u="sng" dirty="0">
                <a:latin typeface="Candara" panose="020E0502030303020204" pitchFamily="34" charset="0"/>
              </a:rPr>
              <a:t>rarity</a:t>
            </a:r>
            <a:r>
              <a:rPr lang="en-US" sz="3200" b="1" dirty="0">
                <a:latin typeface="Candara" panose="020E0502030303020204" pitchFamily="34" charset="0"/>
              </a:rPr>
              <a:t> of their request!</a:t>
            </a:r>
          </a:p>
          <a:p>
            <a:pPr marL="274320" indent="-274320">
              <a:lnSpc>
                <a:spcPct val="100000"/>
              </a:lnSpc>
              <a:spcAft>
                <a:spcPts val="0"/>
              </a:spcAft>
              <a:buFont typeface="Wingdings" panose="05000000000000000000" pitchFamily="2" charset="2"/>
              <a:buChar char="§"/>
            </a:pPr>
            <a:r>
              <a:rPr lang="en-US" sz="3000" dirty="0">
                <a:latin typeface="Candara" panose="020E0502030303020204" pitchFamily="34" charset="0"/>
              </a:rPr>
              <a:t>Not an opportune time for them to give while being in </a:t>
            </a:r>
            <a:r>
              <a:rPr lang="en-US" sz="3000" b="1" i="1" dirty="0">
                <a:latin typeface="Candara" panose="020E0502030303020204" pitchFamily="34" charset="0"/>
              </a:rPr>
              <a:t>“deep poverty” </a:t>
            </a:r>
            <a:r>
              <a:rPr lang="en-US" sz="3000" dirty="0">
                <a:latin typeface="Candara" panose="020E0502030303020204" pitchFamily="34" charset="0"/>
              </a:rPr>
              <a:t>themselves. But they begged Paul with…</a:t>
            </a:r>
            <a:endParaRPr lang="en-US" sz="3000" b="1" dirty="0">
              <a:latin typeface="Candara" panose="020E0502030303020204" pitchFamily="34" charset="0"/>
            </a:endParaRPr>
          </a:p>
          <a:p>
            <a:pPr marL="548640" lvl="1" indent="-274320">
              <a:lnSpc>
                <a:spcPct val="100000"/>
              </a:lnSpc>
              <a:spcBef>
                <a:spcPts val="600"/>
              </a:spcBef>
              <a:buFont typeface="Wingdings" panose="05000000000000000000" pitchFamily="2" charset="2"/>
              <a:buChar char="§"/>
            </a:pPr>
            <a:r>
              <a:rPr lang="en-US" sz="2600" b="1" i="1" dirty="0">
                <a:latin typeface="Candara" panose="020E0502030303020204" pitchFamily="34" charset="0"/>
              </a:rPr>
              <a:t>“much entreaty” </a:t>
            </a:r>
            <a:r>
              <a:rPr lang="en-US" sz="2600" dirty="0">
                <a:latin typeface="Candara" panose="020E0502030303020204" pitchFamily="34" charset="0"/>
              </a:rPr>
              <a:t>– Strong supplication, intense imploration</a:t>
            </a:r>
          </a:p>
          <a:p>
            <a:pPr marL="548640" lvl="1" indent="-274320">
              <a:lnSpc>
                <a:spcPct val="100000"/>
              </a:lnSpc>
              <a:spcBef>
                <a:spcPts val="600"/>
              </a:spcBef>
              <a:buFont typeface="Wingdings" panose="05000000000000000000" pitchFamily="2" charset="2"/>
              <a:buChar char="§"/>
            </a:pPr>
            <a:r>
              <a:rPr lang="en-US" sz="2600" dirty="0">
                <a:latin typeface="Candara" panose="020E0502030303020204" pitchFamily="34" charset="0"/>
              </a:rPr>
              <a:t>Their giving was not half-hearted pitching-in out of necessity for manners sake!</a:t>
            </a:r>
          </a:p>
          <a:p>
            <a:pPr marL="34290" indent="-274320">
              <a:lnSpc>
                <a:spcPct val="100000"/>
              </a:lnSpc>
              <a:spcBef>
                <a:spcPts val="600"/>
              </a:spcBef>
              <a:spcAft>
                <a:spcPts val="0"/>
              </a:spcAft>
              <a:buFont typeface="Wingdings" panose="05000000000000000000" pitchFamily="2" charset="2"/>
              <a:buChar char="§"/>
            </a:pPr>
            <a:r>
              <a:rPr lang="en-US" sz="3000" dirty="0">
                <a:latin typeface="Candara" panose="020E0502030303020204" pitchFamily="34" charset="0"/>
                <a:cs typeface="Arial" panose="020B0604020202020204" pitchFamily="34" charset="0"/>
              </a:rPr>
              <a:t>Because of the recipients of their gift – </a:t>
            </a:r>
            <a:r>
              <a:rPr lang="en-US" sz="3000" b="1" dirty="0">
                <a:latin typeface="Candara" panose="020E0502030303020204" pitchFamily="34" charset="0"/>
                <a:cs typeface="Arial" panose="020B0604020202020204" pitchFamily="34" charset="0"/>
              </a:rPr>
              <a:t>JEWS!</a:t>
            </a:r>
          </a:p>
          <a:p>
            <a:pPr marL="548640" lvl="1" indent="-274320">
              <a:lnSpc>
                <a:spcPct val="100000"/>
              </a:lnSpc>
              <a:spcBef>
                <a:spcPts val="0"/>
              </a:spcBef>
              <a:buFont typeface="Wingdings" panose="05000000000000000000" pitchFamily="2" charset="2"/>
              <a:buChar char="§"/>
            </a:pPr>
            <a:r>
              <a:rPr lang="en-US" sz="2600" dirty="0">
                <a:latin typeface="Candara" panose="020E0502030303020204" pitchFamily="34" charset="0"/>
                <a:cs typeface="Arial" panose="020B0604020202020204" pitchFamily="34" charset="0"/>
              </a:rPr>
              <a:t>Gentile-Jewish animosity – Acts 18:1-2</a:t>
            </a:r>
          </a:p>
          <a:p>
            <a:pPr marL="34290" indent="-274320">
              <a:lnSpc>
                <a:spcPct val="100000"/>
              </a:lnSpc>
              <a:buFont typeface="Wingdings" panose="05000000000000000000" pitchFamily="2" charset="2"/>
              <a:buChar char="§"/>
            </a:pPr>
            <a:endParaRPr lang="en-US" sz="1850" dirty="0">
              <a:latin typeface="Candara" panose="020E0502030303020204" pitchFamily="34" charset="0"/>
              <a:cs typeface="Arial" panose="020B0604020202020204" pitchFamily="34" charset="0"/>
            </a:endParaRPr>
          </a:p>
          <a:p>
            <a:pPr marL="34290" indent="-274320">
              <a:lnSpc>
                <a:spcPct val="100000"/>
              </a:lnSpc>
              <a:buFont typeface="Wingdings" panose="05000000000000000000" pitchFamily="2" charset="2"/>
              <a:buChar char="§"/>
            </a:pPr>
            <a:endParaRPr lang="en-US" sz="1850" dirty="0">
              <a:latin typeface="Candara" panose="020E0502030303020204" pitchFamily="34" charset="0"/>
              <a:cs typeface="Arial" panose="020B0604020202020204" pitchFamily="34" charset="0"/>
            </a:endParaRPr>
          </a:p>
          <a:p>
            <a:pPr marL="891540" lvl="2" indent="-274320">
              <a:lnSpc>
                <a:spcPct val="100000"/>
              </a:lnSpc>
              <a:spcBef>
                <a:spcPts val="0"/>
              </a:spcBef>
              <a:buFont typeface="Wingdings" panose="05000000000000000000" pitchFamily="2" charset="2"/>
              <a:buChar char="§"/>
            </a:pPr>
            <a:endParaRPr lang="en-US" sz="2500" dirty="0">
              <a:latin typeface="Candara" panose="020E0502030303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14</a:t>
            </a:fld>
            <a:endParaRPr lang="en-US" dirty="0"/>
          </a:p>
        </p:txBody>
      </p:sp>
    </p:spTree>
    <p:extLst>
      <p:ext uri="{BB962C8B-B14F-4D97-AF65-F5344CB8AC3E}">
        <p14:creationId xmlns:p14="http://schemas.microsoft.com/office/powerpoint/2010/main" val="246794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fade">
                                      <p:cBhvr>
                                        <p:cTn id="33" dur="1000"/>
                                        <p:tgtEl>
                                          <p:spTgt spid="4">
                                            <p:txEl>
                                              <p:pRg st="5" end="5"/>
                                            </p:txEl>
                                          </p:spTgt>
                                        </p:tgtEl>
                                      </p:cBhvr>
                                    </p:animEffect>
                                    <p:anim calcmode="lin" valueType="num">
                                      <p:cBhvr>
                                        <p:cTn id="3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8613913" cy="726137"/>
          </a:xfrm>
        </p:spPr>
        <p:txBody>
          <a:bodyPr/>
          <a:lstStyle/>
          <a:p>
            <a:pPr algn="l"/>
            <a:r>
              <a:rPr lang="en-US" sz="4000" b="1" dirty="0">
                <a:latin typeface="Candara" panose="020E0502030303020204" pitchFamily="34" charset="0"/>
              </a:rPr>
              <a:t> Why This attitude in Giving!</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39158"/>
            <a:ext cx="8309113" cy="5282317"/>
          </a:xfrm>
        </p:spPr>
        <p:txBody>
          <a:bodyPr>
            <a:normAutofit/>
          </a:bodyPr>
          <a:lstStyle/>
          <a:p>
            <a:pPr>
              <a:lnSpc>
                <a:spcPct val="100000"/>
              </a:lnSpc>
              <a:spcBef>
                <a:spcPts val="1200"/>
              </a:spcBef>
              <a:spcAft>
                <a:spcPts val="0"/>
              </a:spcAft>
            </a:pPr>
            <a:r>
              <a:rPr lang="en-US" sz="3200" b="1" dirty="0">
                <a:latin typeface="Candara" panose="020E0502030303020204" pitchFamily="34" charset="0"/>
              </a:rPr>
              <a:t>It was not because of human tendencies</a:t>
            </a:r>
          </a:p>
          <a:p>
            <a:pPr marL="34290" indent="-274320">
              <a:lnSpc>
                <a:spcPct val="100000"/>
              </a:lnSpc>
              <a:spcAft>
                <a:spcPts val="0"/>
              </a:spcAft>
              <a:buFont typeface="Wingdings" panose="05000000000000000000" pitchFamily="2" charset="2"/>
              <a:buChar char="§"/>
            </a:pPr>
            <a:r>
              <a:rPr lang="en-US" sz="3000" dirty="0">
                <a:latin typeface="Candara" panose="020E0502030303020204" pitchFamily="34" charset="0"/>
                <a:cs typeface="Arial" panose="020B0604020202020204" pitchFamily="34" charset="0"/>
              </a:rPr>
              <a:t>Man is prone toward being…</a:t>
            </a:r>
          </a:p>
          <a:p>
            <a:pPr marL="548640" lvl="1" indent="-274320">
              <a:lnSpc>
                <a:spcPct val="100000"/>
              </a:lnSpc>
              <a:spcBef>
                <a:spcPts val="0"/>
              </a:spcBef>
              <a:buFont typeface="Wingdings" panose="05000000000000000000" pitchFamily="2" charset="2"/>
              <a:buChar char="§"/>
            </a:pPr>
            <a:r>
              <a:rPr lang="en-US" sz="2600" dirty="0">
                <a:latin typeface="Candara" panose="020E0502030303020204" pitchFamily="34" charset="0"/>
                <a:cs typeface="Arial" panose="020B0604020202020204" pitchFamily="34" charset="0"/>
              </a:rPr>
              <a:t>Covetousness – </a:t>
            </a:r>
            <a:r>
              <a:rPr lang="en-US" sz="2600" i="1" dirty="0">
                <a:latin typeface="Candara" panose="020E0502030303020204" pitchFamily="34" charset="0"/>
                <a:cs typeface="Arial" panose="020B0604020202020204" pitchFamily="34" charset="0"/>
              </a:rPr>
              <a:t>Rom. 1:28-29; Luke 12:15</a:t>
            </a:r>
          </a:p>
          <a:p>
            <a:pPr marL="548640" lvl="1" indent="-274320">
              <a:lnSpc>
                <a:spcPct val="100000"/>
              </a:lnSpc>
              <a:spcBef>
                <a:spcPts val="0"/>
              </a:spcBef>
              <a:buFont typeface="Wingdings" panose="05000000000000000000" pitchFamily="2" charset="2"/>
              <a:buChar char="§"/>
            </a:pPr>
            <a:r>
              <a:rPr lang="en-US" sz="2600" dirty="0">
                <a:latin typeface="Candara" panose="020E0502030303020204" pitchFamily="34" charset="0"/>
                <a:cs typeface="Arial" panose="020B0604020202020204" pitchFamily="34" charset="0"/>
              </a:rPr>
              <a:t>Selfishness – </a:t>
            </a:r>
            <a:r>
              <a:rPr lang="en-US" sz="2600" i="1" dirty="0">
                <a:latin typeface="Candara" panose="020E0502030303020204" pitchFamily="34" charset="0"/>
                <a:cs typeface="Arial" panose="020B0604020202020204" pitchFamily="34" charset="0"/>
              </a:rPr>
              <a:t>Rom. 15:1-3; Phil. 2:1-4</a:t>
            </a:r>
          </a:p>
          <a:p>
            <a:pPr marL="548640" lvl="1" indent="-274320">
              <a:lnSpc>
                <a:spcPct val="100000"/>
              </a:lnSpc>
              <a:spcBef>
                <a:spcPts val="0"/>
              </a:spcBef>
              <a:buFont typeface="Wingdings" panose="05000000000000000000" pitchFamily="2" charset="2"/>
              <a:buChar char="§"/>
            </a:pPr>
            <a:r>
              <a:rPr lang="en-US" sz="2600" dirty="0">
                <a:latin typeface="Candara" panose="020E0502030303020204" pitchFamily="34" charset="0"/>
                <a:cs typeface="Arial" panose="020B0604020202020204" pitchFamily="34" charset="0"/>
              </a:rPr>
              <a:t>Insatiableness</a:t>
            </a:r>
            <a:r>
              <a:rPr lang="en-US" sz="2600" i="1" dirty="0">
                <a:latin typeface="Candara" panose="020E0502030303020204" pitchFamily="34" charset="0"/>
                <a:cs typeface="Arial" panose="020B0604020202020204" pitchFamily="34" charset="0"/>
              </a:rPr>
              <a:t> </a:t>
            </a:r>
            <a:r>
              <a:rPr lang="en-US" sz="2600" dirty="0">
                <a:latin typeface="Candara" panose="020E0502030303020204" pitchFamily="34" charset="0"/>
                <a:cs typeface="Arial" panose="020B0604020202020204" pitchFamily="34" charset="0"/>
              </a:rPr>
              <a:t>(not being satisfied) </a:t>
            </a:r>
            <a:r>
              <a:rPr lang="en-US" sz="2600" i="1" dirty="0">
                <a:latin typeface="Candara" panose="020E0502030303020204" pitchFamily="34" charset="0"/>
                <a:cs typeface="Arial" panose="020B0604020202020204" pitchFamily="34" charset="0"/>
              </a:rPr>
              <a:t>– Eccl. 5:10</a:t>
            </a:r>
          </a:p>
          <a:p>
            <a:pPr marL="891540" lvl="2" indent="-274320">
              <a:lnSpc>
                <a:spcPct val="100000"/>
              </a:lnSpc>
              <a:spcBef>
                <a:spcPts val="0"/>
              </a:spcBef>
              <a:buFont typeface="Wingdings" panose="05000000000000000000" pitchFamily="2" charset="2"/>
              <a:buChar char="§"/>
            </a:pPr>
            <a:r>
              <a:rPr lang="en-US" sz="2300" i="1" dirty="0">
                <a:latin typeface="Candara" panose="020E0502030303020204" pitchFamily="34" charset="0"/>
                <a:cs typeface="Arial" panose="020B0604020202020204" pitchFamily="34" charset="0"/>
              </a:rPr>
              <a:t>Phil. 4:11-12 </a:t>
            </a:r>
          </a:p>
          <a:p>
            <a:pPr indent="-240030">
              <a:lnSpc>
                <a:spcPct val="100000"/>
              </a:lnSpc>
              <a:spcBef>
                <a:spcPts val="1200"/>
              </a:spcBef>
              <a:spcAft>
                <a:spcPts val="0"/>
              </a:spcAft>
            </a:pPr>
            <a:r>
              <a:rPr lang="en-US" sz="3200" b="1" dirty="0">
                <a:latin typeface="Candara" panose="020E0502030303020204" pitchFamily="34" charset="0"/>
                <a:cs typeface="Arial" panose="020B0604020202020204" pitchFamily="34" charset="0"/>
              </a:rPr>
              <a:t>It was not because of prosperity </a:t>
            </a:r>
            <a:r>
              <a:rPr lang="en-US" sz="3200" i="1" dirty="0">
                <a:latin typeface="Candara" panose="020E0502030303020204" pitchFamily="34" charset="0"/>
                <a:cs typeface="Arial" panose="020B0604020202020204" pitchFamily="34" charset="0"/>
              </a:rPr>
              <a:t>– 2 Cor. 8:2</a:t>
            </a:r>
          </a:p>
          <a:p>
            <a:pPr marL="365760" indent="-274320">
              <a:lnSpc>
                <a:spcPct val="100000"/>
              </a:lnSpc>
              <a:spcAft>
                <a:spcPts val="0"/>
              </a:spcAft>
              <a:buFont typeface="Wingdings" panose="05000000000000000000" pitchFamily="2" charset="2"/>
              <a:buChar char="§"/>
            </a:pPr>
            <a:r>
              <a:rPr lang="en-US" sz="3000" dirty="0">
                <a:latin typeface="Candara" panose="020E0502030303020204" pitchFamily="34" charset="0"/>
                <a:cs typeface="Arial" panose="020B0604020202020204" pitchFamily="34" charset="0"/>
              </a:rPr>
              <a:t>Prosperity does not always insure liberality</a:t>
            </a:r>
          </a:p>
          <a:p>
            <a:pPr marL="891540" lvl="2" indent="-274320">
              <a:lnSpc>
                <a:spcPct val="100000"/>
              </a:lnSpc>
              <a:spcBef>
                <a:spcPts val="0"/>
              </a:spcBef>
              <a:buFont typeface="Wingdings" panose="05000000000000000000" pitchFamily="2" charset="2"/>
              <a:buChar char="§"/>
            </a:pPr>
            <a:r>
              <a:rPr lang="en-US" sz="2300" dirty="0">
                <a:latin typeface="Candara" panose="020E0502030303020204" pitchFamily="34" charset="0"/>
                <a:cs typeface="Arial" panose="020B0604020202020204" pitchFamily="34" charset="0"/>
              </a:rPr>
              <a:t>Matt. 19:16-22 </a:t>
            </a:r>
          </a:p>
          <a:p>
            <a:pPr marL="548640" lvl="1" indent="-274320">
              <a:lnSpc>
                <a:spcPct val="100000"/>
              </a:lnSpc>
              <a:spcBef>
                <a:spcPts val="0"/>
              </a:spcBef>
              <a:buFont typeface="Wingdings" panose="05000000000000000000" pitchFamily="2" charset="2"/>
              <a:buChar char="§"/>
            </a:pPr>
            <a:r>
              <a:rPr lang="en-US" sz="2600" i="1" dirty="0">
                <a:latin typeface="Candara" panose="020E0502030303020204" pitchFamily="34" charset="0"/>
                <a:cs typeface="Arial" panose="020B0604020202020204" pitchFamily="34" charset="0"/>
              </a:rPr>
              <a:t>Prosperity</a:t>
            </a:r>
            <a:r>
              <a:rPr lang="en-US" sz="2600" dirty="0">
                <a:latin typeface="Candara" panose="020E0502030303020204" pitchFamily="34" charset="0"/>
                <a:cs typeface="Arial" panose="020B0604020202020204" pitchFamily="34" charset="0"/>
              </a:rPr>
              <a:t> often can close the heart and hands, whereas </a:t>
            </a:r>
            <a:r>
              <a:rPr lang="en-US" sz="2600" i="1" dirty="0">
                <a:latin typeface="Candara" panose="020E0502030303020204" pitchFamily="34" charset="0"/>
                <a:cs typeface="Arial" panose="020B0604020202020204" pitchFamily="34" charset="0"/>
              </a:rPr>
              <a:t>adversit</a:t>
            </a:r>
            <a:r>
              <a:rPr lang="en-US" sz="2600" dirty="0">
                <a:latin typeface="Candara" panose="020E0502030303020204" pitchFamily="34" charset="0"/>
                <a:cs typeface="Arial" panose="020B0604020202020204" pitchFamily="34" charset="0"/>
              </a:rPr>
              <a:t>y opens them</a:t>
            </a:r>
            <a:r>
              <a:rPr lang="en-US" sz="2400" dirty="0">
                <a:latin typeface="Candara" panose="020E0502030303020204" pitchFamily="34" charset="0"/>
                <a:cs typeface="Arial" panose="020B0604020202020204" pitchFamily="34" charset="0"/>
              </a:rPr>
              <a:t>! </a:t>
            </a:r>
            <a:r>
              <a:rPr lang="en-US" sz="2600" i="1" dirty="0">
                <a:latin typeface="Candara" panose="020E0502030303020204" pitchFamily="34" charset="0"/>
                <a:cs typeface="Arial" panose="020B0604020202020204" pitchFamily="34" charset="0"/>
              </a:rPr>
              <a:t>– 1 Tim. 6:8-10</a:t>
            </a:r>
          </a:p>
          <a:p>
            <a:pPr marL="274320" lvl="1" indent="0">
              <a:lnSpc>
                <a:spcPct val="100000"/>
              </a:lnSpc>
              <a:spcBef>
                <a:spcPts val="0"/>
              </a:spcBef>
              <a:buNone/>
            </a:pPr>
            <a:endParaRPr lang="en-US" sz="1850" dirty="0">
              <a:latin typeface="Candara" panose="020E0502030303020204" pitchFamily="34" charset="0"/>
              <a:cs typeface="Arial" panose="020B0604020202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15</a:t>
            </a:fld>
            <a:endParaRPr lang="en-US" dirty="0"/>
          </a:p>
        </p:txBody>
      </p:sp>
    </p:spTree>
    <p:extLst>
      <p:ext uri="{BB962C8B-B14F-4D97-AF65-F5344CB8AC3E}">
        <p14:creationId xmlns:p14="http://schemas.microsoft.com/office/powerpoint/2010/main" val="27555262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fade">
                                      <p:cBhvr>
                                        <p:cTn id="54" dur="1000"/>
                                        <p:tgtEl>
                                          <p:spTgt spid="4">
                                            <p:txEl>
                                              <p:pRg st="7" end="7"/>
                                            </p:txEl>
                                          </p:spTgt>
                                        </p:tgtEl>
                                      </p:cBhvr>
                                    </p:animEffect>
                                    <p:anim calcmode="lin" valueType="num">
                                      <p:cBhvr>
                                        <p:cTn id="5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
                                            <p:txEl>
                                              <p:pRg st="8" end="8"/>
                                            </p:txEl>
                                          </p:spTgt>
                                        </p:tgtEl>
                                        <p:attrNameLst>
                                          <p:attrName>style.visibility</p:attrName>
                                        </p:attrNameLst>
                                      </p:cBhvr>
                                      <p:to>
                                        <p:strVal val="visible"/>
                                      </p:to>
                                    </p:set>
                                    <p:animEffect transition="in" filter="fade">
                                      <p:cBhvr>
                                        <p:cTn id="59" dur="1000"/>
                                        <p:tgtEl>
                                          <p:spTgt spid="4">
                                            <p:txEl>
                                              <p:pRg st="8" end="8"/>
                                            </p:txEl>
                                          </p:spTgt>
                                        </p:tgtEl>
                                      </p:cBhvr>
                                    </p:animEffect>
                                    <p:anim calcmode="lin" valueType="num">
                                      <p:cBhvr>
                                        <p:cTn id="6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4">
                                            <p:txEl>
                                              <p:pRg st="9" end="9"/>
                                            </p:txEl>
                                          </p:spTgt>
                                        </p:tgtEl>
                                        <p:attrNameLst>
                                          <p:attrName>style.visibility</p:attrName>
                                        </p:attrNameLst>
                                      </p:cBhvr>
                                      <p:to>
                                        <p:strVal val="visible"/>
                                      </p:to>
                                    </p:set>
                                    <p:animEffect transition="in" filter="fade">
                                      <p:cBhvr>
                                        <p:cTn id="66" dur="1000"/>
                                        <p:tgtEl>
                                          <p:spTgt spid="4">
                                            <p:txEl>
                                              <p:pRg st="9" end="9"/>
                                            </p:txEl>
                                          </p:spTgt>
                                        </p:tgtEl>
                                      </p:cBhvr>
                                    </p:animEffect>
                                    <p:anim calcmode="lin" valueType="num">
                                      <p:cBhvr>
                                        <p:cTn id="6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8613913" cy="726137"/>
          </a:xfrm>
        </p:spPr>
        <p:txBody>
          <a:bodyPr/>
          <a:lstStyle/>
          <a:p>
            <a:pPr algn="l"/>
            <a:r>
              <a:rPr lang="en-US" sz="4000" b="1" dirty="0">
                <a:latin typeface="Candara" panose="020E0502030303020204" pitchFamily="34" charset="0"/>
              </a:rPr>
              <a:t> Why This attitude in Giving!</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39158"/>
            <a:ext cx="8478468" cy="5282317"/>
          </a:xfrm>
        </p:spPr>
        <p:txBody>
          <a:bodyPr>
            <a:normAutofit/>
          </a:bodyPr>
          <a:lstStyle/>
          <a:p>
            <a:pPr>
              <a:lnSpc>
                <a:spcPct val="100000"/>
              </a:lnSpc>
              <a:spcBef>
                <a:spcPts val="1200"/>
              </a:spcBef>
              <a:spcAft>
                <a:spcPts val="0"/>
              </a:spcAft>
            </a:pPr>
            <a:r>
              <a:rPr lang="en-US" sz="3200" b="1" dirty="0">
                <a:latin typeface="Candara" panose="020E0502030303020204" pitchFamily="34" charset="0"/>
              </a:rPr>
              <a:t>It was because they…</a:t>
            </a:r>
          </a:p>
          <a:p>
            <a:pPr marL="274320" indent="-274320">
              <a:lnSpc>
                <a:spcPct val="100000"/>
              </a:lnSpc>
              <a:spcAft>
                <a:spcPts val="0"/>
              </a:spcAft>
              <a:buFont typeface="Wingdings" panose="05000000000000000000" pitchFamily="2" charset="2"/>
              <a:buChar char="§"/>
            </a:pPr>
            <a:r>
              <a:rPr lang="en-US" sz="3000" dirty="0">
                <a:latin typeface="Candara" panose="020E0502030303020204" pitchFamily="34" charset="0"/>
                <a:cs typeface="Arial" panose="020B0604020202020204" pitchFamily="34" charset="0"/>
              </a:rPr>
              <a:t>Gave </a:t>
            </a:r>
            <a:r>
              <a:rPr lang="en-US" sz="3000" b="1" i="1" dirty="0">
                <a:latin typeface="Candara" panose="020E0502030303020204" pitchFamily="34" charset="0"/>
                <a:cs typeface="Arial" panose="020B0604020202020204" pitchFamily="34" charset="0"/>
              </a:rPr>
              <a:t>“their own selves to the Lord and unto us by the will of God” </a:t>
            </a:r>
            <a:r>
              <a:rPr lang="en-US" sz="3000" i="1" dirty="0">
                <a:latin typeface="Candara" panose="020E0502030303020204" pitchFamily="34" charset="0"/>
                <a:cs typeface="Arial" panose="020B0604020202020204" pitchFamily="34" charset="0"/>
              </a:rPr>
              <a:t>- 2 Cor. 8:5</a:t>
            </a:r>
          </a:p>
          <a:p>
            <a:pPr marL="548640" lvl="1" indent="-274320">
              <a:lnSpc>
                <a:spcPct val="100000"/>
              </a:lnSpc>
              <a:spcBef>
                <a:spcPts val="600"/>
              </a:spcBef>
              <a:buFont typeface="Wingdings" panose="05000000000000000000" pitchFamily="2" charset="2"/>
              <a:buChar char="§"/>
            </a:pPr>
            <a:r>
              <a:rPr lang="en-US" sz="2800" dirty="0">
                <a:latin typeface="Candara" panose="020E0502030303020204" pitchFamily="34" charset="0"/>
                <a:cs typeface="Arial" panose="020B0604020202020204" pitchFamily="34" charset="0"/>
              </a:rPr>
              <a:t>When we give SELF, it is not hard to give of your possessions!</a:t>
            </a:r>
          </a:p>
          <a:p>
            <a:pPr marL="548640" lvl="1" indent="-274320">
              <a:lnSpc>
                <a:spcPct val="100000"/>
              </a:lnSpc>
              <a:spcBef>
                <a:spcPts val="400"/>
              </a:spcBef>
              <a:buFont typeface="Wingdings" panose="05000000000000000000" pitchFamily="2" charset="2"/>
              <a:buChar char="§"/>
            </a:pPr>
            <a:r>
              <a:rPr lang="en-US" sz="2800" dirty="0">
                <a:latin typeface="Candara" panose="020E0502030303020204" pitchFamily="34" charset="0"/>
                <a:cs typeface="Arial" panose="020B0604020202020204" pitchFamily="34" charset="0"/>
              </a:rPr>
              <a:t>Can we truthfully sing …</a:t>
            </a:r>
          </a:p>
          <a:p>
            <a:pPr marL="891540" lvl="2" indent="-274320">
              <a:lnSpc>
                <a:spcPct val="100000"/>
              </a:lnSpc>
              <a:spcBef>
                <a:spcPts val="0"/>
              </a:spcBef>
              <a:buFont typeface="Wingdings" panose="05000000000000000000" pitchFamily="2" charset="2"/>
              <a:buChar char="§"/>
            </a:pPr>
            <a:r>
              <a:rPr lang="en-US" sz="2600" b="1" i="1" dirty="0">
                <a:latin typeface="Candara" panose="020E0502030303020204" pitchFamily="34" charset="0"/>
                <a:cs typeface="Arial" panose="020B0604020202020204" pitchFamily="34" charset="0"/>
              </a:rPr>
              <a:t>“None of self and all of thee”</a:t>
            </a:r>
            <a:r>
              <a:rPr lang="en-US" sz="2600" i="1" dirty="0">
                <a:latin typeface="Candara" panose="020E0502030303020204" pitchFamily="34" charset="0"/>
                <a:cs typeface="Arial" panose="020B0604020202020204" pitchFamily="34" charset="0"/>
              </a:rPr>
              <a:t> - #695</a:t>
            </a:r>
          </a:p>
          <a:p>
            <a:pPr marL="891540" lvl="2" indent="-274320">
              <a:lnSpc>
                <a:spcPct val="100000"/>
              </a:lnSpc>
              <a:spcBef>
                <a:spcPts val="400"/>
              </a:spcBef>
              <a:buFont typeface="Wingdings" panose="05000000000000000000" pitchFamily="2" charset="2"/>
              <a:buChar char="§"/>
            </a:pPr>
            <a:r>
              <a:rPr lang="en-US" sz="2600" b="1" i="1" dirty="0">
                <a:latin typeface="Candara" panose="020E0502030303020204" pitchFamily="34" charset="0"/>
                <a:cs typeface="Arial" panose="020B0604020202020204" pitchFamily="34" charset="0"/>
              </a:rPr>
              <a:t>“All To Jesus I Surrender” </a:t>
            </a:r>
            <a:r>
              <a:rPr lang="en-US" sz="2600" i="1" dirty="0">
                <a:latin typeface="Candara" panose="020E0502030303020204" pitchFamily="34" charset="0"/>
                <a:cs typeface="Arial" panose="020B0604020202020204" pitchFamily="34" charset="0"/>
              </a:rPr>
              <a:t>- #662</a:t>
            </a:r>
          </a:p>
          <a:p>
            <a:pPr marL="34290" indent="-274320">
              <a:lnSpc>
                <a:spcPct val="100000"/>
              </a:lnSpc>
              <a:spcBef>
                <a:spcPts val="600"/>
              </a:spcBef>
              <a:spcAft>
                <a:spcPts val="0"/>
              </a:spcAft>
              <a:buFont typeface="Wingdings" panose="05000000000000000000" pitchFamily="2" charset="2"/>
              <a:buChar char="§"/>
            </a:pPr>
            <a:r>
              <a:rPr lang="en-US" sz="3000" dirty="0">
                <a:latin typeface="Candara" panose="020E0502030303020204" pitchFamily="34" charset="0"/>
                <a:cs typeface="Arial" panose="020B0604020202020204" pitchFamily="34" charset="0"/>
              </a:rPr>
              <a:t>Came to share the </a:t>
            </a:r>
            <a:r>
              <a:rPr lang="en-US" sz="3000" b="1" i="1" dirty="0">
                <a:latin typeface="Candara" panose="020E0502030303020204" pitchFamily="34" charset="0"/>
                <a:cs typeface="Arial" panose="020B0604020202020204" pitchFamily="34" charset="0"/>
              </a:rPr>
              <a:t>“divine nature” </a:t>
            </a:r>
            <a:r>
              <a:rPr lang="en-US" sz="3000" i="1" dirty="0">
                <a:latin typeface="Candara" panose="020E0502030303020204" pitchFamily="34" charset="0"/>
                <a:cs typeface="Arial" panose="020B0604020202020204" pitchFamily="34" charset="0"/>
              </a:rPr>
              <a:t>– 2 Pet. 1:3-4</a:t>
            </a:r>
          </a:p>
          <a:p>
            <a:pPr marL="548640" lvl="1" indent="-274320">
              <a:lnSpc>
                <a:spcPct val="100000"/>
              </a:lnSpc>
              <a:spcBef>
                <a:spcPts val="0"/>
              </a:spcBef>
              <a:buFont typeface="Wingdings" panose="05000000000000000000" pitchFamily="2" charset="2"/>
              <a:buChar char="§"/>
            </a:pPr>
            <a:r>
              <a:rPr lang="en-US" sz="2800" dirty="0">
                <a:latin typeface="Candara" panose="020E0502030303020204" pitchFamily="34" charset="0"/>
                <a:cs typeface="Arial" panose="020B0604020202020204" pitchFamily="34" charset="0"/>
              </a:rPr>
              <a:t>God &amp; Christ gave </a:t>
            </a:r>
            <a:r>
              <a:rPr lang="en-US" sz="2800" i="1" dirty="0">
                <a:latin typeface="Candara" panose="020E0502030303020204" pitchFamily="34" charset="0"/>
                <a:cs typeface="Arial" panose="020B0604020202020204" pitchFamily="34" charset="0"/>
              </a:rPr>
              <a:t>– Jn. 3:16; Matt. 20:28; 1 Tim. 2:6</a:t>
            </a:r>
          </a:p>
          <a:p>
            <a:pPr marL="548640" lvl="1" indent="-274320">
              <a:lnSpc>
                <a:spcPct val="100000"/>
              </a:lnSpc>
              <a:spcBef>
                <a:spcPts val="0"/>
              </a:spcBef>
              <a:buFont typeface="Wingdings" panose="05000000000000000000" pitchFamily="2" charset="2"/>
              <a:buChar char="§"/>
            </a:pPr>
            <a:r>
              <a:rPr lang="en-US" sz="2800" b="1" i="1" u="sng" dirty="0">
                <a:latin typeface="Candara" panose="020E0502030303020204" pitchFamily="34" charset="0"/>
                <a:cs typeface="Arial" panose="020B0604020202020204" pitchFamily="34" charset="0"/>
              </a:rPr>
              <a:t>Giving</a:t>
            </a:r>
            <a:r>
              <a:rPr lang="en-US" sz="2800" dirty="0">
                <a:latin typeface="Candara" panose="020E0502030303020204" pitchFamily="34" charset="0"/>
                <a:cs typeface="Arial" panose="020B0604020202020204" pitchFamily="34" charset="0"/>
              </a:rPr>
              <a:t> is one of the most God-like things we can do!</a:t>
            </a:r>
          </a:p>
          <a:p>
            <a:pPr marL="274320" lvl="1" indent="-274320">
              <a:lnSpc>
                <a:spcPct val="100000"/>
              </a:lnSpc>
              <a:spcBef>
                <a:spcPts val="0"/>
              </a:spcBef>
              <a:buFont typeface="Wingdings" panose="05000000000000000000" pitchFamily="2" charset="2"/>
              <a:buChar char="§"/>
            </a:pPr>
            <a:endParaRPr lang="en-US" sz="2800" i="1" dirty="0">
              <a:latin typeface="Candara" panose="020E0502030303020204" pitchFamily="34" charset="0"/>
              <a:cs typeface="Arial" panose="020B0604020202020204" pitchFamily="34" charset="0"/>
            </a:endParaRPr>
          </a:p>
          <a:p>
            <a:pPr marL="274320" lvl="2" indent="-274320">
              <a:lnSpc>
                <a:spcPct val="100000"/>
              </a:lnSpc>
              <a:spcBef>
                <a:spcPts val="0"/>
              </a:spcBef>
              <a:buFont typeface="Wingdings" panose="05000000000000000000" pitchFamily="2" charset="2"/>
              <a:buChar char="§"/>
            </a:pPr>
            <a:endParaRPr lang="en-US" sz="2300" i="1" dirty="0">
              <a:latin typeface="Candara" panose="020E0502030303020204" pitchFamily="34" charset="0"/>
              <a:cs typeface="Arial" panose="020B0604020202020204" pitchFamily="34" charset="0"/>
            </a:endParaRPr>
          </a:p>
          <a:p>
            <a:pPr marL="891540" lvl="2" indent="-274320">
              <a:lnSpc>
                <a:spcPct val="100000"/>
              </a:lnSpc>
              <a:spcBef>
                <a:spcPts val="0"/>
              </a:spcBef>
              <a:buFont typeface="Wingdings" panose="05000000000000000000" pitchFamily="2" charset="2"/>
              <a:buChar char="§"/>
            </a:pPr>
            <a:endParaRPr lang="en-US" sz="2300" i="1" dirty="0">
              <a:latin typeface="Candara" panose="020E0502030303020204" pitchFamily="34" charset="0"/>
              <a:cs typeface="Arial" panose="020B0604020202020204" pitchFamily="34" charset="0"/>
            </a:endParaRPr>
          </a:p>
          <a:p>
            <a:pPr marL="891540" lvl="2" indent="-274320">
              <a:lnSpc>
                <a:spcPct val="100000"/>
              </a:lnSpc>
              <a:spcBef>
                <a:spcPts val="0"/>
              </a:spcBef>
              <a:buFont typeface="Wingdings" panose="05000000000000000000" pitchFamily="2" charset="2"/>
              <a:buChar char="§"/>
            </a:pPr>
            <a:endParaRPr lang="en-US" sz="2300" dirty="0">
              <a:latin typeface="Candara" panose="020E0502030303020204" pitchFamily="34" charset="0"/>
              <a:cs typeface="Arial" panose="020B0604020202020204" pitchFamily="34" charset="0"/>
            </a:endParaRPr>
          </a:p>
          <a:p>
            <a:pPr marL="274320" lvl="1" indent="0">
              <a:lnSpc>
                <a:spcPct val="100000"/>
              </a:lnSpc>
              <a:spcBef>
                <a:spcPts val="0"/>
              </a:spcBef>
              <a:buNone/>
            </a:pPr>
            <a:endParaRPr lang="en-US" sz="1850" dirty="0">
              <a:latin typeface="Candara" panose="020E0502030303020204" pitchFamily="34" charset="0"/>
              <a:cs typeface="Arial" panose="020B0604020202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16</a:t>
            </a:fld>
            <a:endParaRPr lang="en-US" dirty="0"/>
          </a:p>
        </p:txBody>
      </p:sp>
    </p:spTree>
    <p:extLst>
      <p:ext uri="{BB962C8B-B14F-4D97-AF65-F5344CB8AC3E}">
        <p14:creationId xmlns:p14="http://schemas.microsoft.com/office/powerpoint/2010/main" val="27502894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8613913" cy="726137"/>
          </a:xfrm>
        </p:spPr>
        <p:txBody>
          <a:bodyPr/>
          <a:lstStyle/>
          <a:p>
            <a:pPr algn="l"/>
            <a:r>
              <a:rPr lang="en-US" sz="4000" b="1" dirty="0">
                <a:latin typeface="Candara" panose="020E0502030303020204" pitchFamily="34" charset="0"/>
              </a:rPr>
              <a:t>How They Gave</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39158"/>
            <a:ext cx="8613912" cy="5282317"/>
          </a:xfrm>
        </p:spPr>
        <p:txBody>
          <a:bodyPr>
            <a:normAutofit/>
          </a:bodyPr>
          <a:lstStyle/>
          <a:p>
            <a:pPr>
              <a:lnSpc>
                <a:spcPct val="100000"/>
              </a:lnSpc>
              <a:spcBef>
                <a:spcPts val="1200"/>
              </a:spcBef>
              <a:spcAft>
                <a:spcPts val="0"/>
              </a:spcAft>
            </a:pPr>
            <a:r>
              <a:rPr lang="en-US" sz="3600" b="1" dirty="0">
                <a:latin typeface="Candara" panose="020E0502030303020204" pitchFamily="34" charset="0"/>
              </a:rPr>
              <a:t>They Gave…</a:t>
            </a:r>
          </a:p>
          <a:p>
            <a:pPr marL="274320" indent="-274320">
              <a:lnSpc>
                <a:spcPct val="100000"/>
              </a:lnSpc>
              <a:spcBef>
                <a:spcPts val="1200"/>
              </a:spcBef>
              <a:spcAft>
                <a:spcPts val="0"/>
              </a:spcAft>
              <a:buFont typeface="Wingdings" panose="05000000000000000000" pitchFamily="2" charset="2"/>
              <a:buChar char="§"/>
            </a:pPr>
            <a:r>
              <a:rPr lang="en-US" sz="3200" b="1" u="sng" dirty="0">
                <a:latin typeface="Candara" panose="020E0502030303020204" pitchFamily="34" charset="0"/>
              </a:rPr>
              <a:t>VOLUNTARILY</a:t>
            </a:r>
            <a:r>
              <a:rPr lang="en-US" sz="3200" b="1" dirty="0">
                <a:latin typeface="Candara" panose="020E0502030303020204" pitchFamily="34" charset="0"/>
              </a:rPr>
              <a:t> </a:t>
            </a:r>
            <a:r>
              <a:rPr lang="en-US" sz="3200" i="1" dirty="0">
                <a:latin typeface="Candara" panose="020E0502030303020204" pitchFamily="34" charset="0"/>
              </a:rPr>
              <a:t>– 2 Cor. 8:3; Ex. 25:2</a:t>
            </a:r>
          </a:p>
          <a:p>
            <a:pPr marL="274320" indent="-274320">
              <a:lnSpc>
                <a:spcPct val="100000"/>
              </a:lnSpc>
              <a:spcBef>
                <a:spcPts val="1800"/>
              </a:spcBef>
              <a:spcAft>
                <a:spcPts val="0"/>
              </a:spcAft>
              <a:buFont typeface="Wingdings" panose="05000000000000000000" pitchFamily="2" charset="2"/>
              <a:buChar char="§"/>
            </a:pPr>
            <a:r>
              <a:rPr lang="en-US" sz="3200" b="1" u="sng" dirty="0">
                <a:latin typeface="Candara" panose="020E0502030303020204" pitchFamily="34" charset="0"/>
              </a:rPr>
              <a:t>CHEERFULLY</a:t>
            </a:r>
            <a:r>
              <a:rPr lang="en-US" sz="3200" b="1" i="1" dirty="0">
                <a:latin typeface="Candara" panose="020E0502030303020204" pitchFamily="34" charset="0"/>
              </a:rPr>
              <a:t>  </a:t>
            </a:r>
            <a:r>
              <a:rPr lang="en-US" sz="3200" dirty="0">
                <a:latin typeface="Candara" panose="020E0502030303020204" pitchFamily="34" charset="0"/>
              </a:rPr>
              <a:t>(with joy) – </a:t>
            </a:r>
            <a:r>
              <a:rPr lang="en-US" sz="3200" i="1" dirty="0">
                <a:latin typeface="Candara" panose="020E0502030303020204" pitchFamily="34" charset="0"/>
              </a:rPr>
              <a:t>2 Cor. 8:2; 9:7</a:t>
            </a:r>
          </a:p>
          <a:p>
            <a:pPr marL="274320" indent="-274320">
              <a:lnSpc>
                <a:spcPct val="100000"/>
              </a:lnSpc>
              <a:spcBef>
                <a:spcPts val="1800"/>
              </a:spcBef>
              <a:spcAft>
                <a:spcPts val="0"/>
              </a:spcAft>
              <a:buFont typeface="Wingdings" panose="05000000000000000000" pitchFamily="2" charset="2"/>
              <a:buChar char="§"/>
            </a:pPr>
            <a:r>
              <a:rPr lang="en-US" sz="3200" b="1" u="sng" dirty="0">
                <a:latin typeface="Candara" panose="020E0502030303020204" pitchFamily="34" charset="0"/>
              </a:rPr>
              <a:t>ACCORDING TO THEIR ABILITY</a:t>
            </a:r>
            <a:r>
              <a:rPr lang="en-US" sz="3200" b="1" dirty="0">
                <a:latin typeface="Candara" panose="020E0502030303020204" pitchFamily="34" charset="0"/>
              </a:rPr>
              <a:t> </a:t>
            </a:r>
            <a:r>
              <a:rPr lang="en-US" sz="3200" dirty="0">
                <a:latin typeface="Candara" panose="020E0502030303020204" pitchFamily="34" charset="0"/>
              </a:rPr>
              <a:t>– </a:t>
            </a:r>
            <a:r>
              <a:rPr lang="en-US" sz="3200" i="1" dirty="0">
                <a:latin typeface="Candara" panose="020E0502030303020204" pitchFamily="34" charset="0"/>
              </a:rPr>
              <a:t>2 Cor. 8:3</a:t>
            </a:r>
          </a:p>
          <a:p>
            <a:pPr marL="548640" lvl="1" indent="-274320">
              <a:lnSpc>
                <a:spcPct val="100000"/>
              </a:lnSpc>
              <a:spcBef>
                <a:spcPts val="0"/>
              </a:spcBef>
              <a:buFont typeface="Wingdings" panose="05000000000000000000" pitchFamily="2" charset="2"/>
              <a:buChar char="§"/>
            </a:pPr>
            <a:r>
              <a:rPr lang="en-US" sz="2800" dirty="0">
                <a:latin typeface="Candara" panose="020E0502030303020204" pitchFamily="34" charset="0"/>
              </a:rPr>
              <a:t>They observed Jesus’ teaching – </a:t>
            </a:r>
            <a:r>
              <a:rPr lang="en-US" sz="2800" i="1" dirty="0">
                <a:latin typeface="Candara" panose="020E0502030303020204" pitchFamily="34" charset="0"/>
              </a:rPr>
              <a:t>Matt. 25:14-30</a:t>
            </a:r>
          </a:p>
          <a:p>
            <a:pPr marL="274320" indent="-274320">
              <a:lnSpc>
                <a:spcPct val="100000"/>
              </a:lnSpc>
              <a:spcBef>
                <a:spcPts val="1800"/>
              </a:spcBef>
              <a:spcAft>
                <a:spcPts val="0"/>
              </a:spcAft>
              <a:buFont typeface="Wingdings" panose="05000000000000000000" pitchFamily="2" charset="2"/>
              <a:buChar char="§"/>
            </a:pPr>
            <a:r>
              <a:rPr lang="en-US" sz="3200" b="1" u="sng" dirty="0">
                <a:latin typeface="Candara" panose="020E0502030303020204" pitchFamily="34" charset="0"/>
              </a:rPr>
              <a:t>EAGERLY</a:t>
            </a:r>
            <a:r>
              <a:rPr lang="en-US" sz="3200" b="1" dirty="0">
                <a:latin typeface="Candara" panose="020E0502030303020204" pitchFamily="34" charset="0"/>
              </a:rPr>
              <a:t> </a:t>
            </a:r>
            <a:r>
              <a:rPr lang="en-US" sz="3200" i="1" dirty="0">
                <a:latin typeface="Candara" panose="020E0502030303020204" pitchFamily="34" charset="0"/>
              </a:rPr>
              <a:t>– 2 Cor. 8:4</a:t>
            </a:r>
          </a:p>
          <a:p>
            <a:pPr marL="274320" indent="-274320">
              <a:lnSpc>
                <a:spcPct val="100000"/>
              </a:lnSpc>
              <a:spcBef>
                <a:spcPts val="1800"/>
              </a:spcBef>
              <a:spcAft>
                <a:spcPts val="0"/>
              </a:spcAft>
              <a:buFont typeface="Wingdings" panose="05000000000000000000" pitchFamily="2" charset="2"/>
              <a:buChar char="§"/>
            </a:pPr>
            <a:r>
              <a:rPr lang="en-US" sz="3200" b="1" u="sng" dirty="0">
                <a:latin typeface="Candara" panose="020E0502030303020204" pitchFamily="34" charset="0"/>
              </a:rPr>
              <a:t>INDIVIDUALLY</a:t>
            </a:r>
            <a:r>
              <a:rPr lang="en-US" sz="3200" b="1" dirty="0">
                <a:latin typeface="Candara" panose="020E0502030303020204" pitchFamily="34" charset="0"/>
              </a:rPr>
              <a:t> </a:t>
            </a:r>
            <a:r>
              <a:rPr lang="en-US" sz="3200" i="1" dirty="0">
                <a:latin typeface="Candara" panose="020E0502030303020204" pitchFamily="34" charset="0"/>
              </a:rPr>
              <a:t>– 1 Cor. 16:1-2; cf. 1 Cor. 4:17</a:t>
            </a:r>
          </a:p>
          <a:p>
            <a:pPr>
              <a:lnSpc>
                <a:spcPct val="100000"/>
              </a:lnSpc>
              <a:spcBef>
                <a:spcPts val="1800"/>
              </a:spcBef>
              <a:spcAft>
                <a:spcPts val="0"/>
              </a:spcAft>
            </a:pPr>
            <a:endParaRPr lang="en-US" sz="3200" i="1" dirty="0">
              <a:latin typeface="Candara" panose="020E0502030303020204" pitchFamily="34" charset="0"/>
            </a:endParaRPr>
          </a:p>
          <a:p>
            <a:pPr>
              <a:lnSpc>
                <a:spcPct val="100000"/>
              </a:lnSpc>
              <a:spcAft>
                <a:spcPts val="0"/>
              </a:spcAft>
            </a:pPr>
            <a:endParaRPr lang="en-US" sz="3000" i="1" dirty="0">
              <a:latin typeface="Candara" panose="020E0502030303020204" pitchFamily="34" charset="0"/>
              <a:cs typeface="Arial" panose="020B0604020202020204" pitchFamily="34" charset="0"/>
            </a:endParaRPr>
          </a:p>
          <a:p>
            <a:pPr marL="891540" lvl="2" indent="-274320">
              <a:lnSpc>
                <a:spcPct val="100000"/>
              </a:lnSpc>
              <a:spcBef>
                <a:spcPts val="0"/>
              </a:spcBef>
              <a:buFont typeface="Wingdings" panose="05000000000000000000" pitchFamily="2" charset="2"/>
              <a:buChar char="§"/>
            </a:pPr>
            <a:endParaRPr lang="en-US" sz="2300" i="1" dirty="0">
              <a:latin typeface="Candara" panose="020E0502030303020204" pitchFamily="34" charset="0"/>
              <a:cs typeface="Arial" panose="020B0604020202020204" pitchFamily="34" charset="0"/>
            </a:endParaRPr>
          </a:p>
          <a:p>
            <a:pPr marL="891540" lvl="2" indent="-274320">
              <a:lnSpc>
                <a:spcPct val="100000"/>
              </a:lnSpc>
              <a:spcBef>
                <a:spcPts val="0"/>
              </a:spcBef>
              <a:buFont typeface="Wingdings" panose="05000000000000000000" pitchFamily="2" charset="2"/>
              <a:buChar char="§"/>
            </a:pPr>
            <a:endParaRPr lang="en-US" sz="2300" i="1" dirty="0">
              <a:latin typeface="Candara" panose="020E0502030303020204" pitchFamily="34" charset="0"/>
              <a:cs typeface="Arial" panose="020B0604020202020204" pitchFamily="34" charset="0"/>
            </a:endParaRPr>
          </a:p>
          <a:p>
            <a:pPr marL="891540" lvl="2" indent="-274320">
              <a:lnSpc>
                <a:spcPct val="100000"/>
              </a:lnSpc>
              <a:spcBef>
                <a:spcPts val="0"/>
              </a:spcBef>
              <a:buFont typeface="Wingdings" panose="05000000000000000000" pitchFamily="2" charset="2"/>
              <a:buChar char="§"/>
            </a:pPr>
            <a:endParaRPr lang="en-US" sz="2300" dirty="0">
              <a:latin typeface="Candara" panose="020E0502030303020204" pitchFamily="34" charset="0"/>
              <a:cs typeface="Arial" panose="020B0604020202020204" pitchFamily="34" charset="0"/>
            </a:endParaRPr>
          </a:p>
          <a:p>
            <a:pPr marL="274320" lvl="1" indent="0">
              <a:lnSpc>
                <a:spcPct val="100000"/>
              </a:lnSpc>
              <a:spcBef>
                <a:spcPts val="0"/>
              </a:spcBef>
              <a:buNone/>
            </a:pPr>
            <a:endParaRPr lang="en-US" sz="1850" dirty="0">
              <a:latin typeface="Candara" panose="020E0502030303020204" pitchFamily="34" charset="0"/>
              <a:cs typeface="Arial" panose="020B0604020202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17</a:t>
            </a:fld>
            <a:endParaRPr lang="en-US" dirty="0"/>
          </a:p>
        </p:txBody>
      </p:sp>
      <p:sp>
        <p:nvSpPr>
          <p:cNvPr id="3" name="TextBox 2">
            <a:extLst>
              <a:ext uri="{FF2B5EF4-FFF2-40B4-BE49-F238E27FC236}">
                <a16:creationId xmlns:a16="http://schemas.microsoft.com/office/drawing/2014/main" id="{880A9216-B7FA-0FAA-3304-1F5199585EE6}"/>
              </a:ext>
            </a:extLst>
          </p:cNvPr>
          <p:cNvSpPr txBox="1"/>
          <p:nvPr/>
        </p:nvSpPr>
        <p:spPr>
          <a:xfrm rot="1878567">
            <a:off x="5603294" y="814112"/>
            <a:ext cx="3013189" cy="1446550"/>
          </a:xfrm>
          <a:prstGeom prst="rect">
            <a:avLst/>
          </a:prstGeom>
          <a:noFill/>
        </p:spPr>
        <p:txBody>
          <a:bodyPr wrap="square" rtlCol="0">
            <a:spAutoFit/>
          </a:bodyPr>
          <a:lstStyle/>
          <a:p>
            <a:pPr algn="ctr"/>
            <a:r>
              <a:rPr lang="en-US" sz="4400" b="1" dirty="0">
                <a:solidFill>
                  <a:schemeClr val="tx1">
                    <a:lumMod val="50000"/>
                    <a:lumOff val="50000"/>
                  </a:schemeClr>
                </a:solidFill>
                <a:latin typeface="Candara" panose="020E0502030303020204" pitchFamily="34" charset="0"/>
              </a:rPr>
              <a:t>“Delightful Beggars”</a:t>
            </a:r>
          </a:p>
        </p:txBody>
      </p:sp>
    </p:spTree>
    <p:extLst>
      <p:ext uri="{BB962C8B-B14F-4D97-AF65-F5344CB8AC3E}">
        <p14:creationId xmlns:p14="http://schemas.microsoft.com/office/powerpoint/2010/main" val="3242391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12"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 calcmode="lin" valueType="num">
                                      <p:cBhvr additive="base">
                                        <p:cTn id="56" dur="2500" fill="hold"/>
                                        <p:tgtEl>
                                          <p:spTgt spid="3"/>
                                        </p:tgtEl>
                                        <p:attrNameLst>
                                          <p:attrName>ppt_x</p:attrName>
                                        </p:attrNameLst>
                                      </p:cBhvr>
                                      <p:tavLst>
                                        <p:tav tm="0">
                                          <p:val>
                                            <p:strVal val="0-#ppt_w/2"/>
                                          </p:val>
                                        </p:tav>
                                        <p:tav tm="100000">
                                          <p:val>
                                            <p:strVal val="#ppt_x"/>
                                          </p:val>
                                        </p:tav>
                                      </p:tavLst>
                                    </p:anim>
                                    <p:anim calcmode="lin" valueType="num">
                                      <p:cBhvr additive="base">
                                        <p:cTn id="57" dur="2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a:extLst>
              <a:ext uri="{FF2B5EF4-FFF2-40B4-BE49-F238E27FC236}">
                <a16:creationId xmlns:a16="http://schemas.microsoft.com/office/drawing/2014/main" id="{DD48C8EC-56C5-4A2A-BB21-811BC510040A}"/>
              </a:ext>
            </a:extLst>
          </p:cNvPr>
          <p:cNvSpPr>
            <a:spLocks noGrp="1"/>
          </p:cNvSpPr>
          <p:nvPr>
            <p:ph type="title"/>
          </p:nvPr>
        </p:nvSpPr>
        <p:spPr>
          <a:xfrm>
            <a:off x="219150" y="3352057"/>
            <a:ext cx="2819884" cy="733806"/>
          </a:xfrm>
          <a:solidFill>
            <a:schemeClr val="accent5">
              <a:lumMod val="20000"/>
              <a:lumOff val="80000"/>
            </a:schemeClr>
          </a:solidFill>
        </p:spPr>
        <p:txBody>
          <a:bodyPr/>
          <a:lstStyle/>
          <a:p>
            <a:r>
              <a:rPr lang="en-US" sz="3200" b="1" dirty="0">
                <a:latin typeface="Candara" panose="020E0502030303020204" pitchFamily="34" charset="0"/>
              </a:rPr>
              <a:t>CONCLUSION</a:t>
            </a:r>
          </a:p>
        </p:txBody>
      </p:sp>
      <p:pic>
        <p:nvPicPr>
          <p:cNvPr id="17" name="Picture Placeholder 16" descr="A picture containing plant, grass, outdoor, sea, beach">
            <a:extLst>
              <a:ext uri="{FF2B5EF4-FFF2-40B4-BE49-F238E27FC236}">
                <a16:creationId xmlns:a16="http://schemas.microsoft.com/office/drawing/2014/main" id="{C22AFC99-B8B0-4D49-8242-D5D9E488CA0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256498"/>
            <a:ext cx="9144000" cy="1505503"/>
          </a:xfrm>
        </p:spPr>
      </p:pic>
      <p:sp>
        <p:nvSpPr>
          <p:cNvPr id="8" name="Text Placeholder 7">
            <a:extLst>
              <a:ext uri="{FF2B5EF4-FFF2-40B4-BE49-F238E27FC236}">
                <a16:creationId xmlns:a16="http://schemas.microsoft.com/office/drawing/2014/main" id="{36E72FF0-3C0E-499A-8DA6-324675513B3E}"/>
              </a:ext>
            </a:extLst>
          </p:cNvPr>
          <p:cNvSpPr>
            <a:spLocks noGrp="1"/>
          </p:cNvSpPr>
          <p:nvPr>
            <p:ph type="body" sz="quarter" idx="16"/>
          </p:nvPr>
        </p:nvSpPr>
        <p:spPr>
          <a:xfrm>
            <a:off x="3267635" y="2555377"/>
            <a:ext cx="5876364" cy="2549198"/>
          </a:xfrm>
        </p:spPr>
        <p:txBody>
          <a:bodyPr anchor="t"/>
          <a:lstStyle/>
          <a:p>
            <a:pPr marL="274320" indent="-274320">
              <a:lnSpc>
                <a:spcPct val="100000"/>
              </a:lnSpc>
              <a:buFont typeface="Wingdings" panose="05000000000000000000" pitchFamily="2" charset="2"/>
              <a:buChar char="§"/>
            </a:pPr>
            <a:r>
              <a:rPr lang="en-US" sz="3000" dirty="0">
                <a:latin typeface="Candara" panose="020E0502030303020204" pitchFamily="34" charset="0"/>
              </a:rPr>
              <a:t>What is our attitude toward the command to give?</a:t>
            </a:r>
          </a:p>
          <a:p>
            <a:pPr marL="274320" indent="-274320">
              <a:lnSpc>
                <a:spcPct val="100000"/>
              </a:lnSpc>
              <a:spcBef>
                <a:spcPts val="1200"/>
              </a:spcBef>
              <a:buFont typeface="Wingdings" panose="05000000000000000000" pitchFamily="2" charset="2"/>
              <a:buChar char="§"/>
            </a:pPr>
            <a:r>
              <a:rPr lang="en-US" sz="3000" dirty="0">
                <a:latin typeface="Candara" panose="020E0502030303020204" pitchFamily="34" charset="0"/>
              </a:rPr>
              <a:t>Let us strive to be partakers of the divine nature in the matter of giving as in other matters!</a:t>
            </a:r>
          </a:p>
          <a:p>
            <a:pPr marL="457200" indent="-457200">
              <a:lnSpc>
                <a:spcPct val="100000"/>
              </a:lnSpc>
              <a:buFont typeface="Wingdings" panose="05000000000000000000" pitchFamily="2" charset="2"/>
              <a:buChar char="§"/>
            </a:pPr>
            <a:endParaRPr lang="en-US" sz="3200" dirty="0">
              <a:latin typeface="Candara" panose="020E0502030303020204" pitchFamily="34" charset="0"/>
            </a:endParaRPr>
          </a:p>
        </p:txBody>
      </p:sp>
      <p:pic>
        <p:nvPicPr>
          <p:cNvPr id="21" name="Picture Placeholder 20" descr="Close up of grass">
            <a:extLst>
              <a:ext uri="{FF2B5EF4-FFF2-40B4-BE49-F238E27FC236}">
                <a16:creationId xmlns:a16="http://schemas.microsoft.com/office/drawing/2014/main" id="{B6A72E84-A1D7-4314-81A0-543131AE3C01}"/>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0" y="5198269"/>
            <a:ext cx="9144000" cy="1386075"/>
          </a:xfrm>
        </p:spPr>
      </p:pic>
      <p:sp>
        <p:nvSpPr>
          <p:cNvPr id="4" name="Slide Number Placeholder 3">
            <a:extLst>
              <a:ext uri="{FF2B5EF4-FFF2-40B4-BE49-F238E27FC236}">
                <a16:creationId xmlns:a16="http://schemas.microsoft.com/office/drawing/2014/main" id="{6F496E66-3A4B-4617-8D7C-D91AD3541F15}"/>
              </a:ext>
            </a:extLst>
          </p:cNvPr>
          <p:cNvSpPr>
            <a:spLocks noGrp="1"/>
          </p:cNvSpPr>
          <p:nvPr>
            <p:ph type="sldNum" sz="quarter" idx="12"/>
          </p:nvPr>
        </p:nvSpPr>
        <p:spPr>
          <a:xfrm>
            <a:off x="6457950" y="5624513"/>
            <a:ext cx="2057400" cy="273844"/>
          </a:xfrm>
        </p:spPr>
        <p:txBody>
          <a:bodyPr/>
          <a:lstStyle/>
          <a:p>
            <a:fld id="{F91729D4-A164-47A3-830D-E792BCE699E4}" type="slidenum">
              <a:rPr lang="en-US" smtClean="0"/>
              <a:pPr/>
              <a:t>18</a:t>
            </a:fld>
            <a:endParaRPr lang="en-US" dirty="0"/>
          </a:p>
        </p:txBody>
      </p:sp>
      <p:sp>
        <p:nvSpPr>
          <p:cNvPr id="2" name="TextBox 1">
            <a:extLst>
              <a:ext uri="{FF2B5EF4-FFF2-40B4-BE49-F238E27FC236}">
                <a16:creationId xmlns:a16="http://schemas.microsoft.com/office/drawing/2014/main" id="{9FB76F20-7748-9FD5-E9EC-2F753F181516}"/>
              </a:ext>
            </a:extLst>
          </p:cNvPr>
          <p:cNvSpPr txBox="1"/>
          <p:nvPr/>
        </p:nvSpPr>
        <p:spPr>
          <a:xfrm>
            <a:off x="0" y="1855695"/>
            <a:ext cx="9143999" cy="646331"/>
          </a:xfrm>
          <a:prstGeom prst="rect">
            <a:avLst/>
          </a:prstGeom>
          <a:noFill/>
        </p:spPr>
        <p:txBody>
          <a:bodyPr wrap="square" rtlCol="0">
            <a:spAutoFit/>
          </a:bodyPr>
          <a:lstStyle/>
          <a:p>
            <a:pPr algn="ctr"/>
            <a:r>
              <a:rPr lang="en-US" sz="3600" b="1" dirty="0">
                <a:solidFill>
                  <a:srgbClr val="FF0000"/>
                </a:solidFill>
                <a:latin typeface="Candara" panose="020E0502030303020204" pitchFamily="34" charset="0"/>
                <a:cs typeface="Arial" panose="020B0604020202020204" pitchFamily="34" charset="0"/>
              </a:rPr>
              <a:t>IT’S VERY RARE FOR PEOPLE TO BEG TO GIVE!</a:t>
            </a:r>
          </a:p>
        </p:txBody>
      </p:sp>
    </p:spTree>
    <p:extLst>
      <p:ext uri="{BB962C8B-B14F-4D97-AF65-F5344CB8AC3E}">
        <p14:creationId xmlns:p14="http://schemas.microsoft.com/office/powerpoint/2010/main" val="13217903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250"/>
                                        <p:tgtEl>
                                          <p:spTgt spid="2"/>
                                        </p:tgtEl>
                                        <p:attrNameLst>
                                          <p:attrName>ppt_y</p:attrName>
                                        </p:attrNameLst>
                                      </p:cBhvr>
                                      <p:tavLst>
                                        <p:tav tm="0">
                                          <p:val>
                                            <p:strVal val="#ppt_y-#ppt_h*1.125000"/>
                                          </p:val>
                                        </p:tav>
                                        <p:tav tm="100000">
                                          <p:val>
                                            <p:strVal val="#ppt_y"/>
                                          </p:val>
                                        </p:tav>
                                      </p:tavLst>
                                    </p:anim>
                                    <p:animEffect transition="in" filter="wipe(down)">
                                      <p:cBhvr>
                                        <p:cTn id="8" dur="225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fade">
                                      <p:cBhvr>
                                        <p:cTn id="20" dur="1000"/>
                                        <p:tgtEl>
                                          <p:spTgt spid="8">
                                            <p:txEl>
                                              <p:pRg st="1" end="1"/>
                                            </p:txEl>
                                          </p:spTgt>
                                        </p:tgtEl>
                                      </p:cBhvr>
                                    </p:animEffect>
                                    <p:anim calcmode="lin" valueType="num">
                                      <p:cBhvr>
                                        <p:cTn id="21"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02336"/>
            <a:ext cx="8083321" cy="1015663"/>
          </a:xfrm>
          <a:prstGeom prst="rect">
            <a:avLst/>
          </a:prstGeom>
          <a:solidFill>
            <a:schemeClr val="accent5">
              <a:lumMod val="40000"/>
              <a:lumOff val="6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5">
                    <a:lumMod val="50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16452" y="386150"/>
            <a:ext cx="721326" cy="646331"/>
          </a:xfrm>
          <a:prstGeom prst="rect">
            <a:avLst/>
          </a:prstGeom>
          <a:noFill/>
        </p:spPr>
        <p:txBody>
          <a:bodyPr wrap="square" rtlCol="0">
            <a:spAutoFit/>
          </a:bodyPr>
          <a:lstStyle/>
          <a:p>
            <a:pPr algn="ctr"/>
            <a:r>
              <a:rPr lang="en-US" dirty="0">
                <a:solidFill>
                  <a:schemeClr val="accent5">
                    <a:lumMod val="50000"/>
                  </a:schemeClr>
                </a:solidFill>
                <a:latin typeface="Candara" panose="020E0502030303020204" pitchFamily="34" charset="0"/>
              </a:rPr>
              <a:t>Acts </a:t>
            </a:r>
          </a:p>
          <a:p>
            <a:pPr algn="ctr"/>
            <a:r>
              <a:rPr lang="en-US" dirty="0">
                <a:solidFill>
                  <a:schemeClr val="accent5">
                    <a:lumMod val="50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p:txBody>
          <a:bodyPr/>
          <a:lstStyle/>
          <a:p>
            <a:fld id="{541E3542-C50C-45C1-BED0-1771C65362E3}" type="slidenum">
              <a:rPr lang="en-US" smtClean="0"/>
              <a:t>19</a:t>
            </a:fld>
            <a:endParaRPr lang="en-US"/>
          </a:p>
        </p:txBody>
      </p:sp>
      <p:sp useBgFill="1">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615625"/>
            <a:ext cx="8106552" cy="4835975"/>
          </a:xfrm>
          <a:ln>
            <a:solidFill>
              <a:schemeClr val="accent5">
                <a:lumMod val="50000"/>
              </a:schemeClr>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5">
                    <a:lumMod val="50000"/>
                  </a:schemeClr>
                </a:solidFill>
                <a:latin typeface="Candara" panose="020E0502030303020204" pitchFamily="34" charset="0"/>
              </a:rPr>
              <a:t>Christians</a:t>
            </a:r>
            <a:r>
              <a:rPr lang="en-US" altLang="en-US" sz="3600" b="1" i="1" dirty="0">
                <a:solidFill>
                  <a:schemeClr val="accent5">
                    <a:lumMod val="50000"/>
                  </a:schemeClr>
                </a:solidFill>
                <a:latin typeface="Candara" panose="020E0502030303020204" pitchFamily="34" charset="0"/>
              </a:rPr>
              <a:t> </a:t>
            </a:r>
            <a:r>
              <a:rPr lang="en-US" altLang="en-US" sz="3600" b="1" i="1" u="sng" dirty="0">
                <a:solidFill>
                  <a:schemeClr val="accent5">
                    <a:lumMod val="50000"/>
                  </a:schemeClr>
                </a:solidFill>
                <a:latin typeface="Candara" panose="020E0502030303020204" pitchFamily="34" charset="0"/>
              </a:rPr>
              <a:t>MUST</a:t>
            </a:r>
            <a:r>
              <a:rPr lang="en-US" altLang="en-US" sz="3600" b="1" i="1" dirty="0">
                <a:solidFill>
                  <a:schemeClr val="accent5">
                    <a:lumMod val="50000"/>
                  </a:schemeClr>
                </a:solidFill>
                <a:latin typeface="Candara" panose="020E0502030303020204" pitchFamily="34" charset="0"/>
              </a:rPr>
              <a:t> </a:t>
            </a: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Revelation 2:10</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242507" y="631806"/>
            <a:ext cx="8272843" cy="726137"/>
          </a:xfrm>
        </p:spPr>
        <p:txBody>
          <a:bodyPr/>
          <a:lstStyle/>
          <a:p>
            <a:pPr algn="l"/>
            <a:r>
              <a:rPr lang="en-US" sz="4000" b="1" dirty="0">
                <a:latin typeface="Candara" panose="020E0502030303020204" pitchFamily="34" charset="0"/>
              </a:rPr>
              <a:t>INTRODUCTION</a:t>
            </a: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77078" y="1485541"/>
            <a:ext cx="8478663" cy="4743211"/>
          </a:xfrm>
        </p:spPr>
        <p:txBody>
          <a:bodyPr/>
          <a:lstStyle/>
          <a:p>
            <a:pPr>
              <a:lnSpc>
                <a:spcPct val="100000"/>
              </a:lnSpc>
              <a:spcAft>
                <a:spcPts val="0"/>
              </a:spcAft>
            </a:pPr>
            <a:r>
              <a:rPr lang="en-US" sz="3200" dirty="0">
                <a:latin typeface="Candara" panose="020E0502030303020204" pitchFamily="34" charset="0"/>
              </a:rPr>
              <a:t>Have you ever been </a:t>
            </a:r>
            <a:r>
              <a:rPr lang="en-US" sz="3200" i="1" dirty="0">
                <a:latin typeface="Candara" panose="020E0502030303020204" pitchFamily="34" charset="0"/>
              </a:rPr>
              <a:t>delighted</a:t>
            </a:r>
            <a:r>
              <a:rPr lang="en-US" sz="3200" dirty="0">
                <a:latin typeface="Candara" panose="020E0502030303020204" pitchFamily="34" charset="0"/>
              </a:rPr>
              <a:t> by seeing a beggar?</a:t>
            </a:r>
          </a:p>
          <a:p>
            <a:pPr>
              <a:lnSpc>
                <a:spcPct val="100000"/>
              </a:lnSpc>
              <a:spcBef>
                <a:spcPts val="1200"/>
              </a:spcBef>
              <a:spcAft>
                <a:spcPts val="0"/>
              </a:spcAft>
            </a:pPr>
            <a:r>
              <a:rPr lang="en-US" sz="3200" dirty="0">
                <a:latin typeface="Candara" panose="020E0502030303020204" pitchFamily="34" charset="0"/>
              </a:rPr>
              <a:t>Does encountering someone </a:t>
            </a:r>
            <a:r>
              <a:rPr lang="en-US" sz="3200" i="1" dirty="0">
                <a:latin typeface="Candara" panose="020E0502030303020204" pitchFamily="34" charset="0"/>
              </a:rPr>
              <a:t>begging</a:t>
            </a:r>
            <a:r>
              <a:rPr lang="en-US" sz="3200" dirty="0">
                <a:latin typeface="Candara" panose="020E0502030303020204" pitchFamily="34" charset="0"/>
              </a:rPr>
              <a:t> make you happing or said?</a:t>
            </a:r>
          </a:p>
          <a:p>
            <a:pPr>
              <a:lnSpc>
                <a:spcPct val="100000"/>
              </a:lnSpc>
              <a:spcBef>
                <a:spcPts val="1200"/>
              </a:spcBef>
              <a:spcAft>
                <a:spcPts val="0"/>
              </a:spcAft>
            </a:pPr>
            <a:r>
              <a:rPr lang="en-US" sz="3200" dirty="0">
                <a:latin typeface="Candara" panose="020E0502030303020204" pitchFamily="34" charset="0"/>
              </a:rPr>
              <a:t>What comes to your mind when you hear the term </a:t>
            </a:r>
            <a:r>
              <a:rPr lang="en-US" sz="3200" b="1" i="1" dirty="0">
                <a:latin typeface="Candara" panose="020E0502030303020204" pitchFamily="34" charset="0"/>
              </a:rPr>
              <a:t>“beggar” </a:t>
            </a:r>
            <a:r>
              <a:rPr lang="en-US" sz="3200" i="1" dirty="0">
                <a:latin typeface="Candara" panose="020E0502030303020204" pitchFamily="34" charset="0"/>
              </a:rPr>
              <a:t>– Luke 16:19-20</a:t>
            </a:r>
          </a:p>
          <a:p>
            <a:pPr>
              <a:lnSpc>
                <a:spcPct val="100000"/>
              </a:lnSpc>
              <a:spcBef>
                <a:spcPts val="1200"/>
              </a:spcBef>
              <a:spcAft>
                <a:spcPts val="0"/>
              </a:spcAft>
            </a:pPr>
            <a:r>
              <a:rPr lang="en-US" sz="3200" i="1" dirty="0">
                <a:latin typeface="Candara" panose="020E0502030303020204" pitchFamily="34" charset="0"/>
              </a:rPr>
              <a:t>Beggers</a:t>
            </a:r>
            <a:r>
              <a:rPr lang="en-US" sz="3200" dirty="0">
                <a:latin typeface="Candara" panose="020E0502030303020204" pitchFamily="34" charset="0"/>
              </a:rPr>
              <a:t> in general are surely not </a:t>
            </a:r>
            <a:r>
              <a:rPr lang="en-US" sz="3200" i="1" dirty="0">
                <a:latin typeface="Candara" panose="020E0502030303020204" pitchFamily="34" charset="0"/>
              </a:rPr>
              <a:t>delightful</a:t>
            </a:r>
          </a:p>
          <a:p>
            <a:pPr>
              <a:lnSpc>
                <a:spcPct val="100000"/>
              </a:lnSpc>
              <a:spcBef>
                <a:spcPts val="1200"/>
              </a:spcBef>
              <a:spcAft>
                <a:spcPts val="0"/>
              </a:spcAft>
            </a:pPr>
            <a:r>
              <a:rPr lang="en-US" sz="3200" b="1" dirty="0">
                <a:solidFill>
                  <a:srgbClr val="FF0000"/>
                </a:solidFill>
                <a:latin typeface="Candara" panose="020E0502030303020204" pitchFamily="34" charset="0"/>
              </a:rPr>
              <a:t>The Bible records some “delightful beggars!”</a:t>
            </a: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2</a:t>
            </a:fld>
            <a:endParaRPr lang="en-US" dirty="0"/>
          </a:p>
        </p:txBody>
      </p:sp>
    </p:spTree>
    <p:extLst>
      <p:ext uri="{BB962C8B-B14F-4D97-AF65-F5344CB8AC3E}">
        <p14:creationId xmlns:p14="http://schemas.microsoft.com/office/powerpoint/2010/main" val="41143788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242507" y="631806"/>
            <a:ext cx="8838952" cy="726137"/>
          </a:xfrm>
        </p:spPr>
        <p:txBody>
          <a:bodyPr/>
          <a:lstStyle/>
          <a:p>
            <a:pPr algn="l"/>
            <a:r>
              <a:rPr lang="en-US" sz="4000" b="1" i="1" dirty="0">
                <a:latin typeface="Candara" panose="020E0502030303020204" pitchFamily="34" charset="0"/>
              </a:rPr>
              <a:t> </a:t>
            </a:r>
            <a:r>
              <a:rPr lang="en-US" sz="4000" b="1" i="1" dirty="0">
                <a:solidFill>
                  <a:schemeClr val="tx1"/>
                </a:solidFill>
                <a:latin typeface="Candara" panose="020E0502030303020204" pitchFamily="34" charset="0"/>
              </a:rPr>
              <a:t>“delight” </a:t>
            </a:r>
            <a:r>
              <a:rPr lang="en-US" sz="4000" b="1" dirty="0">
                <a:latin typeface="Candara" panose="020E0502030303020204" pitchFamily="34" charset="0"/>
              </a:rPr>
              <a:t>in the bible </a:t>
            </a:r>
            <a:r>
              <a:rPr lang="en-US" b="1" dirty="0">
                <a:latin typeface="Candara" panose="020E0502030303020204" pitchFamily="34" charset="0"/>
              </a:rPr>
              <a:t>(OT= 57 verses) </a:t>
            </a: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77078" y="1485541"/>
            <a:ext cx="8680174" cy="5372459"/>
          </a:xfrm>
        </p:spPr>
        <p:txBody>
          <a:bodyPr/>
          <a:lstStyle/>
          <a:p>
            <a:pPr>
              <a:lnSpc>
                <a:spcPct val="100000"/>
              </a:lnSpc>
              <a:spcAft>
                <a:spcPts val="0"/>
              </a:spcAft>
            </a:pPr>
            <a:r>
              <a:rPr lang="en-US" sz="3200" b="1" dirty="0">
                <a:latin typeface="Candara" panose="020E0502030303020204" pitchFamily="34" charset="0"/>
              </a:rPr>
              <a:t>This word found in 58 verses of the KJV</a:t>
            </a:r>
          </a:p>
          <a:p>
            <a:pPr marL="274320" indent="-274320">
              <a:lnSpc>
                <a:spcPct val="100000"/>
              </a:lnSpc>
              <a:spcAft>
                <a:spcPts val="0"/>
              </a:spcAft>
              <a:buFont typeface="Wingdings" panose="05000000000000000000" pitchFamily="2" charset="2"/>
              <a:buChar char="§"/>
            </a:pPr>
            <a:r>
              <a:rPr lang="en-US" sz="2800" b="1" i="1" dirty="0">
                <a:latin typeface="Candara" panose="020E0502030303020204" pitchFamily="34" charset="0"/>
              </a:rPr>
              <a:t>“Blessed is the man that walketh not in the counsel of the ungodly, nor </a:t>
            </a:r>
            <a:r>
              <a:rPr lang="en-US" sz="2800" b="1" i="1" dirty="0" err="1">
                <a:latin typeface="Candara" panose="020E0502030303020204" pitchFamily="34" charset="0"/>
              </a:rPr>
              <a:t>standeth</a:t>
            </a:r>
            <a:r>
              <a:rPr lang="en-US" sz="2800" b="1" i="1" dirty="0">
                <a:latin typeface="Candara" panose="020E0502030303020204" pitchFamily="34" charset="0"/>
              </a:rPr>
              <a:t> in the way of sinners, nor </a:t>
            </a:r>
            <a:r>
              <a:rPr lang="en-US" sz="2800" b="1" i="1" dirty="0" err="1">
                <a:latin typeface="Candara" panose="020E0502030303020204" pitchFamily="34" charset="0"/>
              </a:rPr>
              <a:t>sitteth</a:t>
            </a:r>
            <a:r>
              <a:rPr lang="en-US" sz="2800" b="1" i="1" dirty="0">
                <a:latin typeface="Candara" panose="020E0502030303020204" pitchFamily="34" charset="0"/>
              </a:rPr>
              <a:t> in the seat of the scornful. But his </a:t>
            </a:r>
            <a:r>
              <a:rPr lang="en-US" sz="2800" b="1" i="1" dirty="0">
                <a:solidFill>
                  <a:srgbClr val="FF0000"/>
                </a:solidFill>
                <a:latin typeface="Candara" panose="020E0502030303020204" pitchFamily="34" charset="0"/>
              </a:rPr>
              <a:t>delight</a:t>
            </a:r>
            <a:r>
              <a:rPr lang="en-US" sz="2800" b="1" i="1" dirty="0">
                <a:latin typeface="Candara" panose="020E0502030303020204" pitchFamily="34" charset="0"/>
              </a:rPr>
              <a:t> is in the law of the LORD; and in his law doth he meditate day and night” </a:t>
            </a:r>
            <a:r>
              <a:rPr lang="en-US" sz="2800" i="1" dirty="0">
                <a:latin typeface="Candara" panose="020E0502030303020204" pitchFamily="34" charset="0"/>
              </a:rPr>
              <a:t>– Psalms 1:1-2 KJV</a:t>
            </a:r>
          </a:p>
          <a:p>
            <a:pPr marL="274320" indent="-274320">
              <a:lnSpc>
                <a:spcPct val="100000"/>
              </a:lnSpc>
              <a:spcBef>
                <a:spcPts val="1200"/>
              </a:spcBef>
              <a:spcAft>
                <a:spcPts val="0"/>
              </a:spcAft>
              <a:buFont typeface="Wingdings" panose="05000000000000000000" pitchFamily="2" charset="2"/>
              <a:buChar char="§"/>
            </a:pPr>
            <a:r>
              <a:rPr lang="en-US" sz="2800" b="1" i="1" dirty="0">
                <a:latin typeface="Candara" panose="020E0502030303020204" pitchFamily="34" charset="0"/>
              </a:rPr>
              <a:t>“</a:t>
            </a:r>
            <a:r>
              <a:rPr lang="en-US" sz="2800" b="1" i="1" dirty="0">
                <a:solidFill>
                  <a:srgbClr val="FF0000"/>
                </a:solidFill>
                <a:latin typeface="Candara" panose="020E0502030303020204" pitchFamily="34" charset="0"/>
              </a:rPr>
              <a:t>Delight</a:t>
            </a:r>
            <a:r>
              <a:rPr lang="en-US" sz="2800" b="1" i="1" dirty="0">
                <a:latin typeface="Candara" panose="020E0502030303020204" pitchFamily="34" charset="0"/>
              </a:rPr>
              <a:t> thyself also in the LORD; and he shall give thee the desires of thine heart” </a:t>
            </a:r>
            <a:r>
              <a:rPr lang="en-US" sz="2800" i="1" dirty="0">
                <a:latin typeface="Candara" panose="020E0502030303020204" pitchFamily="34" charset="0"/>
              </a:rPr>
              <a:t>– Psalms 37:4 KJV</a:t>
            </a:r>
          </a:p>
          <a:p>
            <a:pPr marL="274320" indent="-274320">
              <a:lnSpc>
                <a:spcPct val="100000"/>
              </a:lnSpc>
              <a:spcBef>
                <a:spcPts val="1200"/>
              </a:spcBef>
              <a:spcAft>
                <a:spcPts val="0"/>
              </a:spcAft>
              <a:buFont typeface="Wingdings" panose="05000000000000000000" pitchFamily="2" charset="2"/>
              <a:buChar char="§"/>
            </a:pPr>
            <a:r>
              <a:rPr lang="en-US" sz="2800" b="1" i="1" dirty="0">
                <a:latin typeface="Candara" panose="020E0502030303020204" pitchFamily="34" charset="0"/>
              </a:rPr>
              <a:t>“I will </a:t>
            </a:r>
            <a:r>
              <a:rPr lang="en-US" sz="2800" b="1" i="1" dirty="0">
                <a:solidFill>
                  <a:srgbClr val="FF0000"/>
                </a:solidFill>
                <a:latin typeface="Candara" panose="020E0502030303020204" pitchFamily="34" charset="0"/>
              </a:rPr>
              <a:t>delight</a:t>
            </a:r>
            <a:r>
              <a:rPr lang="en-US" sz="2800" b="1" i="1" dirty="0">
                <a:latin typeface="Candara" panose="020E0502030303020204" pitchFamily="34" charset="0"/>
              </a:rPr>
              <a:t> myself in thy statutes: I will not forget thy word” </a:t>
            </a:r>
            <a:r>
              <a:rPr lang="en-US" sz="2800" i="1" dirty="0">
                <a:latin typeface="Candara" panose="020E0502030303020204" pitchFamily="34" charset="0"/>
              </a:rPr>
              <a:t>– Psalms 119:16 KJV</a:t>
            </a:r>
          </a:p>
          <a:p>
            <a:pPr marL="788670" lvl="1" indent="-274320">
              <a:lnSpc>
                <a:spcPct val="100000"/>
              </a:lnSpc>
              <a:spcBef>
                <a:spcPts val="0"/>
              </a:spcBef>
              <a:buFont typeface="Wingdings" panose="05000000000000000000" pitchFamily="2" charset="2"/>
              <a:buChar char="§"/>
            </a:pPr>
            <a:r>
              <a:rPr lang="en-US" sz="2400" i="1" dirty="0">
                <a:latin typeface="Candara" panose="020E0502030303020204" pitchFamily="34" charset="0"/>
              </a:rPr>
              <a:t>Cf.  Psalms 119:24, 35, 47, 70, 77, 174</a:t>
            </a: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3</a:t>
            </a:fld>
            <a:endParaRPr lang="en-US" dirty="0"/>
          </a:p>
        </p:txBody>
      </p:sp>
    </p:spTree>
    <p:extLst>
      <p:ext uri="{BB962C8B-B14F-4D97-AF65-F5344CB8AC3E}">
        <p14:creationId xmlns:p14="http://schemas.microsoft.com/office/powerpoint/2010/main" val="3069157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242507" y="631806"/>
            <a:ext cx="8838952" cy="726137"/>
          </a:xfrm>
        </p:spPr>
        <p:txBody>
          <a:bodyPr/>
          <a:lstStyle/>
          <a:p>
            <a:pPr algn="l"/>
            <a:r>
              <a:rPr lang="en-US" sz="4000" b="1" i="1" dirty="0">
                <a:latin typeface="Candara" panose="020E0502030303020204" pitchFamily="34" charset="0"/>
              </a:rPr>
              <a:t> </a:t>
            </a:r>
            <a:r>
              <a:rPr lang="en-US" sz="4000" b="1" i="1" dirty="0">
                <a:solidFill>
                  <a:schemeClr val="tx1"/>
                </a:solidFill>
                <a:latin typeface="Candara" panose="020E0502030303020204" pitchFamily="34" charset="0"/>
              </a:rPr>
              <a:t>“delight” </a:t>
            </a:r>
            <a:r>
              <a:rPr lang="en-US" sz="4000" b="1" dirty="0">
                <a:latin typeface="Candara" panose="020E0502030303020204" pitchFamily="34" charset="0"/>
              </a:rPr>
              <a:t>in the bible </a:t>
            </a:r>
            <a:r>
              <a:rPr lang="en-US" b="1" dirty="0">
                <a:latin typeface="Candara" panose="020E0502030303020204" pitchFamily="34" charset="0"/>
              </a:rPr>
              <a:t>(NT= 1 verse) </a:t>
            </a: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77078" y="1485541"/>
            <a:ext cx="8680174" cy="5372459"/>
          </a:xfrm>
        </p:spPr>
        <p:txBody>
          <a:bodyPr/>
          <a:lstStyle/>
          <a:p>
            <a:pPr>
              <a:lnSpc>
                <a:spcPct val="100000"/>
              </a:lnSpc>
              <a:spcAft>
                <a:spcPts val="0"/>
              </a:spcAft>
            </a:pPr>
            <a:r>
              <a:rPr lang="en-US" sz="3200" b="1" dirty="0">
                <a:latin typeface="Candara" panose="020E0502030303020204" pitchFamily="34" charset="0"/>
              </a:rPr>
              <a:t>This word found in 58 verses of the KJV</a:t>
            </a:r>
          </a:p>
          <a:p>
            <a:pPr marL="274320" indent="-274320">
              <a:lnSpc>
                <a:spcPct val="100000"/>
              </a:lnSpc>
              <a:spcAft>
                <a:spcPts val="0"/>
              </a:spcAft>
              <a:buFont typeface="Wingdings" panose="05000000000000000000" pitchFamily="2" charset="2"/>
              <a:buChar char="§"/>
            </a:pPr>
            <a:r>
              <a:rPr lang="en-US" sz="2800" b="1" i="1" dirty="0">
                <a:latin typeface="Candara" panose="020E0502030303020204" pitchFamily="34" charset="0"/>
              </a:rPr>
              <a:t>“I find then a law, that evil is present with me, the one who wills to do good. For I </a:t>
            </a:r>
            <a:r>
              <a:rPr lang="en-US" sz="2800" b="1" i="1" dirty="0">
                <a:solidFill>
                  <a:srgbClr val="FF0000"/>
                </a:solidFill>
                <a:latin typeface="Candara" panose="020E0502030303020204" pitchFamily="34" charset="0"/>
              </a:rPr>
              <a:t>delight</a:t>
            </a:r>
            <a:r>
              <a:rPr lang="en-US" sz="2800" b="1" i="1" dirty="0">
                <a:latin typeface="Candara" panose="020E0502030303020204" pitchFamily="34" charset="0"/>
              </a:rPr>
              <a:t> in the law of God according to the inward man. But I see another law in my members, warring against the law of my mind, and bringing me into captivity to the law of sin which is in my members. O wretched man that I am! Who will deliver me from this body of death? I thank God--through Jesus Christ our Lord! So then, with the mind I myself serve the law of God, but with the flesh the law of sin” </a:t>
            </a:r>
            <a:r>
              <a:rPr lang="en-US" sz="2800" i="1" dirty="0">
                <a:latin typeface="Candara" panose="020E0502030303020204" pitchFamily="34" charset="0"/>
              </a:rPr>
              <a:t>– Romans 7:21-25 NKJV</a:t>
            </a: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4</a:t>
            </a:fld>
            <a:endParaRPr lang="en-US" dirty="0"/>
          </a:p>
        </p:txBody>
      </p:sp>
    </p:spTree>
    <p:extLst>
      <p:ext uri="{BB962C8B-B14F-4D97-AF65-F5344CB8AC3E}">
        <p14:creationId xmlns:p14="http://schemas.microsoft.com/office/powerpoint/2010/main" val="2789453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242507" y="631806"/>
            <a:ext cx="8838952" cy="726137"/>
          </a:xfrm>
        </p:spPr>
        <p:txBody>
          <a:bodyPr/>
          <a:lstStyle/>
          <a:p>
            <a:pPr algn="l"/>
            <a:r>
              <a:rPr lang="en-US" sz="4000" b="1" i="1" dirty="0">
                <a:latin typeface="Candara" panose="020E0502030303020204" pitchFamily="34" charset="0"/>
              </a:rPr>
              <a:t> </a:t>
            </a:r>
            <a:r>
              <a:rPr lang="en-US" sz="4000" b="1" i="1" dirty="0">
                <a:solidFill>
                  <a:schemeClr val="tx1"/>
                </a:solidFill>
                <a:latin typeface="Candara" panose="020E0502030303020204" pitchFamily="34" charset="0"/>
              </a:rPr>
              <a:t>“delightful beggars”</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77078" y="1485542"/>
            <a:ext cx="8189843" cy="4870810"/>
          </a:xfrm>
        </p:spPr>
        <p:txBody>
          <a:bodyPr/>
          <a:lstStyle/>
          <a:p>
            <a:pPr>
              <a:lnSpc>
                <a:spcPct val="100000"/>
              </a:lnSpc>
              <a:spcAft>
                <a:spcPts val="0"/>
              </a:spcAft>
            </a:pPr>
            <a:r>
              <a:rPr lang="en-US" sz="3200" b="1" dirty="0">
                <a:latin typeface="Candara" panose="020E0502030303020204" pitchFamily="34" charset="0"/>
              </a:rPr>
              <a:t>Paul was a </a:t>
            </a:r>
            <a:r>
              <a:rPr lang="en-US" sz="3200" b="1" dirty="0">
                <a:solidFill>
                  <a:srgbClr val="FF0000"/>
                </a:solidFill>
                <a:latin typeface="Candara" panose="020E0502030303020204" pitchFamily="34" charset="0"/>
              </a:rPr>
              <a:t>“delightful beggar” </a:t>
            </a:r>
            <a:r>
              <a:rPr lang="en-US" sz="3200" dirty="0">
                <a:latin typeface="Candara" panose="020E0502030303020204" pitchFamily="34" charset="0"/>
              </a:rPr>
              <a:t>–</a:t>
            </a:r>
            <a:r>
              <a:rPr lang="en-US" sz="3200" b="1" dirty="0">
                <a:latin typeface="Candara" panose="020E0502030303020204" pitchFamily="34" charset="0"/>
              </a:rPr>
              <a:t> How So?</a:t>
            </a:r>
          </a:p>
          <a:p>
            <a:pPr marL="274320" indent="-274320">
              <a:lnSpc>
                <a:spcPct val="100000"/>
              </a:lnSpc>
              <a:spcBef>
                <a:spcPts val="600"/>
              </a:spcBef>
              <a:spcAft>
                <a:spcPts val="0"/>
              </a:spcAft>
              <a:buFont typeface="Wingdings" panose="05000000000000000000" pitchFamily="2" charset="2"/>
              <a:buChar char="§"/>
            </a:pPr>
            <a:r>
              <a:rPr lang="en-US" sz="3000" dirty="0">
                <a:latin typeface="Candara" panose="020E0502030303020204" pitchFamily="34" charset="0"/>
              </a:rPr>
              <a:t>He </a:t>
            </a:r>
            <a:r>
              <a:rPr lang="en-US" sz="3000" i="1" dirty="0">
                <a:latin typeface="Candara" panose="020E0502030303020204" pitchFamily="34" charset="0"/>
              </a:rPr>
              <a:t>delighted</a:t>
            </a:r>
            <a:r>
              <a:rPr lang="en-US" sz="3000" dirty="0">
                <a:latin typeface="Candara" panose="020E0502030303020204" pitchFamily="34" charset="0"/>
              </a:rPr>
              <a:t> in the </a:t>
            </a:r>
            <a:r>
              <a:rPr lang="en-US" sz="3000" b="1" i="1" dirty="0">
                <a:latin typeface="Candara" panose="020E0502030303020204" pitchFamily="34" charset="0"/>
              </a:rPr>
              <a:t>“Law of Christ” </a:t>
            </a:r>
            <a:r>
              <a:rPr lang="en-US" sz="3000" dirty="0">
                <a:latin typeface="Candara" panose="020E0502030303020204" pitchFamily="34" charset="0"/>
              </a:rPr>
              <a:t>that would free one from the law of sin and death!</a:t>
            </a:r>
          </a:p>
          <a:p>
            <a:pPr marL="274320" indent="-274320">
              <a:lnSpc>
                <a:spcPct val="100000"/>
              </a:lnSpc>
              <a:spcBef>
                <a:spcPts val="600"/>
              </a:spcBef>
              <a:spcAft>
                <a:spcPts val="0"/>
              </a:spcAft>
              <a:buFont typeface="Wingdings" panose="05000000000000000000" pitchFamily="2" charset="2"/>
              <a:buChar char="§"/>
            </a:pPr>
            <a:r>
              <a:rPr lang="en-US" sz="3000" dirty="0">
                <a:latin typeface="Candara" panose="020E0502030303020204" pitchFamily="34" charset="0"/>
              </a:rPr>
              <a:t>He demonstrated his </a:t>
            </a:r>
            <a:r>
              <a:rPr lang="en-US" sz="3000" i="1" dirty="0">
                <a:latin typeface="Candara" panose="020E0502030303020204" pitchFamily="34" charset="0"/>
              </a:rPr>
              <a:t>delight</a:t>
            </a:r>
            <a:r>
              <a:rPr lang="en-US" sz="3000" dirty="0">
                <a:latin typeface="Candara" panose="020E0502030303020204" pitchFamily="34" charset="0"/>
              </a:rPr>
              <a:t>, in teaching the gospel of Christ and then</a:t>
            </a:r>
            <a:r>
              <a:rPr lang="en-US" sz="3000" b="1" dirty="0">
                <a:latin typeface="Candara" panose="020E0502030303020204" pitchFamily="34" charset="0"/>
              </a:rPr>
              <a:t> </a:t>
            </a:r>
            <a:r>
              <a:rPr lang="en-US" sz="3000" b="1" i="1" dirty="0">
                <a:latin typeface="Candara" panose="020E0502030303020204" pitchFamily="34" charset="0"/>
              </a:rPr>
              <a:t>begging</a:t>
            </a:r>
            <a:r>
              <a:rPr lang="en-US" sz="3000" b="1" dirty="0">
                <a:latin typeface="Candara" panose="020E0502030303020204" pitchFamily="34" charset="0"/>
              </a:rPr>
              <a:t> </a:t>
            </a:r>
            <a:r>
              <a:rPr lang="en-US" sz="3000" dirty="0">
                <a:latin typeface="Candara" panose="020E0502030303020204" pitchFamily="34" charset="0"/>
              </a:rPr>
              <a:t>those he taught to be obedient to the gospel call</a:t>
            </a:r>
          </a:p>
          <a:p>
            <a:pPr marL="548640" lvl="1" indent="-274320">
              <a:lnSpc>
                <a:spcPct val="100000"/>
              </a:lnSpc>
              <a:spcBef>
                <a:spcPts val="600"/>
              </a:spcBef>
              <a:buFont typeface="Wingdings" panose="05000000000000000000" pitchFamily="2" charset="2"/>
              <a:buChar char="§"/>
            </a:pPr>
            <a:r>
              <a:rPr lang="en-US" sz="2800" b="1" i="1" dirty="0">
                <a:latin typeface="Candara" panose="020E0502030303020204" pitchFamily="34" charset="0"/>
              </a:rPr>
              <a:t>“</a:t>
            </a:r>
            <a:r>
              <a:rPr lang="en-US" sz="2800" b="1" i="1" u="none" strike="noStrike" baseline="0" dirty="0">
                <a:solidFill>
                  <a:srgbClr val="292F33"/>
                </a:solidFill>
                <a:latin typeface="Candara" panose="020E0502030303020204" pitchFamily="34" charset="0"/>
              </a:rPr>
              <a:t>Therefore, we are ambassadors for Christ, God making his appeal through us. We </a:t>
            </a:r>
            <a:r>
              <a:rPr lang="en-US" sz="2800" b="1" i="1" u="none" strike="noStrike" baseline="0" dirty="0">
                <a:solidFill>
                  <a:srgbClr val="FF0000"/>
                </a:solidFill>
                <a:latin typeface="Candara" panose="020E0502030303020204" pitchFamily="34" charset="0"/>
              </a:rPr>
              <a:t>implore</a:t>
            </a:r>
            <a:r>
              <a:rPr lang="en-US" sz="2800" b="1" i="1" u="none" strike="noStrike" baseline="0" dirty="0">
                <a:solidFill>
                  <a:srgbClr val="292F33"/>
                </a:solidFill>
                <a:latin typeface="Candara" panose="020E0502030303020204" pitchFamily="34" charset="0"/>
              </a:rPr>
              <a:t> you on behalf of Christ, be reconciled to God”</a:t>
            </a:r>
          </a:p>
          <a:p>
            <a:pPr marL="891540" lvl="2" indent="-274320">
              <a:lnSpc>
                <a:spcPct val="100000"/>
              </a:lnSpc>
              <a:spcBef>
                <a:spcPts val="0"/>
              </a:spcBef>
              <a:buFont typeface="Wingdings" panose="05000000000000000000" pitchFamily="2" charset="2"/>
              <a:buChar char="§"/>
            </a:pPr>
            <a:r>
              <a:rPr lang="en-US" sz="2500" i="1" u="none" strike="noStrike" baseline="0" dirty="0">
                <a:solidFill>
                  <a:srgbClr val="292F33"/>
                </a:solidFill>
                <a:latin typeface="Candara" panose="020E0502030303020204" pitchFamily="34" charset="0"/>
              </a:rPr>
              <a:t>2 Cor. 5:20 ESV</a:t>
            </a:r>
            <a:endParaRPr lang="en-US" sz="2500" dirty="0">
              <a:latin typeface="Candara" panose="020E0502030303020204" pitchFamily="34" charset="0"/>
            </a:endParaRPr>
          </a:p>
          <a:p>
            <a:pPr marL="274320" indent="-274320">
              <a:lnSpc>
                <a:spcPct val="100000"/>
              </a:lnSpc>
              <a:spcBef>
                <a:spcPts val="600"/>
              </a:spcBef>
              <a:spcAft>
                <a:spcPts val="0"/>
              </a:spcAft>
              <a:buFont typeface="Wingdings" panose="05000000000000000000" pitchFamily="2" charset="2"/>
              <a:buChar char="§"/>
            </a:pPr>
            <a:endParaRPr lang="en-US" sz="2800" dirty="0">
              <a:latin typeface="Candara" panose="020E0502030303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5</a:t>
            </a:fld>
            <a:endParaRPr lang="en-US" dirty="0"/>
          </a:p>
        </p:txBody>
      </p:sp>
    </p:spTree>
    <p:extLst>
      <p:ext uri="{BB962C8B-B14F-4D97-AF65-F5344CB8AC3E}">
        <p14:creationId xmlns:p14="http://schemas.microsoft.com/office/powerpoint/2010/main" val="494862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242507" y="631806"/>
            <a:ext cx="8838952" cy="726137"/>
          </a:xfrm>
        </p:spPr>
        <p:txBody>
          <a:bodyPr/>
          <a:lstStyle/>
          <a:p>
            <a:pPr algn="l"/>
            <a:r>
              <a:rPr lang="en-US" sz="4000" b="1" i="1" dirty="0">
                <a:latin typeface="Candara" panose="020E0502030303020204" pitchFamily="34" charset="0"/>
              </a:rPr>
              <a:t> </a:t>
            </a:r>
            <a:r>
              <a:rPr lang="en-US" sz="4000" b="1" dirty="0">
                <a:latin typeface="Candara" panose="020E0502030303020204" pitchFamily="34" charset="0"/>
              </a:rPr>
              <a:t>Paul’s </a:t>
            </a:r>
            <a:r>
              <a:rPr lang="en-US" sz="4000" b="1" i="1" dirty="0">
                <a:solidFill>
                  <a:schemeClr val="tx1"/>
                </a:solidFill>
                <a:latin typeface="Candara" panose="020E0502030303020204" pitchFamily="34" charset="0"/>
              </a:rPr>
              <a:t>begging</a:t>
            </a:r>
            <a:r>
              <a:rPr lang="en-US" sz="4000" b="1" dirty="0">
                <a:latin typeface="Candara" panose="020E0502030303020204" pitchFamily="34" charset="0"/>
              </a:rPr>
              <a:t> defined</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77077" y="1485542"/>
            <a:ext cx="8617633" cy="5235934"/>
          </a:xfrm>
        </p:spPr>
        <p:txBody>
          <a:bodyPr/>
          <a:lstStyle/>
          <a:p>
            <a:pPr marL="0" lvl="1" indent="0">
              <a:lnSpc>
                <a:spcPct val="100000"/>
              </a:lnSpc>
              <a:spcBef>
                <a:spcPts val="600"/>
              </a:spcBef>
              <a:buNone/>
            </a:pPr>
            <a:r>
              <a:rPr lang="en-US" sz="3200" b="1" i="1" dirty="0">
                <a:latin typeface="Candara" panose="020E0502030303020204" pitchFamily="34" charset="0"/>
              </a:rPr>
              <a:t>“</a:t>
            </a:r>
            <a:r>
              <a:rPr lang="en-US" sz="3200" b="1" i="1" u="none" strike="noStrike" baseline="0" dirty="0">
                <a:solidFill>
                  <a:srgbClr val="292F33"/>
                </a:solidFill>
                <a:latin typeface="Candara" panose="020E0502030303020204" pitchFamily="34" charset="0"/>
              </a:rPr>
              <a:t>Therefore, we are ambassadors for Christ, God making his appeal through us. We </a:t>
            </a:r>
            <a:r>
              <a:rPr lang="en-US" sz="3200" b="1" i="1" u="none" strike="noStrike" baseline="0" dirty="0">
                <a:solidFill>
                  <a:srgbClr val="FF0000"/>
                </a:solidFill>
                <a:latin typeface="Candara" panose="020E0502030303020204" pitchFamily="34" charset="0"/>
              </a:rPr>
              <a:t>implore</a:t>
            </a:r>
            <a:r>
              <a:rPr lang="en-US" sz="3200" b="1" i="1" u="none" strike="noStrike" baseline="0" dirty="0">
                <a:solidFill>
                  <a:srgbClr val="292F33"/>
                </a:solidFill>
                <a:latin typeface="Candara" panose="020E0502030303020204" pitchFamily="34" charset="0"/>
              </a:rPr>
              <a:t> you on behalf of Christ, be reconciled to God”</a:t>
            </a:r>
          </a:p>
          <a:p>
            <a:pPr marL="617220" lvl="3" indent="-274320">
              <a:lnSpc>
                <a:spcPct val="100000"/>
              </a:lnSpc>
              <a:spcBef>
                <a:spcPts val="0"/>
              </a:spcBef>
              <a:buFont typeface="Wingdings" panose="05000000000000000000" pitchFamily="2" charset="2"/>
              <a:buChar char="§"/>
            </a:pPr>
            <a:r>
              <a:rPr lang="en-US" sz="2650" i="1" u="none" strike="noStrike" baseline="0" dirty="0">
                <a:solidFill>
                  <a:srgbClr val="292F33"/>
                </a:solidFill>
                <a:latin typeface="Candara" panose="020E0502030303020204" pitchFamily="34" charset="0"/>
              </a:rPr>
              <a:t>2 Cor. 5:20</a:t>
            </a:r>
            <a:r>
              <a:rPr lang="en-US" sz="2650" i="1" dirty="0">
                <a:solidFill>
                  <a:srgbClr val="292F33"/>
                </a:solidFill>
                <a:latin typeface="Candara" panose="020E0502030303020204" pitchFamily="34" charset="0"/>
              </a:rPr>
              <a:t> </a:t>
            </a:r>
            <a:r>
              <a:rPr lang="en-US" sz="2650" i="1" u="none" strike="noStrike" baseline="0" dirty="0">
                <a:solidFill>
                  <a:srgbClr val="292F33"/>
                </a:solidFill>
                <a:latin typeface="Candara" panose="020E0502030303020204" pitchFamily="34" charset="0"/>
              </a:rPr>
              <a:t>ESV</a:t>
            </a:r>
            <a:endParaRPr lang="en-US" sz="2650" dirty="0">
              <a:latin typeface="Candara" panose="020E0502030303020204" pitchFamily="34" charset="0"/>
            </a:endParaRPr>
          </a:p>
          <a:p>
            <a:pPr marL="274320" indent="-274320">
              <a:lnSpc>
                <a:spcPct val="100000"/>
              </a:lnSpc>
              <a:spcBef>
                <a:spcPts val="1200"/>
              </a:spcBef>
              <a:spcAft>
                <a:spcPts val="0"/>
              </a:spcAft>
              <a:buFont typeface="Wingdings" panose="05000000000000000000" pitchFamily="2" charset="2"/>
              <a:buChar char="§"/>
            </a:pPr>
            <a:r>
              <a:rPr lang="en-US" sz="2800" dirty="0">
                <a:latin typeface="Candara" panose="020E0502030303020204" pitchFamily="34" charset="0"/>
              </a:rPr>
              <a:t>The word </a:t>
            </a:r>
            <a:r>
              <a:rPr lang="en-US" sz="2800" b="1" i="1" dirty="0">
                <a:latin typeface="Candara" panose="020E0502030303020204" pitchFamily="34" charset="0"/>
              </a:rPr>
              <a:t>“implore” </a:t>
            </a:r>
            <a:r>
              <a:rPr lang="en-US" sz="2800" dirty="0">
                <a:latin typeface="Candara" panose="020E0502030303020204" pitchFamily="34" charset="0"/>
              </a:rPr>
              <a:t>used in the ESV has the meaning of </a:t>
            </a:r>
            <a:r>
              <a:rPr lang="en-US" sz="2800" i="1" dirty="0">
                <a:latin typeface="Candara" panose="020E0502030303020204" pitchFamily="34" charset="0"/>
              </a:rPr>
              <a:t>begging, entreating, praying, urging, pleading, beseeching!</a:t>
            </a:r>
          </a:p>
          <a:p>
            <a:pPr marL="274320" indent="-274320">
              <a:lnSpc>
                <a:spcPct val="100000"/>
              </a:lnSpc>
              <a:spcBef>
                <a:spcPts val="1200"/>
              </a:spcBef>
              <a:spcAft>
                <a:spcPts val="0"/>
              </a:spcAft>
              <a:buFont typeface="Wingdings" panose="05000000000000000000" pitchFamily="2" charset="2"/>
              <a:buChar char="§"/>
            </a:pPr>
            <a:r>
              <a:rPr lang="en-US" sz="2800" dirty="0">
                <a:latin typeface="Candara" panose="020E0502030303020204" pitchFamily="34" charset="0"/>
              </a:rPr>
              <a:t>This </a:t>
            </a:r>
            <a:r>
              <a:rPr lang="en-US" sz="2800" b="1" i="1" dirty="0">
                <a:latin typeface="Candara" panose="020E0502030303020204" pitchFamily="34" charset="0"/>
              </a:rPr>
              <a:t>begging</a:t>
            </a:r>
            <a:r>
              <a:rPr lang="en-US" sz="2800" dirty="0">
                <a:latin typeface="Candara" panose="020E0502030303020204" pitchFamily="34" charset="0"/>
              </a:rPr>
              <a:t> of Paul on their behalf is pointed to being </a:t>
            </a:r>
            <a:r>
              <a:rPr lang="en-US" sz="2800" b="1" i="1" dirty="0">
                <a:latin typeface="Candara" panose="020E0502030303020204" pitchFamily="34" charset="0"/>
              </a:rPr>
              <a:t>reconciled</a:t>
            </a:r>
            <a:r>
              <a:rPr lang="en-US" sz="2800" dirty="0">
                <a:latin typeface="Candara" panose="020E0502030303020204" pitchFamily="34" charset="0"/>
              </a:rPr>
              <a:t> to God! They had errors to correct, and Paul demonstrates </a:t>
            </a:r>
            <a:r>
              <a:rPr lang="en-US" sz="2800" i="1" dirty="0">
                <a:latin typeface="Candara" panose="020E0502030303020204" pitchFamily="34" charset="0"/>
              </a:rPr>
              <a:t>urgency</a:t>
            </a:r>
            <a:r>
              <a:rPr lang="en-US" sz="2800" dirty="0">
                <a:latin typeface="Candara" panose="020E0502030303020204" pitchFamily="34" charset="0"/>
              </a:rPr>
              <a:t> in this matter!</a:t>
            </a:r>
          </a:p>
          <a:p>
            <a:pPr>
              <a:lnSpc>
                <a:spcPct val="100000"/>
              </a:lnSpc>
              <a:spcBef>
                <a:spcPts val="600"/>
              </a:spcBef>
              <a:spcAft>
                <a:spcPts val="0"/>
              </a:spcAft>
            </a:pPr>
            <a:endParaRPr lang="en-US" sz="2800" dirty="0">
              <a:latin typeface="Candara" panose="020E0502030303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6</a:t>
            </a:fld>
            <a:endParaRPr lang="en-US" dirty="0"/>
          </a:p>
        </p:txBody>
      </p:sp>
    </p:spTree>
    <p:extLst>
      <p:ext uri="{BB962C8B-B14F-4D97-AF65-F5344CB8AC3E}">
        <p14:creationId xmlns:p14="http://schemas.microsoft.com/office/powerpoint/2010/main" val="1941344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242506" y="631806"/>
            <a:ext cx="8901493" cy="726137"/>
          </a:xfrm>
        </p:spPr>
        <p:txBody>
          <a:bodyPr/>
          <a:lstStyle/>
          <a:p>
            <a:pPr algn="l"/>
            <a:r>
              <a:rPr lang="en-US" sz="4000" b="1" i="1" dirty="0">
                <a:latin typeface="Candara" panose="020E0502030303020204" pitchFamily="34" charset="0"/>
              </a:rPr>
              <a:t> </a:t>
            </a:r>
            <a:r>
              <a:rPr lang="en-US" sz="4000" b="1" dirty="0">
                <a:latin typeface="Candara" panose="020E0502030303020204" pitchFamily="34" charset="0"/>
              </a:rPr>
              <a:t>Paul also </a:t>
            </a:r>
            <a:r>
              <a:rPr lang="en-US" sz="4000" b="1" i="1" dirty="0">
                <a:solidFill>
                  <a:schemeClr val="tx1"/>
                </a:solidFill>
                <a:latin typeface="Candara" panose="020E0502030303020204" pitchFamily="34" charset="0"/>
              </a:rPr>
              <a:t>begged</a:t>
            </a:r>
            <a:r>
              <a:rPr lang="en-US" sz="4000" b="1" dirty="0">
                <a:latin typeface="Candara" panose="020E0502030303020204" pitchFamily="34" charset="0"/>
              </a:rPr>
              <a:t> brethren to…</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77077" y="1485542"/>
            <a:ext cx="8617633" cy="5235934"/>
          </a:xfrm>
        </p:spPr>
        <p:txBody>
          <a:bodyPr/>
          <a:lstStyle/>
          <a:p>
            <a:pPr>
              <a:lnSpc>
                <a:spcPct val="100000"/>
              </a:lnSpc>
              <a:spcBef>
                <a:spcPts val="600"/>
              </a:spcBef>
              <a:spcAft>
                <a:spcPts val="0"/>
              </a:spcAft>
            </a:pPr>
            <a:r>
              <a:rPr lang="en-US" sz="3200" b="1" dirty="0">
                <a:latin typeface="Candara" panose="020E0502030303020204" pitchFamily="34" charset="0"/>
              </a:rPr>
              <a:t>Speak the same thing </a:t>
            </a:r>
            <a:r>
              <a:rPr lang="en-US" sz="3200" i="1" dirty="0">
                <a:latin typeface="Candara" panose="020E0502030303020204" pitchFamily="34" charset="0"/>
              </a:rPr>
              <a:t>– 1 Cor. 1:10 NJKV</a:t>
            </a:r>
          </a:p>
          <a:p>
            <a:pPr>
              <a:lnSpc>
                <a:spcPct val="100000"/>
              </a:lnSpc>
              <a:spcBef>
                <a:spcPts val="1200"/>
              </a:spcBef>
              <a:spcAft>
                <a:spcPts val="0"/>
              </a:spcAft>
            </a:pPr>
            <a:r>
              <a:rPr lang="en-US" sz="3200" b="1" dirty="0">
                <a:latin typeface="Candara" panose="020E0502030303020204" pitchFamily="34" charset="0"/>
              </a:rPr>
              <a:t>Not receive God’s grace in vain</a:t>
            </a:r>
          </a:p>
          <a:p>
            <a:pPr marL="274320" indent="-274320">
              <a:lnSpc>
                <a:spcPct val="100000"/>
              </a:lnSpc>
              <a:spcAft>
                <a:spcPts val="0"/>
              </a:spcAft>
              <a:buFont typeface="Wingdings" panose="05000000000000000000" pitchFamily="2" charset="2"/>
              <a:buChar char="§"/>
            </a:pPr>
            <a:r>
              <a:rPr lang="en-US" sz="2800" i="1" dirty="0">
                <a:latin typeface="Candara" panose="020E0502030303020204" pitchFamily="34" charset="0"/>
              </a:rPr>
              <a:t> 2 Cor. 6:10 NASV</a:t>
            </a:r>
          </a:p>
          <a:p>
            <a:pPr>
              <a:lnSpc>
                <a:spcPct val="100000"/>
              </a:lnSpc>
              <a:spcBef>
                <a:spcPts val="1200"/>
              </a:spcBef>
              <a:spcAft>
                <a:spcPts val="0"/>
              </a:spcAft>
            </a:pPr>
            <a:r>
              <a:rPr lang="en-US" sz="3200" b="1" dirty="0">
                <a:latin typeface="Candara" panose="020E0502030303020204" pitchFamily="34" charset="0"/>
              </a:rPr>
              <a:t>Present your bodies a living and holy sacr</a:t>
            </a:r>
            <a:r>
              <a:rPr lang="en-US" sz="3200" b="1" i="1" dirty="0">
                <a:latin typeface="Candara" panose="020E0502030303020204" pitchFamily="34" charset="0"/>
              </a:rPr>
              <a:t>ifice</a:t>
            </a:r>
          </a:p>
          <a:p>
            <a:pPr marL="274320" indent="-274320">
              <a:lnSpc>
                <a:spcPct val="100000"/>
              </a:lnSpc>
              <a:spcAft>
                <a:spcPts val="0"/>
              </a:spcAft>
              <a:buFont typeface="Wingdings" panose="05000000000000000000" pitchFamily="2" charset="2"/>
              <a:buChar char="§"/>
            </a:pPr>
            <a:r>
              <a:rPr lang="en-US" sz="2800" dirty="0">
                <a:latin typeface="Candara" panose="020E0502030303020204" pitchFamily="34" charset="0"/>
              </a:rPr>
              <a:t>Rom. 12:1-2 NAS95</a:t>
            </a:r>
          </a:p>
          <a:p>
            <a:pPr>
              <a:lnSpc>
                <a:spcPct val="100000"/>
              </a:lnSpc>
              <a:spcBef>
                <a:spcPts val="1200"/>
              </a:spcBef>
              <a:spcAft>
                <a:spcPts val="0"/>
              </a:spcAft>
            </a:pPr>
            <a:r>
              <a:rPr lang="en-US" sz="3200" b="1" dirty="0">
                <a:latin typeface="Candara" panose="020E0502030303020204" pitchFamily="34" charset="0"/>
              </a:rPr>
              <a:t>Walk worthy of your calling </a:t>
            </a:r>
            <a:r>
              <a:rPr lang="en-US" sz="3200" i="1" dirty="0">
                <a:latin typeface="Candara" panose="020E0502030303020204" pitchFamily="34" charset="0"/>
              </a:rPr>
              <a:t>– Eph. 4:1 NAS95</a:t>
            </a:r>
            <a:endParaRPr lang="en-US" sz="2800" dirty="0">
              <a:latin typeface="Candara" panose="020E0502030303020204" pitchFamily="34" charset="0"/>
            </a:endParaRPr>
          </a:p>
          <a:p>
            <a:pPr>
              <a:lnSpc>
                <a:spcPct val="100000"/>
              </a:lnSpc>
              <a:spcBef>
                <a:spcPts val="1200"/>
              </a:spcBef>
              <a:spcAft>
                <a:spcPts val="0"/>
              </a:spcAft>
            </a:pPr>
            <a:r>
              <a:rPr lang="en-US" sz="3200" b="1" dirty="0">
                <a:latin typeface="Candara" panose="020E0502030303020204" pitchFamily="34" charset="0"/>
              </a:rPr>
              <a:t>Admonish, encourage, help, be patient</a:t>
            </a:r>
          </a:p>
          <a:p>
            <a:pPr marL="274320" indent="-274320">
              <a:lnSpc>
                <a:spcPct val="100000"/>
              </a:lnSpc>
              <a:spcAft>
                <a:spcPts val="0"/>
              </a:spcAft>
              <a:buFont typeface="Wingdings" panose="05000000000000000000" pitchFamily="2" charset="2"/>
              <a:buChar char="§"/>
            </a:pPr>
            <a:r>
              <a:rPr lang="en-US" sz="2800" i="1" dirty="0">
                <a:latin typeface="Candara" panose="020E0502030303020204" pitchFamily="34" charset="0"/>
              </a:rPr>
              <a:t>1 Thess. 5:14 NAS95</a:t>
            </a:r>
          </a:p>
          <a:p>
            <a:pPr>
              <a:lnSpc>
                <a:spcPct val="100000"/>
              </a:lnSpc>
              <a:spcBef>
                <a:spcPts val="1200"/>
              </a:spcBef>
              <a:spcAft>
                <a:spcPts val="0"/>
              </a:spcAft>
            </a:pPr>
            <a:r>
              <a:rPr lang="en-US" sz="3200" b="1" dirty="0">
                <a:latin typeface="Candara" panose="020E0502030303020204" pitchFamily="34" charset="0"/>
              </a:rPr>
              <a:t>Excel still more </a:t>
            </a:r>
            <a:r>
              <a:rPr lang="en-US" sz="3200" i="1" dirty="0">
                <a:latin typeface="Candara" panose="020E0502030303020204" pitchFamily="34" charset="0"/>
              </a:rPr>
              <a:t>– 1 Thess. 4:1, 9-10 NAS95</a:t>
            </a: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7</a:t>
            </a:fld>
            <a:endParaRPr lang="en-US" dirty="0"/>
          </a:p>
        </p:txBody>
      </p:sp>
    </p:spTree>
    <p:extLst>
      <p:ext uri="{BB962C8B-B14F-4D97-AF65-F5344CB8AC3E}">
        <p14:creationId xmlns:p14="http://schemas.microsoft.com/office/powerpoint/2010/main" val="207737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1000"/>
                                        <p:tgtEl>
                                          <p:spTgt spid="4">
                                            <p:txEl>
                                              <p:pRg st="5" end="5"/>
                                            </p:txEl>
                                          </p:spTgt>
                                        </p:tgtEl>
                                      </p:cBhvr>
                                    </p:animEffect>
                                    <p:anim calcmode="lin" valueType="num">
                                      <p:cBhvr>
                                        <p:cTn id="3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1000"/>
                                        <p:tgtEl>
                                          <p:spTgt spid="4">
                                            <p:txEl>
                                              <p:pRg st="6" end="6"/>
                                            </p:txEl>
                                          </p:spTgt>
                                        </p:tgtEl>
                                      </p:cBhvr>
                                    </p:animEffect>
                                    <p:anim calcmode="lin" valueType="num">
                                      <p:cBhvr>
                                        <p:cTn id="4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txEl>
                                              <p:pRg st="7" end="7"/>
                                            </p:txEl>
                                          </p:spTgt>
                                        </p:tgtEl>
                                        <p:attrNameLst>
                                          <p:attrName>style.visibility</p:attrName>
                                        </p:attrNameLst>
                                      </p:cBhvr>
                                      <p:to>
                                        <p:strVal val="visible"/>
                                      </p:to>
                                    </p:set>
                                    <p:animEffect transition="in" filter="fade">
                                      <p:cBhvr>
                                        <p:cTn id="50" dur="1000"/>
                                        <p:tgtEl>
                                          <p:spTgt spid="4">
                                            <p:txEl>
                                              <p:pRg st="7" end="7"/>
                                            </p:txEl>
                                          </p:spTgt>
                                        </p:tgtEl>
                                      </p:cBhvr>
                                    </p:animEffect>
                                    <p:anim calcmode="lin" valueType="num">
                                      <p:cBhvr>
                                        <p:cTn id="5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fade">
                                      <p:cBhvr>
                                        <p:cTn id="57" dur="1000"/>
                                        <p:tgtEl>
                                          <p:spTgt spid="4">
                                            <p:txEl>
                                              <p:pRg st="8" end="8"/>
                                            </p:txEl>
                                          </p:spTgt>
                                        </p:tgtEl>
                                      </p:cBhvr>
                                    </p:animEffect>
                                    <p:anim calcmode="lin" valueType="num">
                                      <p:cBhvr>
                                        <p:cTn id="5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242507" y="631806"/>
            <a:ext cx="8838952" cy="726137"/>
          </a:xfrm>
        </p:spPr>
        <p:txBody>
          <a:bodyPr/>
          <a:lstStyle/>
          <a:p>
            <a:pPr algn="l"/>
            <a:r>
              <a:rPr lang="en-US" sz="4000" b="1" dirty="0">
                <a:latin typeface="Candara" panose="020E0502030303020204" pitchFamily="34" charset="0"/>
              </a:rPr>
              <a:t> Other NT </a:t>
            </a:r>
            <a:r>
              <a:rPr lang="en-US" sz="4000" b="1" i="1" dirty="0">
                <a:solidFill>
                  <a:schemeClr val="tx1"/>
                </a:solidFill>
                <a:latin typeface="Candara" panose="020E0502030303020204" pitchFamily="34" charset="0"/>
              </a:rPr>
              <a:t>“delightful beggars”</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85542"/>
            <a:ext cx="8269357" cy="4870810"/>
          </a:xfrm>
        </p:spPr>
        <p:txBody>
          <a:bodyPr/>
          <a:lstStyle/>
          <a:p>
            <a:pPr>
              <a:lnSpc>
                <a:spcPct val="100000"/>
              </a:lnSpc>
              <a:spcBef>
                <a:spcPts val="600"/>
              </a:spcBef>
              <a:spcAft>
                <a:spcPts val="0"/>
              </a:spcAft>
            </a:pPr>
            <a:r>
              <a:rPr lang="en-US" sz="3200" b="1" dirty="0">
                <a:latin typeface="Candara" panose="020E0502030303020204" pitchFamily="34" charset="0"/>
              </a:rPr>
              <a:t>While in Macedonia Paul was besieged by </a:t>
            </a:r>
            <a:r>
              <a:rPr lang="en-US" sz="3200" b="1" i="1" dirty="0">
                <a:latin typeface="Candara" panose="020E0502030303020204" pitchFamily="34" charset="0"/>
              </a:rPr>
              <a:t>beggars </a:t>
            </a:r>
            <a:r>
              <a:rPr lang="en-US" sz="3200" i="1" dirty="0">
                <a:latin typeface="Candara" panose="020E0502030303020204" pitchFamily="34" charset="0"/>
              </a:rPr>
              <a:t>– 2 Cor. 8:1-5</a:t>
            </a:r>
          </a:p>
          <a:p>
            <a:pPr marL="274320" indent="-27432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These </a:t>
            </a:r>
            <a:r>
              <a:rPr lang="en-US" sz="2800" i="1" dirty="0">
                <a:latin typeface="Candara" panose="020E0502030303020204" pitchFamily="34" charset="0"/>
              </a:rPr>
              <a:t>beggars</a:t>
            </a:r>
            <a:r>
              <a:rPr lang="en-US" sz="2800" dirty="0">
                <a:latin typeface="Candara" panose="020E0502030303020204" pitchFamily="34" charset="0"/>
              </a:rPr>
              <a:t> were</a:t>
            </a:r>
            <a:r>
              <a:rPr lang="en-US" sz="2800" i="1" dirty="0">
                <a:latin typeface="Candara" panose="020E0502030303020204" pitchFamily="34" charset="0"/>
              </a:rPr>
              <a:t> “</a:t>
            </a:r>
            <a:r>
              <a:rPr lang="en-US" sz="2800" i="1" u="sng" dirty="0">
                <a:latin typeface="Candara" panose="020E0502030303020204" pitchFamily="34" charset="0"/>
              </a:rPr>
              <a:t>delightful beggars</a:t>
            </a:r>
            <a:r>
              <a:rPr lang="en-US" sz="2800" i="1" dirty="0">
                <a:latin typeface="Candara" panose="020E0502030303020204" pitchFamily="34" charset="0"/>
              </a:rPr>
              <a:t>”</a:t>
            </a:r>
          </a:p>
          <a:p>
            <a:pPr marL="274320" indent="-27432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Notice verse 4 of this text…</a:t>
            </a:r>
          </a:p>
          <a:p>
            <a:pPr marL="548640" lvl="1" indent="-274320">
              <a:lnSpc>
                <a:spcPct val="100000"/>
              </a:lnSpc>
              <a:spcBef>
                <a:spcPts val="0"/>
              </a:spcBef>
              <a:buFont typeface="Wingdings" panose="05000000000000000000" pitchFamily="2" charset="2"/>
              <a:buChar char="§"/>
            </a:pPr>
            <a:r>
              <a:rPr lang="en-US" sz="2600" b="1" i="1" dirty="0">
                <a:latin typeface="Candara" panose="020E0502030303020204" pitchFamily="34" charset="0"/>
              </a:rPr>
              <a:t>“Praying” </a:t>
            </a:r>
            <a:r>
              <a:rPr lang="en-US" sz="2600" dirty="0">
                <a:latin typeface="Candara" panose="020E0502030303020204" pitchFamily="34" charset="0"/>
              </a:rPr>
              <a:t>– to ask, beg </a:t>
            </a:r>
            <a:r>
              <a:rPr lang="en-US" sz="2600" b="1" i="1" dirty="0">
                <a:latin typeface="Candara" panose="020E0502030303020204" pitchFamily="34" charset="0"/>
              </a:rPr>
              <a:t>– Thayer</a:t>
            </a:r>
          </a:p>
          <a:p>
            <a:pPr marL="548640" lvl="1" indent="-274320">
              <a:lnSpc>
                <a:spcPct val="100000"/>
              </a:lnSpc>
              <a:spcBef>
                <a:spcPts val="600"/>
              </a:spcBef>
              <a:buFont typeface="Wingdings" panose="05000000000000000000" pitchFamily="2" charset="2"/>
              <a:buChar char="§"/>
            </a:pPr>
            <a:r>
              <a:rPr lang="en-US" sz="2600" b="1" i="1" dirty="0">
                <a:latin typeface="Candara" panose="020E0502030303020204" pitchFamily="34" charset="0"/>
              </a:rPr>
              <a:t>“much” </a:t>
            </a:r>
            <a:r>
              <a:rPr lang="en-US" sz="2600" dirty="0">
                <a:latin typeface="Candara" panose="020E0502030303020204" pitchFamily="34" charset="0"/>
              </a:rPr>
              <a:t>– great, strong, intense</a:t>
            </a:r>
            <a:r>
              <a:rPr lang="en-US" sz="2600" b="1" i="1" dirty="0">
                <a:latin typeface="Candara" panose="020E0502030303020204" pitchFamily="34" charset="0"/>
              </a:rPr>
              <a:t> – Thayer</a:t>
            </a:r>
          </a:p>
          <a:p>
            <a:pPr marL="548640" lvl="1" indent="-274320">
              <a:lnSpc>
                <a:spcPct val="100000"/>
              </a:lnSpc>
              <a:spcBef>
                <a:spcPts val="600"/>
              </a:spcBef>
              <a:buFont typeface="Wingdings" panose="05000000000000000000" pitchFamily="2" charset="2"/>
              <a:buChar char="§"/>
            </a:pPr>
            <a:r>
              <a:rPr lang="en-US" sz="2600" b="1" i="1" dirty="0">
                <a:latin typeface="Candara" panose="020E0502030303020204" pitchFamily="34" charset="0"/>
              </a:rPr>
              <a:t>“</a:t>
            </a:r>
            <a:r>
              <a:rPr lang="en-US" sz="2600" b="1" i="1" dirty="0" err="1">
                <a:latin typeface="Candara" panose="020E0502030303020204" pitchFamily="34" charset="0"/>
              </a:rPr>
              <a:t>intreaty</a:t>
            </a:r>
            <a:r>
              <a:rPr lang="en-US" sz="2600" b="1" i="1" dirty="0">
                <a:latin typeface="Candara" panose="020E0502030303020204" pitchFamily="34" charset="0"/>
              </a:rPr>
              <a:t>” </a:t>
            </a:r>
            <a:r>
              <a:rPr lang="en-US" sz="2600" dirty="0">
                <a:latin typeface="Candara" panose="020E0502030303020204" pitchFamily="34" charset="0"/>
              </a:rPr>
              <a:t>– imploration, supplication </a:t>
            </a:r>
            <a:r>
              <a:rPr lang="en-US" sz="2600" b="1" i="1" dirty="0">
                <a:latin typeface="Candara" panose="020E0502030303020204" pitchFamily="34" charset="0"/>
              </a:rPr>
              <a:t>– Thayer </a:t>
            </a:r>
          </a:p>
          <a:p>
            <a:pPr marL="34290" indent="-27432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This could be correctly rendered:</a:t>
            </a:r>
          </a:p>
          <a:p>
            <a:pPr marL="548640" lvl="1" indent="-274320">
              <a:lnSpc>
                <a:spcPct val="100000"/>
              </a:lnSpc>
              <a:spcBef>
                <a:spcPts val="0"/>
              </a:spcBef>
              <a:buFont typeface="Wingdings" panose="05000000000000000000" pitchFamily="2" charset="2"/>
              <a:buChar char="§"/>
            </a:pPr>
            <a:r>
              <a:rPr lang="en-US" sz="2600" i="1" dirty="0">
                <a:latin typeface="Candara" panose="020E0502030303020204" pitchFamily="34" charset="0"/>
              </a:rPr>
              <a:t>“Begging us with strong supplication…”</a:t>
            </a:r>
          </a:p>
          <a:p>
            <a:pPr marL="548640" lvl="1" indent="-274320">
              <a:lnSpc>
                <a:spcPct val="100000"/>
              </a:lnSpc>
              <a:spcBef>
                <a:spcPts val="0"/>
              </a:spcBef>
              <a:buFont typeface="Wingdings" panose="05000000000000000000" pitchFamily="2" charset="2"/>
              <a:buChar char="§"/>
            </a:pPr>
            <a:r>
              <a:rPr lang="en-US" sz="2600" i="1" dirty="0">
                <a:latin typeface="Candara" panose="020E0502030303020204" pitchFamily="34" charset="0"/>
              </a:rPr>
              <a:t>“Begging us with intense imploration…”</a:t>
            </a: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8</a:t>
            </a:fld>
            <a:endParaRPr lang="en-US" dirty="0"/>
          </a:p>
        </p:txBody>
      </p:sp>
    </p:spTree>
    <p:extLst>
      <p:ext uri="{BB962C8B-B14F-4D97-AF65-F5344CB8AC3E}">
        <p14:creationId xmlns:p14="http://schemas.microsoft.com/office/powerpoint/2010/main" val="2229351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E415-3FE5-5738-F398-4B09086550C1}"/>
              </a:ext>
            </a:extLst>
          </p:cNvPr>
          <p:cNvSpPr>
            <a:spLocks noGrp="1"/>
          </p:cNvSpPr>
          <p:nvPr>
            <p:ph type="title"/>
          </p:nvPr>
        </p:nvSpPr>
        <p:spPr>
          <a:xfrm>
            <a:off x="159026" y="631806"/>
            <a:ext cx="9263270" cy="726137"/>
          </a:xfrm>
        </p:spPr>
        <p:txBody>
          <a:bodyPr/>
          <a:lstStyle/>
          <a:p>
            <a:pPr algn="l"/>
            <a:r>
              <a:rPr lang="en-US" sz="4000" b="1" dirty="0">
                <a:latin typeface="Candara" panose="020E0502030303020204" pitchFamily="34" charset="0"/>
              </a:rPr>
              <a:t> Why </a:t>
            </a:r>
            <a:r>
              <a:rPr lang="en-US" sz="4000" b="1" dirty="0">
                <a:solidFill>
                  <a:schemeClr val="tx1"/>
                </a:solidFill>
                <a:latin typeface="Candara" panose="020E0502030303020204" pitchFamily="34" charset="0"/>
              </a:rPr>
              <a:t>“</a:t>
            </a:r>
            <a:r>
              <a:rPr lang="en-US" sz="4000" b="1" i="1" dirty="0">
                <a:solidFill>
                  <a:schemeClr val="tx1"/>
                </a:solidFill>
                <a:latin typeface="Candara" panose="020E0502030303020204" pitchFamily="34" charset="0"/>
              </a:rPr>
              <a:t>delightful beggars”</a:t>
            </a:r>
            <a:endParaRPr lang="en-US" b="1" dirty="0">
              <a:latin typeface="Candara" panose="020E0502030303020204" pitchFamily="34" charset="0"/>
            </a:endParaRPr>
          </a:p>
        </p:txBody>
      </p:sp>
      <p:sp>
        <p:nvSpPr>
          <p:cNvPr id="4" name="Text Placeholder 3">
            <a:extLst>
              <a:ext uri="{FF2B5EF4-FFF2-40B4-BE49-F238E27FC236}">
                <a16:creationId xmlns:a16="http://schemas.microsoft.com/office/drawing/2014/main" id="{A79A9A28-A56D-7128-D543-83B86610290E}"/>
              </a:ext>
            </a:extLst>
          </p:cNvPr>
          <p:cNvSpPr>
            <a:spLocks noGrp="1"/>
          </p:cNvSpPr>
          <p:nvPr>
            <p:ph type="body" sz="quarter" idx="16"/>
          </p:nvPr>
        </p:nvSpPr>
        <p:spPr>
          <a:xfrm>
            <a:off x="463826" y="1485542"/>
            <a:ext cx="8362122" cy="4870809"/>
          </a:xfrm>
        </p:spPr>
        <p:txBody>
          <a:bodyPr/>
          <a:lstStyle/>
          <a:p>
            <a:pPr>
              <a:lnSpc>
                <a:spcPct val="100000"/>
              </a:lnSpc>
              <a:spcBef>
                <a:spcPts val="600"/>
              </a:spcBef>
              <a:spcAft>
                <a:spcPts val="0"/>
              </a:spcAft>
            </a:pPr>
            <a:r>
              <a:rPr lang="en-US" sz="3200" b="1" dirty="0">
                <a:latin typeface="Candara" panose="020E0502030303020204" pitchFamily="34" charset="0"/>
              </a:rPr>
              <a:t>Because of the </a:t>
            </a:r>
            <a:r>
              <a:rPr lang="en-US" sz="3200" b="1" u="sng" dirty="0">
                <a:latin typeface="Candara" panose="020E0502030303020204" pitchFamily="34" charset="0"/>
              </a:rPr>
              <a:t>nature</a:t>
            </a:r>
            <a:r>
              <a:rPr lang="en-US" sz="3200" b="1" dirty="0">
                <a:latin typeface="Candara" panose="020E0502030303020204" pitchFamily="34" charset="0"/>
              </a:rPr>
              <a:t> of their request!</a:t>
            </a:r>
          </a:p>
          <a:p>
            <a:pPr marL="274320" indent="-274320">
              <a:lnSpc>
                <a:spcPct val="100000"/>
              </a:lnSpc>
              <a:spcAft>
                <a:spcPts val="0"/>
              </a:spcAft>
              <a:buFont typeface="Wingdings" panose="05000000000000000000" pitchFamily="2" charset="2"/>
              <a:buChar char="§"/>
            </a:pPr>
            <a:r>
              <a:rPr lang="en-US" sz="3000" dirty="0">
                <a:latin typeface="Candara" panose="020E0502030303020204" pitchFamily="34" charset="0"/>
              </a:rPr>
              <a:t>Though they were in </a:t>
            </a:r>
            <a:r>
              <a:rPr lang="en-US" sz="3000" b="1" i="1" dirty="0">
                <a:latin typeface="Candara" panose="020E0502030303020204" pitchFamily="34" charset="0"/>
              </a:rPr>
              <a:t>“deep poverty” </a:t>
            </a:r>
            <a:r>
              <a:rPr lang="en-US" sz="3000" i="1" dirty="0">
                <a:latin typeface="Candara" panose="020E0502030303020204" pitchFamily="34" charset="0"/>
              </a:rPr>
              <a:t>– 2 Cor. 8:2</a:t>
            </a:r>
          </a:p>
          <a:p>
            <a:pPr marL="548640" lvl="1" indent="-274320">
              <a:lnSpc>
                <a:spcPct val="100000"/>
              </a:lnSpc>
              <a:buFont typeface="Wingdings" panose="05000000000000000000" pitchFamily="2" charset="2"/>
              <a:buChar char="§"/>
            </a:pPr>
            <a:r>
              <a:rPr lang="en-US" sz="2800" dirty="0">
                <a:latin typeface="Candara" panose="020E0502030303020204" pitchFamily="34" charset="0"/>
              </a:rPr>
              <a:t>They were not </a:t>
            </a:r>
            <a:r>
              <a:rPr lang="en-US" sz="2800" i="1" dirty="0">
                <a:latin typeface="Candara" panose="020E0502030303020204" pitchFamily="34" charset="0"/>
              </a:rPr>
              <a:t>begging</a:t>
            </a:r>
            <a:r>
              <a:rPr lang="en-US" sz="2800" dirty="0">
                <a:latin typeface="Candara" panose="020E0502030303020204" pitchFamily="34" charset="0"/>
              </a:rPr>
              <a:t> for money</a:t>
            </a:r>
          </a:p>
          <a:p>
            <a:pPr marL="548640" lvl="1" indent="-274320">
              <a:lnSpc>
                <a:spcPct val="100000"/>
              </a:lnSpc>
              <a:buFont typeface="Wingdings" panose="05000000000000000000" pitchFamily="2" charset="2"/>
              <a:buChar char="§"/>
            </a:pPr>
            <a:r>
              <a:rPr lang="en-US" sz="2800" dirty="0">
                <a:latin typeface="Candara" panose="020E0502030303020204" pitchFamily="34" charset="0"/>
              </a:rPr>
              <a:t>They were not </a:t>
            </a:r>
            <a:r>
              <a:rPr lang="en-US" sz="2800" i="1" dirty="0">
                <a:latin typeface="Candara" panose="020E0502030303020204" pitchFamily="34" charset="0"/>
              </a:rPr>
              <a:t>begging</a:t>
            </a:r>
            <a:r>
              <a:rPr lang="en-US" sz="2800" dirty="0">
                <a:latin typeface="Candara" panose="020E0502030303020204" pitchFamily="34" charset="0"/>
              </a:rPr>
              <a:t> for exemption from their duty of giving of their means</a:t>
            </a:r>
          </a:p>
          <a:p>
            <a:pPr marL="548640" lvl="1" indent="-274320">
              <a:lnSpc>
                <a:spcPct val="100000"/>
              </a:lnSpc>
              <a:buFont typeface="Wingdings" panose="05000000000000000000" pitchFamily="2" charset="2"/>
              <a:buChar char="§"/>
            </a:pPr>
            <a:r>
              <a:rPr lang="en-US" sz="2800" dirty="0">
                <a:latin typeface="Candara" panose="020E0502030303020204" pitchFamily="34" charset="0"/>
              </a:rPr>
              <a:t>They were </a:t>
            </a:r>
            <a:r>
              <a:rPr lang="en-US" sz="2800" i="1" dirty="0">
                <a:latin typeface="Candara" panose="020E0502030303020204" pitchFamily="34" charset="0"/>
              </a:rPr>
              <a:t>begging</a:t>
            </a:r>
            <a:r>
              <a:rPr lang="en-US" sz="2800" dirty="0">
                <a:latin typeface="Candara" panose="020E0502030303020204" pitchFamily="34" charset="0"/>
              </a:rPr>
              <a:t> for the favor of making a  contribution to poor saints and for Paul to </a:t>
            </a:r>
            <a:r>
              <a:rPr lang="en-US" sz="2800" i="1" dirty="0">
                <a:latin typeface="Candara" panose="020E0502030303020204" pitchFamily="34" charset="0"/>
              </a:rPr>
              <a:t>“</a:t>
            </a:r>
            <a:r>
              <a:rPr lang="en-US" sz="2800" i="1" u="sng" dirty="0">
                <a:latin typeface="Candara" panose="020E0502030303020204" pitchFamily="34" charset="0"/>
              </a:rPr>
              <a:t>receive the gift and the fellowship of the ministered to the saints</a:t>
            </a:r>
            <a:r>
              <a:rPr lang="en-US" sz="2800" i="1" dirty="0">
                <a:latin typeface="Candara" panose="020E0502030303020204" pitchFamily="34" charset="0"/>
              </a:rPr>
              <a:t>” – vss. 3-4</a:t>
            </a:r>
          </a:p>
          <a:p>
            <a:pPr marL="274320" lvl="1" indent="0">
              <a:lnSpc>
                <a:spcPct val="100000"/>
              </a:lnSpc>
              <a:buNone/>
            </a:pPr>
            <a:endParaRPr lang="en-US" sz="2800" i="1" dirty="0">
              <a:latin typeface="Candara" panose="020E0502030303020204" pitchFamily="34" charset="0"/>
            </a:endParaRPr>
          </a:p>
        </p:txBody>
      </p:sp>
      <p:sp>
        <p:nvSpPr>
          <p:cNvPr id="11" name="Slide Number Placeholder 10">
            <a:extLst>
              <a:ext uri="{FF2B5EF4-FFF2-40B4-BE49-F238E27FC236}">
                <a16:creationId xmlns:a16="http://schemas.microsoft.com/office/drawing/2014/main" id="{18ACBB75-4260-B768-E90F-C82460EDA900}"/>
              </a:ext>
            </a:extLst>
          </p:cNvPr>
          <p:cNvSpPr>
            <a:spLocks noGrp="1"/>
          </p:cNvSpPr>
          <p:nvPr>
            <p:ph type="sldNum" sz="quarter" idx="12"/>
          </p:nvPr>
        </p:nvSpPr>
        <p:spPr/>
        <p:txBody>
          <a:bodyPr/>
          <a:lstStyle/>
          <a:p>
            <a:fld id="{F91729D4-A164-47A3-830D-E792BCE699E4}" type="slidenum">
              <a:rPr lang="en-US" smtClean="0"/>
              <a:t>9</a:t>
            </a:fld>
            <a:endParaRPr lang="en-US" dirty="0"/>
          </a:p>
        </p:txBody>
      </p:sp>
    </p:spTree>
    <p:extLst>
      <p:ext uri="{BB962C8B-B14F-4D97-AF65-F5344CB8AC3E}">
        <p14:creationId xmlns:p14="http://schemas.microsoft.com/office/powerpoint/2010/main" val="17937727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Office Theme">
  <a:themeElements>
    <a:clrScheme name="Custom 17">
      <a:dk1>
        <a:sysClr val="windowText" lastClr="000000"/>
      </a:dk1>
      <a:lt1>
        <a:sysClr val="window" lastClr="FFFFFF"/>
      </a:lt1>
      <a:dk2>
        <a:srgbClr val="44546A"/>
      </a:dk2>
      <a:lt2>
        <a:srgbClr val="E7E6E6"/>
      </a:lt2>
      <a:accent1>
        <a:srgbClr val="BED6DA"/>
      </a:accent1>
      <a:accent2>
        <a:srgbClr val="3E7090"/>
      </a:accent2>
      <a:accent3>
        <a:srgbClr val="93A5A8"/>
      </a:accent3>
      <a:accent4>
        <a:srgbClr val="627272"/>
      </a:accent4>
      <a:accent5>
        <a:srgbClr val="BDA07D"/>
      </a:accent5>
      <a:accent6>
        <a:srgbClr val="D8CAB7"/>
      </a:accent6>
      <a:hlink>
        <a:srgbClr val="0563C1"/>
      </a:hlink>
      <a:folHlink>
        <a:srgbClr val="954F72"/>
      </a:folHlink>
    </a:clrScheme>
    <a:fontScheme name="Custom 24">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astal_Presentation_TM33468121_Win32_JC_SL_v3" id="{EB91EBED-606F-4526-98F2-0BC37D122083}" vid="{0066A017-97AF-4FCB-BD31-68FEF3C011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0C81F5-4E08-4068-8DC9-6D21305E57B8}">
  <ds:schemaRefs>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http://schemas.microsoft.com/sharepoint/v3"/>
    <ds:schemaRef ds:uri="230e9df3-be65-4c73-a93b-d1236ebd677e"/>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2119E3DC-63DC-4703-A1A6-A21819296CF6}">
  <ds:schemaRefs>
    <ds:schemaRef ds:uri="http://schemas.microsoft.com/sharepoint/v3/contenttype/forms"/>
  </ds:schemaRefs>
</ds:datastoreItem>
</file>

<file path=customXml/itemProps3.xml><?xml version="1.0" encoding="utf-8"?>
<ds:datastoreItem xmlns:ds="http://schemas.openxmlformats.org/officeDocument/2006/customXml" ds:itemID="{3E84E3F0-7763-473A-A672-F70F538DA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Coastal presentation</Template>
  <TotalTime>878</TotalTime>
  <Words>7358</Words>
  <Application>Microsoft Office PowerPoint</Application>
  <PresentationFormat>On-screen Show (4:3)</PresentationFormat>
  <Paragraphs>325</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Candara</vt:lpstr>
      <vt:lpstr>Segoe UI</vt:lpstr>
      <vt:lpstr>Segoe UI Light</vt:lpstr>
      <vt:lpstr>Wingdings</vt:lpstr>
      <vt:lpstr>Office Theme</vt:lpstr>
      <vt:lpstr>“Delightful beggars”</vt:lpstr>
      <vt:lpstr>INTRODUCTION</vt:lpstr>
      <vt:lpstr> “delight” in the bible (OT= 57 verses) </vt:lpstr>
      <vt:lpstr> “delight” in the bible (NT= 1 verse) </vt:lpstr>
      <vt:lpstr> “delightful beggars”</vt:lpstr>
      <vt:lpstr> Paul’s begging defined</vt:lpstr>
      <vt:lpstr> Paul also begged brethren to…</vt:lpstr>
      <vt:lpstr> Other NT “delightful beggars”</vt:lpstr>
      <vt:lpstr> Why “delightful beggars”</vt:lpstr>
      <vt:lpstr> Why “delightful beggars”</vt:lpstr>
      <vt:lpstr> Why “delightful beggars”</vt:lpstr>
      <vt:lpstr> Why “delightful beggars”</vt:lpstr>
      <vt:lpstr> Why “delightful beggars”</vt:lpstr>
      <vt:lpstr> Why “delightful beggars”</vt:lpstr>
      <vt:lpstr> Why This attitude in Giving!</vt:lpstr>
      <vt:lpstr> Why This attitude in Giving!</vt:lpstr>
      <vt:lpstr>How They Gave</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Delightful beggars</dc:title>
  <dc:creator>Tommy McClure</dc:creator>
  <cp:lastModifiedBy>Tommy McClure</cp:lastModifiedBy>
  <cp:revision>5</cp:revision>
  <cp:lastPrinted>2023-09-10T22:39:01Z</cp:lastPrinted>
  <dcterms:created xsi:type="dcterms:W3CDTF">2023-09-09T02:22:12Z</dcterms:created>
  <dcterms:modified xsi:type="dcterms:W3CDTF">2023-09-11T16:42:41Z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