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handoutMasterIdLst>
    <p:handoutMasterId r:id="rId19"/>
  </p:handoutMasterIdLst>
  <p:sldIdLst>
    <p:sldId id="256" r:id="rId5"/>
    <p:sldId id="266" r:id="rId6"/>
    <p:sldId id="273" r:id="rId7"/>
    <p:sldId id="278" r:id="rId8"/>
    <p:sldId id="276" r:id="rId9"/>
    <p:sldId id="277" r:id="rId10"/>
    <p:sldId id="279" r:id="rId11"/>
    <p:sldId id="280" r:id="rId12"/>
    <p:sldId id="281" r:id="rId13"/>
    <p:sldId id="283" r:id="rId14"/>
    <p:sldId id="284" r:id="rId15"/>
    <p:sldId id="268" r:id="rId16"/>
    <p:sldId id="3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A07D"/>
    <a:srgbClr val="685135"/>
    <a:srgbClr val="F5F9F9"/>
    <a:srgbClr val="627272"/>
    <a:srgbClr val="93A5A8"/>
    <a:srgbClr val="3E7090"/>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0FDB16-7457-49DF-9812-C0A8096FACE4}" v="4037" dt="2023-09-03T23:32:54.3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9" autoAdjust="0"/>
    <p:restoredTop sz="70702" autoAdjust="0"/>
  </p:normalViewPr>
  <p:slideViewPr>
    <p:cSldViewPr snapToGrid="0">
      <p:cViewPr varScale="1">
        <p:scale>
          <a:sx n="78" d="100"/>
          <a:sy n="78" d="100"/>
        </p:scale>
        <p:origin x="2622"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B0FDB16-7457-49DF-9812-C0A8096FACE4}"/>
    <pc:docChg chg="undo custSel addSld delSld modSld sldOrd modMainMaster">
      <pc:chgData name="Tommy McClure" userId="5f57beb918c8a44c" providerId="LiveId" clId="{CB0FDB16-7457-49DF-9812-C0A8096FACE4}" dt="2023-09-04T00:04:12.643" v="9822" actId="113"/>
      <pc:docMkLst>
        <pc:docMk/>
      </pc:docMkLst>
      <pc:sldChg chg="addSp delSp modSp mod modTransition modAnim modNotes modNotesTx">
        <pc:chgData name="Tommy McClure" userId="5f57beb918c8a44c" providerId="LiveId" clId="{CB0FDB16-7457-49DF-9812-C0A8096FACE4}" dt="2023-09-03T01:53:08.245" v="9158" actId="14100"/>
        <pc:sldMkLst>
          <pc:docMk/>
          <pc:sldMk cId="972569183" sldId="256"/>
        </pc:sldMkLst>
        <pc:spChg chg="add del mod">
          <ac:chgData name="Tommy McClure" userId="5f57beb918c8a44c" providerId="LiveId" clId="{CB0FDB16-7457-49DF-9812-C0A8096FACE4}" dt="2023-09-02T22:55:18.442" v="8240" actId="21"/>
          <ac:spMkLst>
            <pc:docMk/>
            <pc:sldMk cId="972569183" sldId="256"/>
            <ac:spMk id="2" creationId="{AF682742-9043-D49C-40E4-34570DB24CE7}"/>
          </ac:spMkLst>
        </pc:spChg>
        <pc:spChg chg="mod ord">
          <ac:chgData name="Tommy McClure" userId="5f57beb918c8a44c" providerId="LiveId" clId="{CB0FDB16-7457-49DF-9812-C0A8096FACE4}" dt="2023-09-02T22:55:28.084" v="8242" actId="1076"/>
          <ac:spMkLst>
            <pc:docMk/>
            <pc:sldMk cId="972569183" sldId="256"/>
            <ac:spMk id="4" creationId="{A3D64C50-A740-468A-8AB6-F949358D80A6}"/>
          </ac:spMkLst>
        </pc:spChg>
        <pc:spChg chg="mod ord">
          <ac:chgData name="Tommy McClure" userId="5f57beb918c8a44c" providerId="LiveId" clId="{CB0FDB16-7457-49DF-9812-C0A8096FACE4}" dt="2023-09-02T22:55:45.360" v="8245" actId="166"/>
          <ac:spMkLst>
            <pc:docMk/>
            <pc:sldMk cId="972569183" sldId="256"/>
            <ac:spMk id="5" creationId="{28F94A06-38B8-4C8F-ABF0-FB763704D01F}"/>
          </ac:spMkLst>
        </pc:spChg>
        <pc:spChg chg="del mod">
          <ac:chgData name="Tommy McClure" userId="5f57beb918c8a44c" providerId="LiveId" clId="{CB0FDB16-7457-49DF-9812-C0A8096FACE4}" dt="2023-09-02T22:53:49.006" v="8204" actId="478"/>
          <ac:spMkLst>
            <pc:docMk/>
            <pc:sldMk cId="972569183" sldId="256"/>
            <ac:spMk id="9" creationId="{DBED4696-F5A9-8730-D5F7-7C9625BC4D6F}"/>
          </ac:spMkLst>
        </pc:spChg>
        <pc:spChg chg="mod">
          <ac:chgData name="Tommy McClure" userId="5f57beb918c8a44c" providerId="LiveId" clId="{CB0FDB16-7457-49DF-9812-C0A8096FACE4}" dt="2023-09-02T22:55:52.204" v="8246" actId="14100"/>
          <ac:spMkLst>
            <pc:docMk/>
            <pc:sldMk cId="972569183" sldId="256"/>
            <ac:spMk id="34" creationId="{106CDEB7-77E8-4351-9B76-07896E7317C0}"/>
          </ac:spMkLst>
        </pc:spChg>
        <pc:picChg chg="mod">
          <ac:chgData name="Tommy McClure" userId="5f57beb918c8a44c" providerId="LiveId" clId="{CB0FDB16-7457-49DF-9812-C0A8096FACE4}" dt="2023-09-02T22:56:01.320" v="8248" actId="14100"/>
          <ac:picMkLst>
            <pc:docMk/>
            <pc:sldMk cId="972569183" sldId="256"/>
            <ac:picMk id="3" creationId="{9F8FE6D2-16BA-11CE-CD4A-3528891A6565}"/>
          </ac:picMkLst>
        </pc:picChg>
      </pc:sldChg>
      <pc:sldChg chg="del modTransition">
        <pc:chgData name="Tommy McClure" userId="5f57beb918c8a44c" providerId="LiveId" clId="{CB0FDB16-7457-49DF-9812-C0A8096FACE4}" dt="2023-09-02T23:08:56.569" v="8331" actId="2696"/>
        <pc:sldMkLst>
          <pc:docMk/>
          <pc:sldMk cId="2060042239" sldId="257"/>
        </pc:sldMkLst>
      </pc:sldChg>
      <pc:sldChg chg="del modTransition">
        <pc:chgData name="Tommy McClure" userId="5f57beb918c8a44c" providerId="LiveId" clId="{CB0FDB16-7457-49DF-9812-C0A8096FACE4}" dt="2023-09-02T23:08:59.117" v="8332" actId="2696"/>
        <pc:sldMkLst>
          <pc:docMk/>
          <pc:sldMk cId="2379905185" sldId="258"/>
        </pc:sldMkLst>
      </pc:sldChg>
      <pc:sldChg chg="del modTransition">
        <pc:chgData name="Tommy McClure" userId="5f57beb918c8a44c" providerId="LiveId" clId="{CB0FDB16-7457-49DF-9812-C0A8096FACE4}" dt="2023-09-02T23:09:06.998" v="8333" actId="2696"/>
        <pc:sldMkLst>
          <pc:docMk/>
          <pc:sldMk cId="399313226" sldId="259"/>
        </pc:sldMkLst>
      </pc:sldChg>
      <pc:sldChg chg="del modTransition">
        <pc:chgData name="Tommy McClure" userId="5f57beb918c8a44c" providerId="LiveId" clId="{CB0FDB16-7457-49DF-9812-C0A8096FACE4}" dt="2023-09-02T23:09:11.803" v="8334" actId="2696"/>
        <pc:sldMkLst>
          <pc:docMk/>
          <pc:sldMk cId="278866564" sldId="260"/>
        </pc:sldMkLst>
      </pc:sldChg>
      <pc:sldChg chg="del modTransition">
        <pc:chgData name="Tommy McClure" userId="5f57beb918c8a44c" providerId="LiveId" clId="{CB0FDB16-7457-49DF-9812-C0A8096FACE4}" dt="2023-09-02T23:09:21" v="8337" actId="2696"/>
        <pc:sldMkLst>
          <pc:docMk/>
          <pc:sldMk cId="604245434" sldId="261"/>
        </pc:sldMkLst>
      </pc:sldChg>
      <pc:sldChg chg="del modTransition">
        <pc:chgData name="Tommy McClure" userId="5f57beb918c8a44c" providerId="LiveId" clId="{CB0FDB16-7457-49DF-9812-C0A8096FACE4}" dt="2023-09-02T23:09:33.190" v="8340" actId="2696"/>
        <pc:sldMkLst>
          <pc:docMk/>
          <pc:sldMk cId="120385901" sldId="263"/>
        </pc:sldMkLst>
      </pc:sldChg>
      <pc:sldChg chg="del modTransition">
        <pc:chgData name="Tommy McClure" userId="5f57beb918c8a44c" providerId="LiveId" clId="{CB0FDB16-7457-49DF-9812-C0A8096FACE4}" dt="2023-09-02T23:09:37.549" v="8341" actId="2696"/>
        <pc:sldMkLst>
          <pc:docMk/>
          <pc:sldMk cId="1080013265" sldId="264"/>
        </pc:sldMkLst>
      </pc:sldChg>
      <pc:sldChg chg="del modTransition">
        <pc:chgData name="Tommy McClure" userId="5f57beb918c8a44c" providerId="LiveId" clId="{CB0FDB16-7457-49DF-9812-C0A8096FACE4}" dt="2023-09-02T23:09:47.233" v="8344" actId="2696"/>
        <pc:sldMkLst>
          <pc:docMk/>
          <pc:sldMk cId="2134003369" sldId="265"/>
        </pc:sldMkLst>
      </pc:sldChg>
      <pc:sldChg chg="addSp delSp modSp mod modTransition modAnim modNotes modNotesTx">
        <pc:chgData name="Tommy McClure" userId="5f57beb918c8a44c" providerId="LiveId" clId="{CB0FDB16-7457-49DF-9812-C0A8096FACE4}" dt="2023-09-04T00:04:12.643" v="9822" actId="113"/>
        <pc:sldMkLst>
          <pc:docMk/>
          <pc:sldMk cId="3764395250" sldId="266"/>
        </pc:sldMkLst>
        <pc:spChg chg="add del">
          <ac:chgData name="Tommy McClure" userId="5f57beb918c8a44c" providerId="LiveId" clId="{CB0FDB16-7457-49DF-9812-C0A8096FACE4}" dt="2023-09-02T21:31:48.232" v="5890" actId="22"/>
          <ac:spMkLst>
            <pc:docMk/>
            <pc:sldMk cId="3764395250" sldId="266"/>
            <ac:spMk id="3" creationId="{74D23F44-C879-D2A7-A280-11BA2BCE3D7F}"/>
          </ac:spMkLst>
        </pc:spChg>
        <pc:spChg chg="del">
          <ac:chgData name="Tommy McClure" userId="5f57beb918c8a44c" providerId="LiveId" clId="{CB0FDB16-7457-49DF-9812-C0A8096FACE4}" dt="2023-09-02T16:46:37.878" v="18" actId="478"/>
          <ac:spMkLst>
            <pc:docMk/>
            <pc:sldMk cId="3764395250" sldId="266"/>
            <ac:spMk id="5" creationId="{01AFBEB7-A9AF-468F-820B-D9077A7D0BA1}"/>
          </ac:spMkLst>
        </pc:spChg>
        <pc:spChg chg="add mod">
          <ac:chgData name="Tommy McClure" userId="5f57beb918c8a44c" providerId="LiveId" clId="{CB0FDB16-7457-49DF-9812-C0A8096FACE4}" dt="2023-09-02T21:32:01.758" v="5891"/>
          <ac:spMkLst>
            <pc:docMk/>
            <pc:sldMk cId="3764395250" sldId="266"/>
            <ac:spMk id="5" creationId="{4682FE77-07E2-5CE6-57D2-87278CE03961}"/>
          </ac:spMkLst>
        </pc:spChg>
        <pc:spChg chg="add del mod">
          <ac:chgData name="Tommy McClure" userId="5f57beb918c8a44c" providerId="LiveId" clId="{CB0FDB16-7457-49DF-9812-C0A8096FACE4}" dt="2023-09-02T16:46:42.249" v="19" actId="478"/>
          <ac:spMkLst>
            <pc:docMk/>
            <pc:sldMk cId="3764395250" sldId="266"/>
            <ac:spMk id="7" creationId="{A4EAE02C-78B9-2597-1D1E-2124A9BCB080}"/>
          </ac:spMkLst>
        </pc:spChg>
        <pc:spChg chg="add del mod">
          <ac:chgData name="Tommy McClure" userId="5f57beb918c8a44c" providerId="LiveId" clId="{CB0FDB16-7457-49DF-9812-C0A8096FACE4}" dt="2023-09-02T16:46:50.342" v="21" actId="478"/>
          <ac:spMkLst>
            <pc:docMk/>
            <pc:sldMk cId="3764395250" sldId="266"/>
            <ac:spMk id="9" creationId="{C01B5F1A-BD41-5706-EC42-A693929E3EB6}"/>
          </ac:spMkLst>
        </pc:spChg>
        <pc:spChg chg="add del mod">
          <ac:chgData name="Tommy McClure" userId="5f57beb918c8a44c" providerId="LiveId" clId="{CB0FDB16-7457-49DF-9812-C0A8096FACE4}" dt="2023-09-02T16:46:59.383" v="23" actId="478"/>
          <ac:spMkLst>
            <pc:docMk/>
            <pc:sldMk cId="3764395250" sldId="266"/>
            <ac:spMk id="11" creationId="{19B30627-0211-0862-F4A5-B60C545C7D83}"/>
          </ac:spMkLst>
        </pc:spChg>
        <pc:spChg chg="del">
          <ac:chgData name="Tommy McClure" userId="5f57beb918c8a44c" providerId="LiveId" clId="{CB0FDB16-7457-49DF-9812-C0A8096FACE4}" dt="2023-09-02T16:46:45.828" v="20" actId="478"/>
          <ac:spMkLst>
            <pc:docMk/>
            <pc:sldMk cId="3764395250" sldId="266"/>
            <ac:spMk id="23" creationId="{0E769AD8-E32B-4302-A770-0424AC0A2A3A}"/>
          </ac:spMkLst>
        </pc:spChg>
        <pc:spChg chg="mod">
          <ac:chgData name="Tommy McClure" userId="5f57beb918c8a44c" providerId="LiveId" clId="{CB0FDB16-7457-49DF-9812-C0A8096FACE4}" dt="2023-09-02T23:36:52.692" v="8430" actId="115"/>
          <ac:spMkLst>
            <pc:docMk/>
            <pc:sldMk cId="3764395250" sldId="266"/>
            <ac:spMk id="24" creationId="{B127C79B-F024-434C-825D-15CEE80923F4}"/>
          </ac:spMkLst>
        </pc:spChg>
        <pc:spChg chg="del">
          <ac:chgData name="Tommy McClure" userId="5f57beb918c8a44c" providerId="LiveId" clId="{CB0FDB16-7457-49DF-9812-C0A8096FACE4}" dt="2023-09-02T16:46:54.938" v="22" actId="478"/>
          <ac:spMkLst>
            <pc:docMk/>
            <pc:sldMk cId="3764395250" sldId="266"/>
            <ac:spMk id="25" creationId="{1F231637-753A-4454-98CA-FD968C0D940C}"/>
          </ac:spMkLst>
        </pc:spChg>
      </pc:sldChg>
      <pc:sldChg chg="del modTransition">
        <pc:chgData name="Tommy McClure" userId="5f57beb918c8a44c" providerId="LiveId" clId="{CB0FDB16-7457-49DF-9812-C0A8096FACE4}" dt="2023-09-02T23:09:43.502" v="8343" actId="2696"/>
        <pc:sldMkLst>
          <pc:docMk/>
          <pc:sldMk cId="3884075531" sldId="267"/>
        </pc:sldMkLst>
      </pc:sldChg>
      <pc:sldChg chg="modSp mod ord modTransition modAnim modNotes modNotesTx">
        <pc:chgData name="Tommy McClure" userId="5f57beb918c8a44c" providerId="LiveId" clId="{CB0FDB16-7457-49DF-9812-C0A8096FACE4}" dt="2023-09-03T01:52:05.102" v="9149" actId="14100"/>
        <pc:sldMkLst>
          <pc:docMk/>
          <pc:sldMk cId="1321790359" sldId="268"/>
        </pc:sldMkLst>
        <pc:spChg chg="mod">
          <ac:chgData name="Tommy McClure" userId="5f57beb918c8a44c" providerId="LiveId" clId="{CB0FDB16-7457-49DF-9812-C0A8096FACE4}" dt="2023-09-02T23:53:31.570" v="8782" actId="1076"/>
          <ac:spMkLst>
            <pc:docMk/>
            <pc:sldMk cId="1321790359" sldId="268"/>
            <ac:spMk id="8" creationId="{36E72FF0-3C0E-499A-8DA6-324675513B3E}"/>
          </ac:spMkLst>
        </pc:spChg>
        <pc:spChg chg="mod">
          <ac:chgData name="Tommy McClure" userId="5f57beb918c8a44c" providerId="LiveId" clId="{CB0FDB16-7457-49DF-9812-C0A8096FACE4}" dt="2023-09-02T23:53:37.833" v="8783" actId="1076"/>
          <ac:spMkLst>
            <pc:docMk/>
            <pc:sldMk cId="1321790359" sldId="268"/>
            <ac:spMk id="37" creationId="{DD48C8EC-56C5-4A2A-BB21-811BC510040A}"/>
          </ac:spMkLst>
        </pc:spChg>
        <pc:picChg chg="mod">
          <ac:chgData name="Tommy McClure" userId="5f57beb918c8a44c" providerId="LiveId" clId="{CB0FDB16-7457-49DF-9812-C0A8096FACE4}" dt="2023-09-02T23:53:28.558" v="8780" actId="1076"/>
          <ac:picMkLst>
            <pc:docMk/>
            <pc:sldMk cId="1321790359" sldId="268"/>
            <ac:picMk id="17" creationId="{C22AFC99-B8B0-4D49-8242-D5D9E488CA02}"/>
          </ac:picMkLst>
        </pc:picChg>
        <pc:picChg chg="mod">
          <ac:chgData name="Tommy McClure" userId="5f57beb918c8a44c" providerId="LiveId" clId="{CB0FDB16-7457-49DF-9812-C0A8096FACE4}" dt="2023-09-02T22:31:42.251" v="7383" actId="14100"/>
          <ac:picMkLst>
            <pc:docMk/>
            <pc:sldMk cId="1321790359" sldId="268"/>
            <ac:picMk id="21" creationId="{B6A72E84-A1D7-4314-81A0-543131AE3C01}"/>
          </ac:picMkLst>
        </pc:picChg>
      </pc:sldChg>
      <pc:sldChg chg="del modTransition">
        <pc:chgData name="Tommy McClure" userId="5f57beb918c8a44c" providerId="LiveId" clId="{CB0FDB16-7457-49DF-9812-C0A8096FACE4}" dt="2023-09-02T23:09:25.333" v="8338" actId="2696"/>
        <pc:sldMkLst>
          <pc:docMk/>
          <pc:sldMk cId="1388807336" sldId="269"/>
        </pc:sldMkLst>
      </pc:sldChg>
      <pc:sldChg chg="del ord modTransition">
        <pc:chgData name="Tommy McClure" userId="5f57beb918c8a44c" providerId="LiveId" clId="{CB0FDB16-7457-49DF-9812-C0A8096FACE4}" dt="2023-09-02T23:09:30.194" v="8339" actId="2696"/>
        <pc:sldMkLst>
          <pc:docMk/>
          <pc:sldMk cId="1941567497" sldId="270"/>
        </pc:sldMkLst>
      </pc:sldChg>
      <pc:sldChg chg="del modTransition">
        <pc:chgData name="Tommy McClure" userId="5f57beb918c8a44c" providerId="LiveId" clId="{CB0FDB16-7457-49DF-9812-C0A8096FACE4}" dt="2023-09-02T23:09:40.405" v="8342" actId="2696"/>
        <pc:sldMkLst>
          <pc:docMk/>
          <pc:sldMk cId="1683355459" sldId="271"/>
        </pc:sldMkLst>
      </pc:sldChg>
      <pc:sldChg chg="addSp modSp del modTransition">
        <pc:chgData name="Tommy McClure" userId="5f57beb918c8a44c" providerId="LiveId" clId="{CB0FDB16-7457-49DF-9812-C0A8096FACE4}" dt="2023-09-02T23:08:53.736" v="8330" actId="2696"/>
        <pc:sldMkLst>
          <pc:docMk/>
          <pc:sldMk cId="4115237590" sldId="272"/>
        </pc:sldMkLst>
        <pc:spChg chg="add mod">
          <ac:chgData name="Tommy McClure" userId="5f57beb918c8a44c" providerId="LiveId" clId="{CB0FDB16-7457-49DF-9812-C0A8096FACE4}" dt="2023-09-02T21:30:32.531" v="5882" actId="571"/>
          <ac:spMkLst>
            <pc:docMk/>
            <pc:sldMk cId="4115237590" sldId="272"/>
            <ac:spMk id="4" creationId="{E7FD7AF8-A680-1C1A-A8A1-C07141BEAD3F}"/>
          </ac:spMkLst>
        </pc:spChg>
      </pc:sldChg>
      <pc:sldChg chg="addSp delSp modSp add mod modTransition modAnim modNotes modNotesTx">
        <pc:chgData name="Tommy McClure" userId="5f57beb918c8a44c" providerId="LiveId" clId="{CB0FDB16-7457-49DF-9812-C0A8096FACE4}" dt="2023-09-03T23:59:42.574" v="9802" actId="20577"/>
        <pc:sldMkLst>
          <pc:docMk/>
          <pc:sldMk cId="811306404" sldId="273"/>
        </pc:sldMkLst>
        <pc:spChg chg="add mod">
          <ac:chgData name="Tommy McClure" userId="5f57beb918c8a44c" providerId="LiveId" clId="{CB0FDB16-7457-49DF-9812-C0A8096FACE4}" dt="2023-09-02T17:31:50.458" v="1069" actId="2085"/>
          <ac:spMkLst>
            <pc:docMk/>
            <pc:sldMk cId="811306404" sldId="273"/>
            <ac:spMk id="2" creationId="{7F581F4D-BC60-6677-5DA4-632585B5DC68}"/>
          </ac:spMkLst>
        </pc:spChg>
        <pc:spChg chg="mod">
          <ac:chgData name="Tommy McClure" userId="5f57beb918c8a44c" providerId="LiveId" clId="{CB0FDB16-7457-49DF-9812-C0A8096FACE4}" dt="2023-09-02T21:31:36.164" v="5888" actId="255"/>
          <ac:spMkLst>
            <pc:docMk/>
            <pc:sldMk cId="811306404" sldId="273"/>
            <ac:spMk id="4" creationId="{7E375B46-1A54-44B9-BDCF-97B4D6758E70}"/>
          </ac:spMkLst>
        </pc:spChg>
        <pc:spChg chg="add del mod">
          <ac:chgData name="Tommy McClure" userId="5f57beb918c8a44c" providerId="LiveId" clId="{CB0FDB16-7457-49DF-9812-C0A8096FACE4}" dt="2023-09-02T17:33:34.628" v="1083" actId="478"/>
          <ac:spMkLst>
            <pc:docMk/>
            <pc:sldMk cId="811306404" sldId="273"/>
            <ac:spMk id="5" creationId="{D6024986-DC70-ED25-1E73-E40401F2B11A}"/>
          </ac:spMkLst>
        </pc:spChg>
        <pc:spChg chg="mod">
          <ac:chgData name="Tommy McClure" userId="5f57beb918c8a44c" providerId="LiveId" clId="{CB0FDB16-7457-49DF-9812-C0A8096FACE4}" dt="2023-09-02T17:23:51.622" v="924" actId="20577"/>
          <ac:spMkLst>
            <pc:docMk/>
            <pc:sldMk cId="811306404" sldId="273"/>
            <ac:spMk id="21" creationId="{432416A3-39EF-4CBE-943D-C79C22FDDC46}"/>
          </ac:spMkLst>
        </pc:spChg>
        <pc:spChg chg="add del mod ord">
          <ac:chgData name="Tommy McClure" userId="5f57beb918c8a44c" providerId="LiveId" clId="{CB0FDB16-7457-49DF-9812-C0A8096FACE4}" dt="2023-09-02T22:58:31.715" v="8252" actId="20577"/>
          <ac:spMkLst>
            <pc:docMk/>
            <pc:sldMk cId="811306404" sldId="273"/>
            <ac:spMk id="24" creationId="{B127C79B-F024-434C-825D-15CEE80923F4}"/>
          </ac:spMkLst>
        </pc:spChg>
      </pc:sldChg>
      <pc:sldChg chg="modSp add del mod">
        <pc:chgData name="Tommy McClure" userId="5f57beb918c8a44c" providerId="LiveId" clId="{CB0FDB16-7457-49DF-9812-C0A8096FACE4}" dt="2023-09-02T18:50:02.796" v="2390" actId="2696"/>
        <pc:sldMkLst>
          <pc:docMk/>
          <pc:sldMk cId="3072316134" sldId="274"/>
        </pc:sldMkLst>
        <pc:spChg chg="mod">
          <ac:chgData name="Tommy McClure" userId="5f57beb918c8a44c" providerId="LiveId" clId="{CB0FDB16-7457-49DF-9812-C0A8096FACE4}" dt="2023-09-02T17:18:20.477" v="853" actId="6549"/>
          <ac:spMkLst>
            <pc:docMk/>
            <pc:sldMk cId="3072316134" sldId="274"/>
            <ac:spMk id="24" creationId="{B127C79B-F024-434C-825D-15CEE80923F4}"/>
          </ac:spMkLst>
        </pc:spChg>
      </pc:sldChg>
      <pc:sldChg chg="modSp add del mod modTransition">
        <pc:chgData name="Tommy McClure" userId="5f57beb918c8a44c" providerId="LiveId" clId="{CB0FDB16-7457-49DF-9812-C0A8096FACE4}" dt="2023-09-02T23:08:50.803" v="8329" actId="2696"/>
        <pc:sldMkLst>
          <pc:docMk/>
          <pc:sldMk cId="2424737681" sldId="275"/>
        </pc:sldMkLst>
        <pc:spChg chg="mod">
          <ac:chgData name="Tommy McClure" userId="5f57beb918c8a44c" providerId="LiveId" clId="{CB0FDB16-7457-49DF-9812-C0A8096FACE4}" dt="2023-09-02T17:15:49.802" v="784" actId="14100"/>
          <ac:spMkLst>
            <pc:docMk/>
            <pc:sldMk cId="2424737681" sldId="275"/>
            <ac:spMk id="24" creationId="{B127C79B-F024-434C-825D-15CEE80923F4}"/>
          </ac:spMkLst>
        </pc:spChg>
      </pc:sldChg>
      <pc:sldChg chg="addSp delSp modSp add mod modTransition delAnim modAnim modNotes modNotesTx">
        <pc:chgData name="Tommy McClure" userId="5f57beb918c8a44c" providerId="LiveId" clId="{CB0FDB16-7457-49DF-9812-C0A8096FACE4}" dt="2023-09-03T23:39:55.553" v="9772" actId="113"/>
        <pc:sldMkLst>
          <pc:docMk/>
          <pc:sldMk cId="3973114437" sldId="276"/>
        </pc:sldMkLst>
        <pc:spChg chg="add mod">
          <ac:chgData name="Tommy McClure" userId="5f57beb918c8a44c" providerId="LiveId" clId="{CB0FDB16-7457-49DF-9812-C0A8096FACE4}" dt="2023-09-02T18:20:55.742" v="1604" actId="20577"/>
          <ac:spMkLst>
            <pc:docMk/>
            <pc:sldMk cId="3973114437" sldId="276"/>
            <ac:spMk id="2" creationId="{B3FE244B-DC45-A111-DC93-849F2D0FBFB6}"/>
          </ac:spMkLst>
        </pc:spChg>
        <pc:spChg chg="add mod">
          <ac:chgData name="Tommy McClure" userId="5f57beb918c8a44c" providerId="LiveId" clId="{CB0FDB16-7457-49DF-9812-C0A8096FACE4}" dt="2023-09-02T18:18:11.651" v="1583" actId="2085"/>
          <ac:spMkLst>
            <pc:docMk/>
            <pc:sldMk cId="3973114437" sldId="276"/>
            <ac:spMk id="3" creationId="{A20D3E80-C88E-207C-E76B-CAD5A2B5D554}"/>
          </ac:spMkLst>
        </pc:spChg>
        <pc:spChg chg="mod">
          <ac:chgData name="Tommy McClure" userId="5f57beb918c8a44c" providerId="LiveId" clId="{CB0FDB16-7457-49DF-9812-C0A8096FACE4}" dt="2023-09-02T21:32:26.808" v="5893" actId="255"/>
          <ac:spMkLst>
            <pc:docMk/>
            <pc:sldMk cId="3973114437" sldId="276"/>
            <ac:spMk id="4" creationId="{7E375B46-1A54-44B9-BDCF-97B4D6758E70}"/>
          </ac:spMkLst>
        </pc:spChg>
        <pc:spChg chg="add del">
          <ac:chgData name="Tommy McClure" userId="5f57beb918c8a44c" providerId="LiveId" clId="{CB0FDB16-7457-49DF-9812-C0A8096FACE4}" dt="2023-09-02T18:19:29.177" v="1587" actId="22"/>
          <ac:spMkLst>
            <pc:docMk/>
            <pc:sldMk cId="3973114437" sldId="276"/>
            <ac:spMk id="6" creationId="{A2B9B20C-2297-C565-9141-D3595ADF6B55}"/>
          </ac:spMkLst>
        </pc:spChg>
        <pc:spChg chg="add del">
          <ac:chgData name="Tommy McClure" userId="5f57beb918c8a44c" providerId="LiveId" clId="{CB0FDB16-7457-49DF-9812-C0A8096FACE4}" dt="2023-09-02T18:19:35.076" v="1589" actId="478"/>
          <ac:spMkLst>
            <pc:docMk/>
            <pc:sldMk cId="3973114437" sldId="276"/>
            <ac:spMk id="8" creationId="{1FA32055-BDF8-F49C-6CE7-F061083ADBD0}"/>
          </ac:spMkLst>
        </pc:spChg>
        <pc:spChg chg="add del">
          <ac:chgData name="Tommy McClure" userId="5f57beb918c8a44c" providerId="LiveId" clId="{CB0FDB16-7457-49DF-9812-C0A8096FACE4}" dt="2023-09-02T18:20:05.357" v="1591" actId="478"/>
          <ac:spMkLst>
            <pc:docMk/>
            <pc:sldMk cId="3973114437" sldId="276"/>
            <ac:spMk id="10" creationId="{5545B2C4-E751-1BFC-D535-565B780797BC}"/>
          </ac:spMkLst>
        </pc:spChg>
        <pc:spChg chg="add del mod">
          <ac:chgData name="Tommy McClure" userId="5f57beb918c8a44c" providerId="LiveId" clId="{CB0FDB16-7457-49DF-9812-C0A8096FACE4}" dt="2023-09-02T18:23:50.305" v="1607" actId="478"/>
          <ac:spMkLst>
            <pc:docMk/>
            <pc:sldMk cId="3973114437" sldId="276"/>
            <ac:spMk id="11" creationId="{621724CF-B46C-1629-00F6-EA6865AAFC92}"/>
          </ac:spMkLst>
        </pc:spChg>
        <pc:spChg chg="mod">
          <ac:chgData name="Tommy McClure" userId="5f57beb918c8a44c" providerId="LiveId" clId="{CB0FDB16-7457-49DF-9812-C0A8096FACE4}" dt="2023-09-02T18:17:22.036" v="1575" actId="1036"/>
          <ac:spMkLst>
            <pc:docMk/>
            <pc:sldMk cId="3973114437" sldId="276"/>
            <ac:spMk id="21" creationId="{432416A3-39EF-4CBE-943D-C79C22FDDC46}"/>
          </ac:spMkLst>
        </pc:spChg>
        <pc:spChg chg="mod">
          <ac:chgData name="Tommy McClure" userId="5f57beb918c8a44c" providerId="LiveId" clId="{CB0FDB16-7457-49DF-9812-C0A8096FACE4}" dt="2023-09-02T23:50:12.012" v="8769" actId="113"/>
          <ac:spMkLst>
            <pc:docMk/>
            <pc:sldMk cId="3973114437" sldId="276"/>
            <ac:spMk id="24" creationId="{B127C79B-F024-434C-825D-15CEE80923F4}"/>
          </ac:spMkLst>
        </pc:spChg>
      </pc:sldChg>
      <pc:sldChg chg="modSp add mod modTransition modAnim modNotes modNotesTx">
        <pc:chgData name="Tommy McClure" userId="5f57beb918c8a44c" providerId="LiveId" clId="{CB0FDB16-7457-49DF-9812-C0A8096FACE4}" dt="2023-09-03T01:49:10.413" v="9081" actId="14100"/>
        <pc:sldMkLst>
          <pc:docMk/>
          <pc:sldMk cId="1103117871" sldId="277"/>
        </pc:sldMkLst>
        <pc:spChg chg="mod">
          <ac:chgData name="Tommy McClure" userId="5f57beb918c8a44c" providerId="LiveId" clId="{CB0FDB16-7457-49DF-9812-C0A8096FACE4}" dt="2023-09-02T21:32:42.711" v="5895" actId="2711"/>
          <ac:spMkLst>
            <pc:docMk/>
            <pc:sldMk cId="1103117871" sldId="277"/>
            <ac:spMk id="4" creationId="{7E375B46-1A54-44B9-BDCF-97B4D6758E70}"/>
          </ac:spMkLst>
        </pc:spChg>
        <pc:spChg chg="mod">
          <ac:chgData name="Tommy McClure" userId="5f57beb918c8a44c" providerId="LiveId" clId="{CB0FDB16-7457-49DF-9812-C0A8096FACE4}" dt="2023-09-02T19:14:32.706" v="3391" actId="14100"/>
          <ac:spMkLst>
            <pc:docMk/>
            <pc:sldMk cId="1103117871" sldId="277"/>
            <ac:spMk id="21" creationId="{432416A3-39EF-4CBE-943D-C79C22FDDC46}"/>
          </ac:spMkLst>
        </pc:spChg>
        <pc:spChg chg="mod">
          <ac:chgData name="Tommy McClure" userId="5f57beb918c8a44c" providerId="LiveId" clId="{CB0FDB16-7457-49DF-9812-C0A8096FACE4}" dt="2023-09-02T19:12:27.788" v="3375" actId="948"/>
          <ac:spMkLst>
            <pc:docMk/>
            <pc:sldMk cId="1103117871" sldId="277"/>
            <ac:spMk id="24" creationId="{B127C79B-F024-434C-825D-15CEE80923F4}"/>
          </ac:spMkLst>
        </pc:spChg>
      </pc:sldChg>
      <pc:sldChg chg="new del">
        <pc:chgData name="Tommy McClure" userId="5f57beb918c8a44c" providerId="LiveId" clId="{CB0FDB16-7457-49DF-9812-C0A8096FACE4}" dt="2023-09-02T18:17:33.332" v="1577" actId="680"/>
        <pc:sldMkLst>
          <pc:docMk/>
          <pc:sldMk cId="3127242288" sldId="277"/>
        </pc:sldMkLst>
      </pc:sldChg>
      <pc:sldChg chg="addSp delSp modSp mod modTransition">
        <pc:chgData name="Tommy McClure" userId="5f57beb918c8a44c" providerId="LiveId" clId="{CB0FDB16-7457-49DF-9812-C0A8096FACE4}" dt="2023-09-02T21:31:26.592" v="5886" actId="207"/>
        <pc:sldMkLst>
          <pc:docMk/>
          <pc:sldMk cId="23991018" sldId="278"/>
        </pc:sldMkLst>
        <pc:spChg chg="add del mod">
          <ac:chgData name="Tommy McClure" userId="5f57beb918c8a44c" providerId="LiveId" clId="{CB0FDB16-7457-49DF-9812-C0A8096FACE4}" dt="2023-09-02T19:23:02.527" v="3433" actId="478"/>
          <ac:spMkLst>
            <pc:docMk/>
            <pc:sldMk cId="23991018" sldId="278"/>
            <ac:spMk id="3" creationId="{49013749-EDBE-A474-E528-042E25EAAE3B}"/>
          </ac:spMkLst>
        </pc:spChg>
        <pc:spChg chg="mod">
          <ac:chgData name="Tommy McClure" userId="5f57beb918c8a44c" providerId="LiveId" clId="{CB0FDB16-7457-49DF-9812-C0A8096FACE4}" dt="2023-09-02T21:31:26.592" v="5886" actId="207"/>
          <ac:spMkLst>
            <pc:docMk/>
            <pc:sldMk cId="23991018" sldId="278"/>
            <ac:spMk id="4" creationId="{97E49766-851F-4808-BD95-B55C6D1316C1}"/>
          </ac:spMkLst>
        </pc:spChg>
        <pc:spChg chg="add del mod">
          <ac:chgData name="Tommy McClure" userId="5f57beb918c8a44c" providerId="LiveId" clId="{CB0FDB16-7457-49DF-9812-C0A8096FACE4}" dt="2023-09-02T19:22:55.668" v="3431" actId="478"/>
          <ac:spMkLst>
            <pc:docMk/>
            <pc:sldMk cId="23991018" sldId="278"/>
            <ac:spMk id="6" creationId="{2ED7BB41-863D-4D4A-2F62-D54573A4C5C3}"/>
          </ac:spMkLst>
        </pc:spChg>
        <pc:spChg chg="add del mod">
          <ac:chgData name="Tommy McClure" userId="5f57beb918c8a44c" providerId="LiveId" clId="{CB0FDB16-7457-49DF-9812-C0A8096FACE4}" dt="2023-09-02T19:23:26.499" v="3438" actId="478"/>
          <ac:spMkLst>
            <pc:docMk/>
            <pc:sldMk cId="23991018" sldId="278"/>
            <ac:spMk id="8" creationId="{28F7EE76-2B30-1862-C087-75A47D790147}"/>
          </ac:spMkLst>
        </pc:spChg>
        <pc:spChg chg="add del mod">
          <ac:chgData name="Tommy McClure" userId="5f57beb918c8a44c" providerId="LiveId" clId="{CB0FDB16-7457-49DF-9812-C0A8096FACE4}" dt="2023-09-02T19:23:12.341" v="3436" actId="478"/>
          <ac:spMkLst>
            <pc:docMk/>
            <pc:sldMk cId="23991018" sldId="278"/>
            <ac:spMk id="10" creationId="{48777B59-C5C5-C93A-BEC2-8502015C8DDA}"/>
          </ac:spMkLst>
        </pc:spChg>
        <pc:spChg chg="add del mod">
          <ac:chgData name="Tommy McClure" userId="5f57beb918c8a44c" providerId="LiveId" clId="{CB0FDB16-7457-49DF-9812-C0A8096FACE4}" dt="2023-09-02T19:24:06.999" v="3448" actId="478"/>
          <ac:spMkLst>
            <pc:docMk/>
            <pc:sldMk cId="23991018" sldId="278"/>
            <ac:spMk id="11" creationId="{9DCCF07F-3B3C-4E3A-ECB5-FB4560E25A0D}"/>
          </ac:spMkLst>
        </pc:spChg>
        <pc:spChg chg="add mod">
          <ac:chgData name="Tommy McClure" userId="5f57beb918c8a44c" providerId="LiveId" clId="{CB0FDB16-7457-49DF-9812-C0A8096FACE4}" dt="2023-09-02T20:35:24.865" v="4816" actId="1076"/>
          <ac:spMkLst>
            <pc:docMk/>
            <pc:sldMk cId="23991018" sldId="278"/>
            <ac:spMk id="12" creationId="{F854323B-FD69-270C-E4B7-BD9145A4DD8B}"/>
          </ac:spMkLst>
        </pc:spChg>
        <pc:spChg chg="add del mod">
          <ac:chgData name="Tommy McClure" userId="5f57beb918c8a44c" providerId="LiveId" clId="{CB0FDB16-7457-49DF-9812-C0A8096FACE4}" dt="2023-09-02T19:25:01.484" v="3471" actId="478"/>
          <ac:spMkLst>
            <pc:docMk/>
            <pc:sldMk cId="23991018" sldId="278"/>
            <ac:spMk id="13" creationId="{87FD44DC-8309-8EAD-DB84-16E2E1153317}"/>
          </ac:spMkLst>
        </pc:spChg>
        <pc:spChg chg="del mod">
          <ac:chgData name="Tommy McClure" userId="5f57beb918c8a44c" providerId="LiveId" clId="{CB0FDB16-7457-49DF-9812-C0A8096FACE4}" dt="2023-09-02T19:22:41.962" v="3429" actId="21"/>
          <ac:spMkLst>
            <pc:docMk/>
            <pc:sldMk cId="23991018" sldId="278"/>
            <ac:spMk id="15" creationId="{985311D1-54C5-4629-99A1-D0E53D8E6534}"/>
          </ac:spMkLst>
        </pc:spChg>
        <pc:spChg chg="del">
          <ac:chgData name="Tommy McClure" userId="5f57beb918c8a44c" providerId="LiveId" clId="{CB0FDB16-7457-49DF-9812-C0A8096FACE4}" dt="2023-09-02T19:23:06.422" v="3434" actId="478"/>
          <ac:spMkLst>
            <pc:docMk/>
            <pc:sldMk cId="23991018" sldId="278"/>
            <ac:spMk id="17" creationId="{172E38AD-9DB1-4BF6-B4CA-5E36E2D4D485}"/>
          </ac:spMkLst>
        </pc:spChg>
        <pc:picChg chg="add del mod">
          <ac:chgData name="Tommy McClure" userId="5f57beb918c8a44c" providerId="LiveId" clId="{CB0FDB16-7457-49DF-9812-C0A8096FACE4}" dt="2023-09-02T20:35:07.114" v="4813" actId="1076"/>
          <ac:picMkLst>
            <pc:docMk/>
            <pc:sldMk cId="23991018" sldId="278"/>
            <ac:picMk id="19" creationId="{B2BE730E-3A48-4CBD-8E48-B35F154D8350}"/>
          </ac:picMkLst>
        </pc:picChg>
      </pc:sldChg>
      <pc:sldChg chg="modSp add mod modAnim modNotes modNotesTx">
        <pc:chgData name="Tommy McClure" userId="5f57beb918c8a44c" providerId="LiveId" clId="{CB0FDB16-7457-49DF-9812-C0A8096FACE4}" dt="2023-09-03T01:49:58.342" v="9087" actId="14100"/>
        <pc:sldMkLst>
          <pc:docMk/>
          <pc:sldMk cId="2670271888" sldId="279"/>
        </pc:sldMkLst>
        <pc:spChg chg="mod">
          <ac:chgData name="Tommy McClure" userId="5f57beb918c8a44c" providerId="LiveId" clId="{CB0FDB16-7457-49DF-9812-C0A8096FACE4}" dt="2023-09-02T19:57:38.801" v="4198" actId="1076"/>
          <ac:spMkLst>
            <pc:docMk/>
            <pc:sldMk cId="2670271888" sldId="279"/>
            <ac:spMk id="2" creationId="{B3FE244B-DC45-A111-DC93-849F2D0FBFB6}"/>
          </ac:spMkLst>
        </pc:spChg>
        <pc:spChg chg="mod">
          <ac:chgData name="Tommy McClure" userId="5f57beb918c8a44c" providerId="LiveId" clId="{CB0FDB16-7457-49DF-9812-C0A8096FACE4}" dt="2023-09-02T21:32:55.807" v="5897" actId="2711"/>
          <ac:spMkLst>
            <pc:docMk/>
            <pc:sldMk cId="2670271888" sldId="279"/>
            <ac:spMk id="4" creationId="{7E375B46-1A54-44B9-BDCF-97B4D6758E70}"/>
          </ac:spMkLst>
        </pc:spChg>
        <pc:spChg chg="mod">
          <ac:chgData name="Tommy McClure" userId="5f57beb918c8a44c" providerId="LiveId" clId="{CB0FDB16-7457-49DF-9812-C0A8096FACE4}" dt="2023-09-02T19:43:09.815" v="3662" actId="20577"/>
          <ac:spMkLst>
            <pc:docMk/>
            <pc:sldMk cId="2670271888" sldId="279"/>
            <ac:spMk id="21" creationId="{432416A3-39EF-4CBE-943D-C79C22FDDC46}"/>
          </ac:spMkLst>
        </pc:spChg>
        <pc:spChg chg="mod">
          <ac:chgData name="Tommy McClure" userId="5f57beb918c8a44c" providerId="LiveId" clId="{CB0FDB16-7457-49DF-9812-C0A8096FACE4}" dt="2023-09-03T00:03:02.079" v="8874" actId="20577"/>
          <ac:spMkLst>
            <pc:docMk/>
            <pc:sldMk cId="2670271888" sldId="279"/>
            <ac:spMk id="24" creationId="{B127C79B-F024-434C-825D-15CEE80923F4}"/>
          </ac:spMkLst>
        </pc:spChg>
      </pc:sldChg>
      <pc:sldChg chg="modSp add mod modAnim modNotes modNotesTx">
        <pc:chgData name="Tommy McClure" userId="5f57beb918c8a44c" providerId="LiveId" clId="{CB0FDB16-7457-49DF-9812-C0A8096FACE4}" dt="2023-09-03T23:24:38.300" v="9511" actId="114"/>
        <pc:sldMkLst>
          <pc:docMk/>
          <pc:sldMk cId="1869849373" sldId="280"/>
        </pc:sldMkLst>
        <pc:spChg chg="mod">
          <ac:chgData name="Tommy McClure" userId="5f57beb918c8a44c" providerId="LiveId" clId="{CB0FDB16-7457-49DF-9812-C0A8096FACE4}" dt="2023-09-02T21:33:06.653" v="5899" actId="2711"/>
          <ac:spMkLst>
            <pc:docMk/>
            <pc:sldMk cId="1869849373" sldId="280"/>
            <ac:spMk id="4" creationId="{7E375B46-1A54-44B9-BDCF-97B4D6758E70}"/>
          </ac:spMkLst>
        </pc:spChg>
        <pc:spChg chg="mod">
          <ac:chgData name="Tommy McClure" userId="5f57beb918c8a44c" providerId="LiveId" clId="{CB0FDB16-7457-49DF-9812-C0A8096FACE4}" dt="2023-09-02T20:16:06.168" v="4431" actId="255"/>
          <ac:spMkLst>
            <pc:docMk/>
            <pc:sldMk cId="1869849373" sldId="280"/>
            <ac:spMk id="21" creationId="{432416A3-39EF-4CBE-943D-C79C22FDDC46}"/>
          </ac:spMkLst>
        </pc:spChg>
        <pc:spChg chg="mod">
          <ac:chgData name="Tommy McClure" userId="5f57beb918c8a44c" providerId="LiveId" clId="{CB0FDB16-7457-49DF-9812-C0A8096FACE4}" dt="2023-09-02T21:02:04.830" v="5246" actId="114"/>
          <ac:spMkLst>
            <pc:docMk/>
            <pc:sldMk cId="1869849373" sldId="280"/>
            <ac:spMk id="24" creationId="{B127C79B-F024-434C-825D-15CEE80923F4}"/>
          </ac:spMkLst>
        </pc:spChg>
      </pc:sldChg>
      <pc:sldChg chg="modSp add mod modAnim modNotes modNotesTx">
        <pc:chgData name="Tommy McClure" userId="5f57beb918c8a44c" providerId="LiveId" clId="{CB0FDB16-7457-49DF-9812-C0A8096FACE4}" dt="2023-09-03T01:50:22.149" v="9095" actId="14100"/>
        <pc:sldMkLst>
          <pc:docMk/>
          <pc:sldMk cId="2890296137" sldId="281"/>
        </pc:sldMkLst>
        <pc:spChg chg="mod">
          <ac:chgData name="Tommy McClure" userId="5f57beb918c8a44c" providerId="LiveId" clId="{CB0FDB16-7457-49DF-9812-C0A8096FACE4}" dt="2023-09-02T21:33:26.246" v="5901" actId="2711"/>
          <ac:spMkLst>
            <pc:docMk/>
            <pc:sldMk cId="2890296137" sldId="281"/>
            <ac:spMk id="4" creationId="{7E375B46-1A54-44B9-BDCF-97B4D6758E70}"/>
          </ac:spMkLst>
        </pc:spChg>
        <pc:spChg chg="mod">
          <ac:chgData name="Tommy McClure" userId="5f57beb918c8a44c" providerId="LiveId" clId="{CB0FDB16-7457-49DF-9812-C0A8096FACE4}" dt="2023-09-02T21:07:27.840" v="5378" actId="255"/>
          <ac:spMkLst>
            <pc:docMk/>
            <pc:sldMk cId="2890296137" sldId="281"/>
            <ac:spMk id="21" creationId="{432416A3-39EF-4CBE-943D-C79C22FDDC46}"/>
          </ac:spMkLst>
        </pc:spChg>
        <pc:spChg chg="mod">
          <ac:chgData name="Tommy McClure" userId="5f57beb918c8a44c" providerId="LiveId" clId="{CB0FDB16-7457-49DF-9812-C0A8096FACE4}" dt="2023-09-03T00:02:22.248" v="8864" actId="20577"/>
          <ac:spMkLst>
            <pc:docMk/>
            <pc:sldMk cId="2890296137" sldId="281"/>
            <ac:spMk id="24" creationId="{B127C79B-F024-434C-825D-15CEE80923F4}"/>
          </ac:spMkLst>
        </pc:spChg>
      </pc:sldChg>
      <pc:sldChg chg="addSp delSp modSp add del mod modAnim">
        <pc:chgData name="Tommy McClure" userId="5f57beb918c8a44c" providerId="LiveId" clId="{CB0FDB16-7457-49DF-9812-C0A8096FACE4}" dt="2023-09-02T22:38:01.394" v="7705" actId="2696"/>
        <pc:sldMkLst>
          <pc:docMk/>
          <pc:sldMk cId="3361190498" sldId="282"/>
        </pc:sldMkLst>
        <pc:spChg chg="add del mod ord">
          <ac:chgData name="Tommy McClure" userId="5f57beb918c8a44c" providerId="LiveId" clId="{CB0FDB16-7457-49DF-9812-C0A8096FACE4}" dt="2023-09-02T22:30:35.612" v="7351" actId="478"/>
          <ac:spMkLst>
            <pc:docMk/>
            <pc:sldMk cId="3361190498" sldId="282"/>
            <ac:spMk id="5" creationId="{822DE54B-988F-AB54-56A2-E8D8E5771E34}"/>
          </ac:spMkLst>
        </pc:spChg>
        <pc:spChg chg="mod">
          <ac:chgData name="Tommy McClure" userId="5f57beb918c8a44c" providerId="LiveId" clId="{CB0FDB16-7457-49DF-9812-C0A8096FACE4}" dt="2023-09-02T21:44:24.787" v="6143" actId="1076"/>
          <ac:spMkLst>
            <pc:docMk/>
            <pc:sldMk cId="3361190498" sldId="282"/>
            <ac:spMk id="21" creationId="{432416A3-39EF-4CBE-943D-C79C22FDDC46}"/>
          </ac:spMkLst>
        </pc:spChg>
        <pc:spChg chg="mod">
          <ac:chgData name="Tommy McClure" userId="5f57beb918c8a44c" providerId="LiveId" clId="{CB0FDB16-7457-49DF-9812-C0A8096FACE4}" dt="2023-09-02T22:30:45.238" v="7364" actId="20577"/>
          <ac:spMkLst>
            <pc:docMk/>
            <pc:sldMk cId="3361190498" sldId="282"/>
            <ac:spMk id="24" creationId="{B127C79B-F024-434C-825D-15CEE80923F4}"/>
          </ac:spMkLst>
        </pc:spChg>
      </pc:sldChg>
      <pc:sldChg chg="addSp delSp modSp add mod setBg modAnim modNotes modNotesTx">
        <pc:chgData name="Tommy McClure" userId="5f57beb918c8a44c" providerId="LiveId" clId="{CB0FDB16-7457-49DF-9812-C0A8096FACE4}" dt="2023-09-03T23:07:22.420" v="9354" actId="20577"/>
        <pc:sldMkLst>
          <pc:docMk/>
          <pc:sldMk cId="2813080329" sldId="283"/>
        </pc:sldMkLst>
        <pc:spChg chg="add del">
          <ac:chgData name="Tommy McClure" userId="5f57beb918c8a44c" providerId="LiveId" clId="{CB0FDB16-7457-49DF-9812-C0A8096FACE4}" dt="2023-09-03T00:43:13.692" v="8902" actId="11529"/>
          <ac:spMkLst>
            <pc:docMk/>
            <pc:sldMk cId="2813080329" sldId="283"/>
            <ac:spMk id="7" creationId="{6F16943C-78B6-39D1-105B-278BACD89A04}"/>
          </ac:spMkLst>
        </pc:spChg>
        <pc:spChg chg="add mod">
          <ac:chgData name="Tommy McClure" userId="5f57beb918c8a44c" providerId="LiveId" clId="{CB0FDB16-7457-49DF-9812-C0A8096FACE4}" dt="2023-09-03T00:48:20.634" v="9053" actId="208"/>
          <ac:spMkLst>
            <pc:docMk/>
            <pc:sldMk cId="2813080329" sldId="283"/>
            <ac:spMk id="8" creationId="{20472F4B-948A-1A55-5402-EB37F542425C}"/>
          </ac:spMkLst>
        </pc:spChg>
        <pc:spChg chg="mod">
          <ac:chgData name="Tommy McClure" userId="5f57beb918c8a44c" providerId="LiveId" clId="{CB0FDB16-7457-49DF-9812-C0A8096FACE4}" dt="2023-09-02T22:46:49.840" v="8151" actId="20577"/>
          <ac:spMkLst>
            <pc:docMk/>
            <pc:sldMk cId="2813080329" sldId="283"/>
            <ac:spMk id="21" creationId="{432416A3-39EF-4CBE-943D-C79C22FDDC46}"/>
          </ac:spMkLst>
        </pc:spChg>
        <pc:spChg chg="mod">
          <ac:chgData name="Tommy McClure" userId="5f57beb918c8a44c" providerId="LiveId" clId="{CB0FDB16-7457-49DF-9812-C0A8096FACE4}" dt="2023-09-03T00:45:18.484" v="8983" actId="207"/>
          <ac:spMkLst>
            <pc:docMk/>
            <pc:sldMk cId="2813080329" sldId="283"/>
            <ac:spMk id="24" creationId="{B127C79B-F024-434C-825D-15CEE80923F4}"/>
          </ac:spMkLst>
        </pc:spChg>
        <pc:cxnChg chg="add del">
          <ac:chgData name="Tommy McClure" userId="5f57beb918c8a44c" providerId="LiveId" clId="{CB0FDB16-7457-49DF-9812-C0A8096FACE4}" dt="2023-09-03T00:42:58.430" v="8900" actId="11529"/>
          <ac:cxnSpMkLst>
            <pc:docMk/>
            <pc:sldMk cId="2813080329" sldId="283"/>
            <ac:cxnSpMk id="6" creationId="{9B6AC2F7-7EEC-2697-9E59-2F75B313324B}"/>
          </ac:cxnSpMkLst>
        </pc:cxnChg>
      </pc:sldChg>
      <pc:sldChg chg="addSp delSp modSp add mod modAnim modNotesTx">
        <pc:chgData name="Tommy McClure" userId="5f57beb918c8a44c" providerId="LiveId" clId="{CB0FDB16-7457-49DF-9812-C0A8096FACE4}" dt="2023-09-03T23:32:54.378" v="9663" actId="207"/>
        <pc:sldMkLst>
          <pc:docMk/>
          <pc:sldMk cId="2586017783" sldId="284"/>
        </pc:sldMkLst>
        <pc:spChg chg="add del mod">
          <ac:chgData name="Tommy McClure" userId="5f57beb918c8a44c" providerId="LiveId" clId="{CB0FDB16-7457-49DF-9812-C0A8096FACE4}" dt="2023-09-03T23:28:46.334" v="9515" actId="478"/>
          <ac:spMkLst>
            <pc:docMk/>
            <pc:sldMk cId="2586017783" sldId="284"/>
            <ac:spMk id="5" creationId="{14287595-EB67-BBD8-EE55-AB2FE51F215D}"/>
          </ac:spMkLst>
        </pc:spChg>
        <pc:spChg chg="add mod">
          <ac:chgData name="Tommy McClure" userId="5f57beb918c8a44c" providerId="LiveId" clId="{CB0FDB16-7457-49DF-9812-C0A8096FACE4}" dt="2023-09-03T23:32:54.378" v="9663" actId="207"/>
          <ac:spMkLst>
            <pc:docMk/>
            <pc:sldMk cId="2586017783" sldId="284"/>
            <ac:spMk id="6" creationId="{05B96BD3-5012-7A5A-A13E-3D66C12F2B48}"/>
          </ac:spMkLst>
        </pc:spChg>
        <pc:spChg chg="add del mod">
          <ac:chgData name="Tommy McClure" userId="5f57beb918c8a44c" providerId="LiveId" clId="{CB0FDB16-7457-49DF-9812-C0A8096FACE4}" dt="2023-09-02T22:39:22.445" v="7750" actId="478"/>
          <ac:spMkLst>
            <pc:docMk/>
            <pc:sldMk cId="2586017783" sldId="284"/>
            <ac:spMk id="6" creationId="{E5172ED3-81AB-5997-94D7-6564CA4D5175}"/>
          </ac:spMkLst>
        </pc:spChg>
        <pc:spChg chg="add mod">
          <ac:chgData name="Tommy McClure" userId="5f57beb918c8a44c" providerId="LiveId" clId="{CB0FDB16-7457-49DF-9812-C0A8096FACE4}" dt="2023-09-02T23:11:25.194" v="8382" actId="1076"/>
          <ac:spMkLst>
            <pc:docMk/>
            <pc:sldMk cId="2586017783" sldId="284"/>
            <ac:spMk id="7" creationId="{C02F0274-A2E8-D69A-06AE-5AC0BA6DA7F7}"/>
          </ac:spMkLst>
        </pc:spChg>
        <pc:spChg chg="del">
          <ac:chgData name="Tommy McClure" userId="5f57beb918c8a44c" providerId="LiveId" clId="{CB0FDB16-7457-49DF-9812-C0A8096FACE4}" dt="2023-09-02T22:39:17.260" v="7748" actId="478"/>
          <ac:spMkLst>
            <pc:docMk/>
            <pc:sldMk cId="2586017783" sldId="284"/>
            <ac:spMk id="21" creationId="{432416A3-39EF-4CBE-943D-C79C22FDDC46}"/>
          </ac:spMkLst>
        </pc:spChg>
        <pc:spChg chg="mod">
          <ac:chgData name="Tommy McClure" userId="5f57beb918c8a44c" providerId="LiveId" clId="{CB0FDB16-7457-49DF-9812-C0A8096FACE4}" dt="2023-09-02T22:48:49.972" v="8163" actId="14100"/>
          <ac:spMkLst>
            <pc:docMk/>
            <pc:sldMk cId="2586017783" sldId="284"/>
            <ac:spMk id="24" creationId="{B127C79B-F024-434C-825D-15CEE80923F4}"/>
          </ac:spMkLst>
        </pc:spChg>
      </pc:sldChg>
      <pc:sldChg chg="add del">
        <pc:chgData name="Tommy McClure" userId="5f57beb918c8a44c" providerId="LiveId" clId="{CB0FDB16-7457-49DF-9812-C0A8096FACE4}" dt="2023-09-02T23:09:17.544" v="8336" actId="2696"/>
        <pc:sldMkLst>
          <pc:docMk/>
          <pc:sldMk cId="1018639854" sldId="285"/>
        </pc:sldMkLst>
      </pc:sldChg>
      <pc:sldChg chg="modSp del mod setBg modNotes">
        <pc:chgData name="Tommy McClure" userId="5f57beb918c8a44c" providerId="LiveId" clId="{CB0FDB16-7457-49DF-9812-C0A8096FACE4}" dt="2023-09-03T01:52:36.608" v="9154" actId="1076"/>
        <pc:sldMkLst>
          <pc:docMk/>
          <pc:sldMk cId="2970185068" sldId="380"/>
        </pc:sldMkLst>
        <pc:spChg chg="mod">
          <ac:chgData name="Tommy McClure" userId="5f57beb918c8a44c" providerId="LiveId" clId="{CB0FDB16-7457-49DF-9812-C0A8096FACE4}" dt="2023-09-02T23:20:31.542" v="8411" actId="1037"/>
          <ac:spMkLst>
            <pc:docMk/>
            <pc:sldMk cId="2970185068" sldId="380"/>
            <ac:spMk id="4" creationId="{FDB3C018-6904-4094-85A6-7BAF69A201A5}"/>
          </ac:spMkLst>
        </pc:spChg>
        <pc:spChg chg="mod ord">
          <ac:chgData name="Tommy McClure" userId="5f57beb918c8a44c" providerId="LiveId" clId="{CB0FDB16-7457-49DF-9812-C0A8096FACE4}" dt="2023-09-02T23:22:07.636" v="8412" actId="207"/>
          <ac:spMkLst>
            <pc:docMk/>
            <pc:sldMk cId="2970185068" sldId="380"/>
            <ac:spMk id="7" creationId="{2A6B56C3-77F0-4E92-B09D-C8D4A68D5E79}"/>
          </ac:spMkLst>
        </pc:spChg>
        <pc:spChg chg="mod">
          <ac:chgData name="Tommy McClure" userId="5f57beb918c8a44c" providerId="LiveId" clId="{CB0FDB16-7457-49DF-9812-C0A8096FACE4}" dt="2023-09-02T23:19:54.500" v="8406" actId="207"/>
          <ac:spMkLst>
            <pc:docMk/>
            <pc:sldMk cId="2970185068" sldId="380"/>
            <ac:spMk id="10" creationId="{BB8A7FBA-4C4C-4440-9886-90F8BD6246FB}"/>
          </ac:spMkLst>
        </pc:spChg>
      </pc:sldChg>
      <pc:sldMasterChg chg="modTransition delSldLayout modSldLayout">
        <pc:chgData name="Tommy McClure" userId="5f57beb918c8a44c" providerId="LiveId" clId="{CB0FDB16-7457-49DF-9812-C0A8096FACE4}" dt="2023-09-02T23:17:05.101" v="8397" actId="2696"/>
        <pc:sldMasterMkLst>
          <pc:docMk/>
          <pc:sldMasterMk cId="3587109018" sldId="2147483648"/>
        </pc:sldMasterMkLst>
        <pc:sldLayoutChg chg="modTransition">
          <pc:chgData name="Tommy McClure" userId="5f57beb918c8a44c" providerId="LiveId" clId="{CB0FDB16-7457-49DF-9812-C0A8096FACE4}" dt="2023-09-02T19:33:00.556" v="3566"/>
          <pc:sldLayoutMkLst>
            <pc:docMk/>
            <pc:sldMasterMk cId="3587109018" sldId="2147483648"/>
            <pc:sldLayoutMk cId="2127806065" sldId="2147483649"/>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3729022533" sldId="2147483650"/>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2919361835" sldId="2147483651"/>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1593073971" sldId="2147483652"/>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3367271970" sldId="2147483653"/>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1139488286" sldId="2147483654"/>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677729248" sldId="2147483656"/>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1374537742" sldId="2147483657"/>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1389179207" sldId="2147483658"/>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307788855" sldId="2147483659"/>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2377239334" sldId="2147483660"/>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3549593119" sldId="2147483661"/>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580063524" sldId="2147483662"/>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780753351" sldId="2147483663"/>
          </pc:sldLayoutMkLst>
        </pc:sldLayoutChg>
        <pc:sldLayoutChg chg="modTransition">
          <pc:chgData name="Tommy McClure" userId="5f57beb918c8a44c" providerId="LiveId" clId="{CB0FDB16-7457-49DF-9812-C0A8096FACE4}" dt="2023-09-02T19:33:00.556" v="3566"/>
          <pc:sldLayoutMkLst>
            <pc:docMk/>
            <pc:sldMasterMk cId="3587109018" sldId="2147483648"/>
            <pc:sldLayoutMk cId="2767837692" sldId="2147483664"/>
          </pc:sldLayoutMkLst>
        </pc:sldLayoutChg>
        <pc:sldLayoutChg chg="del">
          <pc:chgData name="Tommy McClure" userId="5f57beb918c8a44c" providerId="LiveId" clId="{CB0FDB16-7457-49DF-9812-C0A8096FACE4}" dt="2023-09-02T23:17:05.101" v="8397" actId="2696"/>
          <pc:sldLayoutMkLst>
            <pc:docMk/>
            <pc:sldMasterMk cId="3587109018" sldId="2147483648"/>
            <pc:sldLayoutMk cId="900410115" sldId="214748366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AF03AE-1CC2-475F-B909-50970E9699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B63C45E-73BA-4C86-A24F-A5006B4E7BA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a:t>9/3/2023 PM</a:t>
            </a:r>
            <a:endParaRPr lang="en-US" dirty="0"/>
          </a:p>
        </p:txBody>
      </p:sp>
      <p:sp>
        <p:nvSpPr>
          <p:cNvPr id="4" name="Footer Placeholder 3">
            <a:extLst>
              <a:ext uri="{FF2B5EF4-FFF2-40B4-BE49-F238E27FC236}">
                <a16:creationId xmlns:a16="http://schemas.microsoft.com/office/drawing/2014/main" id="{D71DB874-DF6A-4AFA-8055-4AD7EE4CE3A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677078F-04CB-4625-B536-5BCAA2EC6CA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E0EF92D-82DD-4142-BCE8-036B91487D2E}" type="slidenum">
              <a:rPr lang="en-US" smtClean="0"/>
              <a:t>‹#›</a:t>
            </a:fld>
            <a:endParaRPr lang="en-US" dirty="0"/>
          </a:p>
        </p:txBody>
      </p:sp>
    </p:spTree>
    <p:extLst>
      <p:ext uri="{BB962C8B-B14F-4D97-AF65-F5344CB8AC3E}">
        <p14:creationId xmlns:p14="http://schemas.microsoft.com/office/powerpoint/2010/main" val="75707088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en-US"/>
              <a:t>9/3/2023 PM</a:t>
            </a:r>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8EC616-C518-4358-9496-6C33B2F5FA56}" type="slidenum">
              <a:rPr lang="en-US" smtClean="0"/>
              <a:t>‹#›</a:t>
            </a:fld>
            <a:endParaRPr lang="en-US" dirty="0"/>
          </a:p>
        </p:txBody>
      </p:sp>
    </p:spTree>
    <p:extLst>
      <p:ext uri="{BB962C8B-B14F-4D97-AF65-F5344CB8AC3E}">
        <p14:creationId xmlns:p14="http://schemas.microsoft.com/office/powerpoint/2010/main" val="17323220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58EC616-C518-4358-9496-6C33B2F5FA56}" type="slidenum">
              <a:rPr lang="en-US" smtClean="0"/>
              <a:t>1</a:t>
            </a:fld>
            <a:endParaRPr lang="en-US" dirty="0"/>
          </a:p>
        </p:txBody>
      </p:sp>
      <p:sp>
        <p:nvSpPr>
          <p:cNvPr id="5" name="Date Placeholder 4">
            <a:extLst>
              <a:ext uri="{FF2B5EF4-FFF2-40B4-BE49-F238E27FC236}">
                <a16:creationId xmlns:a16="http://schemas.microsoft.com/office/drawing/2014/main" id="{957F0D29-E620-37CF-ADED-25A558B8A06E}"/>
              </a:ext>
            </a:extLst>
          </p:cNvPr>
          <p:cNvSpPr>
            <a:spLocks noGrp="1"/>
          </p:cNvSpPr>
          <p:nvPr>
            <p:ph type="dt" idx="1"/>
          </p:nvPr>
        </p:nvSpPr>
        <p:spPr/>
        <p:txBody>
          <a:bodyPr/>
          <a:lstStyle/>
          <a:p>
            <a:r>
              <a:rPr lang="en-US"/>
              <a:t>9/3/2023 PM</a:t>
            </a:r>
            <a:endParaRPr lang="en-US" dirty="0"/>
          </a:p>
        </p:txBody>
      </p:sp>
    </p:spTree>
    <p:extLst>
      <p:ext uri="{BB962C8B-B14F-4D97-AF65-F5344CB8AC3E}">
        <p14:creationId xmlns:p14="http://schemas.microsoft.com/office/powerpoint/2010/main" val="3953476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856413" cy="4914900"/>
          </a:xfrm>
        </p:spPr>
        <p:txBody>
          <a:bodyPr/>
          <a:lstStyle/>
          <a:p>
            <a:r>
              <a:rPr lang="en-US" sz="1200" b="1" i="0" dirty="0">
                <a:latin typeface="Arial" panose="020B0604020202020204" pitchFamily="34" charset="0"/>
                <a:cs typeface="Arial" panose="020B0604020202020204" pitchFamily="34" charset="0"/>
              </a:rPr>
              <a:t>Hebrews 1:13-14 KJV 13 </a:t>
            </a:r>
            <a:r>
              <a:rPr lang="en-US" sz="1200" b="0" i="0" dirty="0">
                <a:latin typeface="Arial" panose="020B0604020202020204" pitchFamily="34" charset="0"/>
                <a:cs typeface="Arial" panose="020B0604020202020204" pitchFamily="34" charset="0"/>
              </a:rPr>
              <a:t>But to </a:t>
            </a:r>
            <a:r>
              <a:rPr lang="en-US" sz="1200" b="1" i="0" dirty="0">
                <a:latin typeface="Arial" panose="020B0604020202020204" pitchFamily="34" charset="0"/>
                <a:cs typeface="Arial" panose="020B0604020202020204" pitchFamily="34" charset="0"/>
              </a:rPr>
              <a:t>which of the angels said he at any time, Sit on my right hand, until I make thine enemies thy footstool? 14 </a:t>
            </a:r>
            <a:r>
              <a:rPr lang="en-US" sz="1200" b="0" i="0" dirty="0">
                <a:latin typeface="Arial" panose="020B0604020202020204" pitchFamily="34" charset="0"/>
                <a:cs typeface="Arial" panose="020B0604020202020204" pitchFamily="34" charset="0"/>
              </a:rPr>
              <a:t>Are </a:t>
            </a:r>
            <a:r>
              <a:rPr lang="en-US" sz="1200" b="1" i="0" dirty="0">
                <a:latin typeface="Arial" panose="020B0604020202020204" pitchFamily="34" charset="0"/>
                <a:cs typeface="Arial" panose="020B0604020202020204" pitchFamily="34" charset="0"/>
              </a:rPr>
              <a:t>they not all ministering spirits</a:t>
            </a:r>
            <a:r>
              <a:rPr lang="en-US" sz="1200" b="0" i="0" dirty="0">
                <a:latin typeface="Arial" panose="020B0604020202020204" pitchFamily="34" charset="0"/>
                <a:cs typeface="Arial" panose="020B0604020202020204" pitchFamily="34" charset="0"/>
              </a:rPr>
              <a:t>, </a:t>
            </a:r>
            <a:r>
              <a:rPr lang="en-US" sz="1200" b="1" i="0" u="sng" dirty="0">
                <a:latin typeface="Arial" panose="020B0604020202020204" pitchFamily="34" charset="0"/>
                <a:cs typeface="Arial" panose="020B0604020202020204" pitchFamily="34" charset="0"/>
              </a:rPr>
              <a:t>sent forth to minister for them who shall be heirs of salvation</a:t>
            </a:r>
            <a:r>
              <a:rPr lang="en-US" sz="1200" b="1" i="0" dirty="0">
                <a:latin typeface="Arial" panose="020B0604020202020204" pitchFamily="34" charset="0"/>
                <a:cs typeface="Arial" panose="020B0604020202020204" pitchFamily="34" charset="0"/>
              </a:rPr>
              <a:t>?</a:t>
            </a:r>
          </a:p>
          <a:p>
            <a:endParaRPr lang="en-US" sz="1200" b="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Hebrews 1:5-6 KJV 5 </a:t>
            </a:r>
            <a:r>
              <a:rPr lang="en-US" sz="1200" b="0" i="0" dirty="0">
                <a:latin typeface="Arial" panose="020B0604020202020204" pitchFamily="34" charset="0"/>
                <a:cs typeface="Arial" panose="020B0604020202020204" pitchFamily="34" charset="0"/>
              </a:rPr>
              <a:t>For unto which of the angels said he at any time, Thou art my Son, this day have I begotten thee? And again, I will be to him a Father, and he shall be to me a Son? </a:t>
            </a:r>
            <a:r>
              <a:rPr lang="en-US" sz="1200" b="1" i="0" dirty="0">
                <a:latin typeface="Arial" panose="020B0604020202020204" pitchFamily="34" charset="0"/>
                <a:cs typeface="Arial" panose="020B0604020202020204" pitchFamily="34" charset="0"/>
              </a:rPr>
              <a:t>6 </a:t>
            </a:r>
            <a:r>
              <a:rPr lang="en-US" sz="1200" b="0" i="0" dirty="0">
                <a:latin typeface="Arial" panose="020B0604020202020204" pitchFamily="34" charset="0"/>
                <a:cs typeface="Arial" panose="020B0604020202020204" pitchFamily="34" charset="0"/>
              </a:rPr>
              <a:t>And again, when he bringeth </a:t>
            </a:r>
          </a:p>
          <a:p>
            <a:endParaRPr lang="en-US" sz="1200" b="1"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1 Corinthians 15:24-28 KJV 24 </a:t>
            </a:r>
            <a:r>
              <a:rPr lang="en-US" sz="1200" b="0" i="0" dirty="0">
                <a:latin typeface="Arial" panose="020B0604020202020204" pitchFamily="34" charset="0"/>
                <a:cs typeface="Arial" panose="020B0604020202020204" pitchFamily="34" charset="0"/>
              </a:rPr>
              <a:t>Then cometh the end, when he shall have delivered up the kingdom to God, even the Father; when he shall have put down all rule and all authority and power. </a:t>
            </a:r>
            <a:r>
              <a:rPr lang="en-US" sz="1200" b="1" i="0" dirty="0">
                <a:latin typeface="Arial" panose="020B0604020202020204" pitchFamily="34" charset="0"/>
                <a:cs typeface="Arial" panose="020B0604020202020204" pitchFamily="34" charset="0"/>
              </a:rPr>
              <a:t>25</a:t>
            </a:r>
            <a:r>
              <a:rPr lang="en-US" sz="1200" b="0" i="0" dirty="0">
                <a:latin typeface="Arial" panose="020B0604020202020204" pitchFamily="34" charset="0"/>
                <a:cs typeface="Arial" panose="020B0604020202020204" pitchFamily="34" charset="0"/>
              </a:rPr>
              <a:t> For he must reign, till he hath put all enemies under his feet. </a:t>
            </a:r>
            <a:r>
              <a:rPr lang="en-US" sz="1200" b="1" i="0" dirty="0">
                <a:latin typeface="Arial" panose="020B0604020202020204" pitchFamily="34" charset="0"/>
                <a:cs typeface="Arial" panose="020B0604020202020204" pitchFamily="34" charset="0"/>
              </a:rPr>
              <a:t>26</a:t>
            </a:r>
            <a:r>
              <a:rPr lang="en-US" sz="1200" b="0" i="0" dirty="0">
                <a:latin typeface="Arial" panose="020B0604020202020204" pitchFamily="34" charset="0"/>
                <a:cs typeface="Arial" panose="020B0604020202020204" pitchFamily="34" charset="0"/>
              </a:rPr>
              <a:t> The last enemy that shall be destroyed is death. </a:t>
            </a:r>
            <a:r>
              <a:rPr lang="en-US" sz="1200" b="1" i="0" dirty="0">
                <a:latin typeface="Arial" panose="020B0604020202020204" pitchFamily="34" charset="0"/>
                <a:cs typeface="Arial" panose="020B0604020202020204" pitchFamily="34" charset="0"/>
              </a:rPr>
              <a:t>27 </a:t>
            </a:r>
            <a:r>
              <a:rPr lang="en-US" sz="1200" b="0" i="0" dirty="0">
                <a:latin typeface="Arial" panose="020B0604020202020204" pitchFamily="34" charset="0"/>
                <a:cs typeface="Arial" panose="020B0604020202020204" pitchFamily="34" charset="0"/>
              </a:rPr>
              <a:t>For he hath put all things under his feet. But when he saith all things are put under him, it is manifest that he is excepted, which did put all things under him. </a:t>
            </a:r>
            <a:r>
              <a:rPr lang="en-US" sz="1200" b="1" i="0" dirty="0">
                <a:latin typeface="Arial" panose="020B0604020202020204" pitchFamily="34" charset="0"/>
                <a:cs typeface="Arial" panose="020B0604020202020204" pitchFamily="34" charset="0"/>
              </a:rPr>
              <a:t>28</a:t>
            </a:r>
            <a:r>
              <a:rPr lang="en-US" sz="1200" b="0" i="0" dirty="0">
                <a:latin typeface="Arial" panose="020B0604020202020204" pitchFamily="34" charset="0"/>
                <a:cs typeface="Arial" panose="020B0604020202020204" pitchFamily="34" charset="0"/>
              </a:rPr>
              <a:t> And when all things shall be subdued unto him, then shall the Son also himself be subject unto him that put all things under him, that God may be all in all.</a:t>
            </a:r>
          </a:p>
          <a:p>
            <a:r>
              <a:rPr lang="en-US" sz="1200" b="1" i="0" dirty="0">
                <a:latin typeface="Arial" panose="020B0604020202020204" pitchFamily="34" charset="0"/>
                <a:cs typeface="Arial" panose="020B0604020202020204" pitchFamily="34" charset="0"/>
              </a:rPr>
              <a:t>Matthew 28:18 ASV 18 </a:t>
            </a:r>
            <a:r>
              <a:rPr lang="en-US" sz="1200" b="0" i="0" dirty="0">
                <a:latin typeface="Arial" panose="020B0604020202020204" pitchFamily="34" charset="0"/>
                <a:cs typeface="Arial" panose="020B0604020202020204" pitchFamily="34" charset="0"/>
              </a:rPr>
              <a:t>And Jesus came to them and spake unto them, saying, All authority hath been given unto me in heaven and on earth.</a:t>
            </a:r>
          </a:p>
          <a:p>
            <a:r>
              <a:rPr lang="en-US" sz="1200" b="1" i="0" dirty="0">
                <a:latin typeface="Arial" panose="020B0604020202020204" pitchFamily="34" charset="0"/>
                <a:cs typeface="Arial" panose="020B0604020202020204" pitchFamily="34" charset="0"/>
              </a:rPr>
              <a:t>Ephesians 1:19-23 KJV 19 </a:t>
            </a:r>
            <a:r>
              <a:rPr lang="en-US" sz="1200" b="0" i="0" dirty="0">
                <a:latin typeface="Arial" panose="020B0604020202020204" pitchFamily="34" charset="0"/>
                <a:cs typeface="Arial" panose="020B0604020202020204" pitchFamily="34" charset="0"/>
              </a:rPr>
              <a:t>And what is the exceeding greatness of his power to us-ward who believe, according to the working of his mighty power, </a:t>
            </a:r>
            <a:r>
              <a:rPr lang="en-US" sz="1200" b="1" i="0" dirty="0">
                <a:latin typeface="Arial" panose="020B0604020202020204" pitchFamily="34" charset="0"/>
                <a:cs typeface="Arial" panose="020B0604020202020204" pitchFamily="34" charset="0"/>
              </a:rPr>
              <a:t>20</a:t>
            </a:r>
            <a:r>
              <a:rPr lang="en-US" sz="1200" b="0" i="0" dirty="0">
                <a:latin typeface="Arial" panose="020B0604020202020204" pitchFamily="34" charset="0"/>
                <a:cs typeface="Arial" panose="020B0604020202020204" pitchFamily="34" charset="0"/>
              </a:rPr>
              <a:t> Which he wrought in Christ, when he raised him from the dead, and set him at his own right hand in the heavenly places, </a:t>
            </a:r>
            <a:r>
              <a:rPr lang="en-US" sz="1200" b="1" i="0" dirty="0">
                <a:latin typeface="Arial" panose="020B0604020202020204" pitchFamily="34" charset="0"/>
                <a:cs typeface="Arial" panose="020B0604020202020204" pitchFamily="34" charset="0"/>
              </a:rPr>
              <a:t>21</a:t>
            </a:r>
            <a:r>
              <a:rPr lang="en-US" sz="1200" b="0" i="0" dirty="0">
                <a:latin typeface="Arial" panose="020B0604020202020204" pitchFamily="34" charset="0"/>
                <a:cs typeface="Arial" panose="020B0604020202020204" pitchFamily="34" charset="0"/>
              </a:rPr>
              <a:t> Far above all principality, and power, and might, and dominion, and every name that is named, not only in this world, but also in that which is to come: </a:t>
            </a:r>
            <a:r>
              <a:rPr lang="en-US" sz="1200" b="1" i="0" dirty="0">
                <a:latin typeface="Arial" panose="020B0604020202020204" pitchFamily="34" charset="0"/>
                <a:cs typeface="Arial" panose="020B0604020202020204" pitchFamily="34" charset="0"/>
              </a:rPr>
              <a:t>22</a:t>
            </a:r>
            <a:r>
              <a:rPr lang="en-US" sz="1200" b="0" i="0" dirty="0">
                <a:latin typeface="Arial" panose="020B0604020202020204" pitchFamily="34" charset="0"/>
                <a:cs typeface="Arial" panose="020B0604020202020204" pitchFamily="34" charset="0"/>
              </a:rPr>
              <a:t> And hath put all things under his feet, and gave him to be the head over all things to the church, </a:t>
            </a:r>
            <a:r>
              <a:rPr lang="en-US" sz="1200" b="1" i="0" dirty="0">
                <a:latin typeface="Arial" panose="020B0604020202020204" pitchFamily="34" charset="0"/>
                <a:cs typeface="Arial" panose="020B0604020202020204" pitchFamily="34" charset="0"/>
              </a:rPr>
              <a:t>23</a:t>
            </a:r>
            <a:r>
              <a:rPr lang="en-US" sz="1200" b="0" i="0" dirty="0">
                <a:latin typeface="Arial" panose="020B0604020202020204" pitchFamily="34" charset="0"/>
                <a:cs typeface="Arial" panose="020B0604020202020204" pitchFamily="34" charset="0"/>
              </a:rPr>
              <a:t> Which is his body, the fulness of him that </a:t>
            </a:r>
            <a:r>
              <a:rPr lang="en-US" sz="1200" b="0" i="0" dirty="0" err="1">
                <a:latin typeface="Arial" panose="020B0604020202020204" pitchFamily="34" charset="0"/>
                <a:cs typeface="Arial" panose="020B0604020202020204" pitchFamily="34" charset="0"/>
              </a:rPr>
              <a:t>filleth</a:t>
            </a:r>
            <a:r>
              <a:rPr lang="en-US" sz="1200" b="0" i="0" dirty="0">
                <a:latin typeface="Arial" panose="020B0604020202020204" pitchFamily="34" charset="0"/>
                <a:cs typeface="Arial" panose="020B0604020202020204" pitchFamily="34" charset="0"/>
              </a:rPr>
              <a:t> all in </a:t>
            </a:r>
            <a:r>
              <a:rPr lang="en-US" sz="1200" b="0" i="0" dirty="0" err="1">
                <a:latin typeface="Arial" panose="020B0604020202020204" pitchFamily="34" charset="0"/>
                <a:cs typeface="Arial" panose="020B0604020202020204" pitchFamily="34" charset="0"/>
              </a:rPr>
              <a:t>all.n</a:t>
            </a:r>
            <a:r>
              <a:rPr lang="en-US" sz="1200" b="0" i="0" dirty="0">
                <a:latin typeface="Arial" panose="020B0604020202020204" pitchFamily="34" charset="0"/>
                <a:cs typeface="Arial" panose="020B0604020202020204" pitchFamily="34" charset="0"/>
              </a:rPr>
              <a:t> the </a:t>
            </a:r>
            <a:r>
              <a:rPr lang="en-US" sz="1200" b="0" i="0" dirty="0" err="1">
                <a:latin typeface="Arial" panose="020B0604020202020204" pitchFamily="34" charset="0"/>
                <a:cs typeface="Arial" panose="020B0604020202020204" pitchFamily="34" charset="0"/>
              </a:rPr>
              <a:t>firstbegotten</a:t>
            </a:r>
            <a:r>
              <a:rPr lang="en-US" sz="1200" b="0" i="0" dirty="0">
                <a:latin typeface="Arial" panose="020B0604020202020204" pitchFamily="34" charset="0"/>
                <a:cs typeface="Arial" panose="020B0604020202020204" pitchFamily="34" charset="0"/>
              </a:rPr>
              <a:t> into the world, he saith, And let all the angels of God worship him.</a:t>
            </a:r>
          </a:p>
          <a:p>
            <a:endParaRPr lang="en-US" sz="1200" b="0" i="0" dirty="0">
              <a:latin typeface="Arial" panose="020B0604020202020204" pitchFamily="34" charset="0"/>
              <a:cs typeface="Arial" panose="020B0604020202020204" pitchFamily="34" charset="0"/>
            </a:endParaRPr>
          </a:p>
          <a:p>
            <a:r>
              <a:rPr lang="en-US" sz="1200" b="1" i="0" u="none" strike="noStrike" baseline="0" dirty="0">
                <a:solidFill>
                  <a:srgbClr val="000000"/>
                </a:solidFill>
                <a:latin typeface="Arial" panose="020B0604020202020204" pitchFamily="34" charset="0"/>
                <a:cs typeface="Arial" panose="020B0604020202020204" pitchFamily="34" charset="0"/>
              </a:rPr>
              <a:t>1. Angels are ministers (v. 7)</a:t>
            </a:r>
            <a:r>
              <a:rPr lang="en-US" sz="1200" b="0" i="0" u="none" strike="noStrike" baseline="0" dirty="0">
                <a:solidFill>
                  <a:srgbClr val="000000"/>
                </a:solidFill>
                <a:latin typeface="Arial" panose="020B0604020202020204" pitchFamily="34" charset="0"/>
                <a:cs typeface="Arial" panose="020B0604020202020204" pitchFamily="34" charset="0"/>
              </a:rPr>
              <a:t>. The author quotes Psalm 104:4 where angels were called spirits (winds ASV), ministers and flames of fire. The point is that angels serve as God’s ministers at his beck and call. “The passage ‘might’ be translated, ‘Who maketh his angels winds, and his ministers a flame of fire;’ that is, ‘who makes his angels like the winds, or as swift as the winds, and his ministers as rapid, as terrible, and as resistless as the lightning.’”14 Thus, angels are instruments that God uses to carry out his purpose just as wind and flames of fire. </a:t>
            </a:r>
            <a:r>
              <a:rPr lang="en-US" sz="1200" b="1" i="0" u="none" strike="noStrike" baseline="0" dirty="0">
                <a:solidFill>
                  <a:srgbClr val="000000"/>
                </a:solidFill>
                <a:latin typeface="Arial" panose="020B0604020202020204" pitchFamily="34" charset="0"/>
                <a:cs typeface="Arial" panose="020B0604020202020204" pitchFamily="34" charset="0"/>
              </a:rPr>
              <a:t>– Rader on Hebrews, p 18</a:t>
            </a:r>
            <a:endParaRPr lang="en-US" sz="1200" b="1" i="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10</a:t>
            </a:fld>
            <a:endParaRPr lang="en-US" dirty="0"/>
          </a:p>
        </p:txBody>
      </p:sp>
    </p:spTree>
    <p:extLst>
      <p:ext uri="{BB962C8B-B14F-4D97-AF65-F5344CB8AC3E}">
        <p14:creationId xmlns:p14="http://schemas.microsoft.com/office/powerpoint/2010/main" val="3495962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latin typeface="Candara" panose="020E0502030303020204" pitchFamily="34" charset="0"/>
              </a:rPr>
              <a:t>None of these things are mentioned of any angel!</a:t>
            </a: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11</a:t>
            </a:fld>
            <a:endParaRPr lang="en-US" dirty="0"/>
          </a:p>
        </p:txBody>
      </p:sp>
    </p:spTree>
    <p:extLst>
      <p:ext uri="{BB962C8B-B14F-4D97-AF65-F5344CB8AC3E}">
        <p14:creationId xmlns:p14="http://schemas.microsoft.com/office/powerpoint/2010/main" val="3053322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endParaRPr lang="en-US" dirty="0"/>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12</a:t>
            </a:fld>
            <a:endParaRPr lang="en-US" dirty="0"/>
          </a:p>
        </p:txBody>
      </p:sp>
    </p:spTree>
    <p:extLst>
      <p:ext uri="{BB962C8B-B14F-4D97-AF65-F5344CB8AC3E}">
        <p14:creationId xmlns:p14="http://schemas.microsoft.com/office/powerpoint/2010/main" val="280943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163513"/>
            <a:ext cx="5965825" cy="4475162"/>
          </a:xfrm>
        </p:spPr>
      </p:sp>
      <p:sp>
        <p:nvSpPr>
          <p:cNvPr id="3" name="Notes Placeholder 2"/>
          <p:cNvSpPr>
            <a:spLocks noGrp="1"/>
          </p:cNvSpPr>
          <p:nvPr>
            <p:ph type="body" idx="1"/>
          </p:nvPr>
        </p:nvSpPr>
        <p:spPr>
          <a:xfrm>
            <a:off x="8315" y="4638914"/>
            <a:ext cx="6849686" cy="4505086"/>
          </a:xfrm>
        </p:spPr>
        <p:txBody>
          <a:bodyPr>
            <a:normAutofit fontScale="85000" lnSpcReduction="2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dirty="0">
                <a:latin typeface="Arial" panose="020B0604020202020204" pitchFamily="34" charset="0"/>
                <a:cs typeface="Arial" panose="020B0604020202020204" pitchFamily="34" charset="0"/>
              </a:rPr>
              <a:t>, Sirs, what must I do 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8/27/2023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13</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The Hebrews writer boldly </a:t>
            </a:r>
            <a:r>
              <a:rPr lang="en-US" b="1" dirty="0">
                <a:latin typeface="Arial" panose="020B0604020202020204" pitchFamily="34" charset="0"/>
                <a:cs typeface="Arial" panose="020B0604020202020204" pitchFamily="34" charset="0"/>
              </a:rPr>
              <a:t>affirms</a:t>
            </a:r>
            <a:r>
              <a:rPr lang="en-US" sz="1200" b="1" i="0" u="none" strike="noStrike" baseline="0" dirty="0">
                <a:latin typeface="Arial" panose="020B0604020202020204" pitchFamily="34" charset="0"/>
                <a:cs typeface="Arial" panose="020B0604020202020204" pitchFamily="34" charset="0"/>
              </a:rPr>
              <a:t> that Christ is better than anything the Jews had under the Old Law. The letter begins with </a:t>
            </a:r>
            <a:r>
              <a:rPr lang="en-US" b="1" dirty="0">
                <a:latin typeface="Arial" panose="020B0604020202020204" pitchFamily="34" charset="0"/>
                <a:cs typeface="Arial" panose="020B0604020202020204" pitchFamily="34" charset="0"/>
              </a:rPr>
              <a:t>at least six</a:t>
            </a:r>
            <a:r>
              <a:rPr lang="en-US" sz="1200" b="1" i="0" u="none" strike="noStrike" baseline="0" dirty="0">
                <a:latin typeface="Arial" panose="020B0604020202020204" pitchFamily="34" charset="0"/>
                <a:cs typeface="Arial" panose="020B0604020202020204" pitchFamily="34" charset="0"/>
              </a:rPr>
              <a:t> credentials that place Christ in a class by himself. </a:t>
            </a:r>
            <a:r>
              <a:rPr lang="en-US" b="1" dirty="0">
                <a:latin typeface="Arial" panose="020B0604020202020204" pitchFamily="34" charset="0"/>
                <a:cs typeface="Arial" panose="020B0604020202020204" pitchFamily="34" charset="0"/>
              </a:rPr>
              <a:t>Using these facts</a:t>
            </a:r>
            <a:r>
              <a:rPr lang="en-US" sz="1200" b="1" i="0" u="none" strike="noStrike" baseline="0" dirty="0">
                <a:latin typeface="Arial" panose="020B0604020202020204" pitchFamily="34" charset="0"/>
                <a:cs typeface="Arial" panose="020B0604020202020204" pitchFamily="34" charset="0"/>
              </a:rPr>
              <a:t>, the writer argues that He is “better than the angels.” Reading Chapter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a:latin typeface="Arial" panose="020B0604020202020204" pitchFamily="34" charset="0"/>
                <a:cs typeface="Arial" panose="020B0604020202020204" pitchFamily="34" charset="0"/>
              </a:rPr>
              <a:t>Hebrews 1:1-14 KJV 1 </a:t>
            </a:r>
            <a:r>
              <a:rPr lang="en-US" sz="1200" b="0" i="0" u="none" strike="noStrike" baseline="0" dirty="0">
                <a:latin typeface="Arial" panose="020B0604020202020204" pitchFamily="34" charset="0"/>
                <a:cs typeface="Arial" panose="020B0604020202020204" pitchFamily="34" charset="0"/>
              </a:rPr>
              <a:t>God, who at sundry times and in divers manners spake in time past unto the fathers by the prophets, </a:t>
            </a:r>
            <a:r>
              <a:rPr lang="en-US" sz="1200" b="1" i="0" u="none" strike="noStrike" baseline="0" dirty="0">
                <a:latin typeface="Arial" panose="020B0604020202020204" pitchFamily="34" charset="0"/>
                <a:cs typeface="Arial" panose="020B0604020202020204" pitchFamily="34" charset="0"/>
              </a:rPr>
              <a:t>2 </a:t>
            </a:r>
            <a:r>
              <a:rPr lang="en-US" sz="1200" b="0" i="0" u="none" strike="noStrike" baseline="0" dirty="0">
                <a:latin typeface="Arial" panose="020B0604020202020204" pitchFamily="34" charset="0"/>
                <a:cs typeface="Arial" panose="020B0604020202020204" pitchFamily="34" charset="0"/>
              </a:rPr>
              <a:t>Hath in these last days spoken unto us by his Son, whom he hath appointed heir of all things, by whom also he made the worlds</a:t>
            </a:r>
            <a:r>
              <a:rPr lang="en-US" sz="1200" b="1" i="0" u="none" strike="noStrike" baseline="0" dirty="0">
                <a:latin typeface="Arial" panose="020B0604020202020204" pitchFamily="34" charset="0"/>
                <a:cs typeface="Arial" panose="020B0604020202020204" pitchFamily="34" charset="0"/>
              </a:rPr>
              <a:t>; 3</a:t>
            </a:r>
            <a:r>
              <a:rPr lang="en-US" sz="1200" b="0" i="0" u="none" strike="noStrike" baseline="0" dirty="0">
                <a:latin typeface="Arial" panose="020B0604020202020204" pitchFamily="34" charset="0"/>
                <a:cs typeface="Arial" panose="020B0604020202020204" pitchFamily="34" charset="0"/>
              </a:rPr>
              <a:t> Who being the brightness of his glory, and the express image of his person, and upholding all things by the word of his power, when he had by himself purged our sins, sat down on the right hand of the Majesty on high; </a:t>
            </a:r>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Being made so much better than the angels,</a:t>
            </a:r>
            <a:r>
              <a:rPr lang="en-US" sz="1200" b="0" i="0" u="none" strike="noStrike" baseline="0" dirty="0">
                <a:latin typeface="Arial" panose="020B0604020202020204" pitchFamily="34" charset="0"/>
                <a:cs typeface="Arial" panose="020B0604020202020204" pitchFamily="34" charset="0"/>
              </a:rPr>
              <a:t> as he hath by inheritance obtained a more excellent name than they. </a:t>
            </a:r>
            <a:r>
              <a:rPr lang="en-US" sz="1200" b="1" i="0" u="none" strike="noStrike" baseline="0" dirty="0">
                <a:latin typeface="Arial" panose="020B0604020202020204" pitchFamily="34" charset="0"/>
                <a:cs typeface="Arial" panose="020B0604020202020204" pitchFamily="34" charset="0"/>
              </a:rPr>
              <a:t>5</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For unto which of the angels said he at any time, Thou art my Son, this day have I begotten thee? </a:t>
            </a:r>
            <a:r>
              <a:rPr lang="en-US" sz="1200" b="0" i="0" u="none" strike="noStrike" baseline="0" dirty="0">
                <a:latin typeface="Arial" panose="020B0604020202020204" pitchFamily="34" charset="0"/>
                <a:cs typeface="Arial" panose="020B0604020202020204" pitchFamily="34" charset="0"/>
              </a:rPr>
              <a:t>(Psa. 2:7), And again, I will be to him a Father, and he shall be to me a Son?</a:t>
            </a:r>
            <a:r>
              <a:rPr lang="en-US" sz="1200" b="1" i="0" u="none" strike="noStrike" baseline="0" dirty="0">
                <a:latin typeface="Arial" panose="020B0604020202020204" pitchFamily="34" charset="0"/>
                <a:cs typeface="Arial" panose="020B0604020202020204" pitchFamily="34" charset="0"/>
              </a:rPr>
              <a:t> 6 </a:t>
            </a:r>
            <a:r>
              <a:rPr lang="en-US" sz="1200" b="0" i="0" u="none" strike="noStrike" baseline="0" dirty="0">
                <a:latin typeface="Arial" panose="020B0604020202020204" pitchFamily="34" charset="0"/>
                <a:cs typeface="Arial" panose="020B0604020202020204" pitchFamily="34" charset="0"/>
              </a:rPr>
              <a:t>And again, when he bringeth in the </a:t>
            </a:r>
            <a:r>
              <a:rPr lang="en-US" sz="1200" b="0" i="0" u="none" strike="noStrike" baseline="0" dirty="0" err="1">
                <a:latin typeface="Arial" panose="020B0604020202020204" pitchFamily="34" charset="0"/>
                <a:cs typeface="Arial" panose="020B0604020202020204" pitchFamily="34" charset="0"/>
              </a:rPr>
              <a:t>firstbegotten</a:t>
            </a:r>
            <a:r>
              <a:rPr lang="en-US" sz="1200" b="0" i="0" u="none" strike="noStrike" baseline="0" dirty="0">
                <a:latin typeface="Arial" panose="020B0604020202020204" pitchFamily="34" charset="0"/>
                <a:cs typeface="Arial" panose="020B0604020202020204" pitchFamily="34" charset="0"/>
              </a:rPr>
              <a:t> into the world, he saith, And let all the angels of God worship him. </a:t>
            </a:r>
            <a:r>
              <a:rPr lang="en-US" sz="1200" b="1" i="0" u="none" strike="noStrike" baseline="0" dirty="0">
                <a:latin typeface="Arial" panose="020B0604020202020204" pitchFamily="34" charset="0"/>
                <a:cs typeface="Arial" panose="020B0604020202020204" pitchFamily="34" charset="0"/>
              </a:rPr>
              <a:t>7</a:t>
            </a:r>
            <a:r>
              <a:rPr lang="en-US" sz="1200" b="0" i="0" u="none" strike="noStrike" baseline="0" dirty="0">
                <a:latin typeface="Arial" panose="020B0604020202020204" pitchFamily="34" charset="0"/>
                <a:cs typeface="Arial" panose="020B0604020202020204" pitchFamily="34" charset="0"/>
              </a:rPr>
              <a:t> And of the angels he saith, Who maketh his angels spirits, and his ministers a flame of fire. </a:t>
            </a:r>
            <a:r>
              <a:rPr lang="en-US" sz="1200" b="1" i="0" u="none" strike="noStrike" baseline="0" dirty="0">
                <a:latin typeface="Arial" panose="020B0604020202020204" pitchFamily="34" charset="0"/>
                <a:cs typeface="Arial" panose="020B0604020202020204" pitchFamily="34" charset="0"/>
              </a:rPr>
              <a:t>8</a:t>
            </a:r>
            <a:r>
              <a:rPr lang="en-US" sz="1200" b="0" i="0" u="none" strike="noStrike" baseline="0" dirty="0">
                <a:latin typeface="Arial" panose="020B0604020202020204" pitchFamily="34" charset="0"/>
                <a:cs typeface="Arial" panose="020B0604020202020204" pitchFamily="34" charset="0"/>
              </a:rPr>
              <a:t> But unto the Son he saith, </a:t>
            </a:r>
            <a:r>
              <a:rPr lang="en-US" sz="1200" b="1" i="0" u="none" strike="noStrike" baseline="0" dirty="0">
                <a:latin typeface="Arial" panose="020B0604020202020204" pitchFamily="34" charset="0"/>
                <a:cs typeface="Arial" panose="020B0604020202020204" pitchFamily="34" charset="0"/>
              </a:rPr>
              <a:t>Thy throne, O God, is for ever and ever: a </a:t>
            </a:r>
            <a:r>
              <a:rPr lang="en-US" sz="1200" b="1" i="0" u="none" strike="noStrike" baseline="0" dirty="0" err="1">
                <a:latin typeface="Arial" panose="020B0604020202020204" pitchFamily="34" charset="0"/>
                <a:cs typeface="Arial" panose="020B0604020202020204" pitchFamily="34" charset="0"/>
              </a:rPr>
              <a:t>sceptre</a:t>
            </a:r>
            <a:r>
              <a:rPr lang="en-US" sz="1200" b="1" i="0" u="none" strike="noStrike" baseline="0" dirty="0">
                <a:latin typeface="Arial" panose="020B0604020202020204" pitchFamily="34" charset="0"/>
                <a:cs typeface="Arial" panose="020B0604020202020204" pitchFamily="34" charset="0"/>
              </a:rPr>
              <a:t> of righteousness </a:t>
            </a:r>
            <a:r>
              <a:rPr lang="en-US" sz="1200" b="0" i="0" u="none" strike="noStrike" baseline="0" dirty="0">
                <a:latin typeface="Arial" panose="020B0604020202020204" pitchFamily="34" charset="0"/>
                <a:cs typeface="Arial" panose="020B0604020202020204" pitchFamily="34" charset="0"/>
              </a:rPr>
              <a:t>is the </a:t>
            </a:r>
            <a:r>
              <a:rPr lang="en-US" sz="1200" b="0" i="0" u="none" strike="noStrike" baseline="0" dirty="0" err="1">
                <a:latin typeface="Arial" panose="020B0604020202020204" pitchFamily="34" charset="0"/>
                <a:cs typeface="Arial" panose="020B0604020202020204" pitchFamily="34" charset="0"/>
              </a:rPr>
              <a:t>sceptre</a:t>
            </a:r>
            <a:r>
              <a:rPr lang="en-US" sz="1200" b="0" i="0" u="none" strike="noStrike" baseline="0" dirty="0">
                <a:latin typeface="Arial" panose="020B0604020202020204" pitchFamily="34" charset="0"/>
                <a:cs typeface="Arial" panose="020B0604020202020204" pitchFamily="34" charset="0"/>
              </a:rPr>
              <a:t> of thy kingdom.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Thou hast loved righteousness, and hated iniquity; therefore God, even thy God, hath anointed thee with the oil of gladness above thy fellows. </a:t>
            </a:r>
            <a:r>
              <a:rPr lang="en-US" sz="1200" b="1" i="0" u="none" strike="noStrike" baseline="0" dirty="0">
                <a:latin typeface="Arial" panose="020B0604020202020204" pitchFamily="34" charset="0"/>
                <a:cs typeface="Arial" panose="020B0604020202020204" pitchFamily="34" charset="0"/>
              </a:rPr>
              <a:t>10 </a:t>
            </a:r>
            <a:r>
              <a:rPr lang="en-US" sz="1200" b="0" i="0" u="none" strike="noStrike" baseline="0" dirty="0">
                <a:latin typeface="Arial" panose="020B0604020202020204" pitchFamily="34" charset="0"/>
                <a:cs typeface="Arial" panose="020B0604020202020204" pitchFamily="34" charset="0"/>
              </a:rPr>
              <a:t>And, Thou, Lord, in the beginning hast laid the foundation of the earth; and the heavens are the works of thine hands: </a:t>
            </a:r>
            <a:r>
              <a:rPr lang="en-US" sz="1200" b="1" i="0" u="none" strike="noStrike" baseline="0" dirty="0">
                <a:latin typeface="Arial" panose="020B0604020202020204" pitchFamily="34" charset="0"/>
                <a:cs typeface="Arial" panose="020B0604020202020204" pitchFamily="34" charset="0"/>
              </a:rPr>
              <a:t>11</a:t>
            </a:r>
            <a:r>
              <a:rPr lang="en-US" sz="1200" b="0" i="0" u="none" strike="noStrike" baseline="0" dirty="0">
                <a:latin typeface="Arial" panose="020B0604020202020204" pitchFamily="34" charset="0"/>
                <a:cs typeface="Arial" panose="020B0604020202020204" pitchFamily="34" charset="0"/>
              </a:rPr>
              <a:t> They shall perish; but thou </a:t>
            </a:r>
            <a:r>
              <a:rPr lang="en-US" sz="1200" b="0" i="0" u="none" strike="noStrike" baseline="0" dirty="0" err="1">
                <a:latin typeface="Arial" panose="020B0604020202020204" pitchFamily="34" charset="0"/>
                <a:cs typeface="Arial" panose="020B0604020202020204" pitchFamily="34" charset="0"/>
              </a:rPr>
              <a:t>remainest</a:t>
            </a:r>
            <a:r>
              <a:rPr lang="en-US" sz="1200" b="0" i="0" u="none" strike="noStrike" baseline="0" dirty="0">
                <a:latin typeface="Arial" panose="020B0604020202020204" pitchFamily="34" charset="0"/>
                <a:cs typeface="Arial" panose="020B0604020202020204" pitchFamily="34" charset="0"/>
              </a:rPr>
              <a:t>; and they all shall wax old as doth a garment; </a:t>
            </a:r>
            <a:r>
              <a:rPr lang="en-US" sz="1200" b="1" i="0" u="none" strike="noStrike" baseline="0" dirty="0">
                <a:latin typeface="Arial" panose="020B0604020202020204" pitchFamily="34" charset="0"/>
                <a:cs typeface="Arial" panose="020B0604020202020204" pitchFamily="34" charset="0"/>
              </a:rPr>
              <a:t>12</a:t>
            </a:r>
            <a:r>
              <a:rPr lang="en-US" sz="1200" b="0" i="0" u="none" strike="noStrike" baseline="0" dirty="0">
                <a:latin typeface="Arial" panose="020B0604020202020204" pitchFamily="34" charset="0"/>
                <a:cs typeface="Arial" panose="020B0604020202020204" pitchFamily="34" charset="0"/>
              </a:rPr>
              <a:t> And as a vesture shalt thou fold them up, and they shall be changed: but thou art the same, and thy years shall not fail. </a:t>
            </a:r>
            <a:r>
              <a:rPr lang="en-US" sz="1200" b="1" i="0" u="none" strike="noStrike" baseline="0" dirty="0">
                <a:latin typeface="Arial" panose="020B0604020202020204" pitchFamily="34" charset="0"/>
                <a:cs typeface="Arial" panose="020B0604020202020204" pitchFamily="34" charset="0"/>
              </a:rPr>
              <a:t>13</a:t>
            </a:r>
            <a:r>
              <a:rPr lang="en-US" sz="1200" b="0" i="0" u="none" strike="noStrike" baseline="0" dirty="0">
                <a:latin typeface="Arial" panose="020B0604020202020204" pitchFamily="34" charset="0"/>
                <a:cs typeface="Arial" panose="020B0604020202020204" pitchFamily="34" charset="0"/>
              </a:rPr>
              <a:t> But to which of the angels said he at any time, Sit on my right hand, until I make thine enemies thy footstool? </a:t>
            </a:r>
            <a:r>
              <a:rPr lang="en-US" sz="1200" b="1" i="0" u="none" strike="noStrike" baseline="0" dirty="0">
                <a:latin typeface="Arial" panose="020B0604020202020204" pitchFamily="34" charset="0"/>
                <a:cs typeface="Arial" panose="020B0604020202020204" pitchFamily="34" charset="0"/>
              </a:rPr>
              <a:t>14</a:t>
            </a:r>
            <a:r>
              <a:rPr lang="en-US" sz="1200" b="0" i="0" u="none" strike="noStrike" baseline="0" dirty="0">
                <a:latin typeface="Arial" panose="020B0604020202020204" pitchFamily="34" charset="0"/>
                <a:cs typeface="Arial" panose="020B0604020202020204" pitchFamily="34" charset="0"/>
              </a:rPr>
              <a:t> Are they not all ministering spirits, sent forth to minister for them who shall be heirs of salvation?</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 Heb 1:4 </a:t>
            </a:r>
            <a:r>
              <a:rPr lang="en-US" sz="1200" dirty="0">
                <a:latin typeface="Arial" panose="020B0604020202020204" pitchFamily="34" charset="0"/>
                <a:cs typeface="Arial" panose="020B0604020202020204" pitchFamily="34" charset="0"/>
              </a:rPr>
              <a:t>¶ Being made </a:t>
            </a:r>
            <a:r>
              <a:rPr lang="en-US" sz="1200" b="1" dirty="0">
                <a:latin typeface="Arial" panose="020B0604020202020204" pitchFamily="34" charset="0"/>
                <a:cs typeface="Arial" panose="020B0604020202020204" pitchFamily="34" charset="0"/>
              </a:rPr>
              <a:t>so much better </a:t>
            </a:r>
            <a:r>
              <a:rPr lang="en-US" sz="1200" dirty="0">
                <a:latin typeface="Arial" panose="020B0604020202020204" pitchFamily="34" charset="0"/>
                <a:cs typeface="Arial" panose="020B0604020202020204" pitchFamily="34" charset="0"/>
              </a:rPr>
              <a:t>than the angels, as he hath by inheritance obtained a more excellent name than they.</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6:9 </a:t>
            </a:r>
            <a:r>
              <a:rPr lang="en-US" sz="1200" dirty="0">
                <a:latin typeface="Arial" panose="020B0604020202020204" pitchFamily="34" charset="0"/>
                <a:cs typeface="Arial" panose="020B0604020202020204" pitchFamily="34" charset="0"/>
              </a:rPr>
              <a:t>¶ But, beloved, we are persuaded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things of you, and things that accompany salvation, though we thus speak.</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7:7 </a:t>
            </a:r>
            <a:r>
              <a:rPr lang="en-US" sz="1200" dirty="0">
                <a:latin typeface="Arial" panose="020B0604020202020204" pitchFamily="34" charset="0"/>
                <a:cs typeface="Arial" panose="020B0604020202020204" pitchFamily="34" charset="0"/>
              </a:rPr>
              <a:t>And without all contradiction the less is blessed of the </a:t>
            </a:r>
            <a:r>
              <a:rPr lang="en-US" sz="1200" b="1" dirty="0">
                <a:latin typeface="Arial" panose="020B0604020202020204" pitchFamily="34" charset="0"/>
                <a:cs typeface="Arial" panose="020B0604020202020204" pitchFamily="34" charset="0"/>
              </a:rPr>
              <a:t>better.</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7:19 </a:t>
            </a:r>
            <a:r>
              <a:rPr lang="en-US" sz="1200" dirty="0">
                <a:latin typeface="Arial" panose="020B0604020202020204" pitchFamily="34" charset="0"/>
                <a:cs typeface="Arial" panose="020B0604020202020204" pitchFamily="34" charset="0"/>
              </a:rPr>
              <a:t>For the law made nothing perfect, but the bringing in of a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hope did; by the which we draw nigh unto God.</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7:22 </a:t>
            </a:r>
            <a:r>
              <a:rPr lang="en-US" sz="1200" dirty="0">
                <a:latin typeface="Arial" panose="020B0604020202020204" pitchFamily="34" charset="0"/>
                <a:cs typeface="Arial" panose="020B0604020202020204" pitchFamily="34" charset="0"/>
              </a:rPr>
              <a:t>By so much was Jesus made a surety of a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testament.</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8:6</a:t>
            </a:r>
            <a:r>
              <a:rPr lang="en-US" sz="1200" dirty="0">
                <a:latin typeface="Arial" panose="020B0604020202020204" pitchFamily="34" charset="0"/>
                <a:cs typeface="Arial" panose="020B0604020202020204" pitchFamily="34" charset="0"/>
              </a:rPr>
              <a:t> ¶ But now hath he obtained a more excellent ministry, by how much also he is the mediator of a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covenant, which was established upon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promises.</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9:23 </a:t>
            </a:r>
            <a:r>
              <a:rPr lang="en-US" sz="1200" dirty="0">
                <a:latin typeface="Arial" panose="020B0604020202020204" pitchFamily="34" charset="0"/>
                <a:cs typeface="Arial" panose="020B0604020202020204" pitchFamily="34" charset="0"/>
              </a:rPr>
              <a:t>¶ It was therefore necessary that the patterns of things in the heavens should be purified with these; but the heavenly things themselves with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sacrifices than these.</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10:34 </a:t>
            </a:r>
            <a:r>
              <a:rPr lang="en-US" sz="1200" dirty="0">
                <a:latin typeface="Arial" panose="020B0604020202020204" pitchFamily="34" charset="0"/>
                <a:cs typeface="Arial" panose="020B0604020202020204" pitchFamily="34" charset="0"/>
              </a:rPr>
              <a:t>For ye had compassion of me in my bonds, and took joyfully the spoiling of your goods, knowing in yourselves that ye have in heaven a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and an enduring substance.</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11:16 </a:t>
            </a:r>
            <a:r>
              <a:rPr lang="en-US" sz="1200" dirty="0">
                <a:latin typeface="Arial" panose="020B0604020202020204" pitchFamily="34" charset="0"/>
                <a:cs typeface="Arial" panose="020B0604020202020204" pitchFamily="34" charset="0"/>
              </a:rPr>
              <a:t>But now they desire a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country, that is, an heavenly: wherefore God is not ashamed to be called their God: for he hath prepared for them a city.</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11:35 </a:t>
            </a:r>
            <a:r>
              <a:rPr lang="en-US" sz="1200" dirty="0">
                <a:latin typeface="Arial" panose="020B0604020202020204" pitchFamily="34" charset="0"/>
                <a:cs typeface="Arial" panose="020B0604020202020204" pitchFamily="34" charset="0"/>
              </a:rPr>
              <a:t>Women received their dead raised to life again: and others were tortured, not accepting deliverance; that they might obtain a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resurrection:</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11:40 </a:t>
            </a:r>
            <a:r>
              <a:rPr lang="en-US" sz="1200" dirty="0">
                <a:latin typeface="Arial" panose="020B0604020202020204" pitchFamily="34" charset="0"/>
                <a:cs typeface="Arial" panose="020B0604020202020204" pitchFamily="34" charset="0"/>
              </a:rPr>
              <a:t>God having provided some</a:t>
            </a:r>
            <a:r>
              <a:rPr lang="en-US" sz="1200" b="1" dirty="0">
                <a:latin typeface="Arial" panose="020B0604020202020204" pitchFamily="34" charset="0"/>
                <a:cs typeface="Arial" panose="020B0604020202020204" pitchFamily="34" charset="0"/>
              </a:rPr>
              <a:t> better </a:t>
            </a:r>
            <a:r>
              <a:rPr lang="en-US" sz="1200" dirty="0">
                <a:latin typeface="Arial" panose="020B0604020202020204" pitchFamily="34" charset="0"/>
                <a:cs typeface="Arial" panose="020B0604020202020204" pitchFamily="34" charset="0"/>
              </a:rPr>
              <a:t>thing for us, that they without us should not be made perfect.</a:t>
            </a:r>
          </a:p>
          <a:p>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Heb 12:24 </a:t>
            </a:r>
            <a:r>
              <a:rPr lang="en-US" sz="1200" dirty="0">
                <a:latin typeface="Arial" panose="020B0604020202020204" pitchFamily="34" charset="0"/>
                <a:cs typeface="Arial" panose="020B0604020202020204" pitchFamily="34" charset="0"/>
              </a:rPr>
              <a:t>And to Jesus the mediator of the new covenant, and to the blood of sprinkling, that </a:t>
            </a:r>
            <a:r>
              <a:rPr lang="en-US" sz="1200" dirty="0" err="1">
                <a:latin typeface="Arial" panose="020B0604020202020204" pitchFamily="34" charset="0"/>
                <a:cs typeface="Arial" panose="020B0604020202020204" pitchFamily="34" charset="0"/>
              </a:rPr>
              <a:t>speaketh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better</a:t>
            </a:r>
            <a:r>
              <a:rPr lang="en-US" sz="1200" dirty="0">
                <a:latin typeface="Arial" panose="020B0604020202020204" pitchFamily="34" charset="0"/>
                <a:cs typeface="Arial" panose="020B0604020202020204" pitchFamily="34" charset="0"/>
              </a:rPr>
              <a:t> things than that of Abel.</a:t>
            </a:r>
          </a:p>
          <a:p>
            <a:endParaRPr lang="en-US" dirty="0"/>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2</a:t>
            </a:fld>
            <a:endParaRPr lang="en-US" dirty="0"/>
          </a:p>
        </p:txBody>
      </p:sp>
    </p:spTree>
    <p:extLst>
      <p:ext uri="{BB962C8B-B14F-4D97-AF65-F5344CB8AC3E}">
        <p14:creationId xmlns:p14="http://schemas.microsoft.com/office/powerpoint/2010/main" val="1863283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229100"/>
            <a:ext cx="6856413" cy="4914900"/>
          </a:xfrm>
        </p:spPr>
        <p:txBody>
          <a:bodyPr/>
          <a:lstStyle/>
          <a:p>
            <a:endParaRPr lang="en-US" dirty="0"/>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3</a:t>
            </a:fld>
            <a:endParaRPr lang="en-US" dirty="0"/>
          </a:p>
        </p:txBody>
      </p:sp>
    </p:spTree>
    <p:extLst>
      <p:ext uri="{BB962C8B-B14F-4D97-AF65-F5344CB8AC3E}">
        <p14:creationId xmlns:p14="http://schemas.microsoft.com/office/powerpoint/2010/main" val="3984953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4</a:t>
            </a:fld>
            <a:endParaRPr lang="en-US" dirty="0"/>
          </a:p>
        </p:txBody>
      </p:sp>
    </p:spTree>
    <p:extLst>
      <p:ext uri="{BB962C8B-B14F-4D97-AF65-F5344CB8AC3E}">
        <p14:creationId xmlns:p14="http://schemas.microsoft.com/office/powerpoint/2010/main" val="331026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230188"/>
            <a:ext cx="4114800" cy="3086100"/>
          </a:xfrm>
        </p:spPr>
      </p:sp>
      <p:sp>
        <p:nvSpPr>
          <p:cNvPr id="3" name="Notes Placeholder 2"/>
          <p:cNvSpPr>
            <a:spLocks noGrp="1"/>
          </p:cNvSpPr>
          <p:nvPr>
            <p:ph type="body" idx="1"/>
          </p:nvPr>
        </p:nvSpPr>
        <p:spPr>
          <a:xfrm>
            <a:off x="0" y="3316288"/>
            <a:ext cx="6858000" cy="5827712"/>
          </a:xfrm>
        </p:spPr>
        <p:txBody>
          <a:bodyPr/>
          <a:lstStyle/>
          <a:p>
            <a:r>
              <a:rPr lang="en-US" b="1" dirty="0">
                <a:latin typeface="Arial" panose="020B0604020202020204" pitchFamily="34" charset="0"/>
                <a:cs typeface="Arial" panose="020B0604020202020204" pitchFamily="34" charset="0"/>
              </a:rPr>
              <a:t> Hebrews 1:1-4 KJV 1 </a:t>
            </a:r>
            <a:r>
              <a:rPr lang="en-US" dirty="0">
                <a:latin typeface="Arial" panose="020B0604020202020204" pitchFamily="34" charset="0"/>
                <a:cs typeface="Arial" panose="020B0604020202020204" pitchFamily="34" charset="0"/>
              </a:rPr>
              <a:t>God, who at sundry times and in divers manners spake in time past unto the fathers by the prophets,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Hath in these last days spoken unto us by his Son, whom he hath appointed heir of all things, by whom also he made the worlds</a:t>
            </a:r>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Who being the brightness of his glory, and the express image of his person, and upholding all things by the word of his power, when he had by himself purged our sins, sat down on the right hand of the Majesty on high;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Being made </a:t>
            </a:r>
            <a:r>
              <a:rPr lang="en-US" b="1" i="1" dirty="0">
                <a:latin typeface="Arial" panose="020B0604020202020204" pitchFamily="34" charset="0"/>
                <a:cs typeface="Arial" panose="020B0604020202020204" pitchFamily="34" charset="0"/>
              </a:rPr>
              <a:t>so much better than the angels</a:t>
            </a:r>
            <a:r>
              <a:rPr lang="en-US" i="1" dirty="0">
                <a:latin typeface="Arial" panose="020B0604020202020204" pitchFamily="34" charset="0"/>
                <a:cs typeface="Arial" panose="020B0604020202020204" pitchFamily="34" charset="0"/>
              </a:rPr>
              <a:t>, as he hath by inheritance obtained a </a:t>
            </a:r>
            <a:r>
              <a:rPr lang="en-US" b="1" i="1" dirty="0">
                <a:latin typeface="Arial" panose="020B0604020202020204" pitchFamily="34" charset="0"/>
                <a:cs typeface="Arial" panose="020B0604020202020204" pitchFamily="34" charset="0"/>
              </a:rPr>
              <a:t>more excellent name than they.</a:t>
            </a:r>
          </a:p>
          <a:p>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Acts 4:11-12 KJV 11</a:t>
            </a:r>
            <a:r>
              <a:rPr lang="en-US" b="0" i="0" dirty="0">
                <a:latin typeface="Arial" panose="020B0604020202020204" pitchFamily="34" charset="0"/>
                <a:cs typeface="Arial" panose="020B0604020202020204" pitchFamily="34" charset="0"/>
              </a:rPr>
              <a:t> This is the stone which was set at nought of you builders, which is become the head of the corner. </a:t>
            </a:r>
            <a:r>
              <a:rPr lang="en-US" b="1" i="1" dirty="0">
                <a:latin typeface="Arial" panose="020B0604020202020204" pitchFamily="34" charset="0"/>
                <a:cs typeface="Arial" panose="020B0604020202020204" pitchFamily="34" charset="0"/>
              </a:rPr>
              <a:t>12 Neither is there salvation in any other: for there is none other name under heaven given among men, whereby we must be saved.</a:t>
            </a:r>
          </a:p>
          <a:p>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Philippians 2:9-11 KJV 9 </a:t>
            </a:r>
            <a:r>
              <a:rPr lang="en-US" b="0" i="0" dirty="0">
                <a:latin typeface="Arial" panose="020B0604020202020204" pitchFamily="34" charset="0"/>
                <a:cs typeface="Arial" panose="020B0604020202020204" pitchFamily="34" charset="0"/>
              </a:rPr>
              <a:t>Wherefore God also hath highly exalted him, and given him a </a:t>
            </a:r>
            <a:r>
              <a:rPr lang="en-US" b="1" i="0" dirty="0">
                <a:latin typeface="Arial" panose="020B0604020202020204" pitchFamily="34" charset="0"/>
                <a:cs typeface="Arial" panose="020B0604020202020204" pitchFamily="34" charset="0"/>
              </a:rPr>
              <a:t>name which is above every name</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10</a:t>
            </a:r>
            <a:r>
              <a:rPr lang="en-US" b="0" i="0" dirty="0">
                <a:latin typeface="Arial" panose="020B0604020202020204" pitchFamily="34" charset="0"/>
                <a:cs typeface="Arial" panose="020B0604020202020204" pitchFamily="34" charset="0"/>
              </a:rPr>
              <a:t> That at the </a:t>
            </a:r>
            <a:r>
              <a:rPr lang="en-US" b="1" i="0" dirty="0">
                <a:latin typeface="Arial" panose="020B0604020202020204" pitchFamily="34" charset="0"/>
                <a:cs typeface="Arial" panose="020B0604020202020204" pitchFamily="34" charset="0"/>
              </a:rPr>
              <a:t>name of Jesus </a:t>
            </a:r>
            <a:r>
              <a:rPr lang="en-US" b="0" i="0" dirty="0">
                <a:latin typeface="Arial" panose="020B0604020202020204" pitchFamily="34" charset="0"/>
                <a:cs typeface="Arial" panose="020B0604020202020204" pitchFamily="34" charset="0"/>
              </a:rPr>
              <a:t>every knee should bow, of things in heaven, and things in earth, and things under the earth; </a:t>
            </a:r>
            <a:r>
              <a:rPr lang="en-US" b="1" i="0" dirty="0">
                <a:latin typeface="Arial" panose="020B0604020202020204" pitchFamily="34" charset="0"/>
                <a:cs typeface="Arial" panose="020B0604020202020204" pitchFamily="34" charset="0"/>
              </a:rPr>
              <a:t>11</a:t>
            </a:r>
            <a:r>
              <a:rPr lang="en-US" b="0" i="0" dirty="0">
                <a:latin typeface="Arial" panose="020B0604020202020204" pitchFamily="34" charset="0"/>
                <a:cs typeface="Arial" panose="020B0604020202020204" pitchFamily="34" charset="0"/>
              </a:rPr>
              <a:t> And that every tongue should confess that Jesus Christ is Lord, to the glory of God the Father.</a:t>
            </a:r>
          </a:p>
          <a:p>
            <a:endParaRPr lang="en-US" b="0" i="0" dirty="0">
              <a:latin typeface="Arial" panose="020B0604020202020204" pitchFamily="34" charset="0"/>
              <a:cs typeface="Arial" panose="020B0604020202020204" pitchFamily="34" charset="0"/>
            </a:endParaRPr>
          </a:p>
          <a:p>
            <a:r>
              <a:rPr lang="en-US" b="1" i="0" u="sng" dirty="0">
                <a:latin typeface="Arial" panose="020B0604020202020204" pitchFamily="34" charset="0"/>
                <a:cs typeface="Arial" panose="020B0604020202020204" pitchFamily="34" charset="0"/>
              </a:rPr>
              <a:t>Colossians 3:17 KJV 17 </a:t>
            </a:r>
            <a:r>
              <a:rPr lang="en-US" b="0" i="0" dirty="0">
                <a:latin typeface="Arial" panose="020B0604020202020204" pitchFamily="34" charset="0"/>
                <a:cs typeface="Arial" panose="020B0604020202020204" pitchFamily="34" charset="0"/>
              </a:rPr>
              <a:t>And whatsoever ye do in word or deed, </a:t>
            </a:r>
            <a:r>
              <a:rPr lang="en-US" b="1" i="0" dirty="0">
                <a:latin typeface="Arial" panose="020B0604020202020204" pitchFamily="34" charset="0"/>
                <a:cs typeface="Arial" panose="020B0604020202020204" pitchFamily="34" charset="0"/>
              </a:rPr>
              <a:t>do all in the name of the Lord Jesus</a:t>
            </a:r>
            <a:r>
              <a:rPr lang="en-US" b="0" i="0" dirty="0">
                <a:latin typeface="Arial" panose="020B0604020202020204" pitchFamily="34" charset="0"/>
                <a:cs typeface="Arial" panose="020B0604020202020204" pitchFamily="34" charset="0"/>
              </a:rPr>
              <a:t>, giving thanks to God and the Father by him.</a:t>
            </a:r>
          </a:p>
          <a:p>
            <a:r>
              <a:rPr lang="en-US" b="1" i="0" u="sng" dirty="0">
                <a:latin typeface="Arial" panose="020B0604020202020204" pitchFamily="34" charset="0"/>
                <a:cs typeface="Arial" panose="020B0604020202020204" pitchFamily="34" charset="0"/>
              </a:rPr>
              <a:t>John 14:13 </a:t>
            </a:r>
            <a:r>
              <a:rPr lang="en-US" b="0" i="0" dirty="0">
                <a:latin typeface="Arial" panose="020B0604020202020204" pitchFamily="34" charset="0"/>
                <a:cs typeface="Arial" panose="020B0604020202020204" pitchFamily="34" charset="0"/>
              </a:rPr>
              <a:t>And whatsoever ye shall ask </a:t>
            </a:r>
            <a:r>
              <a:rPr lang="en-US" b="1" i="0" dirty="0">
                <a:latin typeface="Arial" panose="020B0604020202020204" pitchFamily="34" charset="0"/>
                <a:cs typeface="Arial" panose="020B0604020202020204" pitchFamily="34" charset="0"/>
              </a:rPr>
              <a:t>in my name</a:t>
            </a:r>
            <a:r>
              <a:rPr lang="en-US" b="0" i="0" dirty="0">
                <a:latin typeface="Arial" panose="020B0604020202020204" pitchFamily="34" charset="0"/>
                <a:cs typeface="Arial" panose="020B0604020202020204" pitchFamily="34" charset="0"/>
              </a:rPr>
              <a:t>, that will I do, that the Father may be glorified in the Son.</a:t>
            </a:r>
          </a:p>
          <a:p>
            <a:r>
              <a:rPr lang="en-US" b="1" i="0" u="sng" dirty="0">
                <a:latin typeface="Arial" panose="020B0604020202020204" pitchFamily="34" charset="0"/>
                <a:cs typeface="Arial" panose="020B0604020202020204" pitchFamily="34" charset="0"/>
              </a:rPr>
              <a:t>John 14:14 </a:t>
            </a:r>
            <a:r>
              <a:rPr lang="en-US" b="0" i="0" dirty="0">
                <a:latin typeface="Arial" panose="020B0604020202020204" pitchFamily="34" charset="0"/>
                <a:cs typeface="Arial" panose="020B0604020202020204" pitchFamily="34" charset="0"/>
              </a:rPr>
              <a:t>If ye shall ask any thing </a:t>
            </a:r>
            <a:r>
              <a:rPr lang="en-US" b="1" i="0" dirty="0">
                <a:latin typeface="Arial" panose="020B0604020202020204" pitchFamily="34" charset="0"/>
                <a:cs typeface="Arial" panose="020B0604020202020204" pitchFamily="34" charset="0"/>
              </a:rPr>
              <a:t>in my name</a:t>
            </a:r>
            <a:r>
              <a:rPr lang="en-US" b="0" i="0" dirty="0">
                <a:latin typeface="Arial" panose="020B0604020202020204" pitchFamily="34" charset="0"/>
                <a:cs typeface="Arial" panose="020B0604020202020204" pitchFamily="34" charset="0"/>
              </a:rPr>
              <a:t>, I will do it.</a:t>
            </a:r>
            <a:endParaRPr lang="en-US" b="1" i="0" dirty="0">
              <a:latin typeface="Arial" panose="020B0604020202020204" pitchFamily="34" charset="0"/>
              <a:cs typeface="Arial" panose="020B0604020202020204" pitchFamily="34" charset="0"/>
            </a:endParaRPr>
          </a:p>
          <a:p>
            <a:r>
              <a:rPr lang="en-US" b="1" i="0" u="sng" dirty="0">
                <a:latin typeface="Arial" panose="020B0604020202020204" pitchFamily="34" charset="0"/>
                <a:cs typeface="Arial" panose="020B0604020202020204" pitchFamily="34" charset="0"/>
              </a:rPr>
              <a:t>John 15:16</a:t>
            </a:r>
            <a:r>
              <a:rPr lang="en-US" b="0" i="0" u="sng"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Ye have not chosen me, but I have chosen you, and ordained you, that ye should go and bring forth fruit, and that your fruit should remain: that whatsoever ye shall ask of the Father </a:t>
            </a:r>
            <a:r>
              <a:rPr lang="en-US" b="1" i="0" dirty="0">
                <a:latin typeface="Arial" panose="020B0604020202020204" pitchFamily="34" charset="0"/>
                <a:cs typeface="Arial" panose="020B0604020202020204" pitchFamily="34" charset="0"/>
              </a:rPr>
              <a:t>in my name</a:t>
            </a:r>
            <a:r>
              <a:rPr lang="en-US" b="0" i="0" dirty="0">
                <a:latin typeface="Arial" panose="020B0604020202020204" pitchFamily="34" charset="0"/>
                <a:cs typeface="Arial" panose="020B0604020202020204" pitchFamily="34" charset="0"/>
              </a:rPr>
              <a:t>, he may give it you.</a:t>
            </a:r>
            <a:endParaRPr lang="en-US" b="1" i="0" dirty="0">
              <a:latin typeface="Arial" panose="020B0604020202020204" pitchFamily="34" charset="0"/>
              <a:cs typeface="Arial" panose="020B0604020202020204" pitchFamily="34" charset="0"/>
            </a:endParaRPr>
          </a:p>
          <a:p>
            <a:r>
              <a:rPr lang="en-US" b="1" i="0" u="sng" dirty="0">
                <a:latin typeface="Arial" panose="020B0604020202020204" pitchFamily="34" charset="0"/>
                <a:cs typeface="Arial" panose="020B0604020202020204" pitchFamily="34" charset="0"/>
              </a:rPr>
              <a:t>John 16:23 </a:t>
            </a:r>
            <a:r>
              <a:rPr lang="en-US" b="0" i="0" dirty="0">
                <a:latin typeface="Arial" panose="020B0604020202020204" pitchFamily="34" charset="0"/>
                <a:cs typeface="Arial" panose="020B0604020202020204" pitchFamily="34" charset="0"/>
              </a:rPr>
              <a:t>¶ And in that day ye shall ask me nothing. Verily, verily, I say unto you, Whatsoever ye shall ask the Father </a:t>
            </a:r>
            <a:r>
              <a:rPr lang="en-US" b="1" i="0" dirty="0">
                <a:latin typeface="Arial" panose="020B0604020202020204" pitchFamily="34" charset="0"/>
                <a:cs typeface="Arial" panose="020B0604020202020204" pitchFamily="34" charset="0"/>
              </a:rPr>
              <a:t>in my name</a:t>
            </a:r>
            <a:r>
              <a:rPr lang="en-US" b="0" i="0" dirty="0">
                <a:latin typeface="Arial" panose="020B0604020202020204" pitchFamily="34" charset="0"/>
                <a:cs typeface="Arial" panose="020B0604020202020204" pitchFamily="34" charset="0"/>
              </a:rPr>
              <a:t>, he will give it you.</a:t>
            </a:r>
          </a:p>
          <a:p>
            <a:r>
              <a:rPr lang="en-US" b="1" u="sng" dirty="0">
                <a:latin typeface="Arial" panose="020B0604020202020204" pitchFamily="34" charset="0"/>
                <a:cs typeface="Arial" panose="020B0604020202020204" pitchFamily="34" charset="0"/>
              </a:rPr>
              <a:t>John 16:2</a:t>
            </a:r>
            <a:r>
              <a:rPr lang="en-US" b="1" i="0" u="sng" dirty="0">
                <a:latin typeface="Arial" panose="020B0604020202020204" pitchFamily="34" charset="0"/>
                <a:cs typeface="Arial" panose="020B0604020202020204" pitchFamily="34" charset="0"/>
              </a:rPr>
              <a:t>4 </a:t>
            </a:r>
            <a:r>
              <a:rPr lang="en-US" b="0" i="0" dirty="0">
                <a:latin typeface="Arial" panose="020B0604020202020204" pitchFamily="34" charset="0"/>
                <a:cs typeface="Arial" panose="020B0604020202020204" pitchFamily="34" charset="0"/>
              </a:rPr>
              <a:t>Hitherto have ye asked nothing </a:t>
            </a:r>
            <a:r>
              <a:rPr lang="en-US" b="1" i="0" dirty="0">
                <a:latin typeface="Arial" panose="020B0604020202020204" pitchFamily="34" charset="0"/>
                <a:cs typeface="Arial" panose="020B0604020202020204" pitchFamily="34" charset="0"/>
              </a:rPr>
              <a:t>in my name</a:t>
            </a:r>
            <a:r>
              <a:rPr lang="en-US" b="0" i="0" dirty="0">
                <a:latin typeface="Arial" panose="020B0604020202020204" pitchFamily="34" charset="0"/>
                <a:cs typeface="Arial" panose="020B0604020202020204" pitchFamily="34" charset="0"/>
              </a:rPr>
              <a:t>: ask, and ye shall receive, that your joy may be full.</a:t>
            </a:r>
          </a:p>
          <a:p>
            <a:r>
              <a:rPr lang="en-US" b="1" i="0" u="sng" dirty="0">
                <a:latin typeface="Arial" panose="020B0604020202020204" pitchFamily="34" charset="0"/>
                <a:cs typeface="Arial" panose="020B0604020202020204" pitchFamily="34" charset="0"/>
              </a:rPr>
              <a:t>John 16:26 </a:t>
            </a:r>
            <a:r>
              <a:rPr lang="en-US" b="0" i="0" dirty="0">
                <a:latin typeface="Arial" panose="020B0604020202020204" pitchFamily="34" charset="0"/>
                <a:cs typeface="Arial" panose="020B0604020202020204" pitchFamily="34" charset="0"/>
              </a:rPr>
              <a:t>At that day ye shall ask </a:t>
            </a:r>
            <a:r>
              <a:rPr lang="en-US" b="1" i="0" dirty="0">
                <a:latin typeface="Arial" panose="020B0604020202020204" pitchFamily="34" charset="0"/>
                <a:cs typeface="Arial" panose="020B0604020202020204" pitchFamily="34" charset="0"/>
              </a:rPr>
              <a:t>in my name: </a:t>
            </a:r>
            <a:r>
              <a:rPr lang="en-US" b="0" i="0" dirty="0">
                <a:latin typeface="Arial" panose="020B0604020202020204" pitchFamily="34" charset="0"/>
                <a:cs typeface="Arial" panose="020B0604020202020204" pitchFamily="34" charset="0"/>
              </a:rPr>
              <a:t>and I say not unto you, that I will pray the Father for you:</a:t>
            </a:r>
          </a:p>
          <a:p>
            <a:endParaRPr lang="en-US" b="0" i="0" dirty="0">
              <a:latin typeface="Arial" panose="020B0604020202020204" pitchFamily="34" charset="0"/>
              <a:cs typeface="Arial" panose="020B0604020202020204" pitchFamily="34" charset="0"/>
            </a:endParaRPr>
          </a:p>
          <a:p>
            <a:endParaRPr lang="en-US" b="0" i="0" dirty="0">
              <a:latin typeface="Arial" panose="020B0604020202020204" pitchFamily="34" charset="0"/>
              <a:cs typeface="Arial" panose="020B0604020202020204" pitchFamily="34" charset="0"/>
            </a:endParaRPr>
          </a:p>
          <a:p>
            <a:endParaRPr lang="en-US" b="1" i="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5</a:t>
            </a:fld>
            <a:endParaRPr lang="en-US" dirty="0"/>
          </a:p>
        </p:txBody>
      </p:sp>
    </p:spTree>
    <p:extLst>
      <p:ext uri="{BB962C8B-B14F-4D97-AF65-F5344CB8AC3E}">
        <p14:creationId xmlns:p14="http://schemas.microsoft.com/office/powerpoint/2010/main" val="2150107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00550"/>
            <a:ext cx="6856413" cy="4743450"/>
          </a:xfrm>
        </p:spPr>
        <p:txBody>
          <a:bodyPr/>
          <a:lstStyle/>
          <a:p>
            <a:r>
              <a:rPr lang="en-US" b="1" i="0" dirty="0">
                <a:latin typeface="Arial" panose="020B0604020202020204" pitchFamily="34" charset="0"/>
                <a:cs typeface="Arial" panose="020B0604020202020204" pitchFamily="34" charset="0"/>
              </a:rPr>
              <a:t>Hebrews 1:6 KJV 6 </a:t>
            </a:r>
            <a:r>
              <a:rPr lang="en-US" b="0" i="0" dirty="0">
                <a:latin typeface="Arial" panose="020B0604020202020204" pitchFamily="34" charset="0"/>
                <a:cs typeface="Arial" panose="020B0604020202020204" pitchFamily="34" charset="0"/>
              </a:rPr>
              <a:t>And again, when he bringeth in the </a:t>
            </a:r>
            <a:r>
              <a:rPr lang="en-US" b="0" i="0" dirty="0" err="1">
                <a:latin typeface="Arial" panose="020B0604020202020204" pitchFamily="34" charset="0"/>
                <a:cs typeface="Arial" panose="020B0604020202020204" pitchFamily="34" charset="0"/>
              </a:rPr>
              <a:t>firstbegotten</a:t>
            </a:r>
            <a:r>
              <a:rPr lang="en-US" b="0" i="0" dirty="0">
                <a:latin typeface="Arial" panose="020B0604020202020204" pitchFamily="34" charset="0"/>
                <a:cs typeface="Arial" panose="020B0604020202020204" pitchFamily="34" charset="0"/>
              </a:rPr>
              <a:t> into the world, he saith, </a:t>
            </a:r>
            <a:r>
              <a:rPr lang="en-US" b="1" i="0" dirty="0">
                <a:latin typeface="Arial" panose="020B0604020202020204" pitchFamily="34" charset="0"/>
                <a:cs typeface="Arial" panose="020B0604020202020204" pitchFamily="34" charset="0"/>
              </a:rPr>
              <a:t>And let all the angels of God worship him.</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Revelation 5:11-12 KJV 11 </a:t>
            </a:r>
            <a:r>
              <a:rPr lang="en-US" b="0" i="0" dirty="0">
                <a:latin typeface="Arial" panose="020B0604020202020204" pitchFamily="34" charset="0"/>
                <a:cs typeface="Arial" panose="020B0604020202020204" pitchFamily="34" charset="0"/>
              </a:rPr>
              <a:t>And I beheld, </a:t>
            </a:r>
            <a:r>
              <a:rPr lang="en-US" b="1" i="0" dirty="0">
                <a:latin typeface="Arial" panose="020B0604020202020204" pitchFamily="34" charset="0"/>
                <a:cs typeface="Arial" panose="020B0604020202020204" pitchFamily="34" charset="0"/>
              </a:rPr>
              <a:t>and I heard the voice of many angels round about the throne </a:t>
            </a:r>
            <a:r>
              <a:rPr lang="en-US" b="0" i="0" dirty="0">
                <a:latin typeface="Arial" panose="020B0604020202020204" pitchFamily="34" charset="0"/>
                <a:cs typeface="Arial" panose="020B0604020202020204" pitchFamily="34" charset="0"/>
              </a:rPr>
              <a:t>and the beasts and the elders: and the number of them was ten thousand times ten thousand, and thousands of thousands; </a:t>
            </a:r>
            <a:r>
              <a:rPr lang="en-US" b="1" i="0" dirty="0">
                <a:latin typeface="Arial" panose="020B0604020202020204" pitchFamily="34" charset="0"/>
                <a:cs typeface="Arial" panose="020B0604020202020204" pitchFamily="34" charset="0"/>
              </a:rPr>
              <a:t>12</a:t>
            </a:r>
            <a:r>
              <a:rPr lang="en-US" b="0" i="0" dirty="0">
                <a:latin typeface="Arial" panose="020B0604020202020204" pitchFamily="34" charset="0"/>
                <a:cs typeface="Arial" panose="020B0604020202020204" pitchFamily="34" charset="0"/>
              </a:rPr>
              <a:t> Saying with a loud voice</a:t>
            </a:r>
            <a:r>
              <a:rPr lang="en-US" b="1" i="0" dirty="0">
                <a:latin typeface="Arial" panose="020B0604020202020204" pitchFamily="34" charset="0"/>
                <a:cs typeface="Arial" panose="020B0604020202020204" pitchFamily="34" charset="0"/>
              </a:rPr>
              <a:t>, Worthy is the Lamb that was slain to receive power, and riches, and wisdom, and strength, and </a:t>
            </a:r>
            <a:r>
              <a:rPr lang="en-US" b="1" i="0" dirty="0" err="1">
                <a:latin typeface="Arial" panose="020B0604020202020204" pitchFamily="34" charset="0"/>
                <a:cs typeface="Arial" panose="020B0604020202020204" pitchFamily="34" charset="0"/>
              </a:rPr>
              <a:t>honour</a:t>
            </a:r>
            <a:r>
              <a:rPr lang="en-US" b="1" i="0" dirty="0">
                <a:latin typeface="Arial" panose="020B0604020202020204" pitchFamily="34" charset="0"/>
                <a:cs typeface="Arial" panose="020B0604020202020204" pitchFamily="34" charset="0"/>
              </a:rPr>
              <a:t>, and glory, and blessing</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John 1:29 KJV 29 </a:t>
            </a:r>
            <a:r>
              <a:rPr lang="en-US" b="0" i="0" dirty="0">
                <a:latin typeface="Arial" panose="020B0604020202020204" pitchFamily="34" charset="0"/>
                <a:cs typeface="Arial" panose="020B0604020202020204" pitchFamily="34" charset="0"/>
              </a:rPr>
              <a:t>The next day John </a:t>
            </a:r>
            <a:r>
              <a:rPr lang="en-US" b="0" i="0" dirty="0" err="1">
                <a:latin typeface="Arial" panose="020B0604020202020204" pitchFamily="34" charset="0"/>
                <a:cs typeface="Arial" panose="020B0604020202020204" pitchFamily="34" charset="0"/>
              </a:rPr>
              <a:t>seeth</a:t>
            </a:r>
            <a:r>
              <a:rPr lang="en-US" b="0" i="0" dirty="0">
                <a:latin typeface="Arial" panose="020B0604020202020204" pitchFamily="34" charset="0"/>
                <a:cs typeface="Arial" panose="020B0604020202020204" pitchFamily="34" charset="0"/>
              </a:rPr>
              <a:t> Jesus coming unto him, and saith, </a:t>
            </a:r>
            <a:r>
              <a:rPr lang="en-US" b="1" i="0" dirty="0">
                <a:latin typeface="Arial" panose="020B0604020202020204" pitchFamily="34" charset="0"/>
                <a:cs typeface="Arial" panose="020B0604020202020204" pitchFamily="34" charset="0"/>
              </a:rPr>
              <a:t>Behold the Lamb of God</a:t>
            </a:r>
            <a:r>
              <a:rPr lang="en-US" b="0" i="0" dirty="0">
                <a:latin typeface="Arial" panose="020B0604020202020204" pitchFamily="34" charset="0"/>
                <a:cs typeface="Arial" panose="020B0604020202020204" pitchFamily="34" charset="0"/>
              </a:rPr>
              <a:t>, which taketh away the sin of the world.</a:t>
            </a:r>
          </a:p>
          <a:p>
            <a:r>
              <a:rPr lang="en-US" b="1" i="0" dirty="0">
                <a:latin typeface="Arial" panose="020B0604020202020204" pitchFamily="34" charset="0"/>
                <a:cs typeface="Arial" panose="020B0604020202020204" pitchFamily="34" charset="0"/>
              </a:rPr>
              <a:t>John 1:36 KJV 36</a:t>
            </a:r>
            <a:r>
              <a:rPr lang="en-US" b="0" i="0" dirty="0">
                <a:latin typeface="Arial" panose="020B0604020202020204" pitchFamily="34" charset="0"/>
                <a:cs typeface="Arial" panose="020B0604020202020204" pitchFamily="34" charset="0"/>
              </a:rPr>
              <a:t> And looking upon Jesus as he walked, he saith, </a:t>
            </a:r>
            <a:r>
              <a:rPr lang="en-US" b="1" i="0" dirty="0">
                <a:latin typeface="Arial" panose="020B0604020202020204" pitchFamily="34" charset="0"/>
                <a:cs typeface="Arial" panose="020B0604020202020204" pitchFamily="34" charset="0"/>
              </a:rPr>
              <a:t>Behold the Lamb of God!</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Revelation 5:13-14 KJV 13 </a:t>
            </a:r>
            <a:r>
              <a:rPr lang="en-US" b="0" i="0" dirty="0">
                <a:latin typeface="Arial" panose="020B0604020202020204" pitchFamily="34" charset="0"/>
                <a:cs typeface="Arial" panose="020B0604020202020204" pitchFamily="34" charset="0"/>
              </a:rPr>
              <a:t>And </a:t>
            </a:r>
            <a:r>
              <a:rPr lang="en-US" b="1" i="0" dirty="0">
                <a:latin typeface="Arial" panose="020B0604020202020204" pitchFamily="34" charset="0"/>
                <a:cs typeface="Arial" panose="020B0604020202020204" pitchFamily="34" charset="0"/>
              </a:rPr>
              <a:t>every creature which is in heaven, and on the earth, and under the earth, </a:t>
            </a:r>
            <a:r>
              <a:rPr lang="en-US" b="0" i="0" dirty="0">
                <a:latin typeface="Arial" panose="020B0604020202020204" pitchFamily="34" charset="0"/>
                <a:cs typeface="Arial" panose="020B0604020202020204" pitchFamily="34" charset="0"/>
              </a:rPr>
              <a:t>and such as are in the sea, and all that are in them, heard I </a:t>
            </a:r>
            <a:r>
              <a:rPr lang="en-US" b="1" i="0" dirty="0">
                <a:latin typeface="Arial" panose="020B0604020202020204" pitchFamily="34" charset="0"/>
                <a:cs typeface="Arial" panose="020B0604020202020204" pitchFamily="34" charset="0"/>
              </a:rPr>
              <a:t>saying, Blessing, and </a:t>
            </a:r>
            <a:r>
              <a:rPr lang="en-US" b="1" i="0" dirty="0" err="1">
                <a:latin typeface="Arial" panose="020B0604020202020204" pitchFamily="34" charset="0"/>
                <a:cs typeface="Arial" panose="020B0604020202020204" pitchFamily="34" charset="0"/>
              </a:rPr>
              <a:t>honour</a:t>
            </a:r>
            <a:r>
              <a:rPr lang="en-US" b="1" i="0" dirty="0">
                <a:latin typeface="Arial" panose="020B0604020202020204" pitchFamily="34" charset="0"/>
                <a:cs typeface="Arial" panose="020B0604020202020204" pitchFamily="34" charset="0"/>
              </a:rPr>
              <a:t>, and glory, and power, be unto him that </a:t>
            </a:r>
            <a:r>
              <a:rPr lang="en-US" b="1" i="0" dirty="0" err="1">
                <a:latin typeface="Arial" panose="020B0604020202020204" pitchFamily="34" charset="0"/>
                <a:cs typeface="Arial" panose="020B0604020202020204" pitchFamily="34" charset="0"/>
              </a:rPr>
              <a:t>sitteth</a:t>
            </a:r>
            <a:r>
              <a:rPr lang="en-US" b="1" i="0" dirty="0">
                <a:latin typeface="Arial" panose="020B0604020202020204" pitchFamily="34" charset="0"/>
                <a:cs typeface="Arial" panose="020B0604020202020204" pitchFamily="34" charset="0"/>
              </a:rPr>
              <a:t> upon the throne, and unto the Lamb for ever and ever. 14</a:t>
            </a:r>
            <a:r>
              <a:rPr lang="en-US" b="0" i="0" dirty="0">
                <a:latin typeface="Arial" panose="020B0604020202020204" pitchFamily="34" charset="0"/>
                <a:cs typeface="Arial" panose="020B0604020202020204" pitchFamily="34" charset="0"/>
              </a:rPr>
              <a:t> And the four beasts said, Amen. And the four and twenty elders fell down and worshipped him that </a:t>
            </a:r>
            <a:r>
              <a:rPr lang="en-US" b="0" i="0" dirty="0" err="1">
                <a:latin typeface="Arial" panose="020B0604020202020204" pitchFamily="34" charset="0"/>
                <a:cs typeface="Arial" panose="020B0604020202020204" pitchFamily="34" charset="0"/>
              </a:rPr>
              <a:t>liveth</a:t>
            </a:r>
            <a:r>
              <a:rPr lang="en-US" b="0" i="0" dirty="0">
                <a:latin typeface="Arial" panose="020B0604020202020204" pitchFamily="34" charset="0"/>
                <a:cs typeface="Arial" panose="020B0604020202020204" pitchFamily="34" charset="0"/>
              </a:rPr>
              <a:t> for ever and ever.</a:t>
            </a:r>
          </a:p>
          <a:p>
            <a:r>
              <a:rPr lang="en-US" b="1" i="0" dirty="0">
                <a:latin typeface="Arial" panose="020B0604020202020204" pitchFamily="34" charset="0"/>
                <a:cs typeface="Arial" panose="020B0604020202020204" pitchFamily="34" charset="0"/>
              </a:rPr>
              <a:t>Revelation 19:16 KJV 16 </a:t>
            </a:r>
            <a:r>
              <a:rPr lang="en-US" b="0" i="0" dirty="0">
                <a:latin typeface="Arial" panose="020B0604020202020204" pitchFamily="34" charset="0"/>
                <a:cs typeface="Arial" panose="020B0604020202020204" pitchFamily="34" charset="0"/>
              </a:rPr>
              <a:t>And he hath on his vesture and on his thigh a name written, </a:t>
            </a:r>
            <a:r>
              <a:rPr lang="en-US" b="1" i="0" dirty="0">
                <a:latin typeface="Arial" panose="020B0604020202020204" pitchFamily="34" charset="0"/>
                <a:cs typeface="Arial" panose="020B0604020202020204" pitchFamily="34" charset="0"/>
              </a:rPr>
              <a:t>KING OF KINGS, AND LORD OF LORDS.</a:t>
            </a: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6</a:t>
            </a:fld>
            <a:endParaRPr lang="en-US" dirty="0"/>
          </a:p>
        </p:txBody>
      </p:sp>
    </p:spTree>
    <p:extLst>
      <p:ext uri="{BB962C8B-B14F-4D97-AF65-F5344CB8AC3E}">
        <p14:creationId xmlns:p14="http://schemas.microsoft.com/office/powerpoint/2010/main" val="2836751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230188"/>
            <a:ext cx="4114800" cy="3086100"/>
          </a:xfrm>
        </p:spPr>
      </p:sp>
      <p:sp>
        <p:nvSpPr>
          <p:cNvPr id="3" name="Notes Placeholder 2"/>
          <p:cNvSpPr>
            <a:spLocks noGrp="1"/>
          </p:cNvSpPr>
          <p:nvPr>
            <p:ph type="body" idx="1"/>
          </p:nvPr>
        </p:nvSpPr>
        <p:spPr>
          <a:xfrm>
            <a:off x="-1" y="3316288"/>
            <a:ext cx="6856413" cy="5827712"/>
          </a:xfrm>
        </p:spPr>
        <p:txBody>
          <a:bodyPr/>
          <a:lstStyle/>
          <a:p>
            <a:r>
              <a:rPr lang="en-US" b="1" i="0" dirty="0">
                <a:latin typeface="Arial" panose="020B0604020202020204" pitchFamily="34" charset="0"/>
                <a:cs typeface="Arial" panose="020B0604020202020204" pitchFamily="34" charset="0"/>
              </a:rPr>
              <a:t>Hebrews 1:7 KJV 7 </a:t>
            </a:r>
            <a:r>
              <a:rPr lang="en-US" b="0" i="0" dirty="0">
                <a:latin typeface="Arial" panose="020B0604020202020204" pitchFamily="34" charset="0"/>
                <a:cs typeface="Arial" panose="020B0604020202020204" pitchFamily="34" charset="0"/>
              </a:rPr>
              <a:t>And of the angels he saith, </a:t>
            </a:r>
            <a:r>
              <a:rPr lang="en-US" b="1" i="0" dirty="0">
                <a:latin typeface="Arial" panose="020B0604020202020204" pitchFamily="34" charset="0"/>
                <a:cs typeface="Arial" panose="020B0604020202020204" pitchFamily="34" charset="0"/>
              </a:rPr>
              <a:t>Who maketh his angels spirits, and his ministers a flame of fire.</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1:2-7 KJV 2 </a:t>
            </a:r>
            <a:r>
              <a:rPr lang="en-US" b="0" i="0" dirty="0">
                <a:latin typeface="Arial" panose="020B0604020202020204" pitchFamily="34" charset="0"/>
                <a:cs typeface="Arial" panose="020B0604020202020204" pitchFamily="34" charset="0"/>
              </a:rPr>
              <a:t>Hath in these last days spoken unto us by his Son</a:t>
            </a:r>
            <a:r>
              <a:rPr lang="en-US" b="1" i="0" dirty="0">
                <a:latin typeface="Arial" panose="020B0604020202020204" pitchFamily="34" charset="0"/>
                <a:cs typeface="Arial" panose="020B0604020202020204" pitchFamily="34" charset="0"/>
              </a:rPr>
              <a:t>, whom he hath appointed heir of all things, by whom also he made the worlds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3</a:t>
            </a:r>
            <a:r>
              <a:rPr lang="en-US" b="0" i="0" dirty="0">
                <a:latin typeface="Arial" panose="020B0604020202020204" pitchFamily="34" charset="0"/>
                <a:cs typeface="Arial" panose="020B0604020202020204" pitchFamily="34" charset="0"/>
              </a:rPr>
              <a:t> Who being the brightness of his glory, and the express image of his person, and upholding all things by the word of his power, when he had by himself purged our sins, sat down on the right hand of the Majesty on high;</a:t>
            </a:r>
            <a:r>
              <a:rPr lang="en-US" b="1" i="0" dirty="0">
                <a:latin typeface="Arial" panose="020B0604020202020204" pitchFamily="34" charset="0"/>
                <a:cs typeface="Arial" panose="020B0604020202020204" pitchFamily="34" charset="0"/>
              </a:rPr>
              <a:t> 4 </a:t>
            </a:r>
            <a:r>
              <a:rPr lang="en-US" b="0" i="0" dirty="0">
                <a:latin typeface="Arial" panose="020B0604020202020204" pitchFamily="34" charset="0"/>
                <a:cs typeface="Arial" panose="020B0604020202020204" pitchFamily="34" charset="0"/>
              </a:rPr>
              <a:t>Being made so much better than the angels, as he hath by inheritance obtained a more excellent name than they. </a:t>
            </a:r>
            <a:r>
              <a:rPr lang="en-US" b="1" i="0" dirty="0">
                <a:latin typeface="Arial" panose="020B0604020202020204" pitchFamily="34" charset="0"/>
                <a:cs typeface="Arial" panose="020B0604020202020204" pitchFamily="34" charset="0"/>
              </a:rPr>
              <a:t>5</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For unto which of the angels said he at any time, Thou art my Son, this day have I begotten thee? And again, I will be to him a Father, and he shall be to me a Son?</a:t>
            </a:r>
            <a:r>
              <a:rPr lang="en-US" b="0" i="0" dirty="0">
                <a:latin typeface="Arial" panose="020B0604020202020204" pitchFamily="34" charset="0"/>
                <a:cs typeface="Arial" panose="020B0604020202020204" pitchFamily="34" charset="0"/>
              </a:rPr>
              <a:t> 6 And again, when he bringeth in the </a:t>
            </a:r>
            <a:r>
              <a:rPr lang="en-US" b="0" i="0" dirty="0" err="1">
                <a:latin typeface="Arial" panose="020B0604020202020204" pitchFamily="34" charset="0"/>
                <a:cs typeface="Arial" panose="020B0604020202020204" pitchFamily="34" charset="0"/>
              </a:rPr>
              <a:t>firstbegotten</a:t>
            </a:r>
            <a:r>
              <a:rPr lang="en-US" b="0" i="0" dirty="0">
                <a:latin typeface="Arial" panose="020B0604020202020204" pitchFamily="34" charset="0"/>
                <a:cs typeface="Arial" panose="020B0604020202020204" pitchFamily="34" charset="0"/>
              </a:rPr>
              <a:t> into the world, he saith, </a:t>
            </a:r>
            <a:r>
              <a:rPr lang="en-US" b="1" i="0" dirty="0">
                <a:latin typeface="Arial" panose="020B0604020202020204" pitchFamily="34" charset="0"/>
                <a:cs typeface="Arial" panose="020B0604020202020204" pitchFamily="34" charset="0"/>
              </a:rPr>
              <a:t>And let all the angels of God worship him. 7 </a:t>
            </a:r>
            <a:r>
              <a:rPr lang="en-US" b="0" i="0" dirty="0">
                <a:latin typeface="Arial" panose="020B0604020202020204" pitchFamily="34" charset="0"/>
                <a:cs typeface="Arial" panose="020B0604020202020204" pitchFamily="34" charset="0"/>
              </a:rPr>
              <a:t>And of the angels he saith, </a:t>
            </a:r>
            <a:r>
              <a:rPr lang="en-US" b="1" i="0" dirty="0">
                <a:latin typeface="Arial" panose="020B0604020202020204" pitchFamily="34" charset="0"/>
                <a:cs typeface="Arial" panose="020B0604020202020204" pitchFamily="34" charset="0"/>
              </a:rPr>
              <a:t>Who maketh his angels spirits, and his ministers a flame of fire.</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Colossians 1:15-17 KJV 15 </a:t>
            </a:r>
            <a:r>
              <a:rPr lang="en-US" b="0" i="0" dirty="0">
                <a:latin typeface="Arial" panose="020B0604020202020204" pitchFamily="34" charset="0"/>
                <a:cs typeface="Arial" panose="020B0604020202020204" pitchFamily="34" charset="0"/>
              </a:rPr>
              <a:t>Who is the image of the invisible God, the firstborn of every creature: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For </a:t>
            </a:r>
            <a:r>
              <a:rPr lang="en-US" b="1" i="0" dirty="0">
                <a:latin typeface="Arial" panose="020B0604020202020204" pitchFamily="34" charset="0"/>
                <a:cs typeface="Arial" panose="020B0604020202020204" pitchFamily="34" charset="0"/>
              </a:rPr>
              <a:t>by him were all things created, that are in heaven, and that are in earth, visible and invisible, whether they be thrones, or dominions, or principalities, or powers: all things were created by him, and for him: 17</a:t>
            </a:r>
            <a:r>
              <a:rPr lang="en-US" b="0" i="0" dirty="0">
                <a:latin typeface="Arial" panose="020B0604020202020204" pitchFamily="34" charset="0"/>
                <a:cs typeface="Arial" panose="020B0604020202020204" pitchFamily="34" charset="0"/>
              </a:rPr>
              <a:t> And </a:t>
            </a:r>
            <a:r>
              <a:rPr lang="en-US" b="1" i="0" dirty="0">
                <a:latin typeface="Arial" panose="020B0604020202020204" pitchFamily="34" charset="0"/>
                <a:cs typeface="Arial" panose="020B0604020202020204" pitchFamily="34" charset="0"/>
              </a:rPr>
              <a:t>he is before all things, and by him all things consist.</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1:10-13 KJV 10 </a:t>
            </a:r>
            <a:r>
              <a:rPr lang="en-US" b="0" i="0" dirty="0">
                <a:latin typeface="Arial" panose="020B0604020202020204" pitchFamily="34" charset="0"/>
                <a:cs typeface="Arial" panose="020B0604020202020204" pitchFamily="34" charset="0"/>
              </a:rPr>
              <a:t>And, Thou, Lord, </a:t>
            </a:r>
            <a:r>
              <a:rPr lang="en-US" b="1" i="0" dirty="0">
                <a:latin typeface="Arial" panose="020B0604020202020204" pitchFamily="34" charset="0"/>
                <a:cs typeface="Arial" panose="020B0604020202020204" pitchFamily="34" charset="0"/>
              </a:rPr>
              <a:t>in the beginning hast laid the foundation of the earth; and the heavens are the works of thine hands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11</a:t>
            </a:r>
            <a:r>
              <a:rPr lang="en-US" b="0" i="0" dirty="0">
                <a:latin typeface="Arial" panose="020B0604020202020204" pitchFamily="34" charset="0"/>
                <a:cs typeface="Arial" panose="020B0604020202020204" pitchFamily="34" charset="0"/>
              </a:rPr>
              <a:t> They shall perish; </a:t>
            </a:r>
            <a:r>
              <a:rPr lang="en-US" b="1" i="0" dirty="0">
                <a:latin typeface="Arial" panose="020B0604020202020204" pitchFamily="34" charset="0"/>
                <a:cs typeface="Arial" panose="020B0604020202020204" pitchFamily="34" charset="0"/>
              </a:rPr>
              <a:t>but thou </a:t>
            </a:r>
            <a:r>
              <a:rPr lang="en-US" b="1" i="0" dirty="0" err="1">
                <a:latin typeface="Arial" panose="020B0604020202020204" pitchFamily="34" charset="0"/>
                <a:cs typeface="Arial" panose="020B0604020202020204" pitchFamily="34" charset="0"/>
              </a:rPr>
              <a:t>remainest</a:t>
            </a:r>
            <a:r>
              <a:rPr lang="en-US" b="0" i="0" dirty="0">
                <a:latin typeface="Arial" panose="020B0604020202020204" pitchFamily="34" charset="0"/>
                <a:cs typeface="Arial" panose="020B0604020202020204" pitchFamily="34" charset="0"/>
              </a:rPr>
              <a:t>; and they all shall wax old as doth a garment; </a:t>
            </a:r>
            <a:r>
              <a:rPr lang="en-US" b="1" i="0" dirty="0">
                <a:latin typeface="Arial" panose="020B0604020202020204" pitchFamily="34" charset="0"/>
                <a:cs typeface="Arial" panose="020B0604020202020204" pitchFamily="34" charset="0"/>
              </a:rPr>
              <a:t>12</a:t>
            </a:r>
            <a:r>
              <a:rPr lang="en-US" b="0" i="0" dirty="0">
                <a:latin typeface="Arial" panose="020B0604020202020204" pitchFamily="34" charset="0"/>
                <a:cs typeface="Arial" panose="020B0604020202020204" pitchFamily="34" charset="0"/>
              </a:rPr>
              <a:t> And as a vesture shalt thou fold them up, and they shall be changed: but thou art the same, </a:t>
            </a:r>
            <a:r>
              <a:rPr lang="en-US" b="1" i="0" dirty="0">
                <a:latin typeface="Arial" panose="020B0604020202020204" pitchFamily="34" charset="0"/>
                <a:cs typeface="Arial" panose="020B0604020202020204" pitchFamily="34" charset="0"/>
              </a:rPr>
              <a:t>and thy years shall not fail. 13 </a:t>
            </a:r>
            <a:r>
              <a:rPr lang="en-US" b="0" i="0" dirty="0">
                <a:latin typeface="Arial" panose="020B0604020202020204" pitchFamily="34" charset="0"/>
                <a:cs typeface="Arial" panose="020B0604020202020204" pitchFamily="34" charset="0"/>
              </a:rPr>
              <a:t>But </a:t>
            </a:r>
            <a:r>
              <a:rPr lang="en-US" b="1" i="0" dirty="0">
                <a:latin typeface="Arial" panose="020B0604020202020204" pitchFamily="34" charset="0"/>
                <a:cs typeface="Arial" panose="020B0604020202020204" pitchFamily="34" charset="0"/>
              </a:rPr>
              <a:t>to which of the angels said he at any time, Sit on my right hand, until I make thine enemies thy footstool?</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13:8 KJV 8 </a:t>
            </a:r>
            <a:r>
              <a:rPr lang="en-US" b="0" i="0" dirty="0">
                <a:latin typeface="Arial" panose="020B0604020202020204" pitchFamily="34" charset="0"/>
                <a:cs typeface="Arial" panose="020B0604020202020204" pitchFamily="34" charset="0"/>
              </a:rPr>
              <a:t>Jesus Christ </a:t>
            </a:r>
            <a:r>
              <a:rPr lang="en-US" b="1" i="0" dirty="0">
                <a:latin typeface="Arial" panose="020B0604020202020204" pitchFamily="34" charset="0"/>
                <a:cs typeface="Arial" panose="020B0604020202020204" pitchFamily="34" charset="0"/>
              </a:rPr>
              <a:t>the same yesterday, and to day, and for ever.</a:t>
            </a:r>
          </a:p>
          <a:p>
            <a:endParaRPr lang="en-US" b="1" i="0" dirty="0">
              <a:latin typeface="Arial" panose="020B0604020202020204" pitchFamily="34" charset="0"/>
              <a:cs typeface="Arial" panose="020B0604020202020204" pitchFamily="34" charset="0"/>
            </a:endParaRPr>
          </a:p>
          <a:p>
            <a:endParaRPr lang="en-US" b="1" i="0" dirty="0">
              <a:latin typeface="Candara" panose="020E0502030303020204" pitchFamily="34" charset="0"/>
            </a:endParaRP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7</a:t>
            </a:fld>
            <a:endParaRPr lang="en-US" dirty="0"/>
          </a:p>
        </p:txBody>
      </p:sp>
    </p:spTree>
    <p:extLst>
      <p:ext uri="{BB962C8B-B14F-4D97-AF65-F5344CB8AC3E}">
        <p14:creationId xmlns:p14="http://schemas.microsoft.com/office/powerpoint/2010/main" val="576721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858000" cy="4914900"/>
          </a:xfrm>
        </p:spPr>
        <p:txBody>
          <a:bodyPr/>
          <a:lstStyle/>
          <a:p>
            <a:r>
              <a:rPr lang="en-US" sz="1200" b="1" i="0" dirty="0">
                <a:latin typeface="Arial" panose="020B0604020202020204" pitchFamily="34" charset="0"/>
                <a:cs typeface="Arial" panose="020B0604020202020204" pitchFamily="34" charset="0"/>
              </a:rPr>
              <a:t>Hebrews 1:8-9 KJV 8 </a:t>
            </a:r>
            <a:r>
              <a:rPr lang="en-US" sz="1200" b="0" i="0" dirty="0">
                <a:latin typeface="Arial" panose="020B0604020202020204" pitchFamily="34" charset="0"/>
                <a:cs typeface="Arial" panose="020B0604020202020204" pitchFamily="34" charset="0"/>
              </a:rPr>
              <a:t>But unto the Son he saith, Thy throne, O God, is for ever and ever: </a:t>
            </a:r>
            <a:r>
              <a:rPr lang="en-US" sz="1200" b="1" i="0" dirty="0">
                <a:latin typeface="Arial" panose="020B0604020202020204" pitchFamily="34" charset="0"/>
                <a:cs typeface="Arial" panose="020B0604020202020204" pitchFamily="34" charset="0"/>
              </a:rPr>
              <a:t>a </a:t>
            </a:r>
            <a:r>
              <a:rPr lang="en-US" sz="1200" b="1" i="0" dirty="0" err="1">
                <a:latin typeface="Arial" panose="020B0604020202020204" pitchFamily="34" charset="0"/>
                <a:cs typeface="Arial" panose="020B0604020202020204" pitchFamily="34" charset="0"/>
              </a:rPr>
              <a:t>sceptre</a:t>
            </a:r>
            <a:r>
              <a:rPr lang="en-US" sz="1200" b="1" i="0" dirty="0">
                <a:latin typeface="Arial" panose="020B0604020202020204" pitchFamily="34" charset="0"/>
                <a:cs typeface="Arial" panose="020B0604020202020204" pitchFamily="34" charset="0"/>
              </a:rPr>
              <a:t> of righteousness </a:t>
            </a:r>
            <a:r>
              <a:rPr lang="en-US" sz="1200" b="0" i="0" dirty="0">
                <a:latin typeface="Arial" panose="020B0604020202020204" pitchFamily="34" charset="0"/>
                <a:cs typeface="Arial" panose="020B0604020202020204" pitchFamily="34" charset="0"/>
              </a:rPr>
              <a:t>is the </a:t>
            </a:r>
            <a:r>
              <a:rPr lang="en-US" sz="1200" b="0" i="0" dirty="0" err="1">
                <a:latin typeface="Arial" panose="020B0604020202020204" pitchFamily="34" charset="0"/>
                <a:cs typeface="Arial" panose="020B0604020202020204" pitchFamily="34" charset="0"/>
              </a:rPr>
              <a:t>sceptre</a:t>
            </a:r>
            <a:r>
              <a:rPr lang="en-US" sz="1200" b="0" i="0" dirty="0">
                <a:latin typeface="Arial" panose="020B0604020202020204" pitchFamily="34" charset="0"/>
                <a:cs typeface="Arial" panose="020B0604020202020204" pitchFamily="34" charset="0"/>
              </a:rPr>
              <a:t> of thy kingdom.</a:t>
            </a:r>
            <a:r>
              <a:rPr lang="en-US" sz="1200" b="1" i="0" dirty="0">
                <a:latin typeface="Arial" panose="020B0604020202020204" pitchFamily="34" charset="0"/>
                <a:cs typeface="Arial" panose="020B0604020202020204" pitchFamily="34" charset="0"/>
              </a:rPr>
              <a:t> 9 </a:t>
            </a:r>
            <a:r>
              <a:rPr lang="en-US" sz="1200" b="0" i="0" dirty="0">
                <a:latin typeface="Arial" panose="020B0604020202020204" pitchFamily="34" charset="0"/>
                <a:cs typeface="Arial" panose="020B0604020202020204" pitchFamily="34" charset="0"/>
              </a:rPr>
              <a:t>Thou hast loved </a:t>
            </a:r>
            <a:r>
              <a:rPr lang="en-US" sz="1200" b="1" i="0" dirty="0">
                <a:latin typeface="Arial" panose="020B0604020202020204" pitchFamily="34" charset="0"/>
                <a:cs typeface="Arial" panose="020B0604020202020204" pitchFamily="34" charset="0"/>
              </a:rPr>
              <a:t>righteousness</a:t>
            </a:r>
            <a:r>
              <a:rPr lang="en-US" sz="1200" b="0" i="0" dirty="0">
                <a:latin typeface="Arial" panose="020B0604020202020204" pitchFamily="34" charset="0"/>
                <a:cs typeface="Arial" panose="020B0604020202020204" pitchFamily="34" charset="0"/>
              </a:rPr>
              <a:t>, and hated iniquity; therefore God, even thy God, hath anointed thee with the oil of gladness above thy fellows.</a:t>
            </a:r>
          </a:p>
          <a:p>
            <a:endParaRPr lang="en-US" sz="1200" b="1" i="0" u="none" strike="noStrike" baseline="0" dirty="0">
              <a:solidFill>
                <a:srgbClr val="000000"/>
              </a:solidFill>
              <a:latin typeface="Arial" panose="020B0604020202020204" pitchFamily="34" charset="0"/>
              <a:cs typeface="Arial" panose="020B0604020202020204" pitchFamily="34" charset="0"/>
            </a:endParaRPr>
          </a:p>
          <a:p>
            <a:r>
              <a:rPr lang="en-US" sz="1200" b="1" i="0" u="none" strike="noStrike" baseline="0" dirty="0">
                <a:solidFill>
                  <a:srgbClr val="000000"/>
                </a:solidFill>
                <a:latin typeface="Arial" panose="020B0604020202020204" pitchFamily="34" charset="0"/>
                <a:cs typeface="Arial" panose="020B0604020202020204" pitchFamily="34" charset="0"/>
              </a:rPr>
              <a:t>Here, the writer says, God called him “God” and gave him a kingdom (vv. 8-9). </a:t>
            </a:r>
            <a:r>
              <a:rPr lang="en-US" sz="1200" b="0" i="0" u="none" strike="noStrike" baseline="0" dirty="0">
                <a:solidFill>
                  <a:srgbClr val="000000"/>
                </a:solidFill>
                <a:latin typeface="Arial" panose="020B0604020202020204" pitchFamily="34" charset="0"/>
                <a:cs typeface="Arial" panose="020B0604020202020204" pitchFamily="34" charset="0"/>
              </a:rPr>
              <a:t>The wording of Psalm 45:6-7 is applied to the Son. God the Father called the Son “God.” This affirms his deity. The Son was given a throne and kingdom established on righteousness. – </a:t>
            </a:r>
            <a:r>
              <a:rPr lang="en-US" sz="1200" b="1" i="1" u="none" strike="noStrike" baseline="0" dirty="0">
                <a:solidFill>
                  <a:srgbClr val="000000"/>
                </a:solidFill>
                <a:latin typeface="Arial" panose="020B0604020202020204" pitchFamily="34" charset="0"/>
                <a:cs typeface="Arial" panose="020B0604020202020204" pitchFamily="34" charset="0"/>
              </a:rPr>
              <a:t>Rader on Hebrews, p 18.</a:t>
            </a:r>
            <a:endParaRPr lang="en-US" sz="1200" b="1" i="1" dirty="0">
              <a:latin typeface="Arial" panose="020B0604020202020204" pitchFamily="34" charset="0"/>
              <a:cs typeface="Arial" panose="020B0604020202020204" pitchFamily="34" charset="0"/>
            </a:endParaRPr>
          </a:p>
          <a:p>
            <a:endParaRPr lang="en-US" sz="1200" b="1"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Hebrews 7:11-19 KJV 11 </a:t>
            </a:r>
            <a:r>
              <a:rPr lang="en-US" sz="1200" b="0" i="0" dirty="0">
                <a:latin typeface="Arial" panose="020B0604020202020204" pitchFamily="34" charset="0"/>
                <a:cs typeface="Arial" panose="020B0604020202020204" pitchFamily="34" charset="0"/>
              </a:rPr>
              <a:t>If therefore perfection were by the Levitical priesthood, (for under it the people received the law,) what further need was there that another priest should rise after the order of </a:t>
            </a:r>
            <a:r>
              <a:rPr lang="en-US" sz="1200" b="0" i="0" dirty="0" err="1">
                <a:latin typeface="Arial" panose="020B0604020202020204" pitchFamily="34" charset="0"/>
                <a:cs typeface="Arial" panose="020B0604020202020204" pitchFamily="34" charset="0"/>
              </a:rPr>
              <a:t>Melchisedec</a:t>
            </a:r>
            <a:r>
              <a:rPr lang="en-US" sz="1200" b="0" i="0" dirty="0">
                <a:latin typeface="Arial" panose="020B0604020202020204" pitchFamily="34" charset="0"/>
                <a:cs typeface="Arial" panose="020B0604020202020204" pitchFamily="34" charset="0"/>
              </a:rPr>
              <a:t>, and not be called after the order of Aaron? </a:t>
            </a:r>
            <a:r>
              <a:rPr lang="en-US" sz="1200" b="1" i="0" dirty="0">
                <a:latin typeface="Arial" panose="020B0604020202020204" pitchFamily="34" charset="0"/>
                <a:cs typeface="Arial" panose="020B0604020202020204" pitchFamily="34" charset="0"/>
              </a:rPr>
              <a:t>12</a:t>
            </a:r>
            <a:r>
              <a:rPr lang="en-US" sz="1200" b="0" i="0" dirty="0">
                <a:latin typeface="Arial" panose="020B0604020202020204" pitchFamily="34" charset="0"/>
                <a:cs typeface="Arial" panose="020B0604020202020204" pitchFamily="34" charset="0"/>
              </a:rPr>
              <a:t> For the priesthood being changed, there is made of necessity a change also of the law.</a:t>
            </a:r>
            <a:r>
              <a:rPr lang="en-US" sz="1200" b="1" i="0" dirty="0">
                <a:latin typeface="Arial" panose="020B0604020202020204" pitchFamily="34" charset="0"/>
                <a:cs typeface="Arial" panose="020B0604020202020204" pitchFamily="34" charset="0"/>
              </a:rPr>
              <a:t> 13 </a:t>
            </a:r>
            <a:r>
              <a:rPr lang="en-US" sz="1200" b="0" i="0" dirty="0">
                <a:latin typeface="Arial" panose="020B0604020202020204" pitchFamily="34" charset="0"/>
                <a:cs typeface="Arial" panose="020B0604020202020204" pitchFamily="34" charset="0"/>
              </a:rPr>
              <a:t>For he of whom these things are spoken </a:t>
            </a:r>
            <a:r>
              <a:rPr lang="en-US" sz="1200" b="0" i="0" dirty="0" err="1">
                <a:latin typeface="Arial" panose="020B0604020202020204" pitchFamily="34" charset="0"/>
                <a:cs typeface="Arial" panose="020B0604020202020204" pitchFamily="34" charset="0"/>
              </a:rPr>
              <a:t>pertaineth</a:t>
            </a:r>
            <a:r>
              <a:rPr lang="en-US" sz="1200" b="0" i="0" dirty="0">
                <a:latin typeface="Arial" panose="020B0604020202020204" pitchFamily="34" charset="0"/>
                <a:cs typeface="Arial" panose="020B0604020202020204" pitchFamily="34" charset="0"/>
              </a:rPr>
              <a:t> to another tribe, of which no man gave attendance at the altar.</a:t>
            </a:r>
            <a:r>
              <a:rPr lang="en-US" sz="1200" b="1" i="0" dirty="0">
                <a:latin typeface="Arial" panose="020B0604020202020204" pitchFamily="34" charset="0"/>
                <a:cs typeface="Arial" panose="020B0604020202020204" pitchFamily="34" charset="0"/>
              </a:rPr>
              <a:t> 14 </a:t>
            </a:r>
            <a:r>
              <a:rPr lang="en-US" sz="1200" b="0" i="0" dirty="0">
                <a:latin typeface="Arial" panose="020B0604020202020204" pitchFamily="34" charset="0"/>
                <a:cs typeface="Arial" panose="020B0604020202020204" pitchFamily="34" charset="0"/>
              </a:rPr>
              <a:t>For it is evident that our Lord sprang out of Juda; of which tribe Moses spake nothing concerning priesthood. </a:t>
            </a:r>
            <a:r>
              <a:rPr lang="en-US" sz="1200" b="1" i="0" dirty="0">
                <a:latin typeface="Arial" panose="020B0604020202020204" pitchFamily="34" charset="0"/>
                <a:cs typeface="Arial" panose="020B0604020202020204" pitchFamily="34" charset="0"/>
              </a:rPr>
              <a:t>15</a:t>
            </a:r>
            <a:r>
              <a:rPr lang="en-US" sz="1200" b="0" i="0" dirty="0">
                <a:latin typeface="Arial" panose="020B0604020202020204" pitchFamily="34" charset="0"/>
                <a:cs typeface="Arial" panose="020B0604020202020204" pitchFamily="34" charset="0"/>
              </a:rPr>
              <a:t> And it is yet far more evident: for that after the similitude of </a:t>
            </a:r>
            <a:r>
              <a:rPr lang="en-US" sz="1200" b="0" i="0" dirty="0" err="1">
                <a:latin typeface="Arial" panose="020B0604020202020204" pitchFamily="34" charset="0"/>
                <a:cs typeface="Arial" panose="020B0604020202020204" pitchFamily="34" charset="0"/>
              </a:rPr>
              <a:t>Melchisedec</a:t>
            </a:r>
            <a:r>
              <a:rPr lang="en-US" sz="1200" b="0" i="0" dirty="0">
                <a:latin typeface="Arial" panose="020B0604020202020204" pitchFamily="34" charset="0"/>
                <a:cs typeface="Arial" panose="020B0604020202020204" pitchFamily="34" charset="0"/>
              </a:rPr>
              <a:t> there </a:t>
            </a:r>
            <a:r>
              <a:rPr lang="en-US" sz="1200" b="0" i="0" dirty="0" err="1">
                <a:latin typeface="Arial" panose="020B0604020202020204" pitchFamily="34" charset="0"/>
                <a:cs typeface="Arial" panose="020B0604020202020204" pitchFamily="34" charset="0"/>
              </a:rPr>
              <a:t>ariseth</a:t>
            </a:r>
            <a:r>
              <a:rPr lang="en-US" sz="1200" b="0" i="0" dirty="0">
                <a:latin typeface="Arial" panose="020B0604020202020204" pitchFamily="34" charset="0"/>
                <a:cs typeface="Arial" panose="020B0604020202020204" pitchFamily="34" charset="0"/>
              </a:rPr>
              <a:t> another priest, 16 Who is made, not after the law of a carnal commandment, but after the power of an endless life. 17 For he </a:t>
            </a:r>
            <a:r>
              <a:rPr lang="en-US" sz="1200" b="0" i="0" dirty="0" err="1">
                <a:latin typeface="Arial" panose="020B0604020202020204" pitchFamily="34" charset="0"/>
                <a:cs typeface="Arial" panose="020B0604020202020204" pitchFamily="34" charset="0"/>
              </a:rPr>
              <a:t>testifieth</a:t>
            </a:r>
            <a:r>
              <a:rPr lang="en-US" sz="1200" b="0" i="0" dirty="0">
                <a:latin typeface="Arial" panose="020B0604020202020204" pitchFamily="34" charset="0"/>
                <a:cs typeface="Arial" panose="020B0604020202020204" pitchFamily="34" charset="0"/>
              </a:rPr>
              <a:t>, Thou art a priest for ever after the order of </a:t>
            </a:r>
            <a:r>
              <a:rPr lang="en-US" sz="1200" b="0" i="0" dirty="0" err="1">
                <a:latin typeface="Arial" panose="020B0604020202020204" pitchFamily="34" charset="0"/>
                <a:cs typeface="Arial" panose="020B0604020202020204" pitchFamily="34" charset="0"/>
              </a:rPr>
              <a:t>Melchisedec</a:t>
            </a: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18</a:t>
            </a:r>
            <a:r>
              <a:rPr lang="en-US" sz="1200" b="0" i="0" dirty="0">
                <a:latin typeface="Arial" panose="020B0604020202020204" pitchFamily="34" charset="0"/>
                <a:cs typeface="Arial" panose="020B0604020202020204" pitchFamily="34" charset="0"/>
              </a:rPr>
              <a:t> For there is verily a disannulling of the commandment going before for the weakness and unprofitableness thereof. </a:t>
            </a:r>
            <a:r>
              <a:rPr lang="en-US" sz="1200" b="1" i="0" dirty="0">
                <a:latin typeface="Arial" panose="020B0604020202020204" pitchFamily="34" charset="0"/>
                <a:cs typeface="Arial" panose="020B0604020202020204" pitchFamily="34" charset="0"/>
              </a:rPr>
              <a:t>19 </a:t>
            </a:r>
            <a:r>
              <a:rPr lang="en-US" sz="1200" b="0" i="0" dirty="0">
                <a:latin typeface="Arial" panose="020B0604020202020204" pitchFamily="34" charset="0"/>
                <a:cs typeface="Arial" panose="020B0604020202020204" pitchFamily="34" charset="0"/>
              </a:rPr>
              <a:t>For </a:t>
            </a:r>
            <a:r>
              <a:rPr lang="en-US" sz="1200" b="1" i="0" dirty="0">
                <a:latin typeface="Arial" panose="020B0604020202020204" pitchFamily="34" charset="0"/>
                <a:cs typeface="Arial" panose="020B0604020202020204" pitchFamily="34" charset="0"/>
              </a:rPr>
              <a:t>the law made nothing perfect</a:t>
            </a:r>
            <a:r>
              <a:rPr lang="en-US" sz="1200" b="0" i="0" dirty="0">
                <a:latin typeface="Arial" panose="020B0604020202020204" pitchFamily="34" charset="0"/>
                <a:cs typeface="Arial" panose="020B0604020202020204" pitchFamily="34" charset="0"/>
              </a:rPr>
              <a:t>, but </a:t>
            </a:r>
            <a:r>
              <a:rPr lang="en-US" sz="1200" b="1" i="0" dirty="0">
                <a:latin typeface="Arial" panose="020B0604020202020204" pitchFamily="34" charset="0"/>
                <a:cs typeface="Arial" panose="020B0604020202020204" pitchFamily="34" charset="0"/>
              </a:rPr>
              <a:t>the bringing in of a better hope did; by the which we draw nigh unto God.</a:t>
            </a:r>
          </a:p>
          <a:p>
            <a:endParaRPr lang="en-US" sz="1200" b="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Jude 1:6 KJV 6 </a:t>
            </a:r>
            <a:r>
              <a:rPr lang="en-US" sz="1200" b="0" i="0" dirty="0">
                <a:latin typeface="Arial" panose="020B0604020202020204" pitchFamily="34" charset="0"/>
                <a:cs typeface="Arial" panose="020B0604020202020204" pitchFamily="34" charset="0"/>
              </a:rPr>
              <a:t>And the </a:t>
            </a:r>
            <a:r>
              <a:rPr lang="en-US" sz="1200" b="1" i="0" dirty="0">
                <a:latin typeface="Arial" panose="020B0604020202020204" pitchFamily="34" charset="0"/>
                <a:cs typeface="Arial" panose="020B0604020202020204" pitchFamily="34" charset="0"/>
              </a:rPr>
              <a:t>angels which kept not their first estate</a:t>
            </a:r>
            <a:r>
              <a:rPr lang="en-US" sz="1200" b="0" i="0" dirty="0">
                <a:latin typeface="Arial" panose="020B0604020202020204" pitchFamily="34" charset="0"/>
                <a:cs typeface="Arial" panose="020B0604020202020204" pitchFamily="34" charset="0"/>
              </a:rPr>
              <a:t>, but left their own habitation, he hath reserved in everlasting chains under darkness unto the judgment of the great day.</a:t>
            </a:r>
          </a:p>
          <a:p>
            <a:endParaRPr lang="en-US" sz="1200" b="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Romans 1:16-17 KJV 16 </a:t>
            </a:r>
            <a:r>
              <a:rPr lang="en-US" sz="1200" b="0" i="0" dirty="0">
                <a:latin typeface="Arial" panose="020B0604020202020204" pitchFamily="34" charset="0"/>
                <a:cs typeface="Arial" panose="020B0604020202020204" pitchFamily="34" charset="0"/>
              </a:rPr>
              <a:t>For I am not ashamed of the gospel of Christ: for it is the power of God unto salvation to every one that believeth; to the Jew first, and also to the Greek. </a:t>
            </a:r>
            <a:r>
              <a:rPr lang="en-US" sz="1200" b="1" i="0" dirty="0">
                <a:latin typeface="Arial" panose="020B0604020202020204" pitchFamily="34" charset="0"/>
                <a:cs typeface="Arial" panose="020B0604020202020204" pitchFamily="34" charset="0"/>
              </a:rPr>
              <a:t>17</a:t>
            </a:r>
            <a:r>
              <a:rPr lang="en-US" sz="1200" b="0" i="0" dirty="0">
                <a:latin typeface="Arial" panose="020B0604020202020204" pitchFamily="34" charset="0"/>
                <a:cs typeface="Arial" panose="020B0604020202020204" pitchFamily="34" charset="0"/>
              </a:rPr>
              <a:t> For therein is </a:t>
            </a:r>
            <a:r>
              <a:rPr lang="en-US" sz="1200" b="1" i="0" dirty="0">
                <a:latin typeface="Arial" panose="020B0604020202020204" pitchFamily="34" charset="0"/>
                <a:cs typeface="Arial" panose="020B0604020202020204" pitchFamily="34" charset="0"/>
              </a:rPr>
              <a:t>the righteousness of God revealed from faith to faith</a:t>
            </a:r>
            <a:r>
              <a:rPr lang="en-US" sz="1200" b="0" i="0" dirty="0">
                <a:latin typeface="Arial" panose="020B0604020202020204" pitchFamily="34" charset="0"/>
                <a:cs typeface="Arial" panose="020B0604020202020204" pitchFamily="34" charset="0"/>
              </a:rPr>
              <a:t>: as it is written, The just shall live by faith.</a:t>
            </a:r>
          </a:p>
          <a:p>
            <a:endParaRPr lang="en-US" b="0" i="0" dirty="0">
              <a:latin typeface="Candara" panose="020E0502030303020204" pitchFamily="34" charset="0"/>
            </a:endParaRP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8</a:t>
            </a:fld>
            <a:endParaRPr lang="en-US" dirty="0"/>
          </a:p>
        </p:txBody>
      </p:sp>
    </p:spTree>
    <p:extLst>
      <p:ext uri="{BB962C8B-B14F-4D97-AF65-F5344CB8AC3E}">
        <p14:creationId xmlns:p14="http://schemas.microsoft.com/office/powerpoint/2010/main" val="4126946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229100"/>
            <a:ext cx="6858000" cy="4914900"/>
          </a:xfrm>
        </p:spPr>
        <p:txBody>
          <a:bodyPr/>
          <a:lstStyle/>
          <a:p>
            <a:r>
              <a:rPr lang="en-US" b="1" i="0" dirty="0">
                <a:latin typeface="Arial" panose="020B0604020202020204" pitchFamily="34" charset="0"/>
                <a:cs typeface="Arial" panose="020B0604020202020204" pitchFamily="34" charset="0"/>
              </a:rPr>
              <a:t>Hebrews 1:11-12 KJV 11 </a:t>
            </a:r>
            <a:r>
              <a:rPr lang="en-US" b="0" i="0" dirty="0">
                <a:latin typeface="Arial" panose="020B0604020202020204" pitchFamily="34" charset="0"/>
                <a:cs typeface="Arial" panose="020B0604020202020204" pitchFamily="34" charset="0"/>
              </a:rPr>
              <a:t>They shall perish; but </a:t>
            </a:r>
            <a:r>
              <a:rPr lang="en-US" b="1" i="0" dirty="0">
                <a:latin typeface="Arial" panose="020B0604020202020204" pitchFamily="34" charset="0"/>
                <a:cs typeface="Arial" panose="020B0604020202020204" pitchFamily="34" charset="0"/>
              </a:rPr>
              <a:t>thou </a:t>
            </a:r>
            <a:r>
              <a:rPr lang="en-US" b="1" i="0" dirty="0" err="1">
                <a:latin typeface="Arial" panose="020B0604020202020204" pitchFamily="34" charset="0"/>
                <a:cs typeface="Arial" panose="020B0604020202020204" pitchFamily="34" charset="0"/>
              </a:rPr>
              <a:t>remainest</a:t>
            </a:r>
            <a:r>
              <a:rPr lang="en-US" b="0" i="0" dirty="0">
                <a:latin typeface="Arial" panose="020B0604020202020204" pitchFamily="34" charset="0"/>
                <a:cs typeface="Arial" panose="020B0604020202020204" pitchFamily="34" charset="0"/>
              </a:rPr>
              <a:t>; and they all shall wax old as doth a garment; </a:t>
            </a:r>
            <a:r>
              <a:rPr lang="en-US" b="1" i="0" dirty="0">
                <a:latin typeface="Arial" panose="020B0604020202020204" pitchFamily="34" charset="0"/>
                <a:cs typeface="Arial" panose="020B0604020202020204" pitchFamily="34" charset="0"/>
              </a:rPr>
              <a:t>12 </a:t>
            </a:r>
            <a:r>
              <a:rPr lang="en-US" b="0" i="0" dirty="0">
                <a:latin typeface="Arial" panose="020B0604020202020204" pitchFamily="34" charset="0"/>
                <a:cs typeface="Arial" panose="020B0604020202020204" pitchFamily="34" charset="0"/>
              </a:rPr>
              <a:t>And as a vesture shalt thou fold them up, and they shall be changed: but </a:t>
            </a:r>
            <a:r>
              <a:rPr lang="en-US" b="1" i="0" dirty="0">
                <a:latin typeface="Arial" panose="020B0604020202020204" pitchFamily="34" charset="0"/>
                <a:cs typeface="Arial" panose="020B0604020202020204" pitchFamily="34" charset="0"/>
              </a:rPr>
              <a:t>thou art the same</a:t>
            </a:r>
            <a:r>
              <a:rPr lang="en-US" b="0" i="0" dirty="0">
                <a:latin typeface="Arial" panose="020B0604020202020204" pitchFamily="34" charset="0"/>
                <a:cs typeface="Arial" panose="020B0604020202020204" pitchFamily="34" charset="0"/>
              </a:rPr>
              <a:t>, and </a:t>
            </a:r>
            <a:r>
              <a:rPr lang="en-US" b="1" i="0" dirty="0">
                <a:latin typeface="Arial" panose="020B0604020202020204" pitchFamily="34" charset="0"/>
                <a:cs typeface="Arial" panose="020B0604020202020204" pitchFamily="34" charset="0"/>
              </a:rPr>
              <a:t>thy years shall not fail.</a:t>
            </a:r>
          </a:p>
          <a:p>
            <a:endParaRPr lang="en-US" b="0"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Matthew 10:28 KJV 28 </a:t>
            </a:r>
            <a:r>
              <a:rPr lang="en-US" b="0" i="0" dirty="0">
                <a:latin typeface="Arial" panose="020B0604020202020204" pitchFamily="34" charset="0"/>
                <a:cs typeface="Arial" panose="020B0604020202020204" pitchFamily="34" charset="0"/>
              </a:rPr>
              <a:t>And fear not them which kill the body, but are not able to kill the soul: but rather fear him which is able to </a:t>
            </a:r>
            <a:r>
              <a:rPr lang="en-US" b="1" i="0" dirty="0">
                <a:latin typeface="Arial" panose="020B0604020202020204" pitchFamily="34" charset="0"/>
                <a:cs typeface="Arial" panose="020B0604020202020204" pitchFamily="34" charset="0"/>
              </a:rPr>
              <a:t>destroy</a:t>
            </a:r>
            <a:r>
              <a:rPr lang="en-US" b="0" i="0" dirty="0">
                <a:latin typeface="Arial" panose="020B0604020202020204" pitchFamily="34" charset="0"/>
                <a:cs typeface="Arial" panose="020B0604020202020204" pitchFamily="34" charset="0"/>
              </a:rPr>
              <a:t> both soul and body in hell.</a:t>
            </a:r>
          </a:p>
          <a:p>
            <a:r>
              <a:rPr lang="en-US" b="1" i="1" dirty="0" err="1">
                <a:latin typeface="Arial" panose="020B0604020202020204" pitchFamily="34" charset="0"/>
                <a:cs typeface="Arial" panose="020B0604020202020204" pitchFamily="34" charset="0"/>
              </a:rPr>
              <a:t>apollumi</a:t>
            </a:r>
            <a:r>
              <a:rPr lang="en-US" b="1" i="1" dirty="0">
                <a:latin typeface="Arial" panose="020B0604020202020204" pitchFamily="34" charset="0"/>
                <a:cs typeface="Arial" panose="020B0604020202020204" pitchFamily="34" charset="0"/>
              </a:rPr>
              <a:t>,</a:t>
            </a:r>
            <a:r>
              <a:rPr lang="en-US" b="0" i="0" dirty="0">
                <a:latin typeface="Arial" panose="020B0604020202020204" pitchFamily="34" charset="0"/>
                <a:cs typeface="Arial" panose="020B0604020202020204" pitchFamily="34" charset="0"/>
              </a:rPr>
              <a:t>  ap-</a:t>
            </a:r>
            <a:r>
              <a:rPr lang="en-US" b="0" i="0" dirty="0" err="1">
                <a:latin typeface="Arial" panose="020B0604020202020204" pitchFamily="34" charset="0"/>
                <a:cs typeface="Arial" panose="020B0604020202020204" pitchFamily="34" charset="0"/>
              </a:rPr>
              <a:t>ol</a:t>
            </a:r>
            <a:r>
              <a:rPr lang="en-US" b="0" i="0" dirty="0">
                <a:latin typeface="Arial" panose="020B0604020202020204" pitchFamily="34" charset="0"/>
                <a:cs typeface="Arial" panose="020B0604020202020204" pitchFamily="34" charset="0"/>
              </a:rPr>
              <a:t>'-loo-mee Search for 622 in KJV from 575 and the base of 3639; </a:t>
            </a:r>
            <a:r>
              <a:rPr lang="en-US" b="1" i="0" dirty="0">
                <a:latin typeface="Arial" panose="020B0604020202020204" pitchFamily="34" charset="0"/>
                <a:cs typeface="Arial" panose="020B0604020202020204" pitchFamily="34" charset="0"/>
              </a:rPr>
              <a:t>to destroy fully (reflexively, to perish, or lose), literally or figuratively:--destroy, die, lose, mar, perish. </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1:2-7 KJV 2 </a:t>
            </a:r>
            <a:r>
              <a:rPr lang="en-US" b="0" i="0" dirty="0">
                <a:latin typeface="Arial" panose="020B0604020202020204" pitchFamily="34" charset="0"/>
                <a:cs typeface="Arial" panose="020B0604020202020204" pitchFamily="34" charset="0"/>
              </a:rPr>
              <a:t>Hath in these last days spoken unto us by his Son</a:t>
            </a:r>
            <a:r>
              <a:rPr lang="en-US" b="1" i="0" dirty="0">
                <a:latin typeface="Arial" panose="020B0604020202020204" pitchFamily="34" charset="0"/>
                <a:cs typeface="Arial" panose="020B0604020202020204" pitchFamily="34" charset="0"/>
              </a:rPr>
              <a:t>, whom he hath appointed heir of all things, by whom also he made the worlds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3</a:t>
            </a:r>
            <a:r>
              <a:rPr lang="en-US" b="0" i="0" dirty="0">
                <a:latin typeface="Arial" panose="020B0604020202020204" pitchFamily="34" charset="0"/>
                <a:cs typeface="Arial" panose="020B0604020202020204" pitchFamily="34" charset="0"/>
              </a:rPr>
              <a:t> Who being the brightness of his glory, and the express image of his person, and upholding all things by the word of his power, when he had by himself purged our sins, sat down on the right hand of the Majesty on high;</a:t>
            </a:r>
            <a:r>
              <a:rPr lang="en-US" b="1" i="0" dirty="0">
                <a:latin typeface="Arial" panose="020B0604020202020204" pitchFamily="34" charset="0"/>
                <a:cs typeface="Arial" panose="020B0604020202020204" pitchFamily="34" charset="0"/>
              </a:rPr>
              <a:t> 4 </a:t>
            </a:r>
            <a:r>
              <a:rPr lang="en-US" b="0" i="0" dirty="0">
                <a:latin typeface="Arial" panose="020B0604020202020204" pitchFamily="34" charset="0"/>
                <a:cs typeface="Arial" panose="020B0604020202020204" pitchFamily="34" charset="0"/>
              </a:rPr>
              <a:t>Being made so much better than the angels, as he hath by inheritance obtained a more excellent name than they. </a:t>
            </a:r>
            <a:r>
              <a:rPr lang="en-US" b="1" i="0" dirty="0">
                <a:latin typeface="Arial" panose="020B0604020202020204" pitchFamily="34" charset="0"/>
                <a:cs typeface="Arial" panose="020B0604020202020204" pitchFamily="34" charset="0"/>
              </a:rPr>
              <a:t>5</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For unto which of the angels said he at any time, Thou art my Son, this day have I begotten thee? And again, I will be to him a Father, and he shall be to me a Son?</a:t>
            </a:r>
            <a:r>
              <a:rPr lang="en-US" b="0" i="0" dirty="0">
                <a:latin typeface="Arial" panose="020B0604020202020204" pitchFamily="34" charset="0"/>
                <a:cs typeface="Arial" panose="020B0604020202020204" pitchFamily="34" charset="0"/>
              </a:rPr>
              <a:t> 6 And again, when he bringeth in the </a:t>
            </a:r>
            <a:r>
              <a:rPr lang="en-US" b="0" i="0" dirty="0" err="1">
                <a:latin typeface="Arial" panose="020B0604020202020204" pitchFamily="34" charset="0"/>
                <a:cs typeface="Arial" panose="020B0604020202020204" pitchFamily="34" charset="0"/>
              </a:rPr>
              <a:t>firstbegotten</a:t>
            </a:r>
            <a:r>
              <a:rPr lang="en-US" b="0" i="0" dirty="0">
                <a:latin typeface="Arial" panose="020B0604020202020204" pitchFamily="34" charset="0"/>
                <a:cs typeface="Arial" panose="020B0604020202020204" pitchFamily="34" charset="0"/>
              </a:rPr>
              <a:t> into the world, he saith, </a:t>
            </a:r>
            <a:r>
              <a:rPr lang="en-US" b="1" i="0" dirty="0">
                <a:latin typeface="Arial" panose="020B0604020202020204" pitchFamily="34" charset="0"/>
                <a:cs typeface="Arial" panose="020B0604020202020204" pitchFamily="34" charset="0"/>
              </a:rPr>
              <a:t>And let all the angels of God worship him. 7 </a:t>
            </a:r>
            <a:r>
              <a:rPr lang="en-US" b="0" i="0" dirty="0">
                <a:latin typeface="Arial" panose="020B0604020202020204" pitchFamily="34" charset="0"/>
                <a:cs typeface="Arial" panose="020B0604020202020204" pitchFamily="34" charset="0"/>
              </a:rPr>
              <a:t>And of the angels he saith, </a:t>
            </a:r>
            <a:r>
              <a:rPr lang="en-US" b="1" i="0" dirty="0">
                <a:latin typeface="Arial" panose="020B0604020202020204" pitchFamily="34" charset="0"/>
                <a:cs typeface="Arial" panose="020B0604020202020204" pitchFamily="34" charset="0"/>
              </a:rPr>
              <a:t>Who maketh his angels spirits, and his ministers a flame of fire.</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Hebrews 1:10-13 KJV 10 </a:t>
            </a:r>
            <a:r>
              <a:rPr lang="en-US" b="0" i="0" dirty="0">
                <a:latin typeface="Arial" panose="020B0604020202020204" pitchFamily="34" charset="0"/>
                <a:cs typeface="Arial" panose="020B0604020202020204" pitchFamily="34" charset="0"/>
              </a:rPr>
              <a:t>And, Thou, Lord, </a:t>
            </a:r>
            <a:r>
              <a:rPr lang="en-US" b="1" i="0" dirty="0">
                <a:latin typeface="Arial" panose="020B0604020202020204" pitchFamily="34" charset="0"/>
                <a:cs typeface="Arial" panose="020B0604020202020204" pitchFamily="34" charset="0"/>
              </a:rPr>
              <a:t>in the beginning hast laid the foundation of the earth; and the heavens are the works of thine hands</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11</a:t>
            </a:r>
            <a:r>
              <a:rPr lang="en-US" b="0" i="0" dirty="0">
                <a:latin typeface="Arial" panose="020B0604020202020204" pitchFamily="34" charset="0"/>
                <a:cs typeface="Arial" panose="020B0604020202020204" pitchFamily="34" charset="0"/>
              </a:rPr>
              <a:t> They shall perish; </a:t>
            </a:r>
            <a:r>
              <a:rPr lang="en-US" b="1" i="0" dirty="0">
                <a:latin typeface="Arial" panose="020B0604020202020204" pitchFamily="34" charset="0"/>
                <a:cs typeface="Arial" panose="020B0604020202020204" pitchFamily="34" charset="0"/>
              </a:rPr>
              <a:t>but thou </a:t>
            </a:r>
            <a:r>
              <a:rPr lang="en-US" b="1" i="0" dirty="0" err="1">
                <a:latin typeface="Arial" panose="020B0604020202020204" pitchFamily="34" charset="0"/>
                <a:cs typeface="Arial" panose="020B0604020202020204" pitchFamily="34" charset="0"/>
              </a:rPr>
              <a:t>remainest</a:t>
            </a:r>
            <a:r>
              <a:rPr lang="en-US" b="0" i="0" dirty="0">
                <a:latin typeface="Arial" panose="020B0604020202020204" pitchFamily="34" charset="0"/>
                <a:cs typeface="Arial" panose="020B0604020202020204" pitchFamily="34" charset="0"/>
              </a:rPr>
              <a:t>; and they all shall wax old as doth a garment; </a:t>
            </a:r>
            <a:r>
              <a:rPr lang="en-US" b="1" i="0" dirty="0">
                <a:latin typeface="Arial" panose="020B0604020202020204" pitchFamily="34" charset="0"/>
                <a:cs typeface="Arial" panose="020B0604020202020204" pitchFamily="34" charset="0"/>
              </a:rPr>
              <a:t>12</a:t>
            </a:r>
            <a:r>
              <a:rPr lang="en-US" b="0" i="0" dirty="0">
                <a:latin typeface="Arial" panose="020B0604020202020204" pitchFamily="34" charset="0"/>
                <a:cs typeface="Arial" panose="020B0604020202020204" pitchFamily="34" charset="0"/>
              </a:rPr>
              <a:t> And as a vesture shalt thou fold them up, and they shall be changed: but thou art the same, </a:t>
            </a:r>
            <a:r>
              <a:rPr lang="en-US" b="1" i="0" dirty="0">
                <a:latin typeface="Arial" panose="020B0604020202020204" pitchFamily="34" charset="0"/>
                <a:cs typeface="Arial" panose="020B0604020202020204" pitchFamily="34" charset="0"/>
              </a:rPr>
              <a:t>and thy years shall not fail. 13 </a:t>
            </a:r>
            <a:r>
              <a:rPr lang="en-US" b="0" i="0" dirty="0">
                <a:latin typeface="Arial" panose="020B0604020202020204" pitchFamily="34" charset="0"/>
                <a:cs typeface="Arial" panose="020B0604020202020204" pitchFamily="34" charset="0"/>
              </a:rPr>
              <a:t>But </a:t>
            </a:r>
            <a:r>
              <a:rPr lang="en-US" b="1" i="0" dirty="0">
                <a:latin typeface="Arial" panose="020B0604020202020204" pitchFamily="34" charset="0"/>
                <a:cs typeface="Arial" panose="020B0604020202020204" pitchFamily="34" charset="0"/>
              </a:rPr>
              <a:t>to which of the angels said he at any time, Sit on my right hand, until I make thine enemies thy footstool?</a:t>
            </a:r>
          </a:p>
          <a:p>
            <a:endParaRPr lang="en-US" b="1" i="0" dirty="0">
              <a:latin typeface="Arial" panose="020B0604020202020204" pitchFamily="34" charset="0"/>
              <a:cs typeface="Arial" panose="020B0604020202020204" pitchFamily="34" charset="0"/>
            </a:endParaRPr>
          </a:p>
          <a:p>
            <a:endParaRPr lang="en-US" b="1" i="0" dirty="0">
              <a:latin typeface="Arial" panose="020B0604020202020204" pitchFamily="34" charset="0"/>
              <a:cs typeface="Arial" panose="020B0604020202020204" pitchFamily="34" charset="0"/>
            </a:endParaRPr>
          </a:p>
          <a:p>
            <a:endParaRPr lang="en-US" b="0" i="0" dirty="0">
              <a:latin typeface="Candara" panose="020E0502030303020204" pitchFamily="34" charset="0"/>
            </a:endParaRPr>
          </a:p>
        </p:txBody>
      </p:sp>
      <p:sp>
        <p:nvSpPr>
          <p:cNvPr id="4" name="Date Placeholder 3"/>
          <p:cNvSpPr>
            <a:spLocks noGrp="1"/>
          </p:cNvSpPr>
          <p:nvPr>
            <p:ph type="dt" idx="1"/>
          </p:nvPr>
        </p:nvSpPr>
        <p:spPr/>
        <p:txBody>
          <a:bodyPr/>
          <a:lstStyle/>
          <a:p>
            <a:r>
              <a:rPr lang="en-US"/>
              <a:t>9/3/2023 PM</a:t>
            </a:r>
            <a:endParaRPr lang="en-US" dirty="0"/>
          </a:p>
        </p:txBody>
      </p:sp>
      <p:sp>
        <p:nvSpPr>
          <p:cNvPr id="5" name="Slide Number Placeholder 4"/>
          <p:cNvSpPr>
            <a:spLocks noGrp="1"/>
          </p:cNvSpPr>
          <p:nvPr>
            <p:ph type="sldNum" sz="quarter" idx="5"/>
          </p:nvPr>
        </p:nvSpPr>
        <p:spPr/>
        <p:txBody>
          <a:bodyPr/>
          <a:lstStyle/>
          <a:p>
            <a:fld id="{C58EC616-C518-4358-9496-6C33B2F5FA56}" type="slidenum">
              <a:rPr lang="en-US" smtClean="0"/>
              <a:t>9</a:t>
            </a:fld>
            <a:endParaRPr lang="en-US" dirty="0"/>
          </a:p>
        </p:txBody>
      </p:sp>
    </p:spTree>
    <p:extLst>
      <p:ext uri="{BB962C8B-B14F-4D97-AF65-F5344CB8AC3E}">
        <p14:creationId xmlns:p14="http://schemas.microsoft.com/office/powerpoint/2010/main" val="340201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44ACCFF-64A9-40AA-93F9-86E3CE016187}"/>
              </a:ext>
            </a:extLst>
          </p:cNvPr>
          <p:cNvSpPr>
            <a:spLocks noGrp="1"/>
          </p:cNvSpPr>
          <p:nvPr>
            <p:ph type="title" hasCustomPrompt="1"/>
          </p:nvPr>
        </p:nvSpPr>
        <p:spPr>
          <a:xfrm>
            <a:off x="488827" y="2683895"/>
            <a:ext cx="3958886" cy="2862225"/>
          </a:xfrm>
          <a:prstGeom prst="rect">
            <a:avLst/>
          </a:prstGeom>
        </p:spPr>
        <p:txBody>
          <a:bodyPr anchor="b"/>
          <a:lstStyle>
            <a:lvl1pPr>
              <a:lnSpc>
                <a:spcPct val="100000"/>
              </a:lnSpc>
              <a:defRPr sz="3750" cap="all" spc="150" baseline="0"/>
            </a:lvl1pPr>
          </a:lstStyle>
          <a:p>
            <a:r>
              <a:rPr lang="en-US" dirty="0"/>
              <a:t>Click to add title</a:t>
            </a:r>
          </a:p>
        </p:txBody>
      </p:sp>
      <p:sp>
        <p:nvSpPr>
          <p:cNvPr id="9" name="Text Placeholder 8">
            <a:extLst>
              <a:ext uri="{FF2B5EF4-FFF2-40B4-BE49-F238E27FC236}">
                <a16:creationId xmlns:a16="http://schemas.microsoft.com/office/drawing/2014/main" id="{AD785D0F-160C-4A31-93B3-F251B0730757}"/>
              </a:ext>
            </a:extLst>
          </p:cNvPr>
          <p:cNvSpPr>
            <a:spLocks noGrp="1"/>
          </p:cNvSpPr>
          <p:nvPr>
            <p:ph type="body" sz="quarter" idx="10" hasCustomPrompt="1"/>
          </p:nvPr>
        </p:nvSpPr>
        <p:spPr>
          <a:xfrm>
            <a:off x="514227" y="5568698"/>
            <a:ext cx="3958886" cy="618142"/>
          </a:xfrm>
          <a:prstGeom prst="rect">
            <a:avLst/>
          </a:prstGeom>
        </p:spPr>
        <p:txBody>
          <a:bodyPr anchor="t"/>
          <a:lstStyle>
            <a:lvl1pPr marL="0" indent="0">
              <a:buNone/>
              <a:defRPr sz="1500" b="0" i="0" spc="150" baseline="0">
                <a:solidFill>
                  <a:schemeClr val="accent4"/>
                </a:solidFill>
              </a:defRPr>
            </a:lvl1pPr>
          </a:lstStyle>
          <a:p>
            <a:pPr lvl="0"/>
            <a:r>
              <a:rPr lang="en-US" dirty="0"/>
              <a:t>Click to add name</a:t>
            </a:r>
          </a:p>
        </p:txBody>
      </p:sp>
      <p:sp>
        <p:nvSpPr>
          <p:cNvPr id="11" name="Picture Placeholder 10">
            <a:extLst>
              <a:ext uri="{FF2B5EF4-FFF2-40B4-BE49-F238E27FC236}">
                <a16:creationId xmlns:a16="http://schemas.microsoft.com/office/drawing/2014/main" id="{31CCC134-2698-41E9-A225-76300EF59E5D}"/>
              </a:ext>
            </a:extLst>
          </p:cNvPr>
          <p:cNvSpPr>
            <a:spLocks noGrp="1"/>
          </p:cNvSpPr>
          <p:nvPr>
            <p:ph type="pic" sz="quarter" idx="11" hasCustomPrompt="1"/>
          </p:nvPr>
        </p:nvSpPr>
        <p:spPr>
          <a:xfrm>
            <a:off x="6107906" y="947738"/>
            <a:ext cx="3036093" cy="4962525"/>
          </a:xfrm>
          <a:prstGeom prst="rect">
            <a:avLst/>
          </a:prstGeom>
        </p:spPr>
        <p:txBody>
          <a:bodyPr/>
          <a:lstStyle>
            <a:lvl1pPr marL="0" indent="0" algn="ctr">
              <a:buNone/>
              <a:defRPr spc="300" baseline="0"/>
            </a:lvl1pPr>
          </a:lstStyle>
          <a:p>
            <a:r>
              <a:rPr lang="en-US" dirty="0"/>
              <a:t>Click to add photo</a:t>
            </a:r>
          </a:p>
        </p:txBody>
      </p:sp>
    </p:spTree>
    <p:extLst>
      <p:ext uri="{BB962C8B-B14F-4D97-AF65-F5344CB8AC3E}">
        <p14:creationId xmlns:p14="http://schemas.microsoft.com/office/powerpoint/2010/main" val="21278060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oduct Launch">
    <p:bg>
      <p:bgPr>
        <a:solidFill>
          <a:schemeClr val="bg1">
            <a:alpha val="3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101351-79F8-4AD7-A22B-E7AFB1C69970}"/>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2">
            <a:extLst>
              <a:ext uri="{FF2B5EF4-FFF2-40B4-BE49-F238E27FC236}">
                <a16:creationId xmlns:a16="http://schemas.microsoft.com/office/drawing/2014/main" id="{E09A49BC-8099-40DE-8210-5A1CBAA423D4}"/>
              </a:ext>
            </a:extLst>
          </p:cNvPr>
          <p:cNvSpPr>
            <a:spLocks noGrp="1"/>
          </p:cNvSpPr>
          <p:nvPr>
            <p:ph type="title" hasCustomPrompt="1"/>
          </p:nvPr>
        </p:nvSpPr>
        <p:spPr>
          <a:xfrm>
            <a:off x="628650" y="498928"/>
            <a:ext cx="7886700" cy="567872"/>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13" name="Rectangle 12">
            <a:extLst>
              <a:ext uri="{FF2B5EF4-FFF2-40B4-BE49-F238E27FC236}">
                <a16:creationId xmlns:a16="http://schemas.microsoft.com/office/drawing/2014/main" id="{45B7BBE6-4278-4E33-9044-72A2E0C0E403}"/>
              </a:ext>
              <a:ext uri="{C183D7F6-B498-43B3-948B-1728B52AA6E4}">
                <adec:decorative xmlns:adec="http://schemas.microsoft.com/office/drawing/2017/decorative" val="1"/>
              </a:ext>
            </a:extLst>
          </p:cNvPr>
          <p:cNvSpPr/>
          <p:nvPr userDrawn="1"/>
        </p:nvSpPr>
        <p:spPr>
          <a:xfrm>
            <a:off x="456423" y="1585733"/>
            <a:ext cx="1548891" cy="3995918"/>
          </a:xfrm>
          <a:prstGeom prst="rect">
            <a:avLst/>
          </a:prstGeom>
          <a:solidFill>
            <a:srgbClr val="3E70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Rectangle 14">
            <a:extLst>
              <a:ext uri="{FF2B5EF4-FFF2-40B4-BE49-F238E27FC236}">
                <a16:creationId xmlns:a16="http://schemas.microsoft.com/office/drawing/2014/main" id="{600E549E-0E7C-4599-B51C-97AA7E525CD2}"/>
              </a:ext>
              <a:ext uri="{C183D7F6-B498-43B3-948B-1728B52AA6E4}">
                <adec:decorative xmlns:adec="http://schemas.microsoft.com/office/drawing/2017/decorative" val="1"/>
              </a:ext>
            </a:extLst>
          </p:cNvPr>
          <p:cNvSpPr/>
          <p:nvPr userDrawn="1"/>
        </p:nvSpPr>
        <p:spPr>
          <a:xfrm>
            <a:off x="2124624" y="1585733"/>
            <a:ext cx="1548891" cy="3995918"/>
          </a:xfrm>
          <a:prstGeom prst="rect">
            <a:avLst/>
          </a:prstGeom>
          <a:solidFill>
            <a:srgbClr val="93A5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7" name="Rectangle 16">
            <a:extLst>
              <a:ext uri="{FF2B5EF4-FFF2-40B4-BE49-F238E27FC236}">
                <a16:creationId xmlns:a16="http://schemas.microsoft.com/office/drawing/2014/main" id="{AF7C507F-AD4D-47B6-88C3-C1D0154FB7F2}"/>
              </a:ext>
              <a:ext uri="{C183D7F6-B498-43B3-948B-1728B52AA6E4}">
                <adec:decorative xmlns:adec="http://schemas.microsoft.com/office/drawing/2017/decorative" val="1"/>
              </a:ext>
            </a:extLst>
          </p:cNvPr>
          <p:cNvSpPr/>
          <p:nvPr userDrawn="1"/>
        </p:nvSpPr>
        <p:spPr>
          <a:xfrm>
            <a:off x="3797554" y="1585733"/>
            <a:ext cx="1548891" cy="3995918"/>
          </a:xfrm>
          <a:prstGeom prst="rect">
            <a:avLst/>
          </a:prstGeom>
          <a:solidFill>
            <a:srgbClr val="6272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9" name="Rectangle 18">
            <a:extLst>
              <a:ext uri="{FF2B5EF4-FFF2-40B4-BE49-F238E27FC236}">
                <a16:creationId xmlns:a16="http://schemas.microsoft.com/office/drawing/2014/main" id="{EA0266B1-BBD1-44C0-8D4C-4E651D320B77}"/>
              </a:ext>
              <a:ext uri="{C183D7F6-B498-43B3-948B-1728B52AA6E4}">
                <adec:decorative xmlns:adec="http://schemas.microsoft.com/office/drawing/2017/decorative" val="1"/>
              </a:ext>
            </a:extLst>
          </p:cNvPr>
          <p:cNvSpPr/>
          <p:nvPr userDrawn="1"/>
        </p:nvSpPr>
        <p:spPr>
          <a:xfrm>
            <a:off x="5470485" y="1585733"/>
            <a:ext cx="1548891" cy="3995918"/>
          </a:xfrm>
          <a:prstGeom prst="rect">
            <a:avLst/>
          </a:prstGeom>
          <a:solidFill>
            <a:srgbClr val="BDA0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1" name="Rectangle 20">
            <a:extLst>
              <a:ext uri="{FF2B5EF4-FFF2-40B4-BE49-F238E27FC236}">
                <a16:creationId xmlns:a16="http://schemas.microsoft.com/office/drawing/2014/main" id="{D71BB1CE-E3FA-4E7F-A54B-3FB675098A2A}"/>
              </a:ext>
              <a:ext uri="{C183D7F6-B498-43B3-948B-1728B52AA6E4}">
                <adec:decorative xmlns:adec="http://schemas.microsoft.com/office/drawing/2017/decorative" val="1"/>
              </a:ext>
            </a:extLst>
          </p:cNvPr>
          <p:cNvSpPr/>
          <p:nvPr userDrawn="1"/>
        </p:nvSpPr>
        <p:spPr>
          <a:xfrm>
            <a:off x="7133289" y="1585733"/>
            <a:ext cx="1548891" cy="3995918"/>
          </a:xfrm>
          <a:prstGeom prst="rect">
            <a:avLst/>
          </a:prstGeom>
          <a:solidFill>
            <a:srgbClr val="685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3" name="Text Placeholder 22">
            <a:extLst>
              <a:ext uri="{FF2B5EF4-FFF2-40B4-BE49-F238E27FC236}">
                <a16:creationId xmlns:a16="http://schemas.microsoft.com/office/drawing/2014/main" id="{15D11F63-A3DB-4EB1-9148-6E8C6678D14A}"/>
              </a:ext>
            </a:extLst>
          </p:cNvPr>
          <p:cNvSpPr>
            <a:spLocks noGrp="1"/>
          </p:cNvSpPr>
          <p:nvPr>
            <p:ph type="body" sz="quarter" idx="15" hasCustomPrompt="1"/>
          </p:nvPr>
        </p:nvSpPr>
        <p:spPr>
          <a:xfrm>
            <a:off x="545883" y="2434148"/>
            <a:ext cx="1369973" cy="776287"/>
          </a:xfrm>
          <a:prstGeom prst="rect">
            <a:avLst/>
          </a:prstGeom>
        </p:spPr>
        <p:txBody>
          <a:bodyPr anchor="b"/>
          <a:lstStyle>
            <a:lvl1pPr marL="0" indent="0">
              <a:buNone/>
              <a:defRPr sz="1500" cap="all" normalizeH="0" baseline="0">
                <a:solidFill>
                  <a:schemeClr val="bg1"/>
                </a:solidFill>
              </a:defRPr>
            </a:lvl1pPr>
          </a:lstStyle>
          <a:p>
            <a:pPr lvl="0"/>
            <a:r>
              <a:rPr lang="en-US" dirty="0"/>
              <a:t>Add text</a:t>
            </a:r>
          </a:p>
        </p:txBody>
      </p:sp>
      <p:sp>
        <p:nvSpPr>
          <p:cNvPr id="29" name="Text Placeholder 22">
            <a:extLst>
              <a:ext uri="{FF2B5EF4-FFF2-40B4-BE49-F238E27FC236}">
                <a16:creationId xmlns:a16="http://schemas.microsoft.com/office/drawing/2014/main" id="{96E63495-7407-4360-95F6-82D0C68813B0}"/>
              </a:ext>
            </a:extLst>
          </p:cNvPr>
          <p:cNvSpPr>
            <a:spLocks noGrp="1"/>
          </p:cNvSpPr>
          <p:nvPr>
            <p:ph type="body" sz="quarter" idx="20" hasCustomPrompt="1"/>
          </p:nvPr>
        </p:nvSpPr>
        <p:spPr>
          <a:xfrm>
            <a:off x="545883"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2" name="Text Placeholder 22">
            <a:extLst>
              <a:ext uri="{FF2B5EF4-FFF2-40B4-BE49-F238E27FC236}">
                <a16:creationId xmlns:a16="http://schemas.microsoft.com/office/drawing/2014/main" id="{3A879552-0B9C-48EC-8D07-A24DB252D634}"/>
              </a:ext>
            </a:extLst>
          </p:cNvPr>
          <p:cNvSpPr>
            <a:spLocks noGrp="1"/>
          </p:cNvSpPr>
          <p:nvPr>
            <p:ph type="body" sz="quarter" idx="21" hasCustomPrompt="1"/>
          </p:nvPr>
        </p:nvSpPr>
        <p:spPr>
          <a:xfrm>
            <a:off x="2214084" y="2443871"/>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3" name="Text Placeholder 22">
            <a:extLst>
              <a:ext uri="{FF2B5EF4-FFF2-40B4-BE49-F238E27FC236}">
                <a16:creationId xmlns:a16="http://schemas.microsoft.com/office/drawing/2014/main" id="{8337BD60-5C54-4FEC-A9D6-5C29EB94799F}"/>
              </a:ext>
            </a:extLst>
          </p:cNvPr>
          <p:cNvSpPr>
            <a:spLocks noGrp="1"/>
          </p:cNvSpPr>
          <p:nvPr>
            <p:ph type="body" sz="quarter" idx="22" hasCustomPrompt="1"/>
          </p:nvPr>
        </p:nvSpPr>
        <p:spPr>
          <a:xfrm>
            <a:off x="2214084" y="3276773"/>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4" name="Text Placeholder 22">
            <a:extLst>
              <a:ext uri="{FF2B5EF4-FFF2-40B4-BE49-F238E27FC236}">
                <a16:creationId xmlns:a16="http://schemas.microsoft.com/office/drawing/2014/main" id="{25F7073D-87C3-473A-9A04-748C3F682652}"/>
              </a:ext>
            </a:extLst>
          </p:cNvPr>
          <p:cNvSpPr>
            <a:spLocks noGrp="1"/>
          </p:cNvSpPr>
          <p:nvPr>
            <p:ph type="body" sz="quarter" idx="23" hasCustomPrompt="1"/>
          </p:nvPr>
        </p:nvSpPr>
        <p:spPr>
          <a:xfrm>
            <a:off x="3887014" y="2434148"/>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5" name="Text Placeholder 22">
            <a:extLst>
              <a:ext uri="{FF2B5EF4-FFF2-40B4-BE49-F238E27FC236}">
                <a16:creationId xmlns:a16="http://schemas.microsoft.com/office/drawing/2014/main" id="{5CB2BF3B-6E9D-4A28-A938-C9CC9E496484}"/>
              </a:ext>
            </a:extLst>
          </p:cNvPr>
          <p:cNvSpPr>
            <a:spLocks noGrp="1"/>
          </p:cNvSpPr>
          <p:nvPr>
            <p:ph type="body" sz="quarter" idx="24" hasCustomPrompt="1"/>
          </p:nvPr>
        </p:nvSpPr>
        <p:spPr>
          <a:xfrm>
            <a:off x="3887014"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6" name="Text Placeholder 22">
            <a:extLst>
              <a:ext uri="{FF2B5EF4-FFF2-40B4-BE49-F238E27FC236}">
                <a16:creationId xmlns:a16="http://schemas.microsoft.com/office/drawing/2014/main" id="{94E179CD-2F9C-44FA-813E-253ACC4A978E}"/>
              </a:ext>
            </a:extLst>
          </p:cNvPr>
          <p:cNvSpPr>
            <a:spLocks noGrp="1"/>
          </p:cNvSpPr>
          <p:nvPr>
            <p:ph type="body" sz="quarter" idx="25" hasCustomPrompt="1"/>
          </p:nvPr>
        </p:nvSpPr>
        <p:spPr>
          <a:xfrm>
            <a:off x="5559945" y="2443871"/>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7" name="Text Placeholder 22">
            <a:extLst>
              <a:ext uri="{FF2B5EF4-FFF2-40B4-BE49-F238E27FC236}">
                <a16:creationId xmlns:a16="http://schemas.microsoft.com/office/drawing/2014/main" id="{34D58360-D7DD-4F33-A29E-5F4835C2DC57}"/>
              </a:ext>
            </a:extLst>
          </p:cNvPr>
          <p:cNvSpPr>
            <a:spLocks noGrp="1"/>
          </p:cNvSpPr>
          <p:nvPr>
            <p:ph type="body" sz="quarter" idx="26" hasCustomPrompt="1"/>
          </p:nvPr>
        </p:nvSpPr>
        <p:spPr>
          <a:xfrm>
            <a:off x="5559945" y="3276773"/>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38" name="Text Placeholder 22">
            <a:extLst>
              <a:ext uri="{FF2B5EF4-FFF2-40B4-BE49-F238E27FC236}">
                <a16:creationId xmlns:a16="http://schemas.microsoft.com/office/drawing/2014/main" id="{AA5A81E7-83B9-4A30-9A57-98FFF2716065}"/>
              </a:ext>
            </a:extLst>
          </p:cNvPr>
          <p:cNvSpPr>
            <a:spLocks noGrp="1"/>
          </p:cNvSpPr>
          <p:nvPr>
            <p:ph type="body" sz="quarter" idx="27" hasCustomPrompt="1"/>
          </p:nvPr>
        </p:nvSpPr>
        <p:spPr>
          <a:xfrm>
            <a:off x="7222749" y="2434148"/>
            <a:ext cx="1369973" cy="776287"/>
          </a:xfrm>
          <a:prstGeom prst="rect">
            <a:avLst/>
          </a:prstGeom>
        </p:spPr>
        <p:txBody>
          <a:bodyPr anchor="b"/>
          <a:lstStyle>
            <a:lvl1pPr marL="0" indent="0">
              <a:buNone/>
              <a:defRPr sz="1500" cap="all" baseline="0">
                <a:solidFill>
                  <a:schemeClr val="bg1"/>
                </a:solidFill>
              </a:defRPr>
            </a:lvl1pPr>
          </a:lstStyle>
          <a:p>
            <a:pPr lvl="0"/>
            <a:r>
              <a:rPr lang="en-US" dirty="0"/>
              <a:t>Add text</a:t>
            </a:r>
          </a:p>
        </p:txBody>
      </p:sp>
      <p:sp>
        <p:nvSpPr>
          <p:cNvPr id="39" name="Text Placeholder 22">
            <a:extLst>
              <a:ext uri="{FF2B5EF4-FFF2-40B4-BE49-F238E27FC236}">
                <a16:creationId xmlns:a16="http://schemas.microsoft.com/office/drawing/2014/main" id="{C45C6D3E-88B9-42D5-9A94-6D2B9CA3CDD0}"/>
              </a:ext>
            </a:extLst>
          </p:cNvPr>
          <p:cNvSpPr>
            <a:spLocks noGrp="1"/>
          </p:cNvSpPr>
          <p:nvPr>
            <p:ph type="body" sz="quarter" idx="28" hasCustomPrompt="1"/>
          </p:nvPr>
        </p:nvSpPr>
        <p:spPr>
          <a:xfrm>
            <a:off x="7222749" y="3267050"/>
            <a:ext cx="1369973" cy="1527689"/>
          </a:xfrm>
          <a:prstGeom prst="rect">
            <a:avLst/>
          </a:prstGeom>
        </p:spPr>
        <p:txBody>
          <a:bodyPr/>
          <a:lstStyle>
            <a:lvl1pPr marL="0" indent="0">
              <a:lnSpc>
                <a:spcPct val="114000"/>
              </a:lnSpc>
              <a:spcBef>
                <a:spcPts val="0"/>
              </a:spcBef>
              <a:buNone/>
              <a:defRPr sz="1050" spc="38" baseline="0">
                <a:solidFill>
                  <a:schemeClr val="bg1"/>
                </a:solidFill>
              </a:defRPr>
            </a:lvl1pPr>
          </a:lstStyle>
          <a:p>
            <a:pPr lvl="0"/>
            <a:r>
              <a:rPr lang="en-US" dirty="0"/>
              <a:t>Add text</a:t>
            </a:r>
          </a:p>
        </p:txBody>
      </p:sp>
      <p:sp>
        <p:nvSpPr>
          <p:cNvPr id="5" name="Date Placeholder 4">
            <a:extLst>
              <a:ext uri="{FF2B5EF4-FFF2-40B4-BE49-F238E27FC236}">
                <a16:creationId xmlns:a16="http://schemas.microsoft.com/office/drawing/2014/main" id="{9843D60E-3024-42AA-9CF9-A44192AE74E9}"/>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D182FBC6-68D1-4570-A549-C4A925FB854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C4E1DC1F-6117-4AB4-9BF1-878D4F8200D2}"/>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745377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cxnSp>
        <p:nvCxnSpPr>
          <p:cNvPr id="38" name="Straight Connector 37">
            <a:extLst>
              <a:ext uri="{FF2B5EF4-FFF2-40B4-BE49-F238E27FC236}">
                <a16:creationId xmlns:a16="http://schemas.microsoft.com/office/drawing/2014/main" id="{78B9A4D3-8D91-4865-B422-5F60885A730F}"/>
              </a:ext>
              <a:ext uri="{C183D7F6-B498-43B3-948B-1728B52AA6E4}">
                <adec:decorative xmlns:adec="http://schemas.microsoft.com/office/drawing/2017/decorative" val="1"/>
              </a:ext>
            </a:extLst>
          </p:cNvPr>
          <p:cNvCxnSpPr>
            <a:cxnSpLocks/>
          </p:cNvCxnSpPr>
          <p:nvPr userDrawn="1"/>
        </p:nvCxnSpPr>
        <p:spPr>
          <a:xfrm flipH="1">
            <a:off x="1194656" y="3684898"/>
            <a:ext cx="6754690" cy="0"/>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0ECDAF5-DEB9-4A0C-9165-6ED23184A320}"/>
              </a:ext>
            </a:extLst>
          </p:cNvPr>
          <p:cNvSpPr>
            <a:spLocks noGrp="1"/>
          </p:cNvSpPr>
          <p:nvPr>
            <p:ph type="title" hasCustomPrompt="1"/>
          </p:nvPr>
        </p:nvSpPr>
        <p:spPr>
          <a:xfrm>
            <a:off x="628650" y="498929"/>
            <a:ext cx="7886700" cy="565435"/>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8" name="Rectangle 7">
            <a:extLst>
              <a:ext uri="{FF2B5EF4-FFF2-40B4-BE49-F238E27FC236}">
                <a16:creationId xmlns:a16="http://schemas.microsoft.com/office/drawing/2014/main" id="{65FEA1AD-EC70-422F-BADD-FCA14BF9D43F}"/>
              </a:ext>
              <a:ext uri="{C183D7F6-B498-43B3-948B-1728B52AA6E4}">
                <adec:decorative xmlns:adec="http://schemas.microsoft.com/office/drawing/2017/decorative" val="1"/>
              </a:ext>
            </a:extLst>
          </p:cNvPr>
          <p:cNvSpPr/>
          <p:nvPr userDrawn="1"/>
        </p:nvSpPr>
        <p:spPr>
          <a:xfrm>
            <a:off x="1071562" y="3520775"/>
            <a:ext cx="246185" cy="32824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Rectangle 9">
            <a:extLst>
              <a:ext uri="{FF2B5EF4-FFF2-40B4-BE49-F238E27FC236}">
                <a16:creationId xmlns:a16="http://schemas.microsoft.com/office/drawing/2014/main" id="{1C84996E-63EA-4C88-816A-3AE158BB57E0}"/>
              </a:ext>
              <a:ext uri="{C183D7F6-B498-43B3-948B-1728B52AA6E4}">
                <adec:decorative xmlns:adec="http://schemas.microsoft.com/office/drawing/2017/decorative" val="1"/>
              </a:ext>
            </a:extLst>
          </p:cNvPr>
          <p:cNvSpPr/>
          <p:nvPr userDrawn="1"/>
        </p:nvSpPr>
        <p:spPr>
          <a:xfrm>
            <a:off x="2760235" y="3520775"/>
            <a:ext cx="246185" cy="328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ECA09893-F9A1-4FA2-A462-C1C443EC323F}"/>
              </a:ext>
              <a:ext uri="{C183D7F6-B498-43B3-948B-1728B52AA6E4}">
                <adec:decorative xmlns:adec="http://schemas.microsoft.com/office/drawing/2017/decorative" val="1"/>
              </a:ext>
            </a:extLst>
          </p:cNvPr>
          <p:cNvSpPr/>
          <p:nvPr userDrawn="1"/>
        </p:nvSpPr>
        <p:spPr>
          <a:xfrm>
            <a:off x="4448908" y="3520775"/>
            <a:ext cx="246185" cy="32824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a:extLst>
              <a:ext uri="{FF2B5EF4-FFF2-40B4-BE49-F238E27FC236}">
                <a16:creationId xmlns:a16="http://schemas.microsoft.com/office/drawing/2014/main" id="{829FBC17-744B-4367-90B4-20C9CDBD18E4}"/>
              </a:ext>
              <a:ext uri="{C183D7F6-B498-43B3-948B-1728B52AA6E4}">
                <adec:decorative xmlns:adec="http://schemas.microsoft.com/office/drawing/2017/decorative" val="1"/>
              </a:ext>
            </a:extLst>
          </p:cNvPr>
          <p:cNvSpPr/>
          <p:nvPr userDrawn="1"/>
        </p:nvSpPr>
        <p:spPr>
          <a:xfrm>
            <a:off x="6137581" y="3520775"/>
            <a:ext cx="246185" cy="32824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15">
            <a:extLst>
              <a:ext uri="{FF2B5EF4-FFF2-40B4-BE49-F238E27FC236}">
                <a16:creationId xmlns:a16="http://schemas.microsoft.com/office/drawing/2014/main" id="{79FD6CCE-53EA-424C-A29B-35A77F78203D}"/>
              </a:ext>
              <a:ext uri="{C183D7F6-B498-43B3-948B-1728B52AA6E4}">
                <adec:decorative xmlns:adec="http://schemas.microsoft.com/office/drawing/2017/decorative" val="1"/>
              </a:ext>
            </a:extLst>
          </p:cNvPr>
          <p:cNvSpPr/>
          <p:nvPr userDrawn="1"/>
        </p:nvSpPr>
        <p:spPr>
          <a:xfrm>
            <a:off x="7826253" y="3520775"/>
            <a:ext cx="246185" cy="328246"/>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8" name="Straight Connector 17">
            <a:extLst>
              <a:ext uri="{FF2B5EF4-FFF2-40B4-BE49-F238E27FC236}">
                <a16:creationId xmlns:a16="http://schemas.microsoft.com/office/drawing/2014/main" id="{A1ADC218-9303-4431-8BD2-4D5F9C19A2D3}"/>
              </a:ext>
              <a:ext uri="{C183D7F6-B498-43B3-948B-1728B52AA6E4}">
                <adec:decorative xmlns:adec="http://schemas.microsoft.com/office/drawing/2017/decorative" val="1"/>
              </a:ext>
            </a:extLst>
          </p:cNvPr>
          <p:cNvCxnSpPr>
            <a:cxnSpLocks/>
          </p:cNvCxnSpPr>
          <p:nvPr userDrawn="1"/>
        </p:nvCxnSpPr>
        <p:spPr>
          <a:xfrm>
            <a:off x="1194655" y="2964383"/>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F724929-97F8-4988-BD69-D86CAA6950D1}"/>
              </a:ext>
              <a:ext uri="{C183D7F6-B498-43B3-948B-1728B52AA6E4}">
                <adec:decorative xmlns:adec="http://schemas.microsoft.com/office/drawing/2017/decorative" val="1"/>
              </a:ext>
            </a:extLst>
          </p:cNvPr>
          <p:cNvCxnSpPr>
            <a:cxnSpLocks/>
          </p:cNvCxnSpPr>
          <p:nvPr userDrawn="1"/>
        </p:nvCxnSpPr>
        <p:spPr>
          <a:xfrm>
            <a:off x="4572001" y="2964383"/>
            <a:ext cx="0" cy="415716"/>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80FEF08-1FB7-46B4-AB6B-D672A96A71F8}"/>
              </a:ext>
              <a:ext uri="{C183D7F6-B498-43B3-948B-1728B52AA6E4}">
                <adec:decorative xmlns:adec="http://schemas.microsoft.com/office/drawing/2017/decorative" val="1"/>
              </a:ext>
            </a:extLst>
          </p:cNvPr>
          <p:cNvCxnSpPr>
            <a:cxnSpLocks/>
          </p:cNvCxnSpPr>
          <p:nvPr userDrawn="1"/>
        </p:nvCxnSpPr>
        <p:spPr>
          <a:xfrm>
            <a:off x="7949345" y="2964383"/>
            <a:ext cx="0" cy="415716"/>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 Placeholder 22">
            <a:extLst>
              <a:ext uri="{FF2B5EF4-FFF2-40B4-BE49-F238E27FC236}">
                <a16:creationId xmlns:a16="http://schemas.microsoft.com/office/drawing/2014/main" id="{8BA510CE-108D-434A-9BE7-BE6712175231}"/>
              </a:ext>
            </a:extLst>
          </p:cNvPr>
          <p:cNvSpPr>
            <a:spLocks noGrp="1"/>
          </p:cNvSpPr>
          <p:nvPr>
            <p:ph type="body" sz="quarter" idx="15" hasCustomPrompt="1"/>
          </p:nvPr>
        </p:nvSpPr>
        <p:spPr>
          <a:xfrm>
            <a:off x="348879" y="1627860"/>
            <a:ext cx="1688673" cy="498496"/>
          </a:xfrm>
          <a:prstGeom prst="rect">
            <a:avLst/>
          </a:prstGeom>
        </p:spPr>
        <p:txBody>
          <a:bodyPr anchor="b"/>
          <a:lstStyle>
            <a:lvl1pPr marL="0" indent="0" algn="ctr">
              <a:buNone/>
              <a:defRPr sz="1350" cap="all" baseline="0">
                <a:solidFill>
                  <a:schemeClr val="tx2"/>
                </a:solidFill>
                <a:latin typeface="Segoe UI" panose="020B0502040204020203" pitchFamily="34" charset="0"/>
              </a:defRPr>
            </a:lvl1pPr>
          </a:lstStyle>
          <a:p>
            <a:pPr lvl="0"/>
            <a:r>
              <a:rPr lang="en-US" dirty="0"/>
              <a:t>Add text</a:t>
            </a:r>
          </a:p>
        </p:txBody>
      </p:sp>
      <p:sp>
        <p:nvSpPr>
          <p:cNvPr id="28" name="Text Placeholder 22">
            <a:extLst>
              <a:ext uri="{FF2B5EF4-FFF2-40B4-BE49-F238E27FC236}">
                <a16:creationId xmlns:a16="http://schemas.microsoft.com/office/drawing/2014/main" id="{00414708-82D0-44BF-8CBD-2D165A385617}"/>
              </a:ext>
            </a:extLst>
          </p:cNvPr>
          <p:cNvSpPr>
            <a:spLocks noGrp="1"/>
          </p:cNvSpPr>
          <p:nvPr>
            <p:ph type="body" sz="quarter" idx="20" hasCustomPrompt="1"/>
          </p:nvPr>
        </p:nvSpPr>
        <p:spPr>
          <a:xfrm>
            <a:off x="348879" y="2135347"/>
            <a:ext cx="1688673" cy="812407"/>
          </a:xfrm>
          <a:prstGeom prst="rect">
            <a:avLst/>
          </a:prstGeom>
        </p:spPr>
        <p:txBody>
          <a:bodyPr anchor="t"/>
          <a:lstStyle>
            <a:lvl1pPr marL="0" indent="0" algn="ctr">
              <a:lnSpc>
                <a:spcPct val="114000"/>
              </a:lnSpc>
              <a:spcBef>
                <a:spcPts val="0"/>
              </a:spcBef>
              <a:buNone/>
              <a:defRPr sz="1050" spc="38" baseline="0">
                <a:solidFill>
                  <a:schemeClr val="tx2"/>
                </a:solidFill>
              </a:defRPr>
            </a:lvl1pPr>
          </a:lstStyle>
          <a:p>
            <a:pPr lvl="0"/>
            <a:r>
              <a:rPr lang="en-US" dirty="0"/>
              <a:t>Add text</a:t>
            </a:r>
          </a:p>
        </p:txBody>
      </p:sp>
      <p:sp>
        <p:nvSpPr>
          <p:cNvPr id="29" name="Text Placeholder 22">
            <a:extLst>
              <a:ext uri="{FF2B5EF4-FFF2-40B4-BE49-F238E27FC236}">
                <a16:creationId xmlns:a16="http://schemas.microsoft.com/office/drawing/2014/main" id="{272F07D4-1C66-4FA2-8361-FC6267F17717}"/>
              </a:ext>
            </a:extLst>
          </p:cNvPr>
          <p:cNvSpPr>
            <a:spLocks noGrp="1"/>
          </p:cNvSpPr>
          <p:nvPr>
            <p:ph type="body" sz="quarter" idx="21" hasCustomPrompt="1"/>
          </p:nvPr>
        </p:nvSpPr>
        <p:spPr>
          <a:xfrm>
            <a:off x="3727662" y="1637385"/>
            <a:ext cx="1688673" cy="498496"/>
          </a:xfrm>
          <a:prstGeom prst="rect">
            <a:avLst/>
          </a:prstGeom>
        </p:spPr>
        <p:txBody>
          <a:bodyPr anchor="b"/>
          <a:lstStyle>
            <a:lvl1pPr marL="0" indent="0" algn="ctr">
              <a:buNone/>
              <a:defRPr sz="1350" cap="all" baseline="0">
                <a:solidFill>
                  <a:schemeClr val="accent5">
                    <a:lumMod val="75000"/>
                  </a:schemeClr>
                </a:solidFill>
                <a:latin typeface="Segoe UI" panose="020B0502040204020203" pitchFamily="34" charset="0"/>
              </a:defRPr>
            </a:lvl1pPr>
          </a:lstStyle>
          <a:p>
            <a:pPr lvl="0"/>
            <a:r>
              <a:rPr lang="en-US" dirty="0"/>
              <a:t>Add text</a:t>
            </a:r>
          </a:p>
        </p:txBody>
      </p:sp>
      <p:sp>
        <p:nvSpPr>
          <p:cNvPr id="30" name="Text Placeholder 22">
            <a:extLst>
              <a:ext uri="{FF2B5EF4-FFF2-40B4-BE49-F238E27FC236}">
                <a16:creationId xmlns:a16="http://schemas.microsoft.com/office/drawing/2014/main" id="{432C0CF3-19F3-4C10-9EEC-BA5E5F3FD22F}"/>
              </a:ext>
            </a:extLst>
          </p:cNvPr>
          <p:cNvSpPr>
            <a:spLocks noGrp="1"/>
          </p:cNvSpPr>
          <p:nvPr>
            <p:ph type="body" sz="quarter" idx="22" hasCustomPrompt="1"/>
          </p:nvPr>
        </p:nvSpPr>
        <p:spPr>
          <a:xfrm>
            <a:off x="3727662" y="2144872"/>
            <a:ext cx="1688673" cy="812407"/>
          </a:xfrm>
          <a:prstGeom prst="rect">
            <a:avLst/>
          </a:prstGeom>
        </p:spPr>
        <p:txBody>
          <a:bodyPr anchor="t"/>
          <a:lstStyle>
            <a:lvl1pPr marL="0" indent="0" algn="ctr">
              <a:lnSpc>
                <a:spcPct val="114000"/>
              </a:lnSpc>
              <a:spcBef>
                <a:spcPts val="0"/>
              </a:spcBef>
              <a:buNone/>
              <a:defRPr sz="1050" spc="38" baseline="0">
                <a:solidFill>
                  <a:schemeClr val="accent5">
                    <a:lumMod val="75000"/>
                  </a:schemeClr>
                </a:solidFill>
              </a:defRPr>
            </a:lvl1pPr>
          </a:lstStyle>
          <a:p>
            <a:pPr lvl="0"/>
            <a:r>
              <a:rPr lang="en-US" dirty="0"/>
              <a:t>Add text</a:t>
            </a:r>
          </a:p>
        </p:txBody>
      </p:sp>
      <p:sp>
        <p:nvSpPr>
          <p:cNvPr id="31" name="Text Placeholder 22">
            <a:extLst>
              <a:ext uri="{FF2B5EF4-FFF2-40B4-BE49-F238E27FC236}">
                <a16:creationId xmlns:a16="http://schemas.microsoft.com/office/drawing/2014/main" id="{4A3A0AFC-7EB9-4059-8C59-C42379BA923E}"/>
              </a:ext>
            </a:extLst>
          </p:cNvPr>
          <p:cNvSpPr>
            <a:spLocks noGrp="1"/>
          </p:cNvSpPr>
          <p:nvPr>
            <p:ph type="body" sz="quarter" idx="23" hasCustomPrompt="1"/>
          </p:nvPr>
        </p:nvSpPr>
        <p:spPr>
          <a:xfrm>
            <a:off x="7105005" y="1637385"/>
            <a:ext cx="1688673" cy="498496"/>
          </a:xfrm>
          <a:prstGeom prst="rect">
            <a:avLst/>
          </a:prstGeom>
        </p:spPr>
        <p:txBody>
          <a:bodyPr anchor="b"/>
          <a:lstStyle>
            <a:lvl1pPr marL="0" indent="0" algn="ctr">
              <a:buNone/>
              <a:defRPr sz="1350" cap="all" baseline="0">
                <a:solidFill>
                  <a:schemeClr val="accent6">
                    <a:lumMod val="50000"/>
                  </a:schemeClr>
                </a:solidFill>
                <a:latin typeface="Segoe UI" panose="020B0502040204020203" pitchFamily="34" charset="0"/>
              </a:defRPr>
            </a:lvl1pPr>
          </a:lstStyle>
          <a:p>
            <a:pPr lvl="0"/>
            <a:r>
              <a:rPr lang="en-US" dirty="0"/>
              <a:t>Add text</a:t>
            </a:r>
          </a:p>
        </p:txBody>
      </p:sp>
      <p:sp>
        <p:nvSpPr>
          <p:cNvPr id="32" name="Text Placeholder 22">
            <a:extLst>
              <a:ext uri="{FF2B5EF4-FFF2-40B4-BE49-F238E27FC236}">
                <a16:creationId xmlns:a16="http://schemas.microsoft.com/office/drawing/2014/main" id="{417F27A8-21AF-48E6-8A67-65C9920A3077}"/>
              </a:ext>
            </a:extLst>
          </p:cNvPr>
          <p:cNvSpPr>
            <a:spLocks noGrp="1"/>
          </p:cNvSpPr>
          <p:nvPr>
            <p:ph type="body" sz="quarter" idx="24" hasCustomPrompt="1"/>
          </p:nvPr>
        </p:nvSpPr>
        <p:spPr>
          <a:xfrm>
            <a:off x="7105005" y="2144872"/>
            <a:ext cx="1688673" cy="812407"/>
          </a:xfrm>
          <a:prstGeom prst="rect">
            <a:avLst/>
          </a:prstGeom>
        </p:spPr>
        <p:txBody>
          <a:bodyPr anchor="t"/>
          <a:lstStyle>
            <a:lvl1pPr marL="0" indent="0" algn="ctr">
              <a:lnSpc>
                <a:spcPct val="114000"/>
              </a:lnSpc>
              <a:spcBef>
                <a:spcPts val="0"/>
              </a:spcBef>
              <a:buNone/>
              <a:defRPr sz="1050" spc="38" baseline="0">
                <a:solidFill>
                  <a:schemeClr val="accent6">
                    <a:lumMod val="50000"/>
                  </a:schemeClr>
                </a:solidFill>
              </a:defRPr>
            </a:lvl1pPr>
          </a:lstStyle>
          <a:p>
            <a:pPr lvl="0"/>
            <a:r>
              <a:rPr lang="en-US" dirty="0"/>
              <a:t>Add text</a:t>
            </a:r>
          </a:p>
        </p:txBody>
      </p:sp>
      <p:sp>
        <p:nvSpPr>
          <p:cNvPr id="33" name="Text Placeholder 22">
            <a:extLst>
              <a:ext uri="{FF2B5EF4-FFF2-40B4-BE49-F238E27FC236}">
                <a16:creationId xmlns:a16="http://schemas.microsoft.com/office/drawing/2014/main" id="{F26C8D2A-15B8-4AB1-83F7-74DB0A35CC77}"/>
              </a:ext>
            </a:extLst>
          </p:cNvPr>
          <p:cNvSpPr>
            <a:spLocks noGrp="1"/>
          </p:cNvSpPr>
          <p:nvPr>
            <p:ph type="body" sz="quarter" idx="25" hasCustomPrompt="1"/>
          </p:nvPr>
        </p:nvSpPr>
        <p:spPr>
          <a:xfrm>
            <a:off x="2037552" y="4400252"/>
            <a:ext cx="1688672" cy="498496"/>
          </a:xfrm>
          <a:prstGeom prst="rect">
            <a:avLst/>
          </a:prstGeom>
        </p:spPr>
        <p:txBody>
          <a:bodyPr anchor="b"/>
          <a:lstStyle>
            <a:lvl1pPr marL="0" indent="0" algn="ctr">
              <a:buNone/>
              <a:defRPr sz="1350" cap="all" baseline="0">
                <a:solidFill>
                  <a:schemeClr val="accent2"/>
                </a:solidFill>
                <a:latin typeface="Segoe UI" panose="020B0502040204020203" pitchFamily="34" charset="0"/>
              </a:defRPr>
            </a:lvl1pPr>
          </a:lstStyle>
          <a:p>
            <a:pPr lvl="0"/>
            <a:r>
              <a:rPr lang="en-US" dirty="0"/>
              <a:t>Add text</a:t>
            </a:r>
          </a:p>
        </p:txBody>
      </p:sp>
      <p:sp>
        <p:nvSpPr>
          <p:cNvPr id="34" name="Text Placeholder 22">
            <a:extLst>
              <a:ext uri="{FF2B5EF4-FFF2-40B4-BE49-F238E27FC236}">
                <a16:creationId xmlns:a16="http://schemas.microsoft.com/office/drawing/2014/main" id="{07311D06-DEA1-4811-AC58-E3B935DC5A8F}"/>
              </a:ext>
            </a:extLst>
          </p:cNvPr>
          <p:cNvSpPr>
            <a:spLocks noGrp="1"/>
          </p:cNvSpPr>
          <p:nvPr>
            <p:ph type="body" sz="quarter" idx="26" hasCustomPrompt="1"/>
          </p:nvPr>
        </p:nvSpPr>
        <p:spPr>
          <a:xfrm>
            <a:off x="2037552" y="4917264"/>
            <a:ext cx="1688672" cy="795563"/>
          </a:xfrm>
          <a:prstGeom prst="rect">
            <a:avLst/>
          </a:prstGeom>
        </p:spPr>
        <p:txBody>
          <a:bodyPr anchor="t"/>
          <a:lstStyle>
            <a:lvl1pPr marL="0" indent="0" algn="ctr">
              <a:lnSpc>
                <a:spcPct val="114000"/>
              </a:lnSpc>
              <a:spcBef>
                <a:spcPts val="0"/>
              </a:spcBef>
              <a:buNone/>
              <a:defRPr sz="1050" spc="38" baseline="0">
                <a:solidFill>
                  <a:schemeClr val="accent2"/>
                </a:solidFill>
              </a:defRPr>
            </a:lvl1pPr>
          </a:lstStyle>
          <a:p>
            <a:pPr lvl="0"/>
            <a:r>
              <a:rPr lang="en-US" dirty="0"/>
              <a:t>Add text</a:t>
            </a:r>
          </a:p>
        </p:txBody>
      </p:sp>
      <p:sp>
        <p:nvSpPr>
          <p:cNvPr id="35" name="Text Placeholder 22">
            <a:extLst>
              <a:ext uri="{FF2B5EF4-FFF2-40B4-BE49-F238E27FC236}">
                <a16:creationId xmlns:a16="http://schemas.microsoft.com/office/drawing/2014/main" id="{23AC1CF6-E394-4A35-A634-F187E005A4F8}"/>
              </a:ext>
            </a:extLst>
          </p:cNvPr>
          <p:cNvSpPr>
            <a:spLocks noGrp="1"/>
          </p:cNvSpPr>
          <p:nvPr>
            <p:ph type="body" sz="quarter" idx="27" hasCustomPrompt="1"/>
          </p:nvPr>
        </p:nvSpPr>
        <p:spPr>
          <a:xfrm>
            <a:off x="5416338" y="4400252"/>
            <a:ext cx="1688672" cy="498496"/>
          </a:xfrm>
          <a:prstGeom prst="rect">
            <a:avLst/>
          </a:prstGeom>
        </p:spPr>
        <p:txBody>
          <a:bodyPr anchor="b"/>
          <a:lstStyle>
            <a:lvl1pPr marL="0" indent="0" algn="ctr">
              <a:buNone/>
              <a:defRPr sz="1350" cap="all" baseline="0">
                <a:solidFill>
                  <a:schemeClr val="accent4">
                    <a:lumMod val="75000"/>
                  </a:schemeClr>
                </a:solidFill>
                <a:latin typeface="Segoe UI" panose="020B0502040204020203" pitchFamily="34" charset="0"/>
              </a:defRPr>
            </a:lvl1pPr>
          </a:lstStyle>
          <a:p>
            <a:pPr lvl="0"/>
            <a:r>
              <a:rPr lang="en-US" dirty="0"/>
              <a:t>Add text</a:t>
            </a:r>
          </a:p>
        </p:txBody>
      </p:sp>
      <p:sp>
        <p:nvSpPr>
          <p:cNvPr id="36" name="Text Placeholder 22">
            <a:extLst>
              <a:ext uri="{FF2B5EF4-FFF2-40B4-BE49-F238E27FC236}">
                <a16:creationId xmlns:a16="http://schemas.microsoft.com/office/drawing/2014/main" id="{9F72BEB0-9B11-4205-B9FC-10E5201C8132}"/>
              </a:ext>
            </a:extLst>
          </p:cNvPr>
          <p:cNvSpPr>
            <a:spLocks noGrp="1"/>
          </p:cNvSpPr>
          <p:nvPr>
            <p:ph type="body" sz="quarter" idx="28" hasCustomPrompt="1"/>
          </p:nvPr>
        </p:nvSpPr>
        <p:spPr>
          <a:xfrm>
            <a:off x="5416338" y="4917264"/>
            <a:ext cx="1688672" cy="795563"/>
          </a:xfrm>
          <a:prstGeom prst="rect">
            <a:avLst/>
          </a:prstGeom>
        </p:spPr>
        <p:txBody>
          <a:bodyPr anchor="t"/>
          <a:lstStyle>
            <a:lvl1pPr marL="0" indent="0" algn="ctr">
              <a:lnSpc>
                <a:spcPct val="114000"/>
              </a:lnSpc>
              <a:spcBef>
                <a:spcPts val="0"/>
              </a:spcBef>
              <a:buNone/>
              <a:defRPr sz="1050" spc="38" baseline="0">
                <a:solidFill>
                  <a:schemeClr val="accent4">
                    <a:lumMod val="75000"/>
                  </a:schemeClr>
                </a:solidFill>
              </a:defRPr>
            </a:lvl1pPr>
          </a:lstStyle>
          <a:p>
            <a:pPr lvl="0"/>
            <a:r>
              <a:rPr lang="en-US" dirty="0"/>
              <a:t>Add text</a:t>
            </a:r>
          </a:p>
        </p:txBody>
      </p:sp>
      <p:cxnSp>
        <p:nvCxnSpPr>
          <p:cNvPr id="51" name="Straight Connector 50">
            <a:extLst>
              <a:ext uri="{FF2B5EF4-FFF2-40B4-BE49-F238E27FC236}">
                <a16:creationId xmlns:a16="http://schemas.microsoft.com/office/drawing/2014/main" id="{0E574CD7-C8A6-4F56-81B4-F72FB22E04DA}"/>
              </a:ext>
              <a:ext uri="{C183D7F6-B498-43B3-948B-1728B52AA6E4}">
                <adec:decorative xmlns:adec="http://schemas.microsoft.com/office/drawing/2017/decorative" val="1"/>
              </a:ext>
            </a:extLst>
          </p:cNvPr>
          <p:cNvCxnSpPr>
            <a:cxnSpLocks/>
          </p:cNvCxnSpPr>
          <p:nvPr userDrawn="1"/>
        </p:nvCxnSpPr>
        <p:spPr>
          <a:xfrm>
            <a:off x="2883536"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50FC7994-2504-4FF9-81F5-24405FEF066C}"/>
              </a:ext>
              <a:ext uri="{C183D7F6-B498-43B3-948B-1728B52AA6E4}">
                <adec:decorative xmlns:adec="http://schemas.microsoft.com/office/drawing/2017/decorative" val="1"/>
              </a:ext>
            </a:extLst>
          </p:cNvPr>
          <p:cNvCxnSpPr>
            <a:cxnSpLocks/>
          </p:cNvCxnSpPr>
          <p:nvPr userDrawn="1"/>
        </p:nvCxnSpPr>
        <p:spPr>
          <a:xfrm>
            <a:off x="6260674" y="3977431"/>
            <a:ext cx="0" cy="41571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DC4F63B8-F105-4AC4-889E-C12790C8EBB9}"/>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8C3AAE30-8A46-485A-BD2B-6ADB1856324D}"/>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9159F9D-CDA1-4B51-B521-C243219B8F36}"/>
              </a:ext>
            </a:extLst>
          </p:cNvPr>
          <p:cNvSpPr>
            <a:spLocks noGrp="1"/>
          </p:cNvSpPr>
          <p:nvPr>
            <p:ph type="sldNum" sz="quarter" idx="12"/>
          </p:nvPr>
        </p:nvSpPr>
        <p:spPr/>
        <p:txBody>
          <a:body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7678376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2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48F598-64F2-429E-B3E0-FC31DC90A0D5}"/>
              </a:ext>
            </a:extLst>
          </p:cNvPr>
          <p:cNvSpPr>
            <a:spLocks noGrp="1"/>
          </p:cNvSpPr>
          <p:nvPr>
            <p:ph type="title" hasCustomPrompt="1"/>
          </p:nvPr>
        </p:nvSpPr>
        <p:spPr>
          <a:xfrm>
            <a:off x="628650" y="649957"/>
            <a:ext cx="7886700" cy="726137"/>
          </a:xfrm>
          <a:prstGeom prst="rect">
            <a:avLst/>
          </a:prstGeom>
        </p:spPr>
        <p:txBody>
          <a:bodyPr anchor="ctr"/>
          <a:lstStyle>
            <a:lvl1pPr algn="r">
              <a:defRPr sz="2400" cap="all" spc="150" baseline="0">
                <a:solidFill>
                  <a:schemeClr val="accent4"/>
                </a:solidFill>
              </a:defRPr>
            </a:lvl1pPr>
          </a:lstStyle>
          <a:p>
            <a:r>
              <a:rPr lang="en-US" dirty="0"/>
              <a:t>Click to add title</a:t>
            </a:r>
          </a:p>
        </p:txBody>
      </p:sp>
      <p:sp>
        <p:nvSpPr>
          <p:cNvPr id="2" name="Rectangle 1">
            <a:extLst>
              <a:ext uri="{FF2B5EF4-FFF2-40B4-BE49-F238E27FC236}">
                <a16:creationId xmlns:a16="http://schemas.microsoft.com/office/drawing/2014/main" id="{B7B9DAAC-E781-43E6-913C-893B8D6754F5}"/>
              </a:ext>
              <a:ext uri="{C183D7F6-B498-43B3-948B-1728B52AA6E4}">
                <adec:decorative xmlns:adec="http://schemas.microsoft.com/office/drawing/2017/decorative" val="1"/>
              </a:ext>
            </a:extLst>
          </p:cNvPr>
          <p:cNvSpPr/>
          <p:nvPr userDrawn="1"/>
        </p:nvSpPr>
        <p:spPr>
          <a:xfrm>
            <a:off x="-1" y="530241"/>
            <a:ext cx="9144001"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 Placeholder 14">
            <a:extLst>
              <a:ext uri="{FF2B5EF4-FFF2-40B4-BE49-F238E27FC236}">
                <a16:creationId xmlns:a16="http://schemas.microsoft.com/office/drawing/2014/main" id="{1C78864A-44CD-4C12-B023-C16330014BEB}"/>
              </a:ext>
            </a:extLst>
          </p:cNvPr>
          <p:cNvSpPr>
            <a:spLocks noGrp="1"/>
          </p:cNvSpPr>
          <p:nvPr>
            <p:ph type="body" sz="quarter" idx="13" hasCustomPrompt="1"/>
          </p:nvPr>
        </p:nvSpPr>
        <p:spPr>
          <a:xfrm>
            <a:off x="958319" y="2063839"/>
            <a:ext cx="3470073" cy="422365"/>
          </a:xfrm>
          <a:prstGeom prst="rect">
            <a:avLst/>
          </a:prstGeom>
        </p:spPr>
        <p:txBody>
          <a:bodyPr>
            <a:norm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1" name="Text Placeholder 17">
            <a:extLst>
              <a:ext uri="{FF2B5EF4-FFF2-40B4-BE49-F238E27FC236}">
                <a16:creationId xmlns:a16="http://schemas.microsoft.com/office/drawing/2014/main" id="{6D9CE0F4-78C6-4BD6-9C58-FDFC16FF09AB}"/>
              </a:ext>
            </a:extLst>
          </p:cNvPr>
          <p:cNvSpPr>
            <a:spLocks noGrp="1"/>
          </p:cNvSpPr>
          <p:nvPr>
            <p:ph type="body" sz="quarter" idx="16" hasCustomPrompt="1"/>
          </p:nvPr>
        </p:nvSpPr>
        <p:spPr>
          <a:xfrm>
            <a:off x="958164" y="2486204"/>
            <a:ext cx="346972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10" name="Text Placeholder 14">
            <a:extLst>
              <a:ext uri="{FF2B5EF4-FFF2-40B4-BE49-F238E27FC236}">
                <a16:creationId xmlns:a16="http://schemas.microsoft.com/office/drawing/2014/main" id="{B499BD94-B24B-4B23-9B87-81DF413EA416}"/>
              </a:ext>
            </a:extLst>
          </p:cNvPr>
          <p:cNvSpPr>
            <a:spLocks noGrp="1"/>
          </p:cNvSpPr>
          <p:nvPr>
            <p:ph type="body" sz="quarter" idx="15" hasCustomPrompt="1"/>
          </p:nvPr>
        </p:nvSpPr>
        <p:spPr>
          <a:xfrm>
            <a:off x="4763782" y="2063838"/>
            <a:ext cx="3470072" cy="422365"/>
          </a:xfrm>
          <a:prstGeom prst="rect">
            <a:avLst/>
          </a:prstGeom>
        </p:spPr>
        <p:txBody>
          <a:bodyPr>
            <a:norm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2" name="Text Placeholder 17">
            <a:extLst>
              <a:ext uri="{FF2B5EF4-FFF2-40B4-BE49-F238E27FC236}">
                <a16:creationId xmlns:a16="http://schemas.microsoft.com/office/drawing/2014/main" id="{6BC5A941-8EB4-4D4B-9671-6B8FA6447ABE}"/>
              </a:ext>
            </a:extLst>
          </p:cNvPr>
          <p:cNvSpPr>
            <a:spLocks noGrp="1"/>
          </p:cNvSpPr>
          <p:nvPr>
            <p:ph type="body" sz="quarter" idx="17" hasCustomPrompt="1"/>
          </p:nvPr>
        </p:nvSpPr>
        <p:spPr>
          <a:xfrm>
            <a:off x="4764141" y="2486203"/>
            <a:ext cx="346972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4" name="Date Placeholder 3">
            <a:extLst>
              <a:ext uri="{FF2B5EF4-FFF2-40B4-BE49-F238E27FC236}">
                <a16:creationId xmlns:a16="http://schemas.microsoft.com/office/drawing/2014/main" id="{AE4E3392-5868-4F6C-BFCC-ECCB66A3B2CC}"/>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DED975EE-261C-47D3-A9E5-7401C706A46E}"/>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C727BB3A-38A2-4A8E-88C2-55FAE758D5AC}"/>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3891792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lumn 3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B3E9C-104B-4460-A48D-0C2C5329B84B}"/>
              </a:ext>
            </a:extLst>
          </p:cNvPr>
          <p:cNvSpPr>
            <a:spLocks noGrp="1"/>
          </p:cNvSpPr>
          <p:nvPr>
            <p:ph type="title" hasCustomPrompt="1"/>
          </p:nvPr>
        </p:nvSpPr>
        <p:spPr>
          <a:xfrm>
            <a:off x="628650" y="640432"/>
            <a:ext cx="7886700" cy="726137"/>
          </a:xfrm>
          <a:prstGeom prst="rect">
            <a:avLst/>
          </a:prstGeom>
        </p:spPr>
        <p:txBody>
          <a:bodyPr anchor="ctr"/>
          <a:lstStyle>
            <a:lvl1pPr algn="r">
              <a:defRPr sz="2400" cap="all" spc="150" baseline="0">
                <a:solidFill>
                  <a:schemeClr val="accent4"/>
                </a:solidFill>
              </a:defRPr>
            </a:lvl1pPr>
          </a:lstStyle>
          <a:p>
            <a:r>
              <a:rPr lang="en-US" dirty="0"/>
              <a:t>Click to add title</a:t>
            </a:r>
          </a:p>
        </p:txBody>
      </p:sp>
      <p:sp>
        <p:nvSpPr>
          <p:cNvPr id="11" name="Rectangle 10">
            <a:extLst>
              <a:ext uri="{FF2B5EF4-FFF2-40B4-BE49-F238E27FC236}">
                <a16:creationId xmlns:a16="http://schemas.microsoft.com/office/drawing/2014/main" id="{716DDC2F-7D33-44CF-9D9F-B342720BBC65}"/>
              </a:ext>
              <a:ext uri="{C183D7F6-B498-43B3-948B-1728B52AA6E4}">
                <adec:decorative xmlns:adec="http://schemas.microsoft.com/office/drawing/2017/decorative" val="1"/>
              </a:ext>
            </a:extLst>
          </p:cNvPr>
          <p:cNvSpPr/>
          <p:nvPr userDrawn="1"/>
        </p:nvSpPr>
        <p:spPr>
          <a:xfrm>
            <a:off x="-1" y="530241"/>
            <a:ext cx="9144000" cy="889369"/>
          </a:xfrm>
          <a:prstGeom prst="rect">
            <a:avLst/>
          </a:prstGeom>
          <a:solidFill>
            <a:schemeClr val="accent6">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ext Placeholder 14">
            <a:extLst>
              <a:ext uri="{FF2B5EF4-FFF2-40B4-BE49-F238E27FC236}">
                <a16:creationId xmlns:a16="http://schemas.microsoft.com/office/drawing/2014/main" id="{9A8189FC-92D4-447F-BE75-86F13BA33B6C}"/>
              </a:ext>
            </a:extLst>
          </p:cNvPr>
          <p:cNvSpPr>
            <a:spLocks noGrp="1"/>
          </p:cNvSpPr>
          <p:nvPr>
            <p:ph type="body" sz="quarter" idx="13" hasCustomPrompt="1"/>
          </p:nvPr>
        </p:nvSpPr>
        <p:spPr>
          <a:xfrm>
            <a:off x="362355"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14" name="Text Placeholder 17">
            <a:extLst>
              <a:ext uri="{FF2B5EF4-FFF2-40B4-BE49-F238E27FC236}">
                <a16:creationId xmlns:a16="http://schemas.microsoft.com/office/drawing/2014/main" id="{4FDAEC9F-05AF-4D5D-AD2C-537FF767ED6A}"/>
              </a:ext>
            </a:extLst>
          </p:cNvPr>
          <p:cNvSpPr>
            <a:spLocks noGrp="1"/>
          </p:cNvSpPr>
          <p:nvPr>
            <p:ph type="body" sz="quarter" idx="16" hasCustomPrompt="1"/>
          </p:nvPr>
        </p:nvSpPr>
        <p:spPr>
          <a:xfrm>
            <a:off x="362199"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22" name="Text Placeholder 14">
            <a:extLst>
              <a:ext uri="{FF2B5EF4-FFF2-40B4-BE49-F238E27FC236}">
                <a16:creationId xmlns:a16="http://schemas.microsoft.com/office/drawing/2014/main" id="{2492CECA-D20C-47AF-A75A-44DFDE74D82D}"/>
              </a:ext>
            </a:extLst>
          </p:cNvPr>
          <p:cNvSpPr>
            <a:spLocks noGrp="1"/>
          </p:cNvSpPr>
          <p:nvPr>
            <p:ph type="body" sz="quarter" idx="17" hasCustomPrompt="1"/>
          </p:nvPr>
        </p:nvSpPr>
        <p:spPr>
          <a:xfrm>
            <a:off x="3247343"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23" name="Text Placeholder 17">
            <a:extLst>
              <a:ext uri="{FF2B5EF4-FFF2-40B4-BE49-F238E27FC236}">
                <a16:creationId xmlns:a16="http://schemas.microsoft.com/office/drawing/2014/main" id="{EEF915A4-555A-4718-876D-625A85FAB0C9}"/>
              </a:ext>
            </a:extLst>
          </p:cNvPr>
          <p:cNvSpPr>
            <a:spLocks noGrp="1"/>
          </p:cNvSpPr>
          <p:nvPr>
            <p:ph type="body" sz="quarter" idx="18" hasCustomPrompt="1"/>
          </p:nvPr>
        </p:nvSpPr>
        <p:spPr>
          <a:xfrm>
            <a:off x="3247186"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26" name="Text Placeholder 14">
            <a:extLst>
              <a:ext uri="{FF2B5EF4-FFF2-40B4-BE49-F238E27FC236}">
                <a16:creationId xmlns:a16="http://schemas.microsoft.com/office/drawing/2014/main" id="{7458D237-AB82-4392-B182-AAF3694FDB1D}"/>
              </a:ext>
            </a:extLst>
          </p:cNvPr>
          <p:cNvSpPr>
            <a:spLocks noGrp="1"/>
          </p:cNvSpPr>
          <p:nvPr>
            <p:ph type="body" sz="quarter" idx="19" hasCustomPrompt="1"/>
          </p:nvPr>
        </p:nvSpPr>
        <p:spPr>
          <a:xfrm>
            <a:off x="6131906" y="2063839"/>
            <a:ext cx="2636778" cy="422365"/>
          </a:xfrm>
          <a:prstGeom prst="rect">
            <a:avLst/>
          </a:prstGeom>
        </p:spPr>
        <p:txBody>
          <a:bodyPr>
            <a:noAutofit/>
          </a:bodyPr>
          <a:lstStyle>
            <a:lvl1pPr marL="0" indent="0" algn="l">
              <a:buNone/>
              <a:defRPr sz="1500" b="0" i="0" spc="150" baseline="0">
                <a:solidFill>
                  <a:schemeClr val="accent5"/>
                </a:solidFill>
              </a:defRPr>
            </a:lvl1pPr>
          </a:lstStyle>
          <a:p>
            <a:pPr lvl="0"/>
            <a:r>
              <a:rPr lang="en-US" dirty="0"/>
              <a:t>Click to add subtitle here </a:t>
            </a:r>
          </a:p>
        </p:txBody>
      </p:sp>
      <p:sp>
        <p:nvSpPr>
          <p:cNvPr id="27" name="Text Placeholder 17">
            <a:extLst>
              <a:ext uri="{FF2B5EF4-FFF2-40B4-BE49-F238E27FC236}">
                <a16:creationId xmlns:a16="http://schemas.microsoft.com/office/drawing/2014/main" id="{AAA9CCE2-427A-46C0-A79B-0D01E8888EEB}"/>
              </a:ext>
            </a:extLst>
          </p:cNvPr>
          <p:cNvSpPr>
            <a:spLocks noGrp="1"/>
          </p:cNvSpPr>
          <p:nvPr>
            <p:ph type="body" sz="quarter" idx="20" hasCustomPrompt="1"/>
          </p:nvPr>
        </p:nvSpPr>
        <p:spPr>
          <a:xfrm>
            <a:off x="6131749" y="2523934"/>
            <a:ext cx="2636510" cy="3325723"/>
          </a:xfrm>
          <a:prstGeom prst="rect">
            <a:avLst/>
          </a:prstGeom>
        </p:spPr>
        <p:txBody>
          <a:bodyPr/>
          <a:lstStyle>
            <a:lvl1pPr marL="0" indent="0">
              <a:lnSpc>
                <a:spcPct val="150000"/>
              </a:lnSpc>
              <a:spcBef>
                <a:spcPts val="0"/>
              </a:spcBef>
              <a:spcAft>
                <a:spcPts val="900"/>
              </a:spcAft>
              <a:buFont typeface="Segoe UI Light" panose="020B0502040204020203" pitchFamily="34" charset="0"/>
              <a:buNone/>
              <a:defRPr sz="1050" spc="38" baseline="0"/>
            </a:lvl1pPr>
          </a:lstStyle>
          <a:p>
            <a:pPr lvl="0"/>
            <a:r>
              <a:rPr lang="en-US" dirty="0"/>
              <a:t>Click to add text</a:t>
            </a:r>
          </a:p>
        </p:txBody>
      </p:sp>
      <p:sp>
        <p:nvSpPr>
          <p:cNvPr id="4" name="Date Placeholder 3">
            <a:extLst>
              <a:ext uri="{FF2B5EF4-FFF2-40B4-BE49-F238E27FC236}">
                <a16:creationId xmlns:a16="http://schemas.microsoft.com/office/drawing/2014/main" id="{235A30FE-146C-418D-B68F-9EBB829D029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B6BCBBE8-05C6-4946-80F5-DE319A6FCE8D}"/>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722839E0-080F-4A5D-99FB-FD1917E7F5BF}"/>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077888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C65D0-3E91-45C0-BC6C-CC7BFE58B0B9}"/>
              </a:ext>
            </a:extLst>
          </p:cNvPr>
          <p:cNvSpPr>
            <a:spLocks noGrp="1"/>
          </p:cNvSpPr>
          <p:nvPr>
            <p:ph type="title" hasCustomPrompt="1"/>
          </p:nvPr>
        </p:nvSpPr>
        <p:spPr>
          <a:xfrm>
            <a:off x="1181100" y="3429000"/>
            <a:ext cx="2322990" cy="978408"/>
          </a:xfrm>
          <a:prstGeom prst="rect">
            <a:avLst/>
          </a:prstGeom>
        </p:spPr>
        <p:txBody>
          <a:bodyPr anchor="ctr"/>
          <a:lstStyle>
            <a:lvl1pPr algn="l">
              <a:defRPr sz="2400" cap="all" spc="15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09651A5D-2C86-4900-A248-8559E39BDAC9}"/>
              </a:ext>
            </a:extLst>
          </p:cNvPr>
          <p:cNvSpPr>
            <a:spLocks noGrp="1"/>
          </p:cNvSpPr>
          <p:nvPr>
            <p:ph type="pic" sz="quarter" idx="13" hasCustomPrompt="1"/>
          </p:nvPr>
        </p:nvSpPr>
        <p:spPr>
          <a:xfrm>
            <a:off x="0" y="0"/>
            <a:ext cx="9144000" cy="2051050"/>
          </a:xfrm>
          <a:prstGeom prst="rect">
            <a:avLst/>
          </a:prstGeom>
        </p:spPr>
        <p:txBody>
          <a:bodyPr/>
          <a:lstStyle>
            <a:lvl1pPr marL="0" indent="0" algn="ctr">
              <a:buNone/>
              <a:defRPr spc="300" baseline="0"/>
            </a:lvl1pPr>
          </a:lstStyle>
          <a:p>
            <a:r>
              <a:rPr lang="en-US" dirty="0"/>
              <a:t>Click to add photo</a:t>
            </a:r>
          </a:p>
        </p:txBody>
      </p:sp>
      <p:sp>
        <p:nvSpPr>
          <p:cNvPr id="9" name="Text Placeholder 11">
            <a:extLst>
              <a:ext uri="{FF2B5EF4-FFF2-40B4-BE49-F238E27FC236}">
                <a16:creationId xmlns:a16="http://schemas.microsoft.com/office/drawing/2014/main" id="{D5F84479-AB5A-4587-BAAF-A05E52224B46}"/>
              </a:ext>
            </a:extLst>
          </p:cNvPr>
          <p:cNvSpPr>
            <a:spLocks noGrp="1"/>
          </p:cNvSpPr>
          <p:nvPr>
            <p:ph type="body" sz="quarter" idx="16" hasCustomPrompt="1"/>
          </p:nvPr>
        </p:nvSpPr>
        <p:spPr>
          <a:xfrm>
            <a:off x="4676775" y="2854660"/>
            <a:ext cx="3562350" cy="2129971"/>
          </a:xfrm>
          <a:prstGeom prst="rect">
            <a:avLst/>
          </a:prstGeom>
        </p:spPr>
        <p:txBody>
          <a:bodyPr/>
          <a:lstStyle>
            <a:lvl1pPr marL="0" indent="0" algn="l">
              <a:lnSpc>
                <a:spcPct val="150000"/>
              </a:lnSpc>
              <a:spcBef>
                <a:spcPts val="0"/>
              </a:spcBef>
              <a:buNone/>
              <a:defRPr sz="1050" cap="none" spc="38" baseline="0">
                <a:latin typeface="+mn-lt"/>
              </a:defRPr>
            </a:lvl1pPr>
          </a:lstStyle>
          <a:p>
            <a:pPr lvl="0"/>
            <a:r>
              <a:rPr lang="en-US" dirty="0"/>
              <a:t>Click to add text</a:t>
            </a:r>
          </a:p>
        </p:txBody>
      </p:sp>
      <p:sp>
        <p:nvSpPr>
          <p:cNvPr id="7" name="Picture Placeholder 5">
            <a:extLst>
              <a:ext uri="{FF2B5EF4-FFF2-40B4-BE49-F238E27FC236}">
                <a16:creationId xmlns:a16="http://schemas.microsoft.com/office/drawing/2014/main" id="{3D8D3253-3A08-4F2F-B6B3-607BBC6B33D7}"/>
              </a:ext>
            </a:extLst>
          </p:cNvPr>
          <p:cNvSpPr>
            <a:spLocks noGrp="1"/>
          </p:cNvSpPr>
          <p:nvPr>
            <p:ph type="pic" sz="quarter" idx="14" hasCustomPrompt="1"/>
          </p:nvPr>
        </p:nvSpPr>
        <p:spPr>
          <a:xfrm>
            <a:off x="0" y="5788241"/>
            <a:ext cx="9144000" cy="1069760"/>
          </a:xfrm>
          <a:prstGeom prst="rect">
            <a:avLst/>
          </a:prstGeom>
        </p:spPr>
        <p:txBody>
          <a:bodyPr/>
          <a:lstStyle>
            <a:lvl1pPr marL="0" indent="0" algn="ctr">
              <a:buNone/>
              <a:defRPr spc="300" baseline="0"/>
            </a:lvl1pPr>
          </a:lstStyle>
          <a:p>
            <a:r>
              <a:rPr lang="en-US" dirty="0"/>
              <a:t>Click to add photo</a:t>
            </a:r>
          </a:p>
        </p:txBody>
      </p:sp>
      <p:sp>
        <p:nvSpPr>
          <p:cNvPr id="3" name="Date Placeholder 2">
            <a:extLst>
              <a:ext uri="{FF2B5EF4-FFF2-40B4-BE49-F238E27FC236}">
                <a16:creationId xmlns:a16="http://schemas.microsoft.com/office/drawing/2014/main" id="{92B75CEA-DDFB-4C62-B83F-6A0B86FA74F7}"/>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4" name="Footer Placeholder 3">
            <a:extLst>
              <a:ext uri="{FF2B5EF4-FFF2-40B4-BE49-F238E27FC236}">
                <a16:creationId xmlns:a16="http://schemas.microsoft.com/office/drawing/2014/main" id="{5D425E30-50C5-42DD-911D-36C0E732E337}"/>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5" name="Slide Number Placeholder 4">
            <a:extLst>
              <a:ext uri="{FF2B5EF4-FFF2-40B4-BE49-F238E27FC236}">
                <a16:creationId xmlns:a16="http://schemas.microsoft.com/office/drawing/2014/main" id="{6E88C855-986C-4539-81CE-5421C8EB71F7}"/>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2377239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8F63EB3-EB79-4150-A7A5-F675662724D7}"/>
              </a:ext>
            </a:extLst>
          </p:cNvPr>
          <p:cNvSpPr>
            <a:spLocks noGrp="1"/>
          </p:cNvSpPr>
          <p:nvPr>
            <p:ph type="title" hasCustomPrompt="1"/>
          </p:nvPr>
        </p:nvSpPr>
        <p:spPr>
          <a:xfrm>
            <a:off x="3054928" y="1096375"/>
            <a:ext cx="3034145" cy="1590790"/>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6" name="Picture Placeholder 5">
            <a:extLst>
              <a:ext uri="{FF2B5EF4-FFF2-40B4-BE49-F238E27FC236}">
                <a16:creationId xmlns:a16="http://schemas.microsoft.com/office/drawing/2014/main" id="{289D0B50-E879-41B9-9B1B-EBB40605D1B7}"/>
              </a:ext>
            </a:extLst>
          </p:cNvPr>
          <p:cNvSpPr>
            <a:spLocks noGrp="1"/>
          </p:cNvSpPr>
          <p:nvPr>
            <p:ph type="pic" sz="quarter" idx="13" hasCustomPrompt="1"/>
          </p:nvPr>
        </p:nvSpPr>
        <p:spPr>
          <a:xfrm>
            <a:off x="0" y="951274"/>
            <a:ext cx="2057401" cy="4747564"/>
          </a:xfrm>
          <a:prstGeom prst="rect">
            <a:avLst/>
          </a:prstGeom>
        </p:spPr>
        <p:txBody>
          <a:bodyPr/>
          <a:lstStyle>
            <a:lvl1pPr marL="0" indent="0" algn="ctr">
              <a:buNone/>
              <a:defRPr spc="300" baseline="0"/>
            </a:lvl1pPr>
          </a:lstStyle>
          <a:p>
            <a:r>
              <a:rPr lang="en-US" dirty="0"/>
              <a:t>Click to add photo</a:t>
            </a:r>
          </a:p>
        </p:txBody>
      </p:sp>
      <p:sp>
        <p:nvSpPr>
          <p:cNvPr id="8" name="Text Placeholder 8">
            <a:extLst>
              <a:ext uri="{FF2B5EF4-FFF2-40B4-BE49-F238E27FC236}">
                <a16:creationId xmlns:a16="http://schemas.microsoft.com/office/drawing/2014/main" id="{EB4D3EE7-1F3B-4AAB-A04D-3162C35A1A90}"/>
              </a:ext>
            </a:extLst>
          </p:cNvPr>
          <p:cNvSpPr>
            <a:spLocks noGrp="1"/>
          </p:cNvSpPr>
          <p:nvPr>
            <p:ph type="body" sz="quarter" idx="16" hasCustomPrompt="1"/>
          </p:nvPr>
        </p:nvSpPr>
        <p:spPr>
          <a:xfrm>
            <a:off x="3080515" y="2910721"/>
            <a:ext cx="3008558" cy="2061261"/>
          </a:xfrm>
          <a:prstGeom prst="rect">
            <a:avLst/>
          </a:prstGeom>
        </p:spPr>
        <p:txBody>
          <a:bodyPr anchor="t"/>
          <a:lstStyle>
            <a:lvl1pPr marL="0" indent="0">
              <a:lnSpc>
                <a:spcPct val="200000"/>
              </a:lnSpc>
              <a:spcBef>
                <a:spcPts val="0"/>
              </a:spcBef>
              <a:buFont typeface="Segoe UI Light" panose="020B0502040204020203" pitchFamily="34" charset="0"/>
              <a:buNone/>
              <a:defRPr sz="1500" b="0" i="0" spc="150" baseline="0">
                <a:solidFill>
                  <a:schemeClr val="accent4"/>
                </a:solidFill>
              </a:defRPr>
            </a:lvl1pPr>
          </a:lstStyle>
          <a:p>
            <a:pPr lvl="0"/>
            <a:r>
              <a:rPr lang="en-US" dirty="0"/>
              <a:t>Click to add name</a:t>
            </a:r>
          </a:p>
        </p:txBody>
      </p:sp>
      <p:sp>
        <p:nvSpPr>
          <p:cNvPr id="9" name="Picture Placeholder 5">
            <a:extLst>
              <a:ext uri="{FF2B5EF4-FFF2-40B4-BE49-F238E27FC236}">
                <a16:creationId xmlns:a16="http://schemas.microsoft.com/office/drawing/2014/main" id="{2A57A12F-74B8-4CBC-816C-F2AC890D1B90}"/>
              </a:ext>
            </a:extLst>
          </p:cNvPr>
          <p:cNvSpPr>
            <a:spLocks noGrp="1"/>
          </p:cNvSpPr>
          <p:nvPr>
            <p:ph type="pic" sz="quarter" idx="17" hasCustomPrompt="1"/>
          </p:nvPr>
        </p:nvSpPr>
        <p:spPr>
          <a:xfrm>
            <a:off x="7086600" y="951274"/>
            <a:ext cx="2057400" cy="4747564"/>
          </a:xfrm>
          <a:prstGeom prst="rect">
            <a:avLst/>
          </a:prstGeom>
        </p:spPr>
        <p:txBody>
          <a:bodyPr/>
          <a:lstStyle>
            <a:lvl1pPr marL="0" indent="0" algn="ctr">
              <a:buNone/>
              <a:defRPr spc="300" baseline="0"/>
            </a:lvl1pPr>
          </a:lstStyle>
          <a:p>
            <a:r>
              <a:rPr lang="en-US" dirty="0"/>
              <a:t>Click to add photo</a:t>
            </a:r>
          </a:p>
        </p:txBody>
      </p:sp>
      <p:sp>
        <p:nvSpPr>
          <p:cNvPr id="3" name="Date Placeholder 2">
            <a:extLst>
              <a:ext uri="{FF2B5EF4-FFF2-40B4-BE49-F238E27FC236}">
                <a16:creationId xmlns:a16="http://schemas.microsoft.com/office/drawing/2014/main" id="{2A19A048-F803-428B-9A66-6DE56F4DE58E}"/>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DB42CDA7-93A6-45DB-9062-E70E51ACB72C}"/>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B1F08F63-561A-455E-8ED8-20CCE58E722A}"/>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5495931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r>
              <a:rPr lang="en-US"/>
              <a:t>8/27/2023 AM</a:t>
            </a:r>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26538106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C813-EE84-4C00-BDF7-2FD444FA42A0}"/>
              </a:ext>
            </a:extLst>
          </p:cNvPr>
          <p:cNvSpPr>
            <a:spLocks noGrp="1"/>
          </p:cNvSpPr>
          <p:nvPr>
            <p:ph type="title" hasCustomPrompt="1"/>
          </p:nvPr>
        </p:nvSpPr>
        <p:spPr>
          <a:xfrm>
            <a:off x="1051185" y="942423"/>
            <a:ext cx="3520815" cy="1124392"/>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9" name="Text Placeholder 11">
            <a:extLst>
              <a:ext uri="{FF2B5EF4-FFF2-40B4-BE49-F238E27FC236}">
                <a16:creationId xmlns:a16="http://schemas.microsoft.com/office/drawing/2014/main" id="{41FB44AB-9520-4C96-A83D-2FABD15CBE70}"/>
              </a:ext>
            </a:extLst>
          </p:cNvPr>
          <p:cNvSpPr>
            <a:spLocks noGrp="1"/>
          </p:cNvSpPr>
          <p:nvPr>
            <p:ph type="body" sz="quarter" idx="16" hasCustomPrompt="1"/>
          </p:nvPr>
        </p:nvSpPr>
        <p:spPr>
          <a:xfrm>
            <a:off x="1057940" y="2329867"/>
            <a:ext cx="3044154" cy="3156533"/>
          </a:xfrm>
          <a:prstGeom prst="rect">
            <a:avLst/>
          </a:prstGeom>
        </p:spPr>
        <p:txBody>
          <a:bodyPr/>
          <a:lstStyle>
            <a:lvl1pPr marL="0" indent="0" algn="l">
              <a:lnSpc>
                <a:spcPct val="200000"/>
              </a:lnSpc>
              <a:spcBef>
                <a:spcPts val="0"/>
              </a:spcBef>
              <a:buFont typeface="Segoe UI Light" panose="020B0502040204020203" pitchFamily="34" charset="0"/>
              <a:buNone/>
              <a:defRPr sz="1500" cap="none" spc="38" baseline="0">
                <a:solidFill>
                  <a:schemeClr val="accent4"/>
                </a:solidFill>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3A6B1A04-4BA1-4FCF-B19E-6A052911CC21}"/>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C9DD33EA-800C-403C-867B-B4178A7C375B}"/>
              </a:ext>
            </a:extLst>
          </p:cNvPr>
          <p:cNvSpPr>
            <a:spLocks noGrp="1"/>
          </p:cNvSpPr>
          <p:nvPr>
            <p:ph type="ftr" sz="quarter" idx="11"/>
          </p:nvPr>
        </p:nvSpPr>
        <p:spPr/>
        <p:txBody>
          <a:bodyPr/>
          <a:lstStyle/>
          <a:p>
            <a:r>
              <a:rPr lang="en-US" dirty="0"/>
              <a:t>PRESENTATION TITLE</a:t>
            </a:r>
          </a:p>
        </p:txBody>
      </p:sp>
      <p:sp>
        <p:nvSpPr>
          <p:cNvPr id="7" name="Picture Placeholder 2">
            <a:extLst>
              <a:ext uri="{FF2B5EF4-FFF2-40B4-BE49-F238E27FC236}">
                <a16:creationId xmlns:a16="http://schemas.microsoft.com/office/drawing/2014/main" id="{0285C91D-2914-4BB9-A857-7DFA168C761F}"/>
              </a:ext>
            </a:extLst>
          </p:cNvPr>
          <p:cNvSpPr>
            <a:spLocks noGrp="1"/>
          </p:cNvSpPr>
          <p:nvPr>
            <p:ph type="pic" sz="quarter" idx="14" hasCustomPrompt="1"/>
          </p:nvPr>
        </p:nvSpPr>
        <p:spPr>
          <a:xfrm>
            <a:off x="5387521" y="1"/>
            <a:ext cx="2698539" cy="3258105"/>
          </a:xfrm>
          <a:prstGeom prst="rect">
            <a:avLst/>
          </a:prstGeom>
        </p:spPr>
        <p:txBody>
          <a:bodyPr/>
          <a:lstStyle>
            <a:lvl1pPr marL="0" indent="0" algn="ctr">
              <a:buNone/>
              <a:defRPr spc="300" baseline="0"/>
            </a:lvl1pPr>
          </a:lstStyle>
          <a:p>
            <a:r>
              <a:rPr lang="en-US" dirty="0"/>
              <a:t>Click to add photo</a:t>
            </a:r>
          </a:p>
        </p:txBody>
      </p:sp>
      <p:sp>
        <p:nvSpPr>
          <p:cNvPr id="3" name="Picture Placeholder 2">
            <a:extLst>
              <a:ext uri="{FF2B5EF4-FFF2-40B4-BE49-F238E27FC236}">
                <a16:creationId xmlns:a16="http://schemas.microsoft.com/office/drawing/2014/main" id="{C6896BB5-7888-43CA-A76C-BF7DE06DF2BD}"/>
              </a:ext>
            </a:extLst>
          </p:cNvPr>
          <p:cNvSpPr>
            <a:spLocks noGrp="1"/>
          </p:cNvSpPr>
          <p:nvPr>
            <p:ph type="pic" sz="quarter" idx="13" hasCustomPrompt="1"/>
          </p:nvPr>
        </p:nvSpPr>
        <p:spPr>
          <a:xfrm>
            <a:off x="5387521" y="3599896"/>
            <a:ext cx="2698539" cy="3258105"/>
          </a:xfrm>
          <a:prstGeom prst="rect">
            <a:avLst/>
          </a:prstGeom>
        </p:spPr>
        <p:txBody>
          <a:bodyPr/>
          <a:lstStyle>
            <a:lvl1pPr marL="0" indent="0" algn="ctr">
              <a:buNone/>
              <a:defRPr spc="300" baseline="0"/>
            </a:lvl1pPr>
          </a:lstStyle>
          <a:p>
            <a:r>
              <a:rPr lang="en-US" dirty="0"/>
              <a:t>Click to add photo</a:t>
            </a:r>
          </a:p>
        </p:txBody>
      </p:sp>
      <p:sp>
        <p:nvSpPr>
          <p:cNvPr id="6" name="Slide Number Placeholder 5">
            <a:extLst>
              <a:ext uri="{FF2B5EF4-FFF2-40B4-BE49-F238E27FC236}">
                <a16:creationId xmlns:a16="http://schemas.microsoft.com/office/drawing/2014/main" id="{26C8D158-80CE-4259-AE40-6EC8A072E290}"/>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729022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C8E4-E66E-43DD-B7F9-77510035ACC4}"/>
              </a:ext>
            </a:extLst>
          </p:cNvPr>
          <p:cNvSpPr>
            <a:spLocks noGrp="1"/>
          </p:cNvSpPr>
          <p:nvPr>
            <p:ph type="title" hasCustomPrompt="1"/>
          </p:nvPr>
        </p:nvSpPr>
        <p:spPr>
          <a:xfrm>
            <a:off x="4648200" y="2921000"/>
            <a:ext cx="3562350" cy="527050"/>
          </a:xfrm>
          <a:prstGeom prst="rect">
            <a:avLst/>
          </a:prstGeom>
        </p:spPr>
        <p:txBody>
          <a:bodyPr anchor="b"/>
          <a:lstStyle>
            <a:lvl1pPr>
              <a:defRPr sz="2400" cap="all" spc="150" baseline="0">
                <a:solidFill>
                  <a:schemeClr val="accent4"/>
                </a:solidFill>
              </a:defRPr>
            </a:lvl1pPr>
          </a:lstStyle>
          <a:p>
            <a:r>
              <a:rPr lang="en-US" dirty="0"/>
              <a:t>CLICK TO ADD TITLE</a:t>
            </a:r>
          </a:p>
        </p:txBody>
      </p:sp>
      <p:sp>
        <p:nvSpPr>
          <p:cNvPr id="9" name="Picture Placeholder 8">
            <a:extLst>
              <a:ext uri="{FF2B5EF4-FFF2-40B4-BE49-F238E27FC236}">
                <a16:creationId xmlns:a16="http://schemas.microsoft.com/office/drawing/2014/main" id="{3DA549A2-F99E-46CF-BFF2-0F2D5834E10E}"/>
              </a:ext>
            </a:extLst>
          </p:cNvPr>
          <p:cNvSpPr>
            <a:spLocks noGrp="1"/>
          </p:cNvSpPr>
          <p:nvPr>
            <p:ph type="pic" sz="quarter" idx="13" hasCustomPrompt="1"/>
          </p:nvPr>
        </p:nvSpPr>
        <p:spPr>
          <a:xfrm>
            <a:off x="628650" y="492125"/>
            <a:ext cx="3086100" cy="5372100"/>
          </a:xfrm>
          <a:prstGeom prst="rect">
            <a:avLst/>
          </a:prstGeom>
        </p:spPr>
        <p:txBody>
          <a:bodyPr/>
          <a:lstStyle>
            <a:lvl1pPr marL="0" indent="0">
              <a:buNone/>
              <a:defRPr spc="300" baseline="0"/>
            </a:lvl1pPr>
          </a:lstStyle>
          <a:p>
            <a:r>
              <a:rPr lang="en-US" dirty="0"/>
              <a:t>Click to add photo</a:t>
            </a:r>
          </a:p>
        </p:txBody>
      </p:sp>
      <p:sp>
        <p:nvSpPr>
          <p:cNvPr id="13" name="Text Placeholder 11">
            <a:extLst>
              <a:ext uri="{FF2B5EF4-FFF2-40B4-BE49-F238E27FC236}">
                <a16:creationId xmlns:a16="http://schemas.microsoft.com/office/drawing/2014/main" id="{8E76B184-0041-41D4-948C-64DE4AB097C0}"/>
              </a:ext>
            </a:extLst>
          </p:cNvPr>
          <p:cNvSpPr>
            <a:spLocks noGrp="1"/>
          </p:cNvSpPr>
          <p:nvPr>
            <p:ph type="body" sz="quarter" idx="15" hasCustomPrompt="1"/>
          </p:nvPr>
        </p:nvSpPr>
        <p:spPr>
          <a:xfrm>
            <a:off x="4648200" y="3429001"/>
            <a:ext cx="3562350" cy="2129971"/>
          </a:xfrm>
          <a:prstGeom prst="rect">
            <a:avLst/>
          </a:prstGeom>
        </p:spPr>
        <p:txBody>
          <a:bodyPr/>
          <a:lstStyle>
            <a:lvl1pPr marL="0" indent="0" algn="l">
              <a:lnSpc>
                <a:spcPct val="150000"/>
              </a:lnSpc>
              <a:spcBef>
                <a:spcPts val="0"/>
              </a:spcBef>
              <a:buNone/>
              <a:defRPr sz="1050" cap="none" spc="38" baseline="0">
                <a:latin typeface="+mn-lt"/>
              </a:defRPr>
            </a:lvl1pPr>
          </a:lstStyle>
          <a:p>
            <a:pPr lvl="0"/>
            <a:r>
              <a:rPr lang="en-US" dirty="0"/>
              <a:t>Click to add text</a:t>
            </a:r>
          </a:p>
        </p:txBody>
      </p:sp>
      <p:sp>
        <p:nvSpPr>
          <p:cNvPr id="4" name="Date Placeholder 3">
            <a:extLst>
              <a:ext uri="{FF2B5EF4-FFF2-40B4-BE49-F238E27FC236}">
                <a16:creationId xmlns:a16="http://schemas.microsoft.com/office/drawing/2014/main" id="{B89B09CA-52A5-4AB5-AF1F-8A21941819CE}"/>
              </a:ext>
            </a:extLst>
          </p:cNvPr>
          <p:cNvSpPr>
            <a:spLocks noGrp="1"/>
          </p:cNvSpPr>
          <p:nvPr>
            <p:ph type="dt" sz="half" idx="10"/>
          </p:nvPr>
        </p:nvSpPr>
        <p:spPr/>
        <p:txBody>
          <a:bodyPr/>
          <a:lstStyle/>
          <a:p>
            <a:r>
              <a:rPr lang="en-US"/>
              <a:t>20XX</a:t>
            </a:r>
            <a:endParaRPr lang="en-US" dirty="0"/>
          </a:p>
        </p:txBody>
      </p:sp>
      <p:sp>
        <p:nvSpPr>
          <p:cNvPr id="5" name="Footer Placeholder 4">
            <a:extLst>
              <a:ext uri="{FF2B5EF4-FFF2-40B4-BE49-F238E27FC236}">
                <a16:creationId xmlns:a16="http://schemas.microsoft.com/office/drawing/2014/main" id="{6BF5B9A3-008F-4631-AAAD-66E8363F3C0F}"/>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84547ADF-979E-4B05-BD10-4C2F27964C5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2919361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imary Goals">
    <p:spTree>
      <p:nvGrpSpPr>
        <p:cNvPr id="1" name=""/>
        <p:cNvGrpSpPr/>
        <p:nvPr/>
      </p:nvGrpSpPr>
      <p:grpSpPr>
        <a:xfrm>
          <a:off x="0" y="0"/>
          <a:ext cx="0" cy="0"/>
          <a:chOff x="0" y="0"/>
          <a:chExt cx="0" cy="0"/>
        </a:xfrm>
      </p:grpSpPr>
      <p:sp>
        <p:nvSpPr>
          <p:cNvPr id="15" name="Picture Placeholder 2">
            <a:extLst>
              <a:ext uri="{FF2B5EF4-FFF2-40B4-BE49-F238E27FC236}">
                <a16:creationId xmlns:a16="http://schemas.microsoft.com/office/drawing/2014/main" id="{38C8EB8A-A968-4E47-AE69-9A01E7717EB1}"/>
              </a:ext>
            </a:extLst>
          </p:cNvPr>
          <p:cNvSpPr>
            <a:spLocks noGrp="1"/>
          </p:cNvSpPr>
          <p:nvPr>
            <p:ph type="pic" sz="quarter" idx="14" hasCustomPrompt="1"/>
          </p:nvPr>
        </p:nvSpPr>
        <p:spPr>
          <a:xfrm>
            <a:off x="448802" y="598401"/>
            <a:ext cx="7233792" cy="5661198"/>
          </a:xfrm>
          <a:prstGeom prst="rect">
            <a:avLst/>
          </a:prstGeom>
        </p:spPr>
        <p:txBody>
          <a:bodyPr/>
          <a:lstStyle>
            <a:lvl1pPr marL="0" indent="0" algn="ctr">
              <a:buNone/>
              <a:defRPr spc="300" baseline="0"/>
            </a:lvl1pPr>
          </a:lstStyle>
          <a:p>
            <a:r>
              <a:rPr lang="en-US" dirty="0"/>
              <a:t>Click to add photo</a:t>
            </a:r>
          </a:p>
        </p:txBody>
      </p:sp>
      <p:sp>
        <p:nvSpPr>
          <p:cNvPr id="2" name="Title 1">
            <a:extLst>
              <a:ext uri="{FF2B5EF4-FFF2-40B4-BE49-F238E27FC236}">
                <a16:creationId xmlns:a16="http://schemas.microsoft.com/office/drawing/2014/main" id="{85A198BF-0DCC-40E9-B9E5-892F3CCF5439}"/>
              </a:ext>
            </a:extLst>
          </p:cNvPr>
          <p:cNvSpPr>
            <a:spLocks noGrp="1"/>
          </p:cNvSpPr>
          <p:nvPr>
            <p:ph type="title" hasCustomPrompt="1"/>
          </p:nvPr>
        </p:nvSpPr>
        <p:spPr>
          <a:xfrm>
            <a:off x="4627484" y="3443968"/>
            <a:ext cx="4516516" cy="882499"/>
          </a:xfrm>
          <a:prstGeom prst="rect">
            <a:avLst/>
          </a:prstGeom>
          <a:solidFill>
            <a:schemeClr val="accent4">
              <a:alpha val="80000"/>
            </a:schemeClr>
          </a:solidFill>
        </p:spPr>
        <p:txBody>
          <a:bodyPr lIns="1371600" tIns="457200" anchor="ctr" anchorCtr="0"/>
          <a:lstStyle>
            <a:lvl1pPr>
              <a:defRPr sz="2400" cap="all" spc="150" baseline="0">
                <a:solidFill>
                  <a:schemeClr val="bg1"/>
                </a:solidFill>
              </a:defRPr>
            </a:lvl1pPr>
          </a:lstStyle>
          <a:p>
            <a:r>
              <a:rPr lang="en-US" dirty="0"/>
              <a:t>Click to add title</a:t>
            </a:r>
          </a:p>
        </p:txBody>
      </p:sp>
      <p:sp>
        <p:nvSpPr>
          <p:cNvPr id="9" name="Text Placeholder 11">
            <a:extLst>
              <a:ext uri="{FF2B5EF4-FFF2-40B4-BE49-F238E27FC236}">
                <a16:creationId xmlns:a16="http://schemas.microsoft.com/office/drawing/2014/main" id="{FAD04F8B-0B18-4B5F-B3A8-8EEDC439F5F5}"/>
              </a:ext>
            </a:extLst>
          </p:cNvPr>
          <p:cNvSpPr>
            <a:spLocks noGrp="1"/>
          </p:cNvSpPr>
          <p:nvPr>
            <p:ph type="body" sz="quarter" idx="16" hasCustomPrompt="1"/>
          </p:nvPr>
        </p:nvSpPr>
        <p:spPr>
          <a:xfrm>
            <a:off x="4627485" y="4326467"/>
            <a:ext cx="4516516" cy="830414"/>
          </a:xfrm>
          <a:prstGeom prst="rect">
            <a:avLst/>
          </a:prstGeom>
          <a:solidFill>
            <a:schemeClr val="accent4">
              <a:alpha val="80000"/>
            </a:schemeClr>
          </a:solidFill>
        </p:spPr>
        <p:txBody>
          <a:bodyPr lIns="1371600" bIns="365760" anchor="ctr"/>
          <a:lstStyle>
            <a:lvl1pPr marL="0" indent="0" algn="l">
              <a:buNone/>
              <a:defRPr sz="1500" i="0" cap="none" spc="150" baseline="0">
                <a:solidFill>
                  <a:schemeClr val="bg1"/>
                </a:solidFill>
                <a:latin typeface="+mj-lt"/>
              </a:defRPr>
            </a:lvl1pPr>
          </a:lstStyle>
          <a:p>
            <a:pPr lvl="0"/>
            <a:r>
              <a:rPr lang="en-US" dirty="0"/>
              <a:t>Click to add title</a:t>
            </a:r>
          </a:p>
        </p:txBody>
      </p:sp>
    </p:spTree>
    <p:extLst>
      <p:ext uri="{BB962C8B-B14F-4D97-AF65-F5344CB8AC3E}">
        <p14:creationId xmlns:p14="http://schemas.microsoft.com/office/powerpoint/2010/main" val="1593073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rterly Performan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E33C-7BB8-4644-AC43-EAFCF071A501}"/>
              </a:ext>
            </a:extLst>
          </p:cNvPr>
          <p:cNvSpPr>
            <a:spLocks noGrp="1"/>
          </p:cNvSpPr>
          <p:nvPr>
            <p:ph type="title" hasCustomPrompt="1"/>
          </p:nvPr>
        </p:nvSpPr>
        <p:spPr>
          <a:xfrm>
            <a:off x="832248" y="498929"/>
            <a:ext cx="7479506" cy="567873"/>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7" name="Date Placeholder 6">
            <a:extLst>
              <a:ext uri="{FF2B5EF4-FFF2-40B4-BE49-F238E27FC236}">
                <a16:creationId xmlns:a16="http://schemas.microsoft.com/office/drawing/2014/main" id="{A36A6D30-3C9B-4105-8529-1FC3C4799157}"/>
              </a:ext>
            </a:extLst>
          </p:cNvPr>
          <p:cNvSpPr>
            <a:spLocks noGrp="1"/>
          </p:cNvSpPr>
          <p:nvPr>
            <p:ph type="dt" sz="half" idx="10"/>
          </p:nvPr>
        </p:nvSpPr>
        <p:spPr/>
        <p:txBody>
          <a:bodyPr/>
          <a:lstStyle/>
          <a:p>
            <a:r>
              <a:rPr lang="en-US"/>
              <a:t>20XX</a:t>
            </a:r>
            <a:endParaRPr lang="en-US" dirty="0"/>
          </a:p>
        </p:txBody>
      </p:sp>
      <p:sp>
        <p:nvSpPr>
          <p:cNvPr id="8" name="Footer Placeholder 7">
            <a:extLst>
              <a:ext uri="{FF2B5EF4-FFF2-40B4-BE49-F238E27FC236}">
                <a16:creationId xmlns:a16="http://schemas.microsoft.com/office/drawing/2014/main" id="{6F6CE03B-D3BE-49C6-B2A4-0E17803F19AE}"/>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3DEB961D-2B84-4E52-A71A-1C55CFFD8FFB}"/>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3367271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eas of Grow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A794-F088-4753-95A0-021064EE61C0}"/>
              </a:ext>
            </a:extLst>
          </p:cNvPr>
          <p:cNvSpPr>
            <a:spLocks noGrp="1"/>
          </p:cNvSpPr>
          <p:nvPr>
            <p:ph type="title" hasCustomPrompt="1"/>
          </p:nvPr>
        </p:nvSpPr>
        <p:spPr>
          <a:xfrm>
            <a:off x="628650" y="494167"/>
            <a:ext cx="7886700" cy="567873"/>
          </a:xfrm>
          <a:prstGeom prst="rect">
            <a:avLst/>
          </a:prstGeom>
        </p:spPr>
        <p:txBody>
          <a:bodyPr/>
          <a:lstStyle>
            <a:lvl1pPr algn="ctr">
              <a:defRPr sz="2400" cap="all" spc="150" baseline="0">
                <a:solidFill>
                  <a:schemeClr val="accent4"/>
                </a:solidFill>
              </a:defRPr>
            </a:lvl1pPr>
          </a:lstStyle>
          <a:p>
            <a:r>
              <a:rPr lang="en-US" dirty="0"/>
              <a:t>Click to add title</a:t>
            </a:r>
          </a:p>
        </p:txBody>
      </p:sp>
      <p:sp>
        <p:nvSpPr>
          <p:cNvPr id="3" name="Date Placeholder 2">
            <a:extLst>
              <a:ext uri="{FF2B5EF4-FFF2-40B4-BE49-F238E27FC236}">
                <a16:creationId xmlns:a16="http://schemas.microsoft.com/office/drawing/2014/main" id="{57C3E83D-2F76-4F03-9EF6-81DED406531E}"/>
              </a:ext>
            </a:extLst>
          </p:cNvPr>
          <p:cNvSpPr>
            <a:spLocks noGrp="1"/>
          </p:cNvSpPr>
          <p:nvPr>
            <p:ph type="dt" sz="half" idx="10"/>
          </p:nvPr>
        </p:nvSpPr>
        <p:spPr/>
        <p:txBody>
          <a:bodyPr/>
          <a:lstStyle/>
          <a:p>
            <a:r>
              <a:rPr lang="en-US"/>
              <a:t>20XX</a:t>
            </a:r>
            <a:endParaRPr lang="en-US" dirty="0"/>
          </a:p>
        </p:txBody>
      </p:sp>
      <p:sp>
        <p:nvSpPr>
          <p:cNvPr id="4" name="Footer Placeholder 3">
            <a:extLst>
              <a:ext uri="{FF2B5EF4-FFF2-40B4-BE49-F238E27FC236}">
                <a16:creationId xmlns:a16="http://schemas.microsoft.com/office/drawing/2014/main" id="{D3D99F77-FE1A-4CD5-8B1C-50D8981A1EE1}"/>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C84CA1C4-7C3D-4FAE-B5FC-D235F6D9E1E8}"/>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11394882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C8E96375-73CE-4ED7-90B6-293AB27ED0AD}"/>
              </a:ext>
            </a:extLst>
          </p:cNvPr>
          <p:cNvSpPr>
            <a:spLocks noGrp="1"/>
          </p:cNvSpPr>
          <p:nvPr>
            <p:ph type="pic" sz="quarter" idx="13" hasCustomPrompt="1"/>
          </p:nvPr>
        </p:nvSpPr>
        <p:spPr>
          <a:xfrm>
            <a:off x="0" y="0"/>
            <a:ext cx="9144000" cy="6858000"/>
          </a:xfrm>
          <a:prstGeom prst="rect">
            <a:avLst/>
          </a:prstGeom>
        </p:spPr>
        <p:txBody>
          <a:bodyPr/>
          <a:lstStyle>
            <a:lvl1pPr marL="0" indent="0" algn="ctr">
              <a:buNone/>
              <a:defRPr spc="300" baseline="0"/>
            </a:lvl1pPr>
          </a:lstStyle>
          <a:p>
            <a:r>
              <a:rPr lang="en-US" dirty="0"/>
              <a:t>Click to add photo</a:t>
            </a:r>
          </a:p>
        </p:txBody>
      </p:sp>
      <p:sp>
        <p:nvSpPr>
          <p:cNvPr id="15" name="Title 14">
            <a:extLst>
              <a:ext uri="{FF2B5EF4-FFF2-40B4-BE49-F238E27FC236}">
                <a16:creationId xmlns:a16="http://schemas.microsoft.com/office/drawing/2014/main" id="{4E8AED7C-EFC3-4427-AD37-E7AA4AF0CF8C}"/>
              </a:ext>
            </a:extLst>
          </p:cNvPr>
          <p:cNvSpPr>
            <a:spLocks noGrp="1"/>
          </p:cNvSpPr>
          <p:nvPr>
            <p:ph type="title" hasCustomPrompt="1"/>
          </p:nvPr>
        </p:nvSpPr>
        <p:spPr>
          <a:xfrm>
            <a:off x="-1" y="1181911"/>
            <a:ext cx="9144000" cy="3352227"/>
          </a:xfrm>
          <a:custGeom>
            <a:avLst/>
            <a:gdLst>
              <a:gd name="connsiteX0" fmla="*/ 11721830 w 12192000"/>
              <a:gd name="connsiteY0" fmla="*/ 0 h 3352227"/>
              <a:gd name="connsiteX1" fmla="*/ 12192000 w 12192000"/>
              <a:gd name="connsiteY1" fmla="*/ 0 h 3352227"/>
              <a:gd name="connsiteX2" fmla="*/ 12192000 w 12192000"/>
              <a:gd name="connsiteY2" fmla="*/ 3352227 h 3352227"/>
              <a:gd name="connsiteX3" fmla="*/ 11721830 w 12192000"/>
              <a:gd name="connsiteY3" fmla="*/ 3352227 h 3352227"/>
              <a:gd name="connsiteX4" fmla="*/ 0 w 12192000"/>
              <a:gd name="connsiteY4" fmla="*/ 0 h 3352227"/>
              <a:gd name="connsiteX5" fmla="*/ 5525311 w 12192000"/>
              <a:gd name="connsiteY5" fmla="*/ 0 h 3352227"/>
              <a:gd name="connsiteX6" fmla="*/ 5525311 w 12192000"/>
              <a:gd name="connsiteY6" fmla="*/ 3352227 h 3352227"/>
              <a:gd name="connsiteX7" fmla="*/ 0 w 12192000"/>
              <a:gd name="connsiteY7" fmla="*/ 3352227 h 335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352227">
                <a:moveTo>
                  <a:pt x="11721830" y="0"/>
                </a:moveTo>
                <a:lnTo>
                  <a:pt x="12192000" y="0"/>
                </a:lnTo>
                <a:lnTo>
                  <a:pt x="12192000" y="3352227"/>
                </a:lnTo>
                <a:lnTo>
                  <a:pt x="11721830" y="3352227"/>
                </a:lnTo>
                <a:close/>
                <a:moveTo>
                  <a:pt x="0" y="0"/>
                </a:moveTo>
                <a:lnTo>
                  <a:pt x="5525311" y="0"/>
                </a:lnTo>
                <a:lnTo>
                  <a:pt x="5525311" y="3352227"/>
                </a:lnTo>
                <a:lnTo>
                  <a:pt x="0" y="3352227"/>
                </a:lnTo>
                <a:close/>
              </a:path>
            </a:pathLst>
          </a:custGeom>
          <a:solidFill>
            <a:schemeClr val="accent4">
              <a:lumMod val="20000"/>
              <a:lumOff val="80000"/>
              <a:alpha val="85000"/>
            </a:schemeClr>
          </a:solidFill>
        </p:spPr>
        <p:txBody>
          <a:bodyPr lIns="960120" rIns="7315200" anchor="b"/>
          <a:lstStyle>
            <a:lvl1pPr>
              <a:defRPr lang="en-US" sz="2400" cap="all" spc="150" baseline="0" dirty="0"/>
            </a:lvl1pPr>
          </a:lstStyle>
          <a:p>
            <a:pPr marL="0" lvl="0"/>
            <a:r>
              <a:rPr lang="en-US" dirty="0"/>
              <a:t>Click to add title</a:t>
            </a:r>
          </a:p>
        </p:txBody>
      </p:sp>
      <p:sp>
        <p:nvSpPr>
          <p:cNvPr id="16" name="Text Placeholder 15">
            <a:extLst>
              <a:ext uri="{FF2B5EF4-FFF2-40B4-BE49-F238E27FC236}">
                <a16:creationId xmlns:a16="http://schemas.microsoft.com/office/drawing/2014/main" id="{72FF0B66-A4D6-423A-AC8B-48E8CD7DF8B7}"/>
              </a:ext>
            </a:extLst>
          </p:cNvPr>
          <p:cNvSpPr>
            <a:spLocks noGrp="1"/>
          </p:cNvSpPr>
          <p:nvPr>
            <p:ph type="body" sz="quarter" idx="16" hasCustomPrompt="1"/>
          </p:nvPr>
        </p:nvSpPr>
        <p:spPr>
          <a:xfrm>
            <a:off x="-1" y="4534138"/>
            <a:ext cx="9144000" cy="1141953"/>
          </a:xfrm>
          <a:custGeom>
            <a:avLst/>
            <a:gdLst>
              <a:gd name="connsiteX0" fmla="*/ 11721830 w 12192000"/>
              <a:gd name="connsiteY0" fmla="*/ 1 h 1141953"/>
              <a:gd name="connsiteX1" fmla="*/ 12192000 w 12192000"/>
              <a:gd name="connsiteY1" fmla="*/ 1 h 1141953"/>
              <a:gd name="connsiteX2" fmla="*/ 12192000 w 12192000"/>
              <a:gd name="connsiteY2" fmla="*/ 1141953 h 1141953"/>
              <a:gd name="connsiteX3" fmla="*/ 11721830 w 12192000"/>
              <a:gd name="connsiteY3" fmla="*/ 1141953 h 1141953"/>
              <a:gd name="connsiteX4" fmla="*/ 0 w 12192000"/>
              <a:gd name="connsiteY4" fmla="*/ 0 h 1141953"/>
              <a:gd name="connsiteX5" fmla="*/ 5525311 w 12192000"/>
              <a:gd name="connsiteY5" fmla="*/ 0 h 1141953"/>
              <a:gd name="connsiteX6" fmla="*/ 5525311 w 12192000"/>
              <a:gd name="connsiteY6" fmla="*/ 1141952 h 1141953"/>
              <a:gd name="connsiteX7" fmla="*/ 0 w 12192000"/>
              <a:gd name="connsiteY7" fmla="*/ 1141952 h 1141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1141953">
                <a:moveTo>
                  <a:pt x="11721830" y="1"/>
                </a:moveTo>
                <a:lnTo>
                  <a:pt x="12192000" y="1"/>
                </a:lnTo>
                <a:lnTo>
                  <a:pt x="12192000" y="1141953"/>
                </a:lnTo>
                <a:lnTo>
                  <a:pt x="11721830" y="1141953"/>
                </a:lnTo>
                <a:close/>
                <a:moveTo>
                  <a:pt x="0" y="0"/>
                </a:moveTo>
                <a:lnTo>
                  <a:pt x="5525311" y="0"/>
                </a:lnTo>
                <a:lnTo>
                  <a:pt x="5525311" y="1141952"/>
                </a:lnTo>
                <a:lnTo>
                  <a:pt x="0" y="1141952"/>
                </a:lnTo>
                <a:close/>
              </a:path>
            </a:pathLst>
          </a:custGeom>
          <a:solidFill>
            <a:schemeClr val="accent4">
              <a:lumMod val="20000"/>
              <a:lumOff val="80000"/>
              <a:alpha val="85000"/>
            </a:schemeClr>
          </a:solidFill>
        </p:spPr>
        <p:txBody>
          <a:bodyPr lIns="960120" tIns="137160" rIns="6400800" anchor="t"/>
          <a:lstStyle>
            <a:lvl1pPr marL="0" indent="0">
              <a:buNone/>
              <a:defRPr lang="en-US" sz="1500" b="0" i="0" spc="150" baseline="0" dirty="0">
                <a:solidFill>
                  <a:schemeClr val="accent5">
                    <a:lumMod val="50000"/>
                  </a:schemeClr>
                </a:solidFill>
              </a:defRPr>
            </a:lvl1pPr>
          </a:lstStyle>
          <a:p>
            <a:pPr marL="171450" lvl="0" indent="-171450"/>
            <a:r>
              <a:rPr lang="en-US" dirty="0"/>
              <a:t>Click to add name</a:t>
            </a:r>
          </a:p>
        </p:txBody>
      </p:sp>
      <p:sp>
        <p:nvSpPr>
          <p:cNvPr id="2" name="Date Placeholder 1">
            <a:extLst>
              <a:ext uri="{FF2B5EF4-FFF2-40B4-BE49-F238E27FC236}">
                <a16:creationId xmlns:a16="http://schemas.microsoft.com/office/drawing/2014/main" id="{AC52883E-0EA3-4DCA-BB78-AD84BBE53F80}"/>
              </a:ext>
            </a:extLst>
          </p:cNvPr>
          <p:cNvSpPr>
            <a:spLocks noGrp="1"/>
          </p:cNvSpPr>
          <p:nvPr>
            <p:ph type="dt" sz="half" idx="10"/>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a:t>20XX</a:t>
            </a:r>
            <a:endParaRPr lang="en-US" dirty="0"/>
          </a:p>
        </p:txBody>
      </p:sp>
      <p:sp>
        <p:nvSpPr>
          <p:cNvPr id="3" name="Footer Placeholder 2">
            <a:extLst>
              <a:ext uri="{FF2B5EF4-FFF2-40B4-BE49-F238E27FC236}">
                <a16:creationId xmlns:a16="http://schemas.microsoft.com/office/drawing/2014/main" id="{C31860F9-7B15-486D-B68B-1D5E02F61DEA}"/>
              </a:ext>
            </a:extLst>
          </p:cNvPr>
          <p:cNvSpPr>
            <a:spLocks noGrp="1"/>
          </p:cNvSpPr>
          <p:nvPr>
            <p:ph type="ftr" sz="quarter" idx="11"/>
          </p:nvPr>
        </p:nvSpPr>
        <p:spPr/>
        <p:txBody>
          <a:bodyPr/>
          <a:lstStyle>
            <a:lvl1pPr>
              <a:defRPr>
                <a:solidFill>
                  <a:schemeClr val="bg1"/>
                </a:solidFill>
                <a:effectLst>
                  <a:outerShdw blurRad="38100" dist="38100" dir="2700000" algn="tl">
                    <a:srgbClr val="000000">
                      <a:alpha val="43137"/>
                    </a:srgbClr>
                  </a:outerShdw>
                </a:effectLst>
              </a:defRPr>
            </a:lvl1pPr>
          </a:lstStyle>
          <a:p>
            <a:r>
              <a:rPr lang="en-US" dirty="0"/>
              <a:t>PRESENTATION TITLE</a:t>
            </a:r>
          </a:p>
        </p:txBody>
      </p:sp>
      <p:sp>
        <p:nvSpPr>
          <p:cNvPr id="4" name="Slide Number Placeholder 3">
            <a:extLst>
              <a:ext uri="{FF2B5EF4-FFF2-40B4-BE49-F238E27FC236}">
                <a16:creationId xmlns:a16="http://schemas.microsoft.com/office/drawing/2014/main" id="{190B89DE-8ADC-4391-8EAF-C713EA69935F}"/>
              </a:ext>
            </a:extLst>
          </p:cNvPr>
          <p:cNvSpPr>
            <a:spLocks noGrp="1"/>
          </p:cNvSpPr>
          <p:nvPr>
            <p:ph type="sldNum" sz="quarter" idx="12"/>
          </p:nvPr>
        </p:nvSpPr>
        <p:spPr/>
        <p:txBody>
          <a:bodyPr/>
          <a:lstStyle>
            <a:lvl1pPr>
              <a:defRPr>
                <a:solidFill>
                  <a:schemeClr val="bg1"/>
                </a:solidFill>
                <a:effectLst>
                  <a:outerShdw blurRad="38100" dist="38100" dir="2700000" algn="tl">
                    <a:srgbClr val="000000">
                      <a:alpha val="43137"/>
                    </a:srgbClr>
                  </a:outerShdw>
                </a:effectLst>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5800635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_4">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FD93D2BF-453A-45BE-9E29-EC3F8D9F55CE}"/>
              </a:ext>
            </a:extLst>
          </p:cNvPr>
          <p:cNvSpPr>
            <a:spLocks noGrp="1"/>
          </p:cNvSpPr>
          <p:nvPr>
            <p:ph type="title" hasCustomPrompt="1"/>
          </p:nvPr>
        </p:nvSpPr>
        <p:spPr>
          <a:xfrm>
            <a:off x="749884" y="1487528"/>
            <a:ext cx="1936166" cy="1325563"/>
          </a:xfrm>
          <a:prstGeom prst="rect">
            <a:avLst/>
          </a:prstGeom>
        </p:spPr>
        <p:txBody>
          <a:bodyPr anchor="b"/>
          <a:lstStyle>
            <a:lvl1pPr algn="ctr">
              <a:defRPr sz="2400" cap="all" spc="150" baseline="0">
                <a:solidFill>
                  <a:schemeClr val="accent4"/>
                </a:solidFill>
              </a:defRPr>
            </a:lvl1pPr>
          </a:lstStyle>
          <a:p>
            <a:r>
              <a:rPr lang="en-US" dirty="0"/>
              <a:t>Click to add title</a:t>
            </a:r>
          </a:p>
        </p:txBody>
      </p:sp>
      <p:sp>
        <p:nvSpPr>
          <p:cNvPr id="51" name="Picture Placeholder 9">
            <a:extLst>
              <a:ext uri="{FF2B5EF4-FFF2-40B4-BE49-F238E27FC236}">
                <a16:creationId xmlns:a16="http://schemas.microsoft.com/office/drawing/2014/main" id="{C47B8159-559E-42C4-AA5B-7642DE427455}"/>
              </a:ext>
            </a:extLst>
          </p:cNvPr>
          <p:cNvSpPr>
            <a:spLocks noGrp="1"/>
          </p:cNvSpPr>
          <p:nvPr>
            <p:ph type="pic" sz="quarter" idx="23" hasCustomPrompt="1"/>
          </p:nvPr>
        </p:nvSpPr>
        <p:spPr>
          <a:xfrm>
            <a:off x="3595223" y="677420"/>
            <a:ext cx="1768239" cy="1622425"/>
          </a:xfrm>
          <a:prstGeom prst="rect">
            <a:avLst/>
          </a:prstGeom>
        </p:spPr>
        <p:txBody>
          <a:bodyPr/>
          <a:lstStyle>
            <a:lvl1pPr marL="0" indent="0" algn="ctr">
              <a:buNone/>
              <a:defRPr/>
            </a:lvl1pPr>
          </a:lstStyle>
          <a:p>
            <a:r>
              <a:rPr lang="en-US" dirty="0"/>
              <a:t>Click to add photo</a:t>
            </a:r>
          </a:p>
        </p:txBody>
      </p:sp>
      <p:sp>
        <p:nvSpPr>
          <p:cNvPr id="52" name="Text Placeholder 17">
            <a:extLst>
              <a:ext uri="{FF2B5EF4-FFF2-40B4-BE49-F238E27FC236}">
                <a16:creationId xmlns:a16="http://schemas.microsoft.com/office/drawing/2014/main" id="{9E9FA76D-767D-4F48-9238-F384F4D41696}"/>
              </a:ext>
            </a:extLst>
          </p:cNvPr>
          <p:cNvSpPr>
            <a:spLocks noGrp="1"/>
          </p:cNvSpPr>
          <p:nvPr>
            <p:ph type="body" sz="quarter" idx="24" hasCustomPrompt="1"/>
          </p:nvPr>
        </p:nvSpPr>
        <p:spPr>
          <a:xfrm>
            <a:off x="3595221" y="2299843"/>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3" name="Text Placeholder 17">
            <a:extLst>
              <a:ext uri="{FF2B5EF4-FFF2-40B4-BE49-F238E27FC236}">
                <a16:creationId xmlns:a16="http://schemas.microsoft.com/office/drawing/2014/main" id="{40F2B787-B1D2-493C-ABA2-D6E69C4800D1}"/>
              </a:ext>
            </a:extLst>
          </p:cNvPr>
          <p:cNvSpPr>
            <a:spLocks noGrp="1"/>
          </p:cNvSpPr>
          <p:nvPr>
            <p:ph type="body" sz="quarter" idx="25" hasCustomPrompt="1"/>
          </p:nvPr>
        </p:nvSpPr>
        <p:spPr>
          <a:xfrm>
            <a:off x="3595221" y="2774991"/>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4" name="Picture Placeholder 9">
            <a:extLst>
              <a:ext uri="{FF2B5EF4-FFF2-40B4-BE49-F238E27FC236}">
                <a16:creationId xmlns:a16="http://schemas.microsoft.com/office/drawing/2014/main" id="{7FCC4980-412C-49F7-BF30-8693DD9EAC03}"/>
              </a:ext>
            </a:extLst>
          </p:cNvPr>
          <p:cNvSpPr>
            <a:spLocks noGrp="1"/>
          </p:cNvSpPr>
          <p:nvPr>
            <p:ph type="pic" sz="quarter" idx="26" hasCustomPrompt="1"/>
          </p:nvPr>
        </p:nvSpPr>
        <p:spPr>
          <a:xfrm>
            <a:off x="5573831" y="677420"/>
            <a:ext cx="1768239" cy="1622425"/>
          </a:xfrm>
          <a:prstGeom prst="rect">
            <a:avLst/>
          </a:prstGeom>
        </p:spPr>
        <p:txBody>
          <a:bodyPr/>
          <a:lstStyle>
            <a:lvl1pPr marL="0" indent="0" algn="ctr">
              <a:buNone/>
              <a:defRPr/>
            </a:lvl1pPr>
          </a:lstStyle>
          <a:p>
            <a:r>
              <a:rPr lang="en-US" dirty="0"/>
              <a:t>Click to add photo</a:t>
            </a:r>
          </a:p>
        </p:txBody>
      </p:sp>
      <p:sp>
        <p:nvSpPr>
          <p:cNvPr id="55" name="Text Placeholder 17">
            <a:extLst>
              <a:ext uri="{FF2B5EF4-FFF2-40B4-BE49-F238E27FC236}">
                <a16:creationId xmlns:a16="http://schemas.microsoft.com/office/drawing/2014/main" id="{B9BD60DD-95CB-47D1-9C2F-5ACD38820662}"/>
              </a:ext>
            </a:extLst>
          </p:cNvPr>
          <p:cNvSpPr>
            <a:spLocks noGrp="1"/>
          </p:cNvSpPr>
          <p:nvPr>
            <p:ph type="body" sz="quarter" idx="27" hasCustomPrompt="1"/>
          </p:nvPr>
        </p:nvSpPr>
        <p:spPr>
          <a:xfrm>
            <a:off x="5573829" y="2299843"/>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6" name="Text Placeholder 17">
            <a:extLst>
              <a:ext uri="{FF2B5EF4-FFF2-40B4-BE49-F238E27FC236}">
                <a16:creationId xmlns:a16="http://schemas.microsoft.com/office/drawing/2014/main" id="{19FF93B2-766D-4558-94BE-49F215C0FF7B}"/>
              </a:ext>
            </a:extLst>
          </p:cNvPr>
          <p:cNvSpPr>
            <a:spLocks noGrp="1"/>
          </p:cNvSpPr>
          <p:nvPr>
            <p:ph type="body" sz="quarter" idx="28" hasCustomPrompt="1"/>
          </p:nvPr>
        </p:nvSpPr>
        <p:spPr>
          <a:xfrm>
            <a:off x="5573829" y="2774991"/>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7" name="Picture Placeholder 9">
            <a:extLst>
              <a:ext uri="{FF2B5EF4-FFF2-40B4-BE49-F238E27FC236}">
                <a16:creationId xmlns:a16="http://schemas.microsoft.com/office/drawing/2014/main" id="{F16F9FCC-4EE2-4D18-8257-694E9C80F547}"/>
              </a:ext>
            </a:extLst>
          </p:cNvPr>
          <p:cNvSpPr>
            <a:spLocks noGrp="1"/>
          </p:cNvSpPr>
          <p:nvPr>
            <p:ph type="pic" sz="quarter" idx="32" hasCustomPrompt="1"/>
          </p:nvPr>
        </p:nvSpPr>
        <p:spPr>
          <a:xfrm>
            <a:off x="3595223" y="3250139"/>
            <a:ext cx="1768239" cy="1622425"/>
          </a:xfrm>
          <a:prstGeom prst="rect">
            <a:avLst/>
          </a:prstGeom>
        </p:spPr>
        <p:txBody>
          <a:bodyPr/>
          <a:lstStyle>
            <a:lvl1pPr marL="0" indent="0" algn="ctr">
              <a:buNone/>
              <a:defRPr/>
            </a:lvl1pPr>
          </a:lstStyle>
          <a:p>
            <a:r>
              <a:rPr lang="en-US" dirty="0"/>
              <a:t>Click to add photo</a:t>
            </a:r>
          </a:p>
        </p:txBody>
      </p:sp>
      <p:sp>
        <p:nvSpPr>
          <p:cNvPr id="58" name="Text Placeholder 17">
            <a:extLst>
              <a:ext uri="{FF2B5EF4-FFF2-40B4-BE49-F238E27FC236}">
                <a16:creationId xmlns:a16="http://schemas.microsoft.com/office/drawing/2014/main" id="{F434B9BC-2EC7-4433-BAA8-039EB5BED5C0}"/>
              </a:ext>
            </a:extLst>
          </p:cNvPr>
          <p:cNvSpPr>
            <a:spLocks noGrp="1"/>
          </p:cNvSpPr>
          <p:nvPr>
            <p:ph type="body" sz="quarter" idx="33" hasCustomPrompt="1"/>
          </p:nvPr>
        </p:nvSpPr>
        <p:spPr>
          <a:xfrm>
            <a:off x="3595221" y="4872562"/>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59" name="Text Placeholder 17">
            <a:extLst>
              <a:ext uri="{FF2B5EF4-FFF2-40B4-BE49-F238E27FC236}">
                <a16:creationId xmlns:a16="http://schemas.microsoft.com/office/drawing/2014/main" id="{6F08FB05-53FB-4C19-A35C-592C4DFDFF46}"/>
              </a:ext>
            </a:extLst>
          </p:cNvPr>
          <p:cNvSpPr>
            <a:spLocks noGrp="1"/>
          </p:cNvSpPr>
          <p:nvPr>
            <p:ph type="body" sz="quarter" idx="34" hasCustomPrompt="1"/>
          </p:nvPr>
        </p:nvSpPr>
        <p:spPr>
          <a:xfrm>
            <a:off x="3595221" y="5347710"/>
            <a:ext cx="1768239" cy="475147"/>
          </a:xfrm>
          <a:prstGeom prst="rect">
            <a:avLst/>
          </a:prstGeom>
        </p:spPr>
        <p:txBody>
          <a:bodyPr/>
          <a:lstStyle>
            <a:lvl1pPr marL="0" indent="0" algn="ctr">
              <a:lnSpc>
                <a:spcPct val="100000"/>
              </a:lnSpc>
              <a:spcBef>
                <a:spcPts val="0"/>
              </a:spcBef>
              <a:buNone/>
              <a:defRPr sz="900" b="0" i="0" cap="none" spc="150" baseline="0"/>
            </a:lvl1pPr>
          </a:lstStyle>
          <a:p>
            <a:pPr lvl="0"/>
            <a:r>
              <a:rPr lang="en-US" dirty="0"/>
              <a:t>Click to title</a:t>
            </a:r>
          </a:p>
        </p:txBody>
      </p:sp>
      <p:sp>
        <p:nvSpPr>
          <p:cNvPr id="60" name="Picture Placeholder 9">
            <a:extLst>
              <a:ext uri="{FF2B5EF4-FFF2-40B4-BE49-F238E27FC236}">
                <a16:creationId xmlns:a16="http://schemas.microsoft.com/office/drawing/2014/main" id="{9589D7D2-07DF-415C-A139-E911869A1BCC}"/>
              </a:ext>
            </a:extLst>
          </p:cNvPr>
          <p:cNvSpPr>
            <a:spLocks noGrp="1"/>
          </p:cNvSpPr>
          <p:nvPr>
            <p:ph type="pic" sz="quarter" idx="35" hasCustomPrompt="1"/>
          </p:nvPr>
        </p:nvSpPr>
        <p:spPr>
          <a:xfrm>
            <a:off x="5573831" y="3250139"/>
            <a:ext cx="1768239" cy="1622425"/>
          </a:xfrm>
          <a:prstGeom prst="rect">
            <a:avLst/>
          </a:prstGeom>
        </p:spPr>
        <p:txBody>
          <a:bodyPr/>
          <a:lstStyle>
            <a:lvl1pPr marL="0" indent="0" algn="ctr">
              <a:buNone/>
              <a:defRPr/>
            </a:lvl1pPr>
          </a:lstStyle>
          <a:p>
            <a:r>
              <a:rPr lang="en-US" dirty="0"/>
              <a:t>Click to add photo</a:t>
            </a:r>
          </a:p>
        </p:txBody>
      </p:sp>
      <p:sp>
        <p:nvSpPr>
          <p:cNvPr id="61" name="Text Placeholder 17">
            <a:extLst>
              <a:ext uri="{FF2B5EF4-FFF2-40B4-BE49-F238E27FC236}">
                <a16:creationId xmlns:a16="http://schemas.microsoft.com/office/drawing/2014/main" id="{E622F2E3-2C07-4ABC-A803-40361BBB7386}"/>
              </a:ext>
            </a:extLst>
          </p:cNvPr>
          <p:cNvSpPr>
            <a:spLocks noGrp="1"/>
          </p:cNvSpPr>
          <p:nvPr>
            <p:ph type="body" sz="quarter" idx="36" hasCustomPrompt="1"/>
          </p:nvPr>
        </p:nvSpPr>
        <p:spPr>
          <a:xfrm>
            <a:off x="5573829" y="4872562"/>
            <a:ext cx="1768239" cy="475149"/>
          </a:xfrm>
          <a:prstGeom prst="rect">
            <a:avLst/>
          </a:prstGeom>
        </p:spPr>
        <p:txBody>
          <a:bodyPr anchor="b"/>
          <a:lstStyle>
            <a:lvl1pPr marL="0" indent="0" algn="ctr">
              <a:buNone/>
              <a:defRPr sz="1200" cap="all" spc="150" baseline="0">
                <a:solidFill>
                  <a:schemeClr val="accent4"/>
                </a:solidFill>
              </a:defRPr>
            </a:lvl1pPr>
          </a:lstStyle>
          <a:p>
            <a:pPr lvl="0"/>
            <a:r>
              <a:rPr lang="en-US" dirty="0"/>
              <a:t>Click to add name</a:t>
            </a:r>
          </a:p>
        </p:txBody>
      </p:sp>
      <p:sp>
        <p:nvSpPr>
          <p:cNvPr id="62" name="Text Placeholder 17">
            <a:extLst>
              <a:ext uri="{FF2B5EF4-FFF2-40B4-BE49-F238E27FC236}">
                <a16:creationId xmlns:a16="http://schemas.microsoft.com/office/drawing/2014/main" id="{B505FD93-2404-46B6-9EE0-9CABFC5233ED}"/>
              </a:ext>
            </a:extLst>
          </p:cNvPr>
          <p:cNvSpPr>
            <a:spLocks noGrp="1"/>
          </p:cNvSpPr>
          <p:nvPr>
            <p:ph type="body" sz="quarter" idx="37" hasCustomPrompt="1"/>
          </p:nvPr>
        </p:nvSpPr>
        <p:spPr>
          <a:xfrm>
            <a:off x="5573829" y="5347710"/>
            <a:ext cx="1768239" cy="475147"/>
          </a:xfrm>
          <a:prstGeom prst="rect">
            <a:avLst/>
          </a:prstGeom>
        </p:spPr>
        <p:txBody>
          <a:bodyPr/>
          <a:lstStyle>
            <a:lvl1pPr marL="0" indent="0" algn="ctr">
              <a:buNone/>
              <a:defRPr sz="900" b="0" i="0" cap="none" spc="150" baseline="0"/>
            </a:lvl1pPr>
          </a:lstStyle>
          <a:p>
            <a:pPr lvl="0"/>
            <a:r>
              <a:rPr lang="en-US" dirty="0"/>
              <a:t>Click to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780753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_6">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5886F38-E337-4504-BF25-D65176023E6B}"/>
              </a:ext>
              <a:ext uri="{C183D7F6-B498-43B3-948B-1728B52AA6E4}">
                <adec:decorative xmlns:adec="http://schemas.microsoft.com/office/drawing/2017/decorative" val="1"/>
              </a:ext>
            </a:extLst>
          </p:cNvPr>
          <p:cNvSpPr/>
          <p:nvPr userDrawn="1"/>
        </p:nvSpPr>
        <p:spPr>
          <a:xfrm>
            <a:off x="0" y="4274261"/>
            <a:ext cx="9144000" cy="2583739"/>
          </a:xfrm>
          <a:prstGeom prst="rect">
            <a:avLst/>
          </a:prstGeom>
          <a:solidFill>
            <a:schemeClr val="accent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a:extLst>
              <a:ext uri="{FF2B5EF4-FFF2-40B4-BE49-F238E27FC236}">
                <a16:creationId xmlns:a16="http://schemas.microsoft.com/office/drawing/2014/main" id="{850116A5-69B8-43BF-B141-AC2A4B6CEB97}"/>
              </a:ext>
            </a:extLst>
          </p:cNvPr>
          <p:cNvSpPr>
            <a:spLocks noGrp="1"/>
          </p:cNvSpPr>
          <p:nvPr>
            <p:ph type="title" hasCustomPrompt="1"/>
          </p:nvPr>
        </p:nvSpPr>
        <p:spPr>
          <a:xfrm>
            <a:off x="252163" y="1207697"/>
            <a:ext cx="2227617" cy="1622912"/>
          </a:xfrm>
          <a:prstGeom prst="rect">
            <a:avLst/>
          </a:prstGeom>
        </p:spPr>
        <p:txBody>
          <a:bodyPr anchor="b"/>
          <a:lstStyle>
            <a:lvl1pPr algn="ctr">
              <a:defRPr sz="2400" cap="all" spc="150" baseline="0">
                <a:solidFill>
                  <a:schemeClr val="accent4"/>
                </a:solidFill>
              </a:defRPr>
            </a:lvl1pPr>
          </a:lstStyle>
          <a:p>
            <a:r>
              <a:rPr lang="en-US" dirty="0"/>
              <a:t>Click to add title</a:t>
            </a:r>
          </a:p>
        </p:txBody>
      </p:sp>
      <p:sp>
        <p:nvSpPr>
          <p:cNvPr id="10" name="Picture Placeholder 9">
            <a:extLst>
              <a:ext uri="{FF2B5EF4-FFF2-40B4-BE49-F238E27FC236}">
                <a16:creationId xmlns:a16="http://schemas.microsoft.com/office/drawing/2014/main" id="{6D283EBF-8FBA-4A7A-9DCE-23E0BF7F6AAC}"/>
              </a:ext>
            </a:extLst>
          </p:cNvPr>
          <p:cNvSpPr>
            <a:spLocks noGrp="1"/>
          </p:cNvSpPr>
          <p:nvPr>
            <p:ph type="pic" sz="quarter" idx="15" hasCustomPrompt="1"/>
          </p:nvPr>
        </p:nvSpPr>
        <p:spPr>
          <a:xfrm>
            <a:off x="2835415" y="1153717"/>
            <a:ext cx="1059038" cy="1147276"/>
          </a:xfrm>
          <a:prstGeom prst="rect">
            <a:avLst/>
          </a:prstGeom>
        </p:spPr>
        <p:txBody>
          <a:bodyPr/>
          <a:lstStyle>
            <a:lvl1pPr marL="0" indent="0" algn="ctr">
              <a:buNone/>
              <a:defRPr/>
            </a:lvl1pPr>
          </a:lstStyle>
          <a:p>
            <a:r>
              <a:rPr lang="en-US" dirty="0"/>
              <a:t>Click to add photo</a:t>
            </a:r>
          </a:p>
        </p:txBody>
      </p:sp>
      <p:sp>
        <p:nvSpPr>
          <p:cNvPr id="18" name="Text Placeholder 17">
            <a:extLst>
              <a:ext uri="{FF2B5EF4-FFF2-40B4-BE49-F238E27FC236}">
                <a16:creationId xmlns:a16="http://schemas.microsoft.com/office/drawing/2014/main" id="{48D76D02-A6E3-446F-B85B-CAD9ED06415D}"/>
              </a:ext>
            </a:extLst>
          </p:cNvPr>
          <p:cNvSpPr>
            <a:spLocks noGrp="1"/>
          </p:cNvSpPr>
          <p:nvPr>
            <p:ph type="body" sz="quarter" idx="21" hasCustomPrompt="1"/>
          </p:nvPr>
        </p:nvSpPr>
        <p:spPr>
          <a:xfrm>
            <a:off x="2588800"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9" name="Text Placeholder 17">
            <a:extLst>
              <a:ext uri="{FF2B5EF4-FFF2-40B4-BE49-F238E27FC236}">
                <a16:creationId xmlns:a16="http://schemas.microsoft.com/office/drawing/2014/main" id="{90954B1A-CAD7-4645-A1B3-1A5EFD54C975}"/>
              </a:ext>
            </a:extLst>
          </p:cNvPr>
          <p:cNvSpPr>
            <a:spLocks noGrp="1"/>
          </p:cNvSpPr>
          <p:nvPr>
            <p:ph type="body" sz="quarter" idx="22" hasCustomPrompt="1"/>
          </p:nvPr>
        </p:nvSpPr>
        <p:spPr>
          <a:xfrm>
            <a:off x="2588800"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28" name="Picture Placeholder 9">
            <a:extLst>
              <a:ext uri="{FF2B5EF4-FFF2-40B4-BE49-F238E27FC236}">
                <a16:creationId xmlns:a16="http://schemas.microsoft.com/office/drawing/2014/main" id="{D517EAC0-89E0-4247-B048-92F65C868A7E}"/>
              </a:ext>
            </a:extLst>
          </p:cNvPr>
          <p:cNvSpPr>
            <a:spLocks noGrp="1"/>
          </p:cNvSpPr>
          <p:nvPr>
            <p:ph type="pic" sz="quarter" idx="38" hasCustomPrompt="1"/>
          </p:nvPr>
        </p:nvSpPr>
        <p:spPr>
          <a:xfrm>
            <a:off x="4418944" y="1153717"/>
            <a:ext cx="1059038" cy="1147276"/>
          </a:xfrm>
          <a:prstGeom prst="rect">
            <a:avLst/>
          </a:prstGeom>
        </p:spPr>
        <p:txBody>
          <a:bodyPr/>
          <a:lstStyle>
            <a:lvl1pPr marL="0" indent="0" algn="ctr">
              <a:buNone/>
              <a:defRPr/>
            </a:lvl1pPr>
          </a:lstStyle>
          <a:p>
            <a:r>
              <a:rPr lang="en-US" dirty="0"/>
              <a:t>Click to add photo</a:t>
            </a:r>
          </a:p>
        </p:txBody>
      </p:sp>
      <p:sp>
        <p:nvSpPr>
          <p:cNvPr id="11" name="Text Placeholder 17">
            <a:extLst>
              <a:ext uri="{FF2B5EF4-FFF2-40B4-BE49-F238E27FC236}">
                <a16:creationId xmlns:a16="http://schemas.microsoft.com/office/drawing/2014/main" id="{7F5710E0-5399-4C8A-9D92-390195CB6F27}"/>
              </a:ext>
            </a:extLst>
          </p:cNvPr>
          <p:cNvSpPr>
            <a:spLocks noGrp="1"/>
          </p:cNvSpPr>
          <p:nvPr>
            <p:ph type="body" sz="quarter" idx="24" hasCustomPrompt="1"/>
          </p:nvPr>
        </p:nvSpPr>
        <p:spPr>
          <a:xfrm>
            <a:off x="4172329"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2" name="Text Placeholder 17">
            <a:extLst>
              <a:ext uri="{FF2B5EF4-FFF2-40B4-BE49-F238E27FC236}">
                <a16:creationId xmlns:a16="http://schemas.microsoft.com/office/drawing/2014/main" id="{019883F1-27DD-46A1-AD71-3AE14256007E}"/>
              </a:ext>
            </a:extLst>
          </p:cNvPr>
          <p:cNvSpPr>
            <a:spLocks noGrp="1"/>
          </p:cNvSpPr>
          <p:nvPr>
            <p:ph type="body" sz="quarter" idx="25" hasCustomPrompt="1"/>
          </p:nvPr>
        </p:nvSpPr>
        <p:spPr>
          <a:xfrm>
            <a:off x="4172329"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29" name="Picture Placeholder 9">
            <a:extLst>
              <a:ext uri="{FF2B5EF4-FFF2-40B4-BE49-F238E27FC236}">
                <a16:creationId xmlns:a16="http://schemas.microsoft.com/office/drawing/2014/main" id="{7847BEB8-AC95-445E-AFB4-34B7658BB992}"/>
              </a:ext>
            </a:extLst>
          </p:cNvPr>
          <p:cNvSpPr>
            <a:spLocks noGrp="1"/>
          </p:cNvSpPr>
          <p:nvPr>
            <p:ph type="pic" sz="quarter" idx="39" hasCustomPrompt="1"/>
          </p:nvPr>
        </p:nvSpPr>
        <p:spPr>
          <a:xfrm>
            <a:off x="6002473" y="1153717"/>
            <a:ext cx="1059037" cy="1147276"/>
          </a:xfrm>
          <a:prstGeom prst="rect">
            <a:avLst/>
          </a:prstGeom>
        </p:spPr>
        <p:txBody>
          <a:bodyPr/>
          <a:lstStyle>
            <a:lvl1pPr marL="0" indent="0" algn="ctr">
              <a:buNone/>
              <a:defRPr/>
            </a:lvl1pPr>
          </a:lstStyle>
          <a:p>
            <a:r>
              <a:rPr lang="en-US" dirty="0"/>
              <a:t>Click to add photo</a:t>
            </a:r>
          </a:p>
        </p:txBody>
      </p:sp>
      <p:sp>
        <p:nvSpPr>
          <p:cNvPr id="14" name="Text Placeholder 17">
            <a:extLst>
              <a:ext uri="{FF2B5EF4-FFF2-40B4-BE49-F238E27FC236}">
                <a16:creationId xmlns:a16="http://schemas.microsoft.com/office/drawing/2014/main" id="{82B5CAB5-1932-4DC0-BBBD-8ABA7C5D5DED}"/>
              </a:ext>
            </a:extLst>
          </p:cNvPr>
          <p:cNvSpPr>
            <a:spLocks noGrp="1"/>
          </p:cNvSpPr>
          <p:nvPr>
            <p:ph type="body" sz="quarter" idx="27" hasCustomPrompt="1"/>
          </p:nvPr>
        </p:nvSpPr>
        <p:spPr>
          <a:xfrm>
            <a:off x="5755857"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15" name="Text Placeholder 17">
            <a:extLst>
              <a:ext uri="{FF2B5EF4-FFF2-40B4-BE49-F238E27FC236}">
                <a16:creationId xmlns:a16="http://schemas.microsoft.com/office/drawing/2014/main" id="{E248F87C-2911-41CB-A4BD-6ECD4E13B8C6}"/>
              </a:ext>
            </a:extLst>
          </p:cNvPr>
          <p:cNvSpPr>
            <a:spLocks noGrp="1"/>
          </p:cNvSpPr>
          <p:nvPr>
            <p:ph type="body" sz="quarter" idx="28" hasCustomPrompt="1"/>
          </p:nvPr>
        </p:nvSpPr>
        <p:spPr>
          <a:xfrm>
            <a:off x="5755857"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7" name="Picture Placeholder 9">
            <a:extLst>
              <a:ext uri="{FF2B5EF4-FFF2-40B4-BE49-F238E27FC236}">
                <a16:creationId xmlns:a16="http://schemas.microsoft.com/office/drawing/2014/main" id="{7B6B3681-1E21-44DA-AADA-F5E638A87423}"/>
              </a:ext>
            </a:extLst>
          </p:cNvPr>
          <p:cNvSpPr>
            <a:spLocks noGrp="1"/>
          </p:cNvSpPr>
          <p:nvPr>
            <p:ph type="pic" sz="quarter" idx="47" hasCustomPrompt="1"/>
          </p:nvPr>
        </p:nvSpPr>
        <p:spPr>
          <a:xfrm>
            <a:off x="7586001" y="1153717"/>
            <a:ext cx="1059037" cy="1147276"/>
          </a:xfrm>
          <a:prstGeom prst="rect">
            <a:avLst/>
          </a:prstGeom>
        </p:spPr>
        <p:txBody>
          <a:bodyPr/>
          <a:lstStyle>
            <a:lvl1pPr marL="0" indent="0" algn="ctr">
              <a:buNone/>
              <a:defRPr/>
            </a:lvl1pPr>
          </a:lstStyle>
          <a:p>
            <a:r>
              <a:rPr lang="en-US" dirty="0"/>
              <a:t>Click to add photo</a:t>
            </a:r>
          </a:p>
        </p:txBody>
      </p:sp>
      <p:sp>
        <p:nvSpPr>
          <p:cNvPr id="33" name="Text Placeholder 17">
            <a:extLst>
              <a:ext uri="{FF2B5EF4-FFF2-40B4-BE49-F238E27FC236}">
                <a16:creationId xmlns:a16="http://schemas.microsoft.com/office/drawing/2014/main" id="{2D88AD4B-15C6-42C2-B9A5-BD645DA67D7E}"/>
              </a:ext>
            </a:extLst>
          </p:cNvPr>
          <p:cNvSpPr>
            <a:spLocks noGrp="1"/>
          </p:cNvSpPr>
          <p:nvPr>
            <p:ph type="body" sz="quarter" idx="43" hasCustomPrompt="1"/>
          </p:nvPr>
        </p:nvSpPr>
        <p:spPr>
          <a:xfrm>
            <a:off x="7339384" y="2299843"/>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34" name="Text Placeholder 17">
            <a:extLst>
              <a:ext uri="{FF2B5EF4-FFF2-40B4-BE49-F238E27FC236}">
                <a16:creationId xmlns:a16="http://schemas.microsoft.com/office/drawing/2014/main" id="{D79E337C-DD94-4BC6-9F28-69AC04CD2B3E}"/>
              </a:ext>
            </a:extLst>
          </p:cNvPr>
          <p:cNvSpPr>
            <a:spLocks noGrp="1"/>
          </p:cNvSpPr>
          <p:nvPr>
            <p:ph type="body" sz="quarter" idx="44" hasCustomPrompt="1"/>
          </p:nvPr>
        </p:nvSpPr>
        <p:spPr>
          <a:xfrm>
            <a:off x="7339384" y="2774992"/>
            <a:ext cx="1552268" cy="672127"/>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0" name="Picture Placeholder 9">
            <a:extLst>
              <a:ext uri="{FF2B5EF4-FFF2-40B4-BE49-F238E27FC236}">
                <a16:creationId xmlns:a16="http://schemas.microsoft.com/office/drawing/2014/main" id="{B50A84FF-F66B-4AB8-837C-E3025F19E9C0}"/>
              </a:ext>
            </a:extLst>
          </p:cNvPr>
          <p:cNvSpPr>
            <a:spLocks noGrp="1"/>
          </p:cNvSpPr>
          <p:nvPr>
            <p:ph type="pic" sz="quarter" idx="40" hasCustomPrompt="1"/>
          </p:nvPr>
        </p:nvSpPr>
        <p:spPr>
          <a:xfrm>
            <a:off x="2835415" y="3614936"/>
            <a:ext cx="1059038" cy="1147276"/>
          </a:xfrm>
          <a:prstGeom prst="rect">
            <a:avLst/>
          </a:prstGeom>
        </p:spPr>
        <p:txBody>
          <a:bodyPr/>
          <a:lstStyle>
            <a:lvl1pPr marL="0" indent="0" algn="ctr">
              <a:buNone/>
              <a:defRPr/>
            </a:lvl1pPr>
          </a:lstStyle>
          <a:p>
            <a:r>
              <a:rPr lang="en-US" dirty="0"/>
              <a:t>Click to add photo</a:t>
            </a:r>
          </a:p>
        </p:txBody>
      </p:sp>
      <p:sp>
        <p:nvSpPr>
          <p:cNvPr id="17" name="Text Placeholder 17">
            <a:extLst>
              <a:ext uri="{FF2B5EF4-FFF2-40B4-BE49-F238E27FC236}">
                <a16:creationId xmlns:a16="http://schemas.microsoft.com/office/drawing/2014/main" id="{540D9937-87C5-40B3-86E6-F1CBFCA40CA0}"/>
              </a:ext>
            </a:extLst>
          </p:cNvPr>
          <p:cNvSpPr>
            <a:spLocks noGrp="1"/>
          </p:cNvSpPr>
          <p:nvPr>
            <p:ph type="body" sz="quarter" idx="30" hasCustomPrompt="1"/>
          </p:nvPr>
        </p:nvSpPr>
        <p:spPr>
          <a:xfrm>
            <a:off x="2588800" y="4767398"/>
            <a:ext cx="1552268" cy="476403"/>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0" name="Text Placeholder 17">
            <a:extLst>
              <a:ext uri="{FF2B5EF4-FFF2-40B4-BE49-F238E27FC236}">
                <a16:creationId xmlns:a16="http://schemas.microsoft.com/office/drawing/2014/main" id="{C81570DE-3568-4F16-9DF8-269B29DDE60E}"/>
              </a:ext>
            </a:extLst>
          </p:cNvPr>
          <p:cNvSpPr>
            <a:spLocks noGrp="1"/>
          </p:cNvSpPr>
          <p:nvPr>
            <p:ph type="body" sz="quarter" idx="31" hasCustomPrompt="1"/>
          </p:nvPr>
        </p:nvSpPr>
        <p:spPr>
          <a:xfrm>
            <a:off x="2588800" y="5242840"/>
            <a:ext cx="1552268" cy="697196"/>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1" name="Picture Placeholder 9">
            <a:extLst>
              <a:ext uri="{FF2B5EF4-FFF2-40B4-BE49-F238E27FC236}">
                <a16:creationId xmlns:a16="http://schemas.microsoft.com/office/drawing/2014/main" id="{41C26642-ECFF-4F11-B242-BBBA5D672DA0}"/>
              </a:ext>
            </a:extLst>
          </p:cNvPr>
          <p:cNvSpPr>
            <a:spLocks noGrp="1"/>
          </p:cNvSpPr>
          <p:nvPr>
            <p:ph type="pic" sz="quarter" idx="41" hasCustomPrompt="1"/>
          </p:nvPr>
        </p:nvSpPr>
        <p:spPr>
          <a:xfrm>
            <a:off x="4418944" y="3614936"/>
            <a:ext cx="1059038" cy="1147276"/>
          </a:xfrm>
          <a:prstGeom prst="rect">
            <a:avLst/>
          </a:prstGeom>
        </p:spPr>
        <p:txBody>
          <a:bodyPr/>
          <a:lstStyle>
            <a:lvl1pPr marL="0" indent="0" algn="ctr">
              <a:buNone/>
              <a:defRPr/>
            </a:lvl1pPr>
          </a:lstStyle>
          <a:p>
            <a:r>
              <a:rPr lang="en-US" dirty="0"/>
              <a:t>Click to add photo</a:t>
            </a:r>
          </a:p>
        </p:txBody>
      </p:sp>
      <p:sp>
        <p:nvSpPr>
          <p:cNvPr id="22" name="Text Placeholder 17">
            <a:extLst>
              <a:ext uri="{FF2B5EF4-FFF2-40B4-BE49-F238E27FC236}">
                <a16:creationId xmlns:a16="http://schemas.microsoft.com/office/drawing/2014/main" id="{5E4E35F3-EC7A-489D-985F-0CA9F0402B0D}"/>
              </a:ext>
            </a:extLst>
          </p:cNvPr>
          <p:cNvSpPr>
            <a:spLocks noGrp="1"/>
          </p:cNvSpPr>
          <p:nvPr>
            <p:ph type="body" sz="quarter" idx="33" hasCustomPrompt="1"/>
          </p:nvPr>
        </p:nvSpPr>
        <p:spPr>
          <a:xfrm>
            <a:off x="4172329"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3" name="Text Placeholder 17">
            <a:extLst>
              <a:ext uri="{FF2B5EF4-FFF2-40B4-BE49-F238E27FC236}">
                <a16:creationId xmlns:a16="http://schemas.microsoft.com/office/drawing/2014/main" id="{55AFBE6C-8E28-48EC-8798-5E463B8E47ED}"/>
              </a:ext>
            </a:extLst>
          </p:cNvPr>
          <p:cNvSpPr>
            <a:spLocks noGrp="1"/>
          </p:cNvSpPr>
          <p:nvPr>
            <p:ph type="body" sz="quarter" idx="34" hasCustomPrompt="1"/>
          </p:nvPr>
        </p:nvSpPr>
        <p:spPr>
          <a:xfrm>
            <a:off x="4172329"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2" name="Picture Placeholder 9">
            <a:extLst>
              <a:ext uri="{FF2B5EF4-FFF2-40B4-BE49-F238E27FC236}">
                <a16:creationId xmlns:a16="http://schemas.microsoft.com/office/drawing/2014/main" id="{BCC40003-8966-4A03-9C79-EB95966FFE0C}"/>
              </a:ext>
            </a:extLst>
          </p:cNvPr>
          <p:cNvSpPr>
            <a:spLocks noGrp="1"/>
          </p:cNvSpPr>
          <p:nvPr>
            <p:ph type="pic" sz="quarter" idx="42" hasCustomPrompt="1"/>
          </p:nvPr>
        </p:nvSpPr>
        <p:spPr>
          <a:xfrm>
            <a:off x="6002473" y="3614936"/>
            <a:ext cx="1059037" cy="1147276"/>
          </a:xfrm>
          <a:prstGeom prst="rect">
            <a:avLst/>
          </a:prstGeom>
        </p:spPr>
        <p:txBody>
          <a:bodyPr/>
          <a:lstStyle>
            <a:lvl1pPr marL="0" indent="0" algn="ctr">
              <a:buNone/>
              <a:defRPr/>
            </a:lvl1pPr>
          </a:lstStyle>
          <a:p>
            <a:r>
              <a:rPr lang="en-US" dirty="0"/>
              <a:t>Click to add photo</a:t>
            </a:r>
          </a:p>
        </p:txBody>
      </p:sp>
      <p:sp>
        <p:nvSpPr>
          <p:cNvPr id="25" name="Text Placeholder 17">
            <a:extLst>
              <a:ext uri="{FF2B5EF4-FFF2-40B4-BE49-F238E27FC236}">
                <a16:creationId xmlns:a16="http://schemas.microsoft.com/office/drawing/2014/main" id="{023FE51B-CC62-42E7-BCF7-123DB0B9244A}"/>
              </a:ext>
            </a:extLst>
          </p:cNvPr>
          <p:cNvSpPr>
            <a:spLocks noGrp="1"/>
          </p:cNvSpPr>
          <p:nvPr>
            <p:ph type="body" sz="quarter" idx="36" hasCustomPrompt="1"/>
          </p:nvPr>
        </p:nvSpPr>
        <p:spPr>
          <a:xfrm>
            <a:off x="5755857"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26" name="Text Placeholder 17">
            <a:extLst>
              <a:ext uri="{FF2B5EF4-FFF2-40B4-BE49-F238E27FC236}">
                <a16:creationId xmlns:a16="http://schemas.microsoft.com/office/drawing/2014/main" id="{3CA6C07A-2E37-4897-AF99-5152B241E380}"/>
              </a:ext>
            </a:extLst>
          </p:cNvPr>
          <p:cNvSpPr>
            <a:spLocks noGrp="1"/>
          </p:cNvSpPr>
          <p:nvPr>
            <p:ph type="body" sz="quarter" idx="37" hasCustomPrompt="1"/>
          </p:nvPr>
        </p:nvSpPr>
        <p:spPr>
          <a:xfrm>
            <a:off x="5755857"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38" name="Picture Placeholder 9">
            <a:extLst>
              <a:ext uri="{FF2B5EF4-FFF2-40B4-BE49-F238E27FC236}">
                <a16:creationId xmlns:a16="http://schemas.microsoft.com/office/drawing/2014/main" id="{026B0125-C5D1-4397-BA37-9D1FCB7DA71E}"/>
              </a:ext>
            </a:extLst>
          </p:cNvPr>
          <p:cNvSpPr>
            <a:spLocks noGrp="1"/>
          </p:cNvSpPr>
          <p:nvPr>
            <p:ph type="pic" sz="quarter" idx="48" hasCustomPrompt="1"/>
          </p:nvPr>
        </p:nvSpPr>
        <p:spPr>
          <a:xfrm>
            <a:off x="7586001" y="3614936"/>
            <a:ext cx="1059037" cy="1147276"/>
          </a:xfrm>
          <a:prstGeom prst="rect">
            <a:avLst/>
          </a:prstGeom>
        </p:spPr>
        <p:txBody>
          <a:bodyPr/>
          <a:lstStyle>
            <a:lvl1pPr marL="0" indent="0" algn="ctr">
              <a:buNone/>
              <a:defRPr/>
            </a:lvl1pPr>
          </a:lstStyle>
          <a:p>
            <a:r>
              <a:rPr lang="en-US" dirty="0"/>
              <a:t>Click to add photo</a:t>
            </a:r>
          </a:p>
        </p:txBody>
      </p:sp>
      <p:sp>
        <p:nvSpPr>
          <p:cNvPr id="35" name="Text Placeholder 17">
            <a:extLst>
              <a:ext uri="{FF2B5EF4-FFF2-40B4-BE49-F238E27FC236}">
                <a16:creationId xmlns:a16="http://schemas.microsoft.com/office/drawing/2014/main" id="{A57BE95A-45E1-4F78-9162-0D9005657D71}"/>
              </a:ext>
            </a:extLst>
          </p:cNvPr>
          <p:cNvSpPr>
            <a:spLocks noGrp="1"/>
          </p:cNvSpPr>
          <p:nvPr>
            <p:ph type="body" sz="quarter" idx="45" hasCustomPrompt="1"/>
          </p:nvPr>
        </p:nvSpPr>
        <p:spPr>
          <a:xfrm>
            <a:off x="7339384" y="4768652"/>
            <a:ext cx="1552268" cy="475149"/>
          </a:xfrm>
          <a:prstGeom prst="rect">
            <a:avLst/>
          </a:prstGeom>
        </p:spPr>
        <p:txBody>
          <a:bodyPr anchor="b"/>
          <a:lstStyle>
            <a:lvl1pPr marL="0" indent="0" algn="ctr">
              <a:buNone/>
              <a:defRPr sz="1050" cap="all" spc="150" baseline="0">
                <a:solidFill>
                  <a:schemeClr val="accent4"/>
                </a:solidFill>
              </a:defRPr>
            </a:lvl1pPr>
          </a:lstStyle>
          <a:p>
            <a:pPr lvl="0"/>
            <a:r>
              <a:rPr lang="en-US" dirty="0"/>
              <a:t>Click to add name</a:t>
            </a:r>
          </a:p>
        </p:txBody>
      </p:sp>
      <p:sp>
        <p:nvSpPr>
          <p:cNvPr id="36" name="Text Placeholder 17">
            <a:extLst>
              <a:ext uri="{FF2B5EF4-FFF2-40B4-BE49-F238E27FC236}">
                <a16:creationId xmlns:a16="http://schemas.microsoft.com/office/drawing/2014/main" id="{EF2F2B86-E2A2-406A-9EED-2FBD66017988}"/>
              </a:ext>
            </a:extLst>
          </p:cNvPr>
          <p:cNvSpPr>
            <a:spLocks noGrp="1"/>
          </p:cNvSpPr>
          <p:nvPr>
            <p:ph type="body" sz="quarter" idx="46" hasCustomPrompt="1"/>
          </p:nvPr>
        </p:nvSpPr>
        <p:spPr>
          <a:xfrm>
            <a:off x="7339384" y="5243801"/>
            <a:ext cx="1552268" cy="695361"/>
          </a:xfrm>
          <a:prstGeom prst="rect">
            <a:avLst/>
          </a:prstGeom>
        </p:spPr>
        <p:txBody>
          <a:bodyPr/>
          <a:lstStyle>
            <a:lvl1pPr marL="0" indent="0" algn="ctr">
              <a:lnSpc>
                <a:spcPct val="100000"/>
              </a:lnSpc>
              <a:buNone/>
              <a:defRPr sz="825" b="0" i="0" cap="none" spc="150" baseline="0"/>
            </a:lvl1pPr>
          </a:lstStyle>
          <a:p>
            <a:pPr lvl="0"/>
            <a:r>
              <a:rPr lang="en-US" dirty="0"/>
              <a:t>Click to add title</a:t>
            </a:r>
          </a:p>
        </p:txBody>
      </p:sp>
      <p:sp>
        <p:nvSpPr>
          <p:cNvPr id="5" name="Date Placeholder 4">
            <a:extLst>
              <a:ext uri="{FF2B5EF4-FFF2-40B4-BE49-F238E27FC236}">
                <a16:creationId xmlns:a16="http://schemas.microsoft.com/office/drawing/2014/main" id="{5B91FF20-37AD-4448-896C-C37172D16263}"/>
              </a:ext>
            </a:extLst>
          </p:cNvPr>
          <p:cNvSpPr>
            <a:spLocks noGrp="1"/>
          </p:cNvSpPr>
          <p:nvPr>
            <p:ph type="dt" sz="half" idx="10"/>
          </p:nvPr>
        </p:nvSpPr>
        <p:spPr/>
        <p:txBody>
          <a:bodyPr/>
          <a:lstStyle/>
          <a:p>
            <a:r>
              <a:rPr lang="en-US"/>
              <a:t>20XX</a:t>
            </a:r>
            <a:endParaRPr lang="en-US" dirty="0"/>
          </a:p>
        </p:txBody>
      </p:sp>
      <p:sp>
        <p:nvSpPr>
          <p:cNvPr id="6" name="Footer Placeholder 5">
            <a:extLst>
              <a:ext uri="{FF2B5EF4-FFF2-40B4-BE49-F238E27FC236}">
                <a16:creationId xmlns:a16="http://schemas.microsoft.com/office/drawing/2014/main" id="{376AF771-F500-4564-96BB-2AC1F13F9D36}"/>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9254F218-0E34-408C-AB25-76184E9ACC54}"/>
              </a:ext>
            </a:extLst>
          </p:cNvPr>
          <p:cNvSpPr>
            <a:spLocks noGrp="1"/>
          </p:cNvSpPr>
          <p:nvPr>
            <p:ph type="sldNum" sz="quarter" idx="12"/>
          </p:nvPr>
        </p:nvSpPr>
        <p:spPr/>
        <p:txBody>
          <a:bodyPr/>
          <a:lstStyle/>
          <a:p>
            <a:fld id="{F91729D4-A164-47A3-830D-E792BCE699E4}" type="slidenum">
              <a:rPr lang="en-US" smtClean="0"/>
              <a:t>‹#›</a:t>
            </a:fld>
            <a:endParaRPr lang="en-US" dirty="0"/>
          </a:p>
        </p:txBody>
      </p:sp>
    </p:spTree>
    <p:extLst>
      <p:ext uri="{BB962C8B-B14F-4D97-AF65-F5344CB8AC3E}">
        <p14:creationId xmlns:p14="http://schemas.microsoft.com/office/powerpoint/2010/main" val="6777292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D3FB4E19-B10C-43FA-AB4B-5D0396BD64D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750" cap="all" spc="113" baseline="0">
                <a:solidFill>
                  <a:schemeClr val="tx1">
                    <a:tint val="75000"/>
                  </a:schemeClr>
                </a:solidFill>
              </a:defRPr>
            </a:lvl1pPr>
          </a:lstStyle>
          <a:p>
            <a:r>
              <a:rPr lang="en-US"/>
              <a:t>20XX</a:t>
            </a:r>
            <a:endParaRPr lang="en-US" dirty="0"/>
          </a:p>
        </p:txBody>
      </p:sp>
      <p:sp>
        <p:nvSpPr>
          <p:cNvPr id="5" name="Footer Placeholder 4">
            <a:extLst>
              <a:ext uri="{FF2B5EF4-FFF2-40B4-BE49-F238E27FC236}">
                <a16:creationId xmlns:a16="http://schemas.microsoft.com/office/drawing/2014/main" id="{3E5C552B-0CAD-4920-B258-233A9F86DF9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750" cap="all" spc="113"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CE983FFB-15A3-4B11-A130-4565577A3F7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750" cap="all" spc="113" baseline="0">
                <a:solidFill>
                  <a:schemeClr val="tx1">
                    <a:tint val="75000"/>
                  </a:schemeClr>
                </a:solidFill>
              </a:defRPr>
            </a:lvl1pPr>
          </a:lstStyle>
          <a:p>
            <a:fld id="{F91729D4-A164-47A3-830D-E792BCE699E4}" type="slidenum">
              <a:rPr lang="en-US" smtClean="0"/>
              <a:pPr/>
              <a:t>‹#›</a:t>
            </a:fld>
            <a:endParaRPr lang="en-US" dirty="0"/>
          </a:p>
        </p:txBody>
      </p:sp>
    </p:spTree>
    <p:extLst>
      <p:ext uri="{BB962C8B-B14F-4D97-AF65-F5344CB8AC3E}">
        <p14:creationId xmlns:p14="http://schemas.microsoft.com/office/powerpoint/2010/main" val="3587109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2" r:id="rId7"/>
    <p:sldLayoutId id="2147483663" r:id="rId8"/>
    <p:sldLayoutId id="2147483656" r:id="rId9"/>
    <p:sldLayoutId id="2147483657" r:id="rId10"/>
    <p:sldLayoutId id="2147483664" r:id="rId11"/>
    <p:sldLayoutId id="2147483658" r:id="rId12"/>
    <p:sldLayoutId id="2147483659" r:id="rId13"/>
    <p:sldLayoutId id="2147483660" r:id="rId14"/>
    <p:sldLayoutId id="2147483661" r:id="rId15"/>
    <p:sldLayoutId id="2147483665" r:id="rId16"/>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nd/3.0/" TargetMode="External"/><Relationship Id="rId4" Type="http://schemas.openxmlformats.org/officeDocument/2006/relationships/hyperlink" Target="https://epitemnein-epitomic.blogspot.com/2013/11/nine-ways-bible-is-superior-to-every.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a book&#10;&#10;Description automatically generated">
            <a:extLst>
              <a:ext uri="{FF2B5EF4-FFF2-40B4-BE49-F238E27FC236}">
                <a16:creationId xmlns:a16="http://schemas.microsoft.com/office/drawing/2014/main" id="{9F8FE6D2-16BA-11CE-CD4A-3528891A656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431260" y="857247"/>
            <a:ext cx="3712739" cy="5143499"/>
          </a:xfrm>
          <a:prstGeom prst="rect">
            <a:avLst/>
          </a:prstGeom>
        </p:spPr>
      </p:pic>
      <p:sp>
        <p:nvSpPr>
          <p:cNvPr id="6" name="TextBox 5">
            <a:extLst>
              <a:ext uri="{FF2B5EF4-FFF2-40B4-BE49-F238E27FC236}">
                <a16:creationId xmlns:a16="http://schemas.microsoft.com/office/drawing/2014/main" id="{15F40776-3E71-3882-16A8-C55E81960C85}"/>
              </a:ext>
            </a:extLst>
          </p:cNvPr>
          <p:cNvSpPr txBox="1"/>
          <p:nvPr/>
        </p:nvSpPr>
        <p:spPr>
          <a:xfrm>
            <a:off x="1143000" y="6858000"/>
            <a:ext cx="6858000" cy="230832"/>
          </a:xfrm>
          <a:prstGeom prst="rect">
            <a:avLst/>
          </a:prstGeom>
          <a:noFill/>
        </p:spPr>
        <p:txBody>
          <a:bodyPr wrap="square" rtlCol="0">
            <a:spAutoFit/>
          </a:bodyPr>
          <a:lstStyle/>
          <a:p>
            <a:r>
              <a:rPr lang="en-US" sz="900" dirty="0">
                <a:hlinkClick r:id="rId4" tooltip="https://epitemnein-epitomic.blogspot.com/2013/11/nine-ways-bible-is-superior-to-every.html"/>
              </a:rPr>
              <a:t>This Photo</a:t>
            </a:r>
            <a:r>
              <a:rPr lang="en-US" sz="900" dirty="0"/>
              <a:t> by Unknown Author is licensed under </a:t>
            </a:r>
            <a:r>
              <a:rPr lang="en-US" sz="900" dirty="0">
                <a:hlinkClick r:id="rId5" tooltip="https://creativecommons.org/licenses/by-nc-nd/3.0/"/>
              </a:rPr>
              <a:t>CC BY-NC-ND</a:t>
            </a:r>
            <a:endParaRPr lang="en-US" sz="900" dirty="0"/>
          </a:p>
        </p:txBody>
      </p:sp>
      <p:sp>
        <p:nvSpPr>
          <p:cNvPr id="34" name="Rectangle 33">
            <a:extLst>
              <a:ext uri="{FF2B5EF4-FFF2-40B4-BE49-F238E27FC236}">
                <a16:creationId xmlns:a16="http://schemas.microsoft.com/office/drawing/2014/main" id="{106CDEB7-77E8-4351-9B76-07896E7317C0}"/>
              </a:ext>
              <a:ext uri="{C183D7F6-B498-43B3-948B-1728B52AA6E4}">
                <adec:decorative xmlns:adec="http://schemas.microsoft.com/office/drawing/2017/decorative" val="1"/>
              </a:ext>
            </a:extLst>
          </p:cNvPr>
          <p:cNvSpPr/>
          <p:nvPr/>
        </p:nvSpPr>
        <p:spPr>
          <a:xfrm>
            <a:off x="395422" y="857247"/>
            <a:ext cx="4658492" cy="5143498"/>
          </a:xfrm>
          <a:prstGeom prst="rect">
            <a:avLst/>
          </a:prstGeom>
          <a:solidFill>
            <a:schemeClr val="accent6">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Title 3">
            <a:extLst>
              <a:ext uri="{FF2B5EF4-FFF2-40B4-BE49-F238E27FC236}">
                <a16:creationId xmlns:a16="http://schemas.microsoft.com/office/drawing/2014/main" id="{A3D64C50-A740-468A-8AB6-F949358D80A6}"/>
              </a:ext>
            </a:extLst>
          </p:cNvPr>
          <p:cNvSpPr>
            <a:spLocks noGrp="1"/>
          </p:cNvSpPr>
          <p:nvPr>
            <p:ph type="title"/>
          </p:nvPr>
        </p:nvSpPr>
        <p:spPr>
          <a:xfrm>
            <a:off x="494327" y="1902510"/>
            <a:ext cx="4460682" cy="2514504"/>
          </a:xfrm>
        </p:spPr>
        <p:txBody>
          <a:bodyPr/>
          <a:lstStyle/>
          <a:p>
            <a:pPr algn="ctr"/>
            <a:r>
              <a:rPr lang="en-US" sz="5400" b="1" i="1" dirty="0">
                <a:latin typeface="Candara" panose="020E0502030303020204" pitchFamily="34" charset="0"/>
              </a:rPr>
              <a:t>“So Much Better Than the angels”</a:t>
            </a:r>
          </a:p>
        </p:txBody>
      </p:sp>
      <p:sp>
        <p:nvSpPr>
          <p:cNvPr id="5" name="Text Placeholder 4">
            <a:extLst>
              <a:ext uri="{FF2B5EF4-FFF2-40B4-BE49-F238E27FC236}">
                <a16:creationId xmlns:a16="http://schemas.microsoft.com/office/drawing/2014/main" id="{28F94A06-38B8-4C8F-ABF0-FB763704D01F}"/>
              </a:ext>
            </a:extLst>
          </p:cNvPr>
          <p:cNvSpPr>
            <a:spLocks noGrp="1"/>
          </p:cNvSpPr>
          <p:nvPr>
            <p:ph type="body" sz="quarter" idx="10"/>
          </p:nvPr>
        </p:nvSpPr>
        <p:spPr>
          <a:xfrm>
            <a:off x="1378908" y="4422666"/>
            <a:ext cx="2691519" cy="463607"/>
          </a:xfrm>
        </p:spPr>
        <p:txBody>
          <a:bodyPr/>
          <a:lstStyle/>
          <a:p>
            <a:pPr algn="ctr"/>
            <a:r>
              <a:rPr lang="en-US" sz="2400" dirty="0">
                <a:latin typeface="Candara" panose="020E0502030303020204" pitchFamily="34" charset="0"/>
              </a:rPr>
              <a:t>Hebrews 1:1-14</a:t>
            </a:r>
          </a:p>
        </p:txBody>
      </p:sp>
    </p:spTree>
    <p:extLst>
      <p:ext uri="{BB962C8B-B14F-4D97-AF65-F5344CB8AC3E}">
        <p14:creationId xmlns:p14="http://schemas.microsoft.com/office/powerpoint/2010/main" val="9725691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250"/>
                                        <p:tgtEl>
                                          <p:spTgt spid="4"/>
                                        </p:tgtEl>
                                      </p:cBhvr>
                                    </p:animEffect>
                                  </p:childTnLst>
                                </p:cTn>
                              </p:par>
                              <p:par>
                                <p:cTn id="8" presetID="12" presetClass="entr" presetSubtype="1"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 calcmode="lin" valueType="num">
                                      <p:cBhvr additive="base">
                                        <p:cTn id="10" dur="2500"/>
                                        <p:tgtEl>
                                          <p:spTgt spid="5">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90000"/>
          </a:schemeClr>
        </a:solidFill>
        <a:effectLst/>
      </p:bgPr>
    </p:bg>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761999" y="725993"/>
            <a:ext cx="8148321" cy="544603"/>
          </a:xfrm>
        </p:spPr>
        <p:txBody>
          <a:bodyPr/>
          <a:lstStyle/>
          <a:p>
            <a:pPr algn="l"/>
            <a:r>
              <a:rPr lang="en-US" sz="4100" b="1" dirty="0">
                <a:latin typeface="Candara" panose="020E0502030303020204" pitchFamily="34" charset="0"/>
              </a:rPr>
              <a:t>angels are servants – Christ is god’s only Begotten son! </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4560" y="1606378"/>
            <a:ext cx="7985760" cy="5251622"/>
          </a:xfrm>
        </p:spPr>
        <p:txBody>
          <a:bodyPr>
            <a:normAutofit/>
          </a:bodyPr>
          <a:lstStyle/>
          <a:p>
            <a:pPr indent="-457200">
              <a:lnSpc>
                <a:spcPct val="100000"/>
              </a:lnSpc>
              <a:spcBef>
                <a:spcPts val="1200"/>
              </a:spcBef>
              <a:spcAft>
                <a:spcPts val="0"/>
              </a:spcAft>
            </a:pPr>
            <a:r>
              <a:rPr lang="en-US" sz="3200" b="1" i="1" dirty="0">
                <a:latin typeface="Candara" panose="020E0502030303020204" pitchFamily="34" charset="0"/>
              </a:rPr>
              <a:t>“But to </a:t>
            </a:r>
            <a:r>
              <a:rPr lang="en-US" sz="3200" b="1" i="1" dirty="0">
                <a:solidFill>
                  <a:schemeClr val="accent5">
                    <a:lumMod val="75000"/>
                  </a:schemeClr>
                </a:solidFill>
                <a:latin typeface="Candara" panose="020E0502030303020204" pitchFamily="34" charset="0"/>
              </a:rPr>
              <a:t>which of the angels said he at any time, Sit on my right hand, until I make thine enemies thy footstool?</a:t>
            </a:r>
            <a:r>
              <a:rPr lang="en-US" sz="3200" b="1" i="1" dirty="0">
                <a:latin typeface="Candara" panose="020E0502030303020204" pitchFamily="34" charset="0"/>
              </a:rPr>
              <a:t>” </a:t>
            </a:r>
            <a:r>
              <a:rPr lang="en-US" sz="3200" dirty="0">
                <a:latin typeface="Candara" panose="020E0502030303020204" pitchFamily="34" charset="0"/>
              </a:rPr>
              <a:t>– (13, Cf. 5, 6)</a:t>
            </a:r>
          </a:p>
          <a:p>
            <a:pPr indent="-457200">
              <a:lnSpc>
                <a:spcPct val="100000"/>
              </a:lnSpc>
              <a:spcBef>
                <a:spcPts val="1200"/>
              </a:spcBef>
              <a:spcAft>
                <a:spcPts val="0"/>
              </a:spcAft>
            </a:pPr>
            <a:r>
              <a:rPr lang="en-US" sz="3200" b="1" dirty="0">
                <a:latin typeface="Candara" panose="020E0502030303020204" pitchFamily="34" charset="0"/>
                <a:cs typeface="Arial" panose="020B0604020202020204" pitchFamily="34" charset="0"/>
              </a:rPr>
              <a:t>Angels are </a:t>
            </a:r>
            <a:r>
              <a:rPr lang="en-US" sz="3200" b="1" i="1" dirty="0">
                <a:latin typeface="Candara" panose="020E0502030303020204" pitchFamily="34" charset="0"/>
                <a:cs typeface="Arial" panose="020B0604020202020204" pitchFamily="34" charset="0"/>
              </a:rPr>
              <a:t>“</a:t>
            </a:r>
            <a:r>
              <a:rPr lang="en-US" sz="3200" b="1" i="1" u="sng" dirty="0">
                <a:latin typeface="Candara" panose="020E0502030303020204" pitchFamily="34" charset="0"/>
                <a:cs typeface="Arial" panose="020B0604020202020204" pitchFamily="34" charset="0"/>
              </a:rPr>
              <a:t>ministering spirits</a:t>
            </a:r>
            <a:r>
              <a:rPr lang="en-US" sz="3200" b="1" i="1" dirty="0">
                <a:latin typeface="Candara" panose="020E0502030303020204" pitchFamily="34" charset="0"/>
                <a:cs typeface="Arial" panose="020B0604020202020204" pitchFamily="34" charset="0"/>
              </a:rPr>
              <a:t>” </a:t>
            </a:r>
            <a:r>
              <a:rPr lang="en-US" sz="3200" b="1" dirty="0">
                <a:latin typeface="Candara" panose="020E0502030303020204" pitchFamily="34" charset="0"/>
                <a:cs typeface="Arial" panose="020B0604020202020204" pitchFamily="34" charset="0"/>
              </a:rPr>
              <a:t>sent by and for the Ruler, Jesus Christ </a:t>
            </a:r>
            <a:r>
              <a:rPr lang="en-US" sz="3200" dirty="0">
                <a:latin typeface="Candara" panose="020E0502030303020204" pitchFamily="34" charset="0"/>
                <a:cs typeface="Arial" panose="020B0604020202020204" pitchFamily="34" charset="0"/>
              </a:rPr>
              <a:t>(14)</a:t>
            </a:r>
          </a:p>
          <a:p>
            <a:pPr marL="274320" indent="-274320">
              <a:lnSpc>
                <a:spcPct val="100000"/>
              </a:lnSpc>
              <a:spcAft>
                <a:spcPts val="0"/>
              </a:spcAft>
              <a:buFont typeface="Wingdings" panose="05000000000000000000" pitchFamily="2" charset="2"/>
              <a:buChar char="§"/>
            </a:pPr>
            <a:r>
              <a:rPr lang="en-US" sz="2800" dirty="0">
                <a:latin typeface="Candara" panose="020E0502030303020204" pitchFamily="34" charset="0"/>
                <a:cs typeface="Arial" panose="020B0604020202020204" pitchFamily="34" charset="0"/>
              </a:rPr>
              <a:t>This passage teaches that the function of angels is to serve according to the Ruler’s purposes</a:t>
            </a:r>
          </a:p>
          <a:p>
            <a:pPr>
              <a:lnSpc>
                <a:spcPct val="100000"/>
              </a:lnSpc>
              <a:spcBef>
                <a:spcPts val="600"/>
              </a:spcBef>
              <a:spcAft>
                <a:spcPts val="0"/>
              </a:spcAft>
            </a:pPr>
            <a:r>
              <a:rPr lang="en-US" sz="3200" b="1" dirty="0">
                <a:latin typeface="Candara" panose="020E0502030303020204" pitchFamily="34" charset="0"/>
                <a:cs typeface="Arial" panose="020B0604020202020204" pitchFamily="34" charset="0"/>
              </a:rPr>
              <a:t>The Son </a:t>
            </a:r>
            <a:r>
              <a:rPr lang="en-US" sz="3200" b="1" i="1" u="sng" dirty="0">
                <a:latin typeface="Candara" panose="020E0502030303020204" pitchFamily="34" charset="0"/>
                <a:cs typeface="Arial" panose="020B0604020202020204" pitchFamily="34" charset="0"/>
              </a:rPr>
              <a:t>rules</a:t>
            </a:r>
            <a:r>
              <a:rPr lang="en-US" sz="3200" b="1" u="sng" dirty="0">
                <a:latin typeface="Candara" panose="020E0502030303020204" pitchFamily="34" charset="0"/>
                <a:cs typeface="Arial" panose="020B0604020202020204" pitchFamily="34" charset="0"/>
              </a:rPr>
              <a:t> and </a:t>
            </a:r>
            <a:r>
              <a:rPr lang="en-US" sz="3200" b="1" i="1" u="sng" dirty="0">
                <a:latin typeface="Candara" panose="020E0502030303020204" pitchFamily="34" charset="0"/>
                <a:cs typeface="Arial" panose="020B0604020202020204" pitchFamily="34" charset="0"/>
              </a:rPr>
              <a:t>reigns</a:t>
            </a:r>
            <a:r>
              <a:rPr lang="en-US" sz="3200" b="1" dirty="0">
                <a:latin typeface="Candara" panose="020E0502030303020204" pitchFamily="34" charset="0"/>
                <a:cs typeface="Arial" panose="020B0604020202020204" pitchFamily="34" charset="0"/>
              </a:rPr>
              <a:t> over His Kingdom with all authority and power</a:t>
            </a:r>
            <a:endParaRPr lang="en-US" sz="3200" dirty="0">
              <a:latin typeface="Candara" panose="020E0502030303020204" pitchFamily="34" charset="0"/>
              <a:cs typeface="Arial" panose="020B0604020202020204" pitchFamily="34" charset="0"/>
            </a:endParaRPr>
          </a:p>
          <a:p>
            <a:pPr marL="274320" indent="-274320">
              <a:lnSpc>
                <a:spcPct val="100000"/>
              </a:lnSpc>
              <a:spcAft>
                <a:spcPts val="0"/>
              </a:spcAft>
              <a:buFont typeface="Wingdings" panose="05000000000000000000" pitchFamily="2" charset="2"/>
              <a:buChar char="§"/>
            </a:pPr>
            <a:r>
              <a:rPr lang="en-US" sz="2800" dirty="0">
                <a:latin typeface="Candara" panose="020E0502030303020204" pitchFamily="34" charset="0"/>
                <a:cs typeface="Arial" panose="020B0604020202020204" pitchFamily="34" charset="0"/>
              </a:rPr>
              <a:t>1 Cor. 15:24-28; Matt. 28:18; Eph. 1:22-23</a:t>
            </a:r>
          </a:p>
          <a:p>
            <a:pPr indent="-457200">
              <a:lnSpc>
                <a:spcPct val="100000"/>
              </a:lnSpc>
              <a:spcBef>
                <a:spcPts val="600"/>
              </a:spcBef>
              <a:spcAft>
                <a:spcPts val="0"/>
              </a:spcAft>
            </a:pPr>
            <a:endParaRPr lang="en-US" sz="3200" b="1" dirty="0">
              <a:latin typeface="Candara" panose="020E0502030303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10</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705394"/>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8" name="Arrow: Up-Down 7">
            <a:extLst>
              <a:ext uri="{FF2B5EF4-FFF2-40B4-BE49-F238E27FC236}">
                <a16:creationId xmlns:a16="http://schemas.microsoft.com/office/drawing/2014/main" id="{20472F4B-948A-1A55-5402-EB37F542425C}"/>
              </a:ext>
            </a:extLst>
          </p:cNvPr>
          <p:cNvSpPr/>
          <p:nvPr/>
        </p:nvSpPr>
        <p:spPr>
          <a:xfrm rot="1127993">
            <a:off x="3976496" y="3645508"/>
            <a:ext cx="321432" cy="1754124"/>
          </a:xfrm>
          <a:prstGeom prst="upDownArrow">
            <a:avLst>
              <a:gd name="adj1" fmla="val 36365"/>
              <a:gd name="adj2" fmla="val 86163"/>
            </a:avLst>
          </a:prstGeom>
          <a:solidFill>
            <a:srgbClr val="FFFF00">
              <a:alpha val="79000"/>
            </a:srgbClr>
          </a:solidFill>
          <a:ln>
            <a:solidFill>
              <a:srgbClr val="BDA07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3080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1" end="1"/>
                                            </p:txEl>
                                          </p:spTgt>
                                        </p:tgtEl>
                                        <p:attrNameLst>
                                          <p:attrName>style.visibility</p:attrName>
                                        </p:attrNameLst>
                                      </p:cBhvr>
                                      <p:to>
                                        <p:strVal val="visible"/>
                                      </p:to>
                                    </p:set>
                                    <p:animEffect transition="in" filter="fade">
                                      <p:cBhvr>
                                        <p:cTn id="14" dur="1000"/>
                                        <p:tgtEl>
                                          <p:spTgt spid="24">
                                            <p:txEl>
                                              <p:pRg st="1" end="1"/>
                                            </p:txEl>
                                          </p:spTgt>
                                        </p:tgtEl>
                                      </p:cBhvr>
                                    </p:animEffect>
                                    <p:anim calcmode="lin" valueType="num">
                                      <p:cBhvr>
                                        <p:cTn id="1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animEffect transition="in" filter="fade">
                                      <p:cBhvr>
                                        <p:cTn id="21" dur="1000"/>
                                        <p:tgtEl>
                                          <p:spTgt spid="24">
                                            <p:txEl>
                                              <p:pRg st="2" end="2"/>
                                            </p:txEl>
                                          </p:spTgt>
                                        </p:tgtEl>
                                      </p:cBhvr>
                                    </p:animEffect>
                                    <p:anim calcmode="lin" valueType="num">
                                      <p:cBhvr>
                                        <p:cTn id="2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
                                            <p:txEl>
                                              <p:pRg st="3" end="3"/>
                                            </p:txEl>
                                          </p:spTgt>
                                        </p:tgtEl>
                                        <p:attrNameLst>
                                          <p:attrName>style.visibility</p:attrName>
                                        </p:attrNameLst>
                                      </p:cBhvr>
                                      <p:to>
                                        <p:strVal val="visible"/>
                                      </p:to>
                                    </p:set>
                                    <p:animEffect transition="in" filter="fade">
                                      <p:cBhvr>
                                        <p:cTn id="28" dur="1000"/>
                                        <p:tgtEl>
                                          <p:spTgt spid="24">
                                            <p:txEl>
                                              <p:pRg st="3" end="3"/>
                                            </p:txEl>
                                          </p:spTgt>
                                        </p:tgtEl>
                                      </p:cBhvr>
                                    </p:animEffect>
                                    <p:anim calcmode="lin" valueType="num">
                                      <p:cBhvr>
                                        <p:cTn id="29"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4">
                                            <p:txEl>
                                              <p:pRg st="4" end="4"/>
                                            </p:txEl>
                                          </p:spTgt>
                                        </p:tgtEl>
                                        <p:attrNameLst>
                                          <p:attrName>style.visibility</p:attrName>
                                        </p:attrNameLst>
                                      </p:cBhvr>
                                      <p:to>
                                        <p:strVal val="visible"/>
                                      </p:to>
                                    </p:set>
                                    <p:animEffect transition="in" filter="fade">
                                      <p:cBhvr>
                                        <p:cTn id="33" dur="1000"/>
                                        <p:tgtEl>
                                          <p:spTgt spid="24">
                                            <p:txEl>
                                              <p:pRg st="4" end="4"/>
                                            </p:txEl>
                                          </p:spTgt>
                                        </p:tgtEl>
                                      </p:cBhvr>
                                    </p:animEffect>
                                    <p:anim calcmode="lin" valueType="num">
                                      <p:cBhvr>
                                        <p:cTn id="3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42"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arn(outHorizontal)">
                                      <p:cBhvr>
                                        <p:cTn id="4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6758" y="617837"/>
            <a:ext cx="7475837" cy="5604605"/>
          </a:xfrm>
          <a:solidFill>
            <a:schemeClr val="accent5">
              <a:lumMod val="20000"/>
              <a:lumOff val="80000"/>
            </a:schemeClr>
          </a:solidFill>
        </p:spPr>
        <p:txBody>
          <a:bodyPr>
            <a:normAutofit/>
          </a:bodyPr>
          <a:lstStyle/>
          <a:p>
            <a:pPr indent="-457200">
              <a:lnSpc>
                <a:spcPct val="100000"/>
              </a:lnSpc>
              <a:spcBef>
                <a:spcPts val="600"/>
              </a:spcBef>
              <a:spcAft>
                <a:spcPts val="0"/>
              </a:spcAft>
            </a:pPr>
            <a:r>
              <a:rPr lang="en-US" sz="4000" b="1" dirty="0">
                <a:latin typeface="Candara" panose="020E0502030303020204" pitchFamily="34" charset="0"/>
                <a:cs typeface="Arial" panose="020B0604020202020204" pitchFamily="34" charset="0"/>
              </a:rPr>
              <a:t>His Name Is More Excellent!</a:t>
            </a:r>
          </a:p>
          <a:p>
            <a:pPr indent="-457200">
              <a:lnSpc>
                <a:spcPct val="100000"/>
              </a:lnSpc>
              <a:spcBef>
                <a:spcPts val="1800"/>
              </a:spcBef>
              <a:spcAft>
                <a:spcPts val="0"/>
              </a:spcAft>
            </a:pPr>
            <a:r>
              <a:rPr lang="en-US" sz="4000" b="1" dirty="0">
                <a:latin typeface="Candara" panose="020E0502030303020204" pitchFamily="34" charset="0"/>
                <a:cs typeface="Arial" panose="020B0604020202020204" pitchFamily="34" charset="0"/>
              </a:rPr>
              <a:t>Angels of God Worship Him!</a:t>
            </a:r>
          </a:p>
          <a:p>
            <a:pPr indent="-457200">
              <a:lnSpc>
                <a:spcPct val="100000"/>
              </a:lnSpc>
              <a:spcBef>
                <a:spcPts val="1800"/>
              </a:spcBef>
              <a:spcAft>
                <a:spcPts val="0"/>
              </a:spcAft>
            </a:pPr>
            <a:r>
              <a:rPr lang="en-US" sz="4000" b="1" dirty="0">
                <a:latin typeface="Candara" panose="020E0502030303020204" pitchFamily="34" charset="0"/>
                <a:cs typeface="Arial" panose="020B0604020202020204" pitchFamily="34" charset="0"/>
              </a:rPr>
              <a:t>He Created The Angels!</a:t>
            </a:r>
          </a:p>
          <a:p>
            <a:pPr indent="-457200">
              <a:lnSpc>
                <a:spcPct val="100000"/>
              </a:lnSpc>
              <a:spcBef>
                <a:spcPts val="1800"/>
              </a:spcBef>
              <a:spcAft>
                <a:spcPts val="0"/>
              </a:spcAft>
            </a:pPr>
            <a:r>
              <a:rPr lang="en-US" sz="4000" b="1" dirty="0">
                <a:latin typeface="Candara" panose="020E0502030303020204" pitchFamily="34" charset="0"/>
                <a:cs typeface="Arial" panose="020B0604020202020204" pitchFamily="34" charset="0"/>
              </a:rPr>
              <a:t>His Scepter Is Righteousness!</a:t>
            </a:r>
          </a:p>
          <a:p>
            <a:pPr indent="-457200">
              <a:lnSpc>
                <a:spcPct val="100000"/>
              </a:lnSpc>
              <a:spcBef>
                <a:spcPts val="1800"/>
              </a:spcBef>
              <a:spcAft>
                <a:spcPts val="0"/>
              </a:spcAft>
            </a:pPr>
            <a:r>
              <a:rPr lang="en-US" sz="4000" b="1" dirty="0">
                <a:latin typeface="Candara" panose="020E0502030303020204" pitchFamily="34" charset="0"/>
                <a:cs typeface="Arial" panose="020B0604020202020204" pitchFamily="34" charset="0"/>
              </a:rPr>
              <a:t>He Is Eternal – Angels Are Not!</a:t>
            </a:r>
          </a:p>
          <a:p>
            <a:pPr indent="-457200">
              <a:lnSpc>
                <a:spcPct val="100000"/>
              </a:lnSpc>
              <a:spcBef>
                <a:spcPts val="1800"/>
              </a:spcBef>
              <a:spcAft>
                <a:spcPts val="0"/>
              </a:spcAft>
            </a:pPr>
            <a:r>
              <a:rPr lang="en-US" sz="4000" b="1" dirty="0">
                <a:latin typeface="Candara" panose="020E0502030303020204" pitchFamily="34" charset="0"/>
                <a:cs typeface="Arial" panose="020B0604020202020204" pitchFamily="34" charset="0"/>
              </a:rPr>
              <a:t>Angels Are Servants – Christ Is God’s Only Begotten Son!</a:t>
            </a:r>
          </a:p>
          <a:p>
            <a:pPr indent="-457200">
              <a:lnSpc>
                <a:spcPct val="100000"/>
              </a:lnSpc>
              <a:spcBef>
                <a:spcPts val="600"/>
              </a:spcBef>
              <a:spcAft>
                <a:spcPts val="0"/>
              </a:spcAft>
            </a:pPr>
            <a:endParaRPr lang="en-US" sz="3600" b="1" dirty="0">
              <a:latin typeface="Candara" panose="020E0502030303020204" pitchFamily="34" charset="0"/>
              <a:cs typeface="Arial" panose="020B0604020202020204" pitchFamily="34" charset="0"/>
            </a:endParaRPr>
          </a:p>
          <a:p>
            <a:pPr indent="-457200">
              <a:lnSpc>
                <a:spcPct val="100000"/>
              </a:lnSpc>
              <a:spcBef>
                <a:spcPts val="600"/>
              </a:spcBef>
              <a:spcAft>
                <a:spcPts val="0"/>
              </a:spcAft>
            </a:pPr>
            <a:endParaRPr lang="en-US" sz="3600" b="1" dirty="0">
              <a:latin typeface="Candara" panose="020E0502030303020204" pitchFamily="34" charset="0"/>
              <a:cs typeface="Arial" panose="020B0604020202020204" pitchFamily="34" charset="0"/>
            </a:endParaRPr>
          </a:p>
          <a:p>
            <a:pPr indent="-457200">
              <a:lnSpc>
                <a:spcPct val="100000"/>
              </a:lnSpc>
              <a:spcBef>
                <a:spcPts val="600"/>
              </a:spcBef>
              <a:spcAft>
                <a:spcPts val="0"/>
              </a:spcAft>
            </a:pPr>
            <a:endParaRPr lang="en-US" sz="3600" b="1" dirty="0">
              <a:latin typeface="Candara" panose="020E0502030303020204" pitchFamily="34" charset="0"/>
              <a:cs typeface="Arial" panose="020B0604020202020204" pitchFamily="34" charset="0"/>
            </a:endParaRPr>
          </a:p>
          <a:p>
            <a:pPr indent="-457200">
              <a:lnSpc>
                <a:spcPct val="100000"/>
              </a:lnSpc>
              <a:spcBef>
                <a:spcPts val="600"/>
              </a:spcBef>
              <a:spcAft>
                <a:spcPts val="0"/>
              </a:spcAft>
            </a:pPr>
            <a:endParaRPr lang="en-US" sz="3600" b="1" dirty="0">
              <a:latin typeface="Candara" panose="020E0502030303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11</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705394"/>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C02F0274-A2E8-D69A-06AE-5AC0BA6DA7F7}"/>
              </a:ext>
            </a:extLst>
          </p:cNvPr>
          <p:cNvSpPr/>
          <p:nvPr/>
        </p:nvSpPr>
        <p:spPr>
          <a:xfrm rot="5400000">
            <a:off x="7562335" y="3004640"/>
            <a:ext cx="2332333" cy="830997"/>
          </a:xfrm>
          <a:prstGeom prst="rect">
            <a:avLst/>
          </a:prstGeom>
          <a:noFill/>
        </p:spPr>
        <p:txBody>
          <a:bodyPr wrap="square" lIns="91440" tIns="45720" rIns="91440" bIns="45720">
            <a:spAutoFit/>
          </a:bodyPr>
          <a:lstStyle/>
          <a:p>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REVIEW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6" name="TextBox 5">
            <a:extLst>
              <a:ext uri="{FF2B5EF4-FFF2-40B4-BE49-F238E27FC236}">
                <a16:creationId xmlns:a16="http://schemas.microsoft.com/office/drawing/2014/main" id="{05B96BD3-5012-7A5A-A13E-3D66C12F2B48}"/>
              </a:ext>
            </a:extLst>
          </p:cNvPr>
          <p:cNvSpPr txBox="1"/>
          <p:nvPr/>
        </p:nvSpPr>
        <p:spPr>
          <a:xfrm>
            <a:off x="1808719" y="1862287"/>
            <a:ext cx="5622324" cy="3416320"/>
          </a:xfrm>
          <a:prstGeom prst="rect">
            <a:avLst/>
          </a:prstGeom>
          <a:solidFill>
            <a:schemeClr val="accent5">
              <a:alpha val="90000"/>
            </a:schemeClr>
          </a:solidFill>
        </p:spPr>
        <p:txBody>
          <a:bodyPr wrap="square" rtlCol="0">
            <a:spAutoFit/>
          </a:bodyPr>
          <a:lstStyle/>
          <a:p>
            <a:pPr algn="ctr"/>
            <a:r>
              <a:rPr lang="en-US" sz="5400" b="1" dirty="0">
                <a:solidFill>
                  <a:srgbClr val="FFFF00"/>
                </a:solidFill>
                <a:latin typeface="Candara" panose="020E0502030303020204" pitchFamily="34" charset="0"/>
              </a:rPr>
              <a:t>NONE OF THESE THINGS IS MENTIONED OF ANY ANGEL!</a:t>
            </a:r>
          </a:p>
        </p:txBody>
      </p:sp>
    </p:spTree>
    <p:extLst>
      <p:ext uri="{BB962C8B-B14F-4D97-AF65-F5344CB8AC3E}">
        <p14:creationId xmlns:p14="http://schemas.microsoft.com/office/powerpoint/2010/main" val="2586017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bg/>
                                          </p:spTgt>
                                        </p:tgtEl>
                                        <p:attrNameLst>
                                          <p:attrName>style.visibility</p:attrName>
                                        </p:attrNameLst>
                                      </p:cBhvr>
                                      <p:to>
                                        <p:strVal val="visible"/>
                                      </p:to>
                                    </p:set>
                                    <p:animEffect transition="in" filter="fade">
                                      <p:cBhvr>
                                        <p:cTn id="7" dur="1000"/>
                                        <p:tgtEl>
                                          <p:spTgt spid="24">
                                            <p:bg/>
                                          </p:spTgt>
                                        </p:tgtEl>
                                      </p:cBhvr>
                                    </p:animEffect>
                                    <p:anim calcmode="lin" valueType="num">
                                      <p:cBhvr>
                                        <p:cTn id="8" dur="1000" fill="hold"/>
                                        <p:tgtEl>
                                          <p:spTgt spid="24">
                                            <p:bg/>
                                          </p:spTgt>
                                        </p:tgtEl>
                                        <p:attrNameLst>
                                          <p:attrName>ppt_x</p:attrName>
                                        </p:attrNameLst>
                                      </p:cBhvr>
                                      <p:tavLst>
                                        <p:tav tm="0">
                                          <p:val>
                                            <p:strVal val="#ppt_x"/>
                                          </p:val>
                                        </p:tav>
                                        <p:tav tm="100000">
                                          <p:val>
                                            <p:strVal val="#ppt_x"/>
                                          </p:val>
                                        </p:tav>
                                      </p:tavLst>
                                    </p:anim>
                                    <p:anim calcmode="lin" valueType="num">
                                      <p:cBhvr>
                                        <p:cTn id="9" dur="1000" fill="hold"/>
                                        <p:tgtEl>
                                          <p:spTgt spid="24">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fade">
                                      <p:cBhvr>
                                        <p:cTn id="12" dur="1000"/>
                                        <p:tgtEl>
                                          <p:spTgt spid="24">
                                            <p:txEl>
                                              <p:pRg st="0" end="0"/>
                                            </p:txEl>
                                          </p:spTgt>
                                        </p:tgtEl>
                                      </p:cBhvr>
                                    </p:animEffect>
                                    <p:anim calcmode="lin" valueType="num">
                                      <p:cBhvr>
                                        <p:cTn id="13"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
                                            <p:txEl>
                                              <p:pRg st="1" end="1"/>
                                            </p:txEl>
                                          </p:spTgt>
                                        </p:tgtEl>
                                        <p:attrNameLst>
                                          <p:attrName>style.visibility</p:attrName>
                                        </p:attrNameLst>
                                      </p:cBhvr>
                                      <p:to>
                                        <p:strVal val="visible"/>
                                      </p:to>
                                    </p:set>
                                    <p:animEffect transition="in" filter="fade">
                                      <p:cBhvr>
                                        <p:cTn id="19" dur="1000"/>
                                        <p:tgtEl>
                                          <p:spTgt spid="24">
                                            <p:txEl>
                                              <p:pRg st="1" end="1"/>
                                            </p:txEl>
                                          </p:spTgt>
                                        </p:tgtEl>
                                      </p:cBhvr>
                                    </p:animEffect>
                                    <p:anim calcmode="lin" valueType="num">
                                      <p:cBhvr>
                                        <p:cTn id="2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4">
                                            <p:txEl>
                                              <p:pRg st="2" end="2"/>
                                            </p:txEl>
                                          </p:spTgt>
                                        </p:tgtEl>
                                        <p:attrNameLst>
                                          <p:attrName>style.visibility</p:attrName>
                                        </p:attrNameLst>
                                      </p:cBhvr>
                                      <p:to>
                                        <p:strVal val="visible"/>
                                      </p:to>
                                    </p:set>
                                    <p:animEffect transition="in" filter="fade">
                                      <p:cBhvr>
                                        <p:cTn id="26" dur="1000"/>
                                        <p:tgtEl>
                                          <p:spTgt spid="24">
                                            <p:txEl>
                                              <p:pRg st="2" end="2"/>
                                            </p:txEl>
                                          </p:spTgt>
                                        </p:tgtEl>
                                      </p:cBhvr>
                                    </p:animEffect>
                                    <p:anim calcmode="lin" valueType="num">
                                      <p:cBhvr>
                                        <p:cTn id="27"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
                                            <p:txEl>
                                              <p:pRg st="3" end="3"/>
                                            </p:txEl>
                                          </p:spTgt>
                                        </p:tgtEl>
                                        <p:attrNameLst>
                                          <p:attrName>style.visibility</p:attrName>
                                        </p:attrNameLst>
                                      </p:cBhvr>
                                      <p:to>
                                        <p:strVal val="visible"/>
                                      </p:to>
                                    </p:set>
                                    <p:animEffect transition="in" filter="fade">
                                      <p:cBhvr>
                                        <p:cTn id="33" dur="1000"/>
                                        <p:tgtEl>
                                          <p:spTgt spid="24">
                                            <p:txEl>
                                              <p:pRg st="3" end="3"/>
                                            </p:txEl>
                                          </p:spTgt>
                                        </p:tgtEl>
                                      </p:cBhvr>
                                    </p:animEffect>
                                    <p:anim calcmode="lin" valueType="num">
                                      <p:cBhvr>
                                        <p:cTn id="34"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4">
                                            <p:txEl>
                                              <p:pRg st="4" end="4"/>
                                            </p:txEl>
                                          </p:spTgt>
                                        </p:tgtEl>
                                        <p:attrNameLst>
                                          <p:attrName>style.visibility</p:attrName>
                                        </p:attrNameLst>
                                      </p:cBhvr>
                                      <p:to>
                                        <p:strVal val="visible"/>
                                      </p:to>
                                    </p:set>
                                    <p:animEffect transition="in" filter="fade">
                                      <p:cBhvr>
                                        <p:cTn id="40" dur="1000"/>
                                        <p:tgtEl>
                                          <p:spTgt spid="24">
                                            <p:txEl>
                                              <p:pRg st="4" end="4"/>
                                            </p:txEl>
                                          </p:spTgt>
                                        </p:tgtEl>
                                      </p:cBhvr>
                                    </p:animEffect>
                                    <p:anim calcmode="lin" valueType="num">
                                      <p:cBhvr>
                                        <p:cTn id="41"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4">
                                            <p:txEl>
                                              <p:pRg st="5" end="5"/>
                                            </p:txEl>
                                          </p:spTgt>
                                        </p:tgtEl>
                                        <p:attrNameLst>
                                          <p:attrName>style.visibility</p:attrName>
                                        </p:attrNameLst>
                                      </p:cBhvr>
                                      <p:to>
                                        <p:strVal val="visible"/>
                                      </p:to>
                                    </p:set>
                                    <p:animEffect transition="in" filter="fade">
                                      <p:cBhvr>
                                        <p:cTn id="47" dur="1000"/>
                                        <p:tgtEl>
                                          <p:spTgt spid="24">
                                            <p:txEl>
                                              <p:pRg st="5" end="5"/>
                                            </p:txEl>
                                          </p:spTgt>
                                        </p:tgtEl>
                                      </p:cBhvr>
                                    </p:animEffect>
                                    <p:anim calcmode="lin" valueType="num">
                                      <p:cBhvr>
                                        <p:cTn id="48" dur="1000" fill="hold"/>
                                        <p:tgtEl>
                                          <p:spTgt spid="24">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2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36">
            <a:extLst>
              <a:ext uri="{FF2B5EF4-FFF2-40B4-BE49-F238E27FC236}">
                <a16:creationId xmlns:a16="http://schemas.microsoft.com/office/drawing/2014/main" id="{DD48C8EC-56C5-4A2A-BB21-811BC510040A}"/>
              </a:ext>
            </a:extLst>
          </p:cNvPr>
          <p:cNvSpPr>
            <a:spLocks noGrp="1"/>
          </p:cNvSpPr>
          <p:nvPr>
            <p:ph type="title"/>
          </p:nvPr>
        </p:nvSpPr>
        <p:spPr>
          <a:xfrm>
            <a:off x="259492" y="3353749"/>
            <a:ext cx="2150075" cy="733806"/>
          </a:xfrm>
          <a:solidFill>
            <a:schemeClr val="accent5">
              <a:lumMod val="20000"/>
              <a:lumOff val="80000"/>
            </a:schemeClr>
          </a:solidFill>
        </p:spPr>
        <p:txBody>
          <a:bodyPr/>
          <a:lstStyle/>
          <a:p>
            <a:r>
              <a:rPr lang="en-US" b="1" dirty="0">
                <a:latin typeface="Candara" panose="020E0502030303020204" pitchFamily="34" charset="0"/>
              </a:rPr>
              <a:t>CONCLUSION</a:t>
            </a:r>
          </a:p>
        </p:txBody>
      </p:sp>
      <p:pic>
        <p:nvPicPr>
          <p:cNvPr id="17" name="Picture Placeholder 16" descr="A picture containing plant, grass, outdoor, sea, beach">
            <a:extLst>
              <a:ext uri="{FF2B5EF4-FFF2-40B4-BE49-F238E27FC236}">
                <a16:creationId xmlns:a16="http://schemas.microsoft.com/office/drawing/2014/main" id="{C22AFC99-B8B0-4D49-8242-D5D9E488CA0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0" y="267628"/>
            <a:ext cx="9144000" cy="1975408"/>
          </a:xfrm>
        </p:spPr>
      </p:pic>
      <p:sp>
        <p:nvSpPr>
          <p:cNvPr id="8" name="Text Placeholder 7">
            <a:extLst>
              <a:ext uri="{FF2B5EF4-FFF2-40B4-BE49-F238E27FC236}">
                <a16:creationId xmlns:a16="http://schemas.microsoft.com/office/drawing/2014/main" id="{36E72FF0-3C0E-499A-8DA6-324675513B3E}"/>
              </a:ext>
            </a:extLst>
          </p:cNvPr>
          <p:cNvSpPr>
            <a:spLocks noGrp="1"/>
          </p:cNvSpPr>
          <p:nvPr>
            <p:ph type="body" sz="quarter" idx="16"/>
          </p:nvPr>
        </p:nvSpPr>
        <p:spPr>
          <a:xfrm>
            <a:off x="2792626" y="2396959"/>
            <a:ext cx="6351374" cy="2647387"/>
          </a:xfrm>
        </p:spPr>
        <p:txBody>
          <a:bodyPr anchor="t"/>
          <a:lstStyle/>
          <a:p>
            <a:pPr marL="274320" indent="-274320">
              <a:lnSpc>
                <a:spcPct val="100000"/>
              </a:lnSpc>
              <a:buFont typeface="Wingdings" panose="05000000000000000000" pitchFamily="2" charset="2"/>
              <a:buChar char="§"/>
            </a:pPr>
            <a:r>
              <a:rPr lang="en-US" sz="3200" dirty="0">
                <a:latin typeface="Candara" panose="020E0502030303020204" pitchFamily="34" charset="0"/>
              </a:rPr>
              <a:t>No one compares to Christ!</a:t>
            </a:r>
          </a:p>
          <a:p>
            <a:pPr marL="274320" indent="-274320">
              <a:lnSpc>
                <a:spcPct val="100000"/>
              </a:lnSpc>
              <a:buFont typeface="Wingdings" panose="05000000000000000000" pitchFamily="2" charset="2"/>
              <a:buChar char="§"/>
            </a:pPr>
            <a:r>
              <a:rPr lang="en-US" sz="3200" dirty="0">
                <a:latin typeface="Candara" panose="020E0502030303020204" pitchFamily="34" charset="0"/>
              </a:rPr>
              <a:t>His credentials are unique!</a:t>
            </a:r>
          </a:p>
          <a:p>
            <a:pPr marL="274320" indent="-274320">
              <a:lnSpc>
                <a:spcPct val="100000"/>
              </a:lnSpc>
              <a:buFont typeface="Wingdings" panose="05000000000000000000" pitchFamily="2" charset="2"/>
              <a:buChar char="§"/>
            </a:pPr>
            <a:r>
              <a:rPr lang="en-US" sz="3200" dirty="0">
                <a:latin typeface="Candara" panose="020E0502030303020204" pitchFamily="34" charset="0"/>
              </a:rPr>
              <a:t>No angel, man or group of men can equal Him!</a:t>
            </a:r>
          </a:p>
          <a:p>
            <a:pPr marL="274320" indent="-274320">
              <a:lnSpc>
                <a:spcPct val="100000"/>
              </a:lnSpc>
              <a:buFont typeface="Wingdings" panose="05000000000000000000" pitchFamily="2" charset="2"/>
              <a:buChar char="§"/>
            </a:pPr>
            <a:r>
              <a:rPr lang="en-US" sz="3200" dirty="0">
                <a:latin typeface="Candara" panose="020E0502030303020204" pitchFamily="34" charset="0"/>
              </a:rPr>
              <a:t>He is superior and will always be!</a:t>
            </a:r>
          </a:p>
          <a:p>
            <a:pPr marL="457200" indent="-457200">
              <a:lnSpc>
                <a:spcPct val="100000"/>
              </a:lnSpc>
              <a:buFont typeface="Wingdings" panose="05000000000000000000" pitchFamily="2" charset="2"/>
              <a:buChar char="§"/>
            </a:pPr>
            <a:endParaRPr lang="en-US" sz="3200" dirty="0">
              <a:latin typeface="Candara" panose="020E0502030303020204" pitchFamily="34" charset="0"/>
            </a:endParaRPr>
          </a:p>
        </p:txBody>
      </p:sp>
      <p:pic>
        <p:nvPicPr>
          <p:cNvPr id="21" name="Picture Placeholder 20" descr="Close up of grass">
            <a:extLst>
              <a:ext uri="{FF2B5EF4-FFF2-40B4-BE49-F238E27FC236}">
                <a16:creationId xmlns:a16="http://schemas.microsoft.com/office/drawing/2014/main" id="{B6A72E84-A1D7-4314-81A0-543131AE3C01}"/>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val="0"/>
              </a:ext>
            </a:extLst>
          </a:blip>
          <a:srcRect/>
          <a:stretch/>
        </p:blipFill>
        <p:spPr>
          <a:xfrm>
            <a:off x="0" y="5198269"/>
            <a:ext cx="9144000" cy="1103677"/>
          </a:xfrm>
        </p:spPr>
      </p:pic>
      <p:sp>
        <p:nvSpPr>
          <p:cNvPr id="4" name="Slide Number Placeholder 3">
            <a:extLst>
              <a:ext uri="{FF2B5EF4-FFF2-40B4-BE49-F238E27FC236}">
                <a16:creationId xmlns:a16="http://schemas.microsoft.com/office/drawing/2014/main" id="{6F496E66-3A4B-4617-8D7C-D91AD3541F15}"/>
              </a:ext>
            </a:extLst>
          </p:cNvPr>
          <p:cNvSpPr>
            <a:spLocks noGrp="1"/>
          </p:cNvSpPr>
          <p:nvPr>
            <p:ph type="sldNum" sz="quarter" idx="12"/>
          </p:nvPr>
        </p:nvSpPr>
        <p:spPr>
          <a:xfrm>
            <a:off x="6457950" y="5624513"/>
            <a:ext cx="2057400" cy="273844"/>
          </a:xfrm>
        </p:spPr>
        <p:txBody>
          <a:bodyPr/>
          <a:lstStyle/>
          <a:p>
            <a:fld id="{F91729D4-A164-47A3-830D-E792BCE699E4}" type="slidenum">
              <a:rPr lang="en-US" smtClean="0"/>
              <a:pPr/>
              <a:t>12</a:t>
            </a:fld>
            <a:endParaRPr lang="en-US" dirty="0"/>
          </a:p>
        </p:txBody>
      </p:sp>
    </p:spTree>
    <p:extLst>
      <p:ext uri="{BB962C8B-B14F-4D97-AF65-F5344CB8AC3E}">
        <p14:creationId xmlns:p14="http://schemas.microsoft.com/office/powerpoint/2010/main" val="13217903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02336"/>
            <a:ext cx="8083321" cy="1015663"/>
          </a:xfrm>
          <a:prstGeom prst="rect">
            <a:avLst/>
          </a:prstGeom>
          <a:solidFill>
            <a:schemeClr val="accent5">
              <a:lumMod val="40000"/>
              <a:lumOff val="6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16452" y="386150"/>
            <a:ext cx="721326" cy="646331"/>
          </a:xfrm>
          <a:prstGeom prst="rect">
            <a:avLst/>
          </a:prstGeom>
          <a:noFill/>
        </p:spPr>
        <p:txBody>
          <a:bodyPr wrap="square" rtlCol="0">
            <a:spAutoFit/>
          </a:bodyPr>
          <a:lstStyle/>
          <a:p>
            <a:pPr algn="ctr"/>
            <a:r>
              <a:rPr lang="en-US" dirty="0">
                <a:solidFill>
                  <a:schemeClr val="accent5">
                    <a:lumMod val="50000"/>
                  </a:schemeClr>
                </a:solidFill>
                <a:latin typeface="Candara" panose="020E0502030303020204" pitchFamily="34" charset="0"/>
              </a:rPr>
              <a:t>Acts </a:t>
            </a:r>
          </a:p>
          <a:p>
            <a:pPr algn="ctr"/>
            <a:r>
              <a:rPr lang="en-US"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13</a:t>
            </a:fld>
            <a:endParaRPr lang="en-US"/>
          </a:p>
        </p:txBody>
      </p:sp>
      <p:sp useBgFill="1">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615625"/>
            <a:ext cx="8106552" cy="4835975"/>
          </a:xfrm>
          <a:ln>
            <a:solidFill>
              <a:schemeClr val="accent5">
                <a:lumMod val="50000"/>
              </a:schemeClr>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5">
                    <a:lumMod val="50000"/>
                  </a:schemeClr>
                </a:solidFill>
                <a:latin typeface="Candara" panose="020E0502030303020204" pitchFamily="34" charset="0"/>
              </a:rPr>
              <a:t>Christians</a:t>
            </a:r>
            <a:r>
              <a:rPr lang="en-US" altLang="en-US" sz="3600" b="1" i="1" dirty="0">
                <a:solidFill>
                  <a:schemeClr val="accent5">
                    <a:lumMod val="50000"/>
                  </a:schemeClr>
                </a:solidFill>
                <a:latin typeface="Candara" panose="020E0502030303020204" pitchFamily="34" charset="0"/>
              </a:rPr>
              <a:t> </a:t>
            </a:r>
            <a:r>
              <a:rPr lang="en-US" altLang="en-US" sz="3600" b="1" i="1" u="sng" dirty="0">
                <a:solidFill>
                  <a:schemeClr val="accent5">
                    <a:lumMod val="50000"/>
                  </a:schemeClr>
                </a:solidFill>
                <a:latin typeface="Candara" panose="020E0502030303020204" pitchFamily="34" charset="0"/>
              </a:rPr>
              <a:t>MUST</a:t>
            </a:r>
            <a:r>
              <a:rPr lang="en-US" altLang="en-US" sz="3600" b="1" i="1" dirty="0">
                <a:solidFill>
                  <a:schemeClr val="accent5">
                    <a:lumMod val="50000"/>
                  </a:schemeClr>
                </a:solidFill>
                <a:latin typeface="Candara" panose="020E0502030303020204" pitchFamily="34" charset="0"/>
              </a:rPr>
              <a:t> </a:t>
            </a: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Revelation 2:10</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568265" y="725993"/>
            <a:ext cx="7886700" cy="544603"/>
          </a:xfrm>
        </p:spPr>
        <p:txBody>
          <a:bodyPr/>
          <a:lstStyle/>
          <a:p>
            <a:pPr algn="l"/>
            <a:r>
              <a:rPr lang="en-US" sz="4400" b="1" dirty="0">
                <a:latin typeface="Candara" panose="020E0502030303020204" pitchFamily="34" charset="0"/>
              </a:rPr>
              <a:t>INTRODUCTION</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622883" y="1606512"/>
            <a:ext cx="8114717" cy="4670720"/>
          </a:xfrm>
        </p:spPr>
        <p:txBody>
          <a:bodyPr/>
          <a:lstStyle/>
          <a:p>
            <a:pPr>
              <a:lnSpc>
                <a:spcPct val="100000"/>
              </a:lnSpc>
            </a:pPr>
            <a:r>
              <a:rPr lang="en-US" sz="3200" dirty="0">
                <a:latin typeface="Candara" panose="020E0502030303020204" pitchFamily="34" charset="0"/>
              </a:rPr>
              <a:t>In the book of Hebrews, the word </a:t>
            </a:r>
            <a:r>
              <a:rPr lang="en-US" sz="3200" b="1" i="1" dirty="0">
                <a:latin typeface="Candara" panose="020E0502030303020204" pitchFamily="34" charset="0"/>
              </a:rPr>
              <a:t>“</a:t>
            </a:r>
            <a:r>
              <a:rPr lang="en-US" sz="3200" b="1" u="sng" dirty="0">
                <a:latin typeface="Candara" panose="020E0502030303020204" pitchFamily="34" charset="0"/>
              </a:rPr>
              <a:t>better</a:t>
            </a:r>
            <a:r>
              <a:rPr lang="en-US" sz="3200" b="1" i="1" dirty="0">
                <a:latin typeface="Candara" panose="020E0502030303020204" pitchFamily="34" charset="0"/>
              </a:rPr>
              <a:t>” </a:t>
            </a:r>
            <a:r>
              <a:rPr lang="en-US" sz="3200" dirty="0">
                <a:latin typeface="Candara" panose="020E0502030303020204" pitchFamily="34" charset="0"/>
              </a:rPr>
              <a:t>appears at least 13 times in the King James </a:t>
            </a:r>
          </a:p>
          <a:p>
            <a:pPr marL="274320" indent="-274320">
              <a:lnSpc>
                <a:spcPct val="100000"/>
              </a:lnSpc>
              <a:buFont typeface="Wingdings" panose="05000000000000000000" pitchFamily="2" charset="2"/>
              <a:buChar char="§"/>
            </a:pPr>
            <a:r>
              <a:rPr lang="en-US" sz="2800" dirty="0">
                <a:latin typeface="Candara" panose="020E0502030303020204" pitchFamily="34" charset="0"/>
              </a:rPr>
              <a:t>This word,</a:t>
            </a:r>
            <a:r>
              <a:rPr lang="en-US" sz="2800" b="1" i="1" dirty="0">
                <a:latin typeface="Candara" panose="020E0502030303020204" pitchFamily="34" charset="0"/>
              </a:rPr>
              <a:t> “</a:t>
            </a:r>
            <a:r>
              <a:rPr lang="en-US" sz="2800" b="1" i="1" u="sng" dirty="0">
                <a:latin typeface="Candara" panose="020E0502030303020204" pitchFamily="34" charset="0"/>
              </a:rPr>
              <a:t>better</a:t>
            </a:r>
            <a:r>
              <a:rPr lang="en-US" sz="2800" b="1" i="1" dirty="0">
                <a:latin typeface="Candara" panose="020E0502030303020204" pitchFamily="34" charset="0"/>
              </a:rPr>
              <a:t>” </a:t>
            </a:r>
            <a:r>
              <a:rPr lang="en-US" sz="2800" dirty="0">
                <a:latin typeface="Candara" panose="020E0502030303020204" pitchFamily="34" charset="0"/>
              </a:rPr>
              <a:t>was applied to: </a:t>
            </a:r>
            <a:r>
              <a:rPr lang="en-US" sz="2800" i="1" dirty="0">
                <a:latin typeface="Candara" panose="020E0502030303020204" pitchFamily="34" charset="0"/>
              </a:rPr>
              <a:t>Christ</a:t>
            </a:r>
            <a:r>
              <a:rPr lang="en-US" sz="2800" dirty="0">
                <a:latin typeface="Candara" panose="020E0502030303020204" pitchFamily="34" charset="0"/>
              </a:rPr>
              <a:t>, to </a:t>
            </a:r>
            <a:r>
              <a:rPr lang="en-US" sz="2800" i="1" dirty="0">
                <a:latin typeface="Candara" panose="020E0502030303020204" pitchFamily="34" charset="0"/>
              </a:rPr>
              <a:t>expectations</a:t>
            </a:r>
            <a:r>
              <a:rPr lang="en-US" sz="2800" dirty="0">
                <a:latin typeface="Candara" panose="020E0502030303020204" pitchFamily="34" charset="0"/>
              </a:rPr>
              <a:t> the writer had of the Hebrew brethren, </a:t>
            </a:r>
            <a:r>
              <a:rPr lang="en-US" sz="2800" i="1" dirty="0">
                <a:latin typeface="Candara" panose="020E0502030303020204" pitchFamily="34" charset="0"/>
              </a:rPr>
              <a:t>hope</a:t>
            </a:r>
            <a:r>
              <a:rPr lang="en-US" sz="2800" dirty="0">
                <a:latin typeface="Candara" panose="020E0502030303020204" pitchFamily="34" charset="0"/>
              </a:rPr>
              <a:t>, </a:t>
            </a:r>
            <a:r>
              <a:rPr lang="en-US" sz="2800" i="1" dirty="0">
                <a:latin typeface="Candara" panose="020E0502030303020204" pitchFamily="34" charset="0"/>
              </a:rPr>
              <a:t>testament, covenant, promises, sacrifices, country, things, resurrection, blood </a:t>
            </a:r>
          </a:p>
          <a:p>
            <a:pPr>
              <a:lnSpc>
                <a:spcPct val="100000"/>
              </a:lnSpc>
            </a:pPr>
            <a:r>
              <a:rPr lang="en-US" sz="3200" dirty="0">
                <a:latin typeface="Candara" panose="020E0502030303020204" pitchFamily="34" charset="0"/>
              </a:rPr>
              <a:t>This letter begins with the writer boldly declaring in Chapter 1 (using six facts), that Christ is </a:t>
            </a:r>
            <a:r>
              <a:rPr lang="en-US" sz="3200" b="1" i="1" dirty="0">
                <a:latin typeface="Candara" panose="020E0502030303020204" pitchFamily="34" charset="0"/>
              </a:rPr>
              <a:t>“</a:t>
            </a:r>
            <a:r>
              <a:rPr lang="en-US" sz="3200" b="1" i="1" u="sng" dirty="0">
                <a:latin typeface="Candara" panose="020E0502030303020204" pitchFamily="34" charset="0"/>
              </a:rPr>
              <a:t>so much better than the angels</a:t>
            </a:r>
            <a:r>
              <a:rPr lang="en-US" sz="3200" b="1" i="1" dirty="0">
                <a:latin typeface="Candara" panose="020E0502030303020204" pitchFamily="34" charset="0"/>
              </a:rPr>
              <a:t>”!</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457950" y="5624513"/>
            <a:ext cx="2057400" cy="273844"/>
          </a:xfrm>
        </p:spPr>
        <p:txBody>
          <a:bodyPr/>
          <a:lstStyle/>
          <a:p>
            <a:fld id="{F91729D4-A164-47A3-830D-E792BCE699E4}" type="slidenum">
              <a:rPr lang="en-US" smtClean="0"/>
              <a:pPr/>
              <a:t>2</a:t>
            </a:fld>
            <a:endParaRPr lang="en-US" dirty="0"/>
          </a:p>
        </p:txBody>
      </p:sp>
      <p:sp>
        <p:nvSpPr>
          <p:cNvPr id="5" name="Slide Number Placeholder 3">
            <a:extLst>
              <a:ext uri="{FF2B5EF4-FFF2-40B4-BE49-F238E27FC236}">
                <a16:creationId xmlns:a16="http://schemas.microsoft.com/office/drawing/2014/main" id="{4682FE77-07E2-5CE6-57D2-87278CE03961}"/>
              </a:ext>
            </a:extLst>
          </p:cNvPr>
          <p:cNvSpPr txBox="1">
            <a:spLocks/>
          </p:cNvSpPr>
          <p:nvPr/>
        </p:nvSpPr>
        <p:spPr>
          <a:xfrm>
            <a:off x="6982736" y="6515059"/>
            <a:ext cx="2057400" cy="273844"/>
          </a:xfrm>
          <a:prstGeom prst="rect">
            <a:avLst/>
          </a:prstGeom>
        </p:spPr>
        <p:txBody>
          <a:bodyPr vert="horz" lIns="91440" tIns="45720" rIns="91440" bIns="45720" rtlCol="0" anchor="ctr"/>
          <a:lstStyle>
            <a:defPPr>
              <a:defRPr lang="en-US"/>
            </a:defPPr>
            <a:lvl1pPr marL="0" algn="r" defTabSz="914400" rtl="0" eaLnBrk="1" latinLnBrk="0" hangingPunct="1">
              <a:defRPr sz="750" kern="1200" cap="all" spc="113"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91729D4-A164-47A3-830D-E792BCE699E4}" type="slidenum">
              <a:rPr lang="en-US" sz="1000" smtClean="0">
                <a:latin typeface="Arial" panose="020B0604020202020204" pitchFamily="34" charset="0"/>
                <a:cs typeface="Arial" panose="020B0604020202020204" pitchFamily="34" charset="0"/>
              </a:rPr>
              <a:pPr/>
              <a:t>2</a:t>
            </a:fld>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4395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1" end="1"/>
                                            </p:txEl>
                                          </p:spTgt>
                                        </p:tgtEl>
                                        <p:attrNameLst>
                                          <p:attrName>style.visibility</p:attrName>
                                        </p:attrNameLst>
                                      </p:cBhvr>
                                      <p:to>
                                        <p:strVal val="visible"/>
                                      </p:to>
                                    </p:set>
                                    <p:animEffect transition="in" filter="fade">
                                      <p:cBhvr>
                                        <p:cTn id="14" dur="1000"/>
                                        <p:tgtEl>
                                          <p:spTgt spid="24">
                                            <p:txEl>
                                              <p:pRg st="1" end="1"/>
                                            </p:txEl>
                                          </p:spTgt>
                                        </p:tgtEl>
                                      </p:cBhvr>
                                    </p:animEffect>
                                    <p:anim calcmode="lin" valueType="num">
                                      <p:cBhvr>
                                        <p:cTn id="1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animEffect transition="in" filter="fade">
                                      <p:cBhvr>
                                        <p:cTn id="21" dur="1000"/>
                                        <p:tgtEl>
                                          <p:spTgt spid="24">
                                            <p:txEl>
                                              <p:pRg st="2" end="2"/>
                                            </p:txEl>
                                          </p:spTgt>
                                        </p:tgtEl>
                                      </p:cBhvr>
                                    </p:animEffect>
                                    <p:anim calcmode="lin" valueType="num">
                                      <p:cBhvr>
                                        <p:cTn id="2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568265" y="725993"/>
            <a:ext cx="7886700" cy="544603"/>
          </a:xfrm>
        </p:spPr>
        <p:txBody>
          <a:bodyPr/>
          <a:lstStyle/>
          <a:p>
            <a:pPr algn="l"/>
            <a:r>
              <a:rPr lang="en-US" sz="4400" b="1" dirty="0">
                <a:latin typeface="Candara" panose="020E0502030303020204" pitchFamily="34" charset="0"/>
              </a:rPr>
              <a:t>Hebrews 1:1-4</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82736" y="6515059"/>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3</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7F581F4D-BC60-6677-5DA4-632585B5DC68}"/>
              </a:ext>
            </a:extLst>
          </p:cNvPr>
          <p:cNvSpPr/>
          <p:nvPr/>
        </p:nvSpPr>
        <p:spPr>
          <a:xfrm>
            <a:off x="2544417" y="5319423"/>
            <a:ext cx="4898004" cy="437321"/>
          </a:xfrm>
          <a:prstGeom prst="rect">
            <a:avLst/>
          </a:prstGeom>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622883" y="1421007"/>
            <a:ext cx="8171261" cy="5375847"/>
          </a:xfrm>
        </p:spPr>
        <p:txBody>
          <a:bodyPr/>
          <a:lstStyle/>
          <a:p>
            <a:pPr>
              <a:lnSpc>
                <a:spcPct val="100000"/>
              </a:lnSpc>
            </a:pPr>
            <a:r>
              <a:rPr lang="en-US" sz="2800" b="1" i="1" dirty="0">
                <a:latin typeface="Candara" panose="020E0502030303020204" pitchFamily="34" charset="0"/>
              </a:rPr>
              <a:t> </a:t>
            </a:r>
            <a:r>
              <a:rPr lang="en-US" sz="2800" b="1" i="1" dirty="0">
                <a:solidFill>
                  <a:schemeClr val="accent5">
                    <a:lumMod val="75000"/>
                  </a:schemeClr>
                </a:solidFill>
                <a:latin typeface="Candara" panose="020E0502030303020204" pitchFamily="34" charset="0"/>
              </a:rPr>
              <a:t>1</a:t>
            </a:r>
            <a:r>
              <a:rPr lang="en-US" sz="2800" b="1" i="1" dirty="0">
                <a:latin typeface="Candara" panose="020E0502030303020204" pitchFamily="34" charset="0"/>
              </a:rPr>
              <a:t> God, who at sundry times and in divers manners spake in time past unto the fathers by the prophets, </a:t>
            </a:r>
            <a:r>
              <a:rPr lang="en-US" sz="2800" b="1" i="1" dirty="0">
                <a:solidFill>
                  <a:schemeClr val="accent5">
                    <a:lumMod val="75000"/>
                  </a:schemeClr>
                </a:solidFill>
                <a:latin typeface="Candara" panose="020E0502030303020204" pitchFamily="34" charset="0"/>
              </a:rPr>
              <a:t>2</a:t>
            </a:r>
            <a:r>
              <a:rPr lang="en-US" sz="2800" b="1" i="1" dirty="0">
                <a:latin typeface="Candara" panose="020E0502030303020204" pitchFamily="34" charset="0"/>
              </a:rPr>
              <a:t> Hath in these last days spoken unto us by his Son, whom he hath appointed heir of all things, by whom also he made the worlds; </a:t>
            </a:r>
            <a:r>
              <a:rPr lang="en-US" sz="2800" b="1" i="1" dirty="0">
                <a:solidFill>
                  <a:schemeClr val="accent5">
                    <a:lumMod val="75000"/>
                  </a:schemeClr>
                </a:solidFill>
                <a:latin typeface="Candara" panose="020E0502030303020204" pitchFamily="34" charset="0"/>
              </a:rPr>
              <a:t>3</a:t>
            </a:r>
            <a:r>
              <a:rPr lang="en-US" sz="2800" b="1" i="1" dirty="0">
                <a:latin typeface="Candara" panose="020E0502030303020204" pitchFamily="34" charset="0"/>
              </a:rPr>
              <a:t> Who being the brightness of his glory, and the express image of his person, and upholding all things by the word of his power, when he had by himself purged our sins, sat down on the right hand of the Majesty on high;</a:t>
            </a:r>
            <a:r>
              <a:rPr lang="en-US" sz="2800" b="1" i="1" dirty="0">
                <a:solidFill>
                  <a:schemeClr val="accent5"/>
                </a:solidFill>
                <a:latin typeface="Candara" panose="020E0502030303020204" pitchFamily="34" charset="0"/>
              </a:rPr>
              <a:t> </a:t>
            </a:r>
            <a:r>
              <a:rPr lang="en-US" sz="2800" b="1" i="1" dirty="0">
                <a:solidFill>
                  <a:schemeClr val="accent5">
                    <a:lumMod val="75000"/>
                  </a:schemeClr>
                </a:solidFill>
                <a:latin typeface="Candara" panose="020E0502030303020204" pitchFamily="34" charset="0"/>
              </a:rPr>
              <a:t>4</a:t>
            </a:r>
            <a:r>
              <a:rPr lang="en-US" sz="2800" b="1" i="1" dirty="0">
                <a:solidFill>
                  <a:schemeClr val="accent5"/>
                </a:solidFill>
                <a:latin typeface="Candara" panose="020E0502030303020204" pitchFamily="34" charset="0"/>
              </a:rPr>
              <a:t> </a:t>
            </a:r>
            <a:r>
              <a:rPr lang="en-US" sz="2800" b="1" i="1" dirty="0">
                <a:latin typeface="Candara" panose="020E0502030303020204" pitchFamily="34" charset="0"/>
              </a:rPr>
              <a:t>Being made so much better than the angels, as he hath by inheritance obtained a more excellent name than they.</a:t>
            </a:r>
          </a:p>
        </p:txBody>
      </p:sp>
    </p:spTree>
    <p:extLst>
      <p:ext uri="{BB962C8B-B14F-4D97-AF65-F5344CB8AC3E}">
        <p14:creationId xmlns:p14="http://schemas.microsoft.com/office/powerpoint/2010/main" val="8113064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Placeholder 18" descr="Close up of sand">
            <a:extLst>
              <a:ext uri="{FF2B5EF4-FFF2-40B4-BE49-F238E27FC236}">
                <a16:creationId xmlns:a16="http://schemas.microsoft.com/office/drawing/2014/main" id="{B2BE730E-3A48-4CBD-8E48-B35F154D835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1" y="248920"/>
            <a:ext cx="9143999" cy="6360160"/>
          </a:xfrm>
        </p:spPr>
      </p:pic>
      <p:sp>
        <p:nvSpPr>
          <p:cNvPr id="4" name="Slide Number Placeholder 3">
            <a:extLst>
              <a:ext uri="{FF2B5EF4-FFF2-40B4-BE49-F238E27FC236}">
                <a16:creationId xmlns:a16="http://schemas.microsoft.com/office/drawing/2014/main" id="{97E49766-851F-4808-BD95-B55C6D1316C1}"/>
              </a:ext>
            </a:extLst>
          </p:cNvPr>
          <p:cNvSpPr>
            <a:spLocks noGrp="1"/>
          </p:cNvSpPr>
          <p:nvPr>
            <p:ph type="sldNum" sz="quarter" idx="12"/>
          </p:nvPr>
        </p:nvSpPr>
        <p:spPr>
          <a:xfrm>
            <a:off x="6967220" y="6584156"/>
            <a:ext cx="2057400" cy="273844"/>
          </a:xfrm>
        </p:spPr>
        <p:txBody>
          <a:bodyPr/>
          <a:lstStyle/>
          <a:p>
            <a:fld id="{F91729D4-A164-47A3-830D-E792BCE699E4}" type="slidenum">
              <a:rPr lang="en-US" sz="1000" smtClean="0">
                <a:solidFill>
                  <a:schemeClr val="tx1"/>
                </a:solidFill>
                <a:latin typeface="Arial" panose="020B0604020202020204" pitchFamily="34" charset="0"/>
                <a:cs typeface="Arial" panose="020B0604020202020204" pitchFamily="34" charset="0"/>
              </a:rPr>
              <a:pPr/>
              <a:t>4</a:t>
            </a:fld>
            <a:endParaRPr lang="en-US" sz="1000" dirty="0">
              <a:solidFill>
                <a:schemeClr val="tx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F854323B-FD69-270C-E4B7-BD9145A4DD8B}"/>
              </a:ext>
            </a:extLst>
          </p:cNvPr>
          <p:cNvSpPr txBox="1"/>
          <p:nvPr/>
        </p:nvSpPr>
        <p:spPr>
          <a:xfrm>
            <a:off x="1148080" y="1960236"/>
            <a:ext cx="6847840" cy="2862322"/>
          </a:xfrm>
          <a:prstGeom prst="rect">
            <a:avLst/>
          </a:prstGeom>
          <a:solidFill>
            <a:schemeClr val="accent5">
              <a:lumMod val="60000"/>
              <a:lumOff val="40000"/>
              <a:alpha val="62000"/>
            </a:schemeClr>
          </a:solidFill>
        </p:spPr>
        <p:txBody>
          <a:bodyPr wrap="square" rtlCol="0">
            <a:spAutoFit/>
          </a:bodyPr>
          <a:lstStyle/>
          <a:p>
            <a:pPr algn="ctr"/>
            <a:r>
              <a:rPr lang="en-US" sz="6000" b="1" dirty="0">
                <a:solidFill>
                  <a:schemeClr val="accent6">
                    <a:lumMod val="20000"/>
                    <a:lumOff val="80000"/>
                  </a:schemeClr>
                </a:solidFill>
                <a:latin typeface="Candara" panose="020E0502030303020204" pitchFamily="34" charset="0"/>
              </a:rPr>
              <a:t>HOW IS CHRIST  </a:t>
            </a:r>
            <a:r>
              <a:rPr lang="en-US" sz="6000" b="1" i="1" dirty="0">
                <a:solidFill>
                  <a:schemeClr val="accent6">
                    <a:lumMod val="20000"/>
                    <a:lumOff val="80000"/>
                  </a:schemeClr>
                </a:solidFill>
                <a:latin typeface="Candara" panose="020E0502030303020204" pitchFamily="34" charset="0"/>
              </a:rPr>
              <a:t>“SO MUCH BETTER THAN THE ANGELS”?</a:t>
            </a:r>
          </a:p>
        </p:txBody>
      </p:sp>
    </p:spTree>
    <p:extLst>
      <p:ext uri="{BB962C8B-B14F-4D97-AF65-F5344CB8AC3E}">
        <p14:creationId xmlns:p14="http://schemas.microsoft.com/office/powerpoint/2010/main" val="239910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761999" y="725993"/>
            <a:ext cx="8171261" cy="544603"/>
          </a:xfrm>
        </p:spPr>
        <p:txBody>
          <a:bodyPr/>
          <a:lstStyle/>
          <a:p>
            <a:pPr algn="l"/>
            <a:r>
              <a:rPr lang="en-US" sz="4300" b="1" dirty="0">
                <a:latin typeface="Candara" panose="020E0502030303020204" pitchFamily="34" charset="0"/>
              </a:rPr>
              <a:t>His name is more excellent!</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4560" y="1422398"/>
            <a:ext cx="8008700" cy="5435602"/>
          </a:xfrm>
        </p:spPr>
        <p:txBody>
          <a:bodyPr>
            <a:normAutofit/>
          </a:bodyPr>
          <a:lstStyle/>
          <a:p>
            <a:pPr indent="-457200">
              <a:lnSpc>
                <a:spcPct val="100000"/>
              </a:lnSpc>
            </a:pPr>
            <a:r>
              <a:rPr lang="en-US" sz="3200" b="1" i="1" dirty="0">
                <a:latin typeface="Candara" panose="020E0502030303020204" pitchFamily="34" charset="0"/>
                <a:cs typeface="Arial" panose="020B0604020202020204" pitchFamily="34" charset="0"/>
              </a:rPr>
              <a:t>“Being made </a:t>
            </a:r>
            <a:r>
              <a:rPr lang="en-US" sz="3200" b="1" i="1" u="sng" dirty="0">
                <a:latin typeface="Candara" panose="020E0502030303020204" pitchFamily="34" charset="0"/>
                <a:cs typeface="Arial" panose="020B0604020202020204" pitchFamily="34" charset="0"/>
              </a:rPr>
              <a:t>so much better than the angels</a:t>
            </a:r>
            <a:r>
              <a:rPr lang="en-US" sz="3200" b="1" i="1" dirty="0">
                <a:latin typeface="Candara" panose="020E0502030303020204" pitchFamily="34" charset="0"/>
                <a:cs typeface="Arial" panose="020B0604020202020204" pitchFamily="34" charset="0"/>
              </a:rPr>
              <a:t>, as he hath by inheritance obtained </a:t>
            </a:r>
            <a:r>
              <a:rPr lang="en-US" sz="3200" b="1" i="1" dirty="0">
                <a:solidFill>
                  <a:schemeClr val="accent5">
                    <a:lumMod val="50000"/>
                  </a:schemeClr>
                </a:solidFill>
                <a:latin typeface="Candara" panose="020E0502030303020204" pitchFamily="34" charset="0"/>
                <a:cs typeface="Arial" panose="020B0604020202020204" pitchFamily="34" charset="0"/>
              </a:rPr>
              <a:t>a </a:t>
            </a:r>
            <a:r>
              <a:rPr lang="en-US" sz="3200" b="1" i="1" dirty="0">
                <a:solidFill>
                  <a:schemeClr val="accent5">
                    <a:lumMod val="75000"/>
                  </a:schemeClr>
                </a:solidFill>
                <a:latin typeface="Candara" panose="020E0502030303020204" pitchFamily="34" charset="0"/>
                <a:cs typeface="Arial" panose="020B0604020202020204" pitchFamily="34" charset="0"/>
              </a:rPr>
              <a:t>more excellent name </a:t>
            </a:r>
            <a:r>
              <a:rPr lang="en-US" sz="3200" b="1" i="1" dirty="0">
                <a:latin typeface="Candara" panose="020E0502030303020204" pitchFamily="34" charset="0"/>
                <a:cs typeface="Arial" panose="020B0604020202020204" pitchFamily="34" charset="0"/>
              </a:rPr>
              <a:t>than they” </a:t>
            </a:r>
            <a:r>
              <a:rPr lang="en-US" sz="3200" dirty="0">
                <a:latin typeface="Candara" panose="020E0502030303020204" pitchFamily="34" charset="0"/>
                <a:cs typeface="Arial" panose="020B0604020202020204" pitchFamily="34" charset="0"/>
              </a:rPr>
              <a:t>(4)</a:t>
            </a:r>
          </a:p>
          <a:p>
            <a:pPr>
              <a:lnSpc>
                <a:spcPct val="100000"/>
              </a:lnSpc>
            </a:pPr>
            <a:r>
              <a:rPr lang="en-US" sz="3200" b="1" dirty="0">
                <a:latin typeface="Candara" panose="020E0502030303020204" pitchFamily="34" charset="0"/>
              </a:rPr>
              <a:t>Salvation is linked </a:t>
            </a:r>
            <a:r>
              <a:rPr lang="en-US" sz="3200" b="1" i="1" u="sng" dirty="0">
                <a:latin typeface="Candara" panose="020E0502030303020204" pitchFamily="34" charset="0"/>
              </a:rPr>
              <a:t>ONLY</a:t>
            </a:r>
            <a:r>
              <a:rPr lang="en-US" sz="3200" b="1" dirty="0">
                <a:latin typeface="Candara" panose="020E0502030303020204" pitchFamily="34" charset="0"/>
              </a:rPr>
              <a:t> to Christ’s name</a:t>
            </a:r>
          </a:p>
          <a:p>
            <a:pPr marL="274320" indent="-274320">
              <a:lnSpc>
                <a:spcPct val="100000"/>
              </a:lnSpc>
              <a:spcAft>
                <a:spcPts val="0"/>
              </a:spcAft>
              <a:buFont typeface="Wingdings" panose="05000000000000000000" pitchFamily="2" charset="2"/>
              <a:buChar char="§"/>
            </a:pPr>
            <a:r>
              <a:rPr lang="en-US" sz="2800" b="1" i="1" dirty="0">
                <a:latin typeface="Candara" panose="020E0502030303020204" pitchFamily="34" charset="0"/>
              </a:rPr>
              <a:t>“…for there is </a:t>
            </a:r>
            <a:r>
              <a:rPr lang="en-US" sz="2800" b="1" i="1" u="sng" dirty="0">
                <a:latin typeface="Candara" panose="020E0502030303020204" pitchFamily="34" charset="0"/>
              </a:rPr>
              <a:t>none other name under heaven</a:t>
            </a:r>
            <a:r>
              <a:rPr lang="en-US" sz="2800" b="1" i="1" dirty="0">
                <a:latin typeface="Candara" panose="020E0502030303020204" pitchFamily="34" charset="0"/>
              </a:rPr>
              <a:t> given among men, whereby we must be saved” </a:t>
            </a:r>
          </a:p>
          <a:p>
            <a:pPr marL="640080" lvl="1" indent="-274320">
              <a:lnSpc>
                <a:spcPct val="100000"/>
              </a:lnSpc>
              <a:spcBef>
                <a:spcPts val="0"/>
              </a:spcBef>
              <a:buFont typeface="Wingdings" panose="05000000000000000000" pitchFamily="2" charset="2"/>
              <a:buChar char="§"/>
            </a:pPr>
            <a:r>
              <a:rPr lang="en-US" sz="2600" dirty="0">
                <a:latin typeface="Candara" panose="020E0502030303020204" pitchFamily="34" charset="0"/>
              </a:rPr>
              <a:t>Acts 4:12</a:t>
            </a:r>
          </a:p>
          <a:p>
            <a:pPr marL="274320" indent="-274320">
              <a:lnSpc>
                <a:spcPts val="3360"/>
              </a:lnSpc>
              <a:spcBef>
                <a:spcPts val="600"/>
              </a:spcBef>
              <a:spcAft>
                <a:spcPts val="0"/>
              </a:spcAft>
              <a:buFont typeface="Wingdings" panose="05000000000000000000" pitchFamily="2" charset="2"/>
              <a:buChar char="§"/>
            </a:pPr>
            <a:r>
              <a:rPr lang="en-US" sz="2800" dirty="0">
                <a:latin typeface="Candara" panose="020E0502030303020204" pitchFamily="34" charset="0"/>
              </a:rPr>
              <a:t>He is exalted by God and </a:t>
            </a:r>
            <a:r>
              <a:rPr lang="en-US" sz="2800" b="1" dirty="0">
                <a:latin typeface="Candara" panose="020E0502030303020204" pitchFamily="34" charset="0"/>
              </a:rPr>
              <a:t>every knee</a:t>
            </a:r>
            <a:r>
              <a:rPr lang="en-US" sz="2800" dirty="0">
                <a:latin typeface="Candara" panose="020E0502030303020204" pitchFamily="34" charset="0"/>
              </a:rPr>
              <a:t> will bow before Christ and confess His name – Phil. 2:9-11</a:t>
            </a:r>
          </a:p>
          <a:p>
            <a:pPr marL="274320" indent="-27432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All things must be done </a:t>
            </a:r>
            <a:r>
              <a:rPr lang="en-US" sz="2800" b="1" dirty="0">
                <a:latin typeface="Candara" panose="020E0502030303020204" pitchFamily="34" charset="0"/>
              </a:rPr>
              <a:t>in the name </a:t>
            </a:r>
            <a:r>
              <a:rPr lang="en-US" sz="2800" dirty="0">
                <a:latin typeface="Candara" panose="020E0502030303020204" pitchFamily="34" charset="0"/>
              </a:rPr>
              <a:t>of Christ </a:t>
            </a:r>
          </a:p>
          <a:p>
            <a:pPr marL="640080" lvl="1" indent="-274320">
              <a:lnSpc>
                <a:spcPct val="100000"/>
              </a:lnSpc>
              <a:spcBef>
                <a:spcPts val="0"/>
              </a:spcBef>
              <a:buFont typeface="Wingdings" panose="05000000000000000000" pitchFamily="2" charset="2"/>
              <a:buChar char="§"/>
            </a:pPr>
            <a:r>
              <a:rPr lang="en-US" sz="2600" dirty="0">
                <a:latin typeface="Candara" panose="020E0502030303020204" pitchFamily="34" charset="0"/>
              </a:rPr>
              <a:t>Prayer – Col. 3:17; John 14:13, 14; 15:16; 16:23, 24, 26</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5</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640200"/>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73114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1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4">
                                            <p:txEl>
                                              <p:pRg st="0" end="0"/>
                                            </p:txEl>
                                          </p:spTgt>
                                        </p:tgtEl>
                                        <p:attrNameLst>
                                          <p:attrName>style.visibility</p:attrName>
                                        </p:attrNameLst>
                                      </p:cBhvr>
                                      <p:to>
                                        <p:strVal val="visible"/>
                                      </p:to>
                                    </p:set>
                                    <p:animEffect transition="in" filter="fade">
                                      <p:cBhvr>
                                        <p:cTn id="12" dur="1000"/>
                                        <p:tgtEl>
                                          <p:spTgt spid="24">
                                            <p:txEl>
                                              <p:pRg st="0" end="0"/>
                                            </p:txEl>
                                          </p:spTgt>
                                        </p:tgtEl>
                                      </p:cBhvr>
                                    </p:animEffect>
                                    <p:anim calcmode="lin" valueType="num">
                                      <p:cBhvr>
                                        <p:cTn id="13"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4">
                                            <p:txEl>
                                              <p:pRg st="1" end="1"/>
                                            </p:txEl>
                                          </p:spTgt>
                                        </p:tgtEl>
                                        <p:attrNameLst>
                                          <p:attrName>style.visibility</p:attrName>
                                        </p:attrNameLst>
                                      </p:cBhvr>
                                      <p:to>
                                        <p:strVal val="visible"/>
                                      </p:to>
                                    </p:set>
                                    <p:animEffect transition="in" filter="fade">
                                      <p:cBhvr>
                                        <p:cTn id="19" dur="1000"/>
                                        <p:tgtEl>
                                          <p:spTgt spid="24">
                                            <p:txEl>
                                              <p:pRg st="1" end="1"/>
                                            </p:txEl>
                                          </p:spTgt>
                                        </p:tgtEl>
                                      </p:cBhvr>
                                    </p:animEffect>
                                    <p:anim calcmode="lin" valueType="num">
                                      <p:cBhvr>
                                        <p:cTn id="20"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4">
                                            <p:txEl>
                                              <p:pRg st="2" end="2"/>
                                            </p:txEl>
                                          </p:spTgt>
                                        </p:tgtEl>
                                        <p:attrNameLst>
                                          <p:attrName>style.visibility</p:attrName>
                                        </p:attrNameLst>
                                      </p:cBhvr>
                                      <p:to>
                                        <p:strVal val="visible"/>
                                      </p:to>
                                    </p:set>
                                    <p:animEffect transition="in" filter="fade">
                                      <p:cBhvr>
                                        <p:cTn id="26" dur="1000"/>
                                        <p:tgtEl>
                                          <p:spTgt spid="24">
                                            <p:txEl>
                                              <p:pRg st="2" end="2"/>
                                            </p:txEl>
                                          </p:spTgt>
                                        </p:tgtEl>
                                      </p:cBhvr>
                                    </p:animEffect>
                                    <p:anim calcmode="lin" valueType="num">
                                      <p:cBhvr>
                                        <p:cTn id="27"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24">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4">
                                            <p:txEl>
                                              <p:pRg st="3" end="3"/>
                                            </p:txEl>
                                          </p:spTgt>
                                        </p:tgtEl>
                                        <p:attrNameLst>
                                          <p:attrName>style.visibility</p:attrName>
                                        </p:attrNameLst>
                                      </p:cBhvr>
                                      <p:to>
                                        <p:strVal val="visible"/>
                                      </p:to>
                                    </p:set>
                                    <p:animEffect transition="in" filter="fade">
                                      <p:cBhvr>
                                        <p:cTn id="31" dur="1000"/>
                                        <p:tgtEl>
                                          <p:spTgt spid="24">
                                            <p:txEl>
                                              <p:pRg st="3" end="3"/>
                                            </p:txEl>
                                          </p:spTgt>
                                        </p:tgtEl>
                                      </p:cBhvr>
                                    </p:animEffect>
                                    <p:anim calcmode="lin" valueType="num">
                                      <p:cBhvr>
                                        <p:cTn id="32"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4">
                                            <p:txEl>
                                              <p:pRg st="4" end="4"/>
                                            </p:txEl>
                                          </p:spTgt>
                                        </p:tgtEl>
                                        <p:attrNameLst>
                                          <p:attrName>style.visibility</p:attrName>
                                        </p:attrNameLst>
                                      </p:cBhvr>
                                      <p:to>
                                        <p:strVal val="visible"/>
                                      </p:to>
                                    </p:set>
                                    <p:animEffect transition="in" filter="fade">
                                      <p:cBhvr>
                                        <p:cTn id="38" dur="1000"/>
                                        <p:tgtEl>
                                          <p:spTgt spid="24">
                                            <p:txEl>
                                              <p:pRg st="4" end="4"/>
                                            </p:txEl>
                                          </p:spTgt>
                                        </p:tgtEl>
                                      </p:cBhvr>
                                    </p:animEffect>
                                    <p:anim calcmode="lin" valueType="num">
                                      <p:cBhvr>
                                        <p:cTn id="39"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4">
                                            <p:txEl>
                                              <p:pRg st="5" end="5"/>
                                            </p:txEl>
                                          </p:spTgt>
                                        </p:tgtEl>
                                        <p:attrNameLst>
                                          <p:attrName>style.visibility</p:attrName>
                                        </p:attrNameLst>
                                      </p:cBhvr>
                                      <p:to>
                                        <p:strVal val="visible"/>
                                      </p:to>
                                    </p:set>
                                    <p:animEffect transition="in" filter="fade">
                                      <p:cBhvr>
                                        <p:cTn id="45" dur="1000"/>
                                        <p:tgtEl>
                                          <p:spTgt spid="24">
                                            <p:txEl>
                                              <p:pRg st="5" end="5"/>
                                            </p:txEl>
                                          </p:spTgt>
                                        </p:tgtEl>
                                      </p:cBhvr>
                                    </p:animEffect>
                                    <p:anim calcmode="lin" valueType="num">
                                      <p:cBhvr>
                                        <p:cTn id="46" dur="1000" fill="hold"/>
                                        <p:tgtEl>
                                          <p:spTgt spid="24">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24">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4">
                                            <p:txEl>
                                              <p:pRg st="6" end="6"/>
                                            </p:txEl>
                                          </p:spTgt>
                                        </p:tgtEl>
                                        <p:attrNameLst>
                                          <p:attrName>style.visibility</p:attrName>
                                        </p:attrNameLst>
                                      </p:cBhvr>
                                      <p:to>
                                        <p:strVal val="visible"/>
                                      </p:to>
                                    </p:set>
                                    <p:animEffect transition="in" filter="fade">
                                      <p:cBhvr>
                                        <p:cTn id="50" dur="1000"/>
                                        <p:tgtEl>
                                          <p:spTgt spid="24">
                                            <p:txEl>
                                              <p:pRg st="6" end="6"/>
                                            </p:txEl>
                                          </p:spTgt>
                                        </p:tgtEl>
                                      </p:cBhvr>
                                    </p:animEffect>
                                    <p:anim calcmode="lin" valueType="num">
                                      <p:cBhvr>
                                        <p:cTn id="51" dur="1000" fill="hold"/>
                                        <p:tgtEl>
                                          <p:spTgt spid="2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2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761999" y="725993"/>
            <a:ext cx="8251191" cy="544603"/>
          </a:xfrm>
        </p:spPr>
        <p:txBody>
          <a:bodyPr/>
          <a:lstStyle/>
          <a:p>
            <a:pPr algn="l"/>
            <a:r>
              <a:rPr lang="en-US" sz="4300" b="1" dirty="0">
                <a:latin typeface="Candara" panose="020E0502030303020204" pitchFamily="34" charset="0"/>
              </a:rPr>
              <a:t>Angels of God worship Him!</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4560" y="1422398"/>
            <a:ext cx="8016240" cy="5435602"/>
          </a:xfrm>
        </p:spPr>
        <p:txBody>
          <a:bodyPr>
            <a:normAutofit/>
          </a:bodyPr>
          <a:lstStyle/>
          <a:p>
            <a:pPr indent="-457200">
              <a:lnSpc>
                <a:spcPct val="100000"/>
              </a:lnSpc>
            </a:pPr>
            <a:r>
              <a:rPr lang="en-US" sz="3200" b="1" i="1" dirty="0">
                <a:latin typeface="Candara" panose="020E0502030303020204" pitchFamily="34" charset="0"/>
                <a:cs typeface="Arial" panose="020B0604020202020204" pitchFamily="34" charset="0"/>
              </a:rPr>
              <a:t>“And again, when he bringeth in the </a:t>
            </a:r>
            <a:r>
              <a:rPr lang="en-US" sz="3200" b="1" i="1" dirty="0" err="1">
                <a:latin typeface="Candara" panose="020E0502030303020204" pitchFamily="34" charset="0"/>
                <a:cs typeface="Arial" panose="020B0604020202020204" pitchFamily="34" charset="0"/>
              </a:rPr>
              <a:t>firstbegotten</a:t>
            </a:r>
            <a:r>
              <a:rPr lang="en-US" sz="3200" b="1" i="1" dirty="0">
                <a:latin typeface="Candara" panose="020E0502030303020204" pitchFamily="34" charset="0"/>
                <a:cs typeface="Arial" panose="020B0604020202020204" pitchFamily="34" charset="0"/>
              </a:rPr>
              <a:t> into the world, he saith, And </a:t>
            </a:r>
            <a:r>
              <a:rPr lang="en-US" sz="3200" b="1" i="1" dirty="0">
                <a:solidFill>
                  <a:schemeClr val="accent5">
                    <a:lumMod val="75000"/>
                  </a:schemeClr>
                </a:solidFill>
                <a:latin typeface="Candara" panose="020E0502030303020204" pitchFamily="34" charset="0"/>
                <a:cs typeface="Arial" panose="020B0604020202020204" pitchFamily="34" charset="0"/>
              </a:rPr>
              <a:t>let all the angels of God worship him</a:t>
            </a:r>
            <a:r>
              <a:rPr lang="en-US" sz="3200" b="1" i="1" dirty="0">
                <a:latin typeface="Candara" panose="020E0502030303020204" pitchFamily="34" charset="0"/>
                <a:cs typeface="Arial" panose="020B0604020202020204" pitchFamily="34" charset="0"/>
              </a:rPr>
              <a:t>” </a:t>
            </a:r>
            <a:r>
              <a:rPr lang="en-US" sz="3200" dirty="0">
                <a:latin typeface="Candara" panose="020E0502030303020204" pitchFamily="34" charset="0"/>
                <a:cs typeface="Arial" panose="020B0604020202020204" pitchFamily="34" charset="0"/>
              </a:rPr>
              <a:t>(6)</a:t>
            </a:r>
          </a:p>
          <a:p>
            <a:pPr indent="-457200">
              <a:lnSpc>
                <a:spcPct val="100000"/>
              </a:lnSpc>
              <a:spcAft>
                <a:spcPts val="0"/>
              </a:spcAft>
            </a:pPr>
            <a:r>
              <a:rPr lang="en-US" sz="3200" b="1" dirty="0">
                <a:latin typeface="Candara" panose="020E0502030303020204" pitchFamily="34" charset="0"/>
                <a:cs typeface="Arial" panose="020B0604020202020204" pitchFamily="34" charset="0"/>
              </a:rPr>
              <a:t>These angelic beings worship the ONLY Begotten Son of God!</a:t>
            </a:r>
          </a:p>
          <a:p>
            <a:pPr marL="274320" lvl="1" indent="-274320">
              <a:lnSpc>
                <a:spcPct val="100000"/>
              </a:lnSpc>
              <a:spcBef>
                <a:spcPts val="0"/>
              </a:spcBef>
              <a:buFont typeface="Wingdings" panose="05000000000000000000" pitchFamily="2" charset="2"/>
              <a:buChar char="§"/>
            </a:pPr>
            <a:r>
              <a:rPr lang="en-US" sz="2800" dirty="0">
                <a:latin typeface="Candara" panose="020E0502030303020204" pitchFamily="34" charset="0"/>
              </a:rPr>
              <a:t>Only He is the </a:t>
            </a:r>
            <a:r>
              <a:rPr lang="en-US" sz="2800" b="1" i="1" dirty="0">
                <a:latin typeface="Candara" panose="020E0502030303020204" pitchFamily="34" charset="0"/>
              </a:rPr>
              <a:t>“Lamb of God” </a:t>
            </a:r>
            <a:r>
              <a:rPr lang="en-US" sz="2800" dirty="0">
                <a:latin typeface="Candara" panose="020E0502030303020204" pitchFamily="34" charset="0"/>
              </a:rPr>
              <a:t>and of worthy of the angel’s worship and praise!  Why shouldn’t they?</a:t>
            </a:r>
          </a:p>
          <a:p>
            <a:pPr marL="64008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Revelation 5:11-12; cf. John 1:29, 36</a:t>
            </a:r>
          </a:p>
          <a:p>
            <a:pPr marL="274320" lvl="1" indent="-274320">
              <a:lnSpc>
                <a:spcPct val="100000"/>
              </a:lnSpc>
              <a:spcBef>
                <a:spcPts val="600"/>
              </a:spcBef>
              <a:buFont typeface="Wingdings" panose="05000000000000000000" pitchFamily="2" charset="2"/>
              <a:buChar char="§"/>
            </a:pPr>
            <a:r>
              <a:rPr lang="en-US" sz="2800" dirty="0">
                <a:latin typeface="Candara" panose="020E0502030303020204" pitchFamily="34" charset="0"/>
              </a:rPr>
              <a:t>He is God and the </a:t>
            </a:r>
            <a:r>
              <a:rPr lang="en-US" sz="2800" b="1" i="1" dirty="0">
                <a:latin typeface="Candara" panose="020E0502030303020204" pitchFamily="34" charset="0"/>
              </a:rPr>
              <a:t>“King of Kings and Lord of Lords</a:t>
            </a:r>
            <a:r>
              <a:rPr lang="en-US" sz="2800" dirty="0">
                <a:latin typeface="Candara" panose="020E0502030303020204" pitchFamily="34" charset="0"/>
              </a:rPr>
              <a:t>,” thus worthy of worship by </a:t>
            </a:r>
            <a:r>
              <a:rPr lang="en-US" sz="2800" b="1" dirty="0">
                <a:latin typeface="Candara" panose="020E0502030303020204" pitchFamily="34" charset="0"/>
              </a:rPr>
              <a:t>every </a:t>
            </a:r>
            <a:r>
              <a:rPr lang="en-US" sz="2800" dirty="0">
                <a:latin typeface="Candara" panose="020E0502030303020204" pitchFamily="34" charset="0"/>
              </a:rPr>
              <a:t>creature</a:t>
            </a:r>
          </a:p>
          <a:p>
            <a:pPr marL="640080" lvl="2" indent="-274320">
              <a:lnSpc>
                <a:spcPct val="100000"/>
              </a:lnSpc>
              <a:spcBef>
                <a:spcPts val="0"/>
              </a:spcBef>
              <a:buFont typeface="Wingdings" panose="05000000000000000000" pitchFamily="2" charset="2"/>
              <a:buChar char="§"/>
            </a:pPr>
            <a:r>
              <a:rPr lang="en-US" sz="2600" dirty="0">
                <a:latin typeface="Candara" panose="020E0502030303020204" pitchFamily="34" charset="0"/>
              </a:rPr>
              <a:t>Revelation 5:13-14; 19:16</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6</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640200"/>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03117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1" end="1"/>
                                            </p:txEl>
                                          </p:spTgt>
                                        </p:tgtEl>
                                        <p:attrNameLst>
                                          <p:attrName>style.visibility</p:attrName>
                                        </p:attrNameLst>
                                      </p:cBhvr>
                                      <p:to>
                                        <p:strVal val="visible"/>
                                      </p:to>
                                    </p:set>
                                    <p:animEffect transition="in" filter="fade">
                                      <p:cBhvr>
                                        <p:cTn id="14" dur="1000"/>
                                        <p:tgtEl>
                                          <p:spTgt spid="24">
                                            <p:txEl>
                                              <p:pRg st="1" end="1"/>
                                            </p:txEl>
                                          </p:spTgt>
                                        </p:tgtEl>
                                      </p:cBhvr>
                                    </p:animEffect>
                                    <p:anim calcmode="lin" valueType="num">
                                      <p:cBhvr>
                                        <p:cTn id="1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animEffect transition="in" filter="fade">
                                      <p:cBhvr>
                                        <p:cTn id="21" dur="1000"/>
                                        <p:tgtEl>
                                          <p:spTgt spid="24">
                                            <p:txEl>
                                              <p:pRg st="2" end="2"/>
                                            </p:txEl>
                                          </p:spTgt>
                                        </p:tgtEl>
                                      </p:cBhvr>
                                    </p:animEffect>
                                    <p:anim calcmode="lin" valueType="num">
                                      <p:cBhvr>
                                        <p:cTn id="2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4">
                                            <p:txEl>
                                              <p:pRg st="3" end="3"/>
                                            </p:txEl>
                                          </p:spTgt>
                                        </p:tgtEl>
                                        <p:attrNameLst>
                                          <p:attrName>style.visibility</p:attrName>
                                        </p:attrNameLst>
                                      </p:cBhvr>
                                      <p:to>
                                        <p:strVal val="visible"/>
                                      </p:to>
                                    </p:set>
                                    <p:animEffect transition="in" filter="fade">
                                      <p:cBhvr>
                                        <p:cTn id="26" dur="1000"/>
                                        <p:tgtEl>
                                          <p:spTgt spid="24">
                                            <p:txEl>
                                              <p:pRg st="3" end="3"/>
                                            </p:txEl>
                                          </p:spTgt>
                                        </p:tgtEl>
                                      </p:cBhvr>
                                    </p:animEffect>
                                    <p:anim calcmode="lin" valueType="num">
                                      <p:cBhvr>
                                        <p:cTn id="2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
                                            <p:txEl>
                                              <p:pRg st="4" end="4"/>
                                            </p:txEl>
                                          </p:spTgt>
                                        </p:tgtEl>
                                        <p:attrNameLst>
                                          <p:attrName>style.visibility</p:attrName>
                                        </p:attrNameLst>
                                      </p:cBhvr>
                                      <p:to>
                                        <p:strVal val="visible"/>
                                      </p:to>
                                    </p:set>
                                    <p:animEffect transition="in" filter="fade">
                                      <p:cBhvr>
                                        <p:cTn id="33" dur="1000"/>
                                        <p:tgtEl>
                                          <p:spTgt spid="24">
                                            <p:txEl>
                                              <p:pRg st="4" end="4"/>
                                            </p:txEl>
                                          </p:spTgt>
                                        </p:tgtEl>
                                      </p:cBhvr>
                                    </p:animEffect>
                                    <p:anim calcmode="lin" valueType="num">
                                      <p:cBhvr>
                                        <p:cTn id="3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4">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4">
                                            <p:txEl>
                                              <p:pRg st="5" end="5"/>
                                            </p:txEl>
                                          </p:spTgt>
                                        </p:tgtEl>
                                        <p:attrNameLst>
                                          <p:attrName>style.visibility</p:attrName>
                                        </p:attrNameLst>
                                      </p:cBhvr>
                                      <p:to>
                                        <p:strVal val="visible"/>
                                      </p:to>
                                    </p:set>
                                    <p:animEffect transition="in" filter="fade">
                                      <p:cBhvr>
                                        <p:cTn id="38" dur="1000"/>
                                        <p:tgtEl>
                                          <p:spTgt spid="24">
                                            <p:txEl>
                                              <p:pRg st="5" end="5"/>
                                            </p:txEl>
                                          </p:spTgt>
                                        </p:tgtEl>
                                      </p:cBhvr>
                                    </p:animEffect>
                                    <p:anim calcmode="lin" valueType="num">
                                      <p:cBhvr>
                                        <p:cTn id="39" dur="1000" fill="hold"/>
                                        <p:tgtEl>
                                          <p:spTgt spid="2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761999" y="725993"/>
            <a:ext cx="8251191" cy="544603"/>
          </a:xfrm>
        </p:spPr>
        <p:txBody>
          <a:bodyPr/>
          <a:lstStyle/>
          <a:p>
            <a:pPr algn="l"/>
            <a:r>
              <a:rPr lang="en-US" sz="4300" b="1" dirty="0">
                <a:latin typeface="Candara" panose="020E0502030303020204" pitchFamily="34" charset="0"/>
              </a:rPr>
              <a:t>He created the angels!</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4560" y="1422398"/>
            <a:ext cx="7975600" cy="5191762"/>
          </a:xfrm>
        </p:spPr>
        <p:txBody>
          <a:bodyPr>
            <a:normAutofit/>
          </a:bodyPr>
          <a:lstStyle/>
          <a:p>
            <a:pPr indent="-457200">
              <a:lnSpc>
                <a:spcPct val="100000"/>
              </a:lnSpc>
            </a:pPr>
            <a:r>
              <a:rPr lang="en-US" sz="3200" b="1" i="1" dirty="0">
                <a:latin typeface="Candara" panose="020E0502030303020204" pitchFamily="34" charset="0"/>
                <a:cs typeface="Arial" panose="020B0604020202020204" pitchFamily="34" charset="0"/>
              </a:rPr>
              <a:t>“</a:t>
            </a:r>
            <a:r>
              <a:rPr lang="en-US" sz="3200" b="1" i="1" dirty="0">
                <a:latin typeface="Candara" panose="020E0502030303020204" pitchFamily="34" charset="0"/>
              </a:rPr>
              <a:t>And of the angels he saith, </a:t>
            </a:r>
            <a:r>
              <a:rPr lang="en-US" sz="3200" b="1" i="1" dirty="0">
                <a:solidFill>
                  <a:schemeClr val="accent5">
                    <a:lumMod val="75000"/>
                  </a:schemeClr>
                </a:solidFill>
                <a:latin typeface="Candara" panose="020E0502030303020204" pitchFamily="34" charset="0"/>
              </a:rPr>
              <a:t>Who maketh his angels spirits, and his ministers a flame of fire” </a:t>
            </a:r>
            <a:r>
              <a:rPr lang="en-US" sz="3200" dirty="0">
                <a:latin typeface="Candara" panose="020E0502030303020204" pitchFamily="34" charset="0"/>
              </a:rPr>
              <a:t>(7)</a:t>
            </a:r>
          </a:p>
          <a:p>
            <a:pPr indent="-457200">
              <a:lnSpc>
                <a:spcPct val="100000"/>
              </a:lnSpc>
            </a:pPr>
            <a:r>
              <a:rPr lang="en-US" sz="3200" b="1" dirty="0">
                <a:latin typeface="Candara" panose="020E0502030303020204" pitchFamily="34" charset="0"/>
              </a:rPr>
              <a:t>Christ, who is God, is the Creator of all things! </a:t>
            </a:r>
            <a:r>
              <a:rPr lang="en-US" sz="3200" dirty="0">
                <a:latin typeface="Candara" panose="020E0502030303020204" pitchFamily="34" charset="0"/>
              </a:rPr>
              <a:t>– Hebrews 1:2; cf. Colossians 1:15-17</a:t>
            </a:r>
          </a:p>
          <a:p>
            <a:pPr marL="274320" indent="-274320">
              <a:lnSpc>
                <a:spcPct val="100000"/>
              </a:lnSpc>
              <a:spcAft>
                <a:spcPts val="0"/>
              </a:spcAft>
              <a:buFont typeface="Wingdings" panose="05000000000000000000" pitchFamily="2" charset="2"/>
              <a:buChar char="§"/>
            </a:pPr>
            <a:r>
              <a:rPr lang="en-US" sz="2800" dirty="0">
                <a:latin typeface="Candara" panose="020E0502030303020204" pitchFamily="34" charset="0"/>
              </a:rPr>
              <a:t>Christ has the power to change the angels form and use them for His own purposes (7)</a:t>
            </a:r>
          </a:p>
          <a:p>
            <a:pPr marL="274320" indent="-274320">
              <a:lnSpc>
                <a:spcPct val="100000"/>
              </a:lnSpc>
              <a:spcBef>
                <a:spcPts val="600"/>
              </a:spcBef>
              <a:spcAft>
                <a:spcPts val="0"/>
              </a:spcAft>
              <a:buFont typeface="Wingdings" panose="05000000000000000000" pitchFamily="2" charset="2"/>
              <a:buChar char="§"/>
            </a:pPr>
            <a:r>
              <a:rPr lang="en-US" sz="2800" dirty="0">
                <a:latin typeface="Candara" panose="020E0502030303020204" pitchFamily="34" charset="0"/>
              </a:rPr>
              <a:t>Therefore, Christ is </a:t>
            </a:r>
            <a:r>
              <a:rPr lang="en-US" sz="2800" b="1" i="1" dirty="0">
                <a:latin typeface="Candara" panose="020E0502030303020204" pitchFamily="34" charset="0"/>
              </a:rPr>
              <a:t>superio</a:t>
            </a:r>
            <a:r>
              <a:rPr lang="en-US" sz="2800" b="1" dirty="0">
                <a:latin typeface="Candara" panose="020E0502030303020204" pitchFamily="34" charset="0"/>
              </a:rPr>
              <a:t>r</a:t>
            </a:r>
            <a:r>
              <a:rPr lang="en-US" sz="2800" dirty="0">
                <a:latin typeface="Candara" panose="020E0502030303020204" pitchFamily="34" charset="0"/>
              </a:rPr>
              <a:t> to the angels – He is </a:t>
            </a:r>
            <a:r>
              <a:rPr lang="en-US" sz="2800" b="1" i="1" dirty="0">
                <a:latin typeface="Candara" panose="020E0502030303020204" pitchFamily="34" charset="0"/>
              </a:rPr>
              <a:t>unchangeable</a:t>
            </a:r>
            <a:r>
              <a:rPr lang="en-US" sz="2800" dirty="0">
                <a:latin typeface="Candara" panose="020E0502030303020204" pitchFamily="34" charset="0"/>
              </a:rPr>
              <a:t> – Hebrews 1:10-13; 13:8</a:t>
            </a:r>
          </a:p>
          <a:p>
            <a:pPr marL="640080" lvl="1" indent="-274320">
              <a:lnSpc>
                <a:spcPct val="100000"/>
              </a:lnSpc>
              <a:spcBef>
                <a:spcPts val="0"/>
              </a:spcBef>
              <a:buFont typeface="Wingdings" panose="05000000000000000000" pitchFamily="2" charset="2"/>
              <a:buChar char="§"/>
            </a:pPr>
            <a:r>
              <a:rPr lang="en-US" sz="2600" dirty="0">
                <a:latin typeface="Candara" panose="020E0502030303020204" pitchFamily="34" charset="0"/>
              </a:rPr>
              <a:t>Angels are </a:t>
            </a:r>
            <a:r>
              <a:rPr lang="en-US" sz="2600" b="1" i="1" dirty="0">
                <a:latin typeface="Candara" panose="020E0502030303020204" pitchFamily="34" charset="0"/>
              </a:rPr>
              <a:t>inferior </a:t>
            </a:r>
            <a:r>
              <a:rPr lang="en-US" sz="2600" dirty="0">
                <a:latin typeface="Candara" panose="020E0502030303020204" pitchFamily="34" charset="0"/>
              </a:rPr>
              <a:t>to Christ in power and position!</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7</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705394"/>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702718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1" end="1"/>
                                            </p:txEl>
                                          </p:spTgt>
                                        </p:tgtEl>
                                        <p:attrNameLst>
                                          <p:attrName>style.visibility</p:attrName>
                                        </p:attrNameLst>
                                      </p:cBhvr>
                                      <p:to>
                                        <p:strVal val="visible"/>
                                      </p:to>
                                    </p:set>
                                    <p:animEffect transition="in" filter="fade">
                                      <p:cBhvr>
                                        <p:cTn id="14" dur="1000"/>
                                        <p:tgtEl>
                                          <p:spTgt spid="24">
                                            <p:txEl>
                                              <p:pRg st="1" end="1"/>
                                            </p:txEl>
                                          </p:spTgt>
                                        </p:tgtEl>
                                      </p:cBhvr>
                                    </p:animEffect>
                                    <p:anim calcmode="lin" valueType="num">
                                      <p:cBhvr>
                                        <p:cTn id="1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animEffect transition="in" filter="fade">
                                      <p:cBhvr>
                                        <p:cTn id="21" dur="1000"/>
                                        <p:tgtEl>
                                          <p:spTgt spid="24">
                                            <p:txEl>
                                              <p:pRg st="2" end="2"/>
                                            </p:txEl>
                                          </p:spTgt>
                                        </p:tgtEl>
                                      </p:cBhvr>
                                    </p:animEffect>
                                    <p:anim calcmode="lin" valueType="num">
                                      <p:cBhvr>
                                        <p:cTn id="2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
                                            <p:txEl>
                                              <p:pRg st="3" end="3"/>
                                            </p:txEl>
                                          </p:spTgt>
                                        </p:tgtEl>
                                        <p:attrNameLst>
                                          <p:attrName>style.visibility</p:attrName>
                                        </p:attrNameLst>
                                      </p:cBhvr>
                                      <p:to>
                                        <p:strVal val="visible"/>
                                      </p:to>
                                    </p:set>
                                    <p:animEffect transition="in" filter="fade">
                                      <p:cBhvr>
                                        <p:cTn id="28" dur="1000"/>
                                        <p:tgtEl>
                                          <p:spTgt spid="24">
                                            <p:txEl>
                                              <p:pRg st="3" end="3"/>
                                            </p:txEl>
                                          </p:spTgt>
                                        </p:tgtEl>
                                      </p:cBhvr>
                                    </p:animEffect>
                                    <p:anim calcmode="lin" valueType="num">
                                      <p:cBhvr>
                                        <p:cTn id="29"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
                                            <p:txEl>
                                              <p:pRg st="4" end="4"/>
                                            </p:txEl>
                                          </p:spTgt>
                                        </p:tgtEl>
                                        <p:attrNameLst>
                                          <p:attrName>style.visibility</p:attrName>
                                        </p:attrNameLst>
                                      </p:cBhvr>
                                      <p:to>
                                        <p:strVal val="visible"/>
                                      </p:to>
                                    </p:set>
                                    <p:animEffect transition="in" filter="fade">
                                      <p:cBhvr>
                                        <p:cTn id="35" dur="1000"/>
                                        <p:tgtEl>
                                          <p:spTgt spid="24">
                                            <p:txEl>
                                              <p:pRg st="4" end="4"/>
                                            </p:txEl>
                                          </p:spTgt>
                                        </p:tgtEl>
                                      </p:cBhvr>
                                    </p:animEffect>
                                    <p:anim calcmode="lin" valueType="num">
                                      <p:cBhvr>
                                        <p:cTn id="36"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761999" y="725993"/>
            <a:ext cx="8382001" cy="544603"/>
          </a:xfrm>
        </p:spPr>
        <p:txBody>
          <a:bodyPr/>
          <a:lstStyle/>
          <a:p>
            <a:pPr algn="l"/>
            <a:r>
              <a:rPr lang="en-US" sz="4200" b="1" dirty="0">
                <a:latin typeface="Candara" panose="020E0502030303020204" pitchFamily="34" charset="0"/>
              </a:rPr>
              <a:t>His scepter is righteousness</a:t>
            </a:r>
            <a:r>
              <a:rPr lang="en-US" sz="4300" b="1" dirty="0">
                <a:latin typeface="Candara" panose="020E0502030303020204" pitchFamily="34" charset="0"/>
              </a:rPr>
              <a:t>!</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4560" y="1422398"/>
            <a:ext cx="7985760" cy="5435602"/>
          </a:xfrm>
        </p:spPr>
        <p:txBody>
          <a:bodyPr>
            <a:normAutofit/>
          </a:bodyPr>
          <a:lstStyle/>
          <a:p>
            <a:pPr indent="-457200">
              <a:lnSpc>
                <a:spcPct val="100000"/>
              </a:lnSpc>
              <a:spcAft>
                <a:spcPts val="0"/>
              </a:spcAft>
            </a:pPr>
            <a:r>
              <a:rPr lang="en-US" sz="3100" b="1" i="1" dirty="0">
                <a:latin typeface="Candara" panose="020E0502030303020204" pitchFamily="34" charset="0"/>
                <a:cs typeface="Arial" panose="020B0604020202020204" pitchFamily="34" charset="0"/>
              </a:rPr>
              <a:t>“But unto the Son he saith, Thy throne, O God, is for ever and ever: </a:t>
            </a:r>
            <a:r>
              <a:rPr lang="en-US" sz="3100" b="1" i="1" dirty="0">
                <a:solidFill>
                  <a:schemeClr val="accent5">
                    <a:lumMod val="75000"/>
                  </a:schemeClr>
                </a:solidFill>
                <a:latin typeface="Candara" panose="020E0502030303020204" pitchFamily="34" charset="0"/>
                <a:cs typeface="Arial" panose="020B0604020202020204" pitchFamily="34" charset="0"/>
              </a:rPr>
              <a:t>a </a:t>
            </a:r>
            <a:r>
              <a:rPr lang="en-US" sz="3100" b="1" i="1" dirty="0" err="1">
                <a:solidFill>
                  <a:schemeClr val="accent5">
                    <a:lumMod val="75000"/>
                  </a:schemeClr>
                </a:solidFill>
                <a:latin typeface="Candara" panose="020E0502030303020204" pitchFamily="34" charset="0"/>
                <a:cs typeface="Arial" panose="020B0604020202020204" pitchFamily="34" charset="0"/>
              </a:rPr>
              <a:t>sceptre</a:t>
            </a:r>
            <a:r>
              <a:rPr lang="en-US" sz="3100" b="1" i="1" dirty="0">
                <a:solidFill>
                  <a:schemeClr val="accent5">
                    <a:lumMod val="75000"/>
                  </a:schemeClr>
                </a:solidFill>
                <a:latin typeface="Candara" panose="020E0502030303020204" pitchFamily="34" charset="0"/>
                <a:cs typeface="Arial" panose="020B0604020202020204" pitchFamily="34" charset="0"/>
              </a:rPr>
              <a:t> of righteousness</a:t>
            </a:r>
            <a:r>
              <a:rPr lang="en-US" sz="3100" b="1" i="1" dirty="0">
                <a:latin typeface="Candara" panose="020E0502030303020204" pitchFamily="34" charset="0"/>
                <a:cs typeface="Arial" panose="020B0604020202020204" pitchFamily="34" charset="0"/>
              </a:rPr>
              <a:t> is the </a:t>
            </a:r>
            <a:r>
              <a:rPr lang="en-US" sz="3100" b="1" i="1" dirty="0" err="1">
                <a:latin typeface="Candara" panose="020E0502030303020204" pitchFamily="34" charset="0"/>
                <a:cs typeface="Arial" panose="020B0604020202020204" pitchFamily="34" charset="0"/>
              </a:rPr>
              <a:t>sceptre</a:t>
            </a:r>
            <a:r>
              <a:rPr lang="en-US" sz="3100" b="1" i="1" dirty="0">
                <a:latin typeface="Candara" panose="020E0502030303020204" pitchFamily="34" charset="0"/>
                <a:cs typeface="Arial" panose="020B0604020202020204" pitchFamily="34" charset="0"/>
              </a:rPr>
              <a:t> of thy kingdom. Thou hast </a:t>
            </a:r>
            <a:r>
              <a:rPr lang="en-US" sz="3100" b="1" i="1" dirty="0">
                <a:solidFill>
                  <a:schemeClr val="accent5">
                    <a:lumMod val="75000"/>
                  </a:schemeClr>
                </a:solidFill>
                <a:latin typeface="Candara" panose="020E0502030303020204" pitchFamily="34" charset="0"/>
                <a:cs typeface="Arial" panose="020B0604020202020204" pitchFamily="34" charset="0"/>
              </a:rPr>
              <a:t>loved righteousness</a:t>
            </a:r>
            <a:r>
              <a:rPr lang="en-US" sz="3100" b="1" i="1" dirty="0">
                <a:latin typeface="Candara" panose="020E0502030303020204" pitchFamily="34" charset="0"/>
                <a:cs typeface="Arial" panose="020B0604020202020204" pitchFamily="34" charset="0"/>
              </a:rPr>
              <a:t>, and hated iniquity; therefore God, even thy God, hath anointed thee with the oil of gladness above thy fellows”</a:t>
            </a:r>
            <a:r>
              <a:rPr lang="en-US" sz="3100" dirty="0">
                <a:latin typeface="Candara" panose="020E0502030303020204" pitchFamily="34" charset="0"/>
                <a:cs typeface="Arial" panose="020B0604020202020204" pitchFamily="34" charset="0"/>
              </a:rPr>
              <a:t> (8, 9)</a:t>
            </a:r>
          </a:p>
          <a:p>
            <a:pPr>
              <a:lnSpc>
                <a:spcPct val="100000"/>
              </a:lnSpc>
              <a:spcBef>
                <a:spcPts val="1200"/>
              </a:spcBef>
              <a:spcAft>
                <a:spcPts val="0"/>
              </a:spcAft>
            </a:pPr>
            <a:r>
              <a:rPr lang="en-US" sz="3000" b="1" dirty="0">
                <a:latin typeface="Candara" panose="020E0502030303020204" pitchFamily="34" charset="0"/>
              </a:rPr>
              <a:t>Christ is</a:t>
            </a:r>
            <a:r>
              <a:rPr lang="en-US" sz="3000" b="1" i="1" dirty="0">
                <a:latin typeface="Candara" panose="020E0502030303020204" pitchFamily="34" charset="0"/>
              </a:rPr>
              <a:t> perfect </a:t>
            </a:r>
            <a:r>
              <a:rPr lang="en-US" sz="3000" b="1" dirty="0">
                <a:latin typeface="Candara" panose="020E0502030303020204" pitchFamily="34" charset="0"/>
              </a:rPr>
              <a:t>in all things! </a:t>
            </a:r>
            <a:r>
              <a:rPr lang="en-US" sz="3000" dirty="0">
                <a:latin typeface="Candara" panose="020E0502030303020204" pitchFamily="34" charset="0"/>
              </a:rPr>
              <a:t>– Hebrews 7:11-19</a:t>
            </a:r>
          </a:p>
          <a:p>
            <a:pPr marL="274320" indent="-274320">
              <a:lnSpc>
                <a:spcPct val="100000"/>
              </a:lnSpc>
              <a:spcAft>
                <a:spcPts val="0"/>
              </a:spcAft>
              <a:buFont typeface="Wingdings" panose="05000000000000000000" pitchFamily="2" charset="2"/>
              <a:buChar char="§"/>
            </a:pPr>
            <a:r>
              <a:rPr lang="en-US" sz="2800" dirty="0">
                <a:latin typeface="Candara" panose="020E0502030303020204" pitchFamily="34" charset="0"/>
              </a:rPr>
              <a:t>Some angels, being </a:t>
            </a:r>
            <a:r>
              <a:rPr lang="en-US" sz="2800" b="1" dirty="0">
                <a:latin typeface="Candara" panose="020E0502030303020204" pitchFamily="34" charset="0"/>
              </a:rPr>
              <a:t>imperfect</a:t>
            </a:r>
            <a:r>
              <a:rPr lang="en-US" sz="2800" dirty="0">
                <a:latin typeface="Candara" panose="020E0502030303020204" pitchFamily="34" charset="0"/>
              </a:rPr>
              <a:t>, have fallen</a:t>
            </a:r>
          </a:p>
          <a:p>
            <a:pPr marL="640080" lvl="1" indent="-274320">
              <a:lnSpc>
                <a:spcPct val="100000"/>
              </a:lnSpc>
              <a:spcBef>
                <a:spcPts val="0"/>
              </a:spcBef>
              <a:buFont typeface="Wingdings" panose="05000000000000000000" pitchFamily="2" charset="2"/>
              <a:buChar char="§"/>
            </a:pPr>
            <a:r>
              <a:rPr lang="en-US" sz="2600" dirty="0">
                <a:latin typeface="Candara" panose="020E0502030303020204" pitchFamily="34" charset="0"/>
              </a:rPr>
              <a:t>Jude 6</a:t>
            </a:r>
          </a:p>
          <a:p>
            <a:pPr>
              <a:lnSpc>
                <a:spcPct val="100000"/>
              </a:lnSpc>
              <a:spcAft>
                <a:spcPts val="0"/>
              </a:spcAft>
            </a:pPr>
            <a:r>
              <a:rPr lang="en-US" sz="3000" b="1" dirty="0">
                <a:latin typeface="Candara" panose="020E0502030303020204" pitchFamily="34" charset="0"/>
              </a:rPr>
              <a:t>His Kingdom is established on His perfect righteousness and revealed </a:t>
            </a:r>
            <a:r>
              <a:rPr lang="en-US" sz="3000" dirty="0">
                <a:latin typeface="Candara" panose="020E0502030303020204" pitchFamily="34" charset="0"/>
              </a:rPr>
              <a:t>– Romans 1:16-17</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8</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705394"/>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8698493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1" end="1"/>
                                            </p:txEl>
                                          </p:spTgt>
                                        </p:tgtEl>
                                        <p:attrNameLst>
                                          <p:attrName>style.visibility</p:attrName>
                                        </p:attrNameLst>
                                      </p:cBhvr>
                                      <p:to>
                                        <p:strVal val="visible"/>
                                      </p:to>
                                    </p:set>
                                    <p:animEffect transition="in" filter="fade">
                                      <p:cBhvr>
                                        <p:cTn id="14" dur="1000"/>
                                        <p:tgtEl>
                                          <p:spTgt spid="24">
                                            <p:txEl>
                                              <p:pRg st="1" end="1"/>
                                            </p:txEl>
                                          </p:spTgt>
                                        </p:tgtEl>
                                      </p:cBhvr>
                                    </p:animEffect>
                                    <p:anim calcmode="lin" valueType="num">
                                      <p:cBhvr>
                                        <p:cTn id="1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animEffect transition="in" filter="fade">
                                      <p:cBhvr>
                                        <p:cTn id="21" dur="1000"/>
                                        <p:tgtEl>
                                          <p:spTgt spid="24">
                                            <p:txEl>
                                              <p:pRg st="2" end="2"/>
                                            </p:txEl>
                                          </p:spTgt>
                                        </p:tgtEl>
                                      </p:cBhvr>
                                    </p:animEffect>
                                    <p:anim calcmode="lin" valueType="num">
                                      <p:cBhvr>
                                        <p:cTn id="2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4">
                                            <p:txEl>
                                              <p:pRg st="3" end="3"/>
                                            </p:txEl>
                                          </p:spTgt>
                                        </p:tgtEl>
                                        <p:attrNameLst>
                                          <p:attrName>style.visibility</p:attrName>
                                        </p:attrNameLst>
                                      </p:cBhvr>
                                      <p:to>
                                        <p:strVal val="visible"/>
                                      </p:to>
                                    </p:set>
                                    <p:animEffect transition="in" filter="fade">
                                      <p:cBhvr>
                                        <p:cTn id="26" dur="1000"/>
                                        <p:tgtEl>
                                          <p:spTgt spid="24">
                                            <p:txEl>
                                              <p:pRg st="3" end="3"/>
                                            </p:txEl>
                                          </p:spTgt>
                                        </p:tgtEl>
                                      </p:cBhvr>
                                    </p:animEffect>
                                    <p:anim calcmode="lin" valueType="num">
                                      <p:cBhvr>
                                        <p:cTn id="2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4">
                                            <p:txEl>
                                              <p:pRg st="4" end="4"/>
                                            </p:txEl>
                                          </p:spTgt>
                                        </p:tgtEl>
                                        <p:attrNameLst>
                                          <p:attrName>style.visibility</p:attrName>
                                        </p:attrNameLst>
                                      </p:cBhvr>
                                      <p:to>
                                        <p:strVal val="visible"/>
                                      </p:to>
                                    </p:set>
                                    <p:animEffect transition="in" filter="fade">
                                      <p:cBhvr>
                                        <p:cTn id="33" dur="1000"/>
                                        <p:tgtEl>
                                          <p:spTgt spid="24">
                                            <p:txEl>
                                              <p:pRg st="4" end="4"/>
                                            </p:txEl>
                                          </p:spTgt>
                                        </p:tgtEl>
                                      </p:cBhvr>
                                    </p:animEffect>
                                    <p:anim calcmode="lin" valueType="num">
                                      <p:cBhvr>
                                        <p:cTn id="3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432416A3-39EF-4CBE-943D-C79C22FDDC46}"/>
              </a:ext>
            </a:extLst>
          </p:cNvPr>
          <p:cNvSpPr>
            <a:spLocks noGrp="1"/>
          </p:cNvSpPr>
          <p:nvPr>
            <p:ph type="title"/>
          </p:nvPr>
        </p:nvSpPr>
        <p:spPr>
          <a:xfrm>
            <a:off x="761999" y="725993"/>
            <a:ext cx="8514081" cy="544603"/>
          </a:xfrm>
        </p:spPr>
        <p:txBody>
          <a:bodyPr/>
          <a:lstStyle/>
          <a:p>
            <a:pPr algn="l"/>
            <a:r>
              <a:rPr lang="en-US" sz="4100" b="1" dirty="0">
                <a:latin typeface="Candara" panose="020E0502030303020204" pitchFamily="34" charset="0"/>
              </a:rPr>
              <a:t>He is eternal, angels are not</a:t>
            </a:r>
            <a:r>
              <a:rPr lang="en-US" sz="4300" b="1" dirty="0">
                <a:latin typeface="Candara" panose="020E0502030303020204" pitchFamily="34" charset="0"/>
              </a:rPr>
              <a:t>!</a:t>
            </a:r>
          </a:p>
        </p:txBody>
      </p:sp>
      <p:sp>
        <p:nvSpPr>
          <p:cNvPr id="24" name="Text Placeholder 23">
            <a:extLst>
              <a:ext uri="{FF2B5EF4-FFF2-40B4-BE49-F238E27FC236}">
                <a16:creationId xmlns:a16="http://schemas.microsoft.com/office/drawing/2014/main" id="{B127C79B-F024-434C-825D-15CEE80923F4}"/>
              </a:ext>
            </a:extLst>
          </p:cNvPr>
          <p:cNvSpPr>
            <a:spLocks noGrp="1"/>
          </p:cNvSpPr>
          <p:nvPr>
            <p:ph type="body" sz="quarter" idx="16"/>
          </p:nvPr>
        </p:nvSpPr>
        <p:spPr>
          <a:xfrm>
            <a:off x="924560" y="1422398"/>
            <a:ext cx="7985760" cy="5435602"/>
          </a:xfrm>
        </p:spPr>
        <p:txBody>
          <a:bodyPr>
            <a:normAutofit/>
          </a:bodyPr>
          <a:lstStyle/>
          <a:p>
            <a:pPr indent="-457200">
              <a:lnSpc>
                <a:spcPct val="100000"/>
              </a:lnSpc>
              <a:spcAft>
                <a:spcPts val="0"/>
              </a:spcAft>
            </a:pPr>
            <a:r>
              <a:rPr lang="en-US" sz="3100" b="1" i="1" dirty="0">
                <a:latin typeface="Candara" panose="020E0502030303020204" pitchFamily="34" charset="0"/>
                <a:cs typeface="Arial" panose="020B0604020202020204" pitchFamily="34" charset="0"/>
              </a:rPr>
              <a:t>“</a:t>
            </a:r>
            <a:r>
              <a:rPr lang="en-US" sz="3100" b="1" i="1" dirty="0">
                <a:solidFill>
                  <a:schemeClr val="accent5">
                    <a:lumMod val="75000"/>
                  </a:schemeClr>
                </a:solidFill>
                <a:latin typeface="Candara" panose="020E0502030303020204" pitchFamily="34" charset="0"/>
                <a:cs typeface="Arial" panose="020B0604020202020204" pitchFamily="34" charset="0"/>
              </a:rPr>
              <a:t>They </a:t>
            </a:r>
            <a:r>
              <a:rPr lang="en-US" sz="3100" b="1" i="1" dirty="0">
                <a:latin typeface="Candara" panose="020E0502030303020204" pitchFamily="34" charset="0"/>
                <a:cs typeface="Arial" panose="020B0604020202020204" pitchFamily="34" charset="0"/>
              </a:rPr>
              <a:t>shall </a:t>
            </a:r>
            <a:r>
              <a:rPr lang="en-US" sz="3100" b="1" i="1" dirty="0">
                <a:solidFill>
                  <a:schemeClr val="accent5">
                    <a:lumMod val="75000"/>
                  </a:schemeClr>
                </a:solidFill>
                <a:latin typeface="Candara" panose="020E0502030303020204" pitchFamily="34" charset="0"/>
                <a:cs typeface="Arial" panose="020B0604020202020204" pitchFamily="34" charset="0"/>
              </a:rPr>
              <a:t>perish;</a:t>
            </a:r>
            <a:r>
              <a:rPr lang="en-US" sz="3100" b="1" i="1" dirty="0">
                <a:latin typeface="Candara" panose="020E0502030303020204" pitchFamily="34" charset="0"/>
                <a:cs typeface="Arial" panose="020B0604020202020204" pitchFamily="34" charset="0"/>
              </a:rPr>
              <a:t> but </a:t>
            </a:r>
            <a:r>
              <a:rPr lang="en-US" sz="3100" b="1" i="1" dirty="0">
                <a:solidFill>
                  <a:schemeClr val="accent5">
                    <a:lumMod val="75000"/>
                  </a:schemeClr>
                </a:solidFill>
                <a:latin typeface="Candara" panose="020E0502030303020204" pitchFamily="34" charset="0"/>
                <a:cs typeface="Arial" panose="020B0604020202020204" pitchFamily="34" charset="0"/>
              </a:rPr>
              <a:t>thou </a:t>
            </a:r>
            <a:r>
              <a:rPr lang="en-US" sz="3100" b="1" i="1" dirty="0" err="1">
                <a:solidFill>
                  <a:schemeClr val="accent5">
                    <a:lumMod val="75000"/>
                  </a:schemeClr>
                </a:solidFill>
                <a:latin typeface="Candara" panose="020E0502030303020204" pitchFamily="34" charset="0"/>
                <a:cs typeface="Arial" panose="020B0604020202020204" pitchFamily="34" charset="0"/>
              </a:rPr>
              <a:t>remainest</a:t>
            </a:r>
            <a:r>
              <a:rPr lang="en-US" sz="3100" b="1" i="1" dirty="0">
                <a:latin typeface="Candara" panose="020E0502030303020204" pitchFamily="34" charset="0"/>
                <a:cs typeface="Arial" panose="020B0604020202020204" pitchFamily="34" charset="0"/>
              </a:rPr>
              <a:t>; and </a:t>
            </a:r>
            <a:r>
              <a:rPr lang="en-US" sz="3100" b="1" i="1" dirty="0">
                <a:solidFill>
                  <a:schemeClr val="accent5">
                    <a:lumMod val="75000"/>
                  </a:schemeClr>
                </a:solidFill>
                <a:latin typeface="Candara" panose="020E0502030303020204" pitchFamily="34" charset="0"/>
                <a:cs typeface="Arial" panose="020B0604020202020204" pitchFamily="34" charset="0"/>
              </a:rPr>
              <a:t>they all </a:t>
            </a:r>
            <a:r>
              <a:rPr lang="en-US" sz="3100" b="1" i="1" dirty="0">
                <a:latin typeface="Candara" panose="020E0502030303020204" pitchFamily="34" charset="0"/>
                <a:cs typeface="Arial" panose="020B0604020202020204" pitchFamily="34" charset="0"/>
              </a:rPr>
              <a:t>shall </a:t>
            </a:r>
            <a:r>
              <a:rPr lang="en-US" sz="3100" b="1" i="1" dirty="0">
                <a:solidFill>
                  <a:schemeClr val="accent5">
                    <a:lumMod val="75000"/>
                  </a:schemeClr>
                </a:solidFill>
                <a:latin typeface="Candara" panose="020E0502030303020204" pitchFamily="34" charset="0"/>
                <a:cs typeface="Arial" panose="020B0604020202020204" pitchFamily="34" charset="0"/>
              </a:rPr>
              <a:t>wax old </a:t>
            </a:r>
            <a:r>
              <a:rPr lang="en-US" sz="3100" b="1" i="1" dirty="0">
                <a:latin typeface="Candara" panose="020E0502030303020204" pitchFamily="34" charset="0"/>
                <a:cs typeface="Arial" panose="020B0604020202020204" pitchFamily="34" charset="0"/>
              </a:rPr>
              <a:t>as doth a garment</a:t>
            </a:r>
            <a:r>
              <a:rPr lang="en-US" sz="3100" b="1" i="1" dirty="0">
                <a:solidFill>
                  <a:schemeClr val="accent5">
                    <a:lumMod val="75000"/>
                  </a:schemeClr>
                </a:solidFill>
                <a:latin typeface="Candara" panose="020E0502030303020204" pitchFamily="34" charset="0"/>
                <a:cs typeface="Arial" panose="020B0604020202020204" pitchFamily="34" charset="0"/>
              </a:rPr>
              <a:t>; </a:t>
            </a:r>
            <a:r>
              <a:rPr lang="en-US" sz="3100" b="1" i="1" dirty="0">
                <a:latin typeface="Candara" panose="020E0502030303020204" pitchFamily="34" charset="0"/>
                <a:cs typeface="Arial" panose="020B0604020202020204" pitchFamily="34" charset="0"/>
              </a:rPr>
              <a:t>And as a vesture shalt thou fold them up, and </a:t>
            </a:r>
            <a:r>
              <a:rPr lang="en-US" sz="3100" b="1" i="1" dirty="0">
                <a:solidFill>
                  <a:schemeClr val="accent5">
                    <a:lumMod val="75000"/>
                  </a:schemeClr>
                </a:solidFill>
                <a:latin typeface="Candara" panose="020E0502030303020204" pitchFamily="34" charset="0"/>
                <a:cs typeface="Arial" panose="020B0604020202020204" pitchFamily="34" charset="0"/>
              </a:rPr>
              <a:t>they shall be changed</a:t>
            </a:r>
            <a:r>
              <a:rPr lang="en-US" sz="3100" b="1" i="1" dirty="0">
                <a:latin typeface="Candara" panose="020E0502030303020204" pitchFamily="34" charset="0"/>
                <a:cs typeface="Arial" panose="020B0604020202020204" pitchFamily="34" charset="0"/>
              </a:rPr>
              <a:t>: but </a:t>
            </a:r>
            <a:r>
              <a:rPr lang="en-US" sz="3100" b="1" i="1" u="sng" dirty="0">
                <a:solidFill>
                  <a:schemeClr val="accent5">
                    <a:lumMod val="75000"/>
                  </a:schemeClr>
                </a:solidFill>
                <a:latin typeface="Candara" panose="020E0502030303020204" pitchFamily="34" charset="0"/>
                <a:cs typeface="Arial" panose="020B0604020202020204" pitchFamily="34" charset="0"/>
              </a:rPr>
              <a:t>thou art the same</a:t>
            </a:r>
            <a:r>
              <a:rPr lang="en-US" sz="3100" b="1" i="1" u="sng" dirty="0">
                <a:latin typeface="Candara" panose="020E0502030303020204" pitchFamily="34" charset="0"/>
                <a:cs typeface="Arial" panose="020B0604020202020204" pitchFamily="34" charset="0"/>
              </a:rPr>
              <a:t>, and</a:t>
            </a:r>
            <a:r>
              <a:rPr lang="en-US" sz="3100" b="1" i="1" u="sng" dirty="0">
                <a:solidFill>
                  <a:schemeClr val="accent5">
                    <a:lumMod val="75000"/>
                  </a:schemeClr>
                </a:solidFill>
                <a:latin typeface="Candara" panose="020E0502030303020204" pitchFamily="34" charset="0"/>
                <a:cs typeface="Arial" panose="020B0604020202020204" pitchFamily="34" charset="0"/>
              </a:rPr>
              <a:t> thy years shall not fail</a:t>
            </a:r>
            <a:r>
              <a:rPr lang="en-US" sz="3100" b="1" i="1" dirty="0">
                <a:latin typeface="Candara" panose="020E0502030303020204" pitchFamily="34" charset="0"/>
                <a:cs typeface="Arial" panose="020B0604020202020204" pitchFamily="34" charset="0"/>
              </a:rPr>
              <a:t>” </a:t>
            </a:r>
            <a:r>
              <a:rPr lang="en-US" sz="3100" dirty="0">
                <a:latin typeface="Candara" panose="020E0502030303020204" pitchFamily="34" charset="0"/>
                <a:cs typeface="Arial" panose="020B0604020202020204" pitchFamily="34" charset="0"/>
              </a:rPr>
              <a:t>(11, 12)</a:t>
            </a:r>
          </a:p>
          <a:p>
            <a:pPr indent="-457200">
              <a:lnSpc>
                <a:spcPct val="100000"/>
              </a:lnSpc>
              <a:spcBef>
                <a:spcPts val="600"/>
              </a:spcBef>
              <a:spcAft>
                <a:spcPts val="0"/>
              </a:spcAft>
            </a:pPr>
            <a:r>
              <a:rPr lang="en-US" sz="3000" b="1" dirty="0">
                <a:latin typeface="Candara" panose="020E0502030303020204" pitchFamily="34" charset="0"/>
              </a:rPr>
              <a:t>All created things are not eternal as God is eternal – angels are CREATED beings!</a:t>
            </a:r>
          </a:p>
          <a:p>
            <a:pPr marL="274320" indent="-274320">
              <a:lnSpc>
                <a:spcPct val="100000"/>
              </a:lnSpc>
              <a:spcAft>
                <a:spcPts val="0"/>
              </a:spcAft>
              <a:buFont typeface="Wingdings" panose="05000000000000000000" pitchFamily="2" charset="2"/>
              <a:buChar char="§"/>
            </a:pPr>
            <a:r>
              <a:rPr lang="en-US" sz="2700" dirty="0">
                <a:latin typeface="Candara" panose="020E0502030303020204" pitchFamily="34" charset="0"/>
                <a:cs typeface="Arial" panose="020B0604020202020204" pitchFamily="34" charset="0"/>
              </a:rPr>
              <a:t>Concerning angels, this is to be taken in the sense of RUIN or eternal loss, not in the sense of utter </a:t>
            </a:r>
            <a:r>
              <a:rPr lang="en-US" sz="2700" i="1" dirty="0">
                <a:latin typeface="Candara" panose="020E0502030303020204" pitchFamily="34" charset="0"/>
                <a:cs typeface="Arial" panose="020B0604020202020204" pitchFamily="34" charset="0"/>
              </a:rPr>
              <a:t>annihilation – </a:t>
            </a:r>
            <a:r>
              <a:rPr lang="en-US" sz="2700" dirty="0">
                <a:latin typeface="Candara" panose="020E0502030303020204" pitchFamily="34" charset="0"/>
                <a:cs typeface="Arial" panose="020B0604020202020204" pitchFamily="34" charset="0"/>
              </a:rPr>
              <a:t>cf. Matthew 10:28</a:t>
            </a:r>
          </a:p>
          <a:p>
            <a:pPr marL="274320" indent="-274320">
              <a:lnSpc>
                <a:spcPct val="100000"/>
              </a:lnSpc>
              <a:spcBef>
                <a:spcPts val="600"/>
              </a:spcBef>
              <a:spcAft>
                <a:spcPts val="0"/>
              </a:spcAft>
              <a:buFont typeface="Wingdings" panose="05000000000000000000" pitchFamily="2" charset="2"/>
              <a:buChar char="§"/>
            </a:pPr>
            <a:r>
              <a:rPr lang="en-US" sz="2800" b="1" dirty="0">
                <a:latin typeface="Candara" panose="020E0502030303020204" pitchFamily="34" charset="0"/>
                <a:cs typeface="Arial" panose="020B0604020202020204" pitchFamily="34" charset="0"/>
              </a:rPr>
              <a:t>The Son is our ETERNAL CREATOR!</a:t>
            </a:r>
            <a:r>
              <a:rPr lang="en-US" sz="2800" dirty="0">
                <a:latin typeface="Candara" panose="020E0502030303020204" pitchFamily="34" charset="0"/>
                <a:cs typeface="Arial" panose="020B0604020202020204" pitchFamily="34" charset="0"/>
              </a:rPr>
              <a:t> (2, 10-13)</a:t>
            </a:r>
          </a:p>
        </p:txBody>
      </p:sp>
      <p:sp>
        <p:nvSpPr>
          <p:cNvPr id="4" name="Slide Number Placeholder 3">
            <a:extLst>
              <a:ext uri="{FF2B5EF4-FFF2-40B4-BE49-F238E27FC236}">
                <a16:creationId xmlns:a16="http://schemas.microsoft.com/office/drawing/2014/main" id="{7E375B46-1A54-44B9-BDCF-97B4D6758E70}"/>
              </a:ext>
            </a:extLst>
          </p:cNvPr>
          <p:cNvSpPr>
            <a:spLocks noGrp="1"/>
          </p:cNvSpPr>
          <p:nvPr>
            <p:ph type="sldNum" sz="quarter" idx="12"/>
          </p:nvPr>
        </p:nvSpPr>
        <p:spPr>
          <a:xfrm>
            <a:off x="6955790" y="6477953"/>
            <a:ext cx="2057400" cy="273844"/>
          </a:xfrm>
        </p:spPr>
        <p:txBody>
          <a:bodyPr/>
          <a:lstStyle/>
          <a:p>
            <a:fld id="{F91729D4-A164-47A3-830D-E792BCE699E4}" type="slidenum">
              <a:rPr lang="en-US" sz="1000" smtClean="0">
                <a:latin typeface="Arial" panose="020B0604020202020204" pitchFamily="34" charset="0"/>
                <a:cs typeface="Arial" panose="020B0604020202020204" pitchFamily="34" charset="0"/>
              </a:rPr>
              <a:pPr/>
              <a:t>9</a:t>
            </a:fld>
            <a:endParaRPr lang="en-US" sz="10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3FE244B-DC45-A111-DC93-849F2D0FBFB6}"/>
              </a:ext>
            </a:extLst>
          </p:cNvPr>
          <p:cNvSpPr/>
          <p:nvPr/>
        </p:nvSpPr>
        <p:spPr>
          <a:xfrm rot="16200000">
            <a:off x="-2386804" y="3705394"/>
            <a:ext cx="5604605" cy="830997"/>
          </a:xfrm>
          <a:prstGeom prst="rect">
            <a:avLst/>
          </a:prstGeom>
          <a:noFill/>
        </p:spPr>
        <p:txBody>
          <a:bodyPr wrap="square" lIns="91440" tIns="45720" rIns="91440" bIns="45720">
            <a:spAutoFit/>
          </a:bodyPr>
          <a:lstStyle/>
          <a:p>
            <a:pPr algn="ctr"/>
            <a:r>
              <a:rPr lang="en-US" sz="4800" b="1"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How</a:t>
            </a:r>
            <a:r>
              <a:rPr lang="en-US" sz="4800" b="1" cap="none" spc="0" dirty="0">
                <a:ln w="9525">
                  <a:solidFill>
                    <a:schemeClr val="bg1"/>
                  </a:solidFill>
                  <a:prstDash val="solid"/>
                </a:ln>
                <a:solidFill>
                  <a:schemeClr val="accent5">
                    <a:lumMod val="75000"/>
                  </a:schemeClr>
                </a:solidFill>
                <a:effectLst>
                  <a:outerShdw blurRad="12700" dist="38100" dir="2700000" algn="tl" rotWithShape="0">
                    <a:schemeClr val="accent5">
                      <a:lumMod val="60000"/>
                      <a:lumOff val="40000"/>
                    </a:schemeClr>
                  </a:outerShdw>
                </a:effectLst>
                <a:latin typeface="Candara" panose="020E0502030303020204" pitchFamily="34" charset="0"/>
              </a:rPr>
              <a:t> Christ Is Better </a:t>
            </a:r>
            <a:endParaRPr lang="en-US" sz="4800" b="0" cap="none" spc="0" dirty="0">
              <a:ln w="0"/>
              <a:solidFill>
                <a:schemeClr val="accent5">
                  <a:lumMod val="75000"/>
                </a:schemeClr>
              </a:solidFill>
              <a:effectLst>
                <a:reflection blurRad="6350" stA="53000" endA="300" endPos="35500" dir="5400000" sy="-90000" algn="bl" rotWithShape="0"/>
              </a:effectLst>
              <a:latin typeface="Candara" panose="020E0502030303020204" pitchFamily="34" charset="0"/>
            </a:endParaRPr>
          </a:p>
        </p:txBody>
      </p:sp>
      <p:sp>
        <p:nvSpPr>
          <p:cNvPr id="3" name="Arrow: Bent 2">
            <a:extLst>
              <a:ext uri="{FF2B5EF4-FFF2-40B4-BE49-F238E27FC236}">
                <a16:creationId xmlns:a16="http://schemas.microsoft.com/office/drawing/2014/main" id="{A20D3E80-C88E-207C-E76B-CAD5A2B5D554}"/>
              </a:ext>
            </a:extLst>
          </p:cNvPr>
          <p:cNvSpPr/>
          <p:nvPr/>
        </p:nvSpPr>
        <p:spPr>
          <a:xfrm>
            <a:off x="383957" y="843876"/>
            <a:ext cx="447040" cy="474714"/>
          </a:xfrm>
          <a:prstGeom prst="bentArrow">
            <a:avLst/>
          </a:prstGeom>
          <a:ln>
            <a:noFill/>
          </a:ln>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902961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animEffect transition="in" filter="fade">
                                      <p:cBhvr>
                                        <p:cTn id="7" dur="1000"/>
                                        <p:tgtEl>
                                          <p:spTgt spid="24">
                                            <p:txEl>
                                              <p:pRg st="0" end="0"/>
                                            </p:txEl>
                                          </p:spTgt>
                                        </p:tgtEl>
                                      </p:cBhvr>
                                    </p:animEffect>
                                    <p:anim calcmode="lin" valueType="num">
                                      <p:cBhvr>
                                        <p:cTn id="8"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xEl>
                                              <p:pRg st="1" end="1"/>
                                            </p:txEl>
                                          </p:spTgt>
                                        </p:tgtEl>
                                        <p:attrNameLst>
                                          <p:attrName>style.visibility</p:attrName>
                                        </p:attrNameLst>
                                      </p:cBhvr>
                                      <p:to>
                                        <p:strVal val="visible"/>
                                      </p:to>
                                    </p:set>
                                    <p:animEffect transition="in" filter="fade">
                                      <p:cBhvr>
                                        <p:cTn id="14" dur="1000"/>
                                        <p:tgtEl>
                                          <p:spTgt spid="24">
                                            <p:txEl>
                                              <p:pRg st="1" end="1"/>
                                            </p:txEl>
                                          </p:spTgt>
                                        </p:tgtEl>
                                      </p:cBhvr>
                                    </p:animEffect>
                                    <p:anim calcmode="lin" valueType="num">
                                      <p:cBhvr>
                                        <p:cTn id="1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
                                            <p:txEl>
                                              <p:pRg st="2" end="2"/>
                                            </p:txEl>
                                          </p:spTgt>
                                        </p:tgtEl>
                                        <p:attrNameLst>
                                          <p:attrName>style.visibility</p:attrName>
                                        </p:attrNameLst>
                                      </p:cBhvr>
                                      <p:to>
                                        <p:strVal val="visible"/>
                                      </p:to>
                                    </p:set>
                                    <p:animEffect transition="in" filter="fade">
                                      <p:cBhvr>
                                        <p:cTn id="21" dur="1000"/>
                                        <p:tgtEl>
                                          <p:spTgt spid="24">
                                            <p:txEl>
                                              <p:pRg st="2" end="2"/>
                                            </p:txEl>
                                          </p:spTgt>
                                        </p:tgtEl>
                                      </p:cBhvr>
                                    </p:animEffect>
                                    <p:anim calcmode="lin" valueType="num">
                                      <p:cBhvr>
                                        <p:cTn id="2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
                                            <p:txEl>
                                              <p:pRg st="3" end="3"/>
                                            </p:txEl>
                                          </p:spTgt>
                                        </p:tgtEl>
                                        <p:attrNameLst>
                                          <p:attrName>style.visibility</p:attrName>
                                        </p:attrNameLst>
                                      </p:cBhvr>
                                      <p:to>
                                        <p:strVal val="visible"/>
                                      </p:to>
                                    </p:set>
                                    <p:animEffect transition="in" filter="fade">
                                      <p:cBhvr>
                                        <p:cTn id="28" dur="1000"/>
                                        <p:tgtEl>
                                          <p:spTgt spid="24">
                                            <p:txEl>
                                              <p:pRg st="3" end="3"/>
                                            </p:txEl>
                                          </p:spTgt>
                                        </p:tgtEl>
                                      </p:cBhvr>
                                    </p:animEffect>
                                    <p:anim calcmode="lin" valueType="num">
                                      <p:cBhvr>
                                        <p:cTn id="29"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Lst>
  </p:timing>
</p:sld>
</file>

<file path=ppt/theme/theme1.xml><?xml version="1.0" encoding="utf-8"?>
<a:theme xmlns:a="http://schemas.openxmlformats.org/drawingml/2006/main" name="Office Theme">
  <a:themeElements>
    <a:clrScheme name="Custom 17">
      <a:dk1>
        <a:sysClr val="windowText" lastClr="000000"/>
      </a:dk1>
      <a:lt1>
        <a:sysClr val="window" lastClr="FFFFFF"/>
      </a:lt1>
      <a:dk2>
        <a:srgbClr val="44546A"/>
      </a:dk2>
      <a:lt2>
        <a:srgbClr val="E7E6E6"/>
      </a:lt2>
      <a:accent1>
        <a:srgbClr val="BED6DA"/>
      </a:accent1>
      <a:accent2>
        <a:srgbClr val="3E7090"/>
      </a:accent2>
      <a:accent3>
        <a:srgbClr val="93A5A8"/>
      </a:accent3>
      <a:accent4>
        <a:srgbClr val="627272"/>
      </a:accent4>
      <a:accent5>
        <a:srgbClr val="BDA07D"/>
      </a:accent5>
      <a:accent6>
        <a:srgbClr val="D8CAB7"/>
      </a:accent6>
      <a:hlink>
        <a:srgbClr val="0563C1"/>
      </a:hlink>
      <a:folHlink>
        <a:srgbClr val="954F72"/>
      </a:folHlink>
    </a:clrScheme>
    <a:fontScheme name="Custom 24">
      <a:majorFont>
        <a:latin typeface="Segoe UI Ligh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astal_Presentation_TM33468121_Win32_JC_SL_v3" id="{EB91EBED-606F-4526-98F2-0BC37D122083}" vid="{0066A017-97AF-4FCB-BD31-68FEF3C011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84E3F0-7763-473A-A672-F70F538DAC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D0C81F5-4E08-4068-8DC9-6D21305E57B8}">
  <ds:schemaRefs>
    <ds:schemaRef ds:uri="16c05727-aa75-4e4a-9b5f-8a80a1165891"/>
    <ds:schemaRef ds:uri="230e9df3-be65-4c73-a93b-d1236ebd677e"/>
    <ds:schemaRef ds:uri="http://schemas.microsoft.com/sharepoint/v3"/>
    <ds:schemaRef ds:uri="http://www.w3.org/XML/1998/namespace"/>
    <ds:schemaRef ds:uri="http://purl.org/dc/dcmitype/"/>
    <ds:schemaRef ds:uri="71af3243-3dd4-4a8d-8c0d-dd76da1f02a5"/>
    <ds:schemaRef ds:uri="http://schemas.microsoft.com/office/2006/metadata/propertie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2119E3DC-63DC-4703-A1A6-A21819296CF6}">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Coastal presentation</Template>
  <TotalTime>536</TotalTime>
  <Words>5049</Words>
  <Application>Microsoft Office PowerPoint</Application>
  <PresentationFormat>On-screen Show (4:3)</PresentationFormat>
  <Paragraphs>208</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Segoe UI</vt:lpstr>
      <vt:lpstr>Segoe UI Light</vt:lpstr>
      <vt:lpstr>Wingdings</vt:lpstr>
      <vt:lpstr>Office Theme</vt:lpstr>
      <vt:lpstr>“So Much Better Than the angels”</vt:lpstr>
      <vt:lpstr>INTRODUCTION</vt:lpstr>
      <vt:lpstr>Hebrews 1:1-4</vt:lpstr>
      <vt:lpstr>PowerPoint Presentation</vt:lpstr>
      <vt:lpstr>His name is more excellent!</vt:lpstr>
      <vt:lpstr>Angels of God worship Him!</vt:lpstr>
      <vt:lpstr>He created the angels!</vt:lpstr>
      <vt:lpstr>His scepter is righteousness!</vt:lpstr>
      <vt:lpstr>He is eternal, angels are not!</vt:lpstr>
      <vt:lpstr>angels are servants – Christ is god’s only Begotten son! </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Tommy McClure</dc:creator>
  <cp:lastModifiedBy>Tommy McClure</cp:lastModifiedBy>
  <cp:revision>5</cp:revision>
  <cp:lastPrinted>2023-09-03T23:34:10Z</cp:lastPrinted>
  <dcterms:created xsi:type="dcterms:W3CDTF">2023-09-02T01:27:24Z</dcterms:created>
  <dcterms:modified xsi:type="dcterms:W3CDTF">2023-09-04T16:24:10Z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