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7A1686-D0C5-46CD-8AE2-7C7B539A0E6E}" v="91" dt="2023-08-26T18:47:37.274"/>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9007" autoAdjust="0"/>
  </p:normalViewPr>
  <p:slideViewPr>
    <p:cSldViewPr snapToGrid="0">
      <p:cViewPr varScale="1">
        <p:scale>
          <a:sx n="76" d="100"/>
          <a:sy n="76" d="100"/>
        </p:scale>
        <p:origin x="2670" y="90"/>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37A1686-D0C5-46CD-8AE2-7C7B539A0E6E}"/>
    <pc:docChg chg="modSld">
      <pc:chgData name="Tommy McClure" userId="5f57beb918c8a44c" providerId="LiveId" clId="{B37A1686-D0C5-46CD-8AE2-7C7B539A0E6E}" dt="2023-08-26T18:45:55.256" v="89" actId="113"/>
      <pc:docMkLst>
        <pc:docMk/>
      </pc:docMkLst>
      <pc:sldChg chg="modSp">
        <pc:chgData name="Tommy McClure" userId="5f57beb918c8a44c" providerId="LiveId" clId="{B37A1686-D0C5-46CD-8AE2-7C7B539A0E6E}" dt="2023-08-26T18:45:07.169" v="80" actId="207"/>
        <pc:sldMkLst>
          <pc:docMk/>
          <pc:sldMk cId="817661822" sldId="283"/>
        </pc:sldMkLst>
        <pc:spChg chg="mod">
          <ac:chgData name="Tommy McClure" userId="5f57beb918c8a44c" providerId="LiveId" clId="{B37A1686-D0C5-46CD-8AE2-7C7B539A0E6E}" dt="2023-08-26T18:45:07.169" v="80" actId="207"/>
          <ac:spMkLst>
            <pc:docMk/>
            <pc:sldMk cId="817661822" sldId="283"/>
            <ac:spMk id="3" creationId="{EE3E58EC-733E-4D00-9CA9-970380AD5790}"/>
          </ac:spMkLst>
        </pc:spChg>
      </pc:sldChg>
      <pc:sldChg chg="modSp">
        <pc:chgData name="Tommy McClure" userId="5f57beb918c8a44c" providerId="LiveId" clId="{B37A1686-D0C5-46CD-8AE2-7C7B539A0E6E}" dt="2023-08-26T18:45:55.256" v="89" actId="113"/>
        <pc:sldMkLst>
          <pc:docMk/>
          <pc:sldMk cId="1653586594" sldId="284"/>
        </pc:sldMkLst>
        <pc:spChg chg="mod">
          <ac:chgData name="Tommy McClure" userId="5f57beb918c8a44c" providerId="LiveId" clId="{B37A1686-D0C5-46CD-8AE2-7C7B539A0E6E}" dt="2023-08-26T18:45:55.256" v="89" actId="113"/>
          <ac:spMkLst>
            <pc:docMk/>
            <pc:sldMk cId="1653586594" sldId="284"/>
            <ac:spMk id="3" creationId="{EE3E58EC-733E-4D00-9CA9-970380AD57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08/27/2023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08/27/2023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08/27/2023 PM</a:t>
            </a:r>
          </a:p>
        </p:txBody>
      </p:sp>
      <p:sp>
        <p:nvSpPr>
          <p:cNvPr id="5" name="Slide Number Placeholder 4"/>
          <p:cNvSpPr>
            <a:spLocks noGrp="1"/>
          </p:cNvSpPr>
          <p:nvPr>
            <p:ph type="sldNum" sz="quarter" idx="5"/>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3923462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2:36-37 - 36</a:t>
            </a:r>
            <a:r>
              <a:rPr lang="en-US" altLang="en-US" dirty="0">
                <a:latin typeface="Arial" panose="020B0604020202020204" pitchFamily="34" charset="0"/>
                <a:cs typeface="Arial" panose="020B0604020202020204" pitchFamily="34" charset="0"/>
              </a:rPr>
              <a:t> Therefore let all the house of Israel know assuredly, that God hath made that same Jesus, whom ye have crucified, both Lord and Christ. </a:t>
            </a:r>
            <a:r>
              <a:rPr lang="en-US" altLang="en-US" b="1" dirty="0">
                <a:latin typeface="Arial" panose="020B0604020202020204" pitchFamily="34" charset="0"/>
                <a:cs typeface="Arial" panose="020B0604020202020204" pitchFamily="34" charset="0"/>
              </a:rPr>
              <a:t>37</a:t>
            </a:r>
            <a:r>
              <a:rPr lang="en-US" altLang="en-US"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08/27/2023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8876" y="1764792"/>
            <a:ext cx="6902823" cy="3108959"/>
          </a:xfrm>
        </p:spPr>
        <p:txBody>
          <a:bodyPr anchor="ctr"/>
          <a:lstStyle/>
          <a:p>
            <a:r>
              <a:rPr lang="en-US" sz="8000" b="1" i="1" dirty="0">
                <a:latin typeface="Candara" panose="020E0502030303020204" pitchFamily="34" charset="0"/>
              </a:rPr>
              <a:t>The Praise Due Deity</a:t>
            </a:r>
            <a:br>
              <a:rPr lang="en-US" sz="8000" b="1" i="1" dirty="0">
                <a:latin typeface="Candara" panose="020E0502030303020204" pitchFamily="34" charset="0"/>
              </a:rPr>
            </a:br>
            <a:r>
              <a:rPr lang="en-US" sz="2800" i="1" dirty="0">
                <a:latin typeface="Candara" panose="020E0502030303020204" pitchFamily="34" charset="0"/>
              </a:rPr>
              <a:t>Sermon-In-Song</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64592" y="1700784"/>
            <a:ext cx="8933688" cy="5102352"/>
          </a:xfrm>
        </p:spPr>
        <p:txBody>
          <a:bodyPr>
            <a:noAutofit/>
          </a:bodyPr>
          <a:lstStyle/>
          <a:p>
            <a:pPr marL="0" indent="0">
              <a:spcBef>
                <a:spcPts val="1800"/>
              </a:spcBef>
              <a:buNone/>
            </a:pPr>
            <a:r>
              <a:rPr lang="en-US" sz="2800" b="1" dirty="0">
                <a:latin typeface="Candara" panose="020E0502030303020204" pitchFamily="34" charset="0"/>
              </a:rPr>
              <a:t>All creation praises Deity</a:t>
            </a:r>
            <a:endParaRPr lang="en-US" sz="2400" b="1" dirty="0">
              <a:latin typeface="Candara" panose="020E0502030303020204" pitchFamily="34" charset="0"/>
            </a:endParaRPr>
          </a:p>
          <a:p>
            <a:pPr marL="365760" lvl="1" indent="-274320">
              <a:spcBef>
                <a:spcPts val="0"/>
              </a:spcBef>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Psalms 148:1-14 - # 74 – </a:t>
            </a:r>
            <a:r>
              <a:rPr lang="en-US" sz="2600" b="1" i="1" dirty="0">
                <a:solidFill>
                  <a:schemeClr val="tx1">
                    <a:lumMod val="65000"/>
                    <a:lumOff val="35000"/>
                  </a:schemeClr>
                </a:solidFill>
                <a:latin typeface="Candara" panose="020E0502030303020204" pitchFamily="34" charset="0"/>
              </a:rPr>
              <a:t>Praise the Lord</a:t>
            </a:r>
          </a:p>
          <a:p>
            <a:pPr marL="0" indent="0">
              <a:spcBef>
                <a:spcPts val="1000"/>
              </a:spcBef>
              <a:buNone/>
            </a:pPr>
            <a:r>
              <a:rPr lang="en-US" sz="2800" b="1" dirty="0">
                <a:latin typeface="Candara" panose="020E0502030303020204" pitchFamily="34" charset="0"/>
              </a:rPr>
              <a:t>Man is to praise Deity continually for His majesty</a:t>
            </a:r>
          </a:p>
          <a:p>
            <a:pPr marL="365760" indent="-274320">
              <a:spcBef>
                <a:spcPts val="0"/>
              </a:spcBef>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Psalms 145:1-7 - # 6 – </a:t>
            </a:r>
            <a:r>
              <a:rPr lang="en-US" sz="2600" b="1" i="1" dirty="0">
                <a:solidFill>
                  <a:schemeClr val="tx1">
                    <a:lumMod val="65000"/>
                    <a:lumOff val="35000"/>
                  </a:schemeClr>
                </a:solidFill>
                <a:latin typeface="Candara" panose="020E0502030303020204" pitchFamily="34" charset="0"/>
              </a:rPr>
              <a:t>All Creatures of Our God and King</a:t>
            </a:r>
          </a:p>
          <a:p>
            <a:pPr marL="0" indent="0">
              <a:spcBef>
                <a:spcPts val="1000"/>
              </a:spcBef>
              <a:buNone/>
            </a:pPr>
            <a:r>
              <a:rPr lang="en-US" sz="2800" b="1" dirty="0">
                <a:latin typeface="Candara" panose="020E0502030303020204" pitchFamily="34" charset="0"/>
              </a:rPr>
              <a:t>Praise Deity for His infinite power and might</a:t>
            </a:r>
          </a:p>
          <a:p>
            <a:pPr marL="365760" indent="-274320">
              <a:spcBef>
                <a:spcPts val="0"/>
              </a:spcBef>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Psalms 93:1-5 </a:t>
            </a:r>
            <a:r>
              <a:rPr lang="fr-FR" sz="2600" dirty="0">
                <a:solidFill>
                  <a:schemeClr val="tx1">
                    <a:lumMod val="65000"/>
                    <a:lumOff val="35000"/>
                  </a:schemeClr>
                </a:solidFill>
                <a:latin typeface="Candara" panose="020E0502030303020204" pitchFamily="34" charset="0"/>
              </a:rPr>
              <a:t>-</a:t>
            </a:r>
            <a:r>
              <a:rPr lang="en-US" sz="2600" dirty="0">
                <a:solidFill>
                  <a:schemeClr val="tx1">
                    <a:lumMod val="65000"/>
                    <a:lumOff val="35000"/>
                  </a:schemeClr>
                </a:solidFill>
                <a:latin typeface="Candara" panose="020E0502030303020204" pitchFamily="34" charset="0"/>
              </a:rPr>
              <a:t> # 19 – </a:t>
            </a:r>
            <a:r>
              <a:rPr lang="en-US" sz="2600" b="1" i="1" dirty="0">
                <a:solidFill>
                  <a:schemeClr val="tx1">
                    <a:lumMod val="65000"/>
                    <a:lumOff val="35000"/>
                  </a:schemeClr>
                </a:solidFill>
                <a:latin typeface="Candara" panose="020E0502030303020204" pitchFamily="34" charset="0"/>
              </a:rPr>
              <a:t>Come, Thou Almighty King</a:t>
            </a:r>
          </a:p>
          <a:p>
            <a:pPr marL="0" indent="0">
              <a:spcBef>
                <a:spcPts val="1000"/>
              </a:spcBef>
              <a:buNone/>
            </a:pPr>
            <a:r>
              <a:rPr lang="en-US" sz="2800" b="1" dirty="0">
                <a:latin typeface="Candara" panose="020E0502030303020204" pitchFamily="34" charset="0"/>
              </a:rPr>
              <a:t>Praise Deity for His immutable promise of hope</a:t>
            </a:r>
          </a:p>
          <a:p>
            <a:pPr marL="365760" indent="-274320">
              <a:spcBef>
                <a:spcPts val="0"/>
              </a:spcBef>
              <a:buFont typeface="Wingdings" panose="05000000000000000000" pitchFamily="2" charset="2"/>
              <a:buChar char="§"/>
            </a:pPr>
            <a:r>
              <a:rPr lang="en-US" sz="2600" dirty="0">
                <a:solidFill>
                  <a:schemeClr val="tx1">
                    <a:lumMod val="65000"/>
                    <a:lumOff val="35000"/>
                  </a:schemeClr>
                </a:solidFill>
                <a:latin typeface="Candara" panose="020E0502030303020204" pitchFamily="34" charset="0"/>
              </a:rPr>
              <a:t>Hebrews 6:13-20 - # 538</a:t>
            </a:r>
            <a:r>
              <a:rPr lang="fr-FR" sz="2600" dirty="0">
                <a:solidFill>
                  <a:schemeClr val="tx1">
                    <a:lumMod val="65000"/>
                    <a:lumOff val="35000"/>
                  </a:schemeClr>
                </a:solidFill>
                <a:latin typeface="Candara" panose="020E0502030303020204" pitchFamily="34" charset="0"/>
              </a:rPr>
              <a:t> –</a:t>
            </a:r>
            <a:r>
              <a:rPr lang="en-US" sz="2600" dirty="0">
                <a:solidFill>
                  <a:schemeClr val="tx1">
                    <a:lumMod val="65000"/>
                    <a:lumOff val="35000"/>
                  </a:schemeClr>
                </a:solidFill>
                <a:latin typeface="Candara" panose="020E0502030303020204" pitchFamily="34" charset="0"/>
              </a:rPr>
              <a:t> </a:t>
            </a:r>
            <a:r>
              <a:rPr lang="en-US" sz="2600" b="1" i="1" dirty="0">
                <a:solidFill>
                  <a:schemeClr val="tx1">
                    <a:lumMod val="65000"/>
                    <a:lumOff val="35000"/>
                  </a:schemeClr>
                </a:solidFill>
                <a:latin typeface="Candara" panose="020E0502030303020204" pitchFamily="34" charset="0"/>
              </a:rPr>
              <a:t>My Hope is Built on Nothing Less</a:t>
            </a:r>
          </a:p>
          <a:p>
            <a:pPr marL="0" indent="0">
              <a:spcBef>
                <a:spcPts val="1000"/>
              </a:spcBef>
              <a:buNone/>
            </a:pPr>
            <a:r>
              <a:rPr lang="en-US" sz="2800" b="1" dirty="0">
                <a:latin typeface="Candara" panose="020E0502030303020204" pitchFamily="34" charset="0"/>
              </a:rPr>
              <a:t>Praise Deity for His holiness, righteousness &amp; justice</a:t>
            </a:r>
          </a:p>
          <a:p>
            <a:pPr marL="365760" indent="-274320">
              <a:spcBef>
                <a:spcPts val="0"/>
              </a:spcBef>
              <a:buFont typeface="Wingdings" panose="05000000000000000000" pitchFamily="2" charset="2"/>
              <a:buChar char="§"/>
            </a:pPr>
            <a:r>
              <a:rPr lang="fr-FR" sz="2600" dirty="0">
                <a:solidFill>
                  <a:schemeClr val="tx1">
                    <a:lumMod val="65000"/>
                    <a:lumOff val="35000"/>
                  </a:schemeClr>
                </a:solidFill>
                <a:latin typeface="Candara" panose="020E0502030303020204" pitchFamily="34" charset="0"/>
              </a:rPr>
              <a:t> </a:t>
            </a:r>
            <a:r>
              <a:rPr lang="en-US" sz="2600" dirty="0">
                <a:solidFill>
                  <a:schemeClr val="tx1">
                    <a:lumMod val="65000"/>
                    <a:lumOff val="35000"/>
                  </a:schemeClr>
                </a:solidFill>
                <a:latin typeface="Candara" panose="020E0502030303020204" pitchFamily="34" charset="0"/>
              </a:rPr>
              <a:t>Psalms </a:t>
            </a:r>
            <a:r>
              <a:rPr lang="fr-FR" sz="2600" dirty="0">
                <a:solidFill>
                  <a:schemeClr val="tx1">
                    <a:lumMod val="65000"/>
                    <a:lumOff val="35000"/>
                  </a:schemeClr>
                </a:solidFill>
                <a:latin typeface="Candara" panose="020E0502030303020204" pitchFamily="34" charset="0"/>
              </a:rPr>
              <a:t>145:8-21 - # 47 – </a:t>
            </a:r>
            <a:r>
              <a:rPr lang="fr-FR" sz="2600" b="1" i="1" dirty="0">
                <a:solidFill>
                  <a:schemeClr val="tx1">
                    <a:lumMod val="65000"/>
                    <a:lumOff val="35000"/>
                  </a:schemeClr>
                </a:solidFill>
                <a:latin typeface="Candara" panose="020E0502030303020204" pitchFamily="34" charset="0"/>
              </a:rPr>
              <a:t>Holy, Holy, Holy</a:t>
            </a:r>
          </a:p>
          <a:p>
            <a:pPr lvl="1">
              <a:spcBef>
                <a:spcPts val="1200"/>
              </a:spcBef>
              <a:buFont typeface="Wingdings" panose="05000000000000000000" pitchFamily="2" charset="2"/>
              <a:buChar char="§"/>
            </a:pPr>
            <a:r>
              <a:rPr lang="en-US" sz="1800" dirty="0">
                <a:latin typeface="Candara" panose="020E0502030303020204" pitchFamily="34" charset="0"/>
              </a:rPr>
              <a:t>Song numbers and titles from </a:t>
            </a:r>
            <a:r>
              <a:rPr lang="en-US" sz="18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85AE3A27-BDF3-3D26-EC08-72A31C2B3A8A}"/>
              </a:ext>
            </a:extLst>
          </p:cNvPr>
          <p:cNvSpPr txBox="1"/>
          <p:nvPr/>
        </p:nvSpPr>
        <p:spPr>
          <a:xfrm>
            <a:off x="355685" y="754715"/>
            <a:ext cx="8450917" cy="923330"/>
          </a:xfrm>
          <a:prstGeom prst="rect">
            <a:avLst/>
          </a:prstGeom>
          <a:solidFill>
            <a:schemeClr val="accent1">
              <a:lumMod val="20000"/>
              <a:lumOff val="80000"/>
            </a:schemeClr>
          </a:solidFill>
          <a:ln>
            <a:solidFill>
              <a:schemeClr val="tx1"/>
            </a:solidFill>
          </a:ln>
        </p:spPr>
        <p:txBody>
          <a:bodyPr wrap="square" rtlCol="0">
            <a:spAutoFit/>
          </a:bodyPr>
          <a:lstStyle/>
          <a:p>
            <a:r>
              <a:rPr lang="en-US" b="1" i="1" dirty="0">
                <a:latin typeface="Candara" panose="020E0502030303020204" pitchFamily="34" charset="0"/>
              </a:rPr>
              <a:t>“For the invisible things of him from the creation of the world are clearly seen, being understood by the things that are made, even his eternal power and </a:t>
            </a:r>
            <a:r>
              <a:rPr lang="en-US" b="1" i="1" dirty="0">
                <a:solidFill>
                  <a:srgbClr val="FF0000"/>
                </a:solidFill>
                <a:latin typeface="Candara" panose="020E0502030303020204" pitchFamily="34" charset="0"/>
              </a:rPr>
              <a:t>Godhead</a:t>
            </a:r>
            <a:r>
              <a:rPr lang="en-US" b="1" i="1" dirty="0">
                <a:latin typeface="Candara" panose="020E0502030303020204" pitchFamily="34" charset="0"/>
              </a:rPr>
              <a:t>; so that they are without excuse”</a:t>
            </a:r>
            <a:r>
              <a:rPr lang="en-US" dirty="0">
                <a:latin typeface="Candara" panose="020E0502030303020204" pitchFamily="34" charset="0"/>
              </a:rPr>
              <a:t> (Romans 1:20, KJV).</a:t>
            </a: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1597959" y="133818"/>
            <a:ext cx="6024282" cy="707886"/>
          </a:xfrm>
        </p:spPr>
        <p:txBody>
          <a:bodyPr anchor="ctr"/>
          <a:lstStyle/>
          <a:p>
            <a:r>
              <a:rPr lang="en-US" sz="4400" b="1" i="1" dirty="0">
                <a:latin typeface="Candara" panose="020E0502030303020204" pitchFamily="34" charset="0"/>
              </a:rPr>
              <a:t>The Praise Due Deity</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37160" y="1755649"/>
            <a:ext cx="9006841" cy="5074920"/>
          </a:xfrm>
        </p:spPr>
        <p:txBody>
          <a:bodyPr>
            <a:normAutofit fontScale="92500" lnSpcReduction="20000"/>
          </a:bodyPr>
          <a:lstStyle/>
          <a:p>
            <a:pPr marL="0" indent="0">
              <a:spcBef>
                <a:spcPts val="1800"/>
              </a:spcBef>
              <a:buNone/>
            </a:pPr>
            <a:r>
              <a:rPr lang="en-US" sz="3000" b="1" dirty="0">
                <a:latin typeface="Candara" panose="020E0502030303020204" pitchFamily="34" charset="0"/>
              </a:rPr>
              <a:t>Praise Deity for the gift of salvation in Christ</a:t>
            </a:r>
          </a:p>
          <a:p>
            <a:pPr marL="365760" indent="-274320">
              <a:lnSpc>
                <a:spcPct val="120000"/>
              </a:lnSpc>
              <a:spcBef>
                <a:spcPts val="0"/>
              </a:spcBef>
              <a:buFont typeface="Wingdings" panose="05000000000000000000" pitchFamily="2" charset="2"/>
              <a:buChar char="§"/>
            </a:pPr>
            <a:r>
              <a:rPr lang="en-US" sz="2800" dirty="0">
                <a:solidFill>
                  <a:schemeClr val="tx1">
                    <a:lumMod val="65000"/>
                    <a:lumOff val="35000"/>
                  </a:schemeClr>
                </a:solidFill>
                <a:latin typeface="Candara" panose="020E0502030303020204" pitchFamily="34" charset="0"/>
              </a:rPr>
              <a:t>Romans 5:1-11 - # 2 – </a:t>
            </a:r>
            <a:r>
              <a:rPr lang="en-US" sz="2800" b="1" i="1" dirty="0">
                <a:solidFill>
                  <a:schemeClr val="tx1">
                    <a:lumMod val="65000"/>
                    <a:lumOff val="35000"/>
                  </a:schemeClr>
                </a:solidFill>
                <a:latin typeface="Candara" panose="020E0502030303020204" pitchFamily="34" charset="0"/>
              </a:rPr>
              <a:t>We Praise Thee, O God</a:t>
            </a:r>
            <a:endParaRPr lang="en-US" sz="2800" dirty="0">
              <a:solidFill>
                <a:schemeClr val="tx1">
                  <a:lumMod val="65000"/>
                  <a:lumOff val="35000"/>
                </a:schemeClr>
              </a:solidFill>
              <a:latin typeface="Candara" panose="020E0502030303020204" pitchFamily="34" charset="0"/>
            </a:endParaRPr>
          </a:p>
          <a:p>
            <a:pPr marL="0" indent="0">
              <a:spcBef>
                <a:spcPts val="1000"/>
              </a:spcBef>
              <a:buNone/>
            </a:pPr>
            <a:r>
              <a:rPr lang="en-US" sz="3000" b="1" dirty="0">
                <a:latin typeface="Candara" panose="020E0502030303020204" pitchFamily="34" charset="0"/>
              </a:rPr>
              <a:t>Christ, Deity in the flesh, is worthy of our praise </a:t>
            </a:r>
          </a:p>
          <a:p>
            <a:pPr marL="365760" indent="-274320">
              <a:lnSpc>
                <a:spcPct val="120000"/>
              </a:lnSpc>
              <a:spcBef>
                <a:spcPts val="0"/>
              </a:spcBef>
              <a:buFont typeface="Wingdings" panose="05000000000000000000" pitchFamily="2" charset="2"/>
              <a:buChar char="§"/>
            </a:pPr>
            <a:r>
              <a:rPr lang="en-US" sz="2800" dirty="0">
                <a:solidFill>
                  <a:schemeClr val="tx1">
                    <a:lumMod val="65000"/>
                    <a:lumOff val="35000"/>
                  </a:schemeClr>
                </a:solidFill>
                <a:latin typeface="Candara" panose="020E0502030303020204" pitchFamily="34" charset="0"/>
              </a:rPr>
              <a:t>Revelation 5:9-14 - # 230 – </a:t>
            </a:r>
            <a:r>
              <a:rPr lang="en-US" sz="2800" b="1" i="1" dirty="0">
                <a:solidFill>
                  <a:schemeClr val="tx1">
                    <a:lumMod val="65000"/>
                    <a:lumOff val="35000"/>
                  </a:schemeClr>
                </a:solidFill>
                <a:latin typeface="Candara" panose="020E0502030303020204" pitchFamily="34" charset="0"/>
              </a:rPr>
              <a:t>Worthy Art Thou</a:t>
            </a:r>
          </a:p>
          <a:p>
            <a:pPr marL="0" indent="0">
              <a:spcBef>
                <a:spcPts val="1000"/>
              </a:spcBef>
              <a:buNone/>
            </a:pPr>
            <a:r>
              <a:rPr lang="en-US" sz="3000" b="1" dirty="0">
                <a:latin typeface="Candara" panose="020E0502030303020204" pitchFamily="34" charset="0"/>
              </a:rPr>
              <a:t>Praise Deity for all Spiritual blessings in Christ</a:t>
            </a:r>
          </a:p>
          <a:p>
            <a:pPr marL="365760" indent="-274320">
              <a:lnSpc>
                <a:spcPct val="120000"/>
              </a:lnSpc>
              <a:spcBef>
                <a:spcPts val="0"/>
              </a:spcBef>
              <a:buFont typeface="Wingdings" panose="05000000000000000000" pitchFamily="2" charset="2"/>
              <a:buChar char="§"/>
            </a:pPr>
            <a:r>
              <a:rPr lang="en-US" sz="2800" dirty="0">
                <a:solidFill>
                  <a:schemeClr val="tx1">
                    <a:lumMod val="65000"/>
                    <a:lumOff val="35000"/>
                  </a:schemeClr>
                </a:solidFill>
                <a:latin typeface="Candara" panose="020E0502030303020204" pitchFamily="34" charset="0"/>
              </a:rPr>
              <a:t>Ephesians 1:3-14 </a:t>
            </a:r>
            <a:r>
              <a:rPr lang="fr-FR" sz="2800" dirty="0">
                <a:solidFill>
                  <a:schemeClr val="tx1">
                    <a:lumMod val="65000"/>
                    <a:lumOff val="35000"/>
                  </a:schemeClr>
                </a:solidFill>
                <a:latin typeface="Candara" panose="020E0502030303020204" pitchFamily="34" charset="0"/>
              </a:rPr>
              <a:t>- </a:t>
            </a:r>
            <a:r>
              <a:rPr lang="en-US" sz="2800" dirty="0">
                <a:solidFill>
                  <a:schemeClr val="tx1">
                    <a:lumMod val="65000"/>
                    <a:lumOff val="35000"/>
                  </a:schemeClr>
                </a:solidFill>
                <a:latin typeface="Candara" panose="020E0502030303020204" pitchFamily="34" charset="0"/>
              </a:rPr>
              <a:t># 226 </a:t>
            </a:r>
            <a:r>
              <a:rPr lang="en-US" sz="2800" i="1" dirty="0">
                <a:solidFill>
                  <a:schemeClr val="tx1">
                    <a:lumMod val="65000"/>
                    <a:lumOff val="35000"/>
                  </a:schemeClr>
                </a:solidFill>
                <a:latin typeface="Candara" panose="020E0502030303020204" pitchFamily="34" charset="0"/>
              </a:rPr>
              <a:t>–</a:t>
            </a:r>
            <a:r>
              <a:rPr lang="en-US" sz="2800" b="1" i="1" dirty="0">
                <a:solidFill>
                  <a:schemeClr val="tx1">
                    <a:lumMod val="65000"/>
                    <a:lumOff val="35000"/>
                  </a:schemeClr>
                </a:solidFill>
                <a:latin typeface="Candara" panose="020E0502030303020204" pitchFamily="34" charset="0"/>
              </a:rPr>
              <a:t> Come, Thou Fount of Every Blessing</a:t>
            </a:r>
          </a:p>
          <a:p>
            <a:pPr marL="0" indent="0">
              <a:spcBef>
                <a:spcPts val="1000"/>
              </a:spcBef>
              <a:buNone/>
            </a:pPr>
            <a:r>
              <a:rPr lang="en-US" sz="3000" b="1" dirty="0">
                <a:latin typeface="Candara" panose="020E0502030303020204" pitchFamily="34" charset="0"/>
              </a:rPr>
              <a:t>Praise Deity for refuge from sin’s dominion</a:t>
            </a:r>
          </a:p>
          <a:p>
            <a:pPr marL="365760" indent="-274320">
              <a:lnSpc>
                <a:spcPct val="120000"/>
              </a:lnSpc>
              <a:spcBef>
                <a:spcPts val="0"/>
              </a:spcBef>
              <a:buFont typeface="Wingdings" panose="05000000000000000000" pitchFamily="2" charset="2"/>
              <a:buChar char="§"/>
            </a:pPr>
            <a:r>
              <a:rPr lang="en-US" sz="2800" dirty="0">
                <a:solidFill>
                  <a:schemeClr val="tx1">
                    <a:lumMod val="65000"/>
                    <a:lumOff val="35000"/>
                  </a:schemeClr>
                </a:solidFill>
                <a:latin typeface="Candara" panose="020E0502030303020204" pitchFamily="34" charset="0"/>
              </a:rPr>
              <a:t>Titus 3:3-7 - # 453 </a:t>
            </a:r>
            <a:r>
              <a:rPr lang="en-US" sz="2800" i="1" dirty="0">
                <a:solidFill>
                  <a:schemeClr val="tx1">
                    <a:lumMod val="65000"/>
                    <a:lumOff val="35000"/>
                  </a:schemeClr>
                </a:solidFill>
                <a:latin typeface="Candara" panose="020E0502030303020204" pitchFamily="34" charset="0"/>
              </a:rPr>
              <a:t>– </a:t>
            </a:r>
            <a:r>
              <a:rPr lang="en-US" sz="2800" b="1" i="1" dirty="0">
                <a:solidFill>
                  <a:schemeClr val="tx1">
                    <a:lumMod val="65000"/>
                    <a:lumOff val="35000"/>
                  </a:schemeClr>
                </a:solidFill>
                <a:latin typeface="Candara" panose="020E0502030303020204" pitchFamily="34" charset="0"/>
              </a:rPr>
              <a:t>Love Lifted Me</a:t>
            </a:r>
            <a:endParaRPr lang="en-US" sz="2800" b="1" dirty="0">
              <a:solidFill>
                <a:schemeClr val="tx1">
                  <a:lumMod val="65000"/>
                  <a:lumOff val="35000"/>
                </a:schemeClr>
              </a:solidFill>
              <a:latin typeface="Candara" panose="020E0502030303020204" pitchFamily="34" charset="0"/>
            </a:endParaRPr>
          </a:p>
          <a:p>
            <a:pPr marL="0" indent="0">
              <a:spcBef>
                <a:spcPts val="1000"/>
              </a:spcBef>
              <a:buNone/>
            </a:pPr>
            <a:r>
              <a:rPr lang="en-US" sz="3000" b="1" dirty="0">
                <a:latin typeface="Candara" panose="020E0502030303020204" pitchFamily="34" charset="0"/>
              </a:rPr>
              <a:t>Praise Deity for the immeasurable grace in Christ</a:t>
            </a:r>
          </a:p>
          <a:p>
            <a:pPr marL="365760" indent="-274320">
              <a:lnSpc>
                <a:spcPct val="120000"/>
              </a:lnSpc>
              <a:spcBef>
                <a:spcPts val="0"/>
              </a:spcBef>
              <a:buFont typeface="Wingdings" panose="05000000000000000000" pitchFamily="2" charset="2"/>
              <a:buChar char="§"/>
            </a:pPr>
            <a:r>
              <a:rPr lang="en-US" sz="2800" u="sng" dirty="0">
                <a:latin typeface="Candara" panose="020E0502030303020204" pitchFamily="34" charset="0"/>
              </a:rPr>
              <a:t>INVITATION READING</a:t>
            </a:r>
            <a:r>
              <a:rPr lang="en-US" sz="2800" dirty="0">
                <a:latin typeface="Candara" panose="020E0502030303020204" pitchFamily="34" charset="0"/>
              </a:rPr>
              <a:t> </a:t>
            </a:r>
            <a:r>
              <a:rPr lang="fr-FR" sz="2800" dirty="0">
                <a:latin typeface="Candara" panose="020E0502030303020204" pitchFamily="34" charset="0"/>
              </a:rPr>
              <a:t>–</a:t>
            </a:r>
            <a:r>
              <a:rPr lang="en-US" sz="2800" dirty="0">
                <a:latin typeface="Candara" panose="020E0502030303020204" pitchFamily="34" charset="0"/>
              </a:rPr>
              <a:t> Romans 5:14-21</a:t>
            </a:r>
          </a:p>
          <a:p>
            <a:pPr marL="300038" lvl="1" indent="0">
              <a:lnSpc>
                <a:spcPct val="120000"/>
              </a:lnSpc>
              <a:spcBef>
                <a:spcPts val="0"/>
              </a:spcBef>
              <a:buNone/>
            </a:pPr>
            <a:r>
              <a:rPr lang="en-US" sz="2600" dirty="0">
                <a:solidFill>
                  <a:schemeClr val="tx1">
                    <a:lumMod val="65000"/>
                    <a:lumOff val="35000"/>
                  </a:schemeClr>
                </a:solidFill>
                <a:latin typeface="Candara" panose="020E0502030303020204" pitchFamily="34" charset="0"/>
              </a:rPr>
              <a:t># 111 – </a:t>
            </a:r>
            <a:r>
              <a:rPr lang="en-US" sz="2600" b="1" i="1" dirty="0">
                <a:solidFill>
                  <a:schemeClr val="tx1">
                    <a:lumMod val="65000"/>
                    <a:lumOff val="35000"/>
                  </a:schemeClr>
                </a:solidFill>
                <a:latin typeface="Candara" panose="020E0502030303020204" pitchFamily="34" charset="0"/>
              </a:rPr>
              <a:t>Grace Greater Than Our Sin</a:t>
            </a:r>
          </a:p>
          <a:p>
            <a:pPr lvl="1">
              <a:spcBef>
                <a:spcPts val="1200"/>
              </a:spcBef>
              <a:buFont typeface="Wingdings" panose="05000000000000000000" pitchFamily="2" charset="2"/>
              <a:buChar char="§"/>
            </a:pPr>
            <a:r>
              <a:rPr lang="en-US" sz="1900" dirty="0">
                <a:latin typeface="Candara" panose="020E0502030303020204" pitchFamily="34" charset="0"/>
              </a:rPr>
              <a:t>Song numbers and titles from </a:t>
            </a:r>
            <a:r>
              <a:rPr lang="en-US" sz="1900" b="1" i="1" dirty="0">
                <a:latin typeface="Candara" panose="020E0502030303020204" pitchFamily="34" charset="0"/>
              </a:rPr>
              <a:t>“Songs of Faith and Praise”</a:t>
            </a:r>
          </a:p>
        </p:txBody>
      </p:sp>
      <p:sp>
        <p:nvSpPr>
          <p:cNvPr id="5" name="Title 1">
            <a:extLst>
              <a:ext uri="{FF2B5EF4-FFF2-40B4-BE49-F238E27FC236}">
                <a16:creationId xmlns:a16="http://schemas.microsoft.com/office/drawing/2014/main" id="{E74B6258-50DF-2D77-7B7E-CF78647F1268}"/>
              </a:ext>
            </a:extLst>
          </p:cNvPr>
          <p:cNvSpPr>
            <a:spLocks noGrp="1"/>
          </p:cNvSpPr>
          <p:nvPr>
            <p:ph type="title"/>
          </p:nvPr>
        </p:nvSpPr>
        <p:spPr>
          <a:xfrm>
            <a:off x="1597959" y="133818"/>
            <a:ext cx="6024282" cy="707886"/>
          </a:xfrm>
        </p:spPr>
        <p:txBody>
          <a:bodyPr anchor="ctr"/>
          <a:lstStyle/>
          <a:p>
            <a:r>
              <a:rPr lang="en-US" sz="4400" b="1" i="1" dirty="0">
                <a:latin typeface="Candara" panose="020E0502030303020204" pitchFamily="34" charset="0"/>
              </a:rPr>
              <a:t>The Praise Due Deity</a:t>
            </a:r>
          </a:p>
        </p:txBody>
      </p:sp>
      <p:sp>
        <p:nvSpPr>
          <p:cNvPr id="2" name="TextBox 1">
            <a:extLst>
              <a:ext uri="{FF2B5EF4-FFF2-40B4-BE49-F238E27FC236}">
                <a16:creationId xmlns:a16="http://schemas.microsoft.com/office/drawing/2014/main" id="{C6F67A77-97D7-9A34-03DF-CA1956B6E78D}"/>
              </a:ext>
            </a:extLst>
          </p:cNvPr>
          <p:cNvSpPr txBox="1"/>
          <p:nvPr/>
        </p:nvSpPr>
        <p:spPr>
          <a:xfrm>
            <a:off x="355685" y="754715"/>
            <a:ext cx="8450917" cy="923330"/>
          </a:xfrm>
          <a:prstGeom prst="rect">
            <a:avLst/>
          </a:prstGeom>
          <a:solidFill>
            <a:schemeClr val="accent1">
              <a:lumMod val="20000"/>
              <a:lumOff val="80000"/>
            </a:schemeClr>
          </a:solidFill>
          <a:ln>
            <a:solidFill>
              <a:schemeClr val="tx1"/>
            </a:solidFill>
          </a:ln>
        </p:spPr>
        <p:txBody>
          <a:bodyPr wrap="square" rtlCol="0">
            <a:spAutoFit/>
          </a:bodyPr>
          <a:lstStyle/>
          <a:p>
            <a:r>
              <a:rPr lang="en-US" b="1" i="1" dirty="0">
                <a:latin typeface="Candara" panose="020E0502030303020204" pitchFamily="34" charset="0"/>
              </a:rPr>
              <a:t>“For the invisible things of him from the creation of the world are clearly seen, being understood by the things that are made, even his eternal power and </a:t>
            </a:r>
            <a:r>
              <a:rPr lang="en-US" b="1" i="1" dirty="0">
                <a:solidFill>
                  <a:srgbClr val="FF0000"/>
                </a:solidFill>
                <a:latin typeface="Candara" panose="020E0502030303020204" pitchFamily="34" charset="0"/>
              </a:rPr>
              <a:t>Godhead</a:t>
            </a:r>
            <a:r>
              <a:rPr lang="en-US" b="1" i="1" dirty="0">
                <a:latin typeface="Candara" panose="020E0502030303020204" pitchFamily="34" charset="0"/>
              </a:rPr>
              <a:t>; so that they are without excuse”</a:t>
            </a:r>
            <a:r>
              <a:rPr lang="en-US" dirty="0">
                <a:latin typeface="Candara" panose="020E0502030303020204" pitchFamily="34" charset="0"/>
              </a:rPr>
              <a:t> (Romans 1:20, KJV).</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tx2">
              <a:lumMod val="20000"/>
              <a:lumOff val="80000"/>
            </a:schemeClr>
          </a:solidFill>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889189" y="3382765"/>
            <a:ext cx="2579617" cy="646331"/>
          </a:xfrm>
          <a:prstGeom prst="rect">
            <a:avLst/>
          </a:prstGeom>
          <a:noFill/>
        </p:spPr>
        <p:txBody>
          <a:bodyPr wrap="none" lIns="68580" tIns="34290" rIns="68580" bIns="34290">
            <a:spAutoFit/>
          </a:bodyPr>
          <a:lstStyle/>
          <a:p>
            <a:pPr algn="ctr"/>
            <a:r>
              <a:rPr lang="en-US" sz="3750" b="1" dirty="0">
                <a:ln w="12700">
                  <a:solidFill>
                    <a:schemeClr val="accent1"/>
                  </a:solidFill>
                  <a:prstDash val="solid"/>
                </a:ln>
                <a:solidFill>
                  <a:schemeClr val="bg1">
                    <a:lumMod val="65000"/>
                  </a:schemeClr>
                </a:solidFill>
                <a:effectLst>
                  <a:outerShdw dist="38100" dir="2640000" algn="bl" rotWithShape="0">
                    <a:schemeClr val="accent1"/>
                  </a:outerShdw>
                </a:effectLst>
                <a:latin typeface="Candara" panose="020E0502030303020204" pitchFamily="34" charset="0"/>
              </a:rPr>
              <a:t>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799</TotalTime>
  <Words>812</Words>
  <Application>Microsoft Office PowerPoint</Application>
  <PresentationFormat>On-screen Show (4:3)</PresentationFormat>
  <Paragraphs>52</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The Praise Due Deity Sermon-In-Song</vt:lpstr>
      <vt:lpstr>The Praise Due Deity</vt:lpstr>
      <vt:lpstr>The Praise Due Deity</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45</cp:revision>
  <cp:lastPrinted>2023-08-26T18:47:41Z</cp:lastPrinted>
  <dcterms:created xsi:type="dcterms:W3CDTF">2022-01-30T22:20:48Z</dcterms:created>
  <dcterms:modified xsi:type="dcterms:W3CDTF">2023-08-28T00:06:22Z</dcterms:modified>
</cp:coreProperties>
</file>