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98" r:id="rId5"/>
    <p:sldId id="284" r:id="rId6"/>
    <p:sldId id="312" r:id="rId7"/>
    <p:sldId id="300" r:id="rId8"/>
    <p:sldId id="285" r:id="rId9"/>
    <p:sldId id="304" r:id="rId10"/>
    <p:sldId id="303" r:id="rId11"/>
    <p:sldId id="305" r:id="rId12"/>
    <p:sldId id="299" r:id="rId13"/>
    <p:sldId id="308" r:id="rId14"/>
    <p:sldId id="307" r:id="rId15"/>
    <p:sldId id="382" r:id="rId16"/>
    <p:sldId id="301" r:id="rId17"/>
    <p:sldId id="309" r:id="rId18"/>
    <p:sldId id="302" r:id="rId19"/>
    <p:sldId id="311" r:id="rId20"/>
    <p:sldId id="313" r:id="rId21"/>
    <p:sldId id="3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EC124-8C06-4EDD-9B24-64C52077D5D3}" v="1629" dt="2023-08-12T19:23:56.492"/>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66949" autoAdjust="0"/>
  </p:normalViewPr>
  <p:slideViewPr>
    <p:cSldViewPr snapToGrid="0">
      <p:cViewPr varScale="1">
        <p:scale>
          <a:sx n="46" d="100"/>
          <a:sy n="46" d="100"/>
        </p:scale>
        <p:origin x="2028" y="60"/>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579B001C-1163-4EF5-8F53-DA58563A0E27}"/>
    <pc:docChg chg="undo custSel addSld delSld modSld sldOrd">
      <pc:chgData name="Tommy McClure" userId="5f57beb918c8a44c" providerId="LiveId" clId="{579B001C-1163-4EF5-8F53-DA58563A0E27}" dt="2023-08-08T22:16:42.740" v="7866" actId="113"/>
      <pc:docMkLst>
        <pc:docMk/>
      </pc:docMkLst>
      <pc:sldChg chg="modSp mod">
        <pc:chgData name="Tommy McClure" userId="5f57beb918c8a44c" providerId="LiveId" clId="{579B001C-1163-4EF5-8F53-DA58563A0E27}" dt="2023-08-08T16:40:02.199" v="996" actId="207"/>
        <pc:sldMkLst>
          <pc:docMk/>
          <pc:sldMk cId="1329746698" sldId="283"/>
        </pc:sldMkLst>
        <pc:spChg chg="mod">
          <ac:chgData name="Tommy McClure" userId="5f57beb918c8a44c" providerId="LiveId" clId="{579B001C-1163-4EF5-8F53-DA58563A0E27}" dt="2023-08-08T16:40:02.199" v="996" actId="207"/>
          <ac:spMkLst>
            <pc:docMk/>
            <pc:sldMk cId="1329746698" sldId="283"/>
            <ac:spMk id="4" creationId="{D355C61F-C8F1-4977-8E1F-F16C0D9EA88C}"/>
          </ac:spMkLst>
        </pc:spChg>
        <pc:picChg chg="mod">
          <ac:chgData name="Tommy McClure" userId="5f57beb918c8a44c" providerId="LiveId" clId="{579B001C-1163-4EF5-8F53-DA58563A0E27}" dt="2023-08-07T22:45:48.871" v="704" actId="1038"/>
          <ac:picMkLst>
            <pc:docMk/>
            <pc:sldMk cId="1329746698" sldId="283"/>
            <ac:picMk id="17" creationId="{9F362F9F-6A06-FDCE-DD8F-6293B92BA0D7}"/>
          </ac:picMkLst>
        </pc:picChg>
      </pc:sldChg>
      <pc:sldChg chg="modSp mod">
        <pc:chgData name="Tommy McClure" userId="5f57beb918c8a44c" providerId="LiveId" clId="{579B001C-1163-4EF5-8F53-DA58563A0E27}" dt="2023-08-08T16:52:51.262" v="1089" actId="1076"/>
        <pc:sldMkLst>
          <pc:docMk/>
          <pc:sldMk cId="3188837873" sldId="284"/>
        </pc:sldMkLst>
        <pc:spChg chg="mod">
          <ac:chgData name="Tommy McClure" userId="5f57beb918c8a44c" providerId="LiveId" clId="{579B001C-1163-4EF5-8F53-DA58563A0E27}" dt="2023-08-08T16:52:51.262" v="1089" actId="1076"/>
          <ac:spMkLst>
            <pc:docMk/>
            <pc:sldMk cId="3188837873" sldId="284"/>
            <ac:spMk id="2" creationId="{19304E83-A4F0-49C5-BB01-F5773509A2B3}"/>
          </ac:spMkLst>
        </pc:spChg>
        <pc:spChg chg="mod">
          <ac:chgData name="Tommy McClure" userId="5f57beb918c8a44c" providerId="LiveId" clId="{579B001C-1163-4EF5-8F53-DA58563A0E27}" dt="2023-08-08T16:52:36.288" v="1078" actId="1038"/>
          <ac:spMkLst>
            <pc:docMk/>
            <pc:sldMk cId="3188837873" sldId="284"/>
            <ac:spMk id="3" creationId="{7CA42D59-EAD6-4F95-84F1-32A30F057856}"/>
          </ac:spMkLst>
        </pc:spChg>
      </pc:sldChg>
      <pc:sldChg chg="modSp mod ord modAnim">
        <pc:chgData name="Tommy McClure" userId="5f57beb918c8a44c" providerId="LiveId" clId="{579B001C-1163-4EF5-8F53-DA58563A0E27}" dt="2023-08-08T18:38:55.603" v="3712" actId="14100"/>
        <pc:sldMkLst>
          <pc:docMk/>
          <pc:sldMk cId="665219316" sldId="285"/>
        </pc:sldMkLst>
        <pc:spChg chg="mod">
          <ac:chgData name="Tommy McClure" userId="5f57beb918c8a44c" providerId="LiveId" clId="{579B001C-1163-4EF5-8F53-DA58563A0E27}" dt="2023-08-08T18:38:55.603" v="3712" actId="14100"/>
          <ac:spMkLst>
            <pc:docMk/>
            <pc:sldMk cId="665219316" sldId="285"/>
            <ac:spMk id="4" creationId="{3B86E961-B76E-423F-995E-11B31E921437}"/>
          </ac:spMkLst>
        </pc:spChg>
        <pc:spChg chg="mod">
          <ac:chgData name="Tommy McClure" userId="5f57beb918c8a44c" providerId="LiveId" clId="{579B001C-1163-4EF5-8F53-DA58563A0E27}" dt="2023-08-08T16:51:55.651" v="1037" actId="1076"/>
          <ac:spMkLst>
            <pc:docMk/>
            <pc:sldMk cId="665219316" sldId="285"/>
            <ac:spMk id="18" creationId="{D5692A43-5A39-5B78-BDF4-B0F2ABF78C0B}"/>
          </ac:spMkLst>
        </pc:spChg>
      </pc:sldChg>
      <pc:sldChg chg="addSp delSp modSp mod modAnim modNotesTx">
        <pc:chgData name="Tommy McClure" userId="5f57beb918c8a44c" providerId="LiveId" clId="{579B001C-1163-4EF5-8F53-DA58563A0E27}" dt="2023-08-08T21:57:39.808" v="7706" actId="1076"/>
        <pc:sldMkLst>
          <pc:docMk/>
          <pc:sldMk cId="4091674644" sldId="292"/>
        </pc:sldMkLst>
        <pc:spChg chg="mod">
          <ac:chgData name="Tommy McClure" userId="5f57beb918c8a44c" providerId="LiveId" clId="{579B001C-1163-4EF5-8F53-DA58563A0E27}" dt="2023-08-08T19:39:22.123" v="4278" actId="2711"/>
          <ac:spMkLst>
            <pc:docMk/>
            <pc:sldMk cId="4091674644" sldId="292"/>
            <ac:spMk id="3" creationId="{200B3D2B-613A-41BE-987D-E6A1324B456D}"/>
          </ac:spMkLst>
        </pc:spChg>
        <pc:spChg chg="del">
          <ac:chgData name="Tommy McClure" userId="5f57beb918c8a44c" providerId="LiveId" clId="{579B001C-1163-4EF5-8F53-DA58563A0E27}" dt="2023-08-08T19:29:57.808" v="3882" actId="478"/>
          <ac:spMkLst>
            <pc:docMk/>
            <pc:sldMk cId="4091674644" sldId="292"/>
            <ac:spMk id="6" creationId="{5FE51200-D6A4-DEBA-076B-92255219270E}"/>
          </ac:spMkLst>
        </pc:spChg>
        <pc:spChg chg="mod">
          <ac:chgData name="Tommy McClure" userId="5f57beb918c8a44c" providerId="LiveId" clId="{579B001C-1163-4EF5-8F53-DA58563A0E27}" dt="2023-08-08T21:57:39.808" v="7706" actId="1076"/>
          <ac:spMkLst>
            <pc:docMk/>
            <pc:sldMk cId="4091674644" sldId="292"/>
            <ac:spMk id="14" creationId="{F278402B-CA7D-4F5B-B3FA-ED74AB3CFB6C}"/>
          </ac:spMkLst>
        </pc:spChg>
        <pc:picChg chg="add mod ord">
          <ac:chgData name="Tommy McClure" userId="5f57beb918c8a44c" providerId="LiveId" clId="{579B001C-1163-4EF5-8F53-DA58563A0E27}" dt="2023-08-08T19:38:00.465" v="4273" actId="14100"/>
          <ac:picMkLst>
            <pc:docMk/>
            <pc:sldMk cId="4091674644" sldId="292"/>
            <ac:picMk id="2" creationId="{E627DE64-965E-E880-5F2A-517F7ACACD68}"/>
          </ac:picMkLst>
        </pc:picChg>
        <pc:picChg chg="del mod">
          <ac:chgData name="Tommy McClure" userId="5f57beb918c8a44c" providerId="LiveId" clId="{579B001C-1163-4EF5-8F53-DA58563A0E27}" dt="2023-08-08T19:29:57.808" v="3882" actId="478"/>
          <ac:picMkLst>
            <pc:docMk/>
            <pc:sldMk cId="4091674644" sldId="292"/>
            <ac:picMk id="4" creationId="{E39D3132-29BF-66B2-1DE2-F55D1F05A1D1}"/>
          </ac:picMkLst>
        </pc:picChg>
      </pc:sldChg>
      <pc:sldChg chg="ord">
        <pc:chgData name="Tommy McClure" userId="5f57beb918c8a44c" providerId="LiveId" clId="{579B001C-1163-4EF5-8F53-DA58563A0E27}" dt="2023-08-08T16:50:39.080" v="1000"/>
        <pc:sldMkLst>
          <pc:docMk/>
          <pc:sldMk cId="2575421478" sldId="295"/>
        </pc:sldMkLst>
      </pc:sldChg>
      <pc:sldChg chg="addSp delSp modSp del mod ord">
        <pc:chgData name="Tommy McClure" userId="5f57beb918c8a44c" providerId="LiveId" clId="{579B001C-1163-4EF5-8F53-DA58563A0E27}" dt="2023-08-08T19:31:50.654" v="3948" actId="2696"/>
        <pc:sldMkLst>
          <pc:docMk/>
          <pc:sldMk cId="722098795" sldId="297"/>
        </pc:sldMkLst>
        <pc:spChg chg="del mod">
          <ac:chgData name="Tommy McClure" userId="5f57beb918c8a44c" providerId="LiveId" clId="{579B001C-1163-4EF5-8F53-DA58563A0E27}" dt="2023-08-08T19:26:25.443" v="3800" actId="21"/>
          <ac:spMkLst>
            <pc:docMk/>
            <pc:sldMk cId="722098795" sldId="297"/>
            <ac:spMk id="2" creationId="{3560F281-4FF6-4617-A809-AC9C15ECF18A}"/>
          </ac:spMkLst>
        </pc:spChg>
        <pc:spChg chg="mod">
          <ac:chgData name="Tommy McClure" userId="5f57beb918c8a44c" providerId="LiveId" clId="{579B001C-1163-4EF5-8F53-DA58563A0E27}" dt="2023-08-08T19:31:39.893" v="3945" actId="1076"/>
          <ac:spMkLst>
            <pc:docMk/>
            <pc:sldMk cId="722098795" sldId="297"/>
            <ac:spMk id="3" creationId="{611DC577-0A95-47D0-95D9-5F8DA763D46B}"/>
          </ac:spMkLst>
        </pc:spChg>
        <pc:spChg chg="add mod">
          <ac:chgData name="Tommy McClure" userId="5f57beb918c8a44c" providerId="LiveId" clId="{579B001C-1163-4EF5-8F53-DA58563A0E27}" dt="2023-08-08T19:31:33.127" v="3944" actId="20577"/>
          <ac:spMkLst>
            <pc:docMk/>
            <pc:sldMk cId="722098795" sldId="297"/>
            <ac:spMk id="5" creationId="{D1C703D7-111E-1F48-926A-FDD0764041F6}"/>
          </ac:spMkLst>
        </pc:spChg>
        <pc:spChg chg="add del mod">
          <ac:chgData name="Tommy McClure" userId="5f57beb918c8a44c" providerId="LiveId" clId="{579B001C-1163-4EF5-8F53-DA58563A0E27}" dt="2023-08-08T19:26:28.721" v="3801" actId="478"/>
          <ac:spMkLst>
            <pc:docMk/>
            <pc:sldMk cId="722098795" sldId="297"/>
            <ac:spMk id="8" creationId="{34F592DF-ECEB-98E4-458E-30E0EB768D9E}"/>
          </ac:spMkLst>
        </pc:spChg>
        <pc:spChg chg="add del mod">
          <ac:chgData name="Tommy McClure" userId="5f57beb918c8a44c" providerId="LiveId" clId="{579B001C-1163-4EF5-8F53-DA58563A0E27}" dt="2023-08-07T23:09:25.193" v="867" actId="478"/>
          <ac:spMkLst>
            <pc:docMk/>
            <pc:sldMk cId="722098795" sldId="297"/>
            <ac:spMk id="8" creationId="{C0AD8142-4AAE-0F98-9817-85D625416109}"/>
          </ac:spMkLst>
        </pc:spChg>
        <pc:picChg chg="add del mod">
          <ac:chgData name="Tommy McClure" userId="5f57beb918c8a44c" providerId="LiveId" clId="{579B001C-1163-4EF5-8F53-DA58563A0E27}" dt="2023-08-07T23:09:25.193" v="867" actId="478"/>
          <ac:picMkLst>
            <pc:docMk/>
            <pc:sldMk cId="722098795" sldId="297"/>
            <ac:picMk id="7" creationId="{BC6584F6-AB05-BCF1-AB19-CC7DA7C9E9D9}"/>
          </ac:picMkLst>
        </pc:picChg>
      </pc:sldChg>
      <pc:sldChg chg="modSp mod">
        <pc:chgData name="Tommy McClure" userId="5f57beb918c8a44c" providerId="LiveId" clId="{579B001C-1163-4EF5-8F53-DA58563A0E27}" dt="2023-08-07T18:55:12.362" v="1" actId="14100"/>
        <pc:sldMkLst>
          <pc:docMk/>
          <pc:sldMk cId="3989923275" sldId="298"/>
        </pc:sldMkLst>
        <pc:picChg chg="mod">
          <ac:chgData name="Tommy McClure" userId="5f57beb918c8a44c" providerId="LiveId" clId="{579B001C-1163-4EF5-8F53-DA58563A0E27}" dt="2023-08-07T18:55:12.362" v="1" actId="14100"/>
          <ac:picMkLst>
            <pc:docMk/>
            <pc:sldMk cId="3989923275" sldId="298"/>
            <ac:picMk id="12" creationId="{AA8A1CBA-9BB5-2246-9F4B-98EAD7C90158}"/>
          </ac:picMkLst>
        </pc:picChg>
      </pc:sldChg>
      <pc:sldChg chg="modSp mod ord">
        <pc:chgData name="Tommy McClure" userId="5f57beb918c8a44c" providerId="LiveId" clId="{579B001C-1163-4EF5-8F53-DA58563A0E27}" dt="2023-08-08T19:32:20.163" v="3954" actId="14100"/>
        <pc:sldMkLst>
          <pc:docMk/>
          <pc:sldMk cId="1857243066" sldId="299"/>
        </pc:sldMkLst>
        <pc:spChg chg="mod">
          <ac:chgData name="Tommy McClure" userId="5f57beb918c8a44c" providerId="LiveId" clId="{579B001C-1163-4EF5-8F53-DA58563A0E27}" dt="2023-08-08T19:32:10.191" v="3953" actId="255"/>
          <ac:spMkLst>
            <pc:docMk/>
            <pc:sldMk cId="1857243066" sldId="299"/>
            <ac:spMk id="3" creationId="{200B3D2B-613A-41BE-987D-E6A1324B456D}"/>
          </ac:spMkLst>
        </pc:spChg>
        <pc:spChg chg="mod">
          <ac:chgData name="Tommy McClure" userId="5f57beb918c8a44c" providerId="LiveId" clId="{579B001C-1163-4EF5-8F53-DA58563A0E27}" dt="2023-08-08T19:32:20.163" v="3954" actId="14100"/>
          <ac:spMkLst>
            <pc:docMk/>
            <pc:sldMk cId="1857243066" sldId="299"/>
            <ac:spMk id="14" creationId="{F278402B-CA7D-4F5B-B3FA-ED74AB3CFB6C}"/>
          </ac:spMkLst>
        </pc:spChg>
      </pc:sldChg>
      <pc:sldChg chg="modSp mod ord modAnim modNotesTx">
        <pc:chgData name="Tommy McClure" userId="5f57beb918c8a44c" providerId="LiveId" clId="{579B001C-1163-4EF5-8F53-DA58563A0E27}" dt="2023-08-08T21:21:38.314" v="7494" actId="207"/>
        <pc:sldMkLst>
          <pc:docMk/>
          <pc:sldMk cId="2895727300" sldId="300"/>
        </pc:sldMkLst>
        <pc:spChg chg="mod">
          <ac:chgData name="Tommy McClure" userId="5f57beb918c8a44c" providerId="LiveId" clId="{579B001C-1163-4EF5-8F53-DA58563A0E27}" dt="2023-08-07T22:50:00.854" v="840" actId="5793"/>
          <ac:spMkLst>
            <pc:docMk/>
            <pc:sldMk cId="2895727300" sldId="300"/>
            <ac:spMk id="2" creationId="{3560F281-4FF6-4617-A809-AC9C15ECF18A}"/>
          </ac:spMkLst>
        </pc:spChg>
        <pc:spChg chg="mod">
          <ac:chgData name="Tommy McClure" userId="5f57beb918c8a44c" providerId="LiveId" clId="{579B001C-1163-4EF5-8F53-DA58563A0E27}" dt="2023-08-08T16:39:27.574" v="995" actId="255"/>
          <ac:spMkLst>
            <pc:docMk/>
            <pc:sldMk cId="2895727300" sldId="300"/>
            <ac:spMk id="3" creationId="{611DC577-0A95-47D0-95D9-5F8DA763D46B}"/>
          </ac:spMkLst>
        </pc:spChg>
        <pc:spChg chg="mod">
          <ac:chgData name="Tommy McClure" userId="5f57beb918c8a44c" providerId="LiveId" clId="{579B001C-1163-4EF5-8F53-DA58563A0E27}" dt="2023-08-08T21:21:38.314" v="7494" actId="207"/>
          <ac:spMkLst>
            <pc:docMk/>
            <pc:sldMk cId="2895727300" sldId="300"/>
            <ac:spMk id="4" creationId="{D355C61F-C8F1-4977-8E1F-F16C0D9EA88C}"/>
          </ac:spMkLst>
        </pc:spChg>
        <pc:picChg chg="mod">
          <ac:chgData name="Tommy McClure" userId="5f57beb918c8a44c" providerId="LiveId" clId="{579B001C-1163-4EF5-8F53-DA58563A0E27}" dt="2023-08-07T18:58:23.619" v="66" actId="1076"/>
          <ac:picMkLst>
            <pc:docMk/>
            <pc:sldMk cId="2895727300" sldId="300"/>
            <ac:picMk id="8" creationId="{F36F65F3-6E09-44EC-30BB-B25DF9B5CE90}"/>
          </ac:picMkLst>
        </pc:picChg>
      </pc:sldChg>
      <pc:sldChg chg="addSp delSp modSp mod modClrScheme chgLayout">
        <pc:chgData name="Tommy McClure" userId="5f57beb918c8a44c" providerId="LiveId" clId="{579B001C-1163-4EF5-8F53-DA58563A0E27}" dt="2023-08-08T21:25:37.770" v="7556" actId="14100"/>
        <pc:sldMkLst>
          <pc:docMk/>
          <pc:sldMk cId="800723063" sldId="301"/>
        </pc:sldMkLst>
        <pc:spChg chg="mod">
          <ac:chgData name="Tommy McClure" userId="5f57beb918c8a44c" providerId="LiveId" clId="{579B001C-1163-4EF5-8F53-DA58563A0E27}" dt="2023-08-08T20:32:05.539" v="6122" actId="14100"/>
          <ac:spMkLst>
            <pc:docMk/>
            <pc:sldMk cId="800723063" sldId="301"/>
            <ac:spMk id="3" creationId="{200B3D2B-613A-41BE-987D-E6A1324B456D}"/>
          </ac:spMkLst>
        </pc:spChg>
        <pc:spChg chg="add del mod">
          <ac:chgData name="Tommy McClure" userId="5f57beb918c8a44c" providerId="LiveId" clId="{579B001C-1163-4EF5-8F53-DA58563A0E27}" dt="2023-08-08T20:06:09" v="5107" actId="478"/>
          <ac:spMkLst>
            <pc:docMk/>
            <pc:sldMk cId="800723063" sldId="301"/>
            <ac:spMk id="4" creationId="{74BEA0A8-840B-E21F-1409-6BAD7E44C5B3}"/>
          </ac:spMkLst>
        </pc:spChg>
        <pc:spChg chg="mod">
          <ac:chgData name="Tommy McClure" userId="5f57beb918c8a44c" providerId="LiveId" clId="{579B001C-1163-4EF5-8F53-DA58563A0E27}" dt="2023-08-08T20:00:28.287" v="5022" actId="26606"/>
          <ac:spMkLst>
            <pc:docMk/>
            <pc:sldMk cId="800723063" sldId="301"/>
            <ac:spMk id="5" creationId="{BDD5A594-D852-43BB-B591-E9D9027253BD}"/>
          </ac:spMkLst>
        </pc:spChg>
        <pc:spChg chg="del mod">
          <ac:chgData name="Tommy McClure" userId="5f57beb918c8a44c" providerId="LiveId" clId="{579B001C-1163-4EF5-8F53-DA58563A0E27}" dt="2023-08-08T20:06:05.777" v="5106" actId="478"/>
          <ac:spMkLst>
            <pc:docMk/>
            <pc:sldMk cId="800723063" sldId="301"/>
            <ac:spMk id="14" creationId="{F278402B-CA7D-4F5B-B3FA-ED74AB3CFB6C}"/>
          </ac:spMkLst>
        </pc:spChg>
        <pc:spChg chg="add mod">
          <ac:chgData name="Tommy McClure" userId="5f57beb918c8a44c" providerId="LiveId" clId="{579B001C-1163-4EF5-8F53-DA58563A0E27}" dt="2023-08-08T21:25:37.770" v="7556" actId="14100"/>
          <ac:spMkLst>
            <pc:docMk/>
            <pc:sldMk cId="800723063" sldId="301"/>
            <ac:spMk id="19" creationId="{CC966541-4260-AA11-3D79-A87CD5419815}"/>
          </ac:spMkLst>
        </pc:spChg>
        <pc:picChg chg="mod">
          <ac:chgData name="Tommy McClure" userId="5f57beb918c8a44c" providerId="LiveId" clId="{579B001C-1163-4EF5-8F53-DA58563A0E27}" dt="2023-08-08T20:27:20.755" v="6033" actId="14100"/>
          <ac:picMkLst>
            <pc:docMk/>
            <pc:sldMk cId="800723063" sldId="301"/>
            <ac:picMk id="7" creationId="{C9FB64BE-744E-8D86-017D-4120855257E5}"/>
          </ac:picMkLst>
        </pc:picChg>
      </pc:sldChg>
      <pc:sldChg chg="addSp delSp modSp mod modClrScheme chgLayout">
        <pc:chgData name="Tommy McClure" userId="5f57beb918c8a44c" providerId="LiveId" clId="{579B001C-1163-4EF5-8F53-DA58563A0E27}" dt="2023-08-08T20:57:11.284" v="6872" actId="113"/>
        <pc:sldMkLst>
          <pc:docMk/>
          <pc:sldMk cId="3721306036" sldId="302"/>
        </pc:sldMkLst>
        <pc:spChg chg="mod">
          <ac:chgData name="Tommy McClure" userId="5f57beb918c8a44c" providerId="LiveId" clId="{579B001C-1163-4EF5-8F53-DA58563A0E27}" dt="2023-08-08T20:50:26.508" v="6463" actId="14100"/>
          <ac:spMkLst>
            <pc:docMk/>
            <pc:sldMk cId="3721306036" sldId="302"/>
            <ac:spMk id="3" creationId="{200B3D2B-613A-41BE-987D-E6A1324B456D}"/>
          </ac:spMkLst>
        </pc:spChg>
        <pc:spChg chg="add del mod">
          <ac:chgData name="Tommy McClure" userId="5f57beb918c8a44c" providerId="LiveId" clId="{579B001C-1163-4EF5-8F53-DA58563A0E27}" dt="2023-08-08T20:46:48.963" v="6334" actId="478"/>
          <ac:spMkLst>
            <pc:docMk/>
            <pc:sldMk cId="3721306036" sldId="302"/>
            <ac:spMk id="4" creationId="{12B0C5DF-196D-E76D-11AA-922881B5F617}"/>
          </ac:spMkLst>
        </pc:spChg>
        <pc:spChg chg="mod">
          <ac:chgData name="Tommy McClure" userId="5f57beb918c8a44c" providerId="LiveId" clId="{579B001C-1163-4EF5-8F53-DA58563A0E27}" dt="2023-08-08T20:49:01.412" v="6438" actId="26606"/>
          <ac:spMkLst>
            <pc:docMk/>
            <pc:sldMk cId="3721306036" sldId="302"/>
            <ac:spMk id="5" creationId="{BDD5A594-D852-43BB-B591-E9D9027253BD}"/>
          </ac:spMkLst>
        </pc:spChg>
        <pc:spChg chg="add del mod">
          <ac:chgData name="Tommy McClure" userId="5f57beb918c8a44c" providerId="LiveId" clId="{579B001C-1163-4EF5-8F53-DA58563A0E27}" dt="2023-08-08T20:49:19.421" v="6442" actId="478"/>
          <ac:spMkLst>
            <pc:docMk/>
            <pc:sldMk cId="3721306036" sldId="302"/>
            <ac:spMk id="13" creationId="{834F9AA4-3EBC-FD36-D331-5D70BC7CB996}"/>
          </ac:spMkLst>
        </pc:spChg>
        <pc:spChg chg="del mod">
          <ac:chgData name="Tommy McClure" userId="5f57beb918c8a44c" providerId="LiveId" clId="{579B001C-1163-4EF5-8F53-DA58563A0E27}" dt="2023-08-08T20:46:46.065" v="6333" actId="478"/>
          <ac:spMkLst>
            <pc:docMk/>
            <pc:sldMk cId="3721306036" sldId="302"/>
            <ac:spMk id="14" creationId="{F278402B-CA7D-4F5B-B3FA-ED74AB3CFB6C}"/>
          </ac:spMkLst>
        </pc:spChg>
        <pc:spChg chg="add mod">
          <ac:chgData name="Tommy McClure" userId="5f57beb918c8a44c" providerId="LiveId" clId="{579B001C-1163-4EF5-8F53-DA58563A0E27}" dt="2023-08-08T20:57:11.284" v="6872" actId="113"/>
          <ac:spMkLst>
            <pc:docMk/>
            <pc:sldMk cId="3721306036" sldId="302"/>
            <ac:spMk id="15" creationId="{6411DC73-2C09-26C5-2CEE-B6E37230DC6D}"/>
          </ac:spMkLst>
        </pc:spChg>
        <pc:picChg chg="del mod">
          <ac:chgData name="Tommy McClure" userId="5f57beb918c8a44c" providerId="LiveId" clId="{579B001C-1163-4EF5-8F53-DA58563A0E27}" dt="2023-08-08T20:46:24.095" v="6325" actId="21"/>
          <ac:picMkLst>
            <pc:docMk/>
            <pc:sldMk cId="3721306036" sldId="302"/>
            <ac:picMk id="7" creationId="{C9FB64BE-744E-8D86-017D-4120855257E5}"/>
          </ac:picMkLst>
        </pc:picChg>
        <pc:picChg chg="mod">
          <ac:chgData name="Tommy McClure" userId="5f57beb918c8a44c" providerId="LiveId" clId="{579B001C-1163-4EF5-8F53-DA58563A0E27}" dt="2023-08-08T20:49:10.758" v="6439" actId="1076"/>
          <ac:picMkLst>
            <pc:docMk/>
            <pc:sldMk cId="3721306036" sldId="302"/>
            <ac:picMk id="8" creationId="{93B41FC8-0C44-D079-BDA7-4541062741B6}"/>
          </ac:picMkLst>
        </pc:picChg>
      </pc:sldChg>
      <pc:sldChg chg="modSp add mod modAnim modNotesTx">
        <pc:chgData name="Tommy McClure" userId="5f57beb918c8a44c" providerId="LiveId" clId="{579B001C-1163-4EF5-8F53-DA58563A0E27}" dt="2023-08-08T21:22:27.285" v="7495"/>
        <pc:sldMkLst>
          <pc:docMk/>
          <pc:sldMk cId="3375084419" sldId="303"/>
        </pc:sldMkLst>
        <pc:spChg chg="mod">
          <ac:chgData name="Tommy McClure" userId="5f57beb918c8a44c" providerId="LiveId" clId="{579B001C-1163-4EF5-8F53-DA58563A0E27}" dt="2023-08-08T19:23:22.484" v="3751" actId="20577"/>
          <ac:spMkLst>
            <pc:docMk/>
            <pc:sldMk cId="3375084419" sldId="303"/>
            <ac:spMk id="4" creationId="{3B86E961-B76E-423F-995E-11B31E921437}"/>
          </ac:spMkLst>
        </pc:spChg>
        <pc:spChg chg="mod">
          <ac:chgData name="Tommy McClure" userId="5f57beb918c8a44c" providerId="LiveId" clId="{579B001C-1163-4EF5-8F53-DA58563A0E27}" dt="2023-08-08T17:18:19.665" v="1578" actId="14100"/>
          <ac:spMkLst>
            <pc:docMk/>
            <pc:sldMk cId="3375084419" sldId="303"/>
            <ac:spMk id="18" creationId="{D5692A43-5A39-5B78-BDF4-B0F2ABF78C0B}"/>
          </ac:spMkLst>
        </pc:spChg>
      </pc:sldChg>
      <pc:sldChg chg="modSp add mod ord modAnim modNotesTx">
        <pc:chgData name="Tommy McClure" userId="5f57beb918c8a44c" providerId="LiveId" clId="{579B001C-1163-4EF5-8F53-DA58563A0E27}" dt="2023-08-08T18:41:57.657" v="3729" actId="20577"/>
        <pc:sldMkLst>
          <pc:docMk/>
          <pc:sldMk cId="1415188443" sldId="304"/>
        </pc:sldMkLst>
        <pc:spChg chg="mod">
          <ac:chgData name="Tommy McClure" userId="5f57beb918c8a44c" providerId="LiveId" clId="{579B001C-1163-4EF5-8F53-DA58563A0E27}" dt="2023-08-08T18:41:57.657" v="3729" actId="20577"/>
          <ac:spMkLst>
            <pc:docMk/>
            <pc:sldMk cId="1415188443" sldId="304"/>
            <ac:spMk id="4" creationId="{3B86E961-B76E-423F-995E-11B31E921437}"/>
          </ac:spMkLst>
        </pc:spChg>
      </pc:sldChg>
      <pc:sldChg chg="modSp add mod modAnim">
        <pc:chgData name="Tommy McClure" userId="5f57beb918c8a44c" providerId="LiveId" clId="{579B001C-1163-4EF5-8F53-DA58563A0E27}" dt="2023-08-08T21:22:37.289" v="7496"/>
        <pc:sldMkLst>
          <pc:docMk/>
          <pc:sldMk cId="1096282574" sldId="305"/>
        </pc:sldMkLst>
        <pc:spChg chg="mod">
          <ac:chgData name="Tommy McClure" userId="5f57beb918c8a44c" providerId="LiveId" clId="{579B001C-1163-4EF5-8F53-DA58563A0E27}" dt="2023-08-08T19:22:52.051" v="3733" actId="5793"/>
          <ac:spMkLst>
            <pc:docMk/>
            <pc:sldMk cId="1096282574" sldId="305"/>
            <ac:spMk id="4" creationId="{3B86E961-B76E-423F-995E-11B31E921437}"/>
          </ac:spMkLst>
        </pc:spChg>
      </pc:sldChg>
      <pc:sldChg chg="add ord">
        <pc:chgData name="Tommy McClure" userId="5f57beb918c8a44c" providerId="LiveId" clId="{579B001C-1163-4EF5-8F53-DA58563A0E27}" dt="2023-08-08T19:24:46.187" v="3796"/>
        <pc:sldMkLst>
          <pc:docMk/>
          <pc:sldMk cId="1692683683" sldId="306"/>
        </pc:sldMkLst>
      </pc:sldChg>
      <pc:sldChg chg="addSp delSp modSp add mod modClrScheme modAnim chgLayout modNotesTx">
        <pc:chgData name="Tommy McClure" userId="5f57beb918c8a44c" providerId="LiveId" clId="{579B001C-1163-4EF5-8F53-DA58563A0E27}" dt="2023-08-08T22:01:01.955" v="7747" actId="2711"/>
        <pc:sldMkLst>
          <pc:docMk/>
          <pc:sldMk cId="2128503763" sldId="307"/>
        </pc:sldMkLst>
        <pc:spChg chg="mod">
          <ac:chgData name="Tommy McClure" userId="5f57beb918c8a44c" providerId="LiveId" clId="{579B001C-1163-4EF5-8F53-DA58563A0E27}" dt="2023-08-08T20:31:03.607" v="6064" actId="14100"/>
          <ac:spMkLst>
            <pc:docMk/>
            <pc:sldMk cId="2128503763" sldId="307"/>
            <ac:spMk id="3" creationId="{200B3D2B-613A-41BE-987D-E6A1324B456D}"/>
          </ac:spMkLst>
        </pc:spChg>
        <pc:spChg chg="mod">
          <ac:chgData name="Tommy McClure" userId="5f57beb918c8a44c" providerId="LiveId" clId="{579B001C-1163-4EF5-8F53-DA58563A0E27}" dt="2023-08-08T19:39:02.501" v="4275" actId="26606"/>
          <ac:spMkLst>
            <pc:docMk/>
            <pc:sldMk cId="2128503763" sldId="307"/>
            <ac:spMk id="5" creationId="{BDD5A594-D852-43BB-B591-E9D9027253BD}"/>
          </ac:spMkLst>
        </pc:spChg>
        <pc:spChg chg="mod">
          <ac:chgData name="Tommy McClure" userId="5f57beb918c8a44c" providerId="LiveId" clId="{579B001C-1163-4EF5-8F53-DA58563A0E27}" dt="2023-08-08T21:23:52.373" v="7510" actId="313"/>
          <ac:spMkLst>
            <pc:docMk/>
            <pc:sldMk cId="2128503763" sldId="307"/>
            <ac:spMk id="14" creationId="{F278402B-CA7D-4F5B-B3FA-ED74AB3CFB6C}"/>
          </ac:spMkLst>
        </pc:spChg>
        <pc:spChg chg="add del mod">
          <ac:chgData name="Tommy McClure" userId="5f57beb918c8a44c" providerId="LiveId" clId="{579B001C-1163-4EF5-8F53-DA58563A0E27}" dt="2023-08-08T19:39:09.371" v="4276" actId="478"/>
          <ac:spMkLst>
            <pc:docMk/>
            <pc:sldMk cId="2128503763" sldId="307"/>
            <ac:spMk id="19" creationId="{760E9555-ADF3-FA6F-90B5-216E93B10E2A}"/>
          </ac:spMkLst>
        </pc:spChg>
        <pc:picChg chg="mod">
          <ac:chgData name="Tommy McClure" userId="5f57beb918c8a44c" providerId="LiveId" clId="{579B001C-1163-4EF5-8F53-DA58563A0E27}" dt="2023-08-08T19:39:02.501" v="4275" actId="26606"/>
          <ac:picMkLst>
            <pc:docMk/>
            <pc:sldMk cId="2128503763" sldId="307"/>
            <ac:picMk id="2" creationId="{E627DE64-965E-E880-5F2A-517F7ACACD68}"/>
          </ac:picMkLst>
        </pc:picChg>
      </pc:sldChg>
      <pc:sldChg chg="modSp add mod ord modAnim modNotesTx">
        <pc:chgData name="Tommy McClure" userId="5f57beb918c8a44c" providerId="LiveId" clId="{579B001C-1163-4EF5-8F53-DA58563A0E27}" dt="2023-08-08T22:16:42.740" v="7866" actId="113"/>
        <pc:sldMkLst>
          <pc:docMk/>
          <pc:sldMk cId="1415205972" sldId="308"/>
        </pc:sldMkLst>
        <pc:spChg chg="mod">
          <ac:chgData name="Tommy McClure" userId="5f57beb918c8a44c" providerId="LiveId" clId="{579B001C-1163-4EF5-8F53-DA58563A0E27}" dt="2023-08-08T19:44:30.958" v="4587" actId="20577"/>
          <ac:spMkLst>
            <pc:docMk/>
            <pc:sldMk cId="1415205972" sldId="308"/>
            <ac:spMk id="3" creationId="{200B3D2B-613A-41BE-987D-E6A1324B456D}"/>
          </ac:spMkLst>
        </pc:spChg>
        <pc:spChg chg="mod">
          <ac:chgData name="Tommy McClure" userId="5f57beb918c8a44c" providerId="LiveId" clId="{579B001C-1163-4EF5-8F53-DA58563A0E27}" dt="2023-08-08T22:12:15.681" v="7842" actId="20577"/>
          <ac:spMkLst>
            <pc:docMk/>
            <pc:sldMk cId="1415205972" sldId="308"/>
            <ac:spMk id="14" creationId="{F278402B-CA7D-4F5B-B3FA-ED74AB3CFB6C}"/>
          </ac:spMkLst>
        </pc:spChg>
      </pc:sldChg>
      <pc:sldChg chg="modSp add mod modAnim">
        <pc:chgData name="Tommy McClure" userId="5f57beb918c8a44c" providerId="LiveId" clId="{579B001C-1163-4EF5-8F53-DA58563A0E27}" dt="2023-08-08T20:44:46.135" v="6321"/>
        <pc:sldMkLst>
          <pc:docMk/>
          <pc:sldMk cId="350538958" sldId="309"/>
        </pc:sldMkLst>
        <pc:spChg chg="mod">
          <ac:chgData name="Tommy McClure" userId="5f57beb918c8a44c" providerId="LiveId" clId="{579B001C-1163-4EF5-8F53-DA58563A0E27}" dt="2023-08-08T20:33:59.373" v="6152" actId="14100"/>
          <ac:spMkLst>
            <pc:docMk/>
            <pc:sldMk cId="350538958" sldId="309"/>
            <ac:spMk id="3" creationId="{200B3D2B-613A-41BE-987D-E6A1324B456D}"/>
          </ac:spMkLst>
        </pc:spChg>
        <pc:spChg chg="mod">
          <ac:chgData name="Tommy McClure" userId="5f57beb918c8a44c" providerId="LiveId" clId="{579B001C-1163-4EF5-8F53-DA58563A0E27}" dt="2023-08-08T20:38:36.329" v="6320" actId="20577"/>
          <ac:spMkLst>
            <pc:docMk/>
            <pc:sldMk cId="350538958" sldId="309"/>
            <ac:spMk id="19" creationId="{CC966541-4260-AA11-3D79-A87CD5419815}"/>
          </ac:spMkLst>
        </pc:spChg>
        <pc:picChg chg="mod">
          <ac:chgData name="Tommy McClure" userId="5f57beb918c8a44c" providerId="LiveId" clId="{579B001C-1163-4EF5-8F53-DA58563A0E27}" dt="2023-08-08T20:26:28.983" v="6031" actId="14100"/>
          <ac:picMkLst>
            <pc:docMk/>
            <pc:sldMk cId="350538958" sldId="309"/>
            <ac:picMk id="7" creationId="{C9FB64BE-744E-8D86-017D-4120855257E5}"/>
          </ac:picMkLst>
        </pc:picChg>
      </pc:sldChg>
      <pc:sldChg chg="addSp delSp modSp add del mod ord modClrScheme chgLayout">
        <pc:chgData name="Tommy McClure" userId="5f57beb918c8a44c" providerId="LiveId" clId="{579B001C-1163-4EF5-8F53-DA58563A0E27}" dt="2023-08-08T21:07:34.468" v="6947" actId="2696"/>
        <pc:sldMkLst>
          <pc:docMk/>
          <pc:sldMk cId="2219838584" sldId="310"/>
        </pc:sldMkLst>
        <pc:spChg chg="mod">
          <ac:chgData name="Tommy McClure" userId="5f57beb918c8a44c" providerId="LiveId" clId="{579B001C-1163-4EF5-8F53-DA58563A0E27}" dt="2023-08-08T21:06:07.139" v="6936" actId="26606"/>
          <ac:spMkLst>
            <pc:docMk/>
            <pc:sldMk cId="2219838584" sldId="310"/>
            <ac:spMk id="3" creationId="{200B3D2B-613A-41BE-987D-E6A1324B456D}"/>
          </ac:spMkLst>
        </pc:spChg>
        <pc:spChg chg="mod">
          <ac:chgData name="Tommy McClure" userId="5f57beb918c8a44c" providerId="LiveId" clId="{579B001C-1163-4EF5-8F53-DA58563A0E27}" dt="2023-08-08T21:06:07.139" v="6936" actId="26606"/>
          <ac:spMkLst>
            <pc:docMk/>
            <pc:sldMk cId="2219838584" sldId="310"/>
            <ac:spMk id="5" creationId="{BDD5A594-D852-43BB-B591-E9D9027253BD}"/>
          </ac:spMkLst>
        </pc:spChg>
        <pc:spChg chg="mod ord">
          <ac:chgData name="Tommy McClure" userId="5f57beb918c8a44c" providerId="LiveId" clId="{579B001C-1163-4EF5-8F53-DA58563A0E27}" dt="2023-08-08T21:06:07.139" v="6936" actId="26606"/>
          <ac:spMkLst>
            <pc:docMk/>
            <pc:sldMk cId="2219838584" sldId="310"/>
            <ac:spMk id="14" creationId="{F278402B-CA7D-4F5B-B3FA-ED74AB3CFB6C}"/>
          </ac:spMkLst>
        </pc:spChg>
        <pc:spChg chg="add del mod">
          <ac:chgData name="Tommy McClure" userId="5f57beb918c8a44c" providerId="LiveId" clId="{579B001C-1163-4EF5-8F53-DA58563A0E27}" dt="2023-08-08T21:06:07.139" v="6935" actId="26606"/>
          <ac:spMkLst>
            <pc:docMk/>
            <pc:sldMk cId="2219838584" sldId="310"/>
            <ac:spMk id="19" creationId="{E27DF1B3-238C-91B0-3931-CE9234C63561}"/>
          </ac:spMkLst>
        </pc:spChg>
        <pc:spChg chg="add del mod">
          <ac:chgData name="Tommy McClure" userId="5f57beb918c8a44c" providerId="LiveId" clId="{579B001C-1163-4EF5-8F53-DA58563A0E27}" dt="2023-08-08T21:06:07.139" v="6935" actId="26606"/>
          <ac:spMkLst>
            <pc:docMk/>
            <pc:sldMk cId="2219838584" sldId="310"/>
            <ac:spMk id="21" creationId="{96712827-94A2-882A-2DD3-36B3F3364DBE}"/>
          </ac:spMkLst>
        </pc:spChg>
        <pc:spChg chg="add del mod">
          <ac:chgData name="Tommy McClure" userId="5f57beb918c8a44c" providerId="LiveId" clId="{579B001C-1163-4EF5-8F53-DA58563A0E27}" dt="2023-08-08T21:06:07.139" v="6935" actId="26606"/>
          <ac:spMkLst>
            <pc:docMk/>
            <pc:sldMk cId="2219838584" sldId="310"/>
            <ac:spMk id="23" creationId="{CDBA6C55-59F7-EE64-332E-28E20E9FBA28}"/>
          </ac:spMkLst>
        </pc:spChg>
        <pc:spChg chg="add del mod">
          <ac:chgData name="Tommy McClure" userId="5f57beb918c8a44c" providerId="LiveId" clId="{579B001C-1163-4EF5-8F53-DA58563A0E27}" dt="2023-08-08T21:06:07.139" v="6935" actId="26606"/>
          <ac:spMkLst>
            <pc:docMk/>
            <pc:sldMk cId="2219838584" sldId="310"/>
            <ac:spMk id="25" creationId="{A83BD2AA-2EDE-4175-86CE-0D4124EA8241}"/>
          </ac:spMkLst>
        </pc:spChg>
        <pc:spChg chg="add del mod">
          <ac:chgData name="Tommy McClure" userId="5f57beb918c8a44c" providerId="LiveId" clId="{579B001C-1163-4EF5-8F53-DA58563A0E27}" dt="2023-08-08T21:06:21.628" v="6938" actId="478"/>
          <ac:spMkLst>
            <pc:docMk/>
            <pc:sldMk cId="2219838584" sldId="310"/>
            <ac:spMk id="27" creationId="{01EB9E7A-E53C-A5EA-FBB9-C0CA2D7FDBCC}"/>
          </ac:spMkLst>
        </pc:spChg>
        <pc:spChg chg="add mod">
          <ac:chgData name="Tommy McClure" userId="5f57beb918c8a44c" providerId="LiveId" clId="{579B001C-1163-4EF5-8F53-DA58563A0E27}" dt="2023-08-08T21:06:07.139" v="6936" actId="26606"/>
          <ac:spMkLst>
            <pc:docMk/>
            <pc:sldMk cId="2219838584" sldId="310"/>
            <ac:spMk id="28" creationId="{22C616B3-25E6-E999-E4DF-B7AE0FD890AF}"/>
          </ac:spMkLst>
        </pc:spChg>
        <pc:picChg chg="del">
          <ac:chgData name="Tommy McClure" userId="5f57beb918c8a44c" providerId="LiveId" clId="{579B001C-1163-4EF5-8F53-DA58563A0E27}" dt="2023-08-08T21:04:26.411" v="6899" actId="478"/>
          <ac:picMkLst>
            <pc:docMk/>
            <pc:sldMk cId="2219838584" sldId="310"/>
            <ac:picMk id="2" creationId="{E627DE64-965E-E880-5F2A-517F7ACACD68}"/>
          </ac:picMkLst>
        </pc:picChg>
        <pc:picChg chg="add mod ord">
          <ac:chgData name="Tommy McClure" userId="5f57beb918c8a44c" providerId="LiveId" clId="{579B001C-1163-4EF5-8F53-DA58563A0E27}" dt="2023-08-08T21:06:16.947" v="6937" actId="1076"/>
          <ac:picMkLst>
            <pc:docMk/>
            <pc:sldMk cId="2219838584" sldId="310"/>
            <ac:picMk id="4" creationId="{15985089-AE9A-01BB-9A5C-814475F75659}"/>
          </ac:picMkLst>
        </pc:picChg>
      </pc:sldChg>
      <pc:sldChg chg="addSp delSp modSp add del mod ord modClrScheme chgLayout">
        <pc:chgData name="Tommy McClure" userId="5f57beb918c8a44c" providerId="LiveId" clId="{579B001C-1163-4EF5-8F53-DA58563A0E27}" dt="2023-08-08T21:02:42.306" v="6891" actId="2696"/>
        <pc:sldMkLst>
          <pc:docMk/>
          <pc:sldMk cId="2722967677" sldId="310"/>
        </pc:sldMkLst>
        <pc:spChg chg="mod">
          <ac:chgData name="Tommy McClure" userId="5f57beb918c8a44c" providerId="LiveId" clId="{579B001C-1163-4EF5-8F53-DA58563A0E27}" dt="2023-08-08T21:01:42.637" v="6889" actId="26606"/>
          <ac:spMkLst>
            <pc:docMk/>
            <pc:sldMk cId="2722967677" sldId="310"/>
            <ac:spMk id="3" creationId="{200B3D2B-613A-41BE-987D-E6A1324B456D}"/>
          </ac:spMkLst>
        </pc:spChg>
        <pc:spChg chg="mod">
          <ac:chgData name="Tommy McClure" userId="5f57beb918c8a44c" providerId="LiveId" clId="{579B001C-1163-4EF5-8F53-DA58563A0E27}" dt="2023-08-08T21:01:42.637" v="6889" actId="26606"/>
          <ac:spMkLst>
            <pc:docMk/>
            <pc:sldMk cId="2722967677" sldId="310"/>
            <ac:spMk id="5" creationId="{BDD5A594-D852-43BB-B591-E9D9027253BD}"/>
          </ac:spMkLst>
        </pc:spChg>
        <pc:spChg chg="add del mod">
          <ac:chgData name="Tommy McClure" userId="5f57beb918c8a44c" providerId="LiveId" clId="{579B001C-1163-4EF5-8F53-DA58563A0E27}" dt="2023-08-08T21:02:24.258" v="6890" actId="478"/>
          <ac:spMkLst>
            <pc:docMk/>
            <pc:sldMk cId="2722967677" sldId="310"/>
            <ac:spMk id="9" creationId="{91C2154D-29C5-38BF-693F-CFE6E09FCE77}"/>
          </ac:spMkLst>
        </pc:spChg>
        <pc:spChg chg="mod">
          <ac:chgData name="Tommy McClure" userId="5f57beb918c8a44c" providerId="LiveId" clId="{579B001C-1163-4EF5-8F53-DA58563A0E27}" dt="2023-08-08T21:01:42.637" v="6889" actId="26606"/>
          <ac:spMkLst>
            <pc:docMk/>
            <pc:sldMk cId="2722967677" sldId="310"/>
            <ac:spMk id="14" creationId="{F278402B-CA7D-4F5B-B3FA-ED74AB3CFB6C}"/>
          </ac:spMkLst>
        </pc:spChg>
        <pc:spChg chg="add mod">
          <ac:chgData name="Tommy McClure" userId="5f57beb918c8a44c" providerId="LiveId" clId="{579B001C-1163-4EF5-8F53-DA58563A0E27}" dt="2023-08-08T21:01:42.637" v="6889" actId="26606"/>
          <ac:spMkLst>
            <pc:docMk/>
            <pc:sldMk cId="2722967677" sldId="310"/>
            <ac:spMk id="19" creationId="{94282E2D-0688-9DE1-B1F7-853CAAF2CDFE}"/>
          </ac:spMkLst>
        </pc:spChg>
        <pc:spChg chg="add mod">
          <ac:chgData name="Tommy McClure" userId="5f57beb918c8a44c" providerId="LiveId" clId="{579B001C-1163-4EF5-8F53-DA58563A0E27}" dt="2023-08-08T21:01:42.637" v="6889" actId="26606"/>
          <ac:spMkLst>
            <pc:docMk/>
            <pc:sldMk cId="2722967677" sldId="310"/>
            <ac:spMk id="21" creationId="{C8E2D4A2-E328-2B54-64BA-6FE8214893B3}"/>
          </ac:spMkLst>
        </pc:spChg>
        <pc:spChg chg="add mod">
          <ac:chgData name="Tommy McClure" userId="5f57beb918c8a44c" providerId="LiveId" clId="{579B001C-1163-4EF5-8F53-DA58563A0E27}" dt="2023-08-08T21:01:42.637" v="6889" actId="26606"/>
          <ac:spMkLst>
            <pc:docMk/>
            <pc:sldMk cId="2722967677" sldId="310"/>
            <ac:spMk id="23" creationId="{F86A1BF7-8C53-8320-0EAE-A99D997DDACE}"/>
          </ac:spMkLst>
        </pc:spChg>
        <pc:picChg chg="del">
          <ac:chgData name="Tommy McClure" userId="5f57beb918c8a44c" providerId="LiveId" clId="{579B001C-1163-4EF5-8F53-DA58563A0E27}" dt="2023-08-08T21:01:08.834" v="6882" actId="478"/>
          <ac:picMkLst>
            <pc:docMk/>
            <pc:sldMk cId="2722967677" sldId="310"/>
            <ac:picMk id="2" creationId="{E627DE64-965E-E880-5F2A-517F7ACACD68}"/>
          </ac:picMkLst>
        </pc:picChg>
        <pc:picChg chg="add del mod">
          <ac:chgData name="Tommy McClure" userId="5f57beb918c8a44c" providerId="LiveId" clId="{579B001C-1163-4EF5-8F53-DA58563A0E27}" dt="2023-08-08T20:59:48.062" v="6880" actId="478"/>
          <ac:picMkLst>
            <pc:docMk/>
            <pc:sldMk cId="2722967677" sldId="310"/>
            <ac:picMk id="6" creationId="{7F976CE2-11DE-885B-563A-3556713B8229}"/>
          </ac:picMkLst>
        </pc:picChg>
        <pc:picChg chg="add del mod ord">
          <ac:chgData name="Tommy McClure" userId="5f57beb918c8a44c" providerId="LiveId" clId="{579B001C-1163-4EF5-8F53-DA58563A0E27}" dt="2023-08-08T21:02:24.258" v="6890" actId="478"/>
          <ac:picMkLst>
            <pc:docMk/>
            <pc:sldMk cId="2722967677" sldId="310"/>
            <ac:picMk id="8" creationId="{B6C52096-74F6-89F9-4C94-05C379B5A294}"/>
          </ac:picMkLst>
        </pc:picChg>
      </pc:sldChg>
      <pc:sldChg chg="addSp delSp modSp add mod ord modClrScheme modAnim chgLayout">
        <pc:chgData name="Tommy McClure" userId="5f57beb918c8a44c" providerId="LiveId" clId="{579B001C-1163-4EF5-8F53-DA58563A0E27}" dt="2023-08-08T21:45:14.746" v="7704" actId="207"/>
        <pc:sldMkLst>
          <pc:docMk/>
          <pc:sldMk cId="1384025641" sldId="311"/>
        </pc:sldMkLst>
        <pc:spChg chg="mod">
          <ac:chgData name="Tommy McClure" userId="5f57beb918c8a44c" providerId="LiveId" clId="{579B001C-1163-4EF5-8F53-DA58563A0E27}" dt="2023-08-08T21:15:43.829" v="7367" actId="1076"/>
          <ac:spMkLst>
            <pc:docMk/>
            <pc:sldMk cId="1384025641" sldId="311"/>
            <ac:spMk id="3" creationId="{200B3D2B-613A-41BE-987D-E6A1324B456D}"/>
          </ac:spMkLst>
        </pc:spChg>
        <pc:spChg chg="mod">
          <ac:chgData name="Tommy McClure" userId="5f57beb918c8a44c" providerId="LiveId" clId="{579B001C-1163-4EF5-8F53-DA58563A0E27}" dt="2023-08-08T21:08:34.722" v="6990" actId="26606"/>
          <ac:spMkLst>
            <pc:docMk/>
            <pc:sldMk cId="1384025641" sldId="311"/>
            <ac:spMk id="5" creationId="{BDD5A594-D852-43BB-B591-E9D9027253BD}"/>
          </ac:spMkLst>
        </pc:spChg>
        <pc:spChg chg="add mod">
          <ac:chgData name="Tommy McClure" userId="5f57beb918c8a44c" providerId="LiveId" clId="{579B001C-1163-4EF5-8F53-DA58563A0E27}" dt="2023-08-08T21:19:16.869" v="7479" actId="207"/>
          <ac:spMkLst>
            <pc:docMk/>
            <pc:sldMk cId="1384025641" sldId="311"/>
            <ac:spMk id="6" creationId="{1FD282B8-250E-9471-E1A2-941778F6A858}"/>
          </ac:spMkLst>
        </pc:spChg>
        <pc:spChg chg="mod ord">
          <ac:chgData name="Tommy McClure" userId="5f57beb918c8a44c" providerId="LiveId" clId="{579B001C-1163-4EF5-8F53-DA58563A0E27}" dt="2023-08-08T21:19:40.941" v="7489" actId="20577"/>
          <ac:spMkLst>
            <pc:docMk/>
            <pc:sldMk cId="1384025641" sldId="311"/>
            <ac:spMk id="14" creationId="{F278402B-CA7D-4F5B-B3FA-ED74AB3CFB6C}"/>
          </ac:spMkLst>
        </pc:spChg>
        <pc:spChg chg="add del mod">
          <ac:chgData name="Tommy McClure" userId="5f57beb918c8a44c" providerId="LiveId" clId="{579B001C-1163-4EF5-8F53-DA58563A0E27}" dt="2023-08-08T21:08:34.722" v="6989" actId="26606"/>
          <ac:spMkLst>
            <pc:docMk/>
            <pc:sldMk cId="1384025641" sldId="311"/>
            <ac:spMk id="19" creationId="{0E3101F5-941B-E054-9D71-E0BA3C69DC68}"/>
          </ac:spMkLst>
        </pc:spChg>
        <pc:spChg chg="add del mod">
          <ac:chgData name="Tommy McClure" userId="5f57beb918c8a44c" providerId="LiveId" clId="{579B001C-1163-4EF5-8F53-DA58563A0E27}" dt="2023-08-08T21:10:08.476" v="7009" actId="478"/>
          <ac:spMkLst>
            <pc:docMk/>
            <pc:sldMk cId="1384025641" sldId="311"/>
            <ac:spMk id="21" creationId="{97663F20-BCAB-FC3A-2BEB-9BB099693C58}"/>
          </ac:spMkLst>
        </pc:spChg>
        <pc:spChg chg="add del mod">
          <ac:chgData name="Tommy McClure" userId="5f57beb918c8a44c" providerId="LiveId" clId="{579B001C-1163-4EF5-8F53-DA58563A0E27}" dt="2023-08-08T21:08:47.053" v="6991" actId="478"/>
          <ac:spMkLst>
            <pc:docMk/>
            <pc:sldMk cId="1384025641" sldId="311"/>
            <ac:spMk id="22" creationId="{A495FF83-E9E5-814B-17B6-302800FB62F7}"/>
          </ac:spMkLst>
        </pc:spChg>
        <pc:picChg chg="del">
          <ac:chgData name="Tommy McClure" userId="5f57beb918c8a44c" providerId="LiveId" clId="{579B001C-1163-4EF5-8F53-DA58563A0E27}" dt="2023-08-08T21:06:56.066" v="6940" actId="21"/>
          <ac:picMkLst>
            <pc:docMk/>
            <pc:sldMk cId="1384025641" sldId="311"/>
            <ac:picMk id="2" creationId="{E627DE64-965E-E880-5F2A-517F7ACACD68}"/>
          </ac:picMkLst>
        </pc:picChg>
        <pc:picChg chg="add mod ord">
          <ac:chgData name="Tommy McClure" userId="5f57beb918c8a44c" providerId="LiveId" clId="{579B001C-1163-4EF5-8F53-DA58563A0E27}" dt="2023-08-08T21:45:14.746" v="7704" actId="207"/>
          <ac:picMkLst>
            <pc:docMk/>
            <pc:sldMk cId="1384025641" sldId="311"/>
            <ac:picMk id="4" creationId="{8D24F082-F970-95AE-20A5-16241DF89FD7}"/>
          </ac:picMkLst>
        </pc:picChg>
      </pc:sldChg>
    </pc:docChg>
  </pc:docChgLst>
  <pc:docChgLst>
    <pc:chgData name="Tommy McClure" userId="5f57beb918c8a44c" providerId="LiveId" clId="{83CEC124-8C06-4EDD-9B24-64C52077D5D3}"/>
    <pc:docChg chg="undo custSel addSld delSld modSld sldOrd modMainMaster">
      <pc:chgData name="Tommy McClure" userId="5f57beb918c8a44c" providerId="LiveId" clId="{83CEC124-8C06-4EDD-9B24-64C52077D5D3}" dt="2023-08-13T13:55:07.299" v="2398" actId="115"/>
      <pc:docMkLst>
        <pc:docMk/>
      </pc:docMkLst>
      <pc:sldChg chg="del">
        <pc:chgData name="Tommy McClure" userId="5f57beb918c8a44c" providerId="LiveId" clId="{83CEC124-8C06-4EDD-9B24-64C52077D5D3}" dt="2023-08-08T23:32:21.980" v="1198" actId="2696"/>
        <pc:sldMkLst>
          <pc:docMk/>
          <pc:sldMk cId="59582380" sldId="256"/>
        </pc:sldMkLst>
      </pc:sldChg>
      <pc:sldChg chg="del">
        <pc:chgData name="Tommy McClure" userId="5f57beb918c8a44c" providerId="LiveId" clId="{83CEC124-8C06-4EDD-9B24-64C52077D5D3}" dt="2023-08-08T23:06:45.152" v="244" actId="2696"/>
        <pc:sldMkLst>
          <pc:docMk/>
          <pc:sldMk cId="1329746698" sldId="283"/>
        </pc:sldMkLst>
      </pc:sldChg>
      <pc:sldChg chg="add del">
        <pc:chgData name="Tommy McClure" userId="5f57beb918c8a44c" providerId="LiveId" clId="{83CEC124-8C06-4EDD-9B24-64C52077D5D3}" dt="2023-08-08T23:07:48.616" v="257"/>
        <pc:sldMkLst>
          <pc:docMk/>
          <pc:sldMk cId="1583501284" sldId="283"/>
        </pc:sldMkLst>
      </pc:sldChg>
      <pc:sldChg chg="modSp modTransition">
        <pc:chgData name="Tommy McClure" userId="5f57beb918c8a44c" providerId="LiveId" clId="{83CEC124-8C06-4EDD-9B24-64C52077D5D3}" dt="2023-08-09T16:45:29.226" v="2039"/>
        <pc:sldMkLst>
          <pc:docMk/>
          <pc:sldMk cId="3188837873" sldId="284"/>
        </pc:sldMkLst>
        <pc:spChg chg="mod">
          <ac:chgData name="Tommy McClure" userId="5f57beb918c8a44c" providerId="LiveId" clId="{83CEC124-8C06-4EDD-9B24-64C52077D5D3}" dt="2023-08-09T12:37:14.194" v="1333" actId="20577"/>
          <ac:spMkLst>
            <pc:docMk/>
            <pc:sldMk cId="3188837873" sldId="284"/>
            <ac:spMk id="3" creationId="{7CA42D59-EAD6-4F95-84F1-32A30F057856}"/>
          </ac:spMkLst>
        </pc:spChg>
      </pc:sldChg>
      <pc:sldChg chg="modSp modTransition">
        <pc:chgData name="Tommy McClure" userId="5f57beb918c8a44c" providerId="LiveId" clId="{83CEC124-8C06-4EDD-9B24-64C52077D5D3}" dt="2023-08-09T16:47:17.371" v="2042" actId="113"/>
        <pc:sldMkLst>
          <pc:docMk/>
          <pc:sldMk cId="665219316" sldId="285"/>
        </pc:sldMkLst>
        <pc:spChg chg="mod">
          <ac:chgData name="Tommy McClure" userId="5f57beb918c8a44c" providerId="LiveId" clId="{83CEC124-8C06-4EDD-9B24-64C52077D5D3}" dt="2023-08-09T16:47:17.371" v="2042" actId="113"/>
          <ac:spMkLst>
            <pc:docMk/>
            <pc:sldMk cId="665219316" sldId="285"/>
            <ac:spMk id="4" creationId="{3B86E961-B76E-423F-995E-11B31E921437}"/>
          </ac:spMkLst>
        </pc:spChg>
      </pc:sldChg>
      <pc:sldChg chg="modSp add del mod modTransition modAnim modNotes modNotesTx">
        <pc:chgData name="Tommy McClure" userId="5f57beb918c8a44c" providerId="LiveId" clId="{83CEC124-8C06-4EDD-9B24-64C52077D5D3}" dt="2023-08-12T19:16:17.381" v="2350" actId="2696"/>
        <pc:sldMkLst>
          <pc:docMk/>
          <pc:sldMk cId="4091674644" sldId="292"/>
        </pc:sldMkLst>
        <pc:spChg chg="mod">
          <ac:chgData name="Tommy McClure" userId="5f57beb918c8a44c" providerId="LiveId" clId="{83CEC124-8C06-4EDD-9B24-64C52077D5D3}" dt="2023-08-12T19:13:43.796" v="2282" actId="1076"/>
          <ac:spMkLst>
            <pc:docMk/>
            <pc:sldMk cId="4091674644" sldId="292"/>
            <ac:spMk id="14" creationId="{F278402B-CA7D-4F5B-B3FA-ED74AB3CFB6C}"/>
          </ac:spMkLst>
        </pc:spChg>
      </pc:sldChg>
      <pc:sldChg chg="del">
        <pc:chgData name="Tommy McClure" userId="5f57beb918c8a44c" providerId="LiveId" clId="{83CEC124-8C06-4EDD-9B24-64C52077D5D3}" dt="2023-08-08T23:32:07.004" v="1194" actId="2696"/>
        <pc:sldMkLst>
          <pc:docMk/>
          <pc:sldMk cId="2117695413" sldId="293"/>
        </pc:sldMkLst>
      </pc:sldChg>
      <pc:sldChg chg="del">
        <pc:chgData name="Tommy McClure" userId="5f57beb918c8a44c" providerId="LiveId" clId="{83CEC124-8C06-4EDD-9B24-64C52077D5D3}" dt="2023-08-08T23:32:10.179" v="1195" actId="2696"/>
        <pc:sldMkLst>
          <pc:docMk/>
          <pc:sldMk cId="25800700" sldId="294"/>
        </pc:sldMkLst>
      </pc:sldChg>
      <pc:sldChg chg="del">
        <pc:chgData name="Tommy McClure" userId="5f57beb918c8a44c" providerId="LiveId" clId="{83CEC124-8C06-4EDD-9B24-64C52077D5D3}" dt="2023-08-08T23:32:13.545" v="1196" actId="2696"/>
        <pc:sldMkLst>
          <pc:docMk/>
          <pc:sldMk cId="2575421478" sldId="295"/>
        </pc:sldMkLst>
      </pc:sldChg>
      <pc:sldChg chg="del">
        <pc:chgData name="Tommy McClure" userId="5f57beb918c8a44c" providerId="LiveId" clId="{83CEC124-8C06-4EDD-9B24-64C52077D5D3}" dt="2023-08-08T23:32:16.717" v="1197" actId="2696"/>
        <pc:sldMkLst>
          <pc:docMk/>
          <pc:sldMk cId="4153678306" sldId="296"/>
        </pc:sldMkLst>
      </pc:sldChg>
      <pc:sldChg chg="ord modTransition">
        <pc:chgData name="Tommy McClure" userId="5f57beb918c8a44c" providerId="LiveId" clId="{83CEC124-8C06-4EDD-9B24-64C52077D5D3}" dt="2023-08-12T19:10:10.701" v="2272"/>
        <pc:sldMkLst>
          <pc:docMk/>
          <pc:sldMk cId="3989923275" sldId="298"/>
        </pc:sldMkLst>
      </pc:sldChg>
      <pc:sldChg chg="addSp delSp modSp mod modTransition">
        <pc:chgData name="Tommy McClure" userId="5f57beb918c8a44c" providerId="LiveId" clId="{83CEC124-8C06-4EDD-9B24-64C52077D5D3}" dt="2023-08-11T17:00:56.431" v="2169" actId="14100"/>
        <pc:sldMkLst>
          <pc:docMk/>
          <pc:sldMk cId="1857243066" sldId="299"/>
        </pc:sldMkLst>
        <pc:spChg chg="add mod">
          <ac:chgData name="Tommy McClure" userId="5f57beb918c8a44c" providerId="LiveId" clId="{83CEC124-8C06-4EDD-9B24-64C52077D5D3}" dt="2023-08-11T17:00:48.052" v="2168" actId="207"/>
          <ac:spMkLst>
            <pc:docMk/>
            <pc:sldMk cId="1857243066" sldId="299"/>
            <ac:spMk id="2" creationId="{716CE39D-CCA3-E1FD-299E-27B3804FA5F7}"/>
          </ac:spMkLst>
        </pc:spChg>
        <pc:spChg chg="mod">
          <ac:chgData name="Tommy McClure" userId="5f57beb918c8a44c" providerId="LiveId" clId="{83CEC124-8C06-4EDD-9B24-64C52077D5D3}" dt="2023-08-11T17:00:56.431" v="2169" actId="14100"/>
          <ac:spMkLst>
            <pc:docMk/>
            <pc:sldMk cId="1857243066" sldId="299"/>
            <ac:spMk id="14" creationId="{F278402B-CA7D-4F5B-B3FA-ED74AB3CFB6C}"/>
          </ac:spMkLst>
        </pc:spChg>
        <pc:picChg chg="del">
          <ac:chgData name="Tommy McClure" userId="5f57beb918c8a44c" providerId="LiveId" clId="{83CEC124-8C06-4EDD-9B24-64C52077D5D3}" dt="2023-08-11T17:00:10.124" v="2165" actId="478"/>
          <ac:picMkLst>
            <pc:docMk/>
            <pc:sldMk cId="1857243066" sldId="299"/>
            <ac:picMk id="16" creationId="{087AF9BA-393D-AE7E-9074-5CE467661FC9}"/>
          </ac:picMkLst>
        </pc:picChg>
      </pc:sldChg>
      <pc:sldChg chg="modSp mod modTransition modAnim modNotes modNotesTx">
        <pc:chgData name="Tommy McClure" userId="5f57beb918c8a44c" providerId="LiveId" clId="{83CEC124-8C06-4EDD-9B24-64C52077D5D3}" dt="2023-08-11T17:44:13.083" v="2188" actId="14100"/>
        <pc:sldMkLst>
          <pc:docMk/>
          <pc:sldMk cId="2895727300" sldId="300"/>
        </pc:sldMkLst>
        <pc:spChg chg="mod">
          <ac:chgData name="Tommy McClure" userId="5f57beb918c8a44c" providerId="LiveId" clId="{83CEC124-8C06-4EDD-9B24-64C52077D5D3}" dt="2023-08-11T00:17:35.300" v="2163" actId="14100"/>
          <ac:spMkLst>
            <pc:docMk/>
            <pc:sldMk cId="2895727300" sldId="300"/>
            <ac:spMk id="4" creationId="{D355C61F-C8F1-4977-8E1F-F16C0D9EA88C}"/>
          </ac:spMkLst>
        </pc:spChg>
      </pc:sldChg>
      <pc:sldChg chg="modTransition modNotes modNotesTx">
        <pc:chgData name="Tommy McClure" userId="5f57beb918c8a44c" providerId="LiveId" clId="{83CEC124-8C06-4EDD-9B24-64C52077D5D3}" dt="2023-08-11T17:46:07.138" v="2210" actId="14100"/>
        <pc:sldMkLst>
          <pc:docMk/>
          <pc:sldMk cId="800723063" sldId="301"/>
        </pc:sldMkLst>
      </pc:sldChg>
      <pc:sldChg chg="modSp mod modTransition modAnim modNotes modNotesTx">
        <pc:chgData name="Tommy McClure" userId="5f57beb918c8a44c" providerId="LiveId" clId="{83CEC124-8C06-4EDD-9B24-64C52077D5D3}" dt="2023-08-12T19:23:27.161" v="2385" actId="207"/>
        <pc:sldMkLst>
          <pc:docMk/>
          <pc:sldMk cId="3721306036" sldId="302"/>
        </pc:sldMkLst>
        <pc:spChg chg="mod">
          <ac:chgData name="Tommy McClure" userId="5f57beb918c8a44c" providerId="LiveId" clId="{83CEC124-8C06-4EDD-9B24-64C52077D5D3}" dt="2023-08-08T23:38:46.145" v="1318" actId="14100"/>
          <ac:spMkLst>
            <pc:docMk/>
            <pc:sldMk cId="3721306036" sldId="302"/>
            <ac:spMk id="3" creationId="{200B3D2B-613A-41BE-987D-E6A1324B456D}"/>
          </ac:spMkLst>
        </pc:spChg>
        <pc:spChg chg="mod">
          <ac:chgData name="Tommy McClure" userId="5f57beb918c8a44c" providerId="LiveId" clId="{83CEC124-8C06-4EDD-9B24-64C52077D5D3}" dt="2023-08-12T19:23:27.161" v="2385" actId="207"/>
          <ac:spMkLst>
            <pc:docMk/>
            <pc:sldMk cId="3721306036" sldId="302"/>
            <ac:spMk id="15" creationId="{6411DC73-2C09-26C5-2CEE-B6E37230DC6D}"/>
          </ac:spMkLst>
        </pc:spChg>
      </pc:sldChg>
      <pc:sldChg chg="modSp modTransition">
        <pc:chgData name="Tommy McClure" userId="5f57beb918c8a44c" providerId="LiveId" clId="{83CEC124-8C06-4EDD-9B24-64C52077D5D3}" dt="2023-08-09T16:50:52.043" v="2151" actId="20577"/>
        <pc:sldMkLst>
          <pc:docMk/>
          <pc:sldMk cId="3375084419" sldId="303"/>
        </pc:sldMkLst>
        <pc:spChg chg="mod">
          <ac:chgData name="Tommy McClure" userId="5f57beb918c8a44c" providerId="LiveId" clId="{83CEC124-8C06-4EDD-9B24-64C52077D5D3}" dt="2023-08-09T16:50:52.043" v="2151" actId="20577"/>
          <ac:spMkLst>
            <pc:docMk/>
            <pc:sldMk cId="3375084419" sldId="303"/>
            <ac:spMk id="4" creationId="{3B86E961-B76E-423F-995E-11B31E921437}"/>
          </ac:spMkLst>
        </pc:spChg>
      </pc:sldChg>
      <pc:sldChg chg="modTransition modNotes">
        <pc:chgData name="Tommy McClure" userId="5f57beb918c8a44c" providerId="LiveId" clId="{83CEC124-8C06-4EDD-9B24-64C52077D5D3}" dt="2023-08-11T17:44:37.878" v="2193" actId="14100"/>
        <pc:sldMkLst>
          <pc:docMk/>
          <pc:sldMk cId="1415188443" sldId="304"/>
        </pc:sldMkLst>
      </pc:sldChg>
      <pc:sldChg chg="modSp modTransition">
        <pc:chgData name="Tommy McClure" userId="5f57beb918c8a44c" providerId="LiveId" clId="{83CEC124-8C06-4EDD-9B24-64C52077D5D3}" dt="2023-08-09T16:45:29.226" v="2039"/>
        <pc:sldMkLst>
          <pc:docMk/>
          <pc:sldMk cId="1096282574" sldId="305"/>
        </pc:sldMkLst>
        <pc:spChg chg="mod">
          <ac:chgData name="Tommy McClure" userId="5f57beb918c8a44c" providerId="LiveId" clId="{83CEC124-8C06-4EDD-9B24-64C52077D5D3}" dt="2023-08-09T12:45:18.626" v="1511" actId="20577"/>
          <ac:spMkLst>
            <pc:docMk/>
            <pc:sldMk cId="1096282574" sldId="305"/>
            <ac:spMk id="4" creationId="{3B86E961-B76E-423F-995E-11B31E921437}"/>
          </ac:spMkLst>
        </pc:spChg>
      </pc:sldChg>
      <pc:sldChg chg="modSp add del mod modTransition">
        <pc:chgData name="Tommy McClure" userId="5f57beb918c8a44c" providerId="LiveId" clId="{83CEC124-8C06-4EDD-9B24-64C52077D5D3}" dt="2023-08-11T17:01:09.150" v="2170" actId="2696"/>
        <pc:sldMkLst>
          <pc:docMk/>
          <pc:sldMk cId="1692683683" sldId="306"/>
        </pc:sldMkLst>
        <pc:spChg chg="mod">
          <ac:chgData name="Tommy McClure" userId="5f57beb918c8a44c" providerId="LiveId" clId="{83CEC124-8C06-4EDD-9B24-64C52077D5D3}" dt="2023-08-08T23:06:16.166" v="240" actId="20577"/>
          <ac:spMkLst>
            <pc:docMk/>
            <pc:sldMk cId="1692683683" sldId="306"/>
            <ac:spMk id="3" creationId="{611DC577-0A95-47D0-95D9-5F8DA763D46B}"/>
          </ac:spMkLst>
        </pc:spChg>
        <pc:spChg chg="mod">
          <ac:chgData name="Tommy McClure" userId="5f57beb918c8a44c" providerId="LiveId" clId="{83CEC124-8C06-4EDD-9B24-64C52077D5D3}" dt="2023-08-08T23:06:23.545" v="243" actId="20577"/>
          <ac:spMkLst>
            <pc:docMk/>
            <pc:sldMk cId="1692683683" sldId="306"/>
            <ac:spMk id="4" creationId="{D355C61F-C8F1-4977-8E1F-F16C0D9EA88C}"/>
          </ac:spMkLst>
        </pc:spChg>
      </pc:sldChg>
      <pc:sldChg chg="modSp mod modTransition modNotes modNotesTx">
        <pc:chgData name="Tommy McClure" userId="5f57beb918c8a44c" providerId="LiveId" clId="{83CEC124-8C06-4EDD-9B24-64C52077D5D3}" dt="2023-08-12T19:22:44.195" v="2366" actId="20577"/>
        <pc:sldMkLst>
          <pc:docMk/>
          <pc:sldMk cId="2128503763" sldId="307"/>
        </pc:sldMkLst>
        <pc:spChg chg="mod">
          <ac:chgData name="Tommy McClure" userId="5f57beb918c8a44c" providerId="LiveId" clId="{83CEC124-8C06-4EDD-9B24-64C52077D5D3}" dt="2023-08-12T19:22:44.195" v="2366" actId="20577"/>
          <ac:spMkLst>
            <pc:docMk/>
            <pc:sldMk cId="2128503763" sldId="307"/>
            <ac:spMk id="14" creationId="{F278402B-CA7D-4F5B-B3FA-ED74AB3CFB6C}"/>
          </ac:spMkLst>
        </pc:spChg>
      </pc:sldChg>
      <pc:sldChg chg="modSp mod ord modTransition modAnim modNotes modNotesTx">
        <pc:chgData name="Tommy McClure" userId="5f57beb918c8a44c" providerId="LiveId" clId="{83CEC124-8C06-4EDD-9B24-64C52077D5D3}" dt="2023-08-12T19:18:43.652" v="2365" actId="14100"/>
        <pc:sldMkLst>
          <pc:docMk/>
          <pc:sldMk cId="1415205972" sldId="308"/>
        </pc:sldMkLst>
        <pc:spChg chg="mod">
          <ac:chgData name="Tommy McClure" userId="5f57beb918c8a44c" providerId="LiveId" clId="{83CEC124-8C06-4EDD-9B24-64C52077D5D3}" dt="2023-08-12T19:14:45.308" v="2340" actId="5793"/>
          <ac:spMkLst>
            <pc:docMk/>
            <pc:sldMk cId="1415205972" sldId="308"/>
            <ac:spMk id="3" creationId="{200B3D2B-613A-41BE-987D-E6A1324B456D}"/>
          </ac:spMkLst>
        </pc:spChg>
        <pc:spChg chg="mod">
          <ac:chgData name="Tommy McClure" userId="5f57beb918c8a44c" providerId="LiveId" clId="{83CEC124-8C06-4EDD-9B24-64C52077D5D3}" dt="2023-08-12T19:18:43.652" v="2365" actId="14100"/>
          <ac:spMkLst>
            <pc:docMk/>
            <pc:sldMk cId="1415205972" sldId="308"/>
            <ac:spMk id="14" creationId="{F278402B-CA7D-4F5B-B3FA-ED74AB3CFB6C}"/>
          </ac:spMkLst>
        </pc:spChg>
      </pc:sldChg>
      <pc:sldChg chg="modSp mod modTransition modAnim modNotes modNotesTx">
        <pc:chgData name="Tommy McClure" userId="5f57beb918c8a44c" providerId="LiveId" clId="{83CEC124-8C06-4EDD-9B24-64C52077D5D3}" dt="2023-08-13T13:55:07.299" v="2398" actId="115"/>
        <pc:sldMkLst>
          <pc:docMk/>
          <pc:sldMk cId="350538958" sldId="309"/>
        </pc:sldMkLst>
        <pc:spChg chg="mod">
          <ac:chgData name="Tommy McClure" userId="5f57beb918c8a44c" providerId="LiveId" clId="{83CEC124-8C06-4EDD-9B24-64C52077D5D3}" dt="2023-08-09T13:04:31.717" v="1824" actId="14100"/>
          <ac:spMkLst>
            <pc:docMk/>
            <pc:sldMk cId="350538958" sldId="309"/>
            <ac:spMk id="3" creationId="{200B3D2B-613A-41BE-987D-E6A1324B456D}"/>
          </ac:spMkLst>
        </pc:spChg>
        <pc:spChg chg="mod">
          <ac:chgData name="Tommy McClure" userId="5f57beb918c8a44c" providerId="LiveId" clId="{83CEC124-8C06-4EDD-9B24-64C52077D5D3}" dt="2023-08-09T16:44:14.939" v="2037" actId="20577"/>
          <ac:spMkLst>
            <pc:docMk/>
            <pc:sldMk cId="350538958" sldId="309"/>
            <ac:spMk id="19" creationId="{CC966541-4260-AA11-3D79-A87CD5419815}"/>
          </ac:spMkLst>
        </pc:spChg>
      </pc:sldChg>
      <pc:sldChg chg="modSp mod modTransition modAnim modNotes modNotesTx">
        <pc:chgData name="Tommy McClure" userId="5f57beb918c8a44c" providerId="LiveId" clId="{83CEC124-8C06-4EDD-9B24-64C52077D5D3}" dt="2023-08-12T19:23:56.492" v="2388" actId="20577"/>
        <pc:sldMkLst>
          <pc:docMk/>
          <pc:sldMk cId="1384025641" sldId="311"/>
        </pc:sldMkLst>
        <pc:spChg chg="mod">
          <ac:chgData name="Tommy McClure" userId="5f57beb918c8a44c" providerId="LiveId" clId="{83CEC124-8C06-4EDD-9B24-64C52077D5D3}" dt="2023-08-08T23:40:19.798" v="1329" actId="14100"/>
          <ac:spMkLst>
            <pc:docMk/>
            <pc:sldMk cId="1384025641" sldId="311"/>
            <ac:spMk id="3" creationId="{200B3D2B-613A-41BE-987D-E6A1324B456D}"/>
          </ac:spMkLst>
        </pc:spChg>
        <pc:spChg chg="mod">
          <ac:chgData name="Tommy McClure" userId="5f57beb918c8a44c" providerId="LiveId" clId="{83CEC124-8C06-4EDD-9B24-64C52077D5D3}" dt="2023-08-09T13:15:11.404" v="2031" actId="113"/>
          <ac:spMkLst>
            <pc:docMk/>
            <pc:sldMk cId="1384025641" sldId="311"/>
            <ac:spMk id="6" creationId="{1FD282B8-250E-9471-E1A2-941778F6A858}"/>
          </ac:spMkLst>
        </pc:spChg>
        <pc:spChg chg="mod">
          <ac:chgData name="Tommy McClure" userId="5f57beb918c8a44c" providerId="LiveId" clId="{83CEC124-8C06-4EDD-9B24-64C52077D5D3}" dt="2023-08-12T19:23:56.492" v="2388" actId="20577"/>
          <ac:spMkLst>
            <pc:docMk/>
            <pc:sldMk cId="1384025641" sldId="311"/>
            <ac:spMk id="14" creationId="{F278402B-CA7D-4F5B-B3FA-ED74AB3CFB6C}"/>
          </ac:spMkLst>
        </pc:spChg>
      </pc:sldChg>
      <pc:sldChg chg="modTransition">
        <pc:chgData name="Tommy McClure" userId="5f57beb918c8a44c" providerId="LiveId" clId="{83CEC124-8C06-4EDD-9B24-64C52077D5D3}" dt="2023-08-09T16:45:29.226" v="2039"/>
        <pc:sldMkLst>
          <pc:docMk/>
          <pc:sldMk cId="558455619" sldId="312"/>
        </pc:sldMkLst>
      </pc:sldChg>
      <pc:sldChg chg="modTransition">
        <pc:chgData name="Tommy McClure" userId="5f57beb918c8a44c" providerId="LiveId" clId="{83CEC124-8C06-4EDD-9B24-64C52077D5D3}" dt="2023-08-09T16:45:29.226" v="2039"/>
        <pc:sldMkLst>
          <pc:docMk/>
          <pc:sldMk cId="785042447" sldId="313"/>
        </pc:sldMkLst>
      </pc:sldChg>
      <pc:sldChg chg="modSp del mod modTransition">
        <pc:chgData name="Tommy McClure" userId="5f57beb918c8a44c" providerId="LiveId" clId="{83CEC124-8C06-4EDD-9B24-64C52077D5D3}" dt="2023-08-11T17:36:33.394" v="2183" actId="2696"/>
        <pc:sldMkLst>
          <pc:docMk/>
          <pc:sldMk cId="2970185068" sldId="380"/>
        </pc:sldMkLst>
        <pc:spChg chg="mod">
          <ac:chgData name="Tommy McClure" userId="5f57beb918c8a44c" providerId="LiveId" clId="{83CEC124-8C06-4EDD-9B24-64C52077D5D3}" dt="2023-08-09T13:18:26.907" v="2036" actId="20577"/>
          <ac:spMkLst>
            <pc:docMk/>
            <pc:sldMk cId="2970185068" sldId="380"/>
            <ac:spMk id="4" creationId="{FDB3C018-6904-4094-85A6-7BAF69A201A5}"/>
          </ac:spMkLst>
        </pc:spChg>
        <pc:spChg chg="mod">
          <ac:chgData name="Tommy McClure" userId="5f57beb918c8a44c" providerId="LiveId" clId="{83CEC124-8C06-4EDD-9B24-64C52077D5D3}" dt="2023-08-09T13:18:19.535" v="2034" actId="14100"/>
          <ac:spMkLst>
            <pc:docMk/>
            <pc:sldMk cId="2970185068" sldId="380"/>
            <ac:spMk id="7" creationId="{2A6B56C3-77F0-4E92-B09D-C8D4A68D5E79}"/>
          </ac:spMkLst>
        </pc:spChg>
        <pc:spChg chg="mod">
          <ac:chgData name="Tommy McClure" userId="5f57beb918c8a44c" providerId="LiveId" clId="{83CEC124-8C06-4EDD-9B24-64C52077D5D3}" dt="2023-08-09T13:18:10.363" v="2032" actId="207"/>
          <ac:spMkLst>
            <pc:docMk/>
            <pc:sldMk cId="2970185068" sldId="380"/>
            <ac:spMk id="10" creationId="{BB8A7FBA-4C4C-4440-9886-90F8BD6246FB}"/>
          </ac:spMkLst>
        </pc:spChg>
      </pc:sldChg>
      <pc:sldChg chg="modSp mod modNotes">
        <pc:chgData name="Tommy McClure" userId="5f57beb918c8a44c" providerId="LiveId" clId="{83CEC124-8C06-4EDD-9B24-64C52077D5D3}" dt="2023-08-11T17:47:56.802" v="2239" actId="1036"/>
        <pc:sldMkLst>
          <pc:docMk/>
          <pc:sldMk cId="4210018300" sldId="381"/>
        </pc:sldMkLst>
        <pc:spChg chg="mod">
          <ac:chgData name="Tommy McClure" userId="5f57beb918c8a44c" providerId="LiveId" clId="{83CEC124-8C06-4EDD-9B24-64C52077D5D3}" dt="2023-08-11T17:36:03.812" v="2182" actId="207"/>
          <ac:spMkLst>
            <pc:docMk/>
            <pc:sldMk cId="4210018300" sldId="381"/>
            <ac:spMk id="7" creationId="{2A6B56C3-77F0-4E92-B09D-C8D4A68D5E79}"/>
          </ac:spMkLst>
        </pc:spChg>
        <pc:spChg chg="mod">
          <ac:chgData name="Tommy McClure" userId="5f57beb918c8a44c" providerId="LiveId" clId="{83CEC124-8C06-4EDD-9B24-64C52077D5D3}" dt="2023-08-11T17:34:57.460" v="2174" actId="207"/>
          <ac:spMkLst>
            <pc:docMk/>
            <pc:sldMk cId="4210018300" sldId="381"/>
            <ac:spMk id="10" creationId="{BB8A7FBA-4C4C-4440-9886-90F8BD6246FB}"/>
          </ac:spMkLst>
        </pc:spChg>
      </pc:sldChg>
      <pc:sldChg chg="modSp add">
        <pc:chgData name="Tommy McClure" userId="5f57beb918c8a44c" providerId="LiveId" clId="{83CEC124-8C06-4EDD-9B24-64C52077D5D3}" dt="2023-08-12T19:22:51.063" v="2370" actId="20577"/>
        <pc:sldMkLst>
          <pc:docMk/>
          <pc:sldMk cId="1691651030" sldId="382"/>
        </pc:sldMkLst>
        <pc:spChg chg="mod">
          <ac:chgData name="Tommy McClure" userId="5f57beb918c8a44c" providerId="LiveId" clId="{83CEC124-8C06-4EDD-9B24-64C52077D5D3}" dt="2023-08-12T19:22:51.063" v="2370" actId="20577"/>
          <ac:spMkLst>
            <pc:docMk/>
            <pc:sldMk cId="1691651030" sldId="382"/>
            <ac:spMk id="14" creationId="{F278402B-CA7D-4F5B-B3FA-ED74AB3CFB6C}"/>
          </ac:spMkLst>
        </pc:spChg>
      </pc:sldChg>
      <pc:sldMasterChg chg="modTransition modSldLayout">
        <pc:chgData name="Tommy McClure" userId="5f57beb918c8a44c" providerId="LiveId" clId="{83CEC124-8C06-4EDD-9B24-64C52077D5D3}" dt="2023-08-09T16:45:29.226" v="2039"/>
        <pc:sldMasterMkLst>
          <pc:docMk/>
          <pc:sldMasterMk cId="946163275" sldId="2147483648"/>
        </pc:sldMasterMkLst>
        <pc:sldLayoutChg chg="modTransition">
          <pc:chgData name="Tommy McClure" userId="5f57beb918c8a44c" providerId="LiveId" clId="{83CEC124-8C06-4EDD-9B24-64C52077D5D3}" dt="2023-08-09T16:45:29.226" v="2039"/>
          <pc:sldLayoutMkLst>
            <pc:docMk/>
            <pc:sldMasterMk cId="946163275" sldId="2147483648"/>
            <pc:sldLayoutMk cId="1334038435" sldId="2147483649"/>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1734501631" sldId="2147483650"/>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891552186" sldId="2147483652"/>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1505855276" sldId="2147483654"/>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1139767039" sldId="2147483655"/>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2654388017" sldId="2147483656"/>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974837237" sldId="2147483657"/>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1350103997" sldId="2147483658"/>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2509955754" sldId="2147483659"/>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1987784647" sldId="2147483660"/>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2437159034" sldId="2147483662"/>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2282858560" sldId="2147483663"/>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2049663139" sldId="2147483664"/>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384389291" sldId="2147483666"/>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857760109" sldId="2147483667"/>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3982563737" sldId="2147483668"/>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976207530" sldId="2147483669"/>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615553311" sldId="2147483670"/>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3625315097" sldId="2147483671"/>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3900433511" sldId="2147483672"/>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801432743" sldId="2147483673"/>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2040633376" sldId="2147483674"/>
          </pc:sldLayoutMkLst>
        </pc:sldLayoutChg>
        <pc:sldLayoutChg chg="modTransition">
          <pc:chgData name="Tommy McClure" userId="5f57beb918c8a44c" providerId="LiveId" clId="{83CEC124-8C06-4EDD-9B24-64C52077D5D3}" dt="2023-08-09T16:45:29.226" v="2039"/>
          <pc:sldLayoutMkLst>
            <pc:docMk/>
            <pc:sldMasterMk cId="946163275" sldId="2147483648"/>
            <pc:sldLayoutMk cId="2877243659" sldId="21474836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8/13/2023 PM</a:t>
            </a:r>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noProof="0"/>
              <a:t>8/13/2023 PM</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noProof="0"/>
              <a:t>8/13/2023 PM</a:t>
            </a:r>
          </a:p>
        </p:txBody>
      </p:sp>
      <p:sp>
        <p:nvSpPr>
          <p:cNvPr id="5" name="Slide Number Placeholder 4"/>
          <p:cNvSpPr>
            <a:spLocks noGrp="1"/>
          </p:cNvSpPr>
          <p:nvPr>
            <p:ph type="sldNum" sz="quarter" idx="5"/>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1027740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230188"/>
            <a:ext cx="4114800" cy="3086100"/>
          </a:xfrm>
        </p:spPr>
      </p:sp>
      <p:sp>
        <p:nvSpPr>
          <p:cNvPr id="3" name="Notes Placeholder 2"/>
          <p:cNvSpPr>
            <a:spLocks noGrp="1"/>
          </p:cNvSpPr>
          <p:nvPr>
            <p:ph type="body" idx="1"/>
          </p:nvPr>
        </p:nvSpPr>
        <p:spPr>
          <a:xfrm>
            <a:off x="1587" y="3316288"/>
            <a:ext cx="6856413" cy="5827712"/>
          </a:xfrm>
        </p:spPr>
        <p:txBody>
          <a:bodyPr/>
          <a:lstStyle/>
          <a:p>
            <a:pPr algn="l"/>
            <a:r>
              <a:rPr lang="en-US" sz="1400" b="1" i="1" u="none" strike="noStrike" baseline="0" dirty="0">
                <a:latin typeface="Arial" panose="020B0604020202020204" pitchFamily="34" charset="0"/>
                <a:cs typeface="Arial" panose="020B0604020202020204" pitchFamily="34" charset="0"/>
              </a:rPr>
              <a:t>1 Corinthians 15:58 KJV 58 Therefore</a:t>
            </a:r>
            <a:r>
              <a:rPr lang="en-US" sz="1400" b="0" i="1" u="none" strike="noStrike" baseline="0" dirty="0">
                <a:latin typeface="Arial" panose="020B0604020202020204" pitchFamily="34" charset="0"/>
                <a:cs typeface="Arial" panose="020B0604020202020204" pitchFamily="34" charset="0"/>
              </a:rPr>
              <a:t>, my beloved brethren, be ye </a:t>
            </a:r>
            <a:r>
              <a:rPr lang="en-US" sz="1400" b="0" i="1" u="none" strike="noStrike" baseline="0" dirty="0" err="1">
                <a:latin typeface="Arial" panose="020B0604020202020204" pitchFamily="34" charset="0"/>
                <a:cs typeface="Arial" panose="020B0604020202020204" pitchFamily="34" charset="0"/>
              </a:rPr>
              <a:t>stedfast</a:t>
            </a:r>
            <a:r>
              <a:rPr lang="en-US" sz="1400" b="0" i="1" u="none" strike="noStrike" baseline="0" dirty="0">
                <a:latin typeface="Arial" panose="020B0604020202020204" pitchFamily="34" charset="0"/>
                <a:cs typeface="Arial" panose="020B0604020202020204" pitchFamily="34" charset="0"/>
              </a:rPr>
              <a:t>, </a:t>
            </a:r>
            <a:r>
              <a:rPr lang="en-US" sz="1400" b="0" i="1" u="none" strike="noStrike" baseline="0" dirty="0" err="1">
                <a:latin typeface="Arial" panose="020B0604020202020204" pitchFamily="34" charset="0"/>
                <a:cs typeface="Arial" panose="020B0604020202020204" pitchFamily="34" charset="0"/>
              </a:rPr>
              <a:t>unmoveable</a:t>
            </a:r>
            <a:r>
              <a:rPr lang="en-US" sz="1400" b="0" i="1" u="none" strike="noStrike" baseline="0" dirty="0">
                <a:latin typeface="Arial" panose="020B0604020202020204" pitchFamily="34" charset="0"/>
                <a:cs typeface="Arial" panose="020B0604020202020204" pitchFamily="34" charset="0"/>
              </a:rPr>
              <a:t>, always abounding in the work of the Lord, forasmuch as ye know that your </a:t>
            </a:r>
            <a:r>
              <a:rPr lang="en-US" sz="1400" b="0" i="1" u="none" strike="noStrike" baseline="0" dirty="0" err="1">
                <a:latin typeface="Arial" panose="020B0604020202020204" pitchFamily="34" charset="0"/>
                <a:cs typeface="Arial" panose="020B0604020202020204" pitchFamily="34" charset="0"/>
              </a:rPr>
              <a:t>labour</a:t>
            </a:r>
            <a:r>
              <a:rPr lang="en-US" sz="1400" b="0" i="1" u="none" strike="noStrike" baseline="0" dirty="0">
                <a:latin typeface="Arial" panose="020B0604020202020204" pitchFamily="34" charset="0"/>
                <a:cs typeface="Arial" panose="020B0604020202020204" pitchFamily="34" charset="0"/>
              </a:rPr>
              <a:t> is not in vain in the Lord.</a:t>
            </a:r>
          </a:p>
          <a:p>
            <a:pPr algn="l"/>
            <a:endParaRPr lang="en-US" sz="1400" b="0" i="0" u="none" strike="noStrike" baseline="0" dirty="0">
              <a:latin typeface="Arial" panose="020B0604020202020204" pitchFamily="34" charset="0"/>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a:p>
        </p:txBody>
      </p:sp>
      <p:sp>
        <p:nvSpPr>
          <p:cNvPr id="5" name="Date Placeholder 4">
            <a:extLst>
              <a:ext uri="{FF2B5EF4-FFF2-40B4-BE49-F238E27FC236}">
                <a16:creationId xmlns:a16="http://schemas.microsoft.com/office/drawing/2014/main" id="{036D5839-DA28-967E-6029-1D7AE7C6271E}"/>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3652310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u="none" strike="noStrike" baseline="0" dirty="0">
                <a:latin typeface="Arial" panose="020B0604020202020204" pitchFamily="34" charset="0"/>
                <a:cs typeface="Arial" panose="020B0604020202020204" pitchFamily="34" charset="0"/>
              </a:rPr>
              <a:t>1 Corinthians 15:58 KJV 58 </a:t>
            </a:r>
            <a:r>
              <a:rPr lang="en-US" sz="1400" b="0" i="1" u="none" strike="noStrike" baseline="0" dirty="0">
                <a:latin typeface="Arial" panose="020B0604020202020204" pitchFamily="34" charset="0"/>
                <a:cs typeface="Arial" panose="020B0604020202020204" pitchFamily="34" charset="0"/>
              </a:rPr>
              <a:t>Therefore, </a:t>
            </a:r>
            <a:r>
              <a:rPr lang="en-US" sz="1400" b="1" i="1" u="none" strike="noStrike" baseline="0" dirty="0">
                <a:latin typeface="Arial" panose="020B0604020202020204" pitchFamily="34" charset="0"/>
                <a:cs typeface="Arial" panose="020B0604020202020204" pitchFamily="34" charset="0"/>
              </a:rPr>
              <a:t>my beloved brethren</a:t>
            </a:r>
            <a:r>
              <a:rPr lang="en-US" sz="1400" b="0" i="1" u="none" strike="noStrike" baseline="0" dirty="0">
                <a:latin typeface="Arial" panose="020B0604020202020204" pitchFamily="34" charset="0"/>
                <a:cs typeface="Arial" panose="020B0604020202020204" pitchFamily="34" charset="0"/>
              </a:rPr>
              <a:t>, be ye </a:t>
            </a:r>
            <a:r>
              <a:rPr lang="en-US" sz="1400" b="0" i="1" u="none" strike="noStrike" baseline="0" dirty="0" err="1">
                <a:latin typeface="Arial" panose="020B0604020202020204" pitchFamily="34" charset="0"/>
                <a:cs typeface="Arial" panose="020B0604020202020204" pitchFamily="34" charset="0"/>
              </a:rPr>
              <a:t>stedfast</a:t>
            </a:r>
            <a:r>
              <a:rPr lang="en-US" sz="1400" b="0" i="1" u="none" strike="noStrike" baseline="0" dirty="0">
                <a:latin typeface="Arial" panose="020B0604020202020204" pitchFamily="34" charset="0"/>
                <a:cs typeface="Arial" panose="020B0604020202020204" pitchFamily="34" charset="0"/>
              </a:rPr>
              <a:t>, </a:t>
            </a:r>
            <a:r>
              <a:rPr lang="en-US" sz="1400" b="0" i="1" u="none" strike="noStrike" baseline="0" dirty="0" err="1">
                <a:latin typeface="Arial" panose="020B0604020202020204" pitchFamily="34" charset="0"/>
                <a:cs typeface="Arial" panose="020B0604020202020204" pitchFamily="34" charset="0"/>
              </a:rPr>
              <a:t>unmoveable</a:t>
            </a:r>
            <a:r>
              <a:rPr lang="en-US" sz="1400" b="0" i="1" u="none" strike="noStrike" baseline="0" dirty="0">
                <a:latin typeface="Arial" panose="020B0604020202020204" pitchFamily="34" charset="0"/>
                <a:cs typeface="Arial" panose="020B0604020202020204" pitchFamily="34" charset="0"/>
              </a:rPr>
              <a:t>, always abounding in the work of the Lord, forasmuch as ye know that your </a:t>
            </a:r>
            <a:r>
              <a:rPr lang="en-US" sz="1400" b="0" i="1" u="none" strike="noStrike" baseline="0" dirty="0" err="1">
                <a:latin typeface="Arial" panose="020B0604020202020204" pitchFamily="34" charset="0"/>
                <a:cs typeface="Arial" panose="020B0604020202020204" pitchFamily="34" charset="0"/>
              </a:rPr>
              <a:t>labour</a:t>
            </a:r>
            <a:r>
              <a:rPr lang="en-US" sz="1400" b="0" i="1" u="none" strike="noStrike" baseline="0" dirty="0">
                <a:latin typeface="Arial" panose="020B0604020202020204" pitchFamily="34" charset="0"/>
                <a:cs typeface="Arial" panose="020B0604020202020204" pitchFamily="34" charset="0"/>
              </a:rPr>
              <a:t> is not in vain in the Lord.</a:t>
            </a:r>
          </a:p>
          <a:p>
            <a:pPr algn="l"/>
            <a:endParaRPr lang="en-US" sz="1400" b="0"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
        <p:nvSpPr>
          <p:cNvPr id="5" name="Date Placeholder 4">
            <a:extLst>
              <a:ext uri="{FF2B5EF4-FFF2-40B4-BE49-F238E27FC236}">
                <a16:creationId xmlns:a16="http://schemas.microsoft.com/office/drawing/2014/main" id="{3BAF5993-CA27-7AF0-1190-76C1D6F45038}"/>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101877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230188"/>
            <a:ext cx="4114800" cy="3086100"/>
          </a:xfrm>
        </p:spPr>
      </p:sp>
      <p:sp>
        <p:nvSpPr>
          <p:cNvPr id="3" name="Notes Placeholder 2"/>
          <p:cNvSpPr>
            <a:spLocks noGrp="1"/>
          </p:cNvSpPr>
          <p:nvPr>
            <p:ph type="body" idx="1"/>
          </p:nvPr>
        </p:nvSpPr>
        <p:spPr>
          <a:xfrm>
            <a:off x="1587" y="3316288"/>
            <a:ext cx="6856413" cy="58277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u="none" strike="noStrike" baseline="0" dirty="0">
                <a:latin typeface="Arial" panose="020B0604020202020204" pitchFamily="34" charset="0"/>
                <a:cs typeface="Arial" panose="020B0604020202020204" pitchFamily="34" charset="0"/>
              </a:rPr>
              <a:t>1 Corinthians 15:58 KJV 58 Therefore</a:t>
            </a:r>
            <a:r>
              <a:rPr lang="en-US" sz="1400" b="0" i="1" u="none" strike="noStrike" baseline="0" dirty="0">
                <a:latin typeface="Arial" panose="020B0604020202020204" pitchFamily="34" charset="0"/>
                <a:cs typeface="Arial" panose="020B0604020202020204" pitchFamily="34" charset="0"/>
              </a:rPr>
              <a:t>, my beloved brethren, </a:t>
            </a:r>
            <a:r>
              <a:rPr lang="en-US" sz="1400" b="1" i="1" u="none" strike="noStrike" baseline="0" dirty="0">
                <a:latin typeface="Arial" panose="020B0604020202020204" pitchFamily="34" charset="0"/>
                <a:cs typeface="Arial" panose="020B0604020202020204" pitchFamily="34" charset="0"/>
              </a:rPr>
              <a:t>be ye </a:t>
            </a:r>
            <a:r>
              <a:rPr lang="en-US" sz="1400" b="1" i="1" u="none" strike="noStrike" baseline="0" dirty="0" err="1">
                <a:latin typeface="Arial" panose="020B0604020202020204" pitchFamily="34" charset="0"/>
                <a:cs typeface="Arial" panose="020B0604020202020204" pitchFamily="34" charset="0"/>
              </a:rPr>
              <a:t>stedfast</a:t>
            </a:r>
            <a:r>
              <a:rPr lang="en-US" sz="1400" b="1" i="1" u="none" strike="noStrike" baseline="0" dirty="0">
                <a:latin typeface="Arial" panose="020B0604020202020204" pitchFamily="34" charset="0"/>
                <a:cs typeface="Arial" panose="020B0604020202020204" pitchFamily="34" charset="0"/>
              </a:rPr>
              <a:t>, </a:t>
            </a:r>
            <a:r>
              <a:rPr lang="en-US" sz="1400" b="1" i="1" u="none" strike="noStrike" baseline="0" dirty="0" err="1">
                <a:latin typeface="Arial" panose="020B0604020202020204" pitchFamily="34" charset="0"/>
                <a:cs typeface="Arial" panose="020B0604020202020204" pitchFamily="34" charset="0"/>
              </a:rPr>
              <a:t>unmoveable</a:t>
            </a:r>
            <a:r>
              <a:rPr lang="en-US" sz="1400" b="0" i="1" u="none" strike="noStrike" baseline="0" dirty="0">
                <a:latin typeface="Arial" panose="020B0604020202020204" pitchFamily="34" charset="0"/>
                <a:cs typeface="Arial" panose="020B0604020202020204" pitchFamily="34" charset="0"/>
              </a:rPr>
              <a:t>, always abounding in the work of the Lord, forasmuch as ye know that your </a:t>
            </a:r>
            <a:r>
              <a:rPr lang="en-US" sz="1400" b="0" i="1" u="none" strike="noStrike" baseline="0" dirty="0" err="1">
                <a:latin typeface="Arial" panose="020B0604020202020204" pitchFamily="34" charset="0"/>
                <a:cs typeface="Arial" panose="020B0604020202020204" pitchFamily="34" charset="0"/>
              </a:rPr>
              <a:t>labour</a:t>
            </a:r>
            <a:r>
              <a:rPr lang="en-US" sz="1400" b="0" i="1" u="none" strike="noStrike" baseline="0" dirty="0">
                <a:latin typeface="Arial" panose="020B0604020202020204" pitchFamily="34" charset="0"/>
                <a:cs typeface="Arial" panose="020B0604020202020204" pitchFamily="34" charset="0"/>
              </a:rPr>
              <a:t> is not in vain in the Lord.</a:t>
            </a:r>
            <a:endParaRPr lang="en-US" sz="1400" b="0" i="0" u="none" strike="noStrike" baseline="0" dirty="0">
              <a:latin typeface="Arial" panose="020B0604020202020204" pitchFamily="34" charset="0"/>
              <a:cs typeface="Arial" panose="020B0604020202020204" pitchFamily="34" charset="0"/>
            </a:endParaRPr>
          </a:p>
          <a:p>
            <a:pPr algn="l"/>
            <a:endParaRPr lang="en-US" sz="1400" b="0" i="0" u="none" strike="noStrike" baseline="0" dirty="0">
              <a:latin typeface="Arial" panose="020B0604020202020204" pitchFamily="34" charset="0"/>
              <a:cs typeface="Arial" panose="020B0604020202020204" pitchFamily="34" charset="0"/>
            </a:endParaRPr>
          </a:p>
          <a:p>
            <a:pPr algn="l"/>
            <a:r>
              <a:rPr lang="en-US" sz="1400" b="1" i="0" u="none" strike="noStrike" baseline="0" dirty="0">
                <a:latin typeface="Arial" panose="020B0604020202020204" pitchFamily="34" charset="0"/>
                <a:cs typeface="Arial" panose="020B0604020202020204" pitchFamily="34" charset="0"/>
              </a:rPr>
              <a:t>Romans 4:17-25 KJV 17 </a:t>
            </a:r>
            <a:r>
              <a:rPr lang="en-US" sz="1400" b="0" i="0" u="none" strike="noStrike" baseline="0" dirty="0">
                <a:latin typeface="Arial" panose="020B0604020202020204" pitchFamily="34" charset="0"/>
                <a:cs typeface="Arial" panose="020B0604020202020204" pitchFamily="34" charset="0"/>
              </a:rPr>
              <a:t>(As it is written, I have made thee a father of many nations,) before him whom he believed, even God, who </a:t>
            </a:r>
            <a:r>
              <a:rPr lang="en-US" sz="1400" b="0" i="0" u="none" strike="noStrike" baseline="0" dirty="0" err="1">
                <a:latin typeface="Arial" panose="020B0604020202020204" pitchFamily="34" charset="0"/>
                <a:cs typeface="Arial" panose="020B0604020202020204" pitchFamily="34" charset="0"/>
              </a:rPr>
              <a:t>quickeneth</a:t>
            </a:r>
            <a:r>
              <a:rPr lang="en-US" sz="1400" b="0" i="0" u="none" strike="noStrike" baseline="0" dirty="0">
                <a:latin typeface="Arial" panose="020B0604020202020204" pitchFamily="34" charset="0"/>
                <a:cs typeface="Arial" panose="020B0604020202020204" pitchFamily="34" charset="0"/>
              </a:rPr>
              <a:t> the dead, and calleth those things which be not as though they were. </a:t>
            </a:r>
            <a:r>
              <a:rPr lang="en-US" sz="1400" b="1" i="0" u="none" strike="noStrike" baseline="0" dirty="0">
                <a:latin typeface="Arial" panose="020B0604020202020204" pitchFamily="34" charset="0"/>
                <a:cs typeface="Arial" panose="020B0604020202020204" pitchFamily="34" charset="0"/>
              </a:rPr>
              <a:t>18</a:t>
            </a:r>
            <a:r>
              <a:rPr lang="en-US" sz="1400" b="0" i="0" u="none" strike="noStrike" baseline="0" dirty="0">
                <a:latin typeface="Arial" panose="020B0604020202020204" pitchFamily="34" charset="0"/>
                <a:cs typeface="Arial" panose="020B0604020202020204" pitchFamily="34" charset="0"/>
              </a:rPr>
              <a:t> Who against hope believed in hope, that he might become the father of many nations, according to that which was spoken, So shall thy seed be. </a:t>
            </a:r>
            <a:r>
              <a:rPr lang="en-US" sz="1400" b="1" i="0" u="none" strike="noStrike" baseline="0" dirty="0">
                <a:latin typeface="Arial" panose="020B0604020202020204" pitchFamily="34" charset="0"/>
                <a:cs typeface="Arial" panose="020B0604020202020204" pitchFamily="34" charset="0"/>
              </a:rPr>
              <a:t>19</a:t>
            </a:r>
            <a:r>
              <a:rPr lang="en-US" sz="1400" b="0" i="0" u="none" strike="noStrike" baseline="0" dirty="0">
                <a:latin typeface="Arial" panose="020B0604020202020204" pitchFamily="34" charset="0"/>
                <a:cs typeface="Arial" panose="020B0604020202020204" pitchFamily="34" charset="0"/>
              </a:rPr>
              <a:t> And being not weak in faith, he considered not his own body now dead, when he was about an hundred years old, neither yet the deadness of Sara's womb: </a:t>
            </a:r>
            <a:r>
              <a:rPr lang="en-US" sz="1400" b="1" i="0" u="none" strike="noStrike" baseline="0" dirty="0">
                <a:latin typeface="Arial" panose="020B0604020202020204" pitchFamily="34" charset="0"/>
                <a:cs typeface="Arial" panose="020B0604020202020204" pitchFamily="34" charset="0"/>
              </a:rPr>
              <a:t>20</a:t>
            </a:r>
            <a:r>
              <a:rPr lang="en-US" sz="1400" b="0" i="0" u="none" strike="noStrike" baseline="0" dirty="0">
                <a:latin typeface="Arial" panose="020B0604020202020204" pitchFamily="34" charset="0"/>
                <a:cs typeface="Arial" panose="020B0604020202020204" pitchFamily="34" charset="0"/>
              </a:rPr>
              <a:t>  He staggered not at the promise of God through unbelief; </a:t>
            </a:r>
            <a:r>
              <a:rPr lang="en-US" sz="1400" b="1" i="0" u="none" strike="noStrike" baseline="0" dirty="0">
                <a:latin typeface="Arial" panose="020B0604020202020204" pitchFamily="34" charset="0"/>
                <a:cs typeface="Arial" panose="020B0604020202020204" pitchFamily="34" charset="0"/>
              </a:rPr>
              <a:t>but was strong in faith, giving glory to God</a:t>
            </a:r>
            <a:r>
              <a:rPr lang="en-US" sz="1400" b="0" i="0" u="none" strike="noStrike" baseline="0" dirty="0">
                <a:latin typeface="Arial" panose="020B0604020202020204" pitchFamily="34" charset="0"/>
                <a:cs typeface="Arial" panose="020B0604020202020204" pitchFamily="34" charset="0"/>
              </a:rPr>
              <a:t>; </a:t>
            </a:r>
            <a:r>
              <a:rPr lang="en-US" sz="1400" b="1" i="0" u="none" strike="noStrike" baseline="0" dirty="0">
                <a:latin typeface="Arial" panose="020B0604020202020204" pitchFamily="34" charset="0"/>
                <a:cs typeface="Arial" panose="020B0604020202020204" pitchFamily="34" charset="0"/>
              </a:rPr>
              <a:t>21</a:t>
            </a:r>
            <a:r>
              <a:rPr lang="en-US" sz="1400" b="0" i="0" u="none" strike="noStrike" baseline="0" dirty="0">
                <a:latin typeface="Arial" panose="020B0604020202020204" pitchFamily="34" charset="0"/>
                <a:cs typeface="Arial" panose="020B0604020202020204" pitchFamily="34" charset="0"/>
              </a:rPr>
              <a:t> And being fully persuaded that, what he had promised, he was able also to perform. </a:t>
            </a:r>
            <a:r>
              <a:rPr lang="en-US" sz="1400" b="1" i="0" u="none" strike="noStrike" baseline="0" dirty="0">
                <a:latin typeface="Arial" panose="020B0604020202020204" pitchFamily="34" charset="0"/>
                <a:cs typeface="Arial" panose="020B0604020202020204" pitchFamily="34" charset="0"/>
              </a:rPr>
              <a:t>22</a:t>
            </a:r>
            <a:r>
              <a:rPr lang="en-US" sz="1400" b="0" i="0" u="none" strike="noStrike" baseline="0" dirty="0">
                <a:latin typeface="Arial" panose="020B0604020202020204" pitchFamily="34" charset="0"/>
                <a:cs typeface="Arial" panose="020B0604020202020204" pitchFamily="34" charset="0"/>
              </a:rPr>
              <a:t> And therefore it was imputed to him for righteousness. </a:t>
            </a:r>
            <a:r>
              <a:rPr lang="en-US" sz="1400" b="1" i="0" u="none" strike="noStrike" baseline="0" dirty="0">
                <a:latin typeface="Arial" panose="020B0604020202020204" pitchFamily="34" charset="0"/>
                <a:cs typeface="Arial" panose="020B0604020202020204" pitchFamily="34" charset="0"/>
              </a:rPr>
              <a:t>23</a:t>
            </a:r>
            <a:r>
              <a:rPr lang="en-US" sz="1400" b="0" i="0" u="none" strike="noStrike" baseline="0" dirty="0">
                <a:latin typeface="Arial" panose="020B0604020202020204" pitchFamily="34" charset="0"/>
                <a:cs typeface="Arial" panose="020B0604020202020204" pitchFamily="34" charset="0"/>
              </a:rPr>
              <a:t> Now it was not written for his sake alone, that it was imputed to him; </a:t>
            </a:r>
            <a:r>
              <a:rPr lang="en-US" sz="1400" b="1" i="0" u="none" strike="noStrike" baseline="0" dirty="0">
                <a:latin typeface="Arial" panose="020B0604020202020204" pitchFamily="34" charset="0"/>
                <a:cs typeface="Arial" panose="020B0604020202020204" pitchFamily="34" charset="0"/>
              </a:rPr>
              <a:t>24</a:t>
            </a:r>
            <a:r>
              <a:rPr lang="en-US" sz="1400" b="0" i="0" u="none" strike="noStrike" baseline="0" dirty="0">
                <a:latin typeface="Arial" panose="020B0604020202020204" pitchFamily="34" charset="0"/>
                <a:cs typeface="Arial" panose="020B0604020202020204" pitchFamily="34" charset="0"/>
              </a:rPr>
              <a:t> But for us also, to whom it shall be imputed, </a:t>
            </a:r>
            <a:r>
              <a:rPr lang="en-US" sz="1400" b="1" i="0" u="none" strike="noStrike" baseline="0" dirty="0">
                <a:latin typeface="Arial" panose="020B0604020202020204" pitchFamily="34" charset="0"/>
                <a:cs typeface="Arial" panose="020B0604020202020204" pitchFamily="34" charset="0"/>
              </a:rPr>
              <a:t>if we believe on him that raised up Jesus our Lord from the dead; 25 Who was delivered for our offences, and was raised again for our justification</a:t>
            </a:r>
            <a:r>
              <a:rPr lang="en-US" sz="1400" b="0" i="0" u="none" strike="noStrike" baseline="0" dirty="0">
                <a:latin typeface="Arial" panose="020B0604020202020204" pitchFamily="34" charset="0"/>
                <a:cs typeface="Arial" panose="020B0604020202020204" pitchFamily="34" charset="0"/>
              </a:rPr>
              <a:t>.</a:t>
            </a:r>
          </a:p>
          <a:p>
            <a:pPr algn="l"/>
            <a:endParaRPr lang="en-US" sz="1400" b="0" i="0" u="none" strike="noStrike" baseline="0"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1 Corinthians 15:1-3 NKJV 1 </a:t>
            </a:r>
            <a:r>
              <a:rPr lang="en-US" sz="1400" dirty="0">
                <a:latin typeface="Arial" panose="020B0604020202020204" pitchFamily="34" charset="0"/>
                <a:cs typeface="Arial" panose="020B0604020202020204" pitchFamily="34" charset="0"/>
              </a:rPr>
              <a:t>Moreover, brethren, I declare to you the gospel which I preached to you, which also you received and in which you stand (</a:t>
            </a:r>
            <a:r>
              <a:rPr lang="en-US" sz="1400" dirty="0" err="1">
                <a:latin typeface="Arial" panose="020B0604020202020204" pitchFamily="34" charset="0"/>
                <a:cs typeface="Arial" panose="020B0604020202020204" pitchFamily="34" charset="0"/>
              </a:rPr>
              <a:t>histemi</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by which also you are saved, </a:t>
            </a:r>
            <a:r>
              <a:rPr lang="en-US" sz="1400" b="1" dirty="0">
                <a:latin typeface="Arial" panose="020B0604020202020204" pitchFamily="34" charset="0"/>
                <a:cs typeface="Arial" panose="020B0604020202020204" pitchFamily="34" charset="0"/>
              </a:rPr>
              <a:t>if you hold fast that word which I preached to you-</a:t>
            </a:r>
            <a:r>
              <a:rPr lang="en-US" sz="1400" dirty="0">
                <a:latin typeface="Arial" panose="020B0604020202020204" pitchFamily="34" charset="0"/>
                <a:cs typeface="Arial" panose="020B0604020202020204" pitchFamily="34" charset="0"/>
              </a:rPr>
              <a:t>-unless you believed in vain.  </a:t>
            </a:r>
          </a:p>
          <a:p>
            <a:pPr algn="l"/>
            <a:endParaRPr lang="en-US" sz="1400"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1Co 16:13 </a:t>
            </a:r>
            <a:r>
              <a:rPr lang="en-US" sz="1400" dirty="0">
                <a:latin typeface="Arial" panose="020B0604020202020204" pitchFamily="34" charset="0"/>
                <a:cs typeface="Arial" panose="020B0604020202020204" pitchFamily="34" charset="0"/>
              </a:rPr>
              <a:t>¶ Watch ye, </a:t>
            </a:r>
            <a:r>
              <a:rPr lang="en-US" sz="1400" b="1" dirty="0">
                <a:latin typeface="Arial" panose="020B0604020202020204" pitchFamily="34" charset="0"/>
                <a:cs typeface="Arial" panose="020B0604020202020204" pitchFamily="34" charset="0"/>
              </a:rPr>
              <a:t>stand fast in the faith</a:t>
            </a:r>
            <a:r>
              <a:rPr lang="en-US" sz="1400" dirty="0">
                <a:latin typeface="Arial" panose="020B0604020202020204" pitchFamily="34" charset="0"/>
                <a:cs typeface="Arial" panose="020B0604020202020204" pitchFamily="34" charset="0"/>
              </a:rPr>
              <a:t>, quit you like men, be strong.</a:t>
            </a:r>
          </a:p>
          <a:p>
            <a:pPr algn="l"/>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Ga 5:1 ¶ </a:t>
            </a:r>
            <a:r>
              <a:rPr lang="en-US" sz="1400" dirty="0">
                <a:latin typeface="Arial" panose="020B0604020202020204" pitchFamily="34" charset="0"/>
                <a:cs typeface="Arial" panose="020B0604020202020204" pitchFamily="34" charset="0"/>
              </a:rPr>
              <a:t>Stand fast therefore in the liberty wherewith Christ hath made us free, and be not entangled again with the yoke of bondage.</a:t>
            </a:r>
          </a:p>
          <a:p>
            <a:pPr algn="l"/>
            <a:r>
              <a:rPr lang="en-US" sz="1400"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Php</a:t>
            </a:r>
            <a:r>
              <a:rPr lang="en-US" sz="1400" b="1" dirty="0">
                <a:latin typeface="Arial" panose="020B0604020202020204" pitchFamily="34" charset="0"/>
                <a:cs typeface="Arial" panose="020B0604020202020204" pitchFamily="34" charset="0"/>
              </a:rPr>
              <a:t> 1:27 </a:t>
            </a:r>
            <a:r>
              <a:rPr lang="en-US" sz="1400" dirty="0">
                <a:latin typeface="Arial" panose="020B0604020202020204" pitchFamily="34" charset="0"/>
                <a:cs typeface="Arial" panose="020B0604020202020204" pitchFamily="34" charset="0"/>
              </a:rPr>
              <a:t>¶ Only let your conversation be as it becometh the gospel of Christ: that whether I come and see you, or else be absent, I may hear of your affairs, that ye stand fast in one spirit, with one mind striving together for the faith of the gospel;</a:t>
            </a:r>
          </a:p>
          <a:p>
            <a:pPr algn="l"/>
            <a:r>
              <a:rPr lang="en-US" sz="1400"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Php</a:t>
            </a:r>
            <a:r>
              <a:rPr lang="en-US" sz="1400" b="1" dirty="0">
                <a:latin typeface="Arial" panose="020B0604020202020204" pitchFamily="34" charset="0"/>
                <a:cs typeface="Arial" panose="020B0604020202020204" pitchFamily="34" charset="0"/>
              </a:rPr>
              <a:t> 4:1 </a:t>
            </a:r>
            <a:r>
              <a:rPr lang="en-US" sz="1400" dirty="0">
                <a:latin typeface="Arial" panose="020B0604020202020204" pitchFamily="34" charset="0"/>
                <a:cs typeface="Arial" panose="020B0604020202020204" pitchFamily="34" charset="0"/>
              </a:rPr>
              <a:t>¶ Therefore, my brethren dearly beloved and longed for, my joy and crown, so stand fast in the Lord, my dearly beloved.</a:t>
            </a:r>
          </a:p>
          <a:p>
            <a:pPr algn="l"/>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1Th 3:8 </a:t>
            </a:r>
            <a:r>
              <a:rPr lang="en-US" sz="1400" dirty="0">
                <a:latin typeface="Arial" panose="020B0604020202020204" pitchFamily="34" charset="0"/>
                <a:cs typeface="Arial" panose="020B0604020202020204" pitchFamily="34" charset="0"/>
              </a:rPr>
              <a:t>For now we live, if ye stand fast in the Lord.</a:t>
            </a:r>
          </a:p>
          <a:p>
            <a:pPr algn="l"/>
            <a:r>
              <a:rPr lang="en-US" sz="1400" b="1" dirty="0">
                <a:latin typeface="Arial" panose="020B0604020202020204" pitchFamily="34" charset="0"/>
                <a:cs typeface="Arial" panose="020B0604020202020204" pitchFamily="34" charset="0"/>
              </a:rPr>
              <a:t> 2Th 2:15 </a:t>
            </a:r>
            <a:r>
              <a:rPr lang="en-US" sz="1400" dirty="0">
                <a:latin typeface="Arial" panose="020B0604020202020204" pitchFamily="34" charset="0"/>
                <a:cs typeface="Arial" panose="020B0604020202020204" pitchFamily="34" charset="0"/>
              </a:rPr>
              <a:t>Therefore, brethren, stand fast, and hold the traditions which ye have been taught, whether by word, or our epistle.</a:t>
            </a:r>
          </a:p>
          <a:p>
            <a:pPr algn="l"/>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
        <p:nvSpPr>
          <p:cNvPr id="5" name="Date Placeholder 4">
            <a:extLst>
              <a:ext uri="{FF2B5EF4-FFF2-40B4-BE49-F238E27FC236}">
                <a16:creationId xmlns:a16="http://schemas.microsoft.com/office/drawing/2014/main" id="{036D5839-DA28-967E-6029-1D7AE7C6271E}"/>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2474204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u="none" strike="noStrike" baseline="0" dirty="0">
                <a:latin typeface="Arial" panose="020B0604020202020204" pitchFamily="34" charset="0"/>
                <a:cs typeface="Arial" panose="020B0604020202020204" pitchFamily="34" charset="0"/>
              </a:rPr>
              <a:t>1 Corinthians 15:58 KJV 58 Therefore</a:t>
            </a:r>
            <a:r>
              <a:rPr lang="en-US" sz="1400" b="0" i="1" u="none" strike="noStrike" baseline="0" dirty="0">
                <a:latin typeface="Arial" panose="020B0604020202020204" pitchFamily="34" charset="0"/>
                <a:cs typeface="Arial" panose="020B0604020202020204" pitchFamily="34" charset="0"/>
              </a:rPr>
              <a:t>, my beloved brethren, be ye </a:t>
            </a:r>
            <a:r>
              <a:rPr lang="en-US" sz="1400" b="0" i="1" u="none" strike="noStrike" baseline="0" dirty="0" err="1">
                <a:latin typeface="Arial" panose="020B0604020202020204" pitchFamily="34" charset="0"/>
                <a:cs typeface="Arial" panose="020B0604020202020204" pitchFamily="34" charset="0"/>
              </a:rPr>
              <a:t>stedfast</a:t>
            </a:r>
            <a:r>
              <a:rPr lang="en-US" sz="1400" b="0" i="1" u="none" strike="noStrike" baseline="0" dirty="0">
                <a:latin typeface="Arial" panose="020B0604020202020204" pitchFamily="34" charset="0"/>
                <a:cs typeface="Arial" panose="020B0604020202020204" pitchFamily="34" charset="0"/>
              </a:rPr>
              <a:t>, </a:t>
            </a:r>
            <a:r>
              <a:rPr lang="en-US" sz="1400" b="0" i="1" u="none" strike="noStrike" baseline="0" dirty="0" err="1">
                <a:latin typeface="Arial" panose="020B0604020202020204" pitchFamily="34" charset="0"/>
                <a:cs typeface="Arial" panose="020B0604020202020204" pitchFamily="34" charset="0"/>
              </a:rPr>
              <a:t>unmoveable</a:t>
            </a:r>
            <a:r>
              <a:rPr lang="en-US" sz="1400" b="0" i="1" u="none" strike="noStrike" baseline="0" dirty="0">
                <a:latin typeface="Arial" panose="020B0604020202020204" pitchFamily="34" charset="0"/>
                <a:cs typeface="Arial" panose="020B0604020202020204" pitchFamily="34" charset="0"/>
              </a:rPr>
              <a:t>, </a:t>
            </a:r>
            <a:r>
              <a:rPr lang="en-US" sz="1400" b="1" i="1" u="none" strike="noStrike" baseline="0" dirty="0">
                <a:latin typeface="Arial" panose="020B0604020202020204" pitchFamily="34" charset="0"/>
                <a:cs typeface="Arial" panose="020B0604020202020204" pitchFamily="34" charset="0"/>
              </a:rPr>
              <a:t>always</a:t>
            </a:r>
            <a:r>
              <a:rPr lang="en-US" sz="1400" b="0" i="1" u="none" strike="noStrike" baseline="0" dirty="0">
                <a:latin typeface="Arial" panose="020B0604020202020204" pitchFamily="34" charset="0"/>
                <a:cs typeface="Arial" panose="020B0604020202020204" pitchFamily="34" charset="0"/>
              </a:rPr>
              <a:t> abounding in the work of the Lord, forasmuch as ye know that your </a:t>
            </a:r>
            <a:r>
              <a:rPr lang="en-US" sz="1400" b="0" i="1" u="none" strike="noStrike" baseline="0" dirty="0" err="1">
                <a:latin typeface="Arial" panose="020B0604020202020204" pitchFamily="34" charset="0"/>
                <a:cs typeface="Arial" panose="020B0604020202020204" pitchFamily="34" charset="0"/>
              </a:rPr>
              <a:t>labour</a:t>
            </a:r>
            <a:r>
              <a:rPr lang="en-US" sz="1400" b="0" i="1" u="none" strike="noStrike" baseline="0" dirty="0">
                <a:latin typeface="Arial" panose="020B0604020202020204" pitchFamily="34" charset="0"/>
                <a:cs typeface="Arial" panose="020B0604020202020204" pitchFamily="34" charset="0"/>
              </a:rPr>
              <a:t> is not in vain in the Lord.</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Colossians 1:22-23 KJV 22 </a:t>
            </a:r>
            <a:r>
              <a:rPr lang="en-US" sz="1400" dirty="0">
                <a:latin typeface="Arial" panose="020B0604020202020204" pitchFamily="34" charset="0"/>
                <a:cs typeface="Arial" panose="020B0604020202020204" pitchFamily="34" charset="0"/>
              </a:rPr>
              <a:t>In the body of his flesh through death, to present you holy and unblameable and unreproveable in his sight: </a:t>
            </a:r>
            <a:r>
              <a:rPr lang="en-US" sz="1400" b="1"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If ye continue in the faith grounded and settled, and be not moved away from the hope of the gospel, which ye have heard, and which was preached to every creature which is under heaven; whereof I Paul am made a minister;</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a:p>
        </p:txBody>
      </p:sp>
      <p:sp>
        <p:nvSpPr>
          <p:cNvPr id="5" name="Date Placeholder 4">
            <a:extLst>
              <a:ext uri="{FF2B5EF4-FFF2-40B4-BE49-F238E27FC236}">
                <a16:creationId xmlns:a16="http://schemas.microsoft.com/office/drawing/2014/main" id="{C5515671-8C6A-6F67-55C0-A7BD3EC6C466}"/>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419730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230188"/>
            <a:ext cx="4114800" cy="3086100"/>
          </a:xfrm>
        </p:spPr>
      </p:sp>
      <p:sp>
        <p:nvSpPr>
          <p:cNvPr id="3" name="Notes Placeholder 2"/>
          <p:cNvSpPr>
            <a:spLocks noGrp="1"/>
          </p:cNvSpPr>
          <p:nvPr>
            <p:ph type="body" idx="1"/>
          </p:nvPr>
        </p:nvSpPr>
        <p:spPr>
          <a:xfrm>
            <a:off x="0" y="3316288"/>
            <a:ext cx="6856413" cy="58277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u="none" strike="noStrike" baseline="0" dirty="0">
                <a:latin typeface="Arial" panose="020B0604020202020204" pitchFamily="34" charset="0"/>
                <a:cs typeface="Arial" panose="020B0604020202020204" pitchFamily="34" charset="0"/>
              </a:rPr>
              <a:t>1 Corinthians 15:58 KJV 58 Therefore</a:t>
            </a:r>
            <a:r>
              <a:rPr lang="en-US" sz="1400" b="0" i="1" u="none" strike="noStrike" baseline="0" dirty="0">
                <a:latin typeface="Arial" panose="020B0604020202020204" pitchFamily="34" charset="0"/>
                <a:cs typeface="Arial" panose="020B0604020202020204" pitchFamily="34" charset="0"/>
              </a:rPr>
              <a:t>, my beloved brethren, be ye </a:t>
            </a:r>
            <a:r>
              <a:rPr lang="en-US" sz="1400" b="0" i="1" u="none" strike="noStrike" baseline="0" dirty="0" err="1">
                <a:latin typeface="Arial" panose="020B0604020202020204" pitchFamily="34" charset="0"/>
                <a:cs typeface="Arial" panose="020B0604020202020204" pitchFamily="34" charset="0"/>
              </a:rPr>
              <a:t>stedfast</a:t>
            </a:r>
            <a:r>
              <a:rPr lang="en-US" sz="1400" b="0" i="1" u="none" strike="noStrike" baseline="0" dirty="0">
                <a:latin typeface="Arial" panose="020B0604020202020204" pitchFamily="34" charset="0"/>
                <a:cs typeface="Arial" panose="020B0604020202020204" pitchFamily="34" charset="0"/>
              </a:rPr>
              <a:t>, </a:t>
            </a:r>
            <a:r>
              <a:rPr lang="en-US" sz="1400" b="0" i="1" u="none" strike="noStrike" baseline="0" dirty="0" err="1">
                <a:latin typeface="Arial" panose="020B0604020202020204" pitchFamily="34" charset="0"/>
                <a:cs typeface="Arial" panose="020B0604020202020204" pitchFamily="34" charset="0"/>
              </a:rPr>
              <a:t>unmoveable</a:t>
            </a:r>
            <a:r>
              <a:rPr lang="en-US" sz="1400" b="0" i="1" u="none" strike="noStrike" baseline="0" dirty="0">
                <a:latin typeface="Arial" panose="020B0604020202020204" pitchFamily="34" charset="0"/>
                <a:cs typeface="Arial" panose="020B0604020202020204" pitchFamily="34" charset="0"/>
              </a:rPr>
              <a:t>, always </a:t>
            </a:r>
            <a:r>
              <a:rPr lang="en-US" sz="1400" b="1" i="1" u="none" strike="noStrike" baseline="0" dirty="0">
                <a:latin typeface="Arial" panose="020B0604020202020204" pitchFamily="34" charset="0"/>
                <a:cs typeface="Arial" panose="020B0604020202020204" pitchFamily="34" charset="0"/>
              </a:rPr>
              <a:t>abounding in the work of the Lord</a:t>
            </a:r>
            <a:r>
              <a:rPr lang="en-US" sz="1400" b="0" i="1" u="none" strike="noStrike" baseline="0" dirty="0">
                <a:latin typeface="Arial" panose="020B0604020202020204" pitchFamily="34" charset="0"/>
                <a:cs typeface="Arial" panose="020B0604020202020204" pitchFamily="34" charset="0"/>
              </a:rPr>
              <a:t>, forasmuch as ye know that your </a:t>
            </a:r>
            <a:r>
              <a:rPr lang="en-US" sz="1400" b="0" i="1" u="none" strike="noStrike" baseline="0" dirty="0" err="1">
                <a:latin typeface="Arial" panose="020B0604020202020204" pitchFamily="34" charset="0"/>
                <a:cs typeface="Arial" panose="020B0604020202020204" pitchFamily="34" charset="0"/>
              </a:rPr>
              <a:t>labour</a:t>
            </a:r>
            <a:r>
              <a:rPr lang="en-US" sz="1400" b="0" i="1" u="none" strike="noStrike" baseline="0" dirty="0">
                <a:latin typeface="Arial" panose="020B0604020202020204" pitchFamily="34" charset="0"/>
                <a:cs typeface="Arial" panose="020B0604020202020204" pitchFamily="34" charset="0"/>
              </a:rPr>
              <a:t> is not in vain in the Lord.</a:t>
            </a:r>
            <a:endParaRPr lang="en-US" sz="1400" b="0" i="0" u="none" strike="noStrike" baseline="0" dirty="0">
              <a:latin typeface="Arial" panose="020B0604020202020204" pitchFamily="34" charset="0"/>
              <a:cs typeface="Arial" panose="020B0604020202020204" pitchFamily="34" charset="0"/>
            </a:endParaRPr>
          </a:p>
          <a:p>
            <a:pPr algn="l"/>
            <a:endParaRPr lang="en-US" sz="1400" b="0" i="0" u="none" strike="noStrike" baseline="0"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1 Thessalonians 3:12 KJV 12 </a:t>
            </a:r>
            <a:r>
              <a:rPr lang="en-US" sz="1400" dirty="0">
                <a:latin typeface="Arial" panose="020B0604020202020204" pitchFamily="34" charset="0"/>
                <a:cs typeface="Arial" panose="020B0604020202020204" pitchFamily="34" charset="0"/>
              </a:rPr>
              <a:t>And the Lord make you to increase and </a:t>
            </a:r>
            <a:r>
              <a:rPr lang="en-US" sz="1400" b="1" dirty="0">
                <a:latin typeface="Arial" panose="020B0604020202020204" pitchFamily="34" charset="0"/>
                <a:cs typeface="Arial" panose="020B0604020202020204" pitchFamily="34" charset="0"/>
              </a:rPr>
              <a:t>abound</a:t>
            </a:r>
            <a:r>
              <a:rPr lang="en-US" sz="1400" dirty="0">
                <a:latin typeface="Arial" panose="020B0604020202020204" pitchFamily="34" charset="0"/>
                <a:cs typeface="Arial" panose="020B0604020202020204" pitchFamily="34" charset="0"/>
              </a:rPr>
              <a:t> in love one toward another, and toward all men, even as we do toward you:</a:t>
            </a:r>
          </a:p>
          <a:p>
            <a:pPr algn="l"/>
            <a:r>
              <a:rPr lang="en-US" sz="1400" b="1" dirty="0">
                <a:latin typeface="Arial" panose="020B0604020202020204" pitchFamily="34" charset="0"/>
                <a:cs typeface="Arial" panose="020B0604020202020204" pitchFamily="34" charset="0"/>
              </a:rPr>
              <a:t>1 Thessalonians 4:1 KJV 1 </a:t>
            </a:r>
            <a:r>
              <a:rPr lang="en-US" sz="1400" dirty="0">
                <a:latin typeface="Arial" panose="020B0604020202020204" pitchFamily="34" charset="0"/>
                <a:cs typeface="Arial" panose="020B0604020202020204" pitchFamily="34" charset="0"/>
              </a:rPr>
              <a:t>Furthermore then we beseech you, brethren, and exhort you by the Lord Jesus, that as ye have received of us </a:t>
            </a:r>
            <a:r>
              <a:rPr lang="en-US" sz="1400" b="1" dirty="0">
                <a:latin typeface="Arial" panose="020B0604020202020204" pitchFamily="34" charset="0"/>
                <a:cs typeface="Arial" panose="020B0604020202020204" pitchFamily="34" charset="0"/>
              </a:rPr>
              <a:t>how ye ought to walk and to please God</a:t>
            </a:r>
            <a:r>
              <a:rPr lang="en-US" sz="1400" dirty="0">
                <a:latin typeface="Arial" panose="020B0604020202020204" pitchFamily="34" charset="0"/>
                <a:cs typeface="Arial" panose="020B0604020202020204" pitchFamily="34" charset="0"/>
              </a:rPr>
              <a:t>, so ye would </a:t>
            </a:r>
            <a:r>
              <a:rPr lang="en-US" sz="1400" b="1" dirty="0">
                <a:latin typeface="Arial" panose="020B0604020202020204" pitchFamily="34" charset="0"/>
                <a:cs typeface="Arial" panose="020B0604020202020204" pitchFamily="34" charset="0"/>
              </a:rPr>
              <a:t>abound more and more.</a:t>
            </a:r>
          </a:p>
          <a:p>
            <a:pPr algn="l"/>
            <a:endParaRPr lang="en-US" sz="1400" b="1"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2 Peter 1:5-11 KJV 5 </a:t>
            </a:r>
            <a:r>
              <a:rPr lang="en-US" sz="1400" b="0" dirty="0">
                <a:latin typeface="Arial" panose="020B0604020202020204" pitchFamily="34" charset="0"/>
                <a:cs typeface="Arial" panose="020B0604020202020204" pitchFamily="34" charset="0"/>
              </a:rPr>
              <a:t>And beside this, </a:t>
            </a:r>
            <a:r>
              <a:rPr lang="en-US" sz="1400" b="1" i="1" u="sng" dirty="0">
                <a:latin typeface="Arial" panose="020B0604020202020204" pitchFamily="34" charset="0"/>
                <a:cs typeface="Arial" panose="020B0604020202020204" pitchFamily="34" charset="0"/>
              </a:rPr>
              <a:t>giving all diligence, add to your faith</a:t>
            </a:r>
            <a:r>
              <a:rPr lang="en-US" sz="1400" b="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virtue</a:t>
            </a:r>
            <a:r>
              <a:rPr lang="en-US" sz="1400" b="0" dirty="0">
                <a:latin typeface="Arial" panose="020B0604020202020204" pitchFamily="34" charset="0"/>
                <a:cs typeface="Arial" panose="020B0604020202020204" pitchFamily="34" charset="0"/>
              </a:rPr>
              <a:t>; and to virtue </a:t>
            </a:r>
            <a:r>
              <a:rPr lang="en-US" sz="1400" b="1" dirty="0">
                <a:latin typeface="Arial" panose="020B0604020202020204" pitchFamily="34" charset="0"/>
                <a:cs typeface="Arial" panose="020B0604020202020204" pitchFamily="34" charset="0"/>
              </a:rPr>
              <a:t>knowledge</a:t>
            </a:r>
            <a:r>
              <a:rPr lang="en-US" sz="1400" b="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6</a:t>
            </a:r>
            <a:r>
              <a:rPr lang="en-US" sz="1400" b="0" dirty="0">
                <a:latin typeface="Arial" panose="020B0604020202020204" pitchFamily="34" charset="0"/>
                <a:cs typeface="Arial" panose="020B0604020202020204" pitchFamily="34" charset="0"/>
              </a:rPr>
              <a:t> And to knowledge </a:t>
            </a:r>
            <a:r>
              <a:rPr lang="en-US" sz="1400" b="1" dirty="0">
                <a:latin typeface="Arial" panose="020B0604020202020204" pitchFamily="34" charset="0"/>
                <a:cs typeface="Arial" panose="020B0604020202020204" pitchFamily="34" charset="0"/>
              </a:rPr>
              <a:t>temperance</a:t>
            </a:r>
            <a:r>
              <a:rPr lang="en-US" sz="1400" b="0" dirty="0">
                <a:latin typeface="Arial" panose="020B0604020202020204" pitchFamily="34" charset="0"/>
                <a:cs typeface="Arial" panose="020B0604020202020204" pitchFamily="34" charset="0"/>
              </a:rPr>
              <a:t>; and to temperance </a:t>
            </a:r>
            <a:r>
              <a:rPr lang="en-US" sz="1400" b="1" dirty="0">
                <a:latin typeface="Arial" panose="020B0604020202020204" pitchFamily="34" charset="0"/>
                <a:cs typeface="Arial" panose="020B0604020202020204" pitchFamily="34" charset="0"/>
              </a:rPr>
              <a:t>patience</a:t>
            </a:r>
            <a:r>
              <a:rPr lang="en-US" sz="1400" b="0" dirty="0">
                <a:latin typeface="Arial" panose="020B0604020202020204" pitchFamily="34" charset="0"/>
                <a:cs typeface="Arial" panose="020B0604020202020204" pitchFamily="34" charset="0"/>
              </a:rPr>
              <a:t>; and to patience </a:t>
            </a:r>
            <a:r>
              <a:rPr lang="en-US" sz="1400" b="1" dirty="0">
                <a:latin typeface="Arial" panose="020B0604020202020204" pitchFamily="34" charset="0"/>
                <a:cs typeface="Arial" panose="020B0604020202020204" pitchFamily="34" charset="0"/>
              </a:rPr>
              <a:t>godliness</a:t>
            </a:r>
            <a:r>
              <a:rPr lang="en-US" sz="1400" b="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7</a:t>
            </a:r>
            <a:r>
              <a:rPr lang="en-US" sz="1400" b="0" dirty="0">
                <a:latin typeface="Arial" panose="020B0604020202020204" pitchFamily="34" charset="0"/>
                <a:cs typeface="Arial" panose="020B0604020202020204" pitchFamily="34" charset="0"/>
              </a:rPr>
              <a:t> And to godliness </a:t>
            </a:r>
            <a:r>
              <a:rPr lang="en-US" sz="1400" b="1" dirty="0">
                <a:latin typeface="Arial" panose="020B0604020202020204" pitchFamily="34" charset="0"/>
                <a:cs typeface="Arial" panose="020B0604020202020204" pitchFamily="34" charset="0"/>
              </a:rPr>
              <a:t>brotherly kindness</a:t>
            </a:r>
            <a:r>
              <a:rPr lang="en-US" sz="1400" b="0" dirty="0">
                <a:latin typeface="Arial" panose="020B0604020202020204" pitchFamily="34" charset="0"/>
                <a:cs typeface="Arial" panose="020B0604020202020204" pitchFamily="34" charset="0"/>
              </a:rPr>
              <a:t>; and to brotherly kindness </a:t>
            </a:r>
            <a:r>
              <a:rPr lang="en-US" sz="1400" b="1" dirty="0">
                <a:latin typeface="Arial" panose="020B0604020202020204" pitchFamily="34" charset="0"/>
                <a:cs typeface="Arial" panose="020B0604020202020204" pitchFamily="34" charset="0"/>
              </a:rPr>
              <a:t>charity</a:t>
            </a:r>
            <a:r>
              <a:rPr lang="en-US" sz="1400" b="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8 </a:t>
            </a:r>
            <a:r>
              <a:rPr lang="en-US" sz="1400" b="0" dirty="0">
                <a:latin typeface="Arial" panose="020B0604020202020204" pitchFamily="34" charset="0"/>
                <a:cs typeface="Arial" panose="020B0604020202020204" pitchFamily="34" charset="0"/>
              </a:rPr>
              <a:t>For if these things be in you</a:t>
            </a:r>
            <a:r>
              <a:rPr lang="en-US" sz="1400" b="1" dirty="0">
                <a:latin typeface="Arial" panose="020B0604020202020204" pitchFamily="34" charset="0"/>
                <a:cs typeface="Arial" panose="020B0604020202020204" pitchFamily="34" charset="0"/>
              </a:rPr>
              <a:t>, and abound</a:t>
            </a:r>
            <a:r>
              <a:rPr lang="en-US" sz="1400" b="0" dirty="0">
                <a:latin typeface="Arial" panose="020B0604020202020204" pitchFamily="34" charset="0"/>
                <a:cs typeface="Arial" panose="020B0604020202020204" pitchFamily="34" charset="0"/>
              </a:rPr>
              <a:t>, they make you that </a:t>
            </a:r>
            <a:r>
              <a:rPr lang="en-US" sz="1400" b="1" dirty="0">
                <a:latin typeface="Arial" panose="020B0604020202020204" pitchFamily="34" charset="0"/>
                <a:cs typeface="Arial" panose="020B0604020202020204" pitchFamily="34" charset="0"/>
              </a:rPr>
              <a:t>ye shall neither be barren nor unfruitful in the knowledge of our Lord Jesus Christ. 9 </a:t>
            </a:r>
            <a:r>
              <a:rPr lang="en-US" sz="1400" b="0" dirty="0">
                <a:latin typeface="Arial" panose="020B0604020202020204" pitchFamily="34" charset="0"/>
                <a:cs typeface="Arial" panose="020B0604020202020204" pitchFamily="34" charset="0"/>
              </a:rPr>
              <a:t>But he that </a:t>
            </a:r>
            <a:r>
              <a:rPr lang="en-US" sz="1400" b="0" dirty="0" err="1">
                <a:latin typeface="Arial" panose="020B0604020202020204" pitchFamily="34" charset="0"/>
                <a:cs typeface="Arial" panose="020B0604020202020204" pitchFamily="34" charset="0"/>
              </a:rPr>
              <a:t>lacketh</a:t>
            </a:r>
            <a:r>
              <a:rPr lang="en-US" sz="1400" b="0" dirty="0">
                <a:latin typeface="Arial" panose="020B0604020202020204" pitchFamily="34" charset="0"/>
                <a:cs typeface="Arial" panose="020B0604020202020204" pitchFamily="34" charset="0"/>
              </a:rPr>
              <a:t> these things is blind, and cannot see afar off, and hath forgotten that he was purged from his old sins. </a:t>
            </a:r>
            <a:r>
              <a:rPr lang="en-US" sz="1400" b="1" dirty="0">
                <a:latin typeface="Arial" panose="020B0604020202020204" pitchFamily="34" charset="0"/>
                <a:cs typeface="Arial" panose="020B0604020202020204" pitchFamily="34" charset="0"/>
              </a:rPr>
              <a:t>10</a:t>
            </a:r>
            <a:r>
              <a:rPr lang="en-US" sz="1400" b="0" dirty="0">
                <a:latin typeface="Arial" panose="020B0604020202020204" pitchFamily="34" charset="0"/>
                <a:cs typeface="Arial" panose="020B0604020202020204" pitchFamily="34" charset="0"/>
              </a:rPr>
              <a:t> Wherefore the rather, brethren, give diligence to make your calling and election sure: for if ye do these things, ye shall never fall: </a:t>
            </a:r>
            <a:r>
              <a:rPr lang="en-US" sz="1400" b="1" dirty="0">
                <a:latin typeface="Arial" panose="020B0604020202020204" pitchFamily="34" charset="0"/>
                <a:cs typeface="Arial" panose="020B0604020202020204" pitchFamily="34" charset="0"/>
              </a:rPr>
              <a:t>11 </a:t>
            </a:r>
            <a:r>
              <a:rPr lang="en-US" sz="1400" b="0" dirty="0">
                <a:latin typeface="Arial" panose="020B0604020202020204" pitchFamily="34" charset="0"/>
                <a:cs typeface="Arial" panose="020B0604020202020204" pitchFamily="34" charset="0"/>
              </a:rPr>
              <a:t>For so an entrance shall be ministered unto you abundantly into the everlasting kingdom of our Lord and </a:t>
            </a:r>
            <a:r>
              <a:rPr lang="en-US" sz="1400" b="0" dirty="0" err="1">
                <a:latin typeface="Arial" panose="020B0604020202020204" pitchFamily="34" charset="0"/>
                <a:cs typeface="Arial" panose="020B0604020202020204" pitchFamily="34" charset="0"/>
              </a:rPr>
              <a:t>Saviour</a:t>
            </a:r>
            <a:r>
              <a:rPr lang="en-US" sz="1400" b="0" dirty="0">
                <a:latin typeface="Arial" panose="020B0604020202020204" pitchFamily="34" charset="0"/>
                <a:cs typeface="Arial" panose="020B0604020202020204" pitchFamily="34" charset="0"/>
              </a:rPr>
              <a:t> Jesus Christ.</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14</a:t>
            </a:fld>
            <a:endParaRPr lang="en-US" noProof="0"/>
          </a:p>
        </p:txBody>
      </p:sp>
      <p:sp>
        <p:nvSpPr>
          <p:cNvPr id="5" name="Date Placeholder 4">
            <a:extLst>
              <a:ext uri="{FF2B5EF4-FFF2-40B4-BE49-F238E27FC236}">
                <a16:creationId xmlns:a16="http://schemas.microsoft.com/office/drawing/2014/main" id="{E34CB643-554A-1F2D-9F49-9EF23E2D06E6}"/>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3495020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pPr algn="l"/>
            <a:r>
              <a:rPr lang="en-US" sz="1400" b="1" i="1" u="none" strike="noStrike" baseline="0" dirty="0">
                <a:latin typeface="Arial" panose="020B0604020202020204" pitchFamily="34" charset="0"/>
                <a:cs typeface="Arial" panose="020B0604020202020204" pitchFamily="34" charset="0"/>
              </a:rPr>
              <a:t>1 Corinthians 15:58 KJV 58 </a:t>
            </a:r>
            <a:r>
              <a:rPr lang="en-US" sz="1400" b="0" i="1" u="none" strike="noStrike" baseline="0" dirty="0">
                <a:latin typeface="Arial" panose="020B0604020202020204" pitchFamily="34" charset="0"/>
                <a:cs typeface="Arial" panose="020B0604020202020204" pitchFamily="34" charset="0"/>
              </a:rPr>
              <a:t>Therefore, my beloved brethren, be ye </a:t>
            </a:r>
            <a:r>
              <a:rPr lang="en-US" sz="1400" b="0" i="1" u="none" strike="noStrike" baseline="0" dirty="0" err="1">
                <a:latin typeface="Arial" panose="020B0604020202020204" pitchFamily="34" charset="0"/>
                <a:cs typeface="Arial" panose="020B0604020202020204" pitchFamily="34" charset="0"/>
              </a:rPr>
              <a:t>stedfast</a:t>
            </a:r>
            <a:r>
              <a:rPr lang="en-US" sz="1400" b="0" i="1" u="none" strike="noStrike" baseline="0" dirty="0">
                <a:latin typeface="Arial" panose="020B0604020202020204" pitchFamily="34" charset="0"/>
                <a:cs typeface="Arial" panose="020B0604020202020204" pitchFamily="34" charset="0"/>
              </a:rPr>
              <a:t>, </a:t>
            </a:r>
            <a:r>
              <a:rPr lang="en-US" sz="1400" b="0" i="1" u="none" strike="noStrike" baseline="0" dirty="0" err="1">
                <a:latin typeface="Arial" panose="020B0604020202020204" pitchFamily="34" charset="0"/>
                <a:cs typeface="Arial" panose="020B0604020202020204" pitchFamily="34" charset="0"/>
              </a:rPr>
              <a:t>unmoveable</a:t>
            </a:r>
            <a:r>
              <a:rPr lang="en-US" sz="1400" b="0" i="1" u="none" strike="noStrike" baseline="0" dirty="0">
                <a:latin typeface="Arial" panose="020B0604020202020204" pitchFamily="34" charset="0"/>
                <a:cs typeface="Arial" panose="020B0604020202020204" pitchFamily="34" charset="0"/>
              </a:rPr>
              <a:t>, always abounding in the work of the Lord, </a:t>
            </a:r>
            <a:r>
              <a:rPr lang="en-US" sz="1400" b="1" i="1" u="none" strike="noStrike" baseline="0" dirty="0">
                <a:latin typeface="Arial" panose="020B0604020202020204" pitchFamily="34" charset="0"/>
                <a:cs typeface="Arial" panose="020B0604020202020204" pitchFamily="34" charset="0"/>
              </a:rPr>
              <a:t>forasmuch as ye know that your </a:t>
            </a:r>
            <a:r>
              <a:rPr lang="en-US" sz="1400" b="1" i="1" u="none" strike="noStrike" baseline="0" dirty="0" err="1">
                <a:latin typeface="Arial" panose="020B0604020202020204" pitchFamily="34" charset="0"/>
                <a:cs typeface="Arial" panose="020B0604020202020204" pitchFamily="34" charset="0"/>
              </a:rPr>
              <a:t>labour</a:t>
            </a:r>
            <a:r>
              <a:rPr lang="en-US" sz="1400" b="1" i="1" u="none" strike="noStrike" baseline="0" dirty="0">
                <a:latin typeface="Arial" panose="020B0604020202020204" pitchFamily="34" charset="0"/>
                <a:cs typeface="Arial" panose="020B0604020202020204" pitchFamily="34" charset="0"/>
              </a:rPr>
              <a:t> is not in vain </a:t>
            </a:r>
            <a:r>
              <a:rPr lang="en-US" sz="1400" b="0" i="1" u="none" strike="noStrike" baseline="0" dirty="0">
                <a:latin typeface="Arial" panose="020B0604020202020204" pitchFamily="34" charset="0"/>
                <a:cs typeface="Arial" panose="020B0604020202020204" pitchFamily="34" charset="0"/>
              </a:rPr>
              <a:t>in the Lord.</a:t>
            </a:r>
          </a:p>
          <a:p>
            <a:pPr algn="l"/>
            <a:endParaRPr lang="en-US" sz="1400" b="0" i="1"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a:p>
        </p:txBody>
      </p:sp>
      <p:sp>
        <p:nvSpPr>
          <p:cNvPr id="5" name="Date Placeholder 4">
            <a:extLst>
              <a:ext uri="{FF2B5EF4-FFF2-40B4-BE49-F238E27FC236}">
                <a16:creationId xmlns:a16="http://schemas.microsoft.com/office/drawing/2014/main" id="{639F8684-7D92-3B91-175D-DC39B6516F76}"/>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1384955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pPr algn="l"/>
            <a:r>
              <a:rPr lang="en-US" sz="1400" b="1" i="1" u="none" strike="noStrike" baseline="0" dirty="0">
                <a:latin typeface="Arial" panose="020B0604020202020204" pitchFamily="34" charset="0"/>
                <a:cs typeface="Arial" panose="020B0604020202020204" pitchFamily="34" charset="0"/>
              </a:rPr>
              <a:t>1 Corinthians 15:58 KJV 58 </a:t>
            </a:r>
            <a:r>
              <a:rPr lang="en-US" sz="1400" b="0" i="1" u="none" strike="noStrike" baseline="0" dirty="0">
                <a:latin typeface="Arial" panose="020B0604020202020204" pitchFamily="34" charset="0"/>
                <a:cs typeface="Arial" panose="020B0604020202020204" pitchFamily="34" charset="0"/>
              </a:rPr>
              <a:t>Therefore, my beloved brethren, be ye </a:t>
            </a:r>
            <a:r>
              <a:rPr lang="en-US" sz="1400" b="0" i="1" u="none" strike="noStrike" baseline="0" dirty="0" err="1">
                <a:latin typeface="Arial" panose="020B0604020202020204" pitchFamily="34" charset="0"/>
                <a:cs typeface="Arial" panose="020B0604020202020204" pitchFamily="34" charset="0"/>
              </a:rPr>
              <a:t>stedfast</a:t>
            </a:r>
            <a:r>
              <a:rPr lang="en-US" sz="1400" b="0" i="1" u="none" strike="noStrike" baseline="0" dirty="0">
                <a:latin typeface="Arial" panose="020B0604020202020204" pitchFamily="34" charset="0"/>
                <a:cs typeface="Arial" panose="020B0604020202020204" pitchFamily="34" charset="0"/>
              </a:rPr>
              <a:t>, </a:t>
            </a:r>
            <a:r>
              <a:rPr lang="en-US" sz="1400" b="0" i="1" u="none" strike="noStrike" baseline="0" dirty="0" err="1">
                <a:latin typeface="Arial" panose="020B0604020202020204" pitchFamily="34" charset="0"/>
                <a:cs typeface="Arial" panose="020B0604020202020204" pitchFamily="34" charset="0"/>
              </a:rPr>
              <a:t>unmoveable</a:t>
            </a:r>
            <a:r>
              <a:rPr lang="en-US" sz="1400" b="0" i="1" u="none" strike="noStrike" baseline="0" dirty="0">
                <a:latin typeface="Arial" panose="020B0604020202020204" pitchFamily="34" charset="0"/>
                <a:cs typeface="Arial" panose="020B0604020202020204" pitchFamily="34" charset="0"/>
              </a:rPr>
              <a:t>, always abounding in the work of the Lord, forasmuch as ye know that your </a:t>
            </a:r>
            <a:r>
              <a:rPr lang="en-US" sz="1400" b="0" i="1" u="none" strike="noStrike" baseline="0" dirty="0" err="1">
                <a:latin typeface="Arial" panose="020B0604020202020204" pitchFamily="34" charset="0"/>
                <a:cs typeface="Arial" panose="020B0604020202020204" pitchFamily="34" charset="0"/>
              </a:rPr>
              <a:t>labour</a:t>
            </a:r>
            <a:r>
              <a:rPr lang="en-US" sz="1400" b="0" i="1" u="none" strike="noStrike" baseline="0" dirty="0">
                <a:latin typeface="Arial" panose="020B0604020202020204" pitchFamily="34" charset="0"/>
                <a:cs typeface="Arial" panose="020B0604020202020204" pitchFamily="34" charset="0"/>
              </a:rPr>
              <a:t> is not in vain </a:t>
            </a:r>
            <a:r>
              <a:rPr lang="en-US" sz="1400" b="1" i="0" u="none" strike="noStrike" baseline="0" dirty="0">
                <a:latin typeface="Arial" panose="020B0604020202020204" pitchFamily="34" charset="0"/>
                <a:cs typeface="Arial" panose="020B0604020202020204" pitchFamily="34" charset="0"/>
              </a:rPr>
              <a:t>in the Lord.</a:t>
            </a:r>
          </a:p>
          <a:p>
            <a:pPr algn="l"/>
            <a:endParaRPr lang="en-US" sz="1400" b="1" i="0" u="sng"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16</a:t>
            </a:fld>
            <a:endParaRPr lang="en-US" noProof="0"/>
          </a:p>
        </p:txBody>
      </p:sp>
      <p:sp>
        <p:nvSpPr>
          <p:cNvPr id="5" name="Date Placeholder 4">
            <a:extLst>
              <a:ext uri="{FF2B5EF4-FFF2-40B4-BE49-F238E27FC236}">
                <a16:creationId xmlns:a16="http://schemas.microsoft.com/office/drawing/2014/main" id="{BCA54BB9-5438-1BD3-1998-D6594EFEE1A0}"/>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2407886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a:p>
        </p:txBody>
      </p:sp>
      <p:sp>
        <p:nvSpPr>
          <p:cNvPr id="5" name="Date Placeholder 4">
            <a:extLst>
              <a:ext uri="{FF2B5EF4-FFF2-40B4-BE49-F238E27FC236}">
                <a16:creationId xmlns:a16="http://schemas.microsoft.com/office/drawing/2014/main" id="{A2015031-3BD6-62B7-D343-086C1EE9E283}"/>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1893428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75" y="244475"/>
            <a:ext cx="5683250" cy="4262438"/>
          </a:xfrm>
        </p:spPr>
      </p:sp>
      <p:sp>
        <p:nvSpPr>
          <p:cNvPr id="3" name="Notes Placeholder 2"/>
          <p:cNvSpPr>
            <a:spLocks noGrp="1"/>
          </p:cNvSpPr>
          <p:nvPr>
            <p:ph type="body" idx="1"/>
          </p:nvPr>
        </p:nvSpPr>
        <p:spPr>
          <a:xfrm>
            <a:off x="7795" y="4572000"/>
            <a:ext cx="6848618" cy="4572000"/>
          </a:xfrm>
        </p:spPr>
        <p:txBody>
          <a:bodyPr>
            <a:normAutofit fontScale="92500" lnSpcReduction="20000"/>
          </a:bodyPr>
          <a:lstStyle/>
          <a:p>
            <a:pPr>
              <a:defRPr/>
            </a:pPr>
            <a:r>
              <a:rPr lang="en-US" altLang="en-US" sz="1400" b="1" u="sng" dirty="0">
                <a:latin typeface="Arial" panose="020B0604020202020204" pitchFamily="34" charset="0"/>
                <a:cs typeface="Arial" panose="020B0604020202020204" pitchFamily="34" charset="0"/>
              </a:rPr>
              <a:t>Acts 16:30-33 KJV 30 </a:t>
            </a:r>
            <a:r>
              <a:rPr lang="en-US" altLang="en-US" sz="1400" b="0" u="none" dirty="0">
                <a:latin typeface="Arial" panose="020B0604020202020204" pitchFamily="34" charset="0"/>
                <a:cs typeface="Arial" panose="020B0604020202020204" pitchFamily="34" charset="0"/>
              </a:rPr>
              <a:t>And brought them out, and said</a:t>
            </a:r>
            <a:r>
              <a:rPr lang="en-US" altLang="en-US" sz="1400" b="1" u="none" dirty="0">
                <a:latin typeface="Arial" panose="020B0604020202020204" pitchFamily="34" charset="0"/>
                <a:cs typeface="Arial" panose="020B0604020202020204" pitchFamily="34" charset="0"/>
              </a:rPr>
              <a:t>, Sirs, what must I do to be saved? 31</a:t>
            </a:r>
            <a:r>
              <a:rPr lang="en-US" altLang="en-US" sz="1400" b="0" u="none" dirty="0">
                <a:latin typeface="Arial" panose="020B0604020202020204" pitchFamily="34" charset="0"/>
                <a:cs typeface="Arial" panose="020B0604020202020204" pitchFamily="34" charset="0"/>
              </a:rPr>
              <a:t> And they said, Believe on the Lord Jesus Christ, and thou shalt be saved, and thy house. </a:t>
            </a:r>
            <a:r>
              <a:rPr lang="en-US" altLang="en-US" sz="1400" b="1" u="none" dirty="0">
                <a:latin typeface="Arial" panose="020B0604020202020204" pitchFamily="34" charset="0"/>
                <a:cs typeface="Arial" panose="020B0604020202020204" pitchFamily="34" charset="0"/>
              </a:rPr>
              <a:t>32</a:t>
            </a:r>
            <a:r>
              <a:rPr lang="en-US" altLang="en-US" sz="1400" b="0" u="none" dirty="0">
                <a:latin typeface="Arial" panose="020B0604020202020204" pitchFamily="34" charset="0"/>
                <a:cs typeface="Arial" panose="020B0604020202020204" pitchFamily="34" charset="0"/>
              </a:rPr>
              <a:t> And they spake unto him the word of the Lord, and to all that were in his house. </a:t>
            </a:r>
            <a:r>
              <a:rPr lang="en-US" altLang="en-US" sz="1400" b="1" u="none" dirty="0">
                <a:latin typeface="Arial" panose="020B0604020202020204" pitchFamily="34" charset="0"/>
                <a:cs typeface="Arial" panose="020B0604020202020204" pitchFamily="34" charset="0"/>
              </a:rPr>
              <a:t>33</a:t>
            </a:r>
            <a:r>
              <a:rPr lang="en-US" altLang="en-US" sz="1400" b="0" u="none" dirty="0">
                <a:latin typeface="Arial" panose="020B0604020202020204" pitchFamily="34" charset="0"/>
                <a:cs typeface="Arial" panose="020B0604020202020204" pitchFamily="34" charset="0"/>
              </a:rPr>
              <a:t> And he took them the same hour of the night, and washed their stripes; and was baptized, he and all his, straightway.</a:t>
            </a:r>
          </a:p>
          <a:p>
            <a:pPr>
              <a:defRPr/>
            </a:pPr>
            <a:r>
              <a:rPr lang="en-US" altLang="en-US" sz="1400" b="1" u="sng" dirty="0">
                <a:latin typeface="Arial" panose="020B0604020202020204" pitchFamily="34" charset="0"/>
                <a:cs typeface="Arial" panose="020B0604020202020204" pitchFamily="34" charset="0"/>
              </a:rPr>
              <a:t>Rom. 10:17 </a:t>
            </a:r>
            <a:r>
              <a:rPr lang="en-US" altLang="en-US" sz="1400" dirty="0">
                <a:latin typeface="Arial" panose="020B0604020202020204" pitchFamily="34" charset="0"/>
                <a:cs typeface="Arial" panose="020B0604020202020204" pitchFamily="34" charset="0"/>
              </a:rPr>
              <a:t>- So then faith cometh by hearing, and hearing by the word of God.</a:t>
            </a:r>
          </a:p>
          <a:p>
            <a:pPr>
              <a:defRPr/>
            </a:pPr>
            <a:r>
              <a:rPr lang="en-US" altLang="en-US" sz="1400" b="1" u="sng" dirty="0">
                <a:latin typeface="Arial" panose="020B0604020202020204" pitchFamily="34" charset="0"/>
                <a:cs typeface="Arial" panose="020B0604020202020204" pitchFamily="34" charset="0"/>
              </a:rPr>
              <a:t>Heb 11:6</a:t>
            </a:r>
            <a:r>
              <a:rPr lang="en-US" altLang="en-US" sz="1400" b="1" dirty="0">
                <a:latin typeface="Arial" panose="020B0604020202020204" pitchFamily="34" charset="0"/>
                <a:cs typeface="Arial" panose="020B0604020202020204" pitchFamily="34" charset="0"/>
              </a:rPr>
              <a:t> </a:t>
            </a:r>
            <a:r>
              <a:rPr lang="en-US" altLang="en-US" sz="1400" b="0" dirty="0">
                <a:latin typeface="Arial" panose="020B0604020202020204" pitchFamily="34" charset="0"/>
                <a:cs typeface="Arial" panose="020B0604020202020204" pitchFamily="34" charset="0"/>
              </a:rPr>
              <a:t>But without faith it is impossible to please him: for he that cometh to God </a:t>
            </a:r>
            <a:r>
              <a:rPr lang="en-US" altLang="en-US" sz="1400" b="1" dirty="0">
                <a:latin typeface="Arial" panose="020B0604020202020204" pitchFamily="34" charset="0"/>
                <a:cs typeface="Arial" panose="020B0604020202020204" pitchFamily="34" charset="0"/>
              </a:rPr>
              <a:t>must believe that he is</a:t>
            </a:r>
            <a:r>
              <a:rPr lang="en-US" altLang="en-US" sz="1400" b="0" dirty="0">
                <a:latin typeface="Arial" panose="020B0604020202020204" pitchFamily="34" charset="0"/>
                <a:cs typeface="Arial" panose="020B0604020202020204" pitchFamily="34" charset="0"/>
              </a:rPr>
              <a:t>, and that he is a rewarder of </a:t>
            </a:r>
            <a:r>
              <a:rPr lang="en-US" altLang="en-US" sz="1400" b="1" dirty="0">
                <a:latin typeface="Arial" panose="020B0604020202020204" pitchFamily="34" charset="0"/>
                <a:cs typeface="Arial" panose="020B0604020202020204" pitchFamily="34" charset="0"/>
              </a:rPr>
              <a:t>them that diligently seek him</a:t>
            </a:r>
            <a:r>
              <a:rPr lang="en-US" altLang="en-US" sz="1400" b="0" dirty="0">
                <a:latin typeface="Arial" panose="020B0604020202020204" pitchFamily="34" charset="0"/>
                <a:cs typeface="Arial" panose="020B0604020202020204" pitchFamily="34" charset="0"/>
              </a:rPr>
              <a:t>.</a:t>
            </a:r>
          </a:p>
          <a:p>
            <a:pPr>
              <a:defRPr/>
            </a:pPr>
            <a:r>
              <a:rPr lang="en-US" altLang="en-US" sz="1400" b="1" u="sng" dirty="0">
                <a:latin typeface="Arial" panose="020B0604020202020204" pitchFamily="34" charset="0"/>
                <a:cs typeface="Arial" panose="020B0604020202020204" pitchFamily="34" charset="0"/>
              </a:rPr>
              <a:t>Jn. 8:24 </a:t>
            </a:r>
            <a:r>
              <a:rPr lang="en-US" altLang="en-US" sz="1400"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sz="1400" b="1" u="sng" dirty="0">
                <a:latin typeface="Arial" panose="020B0604020202020204" pitchFamily="34" charset="0"/>
                <a:cs typeface="Arial" panose="020B0604020202020204" pitchFamily="34" charset="0"/>
              </a:rPr>
              <a:t>Acts 17:30-31 </a:t>
            </a:r>
            <a:r>
              <a:rPr lang="en-US" altLang="en-US" sz="1400" dirty="0">
                <a:latin typeface="Arial" panose="020B0604020202020204" pitchFamily="34" charset="0"/>
                <a:cs typeface="Arial" panose="020B0604020202020204" pitchFamily="34" charset="0"/>
              </a:rPr>
              <a:t>- And the times of this ignorance God winked at; but now </a:t>
            </a:r>
            <a:r>
              <a:rPr lang="en-US" altLang="en-US" sz="1400" dirty="0" err="1">
                <a:latin typeface="Arial" panose="020B0604020202020204" pitchFamily="34" charset="0"/>
                <a:cs typeface="Arial" panose="020B0604020202020204" pitchFamily="34" charset="0"/>
              </a:rPr>
              <a:t>commandeth</a:t>
            </a:r>
            <a:r>
              <a:rPr lang="en-US" altLang="en-US" sz="1400"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sz="1400" b="1" u="sng" dirty="0">
                <a:latin typeface="Arial" panose="020B0604020202020204" pitchFamily="34" charset="0"/>
                <a:cs typeface="Arial" panose="020B0604020202020204" pitchFamily="34" charset="0"/>
              </a:rPr>
              <a:t>Matt. 10:34 </a:t>
            </a:r>
            <a:r>
              <a:rPr lang="en-US" altLang="en-US" sz="1400"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sz="1400" b="1" u="sng" dirty="0">
                <a:latin typeface="Arial" panose="020B0604020202020204" pitchFamily="34" charset="0"/>
                <a:cs typeface="Arial" panose="020B0604020202020204" pitchFamily="34" charset="0"/>
              </a:rPr>
              <a:t>Acts 2:38 </a:t>
            </a:r>
            <a:r>
              <a:rPr lang="en-US" altLang="en-US" sz="1400"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sz="1400" b="1" u="sng" dirty="0">
                <a:latin typeface="Arial" panose="020B0604020202020204" pitchFamily="34" charset="0"/>
                <a:cs typeface="Arial" panose="020B0604020202020204" pitchFamily="34" charset="0"/>
              </a:rPr>
              <a:t>1 Jn. 1:7-9 </a:t>
            </a:r>
            <a:r>
              <a:rPr lang="en-US" altLang="en-US" sz="1400"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sz="1400" dirty="0" err="1">
                <a:latin typeface="Arial" panose="020B0604020202020204" pitchFamily="34" charset="0"/>
                <a:cs typeface="Arial" panose="020B0604020202020204" pitchFamily="34" charset="0"/>
              </a:rPr>
              <a:t>cleanseth</a:t>
            </a:r>
            <a:r>
              <a:rPr lang="en-US" altLang="en-US" sz="1400" dirty="0">
                <a:latin typeface="Arial" panose="020B0604020202020204" pitchFamily="34" charset="0"/>
                <a:cs typeface="Arial" panose="020B0604020202020204" pitchFamily="34" charset="0"/>
              </a:rPr>
              <a:t> us from all sin</a:t>
            </a:r>
            <a:r>
              <a:rPr lang="en-US" altLang="en-US" sz="1400" b="1" dirty="0">
                <a:latin typeface="Arial" panose="020B0604020202020204" pitchFamily="34" charset="0"/>
                <a:cs typeface="Arial" panose="020B0604020202020204" pitchFamily="34" charset="0"/>
              </a:rPr>
              <a:t>. 8 </a:t>
            </a:r>
            <a:r>
              <a:rPr lang="en-US" altLang="en-US" sz="1400" dirty="0">
                <a:latin typeface="Arial" panose="020B0604020202020204" pitchFamily="34" charset="0"/>
                <a:cs typeface="Arial" panose="020B0604020202020204" pitchFamily="34" charset="0"/>
              </a:rPr>
              <a:t>If we say that we have no sin, we deceive ourselves, and the truth is not in us. </a:t>
            </a:r>
            <a:r>
              <a:rPr lang="en-US" altLang="en-US" sz="1400" b="1" dirty="0">
                <a:latin typeface="Arial" panose="020B0604020202020204" pitchFamily="34" charset="0"/>
                <a:cs typeface="Arial" panose="020B0604020202020204" pitchFamily="34" charset="0"/>
              </a:rPr>
              <a:t>9</a:t>
            </a:r>
            <a:r>
              <a:rPr lang="en-US" altLang="en-US" sz="1400"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sz="1400" b="1" u="sng" dirty="0">
                <a:latin typeface="Arial" panose="020B0604020202020204" pitchFamily="34" charset="0"/>
                <a:cs typeface="Arial" panose="020B0604020202020204" pitchFamily="34" charset="0"/>
              </a:rPr>
              <a:t>Rev. 2:10 </a:t>
            </a:r>
            <a:r>
              <a:rPr lang="en-US" altLang="en-US" sz="1400"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sz="1400" b="1" u="sng" dirty="0">
                <a:latin typeface="Arial" panose="020B0604020202020204" pitchFamily="34" charset="0"/>
                <a:cs typeface="Arial" panose="020B0604020202020204" pitchFamily="34" charset="0"/>
              </a:rPr>
              <a:t>be thou faithful unto death, and I will give thee a crown of life</a:t>
            </a:r>
            <a:r>
              <a:rPr lang="en-US" altLang="en-US" sz="1400"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8/13/2023 AM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18</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a:p>
        </p:txBody>
      </p:sp>
      <p:sp>
        <p:nvSpPr>
          <p:cNvPr id="5" name="Date Placeholder 4">
            <a:extLst>
              <a:ext uri="{FF2B5EF4-FFF2-40B4-BE49-F238E27FC236}">
                <a16:creationId xmlns:a16="http://schemas.microsoft.com/office/drawing/2014/main" id="{B0FDD650-1EBB-6608-00EC-45D1821526D4}"/>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139908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noProof="0"/>
              <a:t>8/13/2023 PM</a:t>
            </a:r>
          </a:p>
        </p:txBody>
      </p:sp>
      <p:sp>
        <p:nvSpPr>
          <p:cNvPr id="5" name="Slide Number Placeholder 4"/>
          <p:cNvSpPr>
            <a:spLocks noGrp="1"/>
          </p:cNvSpPr>
          <p:nvPr>
            <p:ph type="sldNum" sz="quarter" idx="5"/>
          </p:nvPr>
        </p:nvSpPr>
        <p:spPr/>
        <p:txBody>
          <a:bodyPr/>
          <a:lstStyle/>
          <a:p>
            <a:fld id="{8530193B-564F-4854-8A52-728F3FB19C85}" type="slidenum">
              <a:rPr lang="en-US" noProof="0" smtClean="0"/>
              <a:t>3</a:t>
            </a:fld>
            <a:endParaRPr lang="en-US" noProof="0"/>
          </a:p>
        </p:txBody>
      </p:sp>
    </p:spTree>
    <p:extLst>
      <p:ext uri="{BB962C8B-B14F-4D97-AF65-F5344CB8AC3E}">
        <p14:creationId xmlns:p14="http://schemas.microsoft.com/office/powerpoint/2010/main" val="45392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49225"/>
            <a:ext cx="4114800" cy="3086100"/>
          </a:xfrm>
        </p:spPr>
      </p:sp>
      <p:sp>
        <p:nvSpPr>
          <p:cNvPr id="3" name="Notes Placeholder 2"/>
          <p:cNvSpPr>
            <a:spLocks noGrp="1"/>
          </p:cNvSpPr>
          <p:nvPr>
            <p:ph type="body" idx="1"/>
          </p:nvPr>
        </p:nvSpPr>
        <p:spPr>
          <a:xfrm>
            <a:off x="-1" y="3235325"/>
            <a:ext cx="6856413" cy="5908675"/>
          </a:xfrm>
        </p:spPr>
        <p:txBody>
          <a:bodyPr/>
          <a:lstStyle/>
          <a:p>
            <a:r>
              <a:rPr lang="en-US" sz="1400" b="1" dirty="0">
                <a:latin typeface="Arial" panose="020B0604020202020204" pitchFamily="34" charset="0"/>
                <a:cs typeface="Arial" panose="020B0604020202020204" pitchFamily="34" charset="0"/>
              </a:rPr>
              <a:t>Philippians 2:12 KJV 12 </a:t>
            </a:r>
            <a:r>
              <a:rPr lang="en-US" sz="1400" dirty="0">
                <a:latin typeface="Arial" panose="020B0604020202020204" pitchFamily="34" charset="0"/>
                <a:cs typeface="Arial" panose="020B0604020202020204" pitchFamily="34" charset="0"/>
              </a:rPr>
              <a:t>Wherefore, my beloved, as ye have always obeyed, not as in my presence only, but now much more in my absence, </a:t>
            </a:r>
            <a:r>
              <a:rPr lang="en-US" sz="1400" b="1" dirty="0">
                <a:latin typeface="Arial" panose="020B0604020202020204" pitchFamily="34" charset="0"/>
                <a:cs typeface="Arial" panose="020B0604020202020204" pitchFamily="34" charset="0"/>
              </a:rPr>
              <a:t>work out your </a:t>
            </a:r>
            <a:r>
              <a:rPr lang="en-US" sz="1400" dirty="0">
                <a:latin typeface="Arial" panose="020B0604020202020204" pitchFamily="34" charset="0"/>
                <a:cs typeface="Arial" panose="020B0604020202020204" pitchFamily="34" charset="0"/>
              </a:rPr>
              <a:t>own salvation with fear and trembling.</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Hebrews 5:8-9 KJV 8 </a:t>
            </a:r>
            <a:r>
              <a:rPr lang="en-US" sz="1400" dirty="0">
                <a:latin typeface="Arial" panose="020B0604020202020204" pitchFamily="34" charset="0"/>
                <a:cs typeface="Arial" panose="020B0604020202020204" pitchFamily="34" charset="0"/>
              </a:rPr>
              <a:t>Though he were a Son, yet learned he obedience by the things which he suffered; </a:t>
            </a:r>
            <a:r>
              <a:rPr lang="en-US" sz="1400" b="1"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 And being made perfect, he became the author of eternal salvation unto all them that </a:t>
            </a:r>
            <a:r>
              <a:rPr lang="en-US" sz="1400" b="1" dirty="0">
                <a:latin typeface="Arial" panose="020B0604020202020204" pitchFamily="34" charset="0"/>
                <a:cs typeface="Arial" panose="020B0604020202020204" pitchFamily="34" charset="0"/>
              </a:rPr>
              <a:t>obey</a:t>
            </a:r>
            <a:r>
              <a:rPr lang="en-US" sz="1400" dirty="0">
                <a:latin typeface="Arial" panose="020B0604020202020204" pitchFamily="34" charset="0"/>
                <a:cs typeface="Arial" panose="020B0604020202020204" pitchFamily="34" charset="0"/>
              </a:rPr>
              <a:t>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Hebrews 11:6 KJV 6 </a:t>
            </a:r>
            <a:r>
              <a:rPr lang="en-US" sz="1400" b="0" dirty="0">
                <a:latin typeface="Arial" panose="020B0604020202020204" pitchFamily="34" charset="0"/>
                <a:cs typeface="Arial" panose="020B0604020202020204" pitchFamily="34" charset="0"/>
              </a:rPr>
              <a:t>But without faith it is impossible to please him: for he that cometh to God must believe that he is, and that he is a </a:t>
            </a:r>
            <a:r>
              <a:rPr lang="en-US" sz="1400" b="1" dirty="0">
                <a:latin typeface="Arial" panose="020B0604020202020204" pitchFamily="34" charset="0"/>
                <a:cs typeface="Arial" panose="020B0604020202020204" pitchFamily="34" charset="0"/>
              </a:rPr>
              <a:t>rewarder</a:t>
            </a:r>
            <a:r>
              <a:rPr lang="en-US" sz="1400" b="0" dirty="0">
                <a:latin typeface="Arial" panose="020B0604020202020204" pitchFamily="34" charset="0"/>
                <a:cs typeface="Arial" panose="020B0604020202020204" pitchFamily="34" charset="0"/>
              </a:rPr>
              <a:t> of them that </a:t>
            </a:r>
            <a:r>
              <a:rPr lang="en-US" sz="1400" b="1" dirty="0">
                <a:latin typeface="Arial" panose="020B0604020202020204" pitchFamily="34" charset="0"/>
                <a:cs typeface="Arial" panose="020B0604020202020204" pitchFamily="34" charset="0"/>
              </a:rPr>
              <a:t>diligently seek him</a:t>
            </a:r>
            <a:r>
              <a:rPr lang="en-US" sz="1400" b="0" dirty="0">
                <a:latin typeface="Arial" panose="020B0604020202020204" pitchFamily="34" charset="0"/>
                <a:cs typeface="Arial" panose="020B0604020202020204" pitchFamily="34" charset="0"/>
              </a:rPr>
              <a:t>.</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James 1:12 KJV 12 </a:t>
            </a:r>
            <a:r>
              <a:rPr lang="en-US" sz="1400" dirty="0">
                <a:latin typeface="Arial" panose="020B0604020202020204" pitchFamily="34" charset="0"/>
                <a:cs typeface="Arial" panose="020B0604020202020204" pitchFamily="34" charset="0"/>
              </a:rPr>
              <a:t>Blessed is the man that </a:t>
            </a:r>
            <a:r>
              <a:rPr lang="en-US" sz="1400" dirty="0" err="1">
                <a:latin typeface="Arial" panose="020B0604020202020204" pitchFamily="34" charset="0"/>
                <a:cs typeface="Arial" panose="020B0604020202020204" pitchFamily="34" charset="0"/>
              </a:rPr>
              <a:t>endureth</a:t>
            </a:r>
            <a:r>
              <a:rPr lang="en-US" sz="1400" dirty="0">
                <a:latin typeface="Arial" panose="020B0604020202020204" pitchFamily="34" charset="0"/>
                <a:cs typeface="Arial" panose="020B0604020202020204" pitchFamily="34" charset="0"/>
              </a:rPr>
              <a:t> temptation: for when he is tried, he shall receive the </a:t>
            </a:r>
            <a:r>
              <a:rPr lang="en-US" sz="1400" b="1" dirty="0">
                <a:latin typeface="Arial" panose="020B0604020202020204" pitchFamily="34" charset="0"/>
                <a:cs typeface="Arial" panose="020B0604020202020204" pitchFamily="34" charset="0"/>
              </a:rPr>
              <a:t>crown of life</a:t>
            </a:r>
            <a:r>
              <a:rPr lang="en-US" sz="1400" dirty="0">
                <a:latin typeface="Arial" panose="020B0604020202020204" pitchFamily="34" charset="0"/>
                <a:cs typeface="Arial" panose="020B0604020202020204" pitchFamily="34" charset="0"/>
              </a:rPr>
              <a:t>, which the Lord hath promised to them that love him.</a:t>
            </a:r>
          </a:p>
          <a:p>
            <a:r>
              <a:rPr lang="en-US" sz="1400" b="1" dirty="0">
                <a:latin typeface="Arial" panose="020B0604020202020204" pitchFamily="34" charset="0"/>
                <a:cs typeface="Arial" panose="020B0604020202020204" pitchFamily="34" charset="0"/>
              </a:rPr>
              <a:t>2 Timothy 4:7-8 KJV 7 </a:t>
            </a:r>
            <a:r>
              <a:rPr lang="en-US" sz="1400" dirty="0">
                <a:latin typeface="Arial" panose="020B0604020202020204" pitchFamily="34" charset="0"/>
                <a:cs typeface="Arial" panose="020B0604020202020204" pitchFamily="34" charset="0"/>
              </a:rPr>
              <a:t>I have fought a good fight, I have finished my course, I have kept the faith: </a:t>
            </a:r>
            <a:r>
              <a:rPr lang="en-US" sz="1400" b="1"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 Henceforth there is laid up for me a </a:t>
            </a:r>
            <a:r>
              <a:rPr lang="en-US" sz="1400" b="1" dirty="0">
                <a:latin typeface="Arial" panose="020B0604020202020204" pitchFamily="34" charset="0"/>
                <a:cs typeface="Arial" panose="020B0604020202020204" pitchFamily="34" charset="0"/>
              </a:rPr>
              <a:t>crown of righteousness</a:t>
            </a:r>
            <a:r>
              <a:rPr lang="en-US" sz="1400" dirty="0">
                <a:latin typeface="Arial" panose="020B0604020202020204" pitchFamily="34" charset="0"/>
                <a:cs typeface="Arial" panose="020B0604020202020204" pitchFamily="34" charset="0"/>
              </a:rPr>
              <a:t>, which the Lord, the righteous judge, shall give me at that day: and not to me only, but unto all them also that love his appearing.</a:t>
            </a:r>
          </a:p>
          <a:p>
            <a:r>
              <a:rPr lang="en-US" sz="1400" b="1" dirty="0">
                <a:latin typeface="Arial" panose="020B0604020202020204" pitchFamily="34" charset="0"/>
                <a:cs typeface="Arial" panose="020B0604020202020204" pitchFamily="34" charset="0"/>
              </a:rPr>
              <a:t>Revelation 2:10 KJV 10 </a:t>
            </a:r>
            <a:r>
              <a:rPr lang="en-US" sz="1400" dirty="0">
                <a:latin typeface="Arial" panose="020B0604020202020204" pitchFamily="34" charset="0"/>
                <a:cs typeface="Arial" panose="020B0604020202020204" pitchFamily="34" charset="0"/>
              </a:rPr>
              <a:t>Fear none of those things which thou shalt suffer: behold, the devil shall cast some of you into prison, that ye may be tried; and ye shall have tribulation ten days: be thou faithful unto death, and I will give thee a </a:t>
            </a:r>
            <a:r>
              <a:rPr lang="en-US" sz="1400" b="1" dirty="0">
                <a:latin typeface="Arial" panose="020B0604020202020204" pitchFamily="34" charset="0"/>
                <a:cs typeface="Arial" panose="020B0604020202020204" pitchFamily="34" charset="0"/>
              </a:rPr>
              <a:t>crown of life.</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a:p>
        </p:txBody>
      </p:sp>
      <p:sp>
        <p:nvSpPr>
          <p:cNvPr id="5" name="Date Placeholder 4">
            <a:extLst>
              <a:ext uri="{FF2B5EF4-FFF2-40B4-BE49-F238E27FC236}">
                <a16:creationId xmlns:a16="http://schemas.microsoft.com/office/drawing/2014/main" id="{AF14CDBF-225C-AA91-B4AA-E91CC87E2BC1}"/>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295272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
        <p:nvSpPr>
          <p:cNvPr id="5" name="Date Placeholder 4">
            <a:extLst>
              <a:ext uri="{FF2B5EF4-FFF2-40B4-BE49-F238E27FC236}">
                <a16:creationId xmlns:a16="http://schemas.microsoft.com/office/drawing/2014/main" id="{BAF3629A-8201-661E-C47A-CC3FE601D0A6}"/>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355586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sz="1400" b="1" dirty="0">
                <a:latin typeface="Arial" panose="020B0604020202020204" pitchFamily="34" charset="0"/>
                <a:cs typeface="Arial" panose="020B0604020202020204" pitchFamily="34" charset="0"/>
              </a:rPr>
              <a:t>1 Corinthians 15:58 NKJV 58 </a:t>
            </a:r>
            <a:r>
              <a:rPr lang="en-US" sz="1400" b="0" dirty="0">
                <a:latin typeface="Arial" panose="020B0604020202020204" pitchFamily="34" charset="0"/>
                <a:cs typeface="Arial" panose="020B0604020202020204" pitchFamily="34" charset="0"/>
              </a:rPr>
              <a:t>Therefore, my beloved brethren, </a:t>
            </a:r>
            <a:r>
              <a:rPr lang="en-US" sz="1400" b="1" dirty="0">
                <a:latin typeface="Arial" panose="020B0604020202020204" pitchFamily="34" charset="0"/>
                <a:cs typeface="Arial" panose="020B0604020202020204" pitchFamily="34" charset="0"/>
              </a:rPr>
              <a:t>be steadfast, immovable, always abounding in the work of the Lord</a:t>
            </a:r>
            <a:r>
              <a:rPr lang="en-US" sz="1400" b="0" dirty="0">
                <a:latin typeface="Arial" panose="020B0604020202020204" pitchFamily="34" charset="0"/>
                <a:cs typeface="Arial" panose="020B0604020202020204" pitchFamily="34" charset="0"/>
              </a:rPr>
              <a:t>, knowing that your labor is not in vain in the Lord.</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2 Corinthians 8:1-5 KJV 1 </a:t>
            </a:r>
            <a:r>
              <a:rPr lang="en-US" sz="1400" dirty="0">
                <a:latin typeface="Arial" panose="020B0604020202020204" pitchFamily="34" charset="0"/>
                <a:cs typeface="Arial" panose="020B0604020202020204" pitchFamily="34" charset="0"/>
              </a:rPr>
              <a:t>Moreover, brethren, we do you to wit of the grace of God bestowed on the churches of Macedonia; </a:t>
            </a:r>
            <a:r>
              <a:rPr lang="en-US" sz="1400" b="1"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How that in a great trial of affliction the abundance of their joy and their deep poverty abounded unto the riches of their liberality. </a:t>
            </a:r>
            <a:r>
              <a:rPr lang="en-US" sz="1400" b="1"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For to their power, I bear record, yea, and beyond their power </a:t>
            </a:r>
            <a:r>
              <a:rPr lang="en-US" sz="1400" b="1" dirty="0">
                <a:latin typeface="Arial" panose="020B0604020202020204" pitchFamily="34" charset="0"/>
                <a:cs typeface="Arial" panose="020B0604020202020204" pitchFamily="34" charset="0"/>
              </a:rPr>
              <a:t>they were willing of themselves</a:t>
            </a:r>
            <a:r>
              <a:rPr lang="en-US" sz="1400" dirty="0">
                <a:latin typeface="Arial" panose="020B0604020202020204" pitchFamily="34" charset="0"/>
                <a:cs typeface="Arial" panose="020B0604020202020204" pitchFamily="34" charset="0"/>
              </a:rPr>
              <a:t>; 4 Praying us with much </a:t>
            </a:r>
            <a:r>
              <a:rPr lang="en-US" sz="1400" dirty="0" err="1">
                <a:latin typeface="Arial" panose="020B0604020202020204" pitchFamily="34" charset="0"/>
                <a:cs typeface="Arial" panose="020B0604020202020204" pitchFamily="34" charset="0"/>
              </a:rPr>
              <a:t>intreaty</a:t>
            </a:r>
            <a:r>
              <a:rPr lang="en-US" sz="1400" dirty="0">
                <a:latin typeface="Arial" panose="020B0604020202020204" pitchFamily="34" charset="0"/>
                <a:cs typeface="Arial" panose="020B0604020202020204" pitchFamily="34" charset="0"/>
              </a:rPr>
              <a:t> that we would receive the gift, and take upon us the fellowship of the ministering to the saints. 5 And this they did, not as we hoped, </a:t>
            </a:r>
            <a:r>
              <a:rPr lang="en-US" sz="1400" b="1" dirty="0">
                <a:latin typeface="Arial" panose="020B0604020202020204" pitchFamily="34" charset="0"/>
                <a:cs typeface="Arial" panose="020B0604020202020204" pitchFamily="34" charset="0"/>
              </a:rPr>
              <a:t>but </a:t>
            </a:r>
            <a:r>
              <a:rPr lang="en-US" sz="1400" b="1" u="sng" dirty="0">
                <a:latin typeface="Arial" panose="020B0604020202020204" pitchFamily="34" charset="0"/>
                <a:cs typeface="Arial" panose="020B0604020202020204" pitchFamily="34" charset="0"/>
              </a:rPr>
              <a:t>first gave their own selves to the Lord, and unto us by the will of God</a:t>
            </a:r>
            <a:r>
              <a:rPr lang="en-US" sz="1400" b="1" dirty="0">
                <a:latin typeface="Arial" panose="020B0604020202020204" pitchFamily="34" charset="0"/>
                <a:cs typeface="Arial" panose="020B0604020202020204" pitchFamily="34" charset="0"/>
              </a:rPr>
              <a:t>.</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Ephesians 4:15-16 NKJV 15 </a:t>
            </a:r>
            <a:r>
              <a:rPr lang="en-US" sz="1400" b="0" dirty="0">
                <a:latin typeface="Arial" panose="020B0604020202020204" pitchFamily="34" charset="0"/>
                <a:cs typeface="Arial" panose="020B0604020202020204" pitchFamily="34" charset="0"/>
              </a:rPr>
              <a:t>but, speaking the truth in love, may grow up in all things into Him who is the head--Christ-- </a:t>
            </a:r>
            <a:r>
              <a:rPr lang="en-US" sz="1400" b="1" dirty="0">
                <a:latin typeface="Arial" panose="020B0604020202020204" pitchFamily="34" charset="0"/>
                <a:cs typeface="Arial" panose="020B0604020202020204" pitchFamily="34" charset="0"/>
              </a:rPr>
              <a:t>16</a:t>
            </a:r>
            <a:r>
              <a:rPr lang="en-US" sz="1400" b="0" dirty="0">
                <a:latin typeface="Arial" panose="020B0604020202020204" pitchFamily="34" charset="0"/>
                <a:cs typeface="Arial" panose="020B0604020202020204" pitchFamily="34" charset="0"/>
              </a:rPr>
              <a:t> from </a:t>
            </a:r>
            <a:r>
              <a:rPr lang="en-US" sz="1400" b="1" dirty="0">
                <a:latin typeface="Arial" panose="020B0604020202020204" pitchFamily="34" charset="0"/>
                <a:cs typeface="Arial" panose="020B0604020202020204" pitchFamily="34" charset="0"/>
              </a:rPr>
              <a:t>whom the whole body</a:t>
            </a:r>
            <a:r>
              <a:rPr lang="en-US" sz="1400" b="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joined and knit together</a:t>
            </a:r>
            <a:r>
              <a:rPr lang="en-US" sz="1400" b="0" dirty="0">
                <a:latin typeface="Arial" panose="020B0604020202020204" pitchFamily="34" charset="0"/>
                <a:cs typeface="Arial" panose="020B0604020202020204" pitchFamily="34" charset="0"/>
              </a:rPr>
              <a:t> by what every joint supplies, </a:t>
            </a:r>
            <a:r>
              <a:rPr lang="en-US" sz="1400" b="1" u="sng" dirty="0">
                <a:latin typeface="Arial" panose="020B0604020202020204" pitchFamily="34" charset="0"/>
                <a:cs typeface="Arial" panose="020B0604020202020204" pitchFamily="34" charset="0"/>
              </a:rPr>
              <a:t>according to the effective working</a:t>
            </a:r>
            <a:r>
              <a:rPr lang="en-US" sz="1400" b="1" u="none"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by </a:t>
            </a:r>
            <a:r>
              <a:rPr lang="en-US" sz="1400" b="1" u="sng" dirty="0">
                <a:latin typeface="Arial" panose="020B0604020202020204" pitchFamily="34" charset="0"/>
                <a:cs typeface="Arial" panose="020B0604020202020204" pitchFamily="34" charset="0"/>
              </a:rPr>
              <a:t>which every part does its share</a:t>
            </a:r>
            <a:r>
              <a:rPr lang="en-US" sz="1400" b="1" dirty="0">
                <a:latin typeface="Arial" panose="020B0604020202020204" pitchFamily="34" charset="0"/>
                <a:cs typeface="Arial" panose="020B0604020202020204" pitchFamily="34" charset="0"/>
              </a:rPr>
              <a:t>,</a:t>
            </a:r>
            <a:r>
              <a:rPr lang="en-US" sz="1400" b="0" dirty="0">
                <a:latin typeface="Arial" panose="020B0604020202020204" pitchFamily="34" charset="0"/>
                <a:cs typeface="Arial" panose="020B0604020202020204" pitchFamily="34" charset="0"/>
              </a:rPr>
              <a:t> causes growth of the body for the edifying of itself in love.</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a:p>
        </p:txBody>
      </p:sp>
      <p:sp>
        <p:nvSpPr>
          <p:cNvPr id="5" name="Date Placeholder 4">
            <a:extLst>
              <a:ext uri="{FF2B5EF4-FFF2-40B4-BE49-F238E27FC236}">
                <a16:creationId xmlns:a16="http://schemas.microsoft.com/office/drawing/2014/main" id="{D4E86B8E-5FDE-78C9-7667-7F3E152C95D5}"/>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418686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
        <p:nvSpPr>
          <p:cNvPr id="5" name="Date Placeholder 4">
            <a:extLst>
              <a:ext uri="{FF2B5EF4-FFF2-40B4-BE49-F238E27FC236}">
                <a16:creationId xmlns:a16="http://schemas.microsoft.com/office/drawing/2014/main" id="{32BDCC59-D88E-AB67-9869-C5831EDC19DC}"/>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117367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
        <p:nvSpPr>
          <p:cNvPr id="5" name="Date Placeholder 4">
            <a:extLst>
              <a:ext uri="{FF2B5EF4-FFF2-40B4-BE49-F238E27FC236}">
                <a16:creationId xmlns:a16="http://schemas.microsoft.com/office/drawing/2014/main" id="{D6D96D5D-FDF4-7E1D-842D-310A92FF9843}"/>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334481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
        <p:nvSpPr>
          <p:cNvPr id="5" name="Date Placeholder 4">
            <a:extLst>
              <a:ext uri="{FF2B5EF4-FFF2-40B4-BE49-F238E27FC236}">
                <a16:creationId xmlns:a16="http://schemas.microsoft.com/office/drawing/2014/main" id="{5795B421-4C9D-A839-119C-D4A3F2076A3D}"/>
              </a:ext>
            </a:extLst>
          </p:cNvPr>
          <p:cNvSpPr>
            <a:spLocks noGrp="1"/>
          </p:cNvSpPr>
          <p:nvPr>
            <p:ph type="dt" idx="1"/>
          </p:nvPr>
        </p:nvSpPr>
        <p:spPr/>
        <p:txBody>
          <a:bodyPr/>
          <a:lstStyle/>
          <a:p>
            <a:r>
              <a:rPr lang="en-US" noProof="0"/>
              <a:t>8/13/2023 PM</a:t>
            </a:r>
          </a:p>
        </p:txBody>
      </p:sp>
    </p:spTree>
    <p:extLst>
      <p:ext uri="{BB962C8B-B14F-4D97-AF65-F5344CB8AC3E}">
        <p14:creationId xmlns:p14="http://schemas.microsoft.com/office/powerpoint/2010/main" val="404808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441" cy="6804025"/>
          </a:xfrm>
          <a:solidFill>
            <a:schemeClr val="bg1">
              <a:lumMod val="85000"/>
            </a:schemeClr>
          </a:solidFill>
        </p:spPr>
        <p:txBody>
          <a:bodyPr tIns="1728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4"/>
            <a:ext cx="6743700" cy="1261295"/>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00300" y="4061040"/>
            <a:ext cx="4935141"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334038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2000"/>
            <a:ext cx="4104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4724916" y="1511250"/>
            <a:ext cx="4104085"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27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226162" y="1511477"/>
            <a:ext cx="2700338"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128662" y="1511475"/>
            <a:ext cx="270033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162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044809" y="1512000"/>
            <a:ext cx="1620441"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3766059" y="1512000"/>
            <a:ext cx="1620441"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5487309" y="1507535"/>
            <a:ext cx="1620441"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208559" y="1507535"/>
            <a:ext cx="1620441"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4"/>
            <a:ext cx="6743700" cy="1261295"/>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00300" y="4061040"/>
            <a:ext cx="4935141"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857760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a:lstStyle>
            <a:lvl1pPr>
              <a:defRPr sz="4500" b="1" spc="-225">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4467225"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00025" lvl="0" indent="-200025"/>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008000"/>
            <a:ext cx="8496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4733914" y="1007251"/>
            <a:ext cx="4095086"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324000" y="1007251"/>
            <a:ext cx="4086086"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016231"/>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4724916" y="1016231"/>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323851" y="1224129"/>
            <a:ext cx="4086086" cy="3587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4734064" y="1224129"/>
            <a:ext cx="4085936" cy="3587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4724914" y="1955731"/>
            <a:ext cx="4085936"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323850" y="1943031"/>
            <a:ext cx="4085936"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028"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892926"/>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3591612" y="432001"/>
            <a:ext cx="5228388" cy="5429050"/>
          </a:xfrm>
        </p:spPr>
        <p:txBody>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324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028"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892926"/>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324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3591612" y="432001"/>
            <a:ext cx="5228388" cy="54290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441" cy="6371351"/>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676775" y="2204792"/>
            <a:ext cx="4467225" cy="1944000"/>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4676775" y="4148861"/>
            <a:ext cx="4467225" cy="1100565"/>
          </a:xfrm>
          <a:solidFill>
            <a:schemeClr val="tx1">
              <a:alpha val="80000"/>
            </a:schemeClr>
          </a:solidFill>
        </p:spPr>
        <p:txBody>
          <a:bodyPr lIns="180000" tIns="180000" rIns="252000" bIns="180000"/>
          <a:lstStyle>
            <a:lvl1pPr marL="0" indent="0" algn="r">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524778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248277" y="2033589"/>
            <a:ext cx="6647447" cy="2790825"/>
          </a:xfrm>
        </p:spPr>
        <p:txBody>
          <a:bodyPr anchor="ctr"/>
          <a:lstStyle>
            <a:lvl1pPr marL="0" indent="0" algn="ctr">
              <a:buNone/>
              <a:defRPr sz="4500"/>
            </a:lvl1pPr>
            <a:lvl2pPr marL="200025"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er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808559" y="1"/>
            <a:ext cx="7335441" cy="6371351"/>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a:lstStyle>
            <a:lvl1pPr>
              <a:defRPr sz="4500" b="1" spc="-225">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1"/>
            <a:ext cx="4467225" cy="1100565"/>
          </a:xfrm>
          <a:solidFill>
            <a:schemeClr val="tx1">
              <a:alpha val="80000"/>
            </a:schemeClr>
          </a:solidFill>
        </p:spPr>
        <p:txBody>
          <a:bodyPr lIns="252000" tIns="180000" rIns="180000" bIns="180000"/>
          <a:lstStyle>
            <a:lvl1pPr marL="0" indent="0" algn="l">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4572000" y="-1"/>
            <a:ext cx="4572000" cy="6371351"/>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333850" y="3802899"/>
            <a:ext cx="3486150" cy="985000"/>
          </a:xfrm>
          <a:solidFill>
            <a:schemeClr val="bg1"/>
          </a:solidFill>
        </p:spPr>
        <p:txBody>
          <a:bodyPr lIns="180000" tIns="180000" rIns="180000" bIns="180000"/>
          <a:lstStyle>
            <a:lvl1pPr algn="r">
              <a:defRPr sz="4500" b="1" spc="-225">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333850" y="4787900"/>
            <a:ext cx="3486150" cy="1162800"/>
          </a:xfrm>
          <a:solidFill>
            <a:schemeClr val="tx1">
              <a:alpha val="80000"/>
            </a:schemeClr>
          </a:solidFill>
        </p:spPr>
        <p:txBody>
          <a:bodyPr lIns="180000" tIns="180000" rIns="180000" bIns="180000"/>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2668686"/>
            <a:ext cx="4104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7011441" y="3700775"/>
            <a:ext cx="1808559"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Tree>
    <p:extLst>
      <p:ext uri="{BB962C8B-B14F-4D97-AF65-F5344CB8AC3E}">
        <p14:creationId xmlns:p14="http://schemas.microsoft.com/office/powerpoint/2010/main" val="1350103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4572000" cy="6371351"/>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838575" y="1869796"/>
            <a:ext cx="4981425" cy="1124345"/>
          </a:xfrm>
          <a:solidFill>
            <a:schemeClr val="bg1">
              <a:lumMod val="95000"/>
            </a:schemeClr>
          </a:solidFill>
        </p:spPr>
        <p:txBody>
          <a:bodyPr lIns="180000" tIns="180000" rIns="180000" bIns="180000"/>
          <a:lstStyle>
            <a:lvl1pPr algn="l">
              <a:defRPr sz="4500" b="1" spc="-225">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838750" y="2994142"/>
            <a:ext cx="4981220" cy="590155"/>
          </a:xfrm>
          <a:solidFill>
            <a:schemeClr val="tx1">
              <a:alpha val="80000"/>
            </a:schemeClr>
          </a:solidFill>
        </p:spPr>
        <p:txBody>
          <a:bodyPr lIns="180000" tIns="180000" rIns="180000" bIns="180000"/>
          <a:lstStyle>
            <a:lvl1pPr marL="0" indent="0" algn="l">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716000" y="3763649"/>
            <a:ext cx="4104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7331869" y="1762069"/>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Tree>
    <p:extLst>
      <p:ext uri="{BB962C8B-B14F-4D97-AF65-F5344CB8AC3E}">
        <p14:creationId xmlns:p14="http://schemas.microsoft.com/office/powerpoint/2010/main" val="384389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324000" y="2307689"/>
            <a:ext cx="4104000" cy="360000"/>
          </a:xfrm>
        </p:spPr>
        <p:txBody>
          <a:bodyPr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324000" y="2815038"/>
            <a:ext cx="4104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4725000" y="2308215"/>
            <a:ext cx="4104000" cy="358775"/>
          </a:xfrm>
        </p:spPr>
        <p:txBody>
          <a:bodyPr/>
          <a:lstStyle>
            <a:lvl1pPr marL="0" indent="0">
              <a:buNone/>
              <a:defRPr sz="18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4724916" y="2812214"/>
            <a:ext cx="4104085"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323851" y="2100317"/>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4724916" y="2100317"/>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Tree>
    <p:extLst>
      <p:ext uri="{BB962C8B-B14F-4D97-AF65-F5344CB8AC3E}">
        <p14:creationId xmlns:p14="http://schemas.microsoft.com/office/powerpoint/2010/main" val="2509955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6371350"/>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572000" y="5359401"/>
            <a:ext cx="4248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077" cy="6804025"/>
          </a:xfrm>
          <a:solidFill>
            <a:schemeClr val="bg1">
              <a:lumMod val="85000"/>
            </a:schemeClr>
          </a:solidFill>
        </p:spPr>
        <p:txBody>
          <a:bodyPr tIns="0"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43650" y="2798354"/>
            <a:ext cx="2800350" cy="1013684"/>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6343650" y="3957705"/>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6343650" y="4306722"/>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6343650" y="4655739"/>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6343650" y="5004756"/>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6343650" y="2685912"/>
            <a:ext cx="280035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7335076" y="6371351"/>
            <a:ext cx="1484923"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7335077"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324000" y="432000"/>
            <a:ext cx="8496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324000" y="1512000"/>
            <a:ext cx="8496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324000" y="6439820"/>
            <a:ext cx="4248000" cy="295062"/>
          </a:xfrm>
          <a:prstGeom prst="rect">
            <a:avLst/>
          </a:prstGeom>
          <a:noFill/>
        </p:spPr>
        <p:txBody>
          <a:bodyPr vert="horz" lIns="0" tIns="0" rIns="0" bIns="0" rtlCol="0" anchor="ctr"/>
          <a:lstStyle>
            <a:lvl1pPr algn="l">
              <a:defRPr sz="9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8820000" y="6371351"/>
            <a:ext cx="324000" cy="432000"/>
          </a:xfrm>
          <a:prstGeom prst="rect">
            <a:avLst/>
          </a:prstGeom>
          <a:solidFill>
            <a:schemeClr val="tx1">
              <a:lumMod val="75000"/>
              <a:lumOff val="25000"/>
            </a:schemeClr>
          </a:solidFill>
        </p:spPr>
        <p:txBody>
          <a:bodyPr vert="horz" lIns="0" tIns="0" rIns="0" bIns="0" rtlCol="0" anchor="ctr"/>
          <a:lstStyle>
            <a:lvl1pPr algn="ctr">
              <a:defRPr sz="9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7682325" y="6467029"/>
            <a:ext cx="790425" cy="291785"/>
          </a:xfrm>
          <a:prstGeom prst="rect">
            <a:avLst/>
          </a:prstGeom>
          <a:noFill/>
        </p:spPr>
        <p:txBody>
          <a:bodyPr wrap="square" tIns="81000" bIns="0" rtlCol="0" anchor="ctr">
            <a:spAutoFit/>
          </a:bodyPr>
          <a:lstStyle/>
          <a:p>
            <a:pPr algn="r">
              <a:lnSpc>
                <a:spcPts val="750"/>
              </a:lnSpc>
            </a:pPr>
            <a:r>
              <a:rPr lang="en-US" sz="1875" b="1" i="0" spc="-75" baseline="0" noProof="0" dirty="0">
                <a:solidFill>
                  <a:schemeClr val="accent1"/>
                </a:solidFill>
                <a:latin typeface="+mj-lt"/>
              </a:rPr>
              <a:t>TREY</a:t>
            </a:r>
            <a:r>
              <a:rPr lang="en-US" sz="1200" b="1" i="0" spc="-75" baseline="0" noProof="0" dirty="0">
                <a:solidFill>
                  <a:schemeClr val="accent1"/>
                </a:solidFill>
                <a:latin typeface="+mj-lt"/>
              </a:rPr>
              <a:t> </a:t>
            </a:r>
            <a:br>
              <a:rPr lang="en-US" sz="1200" b="1" i="0" spc="-75" baseline="0" noProof="0" dirty="0">
                <a:solidFill>
                  <a:schemeClr val="accent1"/>
                </a:solidFill>
                <a:latin typeface="+mj-lt"/>
              </a:rPr>
            </a:br>
            <a:r>
              <a:rPr lang="en-US" sz="900" b="0" i="0" spc="105"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9143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p:titleStyle>
    <p:body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1"/>
            <a:ext cx="8238226" cy="6857999"/>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400300" y="2965540"/>
            <a:ext cx="6743700" cy="945971"/>
          </a:xfrm>
          <a:solidFill>
            <a:schemeClr val="bg1">
              <a:lumMod val="85000"/>
            </a:schemeClr>
          </a:solidFill>
        </p:spPr>
        <p:txBody>
          <a:bodyPr/>
          <a:lstStyle/>
          <a:p>
            <a:r>
              <a:rPr lang="en-US" dirty="0">
                <a:latin typeface="+mn-lt"/>
              </a:rPr>
              <a:t>Being Involved &amp; Committed</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2400300" y="3903030"/>
            <a:ext cx="4935141" cy="435691"/>
          </a:xfrm>
        </p:spPr>
        <p:txBody>
          <a:bodyPr anchor="ctr"/>
          <a:lstStyle/>
          <a:p>
            <a:r>
              <a:rPr lang="en-US" sz="2800" dirty="0"/>
              <a:t>1 Corinthians 15:58</a:t>
            </a:r>
          </a:p>
        </p:txBody>
      </p:sp>
    </p:spTree>
    <p:extLst>
      <p:ext uri="{BB962C8B-B14F-4D97-AF65-F5344CB8AC3E}">
        <p14:creationId xmlns:p14="http://schemas.microsoft.com/office/powerpoint/2010/main" val="3989923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wipe(left)">
                                      <p:cBhvr>
                                        <p:cTn id="11" dur="1000"/>
                                        <p:tgtEl>
                                          <p:spTgt spid="4">
                                            <p:bg/>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lasses on top of a book">
            <a:extLst>
              <a:ext uri="{FF2B5EF4-FFF2-40B4-BE49-F238E27FC236}">
                <a16:creationId xmlns:a16="http://schemas.microsoft.com/office/drawing/2014/main" id="{E627DE64-965E-E880-5F2A-517F7ACACD68}"/>
              </a:ext>
            </a:extLst>
          </p:cNvPr>
          <p:cNvPicPr>
            <a:picLocks noChangeAspect="1"/>
          </p:cNvPicPr>
          <p:nvPr/>
        </p:nvPicPr>
        <p:blipFill>
          <a:blip r:embed="rId3"/>
          <a:stretch>
            <a:fillRect/>
          </a:stretch>
        </p:blipFill>
        <p:spPr>
          <a:xfrm>
            <a:off x="0" y="2594393"/>
            <a:ext cx="3335628" cy="2576476"/>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20685" y="308216"/>
            <a:ext cx="8290222" cy="640668"/>
          </a:xfrm>
        </p:spPr>
        <p:txBody>
          <a:bodyPr anchor="ctr"/>
          <a:lstStyle/>
          <a:p>
            <a:pPr algn="l"/>
            <a:r>
              <a:rPr lang="en-US" sz="4800" i="1" dirty="0">
                <a:latin typeface="+mn-lt"/>
              </a:rPr>
              <a:t>“Therefore…”</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a:xfrm>
            <a:off x="3335628" y="948884"/>
            <a:ext cx="5628068" cy="4782215"/>
          </a:xfrm>
          <a:solidFill>
            <a:schemeClr val="bg1">
              <a:alpha val="80000"/>
            </a:schemeClr>
          </a:solidFill>
        </p:spPr>
        <p:txBody>
          <a:bodyPr/>
          <a:lstStyle/>
          <a:p>
            <a:pPr algn="l">
              <a:spcBef>
                <a:spcPts val="0"/>
              </a:spcBef>
            </a:pPr>
            <a:r>
              <a:rPr lang="en-US" sz="4000" dirty="0">
                <a:solidFill>
                  <a:schemeClr val="tx1"/>
                </a:solidFill>
              </a:rPr>
              <a:t>This word connects verse 58 with what Paul wrote in the content of this chapter – some of the most important themes and truths of God’s word are revealed in this chapter!</a:t>
            </a:r>
            <a:endParaRPr lang="en-US" sz="4000" dirty="0"/>
          </a:p>
          <a:p>
            <a:pPr algn="l">
              <a:spcBef>
                <a:spcPts val="0"/>
              </a:spcBef>
            </a:pPr>
            <a:endParaRPr lang="en-US" sz="3200"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10</a:t>
            </a:fld>
            <a:endParaRPr lang="en-US" dirty="0"/>
          </a:p>
        </p:txBody>
      </p:sp>
    </p:spTree>
    <p:extLst>
      <p:ext uri="{BB962C8B-B14F-4D97-AF65-F5344CB8AC3E}">
        <p14:creationId xmlns:p14="http://schemas.microsoft.com/office/powerpoint/2010/main" val="1415205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1000"/>
                                        <p:tgtEl>
                                          <p:spTgt spid="14">
                                            <p:bg/>
                                          </p:spTgt>
                                        </p:tgtEl>
                                      </p:cBhvr>
                                    </p:animEffect>
                                    <p:anim calcmode="lin" valueType="num">
                                      <p:cBhvr>
                                        <p:cTn id="8" dur="1000" fill="hold"/>
                                        <p:tgtEl>
                                          <p:spTgt spid="14">
                                            <p:bg/>
                                          </p:spTgt>
                                        </p:tgtEl>
                                        <p:attrNameLst>
                                          <p:attrName>ppt_x</p:attrName>
                                        </p:attrNameLst>
                                      </p:cBhvr>
                                      <p:tavLst>
                                        <p:tav tm="0">
                                          <p:val>
                                            <p:strVal val="#ppt_x"/>
                                          </p:val>
                                        </p:tav>
                                        <p:tav tm="100000">
                                          <p:val>
                                            <p:strVal val="#ppt_x"/>
                                          </p:val>
                                        </p:tav>
                                      </p:tavLst>
                                    </p:anim>
                                    <p:anim calcmode="lin" valueType="num">
                                      <p:cBhvr>
                                        <p:cTn id="9" dur="10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lasses on top of a book">
            <a:extLst>
              <a:ext uri="{FF2B5EF4-FFF2-40B4-BE49-F238E27FC236}">
                <a16:creationId xmlns:a16="http://schemas.microsoft.com/office/drawing/2014/main" id="{E627DE64-965E-E880-5F2A-517F7ACACD68}"/>
              </a:ext>
            </a:extLst>
          </p:cNvPr>
          <p:cNvPicPr>
            <a:picLocks noChangeAspect="1"/>
          </p:cNvPicPr>
          <p:nvPr/>
        </p:nvPicPr>
        <p:blipFill rotWithShape="1">
          <a:blip r:embed="rId3"/>
          <a:srcRect l="13910" r="38551" b="1"/>
          <a:stretch/>
        </p:blipFill>
        <p:spPr>
          <a:xfrm>
            <a:off x="20" y="-1"/>
            <a:ext cx="4571980" cy="6371351"/>
          </a:xfrm>
          <a:prstGeom prst="rect">
            <a:avLst/>
          </a:prstGeom>
          <a:no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3155324" y="486650"/>
            <a:ext cx="5684147" cy="1124345"/>
          </a:xfrm>
        </p:spPr>
        <p:txBody>
          <a:bodyPr anchor="ctr">
            <a:noAutofit/>
          </a:bodyPr>
          <a:lstStyle/>
          <a:p>
            <a:r>
              <a:rPr lang="en-US" sz="4800" i="1" dirty="0">
                <a:latin typeface="+mn-lt"/>
              </a:rPr>
              <a:t>“my beloved brethren”</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sz="half" idx="1"/>
          </p:nvPr>
        </p:nvSpPr>
        <p:spPr>
          <a:xfrm>
            <a:off x="4716000" y="1764406"/>
            <a:ext cx="4273454" cy="4606943"/>
          </a:xfrm>
        </p:spPr>
        <p:txBody>
          <a:bodyPr>
            <a:noAutofit/>
          </a:bodyPr>
          <a:lstStyle/>
          <a:p>
            <a:pPr marL="0" indent="0">
              <a:buNone/>
            </a:pPr>
            <a:r>
              <a:rPr lang="en-US" sz="3600" dirty="0"/>
              <a:t>This phrase is a term of endearment that indicates a spiritual relationship and Paul’s love for them </a:t>
            </a:r>
          </a:p>
          <a:p>
            <a:pPr marL="0" indent="0">
              <a:spcBef>
                <a:spcPts val="1200"/>
              </a:spcBef>
              <a:buNone/>
            </a:pPr>
            <a:r>
              <a:rPr lang="en-US" sz="3600" dirty="0"/>
              <a:t>This term identifies those who need to get involved and be committed!</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33"/>
          </p:nvPr>
        </p:nvSpPr>
        <p:spPr>
          <a:xfrm>
            <a:off x="8820000" y="6371351"/>
            <a:ext cx="324000" cy="432000"/>
          </a:xfrm>
        </p:spPr>
        <p:txBody>
          <a:bodyPr anchor="ctr">
            <a:normAutofit/>
          </a:bodyPr>
          <a:lstStyle/>
          <a:p>
            <a:pPr>
              <a:spcAft>
                <a:spcPts val="600"/>
              </a:spcAft>
            </a:pPr>
            <a:fld id="{19B51A1E-902D-48AF-9020-955120F399B6}" type="slidenum">
              <a:rPr lang="en-US" smtClean="0"/>
              <a:pPr>
                <a:spcAft>
                  <a:spcPts val="600"/>
                </a:spcAft>
              </a:pPr>
              <a:t>11</a:t>
            </a:fld>
            <a:endParaRPr lang="en-US"/>
          </a:p>
        </p:txBody>
      </p:sp>
    </p:spTree>
    <p:extLst>
      <p:ext uri="{BB962C8B-B14F-4D97-AF65-F5344CB8AC3E}">
        <p14:creationId xmlns:p14="http://schemas.microsoft.com/office/powerpoint/2010/main" val="2128503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lasses on top of a book">
            <a:extLst>
              <a:ext uri="{FF2B5EF4-FFF2-40B4-BE49-F238E27FC236}">
                <a16:creationId xmlns:a16="http://schemas.microsoft.com/office/drawing/2014/main" id="{E627DE64-965E-E880-5F2A-517F7ACACD68}"/>
              </a:ext>
            </a:extLst>
          </p:cNvPr>
          <p:cNvPicPr>
            <a:picLocks noChangeAspect="1"/>
          </p:cNvPicPr>
          <p:nvPr/>
        </p:nvPicPr>
        <p:blipFill>
          <a:blip r:embed="rId3"/>
          <a:stretch>
            <a:fillRect/>
          </a:stretch>
        </p:blipFill>
        <p:spPr>
          <a:xfrm>
            <a:off x="0" y="2594393"/>
            <a:ext cx="3335628" cy="2576476"/>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20685" y="308216"/>
            <a:ext cx="8290222" cy="640668"/>
          </a:xfrm>
        </p:spPr>
        <p:txBody>
          <a:bodyPr anchor="ctr"/>
          <a:lstStyle/>
          <a:p>
            <a:pPr algn="l"/>
            <a:r>
              <a:rPr lang="en-US" sz="4800" i="1" dirty="0">
                <a:latin typeface="+mn-lt"/>
              </a:rPr>
              <a:t>“be ye </a:t>
            </a:r>
            <a:r>
              <a:rPr lang="en-US" sz="4800" i="1" dirty="0" err="1">
                <a:latin typeface="+mn-lt"/>
              </a:rPr>
              <a:t>stedfast</a:t>
            </a:r>
            <a:r>
              <a:rPr lang="en-US" sz="4800" i="1" dirty="0">
                <a:latin typeface="+mn-lt"/>
              </a:rPr>
              <a:t>, </a:t>
            </a:r>
            <a:r>
              <a:rPr lang="en-US" sz="4800" i="1" dirty="0" err="1">
                <a:latin typeface="+mn-lt"/>
              </a:rPr>
              <a:t>unmoveable</a:t>
            </a:r>
            <a:r>
              <a:rPr lang="en-US" sz="4800" i="1" dirty="0">
                <a:latin typeface="+mn-lt"/>
              </a:rPr>
              <a:t>”</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a:xfrm>
            <a:off x="3335628" y="948885"/>
            <a:ext cx="5484372" cy="5854466"/>
          </a:xfrm>
          <a:solidFill>
            <a:schemeClr val="bg1">
              <a:alpha val="80000"/>
            </a:schemeClr>
          </a:solidFill>
        </p:spPr>
        <p:txBody>
          <a:bodyPr/>
          <a:lstStyle/>
          <a:p>
            <a:pPr algn="l">
              <a:spcBef>
                <a:spcPts val="0"/>
              </a:spcBef>
            </a:pPr>
            <a:r>
              <a:rPr lang="en-US" sz="3200" dirty="0">
                <a:solidFill>
                  <a:schemeClr val="tx1"/>
                </a:solidFill>
              </a:rPr>
              <a:t>These words indicate a character trait of strong conviction, which is necessary for one to be fully involved – 1 Cor. 15:1-2</a:t>
            </a:r>
          </a:p>
          <a:p>
            <a:pPr algn="l">
              <a:spcBef>
                <a:spcPts val="1200"/>
              </a:spcBef>
            </a:pPr>
            <a:r>
              <a:rPr lang="en-US" sz="3200" dirty="0">
                <a:solidFill>
                  <a:schemeClr val="tx1"/>
                </a:solidFill>
              </a:rPr>
              <a:t>A strong faith is essential to being an enduring worker for the Lord’s cause – Rom. 4:20</a:t>
            </a:r>
          </a:p>
          <a:p>
            <a:pPr algn="l">
              <a:spcBef>
                <a:spcPts val="1200"/>
              </a:spcBef>
            </a:pPr>
            <a:r>
              <a:rPr lang="en-US" sz="3200" dirty="0">
                <a:solidFill>
                  <a:schemeClr val="tx1"/>
                </a:solidFill>
              </a:rPr>
              <a:t>Those who work the hardest and are the most dependable and are those who have the deepest faith!</a:t>
            </a:r>
            <a:endParaRPr lang="en-US" sz="3200"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12</a:t>
            </a:fld>
            <a:endParaRPr lang="en-US" dirty="0"/>
          </a:p>
        </p:txBody>
      </p:sp>
    </p:spTree>
    <p:extLst>
      <p:ext uri="{BB962C8B-B14F-4D97-AF65-F5344CB8AC3E}">
        <p14:creationId xmlns:p14="http://schemas.microsoft.com/office/powerpoint/2010/main" val="1691651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1000"/>
                                        <p:tgtEl>
                                          <p:spTgt spid="14">
                                            <p:bg/>
                                          </p:spTgt>
                                        </p:tgtEl>
                                      </p:cBhvr>
                                    </p:animEffect>
                                    <p:anim calcmode="lin" valueType="num">
                                      <p:cBhvr>
                                        <p:cTn id="8" dur="1000" fill="hold"/>
                                        <p:tgtEl>
                                          <p:spTgt spid="14">
                                            <p:bg/>
                                          </p:spTgt>
                                        </p:tgtEl>
                                        <p:attrNameLst>
                                          <p:attrName>ppt_x</p:attrName>
                                        </p:attrNameLst>
                                      </p:cBhvr>
                                      <p:tavLst>
                                        <p:tav tm="0">
                                          <p:val>
                                            <p:strVal val="#ppt_x"/>
                                          </p:val>
                                        </p:tav>
                                        <p:tav tm="100000">
                                          <p:val>
                                            <p:strVal val="#ppt_x"/>
                                          </p:val>
                                        </p:tav>
                                      </p:tavLst>
                                    </p:anim>
                                    <p:anim calcmode="lin" valueType="num">
                                      <p:cBhvr>
                                        <p:cTn id="9" dur="10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1000"/>
                                        <p:tgtEl>
                                          <p:spTgt spid="14">
                                            <p:txEl>
                                              <p:pRg st="2" end="2"/>
                                            </p:txEl>
                                          </p:spTgt>
                                        </p:tgtEl>
                                      </p:cBhvr>
                                    </p:animEffect>
                                    <p:anim calcmode="lin" valueType="num">
                                      <p:cBhvr>
                                        <p:cTn id="29"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Woodworker measuring board">
            <a:extLst>
              <a:ext uri="{FF2B5EF4-FFF2-40B4-BE49-F238E27FC236}">
                <a16:creationId xmlns:a16="http://schemas.microsoft.com/office/drawing/2014/main" id="{C9FB64BE-744E-8D86-017D-4120855257E5}"/>
              </a:ext>
            </a:extLst>
          </p:cNvPr>
          <p:cNvPicPr>
            <a:picLocks noChangeAspect="1"/>
          </p:cNvPicPr>
          <p:nvPr/>
        </p:nvPicPr>
        <p:blipFill rotWithShape="1">
          <a:blip r:embed="rId3"/>
          <a:srcRect l="43550" r="8551" b="1"/>
          <a:stretch/>
        </p:blipFill>
        <p:spPr>
          <a:xfrm>
            <a:off x="20" y="-1"/>
            <a:ext cx="4571980" cy="6858001"/>
          </a:xfrm>
          <a:prstGeom prst="rect">
            <a:avLst/>
          </a:prstGeom>
          <a:no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3838750" y="372726"/>
            <a:ext cx="4981425" cy="786373"/>
          </a:xfrm>
        </p:spPr>
        <p:txBody>
          <a:bodyPr anchor="ctr">
            <a:normAutofit fontScale="90000"/>
          </a:bodyPr>
          <a:lstStyle/>
          <a:p>
            <a:r>
              <a:rPr lang="en-US" sz="4800" i="1" dirty="0">
                <a:latin typeface="+mn-lt"/>
              </a:rPr>
              <a:t>“always…”</a:t>
            </a:r>
          </a:p>
        </p:txBody>
      </p:sp>
      <p:sp>
        <p:nvSpPr>
          <p:cNvPr id="19" name="Content Placeholder 4">
            <a:extLst>
              <a:ext uri="{FF2B5EF4-FFF2-40B4-BE49-F238E27FC236}">
                <a16:creationId xmlns:a16="http://schemas.microsoft.com/office/drawing/2014/main" id="{CC966541-4260-AA11-3D79-A87CD5419815}"/>
              </a:ext>
            </a:extLst>
          </p:cNvPr>
          <p:cNvSpPr>
            <a:spLocks noGrp="1"/>
          </p:cNvSpPr>
          <p:nvPr>
            <p:ph sz="half" idx="1"/>
          </p:nvPr>
        </p:nvSpPr>
        <p:spPr>
          <a:xfrm>
            <a:off x="4700789" y="1416676"/>
            <a:ext cx="4327301" cy="5267459"/>
          </a:xfrm>
        </p:spPr>
        <p:txBody>
          <a:bodyPr/>
          <a:lstStyle/>
          <a:p>
            <a:pPr marL="0" indent="0">
              <a:buNone/>
            </a:pPr>
            <a:r>
              <a:rPr lang="en-US" sz="3200" dirty="0"/>
              <a:t>This word indicates the constancy of our involvement and commitment in the Lord’s work</a:t>
            </a:r>
          </a:p>
          <a:p>
            <a:pPr marL="0" indent="0">
              <a:spcBef>
                <a:spcPts val="1200"/>
              </a:spcBef>
              <a:buNone/>
            </a:pPr>
            <a:r>
              <a:rPr lang="en-US" sz="3200" dirty="0"/>
              <a:t>Being a Christians is a lifelong effort – not an on and off again hobby</a:t>
            </a:r>
          </a:p>
          <a:p>
            <a:pPr marL="0" indent="0">
              <a:spcBef>
                <a:spcPts val="1200"/>
              </a:spcBef>
              <a:buNone/>
            </a:pPr>
            <a:r>
              <a:rPr lang="en-US" sz="3200" dirty="0"/>
              <a:t>We must </a:t>
            </a:r>
            <a:r>
              <a:rPr lang="en-US" sz="3200" b="1" i="1" dirty="0"/>
              <a:t>“continue in the faith, grounded and  steadfast” </a:t>
            </a:r>
            <a:r>
              <a:rPr lang="en-US" sz="3200" dirty="0"/>
              <a:t>– Col. 1:21-23</a:t>
            </a:r>
          </a:p>
          <a:p>
            <a:pPr marL="0" indent="0">
              <a:buNone/>
            </a:pPr>
            <a:endParaRPr lang="en-US" sz="3200" dirty="0"/>
          </a:p>
          <a:p>
            <a:pPr marL="0" indent="0">
              <a:buNone/>
            </a:pPr>
            <a:endParaRPr lang="en-US" sz="3200"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33"/>
          </p:nvPr>
        </p:nvSpPr>
        <p:spPr>
          <a:xfrm>
            <a:off x="8820000" y="6371351"/>
            <a:ext cx="324000" cy="432000"/>
          </a:xfrm>
        </p:spPr>
        <p:txBody>
          <a:bodyPr anchor="ctr">
            <a:normAutofit/>
          </a:bodyPr>
          <a:lstStyle/>
          <a:p>
            <a:pPr>
              <a:spcAft>
                <a:spcPts val="600"/>
              </a:spcAft>
            </a:pPr>
            <a:fld id="{19B51A1E-902D-48AF-9020-955120F399B6}" type="slidenum">
              <a:rPr lang="en-US" smtClean="0"/>
              <a:pPr>
                <a:spcAft>
                  <a:spcPts val="600"/>
                </a:spcAft>
              </a:pPr>
              <a:t>13</a:t>
            </a:fld>
            <a:endParaRPr lang="en-US"/>
          </a:p>
        </p:txBody>
      </p:sp>
    </p:spTree>
    <p:extLst>
      <p:ext uri="{BB962C8B-B14F-4D97-AF65-F5344CB8AC3E}">
        <p14:creationId xmlns:p14="http://schemas.microsoft.com/office/powerpoint/2010/main" val="800723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Woodworker measuring board">
            <a:extLst>
              <a:ext uri="{FF2B5EF4-FFF2-40B4-BE49-F238E27FC236}">
                <a16:creationId xmlns:a16="http://schemas.microsoft.com/office/drawing/2014/main" id="{C9FB64BE-744E-8D86-017D-4120855257E5}"/>
              </a:ext>
            </a:extLst>
          </p:cNvPr>
          <p:cNvPicPr>
            <a:picLocks noChangeAspect="1"/>
          </p:cNvPicPr>
          <p:nvPr/>
        </p:nvPicPr>
        <p:blipFill rotWithShape="1">
          <a:blip r:embed="rId3"/>
          <a:srcRect l="43550" r="8551" b="1"/>
          <a:stretch/>
        </p:blipFill>
        <p:spPr>
          <a:xfrm>
            <a:off x="4616645" y="-6226"/>
            <a:ext cx="4571980" cy="6864226"/>
          </a:xfrm>
          <a:prstGeom prst="rect">
            <a:avLst/>
          </a:prstGeom>
          <a:no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219786" y="189105"/>
            <a:ext cx="5897679" cy="1394996"/>
          </a:xfrm>
        </p:spPr>
        <p:txBody>
          <a:bodyPr anchor="ctr">
            <a:noAutofit/>
          </a:bodyPr>
          <a:lstStyle/>
          <a:p>
            <a:r>
              <a:rPr lang="en-US" sz="4800" i="1" dirty="0">
                <a:latin typeface="+mn-lt"/>
              </a:rPr>
              <a:t>“abounding in the work of the Lord”</a:t>
            </a:r>
          </a:p>
        </p:txBody>
      </p:sp>
      <p:sp>
        <p:nvSpPr>
          <p:cNvPr id="19" name="Content Placeholder 4">
            <a:extLst>
              <a:ext uri="{FF2B5EF4-FFF2-40B4-BE49-F238E27FC236}">
                <a16:creationId xmlns:a16="http://schemas.microsoft.com/office/drawing/2014/main" id="{CC966541-4260-AA11-3D79-A87CD5419815}"/>
              </a:ext>
            </a:extLst>
          </p:cNvPr>
          <p:cNvSpPr>
            <a:spLocks noGrp="1"/>
          </p:cNvSpPr>
          <p:nvPr>
            <p:ph sz="half" idx="1"/>
          </p:nvPr>
        </p:nvSpPr>
        <p:spPr>
          <a:xfrm>
            <a:off x="290207" y="1702158"/>
            <a:ext cx="4237149" cy="4990907"/>
          </a:xfrm>
        </p:spPr>
        <p:txBody>
          <a:bodyPr/>
          <a:lstStyle/>
          <a:p>
            <a:pPr marL="0" indent="0">
              <a:buNone/>
            </a:pPr>
            <a:r>
              <a:rPr lang="en-US" sz="3200" dirty="0"/>
              <a:t>This word has the idea of being in excess or to exceed or excel</a:t>
            </a:r>
          </a:p>
          <a:p>
            <a:pPr marL="0" indent="0">
              <a:spcBef>
                <a:spcPts val="1200"/>
              </a:spcBef>
              <a:buNone/>
            </a:pPr>
            <a:r>
              <a:rPr lang="en-US" sz="3200" dirty="0"/>
              <a:t>It demonstrates the level of involvement and commitment necessary</a:t>
            </a:r>
          </a:p>
          <a:p>
            <a:pPr>
              <a:spcBef>
                <a:spcPts val="0"/>
              </a:spcBef>
              <a:buFont typeface="Wingdings" panose="05000000000000000000" pitchFamily="2" charset="2"/>
              <a:buChar char="§"/>
            </a:pPr>
            <a:r>
              <a:rPr lang="en-US" sz="2800" dirty="0"/>
              <a:t> 1 Thess. 3:12; 4:1 </a:t>
            </a:r>
          </a:p>
          <a:p>
            <a:pPr marL="0" indent="0">
              <a:spcBef>
                <a:spcPts val="1200"/>
              </a:spcBef>
              <a:buNone/>
            </a:pPr>
            <a:r>
              <a:rPr lang="en-US" sz="3200" dirty="0"/>
              <a:t>Christians must be fully and completely involved and committed to God’s work – 2 Peter 1:8</a:t>
            </a:r>
            <a:br>
              <a:rPr lang="en-US" sz="3200" dirty="0"/>
            </a:br>
            <a:endParaRPr lang="en-US" sz="3200"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33"/>
          </p:nvPr>
        </p:nvSpPr>
        <p:spPr>
          <a:xfrm>
            <a:off x="8820000" y="6371351"/>
            <a:ext cx="324000" cy="432000"/>
          </a:xfrm>
        </p:spPr>
        <p:txBody>
          <a:bodyPr anchor="ctr">
            <a:normAutofit/>
          </a:bodyPr>
          <a:lstStyle/>
          <a:p>
            <a:pPr>
              <a:spcAft>
                <a:spcPts val="600"/>
              </a:spcAft>
            </a:pPr>
            <a:fld id="{19B51A1E-902D-48AF-9020-955120F399B6}" type="slidenum">
              <a:rPr lang="en-US" smtClean="0"/>
              <a:pPr>
                <a:spcAft>
                  <a:spcPts val="600"/>
                </a:spcAft>
              </a:pPr>
              <a:t>14</a:t>
            </a:fld>
            <a:endParaRPr lang="en-US"/>
          </a:p>
        </p:txBody>
      </p:sp>
    </p:spTree>
    <p:extLst>
      <p:ext uri="{BB962C8B-B14F-4D97-AF65-F5344CB8AC3E}">
        <p14:creationId xmlns:p14="http://schemas.microsoft.com/office/powerpoint/2010/main" val="350538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Effect transition="in" filter="fade">
                                      <p:cBhvr>
                                        <p:cTn id="14" dur="1000"/>
                                        <p:tgtEl>
                                          <p:spTgt spid="19">
                                            <p:txEl>
                                              <p:pRg st="1" end="1"/>
                                            </p:txEl>
                                          </p:spTgt>
                                        </p:tgtEl>
                                      </p:cBhvr>
                                    </p:animEffect>
                                    <p:anim calcmode="lin" valueType="num">
                                      <p:cBhvr>
                                        <p:cTn id="1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1000"/>
                                        <p:tgtEl>
                                          <p:spTgt spid="19">
                                            <p:txEl>
                                              <p:pRg st="2" end="2"/>
                                            </p:txEl>
                                          </p:spTgt>
                                        </p:tgtEl>
                                      </p:cBhvr>
                                    </p:animEffect>
                                    <p:anim calcmode="lin" valueType="num">
                                      <p:cBhvr>
                                        <p:cTn id="2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animEffect transition="in" filter="fade">
                                      <p:cBhvr>
                                        <p:cTn id="26" dur="1000"/>
                                        <p:tgtEl>
                                          <p:spTgt spid="19">
                                            <p:txEl>
                                              <p:pRg st="3" end="3"/>
                                            </p:txEl>
                                          </p:spTgt>
                                        </p:tgtEl>
                                      </p:cBhvr>
                                    </p:animEffect>
                                    <p:anim calcmode="lin" valueType="num">
                                      <p:cBhvr>
                                        <p:cTn id="27"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Hammer hitting nail">
            <a:extLst>
              <a:ext uri="{FF2B5EF4-FFF2-40B4-BE49-F238E27FC236}">
                <a16:creationId xmlns:a16="http://schemas.microsoft.com/office/drawing/2014/main" id="{93B41FC8-0C44-D079-BDA7-4541062741B6}"/>
              </a:ext>
            </a:extLst>
          </p:cNvPr>
          <p:cNvPicPr>
            <a:picLocks noChangeAspect="1"/>
          </p:cNvPicPr>
          <p:nvPr/>
        </p:nvPicPr>
        <p:blipFill rotWithShape="1">
          <a:blip r:embed="rId3"/>
          <a:srcRect r="1" b="7328"/>
          <a:stretch/>
        </p:blipFill>
        <p:spPr>
          <a:xfrm>
            <a:off x="0" y="-9659"/>
            <a:ext cx="4571980" cy="6371351"/>
          </a:xfrm>
          <a:prstGeom prst="rect">
            <a:avLst/>
          </a:prstGeom>
          <a:no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957588" y="154546"/>
            <a:ext cx="6862411" cy="1468191"/>
          </a:xfrm>
        </p:spPr>
        <p:txBody>
          <a:bodyPr anchor="ctr">
            <a:noAutofit/>
          </a:bodyPr>
          <a:lstStyle/>
          <a:p>
            <a:r>
              <a:rPr lang="en-US" sz="4800" i="1" dirty="0">
                <a:latin typeface="+mn-lt"/>
              </a:rPr>
              <a:t>“</a:t>
            </a:r>
            <a:r>
              <a:rPr lang="en-US" sz="4800" i="1" u="none" strike="noStrike" baseline="0" dirty="0">
                <a:latin typeface="+mn-lt"/>
                <a:cs typeface="Arial" panose="020B0604020202020204" pitchFamily="34" charset="0"/>
              </a:rPr>
              <a:t>forasmuch as ye know that your </a:t>
            </a:r>
            <a:r>
              <a:rPr lang="en-US" sz="4800" i="1" u="none" strike="noStrike" baseline="0" dirty="0" err="1">
                <a:latin typeface="+mn-lt"/>
                <a:cs typeface="Arial" panose="020B0604020202020204" pitchFamily="34" charset="0"/>
              </a:rPr>
              <a:t>labour</a:t>
            </a:r>
            <a:r>
              <a:rPr lang="en-US" sz="4800" i="1" u="none" strike="noStrike" baseline="0" dirty="0">
                <a:latin typeface="+mn-lt"/>
                <a:cs typeface="Arial" panose="020B0604020202020204" pitchFamily="34" charset="0"/>
              </a:rPr>
              <a:t> is not in vain </a:t>
            </a:r>
            <a:r>
              <a:rPr lang="en-US" sz="4800" i="1" dirty="0">
                <a:latin typeface="+mn-lt"/>
              </a:rPr>
              <a:t>”</a:t>
            </a:r>
          </a:p>
        </p:txBody>
      </p:sp>
      <p:sp>
        <p:nvSpPr>
          <p:cNvPr id="15" name="Content Placeholder 4">
            <a:extLst>
              <a:ext uri="{FF2B5EF4-FFF2-40B4-BE49-F238E27FC236}">
                <a16:creationId xmlns:a16="http://schemas.microsoft.com/office/drawing/2014/main" id="{6411DC73-2C09-26C5-2CEE-B6E37230DC6D}"/>
              </a:ext>
            </a:extLst>
          </p:cNvPr>
          <p:cNvSpPr>
            <a:spLocks noGrp="1"/>
          </p:cNvSpPr>
          <p:nvPr>
            <p:ph sz="half" idx="1"/>
          </p:nvPr>
        </p:nvSpPr>
        <p:spPr>
          <a:xfrm>
            <a:off x="4716000" y="1764405"/>
            <a:ext cx="4104000" cy="4939049"/>
          </a:xfrm>
        </p:spPr>
        <p:txBody>
          <a:bodyPr/>
          <a:lstStyle/>
          <a:p>
            <a:pPr marL="0" indent="0">
              <a:buNone/>
            </a:pPr>
            <a:r>
              <a:rPr lang="en-US" sz="3200" dirty="0"/>
              <a:t>Being involved and committed will bring about much good</a:t>
            </a:r>
          </a:p>
          <a:p>
            <a:pPr marL="0" indent="0">
              <a:spcBef>
                <a:spcPts val="1200"/>
              </a:spcBef>
              <a:buNone/>
            </a:pPr>
            <a:r>
              <a:rPr lang="en-US" sz="3200" dirty="0"/>
              <a:t>This effort is not one without reward – the reward will be eternal</a:t>
            </a:r>
          </a:p>
          <a:p>
            <a:pPr marL="0" indent="0">
              <a:spcBef>
                <a:spcPts val="1200"/>
              </a:spcBef>
              <a:buNone/>
            </a:pPr>
            <a:r>
              <a:rPr lang="en-US" sz="3200" dirty="0"/>
              <a:t>We are assured of this reward for the stated reason Paul gives </a:t>
            </a:r>
          </a:p>
          <a:p>
            <a:pPr marL="0" indent="0">
              <a:spcBef>
                <a:spcPts val="1200"/>
              </a:spcBef>
              <a:buNone/>
            </a:pPr>
            <a:r>
              <a:rPr lang="en-US" sz="3200" b="1" dirty="0">
                <a:solidFill>
                  <a:srgbClr val="FF0000"/>
                </a:solidFill>
              </a:rPr>
              <a:t>BECAUSE…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33"/>
          </p:nvPr>
        </p:nvSpPr>
        <p:spPr>
          <a:xfrm>
            <a:off x="8820000" y="6371351"/>
            <a:ext cx="324000" cy="432000"/>
          </a:xfrm>
        </p:spPr>
        <p:txBody>
          <a:bodyPr anchor="ctr">
            <a:normAutofit/>
          </a:bodyPr>
          <a:lstStyle/>
          <a:p>
            <a:pPr>
              <a:spcAft>
                <a:spcPts val="600"/>
              </a:spcAft>
            </a:pPr>
            <a:fld id="{19B51A1E-902D-48AF-9020-955120F399B6}" type="slidenum">
              <a:rPr lang="en-US" smtClean="0"/>
              <a:pPr>
                <a:spcAft>
                  <a:spcPts val="600"/>
                </a:spcAft>
              </a:pPr>
              <a:t>15</a:t>
            </a:fld>
            <a:endParaRPr lang="en-US"/>
          </a:p>
        </p:txBody>
      </p:sp>
    </p:spTree>
    <p:extLst>
      <p:ext uri="{BB962C8B-B14F-4D97-AF65-F5344CB8AC3E}">
        <p14:creationId xmlns:p14="http://schemas.microsoft.com/office/powerpoint/2010/main" val="3721306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wipe(left)">
                                      <p:cBhvr>
                                        <p:cTn id="28"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http://www.kingjamesbibleonline.org/images/king-james-bible.png">
            <a:extLst>
              <a:ext uri="{FF2B5EF4-FFF2-40B4-BE49-F238E27FC236}">
                <a16:creationId xmlns:a16="http://schemas.microsoft.com/office/drawing/2014/main" id="{8D24F082-F970-95AE-20A5-16241DF89F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14" r="35803" b="-2"/>
          <a:stretch/>
        </p:blipFill>
        <p:spPr bwMode="auto">
          <a:xfrm>
            <a:off x="-41902" y="-154547"/>
            <a:ext cx="4766818" cy="4237149"/>
          </a:xfrm>
          <a:prstGeom prst="rect">
            <a:avLst/>
          </a:prstGeom>
          <a:solidFill>
            <a:schemeClr val="bg2"/>
          </a:solid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3618963" y="340935"/>
            <a:ext cx="4627213" cy="809351"/>
          </a:xfrm>
          <a:solidFill>
            <a:schemeClr val="bg2"/>
          </a:solidFill>
        </p:spPr>
        <p:txBody>
          <a:bodyPr anchor="ctr">
            <a:noAutofit/>
          </a:bodyPr>
          <a:lstStyle/>
          <a:p>
            <a:r>
              <a:rPr lang="en-US" sz="4800" i="1" dirty="0">
                <a:latin typeface="+mn-lt"/>
              </a:rPr>
              <a:t>  “in the Lord.”</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33"/>
          </p:nvPr>
        </p:nvSpPr>
        <p:spPr>
          <a:xfrm>
            <a:off x="8820000" y="6371351"/>
            <a:ext cx="324000" cy="432000"/>
          </a:xfrm>
        </p:spPr>
        <p:txBody>
          <a:bodyPr anchor="ctr">
            <a:normAutofit/>
          </a:bodyPr>
          <a:lstStyle/>
          <a:p>
            <a:pPr>
              <a:spcAft>
                <a:spcPts val="600"/>
              </a:spcAft>
            </a:pPr>
            <a:fld id="{19B51A1E-902D-48AF-9020-955120F399B6}" type="slidenum">
              <a:rPr lang="en-US" smtClean="0"/>
              <a:pPr>
                <a:spcAft>
                  <a:spcPts val="600"/>
                </a:spcAft>
              </a:pPr>
              <a:t>16</a:t>
            </a:fld>
            <a:endParaRPr lang="en-US"/>
          </a:p>
        </p:txBody>
      </p:sp>
      <p:sp>
        <p:nvSpPr>
          <p:cNvPr id="14" name="Text Placeholder 13">
            <a:extLst>
              <a:ext uri="{FF2B5EF4-FFF2-40B4-BE49-F238E27FC236}">
                <a16:creationId xmlns:a16="http://schemas.microsoft.com/office/drawing/2014/main" id="{F278402B-CA7D-4F5B-B3FA-ED74AB3CFB6C}"/>
              </a:ext>
            </a:extLst>
          </p:cNvPr>
          <p:cNvSpPr>
            <a:spLocks noGrp="1"/>
          </p:cNvSpPr>
          <p:nvPr>
            <p:ph sz="quarter" idx="4"/>
          </p:nvPr>
        </p:nvSpPr>
        <p:spPr>
          <a:xfrm>
            <a:off x="4890241" y="1426825"/>
            <a:ext cx="4086334" cy="5376526"/>
          </a:xfrm>
        </p:spPr>
        <p:txBody>
          <a:bodyPr>
            <a:normAutofit/>
          </a:bodyPr>
          <a:lstStyle/>
          <a:p>
            <a:pPr marL="0" indent="0">
              <a:buNone/>
            </a:pPr>
            <a:r>
              <a:rPr lang="en-US" sz="3600" dirty="0"/>
              <a:t>Our </a:t>
            </a:r>
            <a:r>
              <a:rPr lang="en-US" sz="3600" b="1" i="1" dirty="0"/>
              <a:t>“labor” </a:t>
            </a:r>
            <a:r>
              <a:rPr lang="en-US" sz="3600" dirty="0"/>
              <a:t>is based solely and rest on the fact of Jesus’ resurrection, which gives it divine credibility, validity and permanence, thus </a:t>
            </a:r>
            <a:r>
              <a:rPr lang="en-US" sz="3600" b="1" i="1" dirty="0"/>
              <a:t>“in the Lord” </a:t>
            </a:r>
          </a:p>
          <a:p>
            <a:pPr marL="0" indent="0">
              <a:buNone/>
            </a:pPr>
            <a:r>
              <a:rPr lang="en-US" sz="3600" dirty="0"/>
              <a:t>Without it, our labor </a:t>
            </a:r>
            <a:r>
              <a:rPr lang="en-US" sz="3600"/>
              <a:t>is vain!</a:t>
            </a:r>
            <a:endParaRPr lang="en-US" sz="3600" dirty="0"/>
          </a:p>
          <a:p>
            <a:pPr marL="0" indent="0">
              <a:buNone/>
            </a:pPr>
            <a:endParaRPr lang="en-US" sz="3600" b="1" i="1" dirty="0"/>
          </a:p>
        </p:txBody>
      </p:sp>
      <p:sp>
        <p:nvSpPr>
          <p:cNvPr id="6" name="TextBox 5">
            <a:extLst>
              <a:ext uri="{FF2B5EF4-FFF2-40B4-BE49-F238E27FC236}">
                <a16:creationId xmlns:a16="http://schemas.microsoft.com/office/drawing/2014/main" id="{1FD282B8-250E-9471-E1A2-941778F6A858}"/>
              </a:ext>
            </a:extLst>
          </p:cNvPr>
          <p:cNvSpPr txBox="1"/>
          <p:nvPr/>
        </p:nvSpPr>
        <p:spPr>
          <a:xfrm>
            <a:off x="502277" y="3100745"/>
            <a:ext cx="3889420" cy="3416320"/>
          </a:xfrm>
          <a:prstGeom prst="rect">
            <a:avLst/>
          </a:prstGeom>
          <a:solidFill>
            <a:schemeClr val="bg1">
              <a:lumMod val="85000"/>
            </a:schemeClr>
          </a:solidFill>
        </p:spPr>
        <p:txBody>
          <a:bodyPr wrap="square" rtlCol="0" anchor="ctr">
            <a:spAutoFit/>
          </a:bodyPr>
          <a:lstStyle/>
          <a:p>
            <a:pPr algn="ctr"/>
            <a:r>
              <a:rPr lang="en-US" sz="5400" b="1" dirty="0"/>
              <a:t>Are you involved and committed?</a:t>
            </a:r>
          </a:p>
        </p:txBody>
      </p:sp>
    </p:spTree>
    <p:extLst>
      <p:ext uri="{BB962C8B-B14F-4D97-AF65-F5344CB8AC3E}">
        <p14:creationId xmlns:p14="http://schemas.microsoft.com/office/powerpoint/2010/main" val="1384025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24000" y="527799"/>
            <a:ext cx="4685849" cy="5740520"/>
          </a:xfrm>
        </p:spPr>
        <p:txBody>
          <a:bodyPr anchor="t"/>
          <a:lstStyle/>
          <a:p>
            <a:pPr marL="0" indent="0" algn="ctr">
              <a:buNone/>
            </a:pPr>
            <a:r>
              <a:rPr lang="en-US" sz="4000" b="1" i="1" dirty="0"/>
              <a:t>“Therefore, my beloved brethren, be ye </a:t>
            </a:r>
            <a:r>
              <a:rPr lang="en-US" sz="4000" b="1" i="1" dirty="0" err="1"/>
              <a:t>stedfast</a:t>
            </a:r>
            <a:r>
              <a:rPr lang="en-US" sz="4000" b="1" i="1" dirty="0"/>
              <a:t>, </a:t>
            </a:r>
            <a:r>
              <a:rPr lang="en-US" sz="4000" b="1" i="1" dirty="0" err="1"/>
              <a:t>unmoveable</a:t>
            </a:r>
            <a:r>
              <a:rPr lang="en-US" sz="4000" b="1" i="1" dirty="0"/>
              <a:t>, always abounding in the work of the Lord, forasmuch as ye know that your </a:t>
            </a:r>
            <a:r>
              <a:rPr lang="en-US" sz="4000" b="1" i="1" dirty="0" err="1"/>
              <a:t>labour</a:t>
            </a:r>
            <a:r>
              <a:rPr lang="en-US" sz="4000" b="1" i="1" dirty="0"/>
              <a:t> is not in vain in the Lord”</a:t>
            </a:r>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7011441" y="3623306"/>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a:t>About Us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333849" y="4787900"/>
            <a:ext cx="3810149" cy="1162800"/>
          </a:xfrm>
        </p:spPr>
        <p:txBody>
          <a:bodyPr anchor="ctr"/>
          <a:lstStyle/>
          <a:p>
            <a:pPr algn="ctr"/>
            <a:r>
              <a:rPr lang="en-US" sz="2400" dirty="0"/>
              <a:t>1 Corinthians 15:58, KJV</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17</a:t>
            </a:fld>
            <a:endParaRPr lang="en-US" dirty="0"/>
          </a:p>
        </p:txBody>
      </p:sp>
      <p:pic>
        <p:nvPicPr>
          <p:cNvPr id="17" name="Picture Placeholder 23" descr="A picture containing person holding a hard hat">
            <a:extLst>
              <a:ext uri="{FF2B5EF4-FFF2-40B4-BE49-F238E27FC236}">
                <a16:creationId xmlns:a16="http://schemas.microsoft.com/office/drawing/2014/main" id="{9F362F9F-6A06-FDCE-DD8F-6293B92BA0D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8633" r="3145" b="-1"/>
          <a:stretch/>
        </p:blipFill>
        <p:spPr>
          <a:xfrm>
            <a:off x="5333850" y="388189"/>
            <a:ext cx="3810150" cy="4399709"/>
          </a:xfrm>
          <a:prstGeom prst="rect">
            <a:avLst/>
          </a:prstGeom>
          <a:noFill/>
        </p:spPr>
      </p:pic>
    </p:spTree>
    <p:extLst>
      <p:ext uri="{BB962C8B-B14F-4D97-AF65-F5344CB8AC3E}">
        <p14:creationId xmlns:p14="http://schemas.microsoft.com/office/powerpoint/2010/main" val="785042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44124" y="1826099"/>
            <a:ext cx="8083321" cy="4638380"/>
          </a:xfrm>
          <a:solidFill>
            <a:schemeClr val="bg2"/>
          </a:solidFill>
          <a:ln>
            <a:solidFill>
              <a:schemeClr val="tx1"/>
            </a:solidFill>
          </a:ln>
        </p:spPr>
        <p:txBody>
          <a:bodyPr vert="horz" wrap="square" lIns="68580" tIns="34290" rIns="68580" bIns="34290" numCol="1" rtlCol="0" anchor="t" anchorCtr="0" compatLnSpc="1">
            <a:prstTxWarp prst="textNoShape">
              <a:avLst/>
            </a:prstTxWarp>
            <a:noAutofit/>
          </a:bodyPr>
          <a:lstStyle/>
          <a:p>
            <a:pPr marL="0" indent="0">
              <a:spcBef>
                <a:spcPts val="0"/>
              </a:spcBef>
              <a:buClr>
                <a:schemeClr val="bg1"/>
              </a:buClr>
              <a:buNone/>
              <a:defRPr/>
            </a:pPr>
            <a:r>
              <a:rPr lang="en-US" altLang="en-US" sz="3600" b="1" dirty="0">
                <a:effectLst/>
                <a:latin typeface="Candara" panose="020E0502030303020204" pitchFamily="34" charset="0"/>
              </a:rPr>
              <a:t>Alien sinners </a:t>
            </a:r>
            <a:r>
              <a:rPr lang="en-US" altLang="en-US" sz="3600" b="1" i="1" u="sng" dirty="0">
                <a:latin typeface="Candara" panose="020E0502030303020204" pitchFamily="34" charset="0"/>
              </a:rPr>
              <a:t>MUST</a:t>
            </a:r>
            <a:r>
              <a:rPr lang="en-US" altLang="en-US" sz="3600" b="1" dirty="0">
                <a:effectLst/>
                <a:latin typeface="Candara" panose="020E0502030303020204" pitchFamily="34" charset="0"/>
              </a:rPr>
              <a:t>…</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Hear the Gospel – Romans 10:17; Hebrews 11:6</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Believe it – John 8:24</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Repent of sin in your life – Acts 17:30</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Confess </a:t>
            </a:r>
            <a:r>
              <a:rPr lang="en-US" altLang="en-US" sz="2800" dirty="0">
                <a:latin typeface="Candara" panose="020E0502030303020204" pitchFamily="34" charset="0"/>
              </a:rPr>
              <a:t>that </a:t>
            </a:r>
            <a:r>
              <a:rPr lang="en-US" altLang="en-US" sz="2800" dirty="0">
                <a:effectLst/>
                <a:latin typeface="Candara" panose="020E0502030303020204" pitchFamily="34" charset="0"/>
              </a:rPr>
              <a:t>Christ </a:t>
            </a:r>
            <a:r>
              <a:rPr lang="en-US" altLang="en-US" sz="2800" dirty="0">
                <a:latin typeface="Candara" panose="020E0502030303020204" pitchFamily="34" charset="0"/>
              </a:rPr>
              <a:t>is God’s Son </a:t>
            </a:r>
            <a:r>
              <a:rPr lang="en-US" altLang="en-US" sz="2800" dirty="0">
                <a:effectLst/>
                <a:latin typeface="Candara" panose="020E0502030303020204" pitchFamily="34" charset="0"/>
              </a:rPr>
              <a:t>– Matthew 10:34</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Be baptized </a:t>
            </a:r>
            <a:r>
              <a:rPr lang="en-US" altLang="en-US" sz="2800" dirty="0">
                <a:latin typeface="Candara" panose="020E0502030303020204" pitchFamily="34" charset="0"/>
              </a:rPr>
              <a:t>to wash away your</a:t>
            </a:r>
            <a:r>
              <a:rPr lang="en-US" altLang="en-US" sz="2800" dirty="0">
                <a:effectLst/>
                <a:latin typeface="Candara" panose="020E0502030303020204" pitchFamily="34" charset="0"/>
              </a:rPr>
              <a:t> sins – Acts 2:38</a:t>
            </a:r>
          </a:p>
          <a:p>
            <a:pPr marL="0" lvl="1" indent="0">
              <a:spcBef>
                <a:spcPts val="338"/>
              </a:spcBef>
              <a:spcAft>
                <a:spcPts val="0"/>
              </a:spcAft>
              <a:buClr>
                <a:schemeClr val="bg1"/>
              </a:buClr>
              <a:buNone/>
              <a:defRPr/>
            </a:pPr>
            <a:r>
              <a:rPr lang="en-US" altLang="en-US" sz="3600" b="1" dirty="0">
                <a:effectLst/>
                <a:latin typeface="Candara" panose="020E0502030303020204" pitchFamily="34" charset="0"/>
              </a:rPr>
              <a:t>An erring child of God </a:t>
            </a:r>
            <a:r>
              <a:rPr lang="en-US" altLang="en-US" sz="3600" b="1" i="1" u="sng" dirty="0">
                <a:latin typeface="Candara" panose="020E0502030303020204" pitchFamily="34" charset="0"/>
              </a:rPr>
              <a:t>MUST</a:t>
            </a:r>
            <a:r>
              <a:rPr lang="en-US" altLang="en-US" sz="3600" b="1" dirty="0">
                <a:effectLst/>
                <a:latin typeface="Candara" panose="020E0502030303020204" pitchFamily="34" charset="0"/>
              </a:rPr>
              <a:t>…</a:t>
            </a:r>
          </a:p>
          <a:p>
            <a:pPr marL="457200" algn="just">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Repent and Pray for Forgiveness – 1 John 1:7-9</a:t>
            </a:r>
          </a:p>
          <a:p>
            <a:pPr marL="0" indent="0" algn="just">
              <a:spcBef>
                <a:spcPts val="338"/>
              </a:spcBef>
              <a:spcAft>
                <a:spcPts val="0"/>
              </a:spcAft>
              <a:buClr>
                <a:schemeClr val="bg1"/>
              </a:buClr>
              <a:buSzPct val="99000"/>
              <a:buNone/>
              <a:defRPr/>
            </a:pPr>
            <a:r>
              <a:rPr lang="en-US" altLang="en-US" sz="3600" b="1" dirty="0">
                <a:latin typeface="Candara" panose="020E0502030303020204" pitchFamily="34" charset="0"/>
              </a:rPr>
              <a:t>Christians</a:t>
            </a:r>
            <a:r>
              <a:rPr lang="en-US" altLang="en-US" sz="3600" b="1" i="1" dirty="0">
                <a:latin typeface="Candara" panose="020E0502030303020204" pitchFamily="34" charset="0"/>
              </a:rPr>
              <a:t> </a:t>
            </a:r>
            <a:r>
              <a:rPr lang="en-US" altLang="en-US" sz="3600" b="1" i="1" u="sng" dirty="0">
                <a:latin typeface="Candara" panose="020E0502030303020204" pitchFamily="34" charset="0"/>
              </a:rPr>
              <a:t>MUST</a:t>
            </a:r>
            <a:r>
              <a:rPr lang="en-US" altLang="en-US" sz="3600" b="1" i="1" dirty="0">
                <a:latin typeface="Candara" panose="020E0502030303020204" pitchFamily="34" charset="0"/>
              </a:rPr>
              <a:t> </a:t>
            </a:r>
            <a:r>
              <a:rPr lang="en-US" altLang="en-US" sz="3600" b="1" i="1" dirty="0">
                <a:effectLst/>
                <a:latin typeface="Candara" panose="020E0502030303020204" pitchFamily="34" charset="0"/>
              </a:rPr>
              <a:t>“be faithful </a:t>
            </a:r>
            <a:r>
              <a:rPr lang="en-US" altLang="en-US" sz="3600" b="1" i="1" u="sng" dirty="0">
                <a:effectLst/>
                <a:latin typeface="Candara" panose="020E0502030303020204" pitchFamily="34" charset="0"/>
              </a:rPr>
              <a:t>unto</a:t>
            </a:r>
            <a:r>
              <a:rPr lang="en-US" altLang="en-US" sz="3600" b="1" i="1" dirty="0">
                <a:effectLst/>
                <a:latin typeface="Candara" panose="020E0502030303020204" pitchFamily="34" charset="0"/>
              </a:rPr>
              <a:t> death”</a:t>
            </a:r>
          </a:p>
          <a:p>
            <a:pPr marL="457200">
              <a:lnSpc>
                <a:spcPct val="100000"/>
              </a:lnSpc>
              <a:spcBef>
                <a:spcPts val="0"/>
              </a:spcBef>
              <a:buClrTx/>
              <a:buSzPct val="100000"/>
              <a:buFont typeface="Wingdings" panose="05000000000000000000" pitchFamily="2" charset="2"/>
              <a:buChar char="§"/>
              <a:defRPr/>
            </a:pPr>
            <a:r>
              <a:rPr lang="en-US" altLang="en-US" sz="2800" dirty="0">
                <a:effectLst/>
                <a:latin typeface="Candara" panose="020E0502030303020204" pitchFamily="34" charset="0"/>
              </a:rPr>
              <a:t>Revelation 2:10</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556824" y="402336"/>
            <a:ext cx="8083321" cy="1015663"/>
          </a:xfrm>
          <a:prstGeom prst="rect">
            <a:avLst/>
          </a:prstGeom>
          <a:solidFill>
            <a:schemeClr val="bg2"/>
          </a:solidFill>
          <a:ln>
            <a:solidFill>
              <a:schemeClr val="tx2"/>
            </a:solidFill>
          </a:ln>
        </p:spPr>
        <p:txBody>
          <a:bodyPr wrap="square" lIns="91440" tIns="45720" rIns="91440" bIns="45720" anchor="ctr">
            <a:spAutoFit/>
          </a:bodyPr>
          <a:lstStyle/>
          <a:p>
            <a:r>
              <a:rPr lang="en-US" sz="6000" b="1" i="1" cap="none" spc="0" dirty="0">
                <a:ln w="12700">
                  <a:solidFill>
                    <a:schemeClr val="tx2">
                      <a:lumMod val="75000"/>
                    </a:schemeClr>
                  </a:solidFill>
                  <a:prstDash val="solid"/>
                </a:ln>
                <a:solidFill>
                  <a:schemeClr val="tx1">
                    <a:lumMod val="50000"/>
                    <a:lumOff val="50000"/>
                  </a:schemeClr>
                </a:solidFill>
                <a:latin typeface="Candara" panose="020E0502030303020204" pitchFamily="34" charset="0"/>
              </a:rPr>
              <a:t>Sirs, What </a:t>
            </a:r>
            <a:r>
              <a:rPr lang="en-US" sz="6000" b="1" i="1" u="sng" cap="none" spc="0" dirty="0">
                <a:ln w="12700">
                  <a:solidFill>
                    <a:schemeClr val="tx2">
                      <a:lumMod val="75000"/>
                    </a:schemeClr>
                  </a:solidFill>
                  <a:prstDash val="solid"/>
                </a:ln>
                <a:solidFill>
                  <a:schemeClr val="tx1">
                    <a:lumMod val="50000"/>
                    <a:lumOff val="50000"/>
                  </a:schemeClr>
                </a:solidFill>
                <a:latin typeface="Candara" panose="020E0502030303020204" pitchFamily="34" charset="0"/>
              </a:rPr>
              <a:t>MUST</a:t>
            </a:r>
            <a:r>
              <a:rPr lang="en-US" sz="6000" b="1" i="1" cap="none" spc="0" dirty="0">
                <a:ln w="12700">
                  <a:solidFill>
                    <a:schemeClr val="tx2">
                      <a:lumMod val="75000"/>
                    </a:schemeClr>
                  </a:solidFill>
                  <a:prstDash val="solid"/>
                </a:ln>
                <a:solidFill>
                  <a:schemeClr val="tx1">
                    <a:lumMod val="50000"/>
                    <a:lumOff val="50000"/>
                  </a:schemeClr>
                </a:solidFill>
                <a:latin typeface="Candara" panose="020E0502030303020204" pitchFamily="34" charset="0"/>
              </a:rPr>
              <a:t> I do…?</a:t>
            </a:r>
          </a:p>
        </p:txBody>
      </p:sp>
      <p:sp>
        <p:nvSpPr>
          <p:cNvPr id="4" name="TextBox 3">
            <a:extLst>
              <a:ext uri="{FF2B5EF4-FFF2-40B4-BE49-F238E27FC236}">
                <a16:creationId xmlns:a16="http://schemas.microsoft.com/office/drawing/2014/main" id="{FDB3C018-6904-4094-85A6-7BAF69A201A5}"/>
              </a:ext>
            </a:extLst>
          </p:cNvPr>
          <p:cNvSpPr txBox="1"/>
          <p:nvPr/>
        </p:nvSpPr>
        <p:spPr>
          <a:xfrm>
            <a:off x="7353523" y="386150"/>
            <a:ext cx="721326" cy="646331"/>
          </a:xfrm>
          <a:prstGeom prst="rect">
            <a:avLst/>
          </a:prstGeom>
          <a:noFill/>
        </p:spPr>
        <p:txBody>
          <a:bodyPr wrap="square" rtlCol="0">
            <a:spAutoFit/>
          </a:bodyPr>
          <a:lstStyle/>
          <a:p>
            <a:pPr algn="ctr"/>
            <a:r>
              <a:rPr lang="en-US" b="1" dirty="0">
                <a:solidFill>
                  <a:srgbClr val="002060"/>
                </a:solidFill>
                <a:latin typeface="Candara" panose="020E0502030303020204" pitchFamily="34" charset="0"/>
              </a:rPr>
              <a:t>Acts </a:t>
            </a:r>
          </a:p>
          <a:p>
            <a:pPr algn="ctr"/>
            <a:r>
              <a:rPr lang="en-US" b="1" dirty="0">
                <a:solidFill>
                  <a:srgbClr val="002060"/>
                </a:solidFill>
                <a:latin typeface="Candara" panose="020E0502030303020204" pitchFamily="34" charset="0"/>
              </a:rPr>
              <a:t>16:30</a:t>
            </a:r>
          </a:p>
        </p:txBody>
      </p:sp>
    </p:spTree>
    <p:extLst>
      <p:ext uri="{BB962C8B-B14F-4D97-AF65-F5344CB8AC3E}">
        <p14:creationId xmlns:p14="http://schemas.microsoft.com/office/powerpoint/2010/main" val="4210018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319500" y="305010"/>
            <a:ext cx="8505000" cy="432000"/>
          </a:xfrm>
        </p:spPr>
        <p:txBody>
          <a:bodyPr/>
          <a:lstStyle/>
          <a:p>
            <a:r>
              <a:rPr lang="en-US" sz="4400" dirty="0">
                <a:latin typeface="+mn-lt"/>
              </a:rPr>
              <a:t>Introduction</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70063" y="953010"/>
            <a:ext cx="8504485" cy="5634341"/>
          </a:xfrm>
        </p:spPr>
        <p:txBody>
          <a:bodyPr/>
          <a:lstStyle/>
          <a:p>
            <a:r>
              <a:rPr lang="en-US" sz="3200" b="1" dirty="0"/>
              <a:t>The word “</a:t>
            </a:r>
            <a:r>
              <a:rPr lang="en-US" sz="3200" b="1" u="sng" dirty="0"/>
              <a:t>involved</a:t>
            </a:r>
            <a:r>
              <a:rPr lang="en-US" sz="3200" b="1" dirty="0"/>
              <a:t>” is defined: </a:t>
            </a:r>
          </a:p>
          <a:p>
            <a:pPr marL="274320" indent="-274320">
              <a:spcBef>
                <a:spcPts val="600"/>
              </a:spcBef>
              <a:buFont typeface="Wingdings" panose="05000000000000000000" pitchFamily="2" charset="2"/>
              <a:buChar char="§"/>
            </a:pPr>
            <a:r>
              <a:rPr lang="en-US" sz="2800" dirty="0"/>
              <a:t>Having a part in something : included in something</a:t>
            </a:r>
          </a:p>
          <a:p>
            <a:pPr marL="274320" indent="-274320">
              <a:spcBef>
                <a:spcPts val="600"/>
              </a:spcBef>
              <a:buFont typeface="Wingdings" panose="05000000000000000000" pitchFamily="2" charset="2"/>
              <a:buChar char="§"/>
            </a:pPr>
            <a:r>
              <a:rPr lang="en-US" sz="2800" dirty="0"/>
              <a:t>Actively participating in something</a:t>
            </a:r>
          </a:p>
          <a:p>
            <a:pPr>
              <a:spcBef>
                <a:spcPts val="1800"/>
              </a:spcBef>
            </a:pPr>
            <a:r>
              <a:rPr lang="en-US" sz="3200" b="1" dirty="0"/>
              <a:t>The word “</a:t>
            </a:r>
            <a:r>
              <a:rPr lang="en-US" sz="3200" b="1" u="sng" dirty="0"/>
              <a:t>committed</a:t>
            </a:r>
            <a:r>
              <a:rPr lang="en-US" sz="3200" b="1" dirty="0"/>
              <a:t>” is defined:</a:t>
            </a:r>
          </a:p>
          <a:p>
            <a:pPr marL="274320" indent="-274320">
              <a:spcBef>
                <a:spcPts val="600"/>
              </a:spcBef>
              <a:buFont typeface="Wingdings" panose="05000000000000000000" pitchFamily="2" charset="2"/>
              <a:buChar char="§"/>
            </a:pPr>
            <a:r>
              <a:rPr lang="en-US" sz="2800" dirty="0"/>
              <a:t>Bound or obligated to a person or thing, as by pledge or assurance; devoted</a:t>
            </a:r>
          </a:p>
          <a:p>
            <a:pPr algn="l"/>
            <a:r>
              <a:rPr lang="en-US" sz="3200" b="1" i="0" u="none" strike="noStrike" baseline="0" dirty="0"/>
              <a:t>To be an </a:t>
            </a:r>
            <a:r>
              <a:rPr lang="en-US" sz="3200" b="1" i="1" u="sng" strike="noStrike" baseline="0" dirty="0"/>
              <a:t>involved</a:t>
            </a:r>
            <a:r>
              <a:rPr lang="en-US" sz="3200" b="1" i="0" u="none" strike="noStrike" baseline="0" dirty="0"/>
              <a:t> </a:t>
            </a:r>
            <a:r>
              <a:rPr lang="en-US" sz="4000" b="1" i="0" u="none" strike="noStrike" baseline="0" dirty="0"/>
              <a:t>AND</a:t>
            </a:r>
            <a:r>
              <a:rPr lang="en-US" sz="3200" b="1" i="0" u="none" strike="noStrike" baseline="0" dirty="0"/>
              <a:t> </a:t>
            </a:r>
            <a:r>
              <a:rPr lang="en-US" sz="3200" b="1" i="1" u="sng" strike="noStrike" baseline="0" dirty="0"/>
              <a:t>c</a:t>
            </a:r>
            <a:r>
              <a:rPr lang="en-US" sz="3200" b="1" i="1" u="sng" dirty="0"/>
              <a:t>ommitted</a:t>
            </a:r>
            <a:r>
              <a:rPr lang="en-US" sz="3200" b="1" dirty="0"/>
              <a:t> </a:t>
            </a:r>
            <a:r>
              <a:rPr lang="en-US" sz="3200" b="1" i="0" u="none" strike="noStrike" baseline="0" dirty="0"/>
              <a:t>Christian is:</a:t>
            </a:r>
          </a:p>
          <a:p>
            <a:pPr marL="274320" indent="-274320" algn="l">
              <a:spcBef>
                <a:spcPts val="600"/>
              </a:spcBef>
              <a:buFont typeface="Wingdings" panose="05000000000000000000" pitchFamily="2" charset="2"/>
              <a:buChar char="§"/>
            </a:pPr>
            <a:r>
              <a:rPr lang="en-US" sz="2800" i="0" u="none" strike="noStrike" baseline="0" dirty="0"/>
              <a:t>to be included as a part of the Lord’s family, accepting all duties and obligations of this relationship</a:t>
            </a:r>
          </a:p>
          <a:p>
            <a:pPr marL="274320" indent="-274320" algn="l">
              <a:spcBef>
                <a:spcPts val="600"/>
              </a:spcBef>
              <a:buFont typeface="Wingdings" panose="05000000000000000000" pitchFamily="2" charset="2"/>
              <a:buChar char="§"/>
            </a:pPr>
            <a:r>
              <a:rPr lang="en-US" sz="2800" i="0" u="none" strike="noStrike" baseline="0" dirty="0"/>
              <a:t>to be drawn in as a willing participant in the body</a:t>
            </a:r>
          </a:p>
          <a:p>
            <a:pPr marL="274320" indent="-274320" algn="l">
              <a:spcBef>
                <a:spcPts val="600"/>
              </a:spcBef>
              <a:buFont typeface="Wingdings" panose="05000000000000000000" pitchFamily="2" charset="2"/>
              <a:buChar char="§"/>
            </a:pPr>
            <a:r>
              <a:rPr lang="en-US" sz="2800" i="0" u="none" strike="noStrike" baseline="0" dirty="0"/>
              <a:t>to be occupied or engrossed completely</a:t>
            </a:r>
            <a:r>
              <a:rPr lang="en-US" sz="2800" i="0" u="none" strike="noStrike" dirty="0"/>
              <a:t> –</a:t>
            </a:r>
            <a:r>
              <a:rPr lang="en-US" sz="2800" dirty="0"/>
              <a:t> </a:t>
            </a:r>
            <a:r>
              <a:rPr lang="en-US" sz="2800" i="0" u="none" strike="noStrike" baseline="0" dirty="0"/>
              <a:t>absorbed in being a Christian</a:t>
            </a:r>
            <a:endParaRPr lang="en-US" sz="2800" dirty="0"/>
          </a:p>
          <a:p>
            <a:pPr marL="274320" indent="-274320">
              <a:spcBef>
                <a:spcPts val="600"/>
              </a:spcBef>
              <a:buFont typeface="Wingdings" panose="05000000000000000000" pitchFamily="2" charset="2"/>
              <a:buChar char="§"/>
            </a:pPr>
            <a:endParaRPr lang="en-US" sz="2800" dirty="0"/>
          </a:p>
          <a:p>
            <a:pPr>
              <a:spcBef>
                <a:spcPts val="600"/>
              </a:spcBef>
            </a:pPr>
            <a:endParaRPr lang="en-US" sz="2800" b="1" dirty="0"/>
          </a:p>
          <a:p>
            <a:pPr>
              <a:spcBef>
                <a:spcPts val="1800"/>
              </a:spcBef>
            </a:pPr>
            <a:endParaRPr lang="en-US" sz="3200" b="1" dirty="0"/>
          </a:p>
          <a:p>
            <a:pPr>
              <a:spcBef>
                <a:spcPts val="1800"/>
              </a:spcBef>
            </a:pPr>
            <a:endParaRPr lang="en-US" sz="3200" b="1"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8820000" y="6371351"/>
            <a:ext cx="324000" cy="432000"/>
          </a:xfrm>
          <a:solidFill>
            <a:schemeClr val="tx1">
              <a:lumMod val="95000"/>
              <a:lumOff val="5000"/>
            </a:schemeClr>
          </a:solidFill>
        </p:spPr>
        <p:txBody>
          <a:bodyPr/>
          <a:lstStyle/>
          <a:p>
            <a:fld id="{19B51A1E-902D-48AF-9020-955120F399B6}" type="slidenum">
              <a:rPr lang="en-US" smtClean="0"/>
              <a:pPr/>
              <a:t>2</a:t>
            </a:fld>
            <a:endParaRPr lang="en-US" dirty="0"/>
          </a:p>
        </p:txBody>
      </p:sp>
    </p:spTree>
    <p:extLst>
      <p:ext uri="{BB962C8B-B14F-4D97-AF65-F5344CB8AC3E}">
        <p14:creationId xmlns:p14="http://schemas.microsoft.com/office/powerpoint/2010/main" val="3188837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24000" y="527799"/>
            <a:ext cx="4685849" cy="5740520"/>
          </a:xfrm>
        </p:spPr>
        <p:txBody>
          <a:bodyPr anchor="t"/>
          <a:lstStyle/>
          <a:p>
            <a:pPr marL="0" indent="0" algn="ctr">
              <a:buNone/>
            </a:pPr>
            <a:r>
              <a:rPr lang="en-US" sz="4000" b="1" i="1" dirty="0"/>
              <a:t>“Therefore, my beloved brethren, be ye </a:t>
            </a:r>
            <a:r>
              <a:rPr lang="en-US" sz="4000" b="1" i="1" dirty="0" err="1"/>
              <a:t>stedfast</a:t>
            </a:r>
            <a:r>
              <a:rPr lang="en-US" sz="4000" b="1" i="1" dirty="0"/>
              <a:t>, </a:t>
            </a:r>
            <a:r>
              <a:rPr lang="en-US" sz="4000" b="1" i="1" dirty="0" err="1"/>
              <a:t>unmoveable</a:t>
            </a:r>
            <a:r>
              <a:rPr lang="en-US" sz="4000" b="1" i="1" dirty="0"/>
              <a:t>, always abounding in the work of the Lord, forasmuch as ye know that your </a:t>
            </a:r>
            <a:r>
              <a:rPr lang="en-US" sz="4000" b="1" i="1" dirty="0" err="1"/>
              <a:t>labour</a:t>
            </a:r>
            <a:r>
              <a:rPr lang="en-US" sz="4000" b="1" i="1" dirty="0"/>
              <a:t> is not in vain in the Lord”</a:t>
            </a:r>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7011441" y="3623306"/>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a:t>About Us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333849" y="4787900"/>
            <a:ext cx="3810149" cy="1162800"/>
          </a:xfrm>
        </p:spPr>
        <p:txBody>
          <a:bodyPr anchor="ctr"/>
          <a:lstStyle/>
          <a:p>
            <a:pPr algn="ctr"/>
            <a:r>
              <a:rPr lang="en-US" sz="2400" dirty="0"/>
              <a:t>1 Corinthians 15:58, KJV</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dirty="0"/>
          </a:p>
        </p:txBody>
      </p:sp>
      <p:pic>
        <p:nvPicPr>
          <p:cNvPr id="17" name="Picture Placeholder 23" descr="A picture containing person holding a hard hat">
            <a:extLst>
              <a:ext uri="{FF2B5EF4-FFF2-40B4-BE49-F238E27FC236}">
                <a16:creationId xmlns:a16="http://schemas.microsoft.com/office/drawing/2014/main" id="{9F362F9F-6A06-FDCE-DD8F-6293B92BA0D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8633" r="3145" b="-1"/>
          <a:stretch/>
        </p:blipFill>
        <p:spPr>
          <a:xfrm>
            <a:off x="5333850" y="388189"/>
            <a:ext cx="3810150" cy="4399709"/>
          </a:xfrm>
          <a:prstGeom prst="rect">
            <a:avLst/>
          </a:prstGeom>
          <a:noFill/>
        </p:spPr>
      </p:pic>
    </p:spTree>
    <p:extLst>
      <p:ext uri="{BB962C8B-B14F-4D97-AF65-F5344CB8AC3E}">
        <p14:creationId xmlns:p14="http://schemas.microsoft.com/office/powerpoint/2010/main" val="558455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21" descr="A close-up of a tool belt">
            <a:extLst>
              <a:ext uri="{FF2B5EF4-FFF2-40B4-BE49-F238E27FC236}">
                <a16:creationId xmlns:a16="http://schemas.microsoft.com/office/drawing/2014/main" id="{F36F65F3-6E09-44EC-30BB-B25DF9B5CE9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327142"/>
            <a:ext cx="4814887" cy="2667000"/>
          </a:xfrm>
          <a:prstGeom prst="rect">
            <a:avLst/>
          </a:prstGeom>
          <a:noFill/>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7331869" y="2178802"/>
            <a:ext cx="1488131"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3907586" y="1440465"/>
            <a:ext cx="4981425" cy="722276"/>
          </a:xfrm>
        </p:spPr>
        <p:txBody>
          <a:bodyPr/>
          <a:lstStyle/>
          <a:p>
            <a:r>
              <a:rPr lang="en-US" dirty="0"/>
              <a:t>God Has Promised…</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3907791" y="2290383"/>
            <a:ext cx="4981220" cy="590155"/>
          </a:xfrm>
        </p:spPr>
        <p:txBody>
          <a:bodyPr/>
          <a:lstStyle/>
          <a:p>
            <a:pPr algn="ctr"/>
            <a:r>
              <a:rPr lang="en-US" sz="1900" b="1" i="1" dirty="0"/>
              <a:t>“your labor (work) is not in vain in the Lord” </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01925" y="3139036"/>
            <a:ext cx="8518075" cy="3664315"/>
          </a:xfrm>
        </p:spPr>
        <p:txBody>
          <a:bodyPr/>
          <a:lstStyle/>
          <a:p>
            <a:pPr marL="0" indent="0">
              <a:buNone/>
            </a:pPr>
            <a:r>
              <a:rPr lang="en-US" sz="3200" b="1" dirty="0">
                <a:solidFill>
                  <a:schemeClr val="tx1"/>
                </a:solidFill>
              </a:rPr>
              <a:t>Eternal salvation to His obedient workers</a:t>
            </a:r>
          </a:p>
          <a:p>
            <a:pPr marL="274320" indent="-274320">
              <a:spcBef>
                <a:spcPts val="600"/>
              </a:spcBef>
              <a:buFont typeface="Wingdings" panose="05000000000000000000" pitchFamily="2" charset="2"/>
              <a:buChar char="§"/>
            </a:pPr>
            <a:r>
              <a:rPr lang="en-US" sz="3000" b="1" i="1" dirty="0"/>
              <a:t>“</a:t>
            </a:r>
            <a:r>
              <a:rPr lang="en-US" sz="3000" b="1" i="1" u="sng" dirty="0">
                <a:solidFill>
                  <a:srgbClr val="FF0000"/>
                </a:solidFill>
              </a:rPr>
              <a:t>work</a:t>
            </a:r>
            <a:r>
              <a:rPr lang="en-US" sz="3000" b="1" i="1" dirty="0"/>
              <a:t> out your own salvation” </a:t>
            </a:r>
            <a:r>
              <a:rPr lang="en-US" sz="3000" dirty="0"/>
              <a:t>– Philippians 2:12</a:t>
            </a:r>
          </a:p>
          <a:p>
            <a:pPr marL="274320" indent="-274320">
              <a:spcBef>
                <a:spcPts val="600"/>
              </a:spcBef>
              <a:buFont typeface="Wingdings" panose="05000000000000000000" pitchFamily="2" charset="2"/>
              <a:buChar char="§"/>
            </a:pPr>
            <a:r>
              <a:rPr lang="en-US" sz="3000" b="1" i="1" dirty="0"/>
              <a:t>“the author of eternal salvation unto all them that </a:t>
            </a:r>
            <a:r>
              <a:rPr lang="en-US" sz="3000" b="1" i="1" dirty="0">
                <a:solidFill>
                  <a:srgbClr val="FF0000"/>
                </a:solidFill>
              </a:rPr>
              <a:t>obey</a:t>
            </a:r>
            <a:r>
              <a:rPr lang="en-US" sz="3000" b="1" i="1" dirty="0"/>
              <a:t> him” – </a:t>
            </a:r>
            <a:r>
              <a:rPr lang="en-US" sz="3000" dirty="0"/>
              <a:t>Hebrews 5:8, 9</a:t>
            </a:r>
          </a:p>
          <a:p>
            <a:pPr marL="274320" indent="-274320">
              <a:spcBef>
                <a:spcPts val="600"/>
              </a:spcBef>
              <a:buFont typeface="Wingdings" panose="05000000000000000000" pitchFamily="2" charset="2"/>
              <a:buChar char="§"/>
            </a:pPr>
            <a:r>
              <a:rPr lang="en-US" sz="3200" b="1" i="1" dirty="0"/>
              <a:t>“</a:t>
            </a:r>
            <a:r>
              <a:rPr lang="en-US" sz="3200" b="1" i="1" dirty="0">
                <a:solidFill>
                  <a:srgbClr val="FF0000"/>
                </a:solidFill>
              </a:rPr>
              <a:t>rewarder </a:t>
            </a:r>
            <a:r>
              <a:rPr lang="en-US" sz="3200" b="1" i="1" dirty="0"/>
              <a:t>to those that </a:t>
            </a:r>
            <a:r>
              <a:rPr lang="en-US" sz="3200" b="1" i="1" dirty="0">
                <a:solidFill>
                  <a:srgbClr val="FF0000"/>
                </a:solidFill>
              </a:rPr>
              <a:t>diligently seek Him</a:t>
            </a:r>
            <a:r>
              <a:rPr lang="en-US" sz="3200" b="1" i="1" dirty="0"/>
              <a:t>”</a:t>
            </a:r>
          </a:p>
          <a:p>
            <a:pPr marL="481489" lvl="1" indent="-274320">
              <a:spcBef>
                <a:spcPts val="0"/>
              </a:spcBef>
              <a:buFont typeface="Wingdings" panose="05000000000000000000" pitchFamily="2" charset="2"/>
              <a:buChar char="§"/>
            </a:pPr>
            <a:r>
              <a:rPr lang="en-US" sz="2600" dirty="0"/>
              <a:t>Hebrews 11:6</a:t>
            </a:r>
            <a:endParaRPr lang="en-US" sz="3000" b="1" i="1" dirty="0"/>
          </a:p>
          <a:p>
            <a:pPr marL="274320" indent="-274320">
              <a:spcBef>
                <a:spcPts val="600"/>
              </a:spcBef>
              <a:buFont typeface="Wingdings" panose="05000000000000000000" pitchFamily="2" charset="2"/>
              <a:buChar char="§"/>
            </a:pPr>
            <a:r>
              <a:rPr lang="en-US" sz="3000" b="1" i="1" dirty="0"/>
              <a:t>“he shall receive the </a:t>
            </a:r>
            <a:r>
              <a:rPr lang="en-US" sz="3000" b="1" i="1" dirty="0">
                <a:solidFill>
                  <a:srgbClr val="FF0000"/>
                </a:solidFill>
              </a:rPr>
              <a:t>crown of life</a:t>
            </a:r>
            <a:r>
              <a:rPr lang="en-US" sz="3000" b="1" i="1" dirty="0"/>
              <a:t>” </a:t>
            </a:r>
            <a:r>
              <a:rPr lang="en-US" sz="3000" dirty="0"/>
              <a:t>– James 1:12</a:t>
            </a:r>
          </a:p>
          <a:p>
            <a:pPr marL="481489" lvl="1" indent="-274320">
              <a:spcBef>
                <a:spcPts val="0"/>
              </a:spcBef>
              <a:buFont typeface="Wingdings" panose="05000000000000000000" pitchFamily="2" charset="2"/>
              <a:buChar char="§"/>
            </a:pPr>
            <a:r>
              <a:rPr lang="en-US" sz="2600" dirty="0"/>
              <a:t>Cf. 2 Timothy 4:7-8; Revelation 2:10b</a:t>
            </a:r>
          </a:p>
          <a:p>
            <a:pPr marL="0" indent="0">
              <a:spcBef>
                <a:spcPts val="600"/>
              </a:spcBef>
              <a:buNone/>
            </a:pPr>
            <a:br>
              <a:rPr lang="en-US" sz="3050" b="1" i="1" dirty="0"/>
            </a:br>
            <a:endParaRPr lang="en-US" sz="3050" b="1" i="1" dirty="0"/>
          </a:p>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2895727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1000"/>
                                        <p:tgtEl>
                                          <p:spTgt spid="4">
                                            <p:txEl>
                                              <p:pRg st="6" end="6"/>
                                            </p:txEl>
                                          </p:spTgt>
                                        </p:tgtEl>
                                      </p:cBhvr>
                                    </p:animEffect>
                                    <p:anim calcmode="lin" valueType="num">
                                      <p:cBhvr>
                                        <p:cTn id="4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3"/>
          </p:nvPr>
        </p:nvSpPr>
        <p:spPr>
          <a:xfrm>
            <a:off x="8820000" y="6371351"/>
            <a:ext cx="324000" cy="432000"/>
          </a:xfrm>
        </p:spPr>
        <p:txBody>
          <a:bodyPr anchor="ctr">
            <a:normAutofit/>
          </a:bodyPr>
          <a:lstStyle/>
          <a:p>
            <a:pPr>
              <a:spcAft>
                <a:spcPts val="600"/>
              </a:spcAft>
            </a:pPr>
            <a:fld id="{19B51A1E-902D-48AF-9020-955120F399B6}" type="slidenum">
              <a:rPr lang="en-US" smtClean="0"/>
              <a:pPr>
                <a:spcAft>
                  <a:spcPts val="600"/>
                </a:spcAft>
              </a:pPr>
              <a:t>5</a:t>
            </a:fld>
            <a:endParaRPr lang="en-US"/>
          </a:p>
        </p:txBody>
      </p:sp>
      <p:sp>
        <p:nvSpPr>
          <p:cNvPr id="18" name="Title 3">
            <a:extLst>
              <a:ext uri="{FF2B5EF4-FFF2-40B4-BE49-F238E27FC236}">
                <a16:creationId xmlns:a16="http://schemas.microsoft.com/office/drawing/2014/main" id="{D5692A43-5A39-5B78-BDF4-B0F2ABF78C0B}"/>
              </a:ext>
            </a:extLst>
          </p:cNvPr>
          <p:cNvSpPr>
            <a:spLocks noGrp="1"/>
          </p:cNvSpPr>
          <p:nvPr>
            <p:ph type="title"/>
          </p:nvPr>
        </p:nvSpPr>
        <p:spPr>
          <a:xfrm>
            <a:off x="324000" y="123118"/>
            <a:ext cx="8496000" cy="907403"/>
          </a:xfrm>
        </p:spPr>
        <p:txBody>
          <a:bodyPr/>
          <a:lstStyle/>
          <a:p>
            <a:r>
              <a:rPr lang="en-US" sz="4400" dirty="0"/>
              <a:t>Questions to Ponder</a:t>
            </a:r>
          </a:p>
        </p:txBody>
      </p:sp>
      <p:sp>
        <p:nvSpPr>
          <p:cNvPr id="4" name="Content Placeholder 3">
            <a:extLst>
              <a:ext uri="{FF2B5EF4-FFF2-40B4-BE49-F238E27FC236}">
                <a16:creationId xmlns:a16="http://schemas.microsoft.com/office/drawing/2014/main" id="{3B86E961-B76E-423F-995E-11B31E921437}"/>
              </a:ext>
            </a:extLst>
          </p:cNvPr>
          <p:cNvSpPr>
            <a:spLocks noGrp="1"/>
          </p:cNvSpPr>
          <p:nvPr>
            <p:ph type="body" sz="quarter" idx="14"/>
          </p:nvPr>
        </p:nvSpPr>
        <p:spPr>
          <a:xfrm>
            <a:off x="501302" y="1030521"/>
            <a:ext cx="8318698" cy="5340830"/>
          </a:xfrm>
        </p:spPr>
        <p:txBody>
          <a:bodyPr anchor="t">
            <a:noAutofit/>
          </a:bodyPr>
          <a:lstStyle/>
          <a:p>
            <a:pPr algn="l"/>
            <a:r>
              <a:rPr lang="en-US" sz="3600" i="0" u="none" strike="noStrike" baseline="0" dirty="0"/>
              <a:t>Why do some not really feel they are a part of the local body?</a:t>
            </a:r>
          </a:p>
          <a:p>
            <a:pPr algn="l">
              <a:spcBef>
                <a:spcPts val="1200"/>
              </a:spcBef>
            </a:pPr>
            <a:r>
              <a:rPr lang="en-US" sz="3600" i="0" u="none" strike="noStrike" baseline="0" dirty="0"/>
              <a:t>Why do some seemingly avoid the joys and responsibilities of being a Christian?</a:t>
            </a:r>
          </a:p>
          <a:p>
            <a:pPr algn="l">
              <a:spcBef>
                <a:spcPts val="1200"/>
              </a:spcBef>
            </a:pPr>
            <a:r>
              <a:rPr lang="en-US" sz="3600" dirty="0"/>
              <a:t>Why</a:t>
            </a:r>
            <a:r>
              <a:rPr lang="en-US" sz="3600" i="0" u="none" strike="noStrike" baseline="0" dirty="0"/>
              <a:t> do some fail to be participants, associates, in activities of the Lord</a:t>
            </a:r>
            <a:r>
              <a:rPr lang="en-US" sz="3600" dirty="0"/>
              <a:t>’s church</a:t>
            </a:r>
            <a:r>
              <a:rPr lang="en-US" sz="3600" i="0" u="none" strike="noStrike" baseline="0" dirty="0"/>
              <a:t>?</a:t>
            </a:r>
          </a:p>
          <a:p>
            <a:pPr algn="l">
              <a:spcBef>
                <a:spcPts val="1200"/>
              </a:spcBef>
            </a:pPr>
            <a:r>
              <a:rPr lang="en-US" sz="3600" dirty="0"/>
              <a:t>Why </a:t>
            </a:r>
            <a:r>
              <a:rPr lang="en-US" sz="3600" i="0" u="none" strike="noStrike" baseline="0" dirty="0"/>
              <a:t>are some not completely involved and committed in being a Christian?</a:t>
            </a:r>
            <a:endParaRPr lang="en-US" sz="3600"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spTree>
    <p:extLst>
      <p:ext uri="{BB962C8B-B14F-4D97-AF65-F5344CB8AC3E}">
        <p14:creationId xmlns:p14="http://schemas.microsoft.com/office/powerpoint/2010/main" val="665219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3"/>
          </p:nvPr>
        </p:nvSpPr>
        <p:spPr>
          <a:xfrm>
            <a:off x="8820000" y="6371351"/>
            <a:ext cx="324000" cy="432000"/>
          </a:xfrm>
        </p:spPr>
        <p:txBody>
          <a:bodyPr anchor="ctr">
            <a:normAutofit/>
          </a:bodyPr>
          <a:lstStyle/>
          <a:p>
            <a:pPr>
              <a:spcAft>
                <a:spcPts val="600"/>
              </a:spcAft>
            </a:pPr>
            <a:fld id="{19B51A1E-902D-48AF-9020-955120F399B6}" type="slidenum">
              <a:rPr lang="en-US" smtClean="0"/>
              <a:pPr>
                <a:spcAft>
                  <a:spcPts val="600"/>
                </a:spcAft>
              </a:pPr>
              <a:t>6</a:t>
            </a:fld>
            <a:endParaRPr lang="en-US"/>
          </a:p>
        </p:txBody>
      </p:sp>
      <p:sp>
        <p:nvSpPr>
          <p:cNvPr id="18" name="Title 3">
            <a:extLst>
              <a:ext uri="{FF2B5EF4-FFF2-40B4-BE49-F238E27FC236}">
                <a16:creationId xmlns:a16="http://schemas.microsoft.com/office/drawing/2014/main" id="{D5692A43-5A39-5B78-BDF4-B0F2ABF78C0B}"/>
              </a:ext>
            </a:extLst>
          </p:cNvPr>
          <p:cNvSpPr>
            <a:spLocks noGrp="1"/>
          </p:cNvSpPr>
          <p:nvPr>
            <p:ph type="title"/>
          </p:nvPr>
        </p:nvSpPr>
        <p:spPr>
          <a:xfrm>
            <a:off x="324000" y="239028"/>
            <a:ext cx="8496000" cy="1203404"/>
          </a:xfrm>
        </p:spPr>
        <p:txBody>
          <a:bodyPr/>
          <a:lstStyle/>
          <a:p>
            <a:r>
              <a:rPr lang="en-US" sz="4400" dirty="0"/>
              <a:t>Reasons why some members are not involved and committed</a:t>
            </a:r>
          </a:p>
        </p:txBody>
      </p:sp>
      <p:sp>
        <p:nvSpPr>
          <p:cNvPr id="4" name="Content Placeholder 3">
            <a:extLst>
              <a:ext uri="{FF2B5EF4-FFF2-40B4-BE49-F238E27FC236}">
                <a16:creationId xmlns:a16="http://schemas.microsoft.com/office/drawing/2014/main" id="{3B86E961-B76E-423F-995E-11B31E921437}"/>
              </a:ext>
            </a:extLst>
          </p:cNvPr>
          <p:cNvSpPr>
            <a:spLocks noGrp="1"/>
          </p:cNvSpPr>
          <p:nvPr>
            <p:ph type="body" sz="quarter" idx="14"/>
          </p:nvPr>
        </p:nvSpPr>
        <p:spPr>
          <a:xfrm>
            <a:off x="501302" y="1596980"/>
            <a:ext cx="8318698" cy="5261020"/>
          </a:xfrm>
        </p:spPr>
        <p:txBody>
          <a:bodyPr anchor="t">
            <a:normAutofit lnSpcReduction="10000"/>
          </a:bodyPr>
          <a:lstStyle/>
          <a:p>
            <a:pPr algn="l"/>
            <a:r>
              <a:rPr lang="en-US" sz="3600" b="1" dirty="0"/>
              <a:t>They are not </a:t>
            </a:r>
            <a:r>
              <a:rPr lang="en-US" sz="3600" b="1" i="1" u="sng" dirty="0"/>
              <a:t>converted</a:t>
            </a:r>
            <a:r>
              <a:rPr lang="en-US" sz="3600" b="1" dirty="0"/>
              <a:t> to the Lord</a:t>
            </a:r>
          </a:p>
          <a:p>
            <a:pPr marL="274320" indent="-274320" algn="l">
              <a:spcBef>
                <a:spcPts val="600"/>
              </a:spcBef>
              <a:buFont typeface="Wingdings" panose="05000000000000000000" pitchFamily="2" charset="2"/>
              <a:buChar char="§"/>
            </a:pPr>
            <a:r>
              <a:rPr lang="en-US" sz="3200" dirty="0"/>
              <a:t>Conversion is a change of heart, conduct and relationship</a:t>
            </a:r>
          </a:p>
          <a:p>
            <a:pPr marL="548640" indent="-274320" algn="l">
              <a:spcBef>
                <a:spcPts val="600"/>
              </a:spcBef>
              <a:buFont typeface="Wingdings" panose="05000000000000000000" pitchFamily="2" charset="2"/>
              <a:buChar char="§"/>
            </a:pPr>
            <a:r>
              <a:rPr lang="en-US" sz="2800" dirty="0"/>
              <a:t>One who has not made these changes is not </a:t>
            </a:r>
            <a:r>
              <a:rPr lang="en-US" sz="2800" i="1" dirty="0"/>
              <a:t>converted</a:t>
            </a:r>
            <a:r>
              <a:rPr lang="en-US" sz="2800" dirty="0"/>
              <a:t> – 2 Corinthians 8:1-5; Matthew 6:33</a:t>
            </a:r>
          </a:p>
          <a:p>
            <a:pPr marL="548640" indent="-274320" algn="l">
              <a:spcBef>
                <a:spcPts val="600"/>
              </a:spcBef>
              <a:buFont typeface="Wingdings" panose="05000000000000000000" pitchFamily="2" charset="2"/>
              <a:buChar char="§"/>
            </a:pPr>
            <a:r>
              <a:rPr lang="en-US" sz="2800" dirty="0"/>
              <a:t>Rather than </a:t>
            </a:r>
            <a:r>
              <a:rPr lang="en-US" sz="2800" i="1" dirty="0"/>
              <a:t>converted,</a:t>
            </a:r>
            <a:r>
              <a:rPr lang="en-US" sz="2800" dirty="0"/>
              <a:t> these are only “churched”</a:t>
            </a:r>
          </a:p>
          <a:p>
            <a:pPr algn="l">
              <a:spcBef>
                <a:spcPts val="1200"/>
              </a:spcBef>
            </a:pPr>
            <a:r>
              <a:rPr lang="en-US" sz="3600" b="1" dirty="0"/>
              <a:t>They lack understanding of individual responsibility </a:t>
            </a:r>
            <a:r>
              <a:rPr lang="en-US" sz="3600" dirty="0"/>
              <a:t>– Ephesians 4:16</a:t>
            </a:r>
          </a:p>
          <a:p>
            <a:pPr marL="457200" indent="-457200" algn="l">
              <a:spcBef>
                <a:spcPts val="600"/>
              </a:spcBef>
              <a:buFont typeface="Wingdings" panose="05000000000000000000" pitchFamily="2" charset="2"/>
              <a:buChar char="§"/>
            </a:pPr>
            <a:r>
              <a:rPr lang="en-US" sz="3200" dirty="0"/>
              <a:t>Being involved and committed involves </a:t>
            </a:r>
            <a:r>
              <a:rPr lang="en-US" sz="3200" i="1" u="sng" dirty="0"/>
              <a:t>staying</a:t>
            </a:r>
            <a:r>
              <a:rPr lang="en-US" sz="3200" dirty="0"/>
              <a:t> involved and </a:t>
            </a:r>
            <a:r>
              <a:rPr lang="en-US" sz="3200" i="1" u="sng" dirty="0"/>
              <a:t>staying</a:t>
            </a:r>
            <a:r>
              <a:rPr lang="en-US" sz="3200" dirty="0"/>
              <a:t> committed</a:t>
            </a:r>
          </a:p>
          <a:p>
            <a:pPr marL="457200" indent="-457200" algn="l">
              <a:spcBef>
                <a:spcPts val="600"/>
              </a:spcBef>
              <a:buFont typeface="Wingdings" panose="05000000000000000000" pitchFamily="2" charset="2"/>
              <a:buChar char="§"/>
            </a:pPr>
            <a:r>
              <a:rPr lang="en-US" sz="3200" dirty="0"/>
              <a:t>One cannot avoid individual responsibility while claiming to be a part of the whole</a:t>
            </a:r>
          </a:p>
          <a:p>
            <a:pPr marL="548640" indent="-274320" algn="l">
              <a:spcBef>
                <a:spcPts val="0"/>
              </a:spcBef>
              <a:buFont typeface="Wingdings" panose="05000000000000000000" pitchFamily="2" charset="2"/>
              <a:buChar char="§"/>
            </a:pPr>
            <a:endParaRPr lang="en-US" sz="2800" dirty="0"/>
          </a:p>
          <a:p>
            <a:pPr marL="274320" algn="l"/>
            <a:endParaRPr lang="en-US" sz="2800" dirty="0"/>
          </a:p>
          <a:p>
            <a:pPr marL="474345" lvl="1" indent="-274320">
              <a:buFont typeface="Wingdings" panose="05000000000000000000" pitchFamily="2" charset="2"/>
              <a:buChar char="§"/>
            </a:pPr>
            <a:endParaRPr lang="en-US" sz="100" dirty="0"/>
          </a:p>
          <a:p>
            <a:pPr marL="474345" lvl="1" indent="-274320">
              <a:buFont typeface="Wingdings" panose="05000000000000000000" pitchFamily="2" charset="2"/>
              <a:buChar char="§"/>
            </a:pPr>
            <a:endParaRPr lang="en-US" sz="100" dirty="0"/>
          </a:p>
          <a:p>
            <a:pPr marL="474345" lvl="1" indent="-274320">
              <a:buFont typeface="Wingdings" panose="05000000000000000000" pitchFamily="2" charset="2"/>
              <a:buChar char="§"/>
            </a:pPr>
            <a:endParaRPr lang="en-US" sz="100" i="0" u="none" strike="noStrike" baseline="0"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spTree>
    <p:extLst>
      <p:ext uri="{BB962C8B-B14F-4D97-AF65-F5344CB8AC3E}">
        <p14:creationId xmlns:p14="http://schemas.microsoft.com/office/powerpoint/2010/main" val="1415188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3"/>
          </p:nvPr>
        </p:nvSpPr>
        <p:spPr>
          <a:xfrm>
            <a:off x="8820000" y="6371351"/>
            <a:ext cx="324000" cy="432000"/>
          </a:xfrm>
        </p:spPr>
        <p:txBody>
          <a:bodyPr anchor="ctr">
            <a:normAutofit/>
          </a:bodyPr>
          <a:lstStyle/>
          <a:p>
            <a:pPr>
              <a:spcAft>
                <a:spcPts val="600"/>
              </a:spcAft>
            </a:pPr>
            <a:fld id="{19B51A1E-902D-48AF-9020-955120F399B6}" type="slidenum">
              <a:rPr lang="en-US" smtClean="0"/>
              <a:pPr>
                <a:spcAft>
                  <a:spcPts val="600"/>
                </a:spcAft>
              </a:pPr>
              <a:t>7</a:t>
            </a:fld>
            <a:endParaRPr lang="en-US"/>
          </a:p>
        </p:txBody>
      </p:sp>
      <p:sp>
        <p:nvSpPr>
          <p:cNvPr id="18" name="Title 3">
            <a:extLst>
              <a:ext uri="{FF2B5EF4-FFF2-40B4-BE49-F238E27FC236}">
                <a16:creationId xmlns:a16="http://schemas.microsoft.com/office/drawing/2014/main" id="{D5692A43-5A39-5B78-BDF4-B0F2ABF78C0B}"/>
              </a:ext>
            </a:extLst>
          </p:cNvPr>
          <p:cNvSpPr>
            <a:spLocks noGrp="1"/>
          </p:cNvSpPr>
          <p:nvPr>
            <p:ph type="title"/>
          </p:nvPr>
        </p:nvSpPr>
        <p:spPr>
          <a:xfrm>
            <a:off x="324000" y="239028"/>
            <a:ext cx="8496000" cy="1203404"/>
          </a:xfrm>
        </p:spPr>
        <p:txBody>
          <a:bodyPr/>
          <a:lstStyle/>
          <a:p>
            <a:r>
              <a:rPr lang="en-US" sz="4400" dirty="0"/>
              <a:t>Reasons why some members are not involved and committed</a:t>
            </a:r>
          </a:p>
        </p:txBody>
      </p:sp>
      <p:sp>
        <p:nvSpPr>
          <p:cNvPr id="4" name="Content Placeholder 3">
            <a:extLst>
              <a:ext uri="{FF2B5EF4-FFF2-40B4-BE49-F238E27FC236}">
                <a16:creationId xmlns:a16="http://schemas.microsoft.com/office/drawing/2014/main" id="{3B86E961-B76E-423F-995E-11B31E921437}"/>
              </a:ext>
            </a:extLst>
          </p:cNvPr>
          <p:cNvSpPr>
            <a:spLocks noGrp="1"/>
          </p:cNvSpPr>
          <p:nvPr>
            <p:ph type="body" sz="quarter" idx="14"/>
          </p:nvPr>
        </p:nvSpPr>
        <p:spPr>
          <a:xfrm>
            <a:off x="501302" y="1596980"/>
            <a:ext cx="8318698" cy="5261020"/>
          </a:xfrm>
        </p:spPr>
        <p:txBody>
          <a:bodyPr anchor="t">
            <a:normAutofit/>
          </a:bodyPr>
          <a:lstStyle/>
          <a:p>
            <a:pPr algn="l"/>
            <a:r>
              <a:rPr lang="en-US" sz="3600" b="1" dirty="0"/>
              <a:t>They have a wrong view of the Lord’s church. It is viewed as an organization that…</a:t>
            </a:r>
          </a:p>
          <a:p>
            <a:pPr marL="274320" indent="-274320" algn="l">
              <a:spcBef>
                <a:spcPts val="600"/>
              </a:spcBef>
              <a:buFont typeface="Wingdings" panose="05000000000000000000" pitchFamily="2" charset="2"/>
              <a:buChar char="§"/>
            </a:pPr>
            <a:r>
              <a:rPr lang="en-US" sz="3200" dirty="0"/>
              <a:t>Is only physical</a:t>
            </a:r>
            <a:r>
              <a:rPr lang="en-US" sz="3200"/>
              <a:t>, and that </a:t>
            </a:r>
            <a:r>
              <a:rPr lang="en-US" sz="3200" dirty="0"/>
              <a:t>has its impact on the world because of strength in numbers, wealth, its social programs or size, style and glamor of the building it meets in</a:t>
            </a:r>
          </a:p>
          <a:p>
            <a:pPr marL="274320" indent="-274320" algn="l">
              <a:spcBef>
                <a:spcPts val="600"/>
              </a:spcBef>
              <a:buFont typeface="Wingdings" panose="05000000000000000000" pitchFamily="2" charset="2"/>
              <a:buChar char="§"/>
            </a:pPr>
            <a:r>
              <a:rPr lang="en-US" sz="3200" dirty="0"/>
              <a:t>Exists solely to serve them</a:t>
            </a:r>
          </a:p>
          <a:p>
            <a:pPr marL="274320" indent="-274320" algn="l">
              <a:spcBef>
                <a:spcPts val="600"/>
              </a:spcBef>
              <a:buFont typeface="Wingdings" panose="05000000000000000000" pitchFamily="2" charset="2"/>
              <a:buChar char="§"/>
            </a:pPr>
            <a:r>
              <a:rPr lang="en-US" sz="3200" dirty="0"/>
              <a:t>Exists only when its members assemble</a:t>
            </a:r>
          </a:p>
          <a:p>
            <a:pPr marL="274320" indent="-274320" algn="l">
              <a:spcBef>
                <a:spcPts val="600"/>
              </a:spcBef>
              <a:buFont typeface="Wingdings" panose="05000000000000000000" pitchFamily="2" charset="2"/>
              <a:buChar char="§"/>
            </a:pPr>
            <a:r>
              <a:rPr lang="en-US" sz="3200" dirty="0"/>
              <a:t>Hires one to do their own work</a:t>
            </a:r>
          </a:p>
          <a:p>
            <a:pPr marL="274320" indent="-274320" algn="l">
              <a:buFont typeface="Wingdings" panose="05000000000000000000" pitchFamily="2" charset="2"/>
              <a:buChar char="§"/>
            </a:pPr>
            <a:endParaRPr lang="en-US" sz="3200" dirty="0"/>
          </a:p>
          <a:p>
            <a:pPr marL="274320" algn="l"/>
            <a:endParaRPr lang="en-US" sz="2800" dirty="0"/>
          </a:p>
          <a:p>
            <a:pPr marL="474345" lvl="1" indent="-274320">
              <a:buFont typeface="Wingdings" panose="05000000000000000000" pitchFamily="2" charset="2"/>
              <a:buChar char="§"/>
            </a:pPr>
            <a:endParaRPr lang="en-US" sz="100" dirty="0"/>
          </a:p>
          <a:p>
            <a:pPr marL="474345" lvl="1" indent="-274320">
              <a:buFont typeface="Wingdings" panose="05000000000000000000" pitchFamily="2" charset="2"/>
              <a:buChar char="§"/>
            </a:pPr>
            <a:endParaRPr lang="en-US" sz="100" dirty="0"/>
          </a:p>
          <a:p>
            <a:pPr marL="474345" lvl="1" indent="-274320">
              <a:buFont typeface="Wingdings" panose="05000000000000000000" pitchFamily="2" charset="2"/>
              <a:buChar char="§"/>
            </a:pPr>
            <a:endParaRPr lang="en-US" sz="100" i="0" u="none" strike="noStrike" baseline="0"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spTree>
    <p:extLst>
      <p:ext uri="{BB962C8B-B14F-4D97-AF65-F5344CB8AC3E}">
        <p14:creationId xmlns:p14="http://schemas.microsoft.com/office/powerpoint/2010/main" val="3375084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13"/>
          </p:nvPr>
        </p:nvSpPr>
        <p:spPr>
          <a:xfrm>
            <a:off x="8820000" y="6371351"/>
            <a:ext cx="324000" cy="432000"/>
          </a:xfrm>
        </p:spPr>
        <p:txBody>
          <a:bodyPr anchor="ctr">
            <a:normAutofit/>
          </a:bodyPr>
          <a:lstStyle/>
          <a:p>
            <a:pPr>
              <a:spcAft>
                <a:spcPts val="600"/>
              </a:spcAft>
            </a:pPr>
            <a:fld id="{19B51A1E-902D-48AF-9020-955120F399B6}" type="slidenum">
              <a:rPr lang="en-US" smtClean="0"/>
              <a:pPr>
                <a:spcAft>
                  <a:spcPts val="600"/>
                </a:spcAft>
              </a:pPr>
              <a:t>8</a:t>
            </a:fld>
            <a:endParaRPr lang="en-US"/>
          </a:p>
        </p:txBody>
      </p:sp>
      <p:sp>
        <p:nvSpPr>
          <p:cNvPr id="18" name="Title 3">
            <a:extLst>
              <a:ext uri="{FF2B5EF4-FFF2-40B4-BE49-F238E27FC236}">
                <a16:creationId xmlns:a16="http://schemas.microsoft.com/office/drawing/2014/main" id="{D5692A43-5A39-5B78-BDF4-B0F2ABF78C0B}"/>
              </a:ext>
            </a:extLst>
          </p:cNvPr>
          <p:cNvSpPr>
            <a:spLocks noGrp="1"/>
          </p:cNvSpPr>
          <p:nvPr>
            <p:ph type="title"/>
          </p:nvPr>
        </p:nvSpPr>
        <p:spPr>
          <a:xfrm>
            <a:off x="324000" y="239028"/>
            <a:ext cx="8496000" cy="1203404"/>
          </a:xfrm>
        </p:spPr>
        <p:txBody>
          <a:bodyPr/>
          <a:lstStyle/>
          <a:p>
            <a:r>
              <a:rPr lang="en-US" sz="4400" dirty="0"/>
              <a:t>Reasons why some members are not involved and committed</a:t>
            </a:r>
          </a:p>
        </p:txBody>
      </p:sp>
      <p:sp>
        <p:nvSpPr>
          <p:cNvPr id="4" name="Content Placeholder 3">
            <a:extLst>
              <a:ext uri="{FF2B5EF4-FFF2-40B4-BE49-F238E27FC236}">
                <a16:creationId xmlns:a16="http://schemas.microsoft.com/office/drawing/2014/main" id="{3B86E961-B76E-423F-995E-11B31E921437}"/>
              </a:ext>
            </a:extLst>
          </p:cNvPr>
          <p:cNvSpPr>
            <a:spLocks noGrp="1"/>
          </p:cNvSpPr>
          <p:nvPr>
            <p:ph type="body" sz="quarter" idx="14"/>
          </p:nvPr>
        </p:nvSpPr>
        <p:spPr>
          <a:xfrm>
            <a:off x="501302" y="1596980"/>
            <a:ext cx="8318698" cy="5261020"/>
          </a:xfrm>
        </p:spPr>
        <p:txBody>
          <a:bodyPr anchor="t">
            <a:normAutofit/>
          </a:bodyPr>
          <a:lstStyle/>
          <a:p>
            <a:pPr algn="l"/>
            <a:r>
              <a:rPr lang="en-US" sz="3600" b="1" dirty="0"/>
              <a:t>They have a lack of sincere dedication and commitment as…</a:t>
            </a:r>
          </a:p>
          <a:p>
            <a:pPr marL="571500" indent="-571500" algn="l">
              <a:spcBef>
                <a:spcPts val="600"/>
              </a:spcBef>
              <a:buFont typeface="Wingdings" panose="05000000000000000000" pitchFamily="2" charset="2"/>
              <a:buChar char="§"/>
            </a:pPr>
            <a:r>
              <a:rPr lang="en-US" sz="3200" dirty="0"/>
              <a:t>The faithful ones recorded in Hebrews 11</a:t>
            </a:r>
          </a:p>
          <a:p>
            <a:pPr marL="571500" indent="-571500" algn="l">
              <a:spcBef>
                <a:spcPts val="600"/>
              </a:spcBef>
              <a:buFont typeface="Wingdings" panose="05000000000000000000" pitchFamily="2" charset="2"/>
              <a:buChar char="§"/>
            </a:pPr>
            <a:r>
              <a:rPr lang="en-US" sz="3200" dirty="0"/>
              <a:t>Abraham, Moses, Joshua, Peter, Paul, John Luke and Jesus who changed the course of history because of their unyielding involvement and commitment to God</a:t>
            </a:r>
          </a:p>
          <a:p>
            <a:pPr marL="571500" indent="-571500" algn="l">
              <a:spcBef>
                <a:spcPts val="600"/>
              </a:spcBef>
              <a:buFont typeface="Wingdings" panose="05000000000000000000" pitchFamily="2" charset="2"/>
              <a:buChar char="§"/>
            </a:pPr>
            <a:r>
              <a:rPr lang="en-US" sz="3200" dirty="0"/>
              <a:t>The first century church, who were made up of people who were willing to get involved, were committed and stayed the course though many trials and tribulations </a:t>
            </a:r>
          </a:p>
          <a:p>
            <a:pPr marL="474345" lvl="1" indent="-274320">
              <a:buFont typeface="Wingdings" panose="05000000000000000000" pitchFamily="2" charset="2"/>
              <a:buChar char="§"/>
            </a:pPr>
            <a:endParaRPr lang="en-US" sz="100" i="0" u="none" strike="noStrike" baseline="0"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spTree>
    <p:extLst>
      <p:ext uri="{BB962C8B-B14F-4D97-AF65-F5344CB8AC3E}">
        <p14:creationId xmlns:p14="http://schemas.microsoft.com/office/powerpoint/2010/main" val="1096282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4352775" y="809666"/>
            <a:ext cx="4467225" cy="1944000"/>
          </a:xfrm>
        </p:spPr>
        <p:txBody>
          <a:bodyPr/>
          <a:lstStyle/>
          <a:p>
            <a:r>
              <a:rPr lang="en-US" sz="5400" dirty="0">
                <a:latin typeface="+mn-lt"/>
              </a:rPr>
              <a:t>Considering Our Text</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a:xfrm>
            <a:off x="5009849" y="3075436"/>
            <a:ext cx="4134151" cy="826864"/>
          </a:xfrm>
        </p:spPr>
        <p:txBody>
          <a:bodyPr/>
          <a:lstStyle/>
          <a:p>
            <a:pPr algn="ctr"/>
            <a:r>
              <a:rPr lang="en-US" sz="3200" dirty="0"/>
              <a:t>1 Corinthians 15:58</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9</a:t>
            </a:fld>
            <a:endParaRPr lang="en-US" dirty="0"/>
          </a:p>
        </p:txBody>
      </p:sp>
      <p:sp>
        <p:nvSpPr>
          <p:cNvPr id="2" name="Content Placeholder 3">
            <a:extLst>
              <a:ext uri="{FF2B5EF4-FFF2-40B4-BE49-F238E27FC236}">
                <a16:creationId xmlns:a16="http://schemas.microsoft.com/office/drawing/2014/main" id="{716CE39D-CCA3-E1FD-299E-27B3804FA5F7}"/>
              </a:ext>
            </a:extLst>
          </p:cNvPr>
          <p:cNvSpPr txBox="1">
            <a:spLocks/>
          </p:cNvSpPr>
          <p:nvPr/>
        </p:nvSpPr>
        <p:spPr>
          <a:xfrm>
            <a:off x="324000" y="527799"/>
            <a:ext cx="4685849" cy="5740520"/>
          </a:xfrm>
          <a:prstGeom prst="rect">
            <a:avLst/>
          </a:prstGeom>
          <a:solidFill>
            <a:schemeClr val="bg2">
              <a:lumMod val="90000"/>
            </a:schemeClr>
          </a:solidFill>
        </p:spPr>
        <p:txBody>
          <a:bodyPr anchor="t"/>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4000" b="1" i="1" dirty="0"/>
              <a:t>“Therefore, my beloved brethren, be ye </a:t>
            </a:r>
            <a:r>
              <a:rPr lang="en-US" sz="4000" b="1" i="1" dirty="0" err="1"/>
              <a:t>stedfast</a:t>
            </a:r>
            <a:r>
              <a:rPr lang="en-US" sz="4000" b="1" i="1" dirty="0"/>
              <a:t>, </a:t>
            </a:r>
            <a:r>
              <a:rPr lang="en-US" sz="4000" b="1" i="1" dirty="0" err="1"/>
              <a:t>unmoveable</a:t>
            </a:r>
            <a:r>
              <a:rPr lang="en-US" sz="4000" b="1" i="1" dirty="0"/>
              <a:t>, always abounding in the work of the Lord, forasmuch as ye know that your </a:t>
            </a:r>
            <a:r>
              <a:rPr lang="en-US" sz="4000" b="1" i="1" dirty="0" err="1"/>
              <a:t>labour</a:t>
            </a:r>
            <a:r>
              <a:rPr lang="en-US" sz="4000" b="1" i="1" dirty="0"/>
              <a:t> is not in vain in the Lord”</a:t>
            </a:r>
          </a:p>
        </p:txBody>
      </p:sp>
    </p:spTree>
    <p:extLst>
      <p:ext uri="{BB962C8B-B14F-4D97-AF65-F5344CB8AC3E}">
        <p14:creationId xmlns:p14="http://schemas.microsoft.com/office/powerpoint/2010/main" val="1857243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Custom">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675E8371-EC70-4345-8B64-A71003B56298}"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1C245E38-7A2C-4D38-96FA-24EAC5F22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BF90D0D0-7C1D-47FF-A2F0-9937AA567A3D}">
  <ds:schemaRefs>
    <ds:schemaRef ds:uri="16c05727-aa75-4e4a-9b5f-8a80a1165891"/>
    <ds:schemaRef ds:uri="http://purl.org/dc/terms/"/>
    <ds:schemaRef ds:uri="http://schemas.microsoft.com/sharepoint/v3"/>
    <ds:schemaRef ds:uri="http://schemas.microsoft.com/office/infopath/2007/PartnerControls"/>
    <ds:schemaRef ds:uri="http://purl.org/dc/dcmitype/"/>
    <ds:schemaRef ds:uri="71af3243-3dd4-4a8d-8c0d-dd76da1f02a5"/>
    <ds:schemaRef ds:uri="http://schemas.microsoft.com/office/2006/metadata/properties"/>
    <ds:schemaRef ds:uri="230e9df3-be65-4c73-a93b-d1236ebd677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832</TotalTime>
  <Words>3184</Words>
  <Application>Microsoft Office PowerPoint</Application>
  <PresentationFormat>On-screen Show (4:3)</PresentationFormat>
  <Paragraphs>207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Candara</vt:lpstr>
      <vt:lpstr>Corbel</vt:lpstr>
      <vt:lpstr>Times New Roman</vt:lpstr>
      <vt:lpstr>Wingdings</vt:lpstr>
      <vt:lpstr>Custom</vt:lpstr>
      <vt:lpstr>Being Involved &amp; Committed</vt:lpstr>
      <vt:lpstr>Introduction</vt:lpstr>
      <vt:lpstr>About Us</vt:lpstr>
      <vt:lpstr>God Has Promised…</vt:lpstr>
      <vt:lpstr>Questions to Ponder</vt:lpstr>
      <vt:lpstr>Reasons why some members are not involved and committed</vt:lpstr>
      <vt:lpstr>Reasons why some members are not involved and committed</vt:lpstr>
      <vt:lpstr>Reasons why some members are not involved and committed</vt:lpstr>
      <vt:lpstr>Considering Our Text</vt:lpstr>
      <vt:lpstr>“Therefore…”</vt:lpstr>
      <vt:lpstr>“my beloved brethren”</vt:lpstr>
      <vt:lpstr>“be ye stedfast, unmoveable”</vt:lpstr>
      <vt:lpstr>“always…”</vt:lpstr>
      <vt:lpstr>“abounding in the work of the Lord”</vt:lpstr>
      <vt:lpstr>“forasmuch as ye know that your labour is not in vain ”</vt:lpstr>
      <vt:lpstr>  “in the Lord.”</vt:lpstr>
      <vt:lpstr>About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Tommy McClure</dc:creator>
  <cp:lastModifiedBy>Tommy McClure</cp:lastModifiedBy>
  <cp:revision>14</cp:revision>
  <cp:lastPrinted>2023-08-12T19:21:00Z</cp:lastPrinted>
  <dcterms:created xsi:type="dcterms:W3CDTF">2023-08-07T16:46:12Z</dcterms:created>
  <dcterms:modified xsi:type="dcterms:W3CDTF">2023-08-14T15:23:13Z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