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0" r:id="rId4"/>
    <p:sldMasterId id="2147483724" r:id="rId5"/>
  </p:sldMasterIdLst>
  <p:notesMasterIdLst>
    <p:notesMasterId r:id="rId20"/>
  </p:notesMasterIdLst>
  <p:handoutMasterIdLst>
    <p:handoutMasterId r:id="rId21"/>
  </p:handoutMasterIdLst>
  <p:sldIdLst>
    <p:sldId id="256" r:id="rId6"/>
    <p:sldId id="271" r:id="rId7"/>
    <p:sldId id="272" r:id="rId8"/>
    <p:sldId id="273" r:id="rId9"/>
    <p:sldId id="270" r:id="rId10"/>
    <p:sldId id="257" r:id="rId11"/>
    <p:sldId id="274" r:id="rId12"/>
    <p:sldId id="275" r:id="rId13"/>
    <p:sldId id="276" r:id="rId14"/>
    <p:sldId id="277" r:id="rId15"/>
    <p:sldId id="278" r:id="rId16"/>
    <p:sldId id="258" r:id="rId17"/>
    <p:sldId id="269" r:id="rId18"/>
    <p:sldId id="380" r:id="rId1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8A4F4E-91A1-4FCB-BEDC-E1A89007339C}" v="2" dt="2023-08-06T22:59:12.315"/>
    <p1510:client id="{9385EA24-778C-42FF-8E5E-EECF629FB16A}" v="3253" dt="2023-08-06T00:45:06.654"/>
  </p1510:revLst>
</p1510:revInfo>
</file>

<file path=ppt/tableStyles.xml><?xml version="1.0" encoding="utf-8"?>
<a:tblStyleLst xmlns:a="http://schemas.openxmlformats.org/drawingml/2006/main" def="{5C22544A-7EE6-4342-B048-85BDC9FD1C3A}">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08" autoAdjust="0"/>
    <p:restoredTop sz="78814" autoAdjust="0"/>
  </p:normalViewPr>
  <p:slideViewPr>
    <p:cSldViewPr snapToGrid="0">
      <p:cViewPr varScale="1">
        <p:scale>
          <a:sx n="87" d="100"/>
          <a:sy n="87" d="100"/>
        </p:scale>
        <p:origin x="2322" y="84"/>
      </p:cViewPr>
      <p:guideLst/>
    </p:cSldViewPr>
  </p:slideViewPr>
  <p:outlineViewPr>
    <p:cViewPr>
      <p:scale>
        <a:sx n="33" d="100"/>
        <a:sy n="33" d="100"/>
      </p:scale>
      <p:origin x="0" y="0"/>
    </p:cViewPr>
  </p:outlineViewPr>
  <p:notesTextViewPr>
    <p:cViewPr>
      <p:scale>
        <a:sx n="1" d="1"/>
        <a:sy n="1" d="1"/>
      </p:scale>
      <p:origin x="0" y="-432"/>
    </p:cViewPr>
  </p:notesTextViewPr>
  <p:notesViewPr>
    <p:cSldViewPr snapToGrid="0">
      <p:cViewPr varScale="1">
        <p:scale>
          <a:sx n="80" d="100"/>
          <a:sy n="80" d="100"/>
        </p:scale>
        <p:origin x="388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898A4F4E-91A1-4FCB-BEDC-E1A89007339C}"/>
    <pc:docChg chg="undo custSel modSld">
      <pc:chgData name="Tommy McClure" userId="5f57beb918c8a44c" providerId="LiveId" clId="{898A4F4E-91A1-4FCB-BEDC-E1A89007339C}" dt="2023-08-06T23:25:50.258" v="135" actId="115"/>
      <pc:docMkLst>
        <pc:docMk/>
      </pc:docMkLst>
      <pc:sldChg chg="modNotes">
        <pc:chgData name="Tommy McClure" userId="5f57beb918c8a44c" providerId="LiveId" clId="{898A4F4E-91A1-4FCB-BEDC-E1A89007339C}" dt="2023-08-06T23:01:38.472" v="33" actId="113"/>
        <pc:sldMkLst>
          <pc:docMk/>
          <pc:sldMk cId="2227151260" sldId="257"/>
        </pc:sldMkLst>
      </pc:sldChg>
      <pc:sldChg chg="modNotes">
        <pc:chgData name="Tommy McClure" userId="5f57beb918c8a44c" providerId="LiveId" clId="{898A4F4E-91A1-4FCB-BEDC-E1A89007339C}" dt="2023-08-06T23:11:00.459" v="68" actId="14100"/>
        <pc:sldMkLst>
          <pc:docMk/>
          <pc:sldMk cId="1755857205" sldId="258"/>
        </pc:sldMkLst>
      </pc:sldChg>
      <pc:sldChg chg="modNotes">
        <pc:chgData name="Tommy McClure" userId="5f57beb918c8a44c" providerId="LiveId" clId="{898A4F4E-91A1-4FCB-BEDC-E1A89007339C}" dt="2023-08-06T23:25:50.258" v="135" actId="115"/>
        <pc:sldMkLst>
          <pc:docMk/>
          <pc:sldMk cId="2111264609" sldId="269"/>
        </pc:sldMkLst>
      </pc:sldChg>
      <pc:sldChg chg="modNotes">
        <pc:chgData name="Tommy McClure" userId="5f57beb918c8a44c" providerId="LiveId" clId="{898A4F4E-91A1-4FCB-BEDC-E1A89007339C}" dt="2023-08-06T23:01:09.082" v="27" actId="14100"/>
        <pc:sldMkLst>
          <pc:docMk/>
          <pc:sldMk cId="1553503995" sldId="270"/>
        </pc:sldMkLst>
      </pc:sldChg>
      <pc:sldChg chg="modNotes">
        <pc:chgData name="Tommy McClure" userId="5f57beb918c8a44c" providerId="LiveId" clId="{898A4F4E-91A1-4FCB-BEDC-E1A89007339C}" dt="2023-08-06T22:59:26.412" v="19" actId="113"/>
        <pc:sldMkLst>
          <pc:docMk/>
          <pc:sldMk cId="1739417543" sldId="271"/>
        </pc:sldMkLst>
      </pc:sldChg>
      <pc:sldChg chg="modNotes">
        <pc:chgData name="Tommy McClure" userId="5f57beb918c8a44c" providerId="LiveId" clId="{898A4F4E-91A1-4FCB-BEDC-E1A89007339C}" dt="2023-08-06T22:58:51.254" v="16" actId="113"/>
        <pc:sldMkLst>
          <pc:docMk/>
          <pc:sldMk cId="3677009701" sldId="272"/>
        </pc:sldMkLst>
      </pc:sldChg>
      <pc:sldChg chg="modNotes">
        <pc:chgData name="Tommy McClure" userId="5f57beb918c8a44c" providerId="LiveId" clId="{898A4F4E-91A1-4FCB-BEDC-E1A89007339C}" dt="2023-08-06T22:58:37.946" v="15" actId="113"/>
        <pc:sldMkLst>
          <pc:docMk/>
          <pc:sldMk cId="3042159886" sldId="273"/>
        </pc:sldMkLst>
      </pc:sldChg>
      <pc:sldChg chg="modNotes">
        <pc:chgData name="Tommy McClure" userId="5f57beb918c8a44c" providerId="LiveId" clId="{898A4F4E-91A1-4FCB-BEDC-E1A89007339C}" dt="2023-08-06T23:02:41.502" v="40" actId="14100"/>
        <pc:sldMkLst>
          <pc:docMk/>
          <pc:sldMk cId="1401071458" sldId="274"/>
        </pc:sldMkLst>
      </pc:sldChg>
      <pc:sldChg chg="modNotes">
        <pc:chgData name="Tommy McClure" userId="5f57beb918c8a44c" providerId="LiveId" clId="{898A4F4E-91A1-4FCB-BEDC-E1A89007339C}" dt="2023-08-06T23:03:44.716" v="45" actId="14100"/>
        <pc:sldMkLst>
          <pc:docMk/>
          <pc:sldMk cId="2652903981" sldId="275"/>
        </pc:sldMkLst>
      </pc:sldChg>
      <pc:sldChg chg="modNotes">
        <pc:chgData name="Tommy McClure" userId="5f57beb918c8a44c" providerId="LiveId" clId="{898A4F4E-91A1-4FCB-BEDC-E1A89007339C}" dt="2023-08-06T23:06:48.242" v="50" actId="14100"/>
        <pc:sldMkLst>
          <pc:docMk/>
          <pc:sldMk cId="1624411929" sldId="276"/>
        </pc:sldMkLst>
      </pc:sldChg>
      <pc:sldChg chg="modNotes">
        <pc:chgData name="Tommy McClure" userId="5f57beb918c8a44c" providerId="LiveId" clId="{898A4F4E-91A1-4FCB-BEDC-E1A89007339C}" dt="2023-08-06T23:08:01.339" v="55" actId="14100"/>
        <pc:sldMkLst>
          <pc:docMk/>
          <pc:sldMk cId="2403768481" sldId="277"/>
        </pc:sldMkLst>
      </pc:sldChg>
      <pc:sldChg chg="modNotes">
        <pc:chgData name="Tommy McClure" userId="5f57beb918c8a44c" providerId="LiveId" clId="{898A4F4E-91A1-4FCB-BEDC-E1A89007339C}" dt="2023-08-06T23:09:07.639" v="60" actId="14100"/>
        <pc:sldMkLst>
          <pc:docMk/>
          <pc:sldMk cId="2375723135" sldId="278"/>
        </pc:sldMkLst>
      </pc:sldChg>
    </pc:docChg>
  </pc:docChgLst>
  <pc:docChgLst>
    <pc:chgData name="Tommy McClure" userId="5f57beb918c8a44c" providerId="LiveId" clId="{9385EA24-778C-42FF-8E5E-EECF629FB16A}"/>
    <pc:docChg chg="undo custSel addSld delSld modSld sldOrd modMainMaster">
      <pc:chgData name="Tommy McClure" userId="5f57beb918c8a44c" providerId="LiveId" clId="{9385EA24-778C-42FF-8E5E-EECF629FB16A}" dt="2023-08-06T00:45:06.654" v="5115" actId="113"/>
      <pc:docMkLst>
        <pc:docMk/>
      </pc:docMkLst>
      <pc:sldChg chg="modSp mod modTransition modAnim">
        <pc:chgData name="Tommy McClure" userId="5f57beb918c8a44c" providerId="LiveId" clId="{9385EA24-778C-42FF-8E5E-EECF629FB16A}" dt="2023-08-05T18:10:34.817" v="38"/>
        <pc:sldMkLst>
          <pc:docMk/>
          <pc:sldMk cId="597852384" sldId="256"/>
        </pc:sldMkLst>
        <pc:spChg chg="mod">
          <ac:chgData name="Tommy McClure" userId="5f57beb918c8a44c" providerId="LiveId" clId="{9385EA24-778C-42FF-8E5E-EECF629FB16A}" dt="2023-08-05T18:10:05.472" v="35" actId="1036"/>
          <ac:spMkLst>
            <pc:docMk/>
            <pc:sldMk cId="597852384" sldId="256"/>
            <ac:spMk id="2" creationId="{2455FDA6-EF60-91D0-75EB-379B842CF28D}"/>
          </ac:spMkLst>
        </pc:spChg>
      </pc:sldChg>
      <pc:sldChg chg="modSp mod ord modTransition">
        <pc:chgData name="Tommy McClure" userId="5f57beb918c8a44c" providerId="LiveId" clId="{9385EA24-778C-42FF-8E5E-EECF629FB16A}" dt="2023-08-05T19:28:42.241" v="683"/>
        <pc:sldMkLst>
          <pc:docMk/>
          <pc:sldMk cId="2227151260" sldId="257"/>
        </pc:sldMkLst>
        <pc:spChg chg="mod">
          <ac:chgData name="Tommy McClure" userId="5f57beb918c8a44c" providerId="LiveId" clId="{9385EA24-778C-42FF-8E5E-EECF629FB16A}" dt="2023-08-05T18:14:35.417" v="63" actId="20577"/>
          <ac:spMkLst>
            <pc:docMk/>
            <pc:sldMk cId="2227151260" sldId="257"/>
            <ac:spMk id="13" creationId="{6EA2EEAC-45AF-4B25-A661-594C6F81AED2}"/>
          </ac:spMkLst>
        </pc:spChg>
      </pc:sldChg>
      <pc:sldChg chg="addSp delSp modSp mod modTransition modAnim">
        <pc:chgData name="Tommy McClure" userId="5f57beb918c8a44c" providerId="LiveId" clId="{9385EA24-778C-42FF-8E5E-EECF629FB16A}" dt="2023-08-06T00:42:41.198" v="5112" actId="1035"/>
        <pc:sldMkLst>
          <pc:docMk/>
          <pc:sldMk cId="1755857205" sldId="258"/>
        </pc:sldMkLst>
        <pc:spChg chg="add mod">
          <ac:chgData name="Tommy McClure" userId="5f57beb918c8a44c" providerId="LiveId" clId="{9385EA24-778C-42FF-8E5E-EECF629FB16A}" dt="2023-08-06T00:42:41.198" v="5112" actId="1035"/>
          <ac:spMkLst>
            <pc:docMk/>
            <pc:sldMk cId="1755857205" sldId="258"/>
            <ac:spMk id="2" creationId="{1A0D3876-B4EB-224D-BB95-A3E68260A7C3}"/>
          </ac:spMkLst>
        </pc:spChg>
        <pc:spChg chg="add mod">
          <ac:chgData name="Tommy McClure" userId="5f57beb918c8a44c" providerId="LiveId" clId="{9385EA24-778C-42FF-8E5E-EECF629FB16A}" dt="2023-08-05T22:50:17.127" v="5038" actId="1038"/>
          <ac:spMkLst>
            <pc:docMk/>
            <pc:sldMk cId="1755857205" sldId="258"/>
            <ac:spMk id="3" creationId="{EA44A1CF-AD47-7564-61EC-E0B465644078}"/>
          </ac:spMkLst>
        </pc:spChg>
        <pc:spChg chg="add del mod">
          <ac:chgData name="Tommy McClure" userId="5f57beb918c8a44c" providerId="LiveId" clId="{9385EA24-778C-42FF-8E5E-EECF629FB16A}" dt="2023-08-05T21:53:58.346" v="4234" actId="478"/>
          <ac:spMkLst>
            <pc:docMk/>
            <pc:sldMk cId="1755857205" sldId="258"/>
            <ac:spMk id="4" creationId="{E9BBF845-B2F1-C052-821B-53626FC5BA67}"/>
          </ac:spMkLst>
        </pc:spChg>
        <pc:spChg chg="add del mod">
          <ac:chgData name="Tommy McClure" userId="5f57beb918c8a44c" providerId="LiveId" clId="{9385EA24-778C-42FF-8E5E-EECF629FB16A}" dt="2023-08-05T21:54:05.404" v="4236" actId="478"/>
          <ac:spMkLst>
            <pc:docMk/>
            <pc:sldMk cId="1755857205" sldId="258"/>
            <ac:spMk id="7" creationId="{347EE686-6F41-731F-52E4-B0268FAC561D}"/>
          </ac:spMkLst>
        </pc:spChg>
        <pc:spChg chg="del mod">
          <ac:chgData name="Tommy McClure" userId="5f57beb918c8a44c" providerId="LiveId" clId="{9385EA24-778C-42FF-8E5E-EECF629FB16A}" dt="2023-08-05T21:47:56.716" v="4145" actId="478"/>
          <ac:spMkLst>
            <pc:docMk/>
            <pc:sldMk cId="1755857205" sldId="258"/>
            <ac:spMk id="17" creationId="{C76C4BB5-0EB6-4B98-B1D7-2E19EA166EF2}"/>
          </ac:spMkLst>
        </pc:spChg>
        <pc:spChg chg="mod">
          <ac:chgData name="Tommy McClure" userId="5f57beb918c8a44c" providerId="LiveId" clId="{9385EA24-778C-42FF-8E5E-EECF629FB16A}" dt="2023-08-05T21:51:45.346" v="4192" actId="948"/>
          <ac:spMkLst>
            <pc:docMk/>
            <pc:sldMk cId="1755857205" sldId="258"/>
            <ac:spMk id="18" creationId="{2DEB60A9-E83F-4E10-810D-81BD3D66CD17}"/>
          </ac:spMkLst>
        </pc:spChg>
        <pc:picChg chg="add mod">
          <ac:chgData name="Tommy McClure" userId="5f57beb918c8a44c" providerId="LiveId" clId="{9385EA24-778C-42FF-8E5E-EECF629FB16A}" dt="2023-08-05T21:57:03.225" v="4256" actId="1076"/>
          <ac:picMkLst>
            <pc:docMk/>
            <pc:sldMk cId="1755857205" sldId="258"/>
            <ac:picMk id="5" creationId="{E0303A78-D80E-57A1-EAE4-E02ADE46BFDD}"/>
          </ac:picMkLst>
        </pc:picChg>
        <pc:picChg chg="add mod">
          <ac:chgData name="Tommy McClure" userId="5f57beb918c8a44c" providerId="LiveId" clId="{9385EA24-778C-42FF-8E5E-EECF629FB16A}" dt="2023-08-05T21:57:05.596" v="4257" actId="1076"/>
          <ac:picMkLst>
            <pc:docMk/>
            <pc:sldMk cId="1755857205" sldId="258"/>
            <ac:picMk id="8" creationId="{4B7D8E66-7574-6626-45DF-985370006BF6}"/>
          </ac:picMkLst>
        </pc:picChg>
        <pc:picChg chg="add mod">
          <ac:chgData name="Tommy McClure" userId="5f57beb918c8a44c" providerId="LiveId" clId="{9385EA24-778C-42FF-8E5E-EECF629FB16A}" dt="2023-08-05T21:57:26.628" v="4260" actId="14100"/>
          <ac:picMkLst>
            <pc:docMk/>
            <pc:sldMk cId="1755857205" sldId="258"/>
            <ac:picMk id="10" creationId="{90BC223B-348E-3D9A-1D24-5DD8A458870C}"/>
          </ac:picMkLst>
        </pc:picChg>
        <pc:picChg chg="del">
          <ac:chgData name="Tommy McClure" userId="5f57beb918c8a44c" providerId="LiveId" clId="{9385EA24-778C-42FF-8E5E-EECF629FB16A}" dt="2023-08-05T21:53:10.852" v="4230" actId="478"/>
          <ac:picMkLst>
            <pc:docMk/>
            <pc:sldMk cId="1755857205" sldId="258"/>
            <ac:picMk id="22" creationId="{82BCEDAE-8874-4577-B951-45EFC78F53C5}"/>
          </ac:picMkLst>
        </pc:picChg>
        <pc:picChg chg="del">
          <ac:chgData name="Tommy McClure" userId="5f57beb918c8a44c" providerId="LiveId" clId="{9385EA24-778C-42FF-8E5E-EECF629FB16A}" dt="2023-08-05T21:54:02.577" v="4235" actId="478"/>
          <ac:picMkLst>
            <pc:docMk/>
            <pc:sldMk cId="1755857205" sldId="258"/>
            <ac:picMk id="24" creationId="{C53AA002-1448-49B2-99CA-CD5F197B3784}"/>
          </ac:picMkLst>
        </pc:picChg>
      </pc:sldChg>
      <pc:sldChg chg="del ord modTransition">
        <pc:chgData name="Tommy McClure" userId="5f57beb918c8a44c" providerId="LiveId" clId="{9385EA24-778C-42FF-8E5E-EECF629FB16A}" dt="2023-08-05T22:14:28.984" v="4508" actId="2696"/>
        <pc:sldMkLst>
          <pc:docMk/>
          <pc:sldMk cId="4271297017" sldId="259"/>
        </pc:sldMkLst>
      </pc:sldChg>
      <pc:sldChg chg="del modTransition">
        <pc:chgData name="Tommy McClure" userId="5f57beb918c8a44c" providerId="LiveId" clId="{9385EA24-778C-42FF-8E5E-EECF629FB16A}" dt="2023-08-05T22:14:31.618" v="4509" actId="2696"/>
        <pc:sldMkLst>
          <pc:docMk/>
          <pc:sldMk cId="3275042963" sldId="260"/>
        </pc:sldMkLst>
      </pc:sldChg>
      <pc:sldChg chg="modSp del modTransition">
        <pc:chgData name="Tommy McClure" userId="5f57beb918c8a44c" providerId="LiveId" clId="{9385EA24-778C-42FF-8E5E-EECF629FB16A}" dt="2023-08-05T22:14:33.973" v="4511" actId="2696"/>
        <pc:sldMkLst>
          <pc:docMk/>
          <pc:sldMk cId="1390657282" sldId="261"/>
        </pc:sldMkLst>
        <pc:graphicFrameChg chg="mod">
          <ac:chgData name="Tommy McClure" userId="5f57beb918c8a44c" providerId="LiveId" clId="{9385EA24-778C-42FF-8E5E-EECF629FB16A}" dt="2023-08-05T22:14:31.618" v="4510"/>
          <ac:graphicFrameMkLst>
            <pc:docMk/>
            <pc:sldMk cId="1390657282" sldId="261"/>
            <ac:graphicFrameMk id="20" creationId="{4D7D48D7-00A1-43C2-BB26-E52A27ED6F02}"/>
          </ac:graphicFrameMkLst>
        </pc:graphicFrameChg>
      </pc:sldChg>
      <pc:sldChg chg="del modTransition">
        <pc:chgData name="Tommy McClure" userId="5f57beb918c8a44c" providerId="LiveId" clId="{9385EA24-778C-42FF-8E5E-EECF629FB16A}" dt="2023-08-05T22:14:38.615" v="4512" actId="2696"/>
        <pc:sldMkLst>
          <pc:docMk/>
          <pc:sldMk cId="3139872953" sldId="262"/>
        </pc:sldMkLst>
      </pc:sldChg>
      <pc:sldChg chg="del modTransition">
        <pc:chgData name="Tommy McClure" userId="5f57beb918c8a44c" providerId="LiveId" clId="{9385EA24-778C-42FF-8E5E-EECF629FB16A}" dt="2023-08-05T22:14:42.034" v="4513" actId="2696"/>
        <pc:sldMkLst>
          <pc:docMk/>
          <pc:sldMk cId="811071062" sldId="263"/>
        </pc:sldMkLst>
      </pc:sldChg>
      <pc:sldChg chg="del modTransition">
        <pc:chgData name="Tommy McClure" userId="5f57beb918c8a44c" providerId="LiveId" clId="{9385EA24-778C-42FF-8E5E-EECF629FB16A}" dt="2023-08-05T22:14:45.206" v="4514" actId="2696"/>
        <pc:sldMkLst>
          <pc:docMk/>
          <pc:sldMk cId="763540545" sldId="264"/>
        </pc:sldMkLst>
      </pc:sldChg>
      <pc:sldChg chg="del modTransition">
        <pc:chgData name="Tommy McClure" userId="5f57beb918c8a44c" providerId="LiveId" clId="{9385EA24-778C-42FF-8E5E-EECF629FB16A}" dt="2023-08-05T22:14:48.318" v="4515" actId="2696"/>
        <pc:sldMkLst>
          <pc:docMk/>
          <pc:sldMk cId="2604604636" sldId="265"/>
        </pc:sldMkLst>
      </pc:sldChg>
      <pc:sldChg chg="del modTransition">
        <pc:chgData name="Tommy McClure" userId="5f57beb918c8a44c" providerId="LiveId" clId="{9385EA24-778C-42FF-8E5E-EECF629FB16A}" dt="2023-08-05T22:14:51.153" v="4516" actId="2696"/>
        <pc:sldMkLst>
          <pc:docMk/>
          <pc:sldMk cId="953940418" sldId="266"/>
        </pc:sldMkLst>
      </pc:sldChg>
      <pc:sldChg chg="del modTransition">
        <pc:chgData name="Tommy McClure" userId="5f57beb918c8a44c" providerId="LiveId" clId="{9385EA24-778C-42FF-8E5E-EECF629FB16A}" dt="2023-08-05T22:14:59.391" v="4519" actId="2696"/>
        <pc:sldMkLst>
          <pc:docMk/>
          <pc:sldMk cId="59131924" sldId="267"/>
        </pc:sldMkLst>
      </pc:sldChg>
      <pc:sldChg chg="del modTransition">
        <pc:chgData name="Tommy McClure" userId="5f57beb918c8a44c" providerId="LiveId" clId="{9385EA24-778C-42FF-8E5E-EECF629FB16A}" dt="2023-08-05T22:14:56.634" v="4518" actId="2696"/>
        <pc:sldMkLst>
          <pc:docMk/>
          <pc:sldMk cId="2904496487" sldId="268"/>
        </pc:sldMkLst>
      </pc:sldChg>
      <pc:sldChg chg="addSp delSp modSp mod ord modTransition modAnim modNotesTx">
        <pc:chgData name="Tommy McClure" userId="5f57beb918c8a44c" providerId="LiveId" clId="{9385EA24-778C-42FF-8E5E-EECF629FB16A}" dt="2023-08-06T00:44:30.522" v="5114"/>
        <pc:sldMkLst>
          <pc:docMk/>
          <pc:sldMk cId="2111264609" sldId="269"/>
        </pc:sldMkLst>
        <pc:spChg chg="mod">
          <ac:chgData name="Tommy McClure" userId="5f57beb918c8a44c" providerId="LiveId" clId="{9385EA24-778C-42FF-8E5E-EECF629FB16A}" dt="2023-08-05T22:32:41.486" v="4816" actId="207"/>
          <ac:spMkLst>
            <pc:docMk/>
            <pc:sldMk cId="2111264609" sldId="269"/>
            <ac:spMk id="3" creationId="{A0CE8A51-9F46-471B-A5EA-CB78254A0656}"/>
          </ac:spMkLst>
        </pc:spChg>
        <pc:spChg chg="del mod">
          <ac:chgData name="Tommy McClure" userId="5f57beb918c8a44c" providerId="LiveId" clId="{9385EA24-778C-42FF-8E5E-EECF629FB16A}" dt="2023-08-05T20:49:58.676" v="3351" actId="478"/>
          <ac:spMkLst>
            <pc:docMk/>
            <pc:sldMk cId="2111264609" sldId="269"/>
            <ac:spMk id="4" creationId="{776BBE9B-081D-43BA-87E9-D4DD774E2B72}"/>
          </ac:spMkLst>
        </pc:spChg>
        <pc:spChg chg="add del mod">
          <ac:chgData name="Tommy McClure" userId="5f57beb918c8a44c" providerId="LiveId" clId="{9385EA24-778C-42FF-8E5E-EECF629FB16A}" dt="2023-08-05T22:07:30.568" v="4414" actId="478"/>
          <ac:spMkLst>
            <pc:docMk/>
            <pc:sldMk cId="2111264609" sldId="269"/>
            <ac:spMk id="5" creationId="{F8C6D073-023A-D169-DB97-BFD25ED324D3}"/>
          </ac:spMkLst>
        </pc:spChg>
        <pc:spChg chg="add del mod">
          <ac:chgData name="Tommy McClure" userId="5f57beb918c8a44c" providerId="LiveId" clId="{9385EA24-778C-42FF-8E5E-EECF629FB16A}" dt="2023-08-05T22:08:18.987" v="4444" actId="478"/>
          <ac:spMkLst>
            <pc:docMk/>
            <pc:sldMk cId="2111264609" sldId="269"/>
            <ac:spMk id="8" creationId="{B999E24E-32E5-2EB1-CF99-70E101A9CFED}"/>
          </ac:spMkLst>
        </pc:spChg>
        <pc:spChg chg="add mod">
          <ac:chgData name="Tommy McClure" userId="5f57beb918c8a44c" providerId="LiveId" clId="{9385EA24-778C-42FF-8E5E-EECF629FB16A}" dt="2023-08-06T00:44:05.966" v="5113" actId="1036"/>
          <ac:spMkLst>
            <pc:docMk/>
            <pc:sldMk cId="2111264609" sldId="269"/>
            <ac:spMk id="9" creationId="{4D5200A2-2200-55CD-E98B-F6ABB0A14C46}"/>
          </ac:spMkLst>
        </pc:spChg>
        <pc:picChg chg="mod">
          <ac:chgData name="Tommy McClure" userId="5f57beb918c8a44c" providerId="LiveId" clId="{9385EA24-778C-42FF-8E5E-EECF629FB16A}" dt="2023-08-05T22:16:57.862" v="4523" actId="1076"/>
          <ac:picMkLst>
            <pc:docMk/>
            <pc:sldMk cId="2111264609" sldId="269"/>
            <ac:picMk id="7" creationId="{AF7888E5-0E1D-4EDC-8EBA-551263781AD6}"/>
          </ac:picMkLst>
        </pc:picChg>
      </pc:sldChg>
      <pc:sldChg chg="modSp mod ord modTransition modAnim">
        <pc:chgData name="Tommy McClure" userId="5f57beb918c8a44c" providerId="LiveId" clId="{9385EA24-778C-42FF-8E5E-EECF629FB16A}" dt="2023-08-05T22:34:08.643" v="4862" actId="20577"/>
        <pc:sldMkLst>
          <pc:docMk/>
          <pc:sldMk cId="1553503995" sldId="270"/>
        </pc:sldMkLst>
        <pc:spChg chg="mod">
          <ac:chgData name="Tommy McClure" userId="5f57beb918c8a44c" providerId="LiveId" clId="{9385EA24-778C-42FF-8E5E-EECF629FB16A}" dt="2023-08-05T22:34:08.643" v="4862" actId="20577"/>
          <ac:spMkLst>
            <pc:docMk/>
            <pc:sldMk cId="1553503995" sldId="270"/>
            <ac:spMk id="3" creationId="{1FD81824-AC5A-261A-1B12-C09A57625006}"/>
          </ac:spMkLst>
        </pc:spChg>
        <pc:picChg chg="mod">
          <ac:chgData name="Tommy McClure" userId="5f57beb918c8a44c" providerId="LiveId" clId="{9385EA24-778C-42FF-8E5E-EECF629FB16A}" dt="2023-08-05T22:18:22.923" v="4527" actId="14100"/>
          <ac:picMkLst>
            <pc:docMk/>
            <pc:sldMk cId="1553503995" sldId="270"/>
            <ac:picMk id="8" creationId="{21688A47-E456-4228-30EC-8681BC461719}"/>
          </ac:picMkLst>
        </pc:picChg>
      </pc:sldChg>
      <pc:sldChg chg="modTransition modNotesTx">
        <pc:chgData name="Tommy McClure" userId="5f57beb918c8a44c" providerId="LiveId" clId="{9385EA24-778C-42FF-8E5E-EECF629FB16A}" dt="2023-08-06T00:36:03.857" v="5071" actId="20577"/>
        <pc:sldMkLst>
          <pc:docMk/>
          <pc:sldMk cId="1739417543" sldId="271"/>
        </pc:sldMkLst>
      </pc:sldChg>
      <pc:sldChg chg="modTransition modNotesTx">
        <pc:chgData name="Tommy McClure" userId="5f57beb918c8a44c" providerId="LiveId" clId="{9385EA24-778C-42FF-8E5E-EECF629FB16A}" dt="2023-08-06T00:35:21.550" v="5053" actId="113"/>
        <pc:sldMkLst>
          <pc:docMk/>
          <pc:sldMk cId="3677009701" sldId="272"/>
        </pc:sldMkLst>
      </pc:sldChg>
      <pc:sldChg chg="modTransition modNotesTx">
        <pc:chgData name="Tommy McClure" userId="5f57beb918c8a44c" providerId="LiveId" clId="{9385EA24-778C-42FF-8E5E-EECF629FB16A}" dt="2023-08-06T00:35:40.942" v="5067" actId="20577"/>
        <pc:sldMkLst>
          <pc:docMk/>
          <pc:sldMk cId="3042159886" sldId="273"/>
        </pc:sldMkLst>
      </pc:sldChg>
      <pc:sldChg chg="addSp delSp modSp mod modTransition delAnim modAnim modNotesTx">
        <pc:chgData name="Tommy McClure" userId="5f57beb918c8a44c" providerId="LiveId" clId="{9385EA24-778C-42FF-8E5E-EECF629FB16A}" dt="2023-08-05T22:36:22.800" v="4868" actId="1035"/>
        <pc:sldMkLst>
          <pc:docMk/>
          <pc:sldMk cId="1401071458" sldId="274"/>
        </pc:sldMkLst>
        <pc:spChg chg="add del mod">
          <ac:chgData name="Tommy McClure" userId="5f57beb918c8a44c" providerId="LiveId" clId="{9385EA24-778C-42FF-8E5E-EECF629FB16A}" dt="2023-08-05T20:30:17.899" v="3002" actId="21"/>
          <ac:spMkLst>
            <pc:docMk/>
            <pc:sldMk cId="1401071458" sldId="274"/>
            <ac:spMk id="2" creationId="{EAD84F3C-08F0-03C0-F377-3087B4493409}"/>
          </ac:spMkLst>
        </pc:spChg>
        <pc:spChg chg="mod">
          <ac:chgData name="Tommy McClure" userId="5f57beb918c8a44c" providerId="LiveId" clId="{9385EA24-778C-42FF-8E5E-EECF629FB16A}" dt="2023-08-05T22:26:55.679" v="4722" actId="20577"/>
          <ac:spMkLst>
            <pc:docMk/>
            <pc:sldMk cId="1401071458" sldId="274"/>
            <ac:spMk id="4" creationId="{C79C67F9-B0F3-CDE3-9AD9-1BFBE33436B7}"/>
          </ac:spMkLst>
        </pc:spChg>
        <pc:spChg chg="mod">
          <ac:chgData name="Tommy McClure" userId="5f57beb918c8a44c" providerId="LiveId" clId="{9385EA24-778C-42FF-8E5E-EECF629FB16A}" dt="2023-08-05T22:36:22.800" v="4868" actId="1035"/>
          <ac:spMkLst>
            <pc:docMk/>
            <pc:sldMk cId="1401071458" sldId="274"/>
            <ac:spMk id="7" creationId="{8A8A1B51-8B94-49DB-ADB0-C5A033F108D3}"/>
          </ac:spMkLst>
        </pc:spChg>
      </pc:sldChg>
      <pc:sldChg chg="addSp delSp modSp add mod addAnim delAnim modAnim modNotesTx">
        <pc:chgData name="Tommy McClure" userId="5f57beb918c8a44c" providerId="LiveId" clId="{9385EA24-778C-42FF-8E5E-EECF629FB16A}" dt="2023-08-05T22:42:16.160" v="5001" actId="1035"/>
        <pc:sldMkLst>
          <pc:docMk/>
          <pc:sldMk cId="2652903981" sldId="275"/>
        </pc:sldMkLst>
        <pc:spChg chg="add del mod">
          <ac:chgData name="Tommy McClure" userId="5f57beb918c8a44c" providerId="LiveId" clId="{9385EA24-778C-42FF-8E5E-EECF629FB16A}" dt="2023-08-05T22:42:16.160" v="5001" actId="1035"/>
          <ac:spMkLst>
            <pc:docMk/>
            <pc:sldMk cId="2652903981" sldId="275"/>
            <ac:spMk id="2" creationId="{D1088550-2DBB-1F05-1E08-6AB179DEE264}"/>
          </ac:spMkLst>
        </pc:spChg>
        <pc:spChg chg="mod">
          <ac:chgData name="Tommy McClure" userId="5f57beb918c8a44c" providerId="LiveId" clId="{9385EA24-778C-42FF-8E5E-EECF629FB16A}" dt="2023-08-05T22:26:42.417" v="4714" actId="20577"/>
          <ac:spMkLst>
            <pc:docMk/>
            <pc:sldMk cId="2652903981" sldId="275"/>
            <ac:spMk id="4" creationId="{C79C67F9-B0F3-CDE3-9AD9-1BFBE33436B7}"/>
          </ac:spMkLst>
        </pc:spChg>
        <pc:spChg chg="mod">
          <ac:chgData name="Tommy McClure" userId="5f57beb918c8a44c" providerId="LiveId" clId="{9385EA24-778C-42FF-8E5E-EECF629FB16A}" dt="2023-08-05T22:38:22.958" v="4927" actId="1036"/>
          <ac:spMkLst>
            <pc:docMk/>
            <pc:sldMk cId="2652903981" sldId="275"/>
            <ac:spMk id="7" creationId="{8A8A1B51-8B94-49DB-ADB0-C5A033F108D3}"/>
          </ac:spMkLst>
        </pc:spChg>
      </pc:sldChg>
      <pc:sldChg chg="addSp modSp add mod modAnim modNotesTx">
        <pc:chgData name="Tommy McClure" userId="5f57beb918c8a44c" providerId="LiveId" clId="{9385EA24-778C-42FF-8E5E-EECF629FB16A}" dt="2023-08-05T22:44:35.148" v="5023" actId="20577"/>
        <pc:sldMkLst>
          <pc:docMk/>
          <pc:sldMk cId="1624411929" sldId="276"/>
        </pc:sldMkLst>
        <pc:spChg chg="add mod">
          <ac:chgData name="Tommy McClure" userId="5f57beb918c8a44c" providerId="LiveId" clId="{9385EA24-778C-42FF-8E5E-EECF629FB16A}" dt="2023-08-05T20:33:36.988" v="3193" actId="20577"/>
          <ac:spMkLst>
            <pc:docMk/>
            <pc:sldMk cId="1624411929" sldId="276"/>
            <ac:spMk id="2" creationId="{64FFF246-3F39-A03C-39A9-02A8297360F5}"/>
          </ac:spMkLst>
        </pc:spChg>
        <pc:spChg chg="mod">
          <ac:chgData name="Tommy McClure" userId="5f57beb918c8a44c" providerId="LiveId" clId="{9385EA24-778C-42FF-8E5E-EECF629FB16A}" dt="2023-08-05T22:24:23.395" v="4675" actId="255"/>
          <ac:spMkLst>
            <pc:docMk/>
            <pc:sldMk cId="1624411929" sldId="276"/>
            <ac:spMk id="4" creationId="{C79C67F9-B0F3-CDE3-9AD9-1BFBE33436B7}"/>
          </ac:spMkLst>
        </pc:spChg>
        <pc:spChg chg="mod">
          <ac:chgData name="Tommy McClure" userId="5f57beb918c8a44c" providerId="LiveId" clId="{9385EA24-778C-42FF-8E5E-EECF629FB16A}" dt="2023-08-05T22:44:35.148" v="5023" actId="20577"/>
          <ac:spMkLst>
            <pc:docMk/>
            <pc:sldMk cId="1624411929" sldId="276"/>
            <ac:spMk id="7" creationId="{8A8A1B51-8B94-49DB-ADB0-C5A033F108D3}"/>
          </ac:spMkLst>
        </pc:spChg>
      </pc:sldChg>
      <pc:sldChg chg="delSp modSp add mod delAnim modAnim modNotesTx">
        <pc:chgData name="Tommy McClure" userId="5f57beb918c8a44c" providerId="LiveId" clId="{9385EA24-778C-42FF-8E5E-EECF629FB16A}" dt="2023-08-06T00:40:02.847" v="5080" actId="20577"/>
        <pc:sldMkLst>
          <pc:docMk/>
          <pc:sldMk cId="2403768481" sldId="277"/>
        </pc:sldMkLst>
        <pc:spChg chg="del">
          <ac:chgData name="Tommy McClure" userId="5f57beb918c8a44c" providerId="LiveId" clId="{9385EA24-778C-42FF-8E5E-EECF629FB16A}" dt="2023-08-05T21:33:24.109" v="3834" actId="478"/>
          <ac:spMkLst>
            <pc:docMk/>
            <pc:sldMk cId="2403768481" sldId="277"/>
            <ac:spMk id="2" creationId="{64FFF246-3F39-A03C-39A9-02A8297360F5}"/>
          </ac:spMkLst>
        </pc:spChg>
        <pc:spChg chg="mod">
          <ac:chgData name="Tommy McClure" userId="5f57beb918c8a44c" providerId="LiveId" clId="{9385EA24-778C-42FF-8E5E-EECF629FB16A}" dt="2023-08-05T22:47:01.338" v="5024" actId="255"/>
          <ac:spMkLst>
            <pc:docMk/>
            <pc:sldMk cId="2403768481" sldId="277"/>
            <ac:spMk id="4" creationId="{C79C67F9-B0F3-CDE3-9AD9-1BFBE33436B7}"/>
          </ac:spMkLst>
        </pc:spChg>
        <pc:spChg chg="mod">
          <ac:chgData name="Tommy McClure" userId="5f57beb918c8a44c" providerId="LiveId" clId="{9385EA24-778C-42FF-8E5E-EECF629FB16A}" dt="2023-08-06T00:40:02.847" v="5080" actId="20577"/>
          <ac:spMkLst>
            <pc:docMk/>
            <pc:sldMk cId="2403768481" sldId="277"/>
            <ac:spMk id="7" creationId="{8A8A1B51-8B94-49DB-ADB0-C5A033F108D3}"/>
          </ac:spMkLst>
        </pc:spChg>
      </pc:sldChg>
      <pc:sldChg chg="modSp add mod modAnim modNotesTx">
        <pc:chgData name="Tommy McClure" userId="5f57beb918c8a44c" providerId="LiveId" clId="{9385EA24-778C-42FF-8E5E-EECF629FB16A}" dt="2023-08-05T22:49:10.286" v="5032" actId="1035"/>
        <pc:sldMkLst>
          <pc:docMk/>
          <pc:sldMk cId="2375723135" sldId="278"/>
        </pc:sldMkLst>
        <pc:spChg chg="mod">
          <ac:chgData name="Tommy McClure" userId="5f57beb918c8a44c" providerId="LiveId" clId="{9385EA24-778C-42FF-8E5E-EECF629FB16A}" dt="2023-08-05T22:49:10.286" v="5032" actId="1035"/>
          <ac:spMkLst>
            <pc:docMk/>
            <pc:sldMk cId="2375723135" sldId="278"/>
            <ac:spMk id="2" creationId="{64FFF246-3F39-A03C-39A9-02A8297360F5}"/>
          </ac:spMkLst>
        </pc:spChg>
        <pc:spChg chg="mod">
          <ac:chgData name="Tommy McClure" userId="5f57beb918c8a44c" providerId="LiveId" clId="{9385EA24-778C-42FF-8E5E-EECF629FB16A}" dt="2023-08-05T22:47:42.061" v="5025" actId="255"/>
          <ac:spMkLst>
            <pc:docMk/>
            <pc:sldMk cId="2375723135" sldId="278"/>
            <ac:spMk id="4" creationId="{C79C67F9-B0F3-CDE3-9AD9-1BFBE33436B7}"/>
          </ac:spMkLst>
        </pc:spChg>
        <pc:spChg chg="mod">
          <ac:chgData name="Tommy McClure" userId="5f57beb918c8a44c" providerId="LiveId" clId="{9385EA24-778C-42FF-8E5E-EECF629FB16A}" dt="2023-08-05T21:44:36.448" v="4062" actId="255"/>
          <ac:spMkLst>
            <pc:docMk/>
            <pc:sldMk cId="2375723135" sldId="278"/>
            <ac:spMk id="7" creationId="{8A8A1B51-8B94-49DB-ADB0-C5A033F108D3}"/>
          </ac:spMkLst>
        </pc:spChg>
      </pc:sldChg>
      <pc:sldChg chg="modSp del mod">
        <pc:chgData name="Tommy McClure" userId="5f57beb918c8a44c" providerId="LiveId" clId="{9385EA24-778C-42FF-8E5E-EECF629FB16A}" dt="2023-08-05T22:14:54.251" v="4517" actId="2696"/>
        <pc:sldMkLst>
          <pc:docMk/>
          <pc:sldMk cId="2206514598" sldId="279"/>
        </pc:sldMkLst>
        <pc:spChg chg="mod">
          <ac:chgData name="Tommy McClure" userId="5f57beb918c8a44c" providerId="LiveId" clId="{9385EA24-778C-42FF-8E5E-EECF629FB16A}" dt="2023-08-05T22:02:16.020" v="4332" actId="113"/>
          <ac:spMkLst>
            <pc:docMk/>
            <pc:sldMk cId="2206514598" sldId="279"/>
            <ac:spMk id="4" creationId="{C79C67F9-B0F3-CDE3-9AD9-1BFBE33436B7}"/>
          </ac:spMkLst>
        </pc:spChg>
        <pc:spChg chg="mod">
          <ac:chgData name="Tommy McClure" userId="5f57beb918c8a44c" providerId="LiveId" clId="{9385EA24-778C-42FF-8E5E-EECF629FB16A}" dt="2023-08-05T22:14:15.377" v="4507" actId="14100"/>
          <ac:spMkLst>
            <pc:docMk/>
            <pc:sldMk cId="2206514598" sldId="279"/>
            <ac:spMk id="7" creationId="{8A8A1B51-8B94-49DB-ADB0-C5A033F108D3}"/>
          </ac:spMkLst>
        </pc:spChg>
      </pc:sldChg>
      <pc:sldChg chg="modSp add del ord">
        <pc:chgData name="Tommy McClure" userId="5f57beb918c8a44c" providerId="LiveId" clId="{9385EA24-778C-42FF-8E5E-EECF629FB16A}" dt="2023-08-06T00:45:06.654" v="5115" actId="113"/>
        <pc:sldMkLst>
          <pc:docMk/>
          <pc:sldMk cId="2970185068" sldId="380"/>
        </pc:sldMkLst>
        <pc:spChg chg="mod">
          <ac:chgData name="Tommy McClure" userId="5f57beb918c8a44c" providerId="LiveId" clId="{9385EA24-778C-42FF-8E5E-EECF629FB16A}" dt="2023-08-06T00:45:06.654" v="5115" actId="113"/>
          <ac:spMkLst>
            <pc:docMk/>
            <pc:sldMk cId="2970185068" sldId="380"/>
            <ac:spMk id="7" creationId="{2A6B56C3-77F0-4E92-B09D-C8D4A68D5E79}"/>
          </ac:spMkLst>
        </pc:spChg>
      </pc:sldChg>
      <pc:sldMasterChg chg="modTransition modSldLayout">
        <pc:chgData name="Tommy McClure" userId="5f57beb918c8a44c" providerId="LiveId" clId="{9385EA24-778C-42FF-8E5E-EECF629FB16A}" dt="2023-08-05T18:10:34.817" v="38"/>
        <pc:sldMasterMkLst>
          <pc:docMk/>
          <pc:sldMasterMk cId="3461380414" sldId="2147483710"/>
        </pc:sldMasterMkLst>
        <pc:sldLayoutChg chg="modTransition">
          <pc:chgData name="Tommy McClure" userId="5f57beb918c8a44c" providerId="LiveId" clId="{9385EA24-778C-42FF-8E5E-EECF629FB16A}" dt="2023-08-05T18:10:34.817" v="38"/>
          <pc:sldLayoutMkLst>
            <pc:docMk/>
            <pc:sldMasterMk cId="3461380414" sldId="2147483710"/>
            <pc:sldLayoutMk cId="3851443847" sldId="2147483711"/>
          </pc:sldLayoutMkLst>
        </pc:sldLayoutChg>
        <pc:sldLayoutChg chg="modTransition">
          <pc:chgData name="Tommy McClure" userId="5f57beb918c8a44c" providerId="LiveId" clId="{9385EA24-778C-42FF-8E5E-EECF629FB16A}" dt="2023-08-05T18:10:34.817" v="38"/>
          <pc:sldLayoutMkLst>
            <pc:docMk/>
            <pc:sldMasterMk cId="3461380414" sldId="2147483710"/>
            <pc:sldLayoutMk cId="2848409074" sldId="2147483712"/>
          </pc:sldLayoutMkLst>
        </pc:sldLayoutChg>
        <pc:sldLayoutChg chg="modTransition">
          <pc:chgData name="Tommy McClure" userId="5f57beb918c8a44c" providerId="LiveId" clId="{9385EA24-778C-42FF-8E5E-EECF629FB16A}" dt="2023-08-05T18:10:34.817" v="38"/>
          <pc:sldLayoutMkLst>
            <pc:docMk/>
            <pc:sldMasterMk cId="3461380414" sldId="2147483710"/>
            <pc:sldLayoutMk cId="3407952116" sldId="2147483713"/>
          </pc:sldLayoutMkLst>
        </pc:sldLayoutChg>
        <pc:sldLayoutChg chg="modTransition">
          <pc:chgData name="Tommy McClure" userId="5f57beb918c8a44c" providerId="LiveId" clId="{9385EA24-778C-42FF-8E5E-EECF629FB16A}" dt="2023-08-05T18:10:34.817" v="38"/>
          <pc:sldLayoutMkLst>
            <pc:docMk/>
            <pc:sldMasterMk cId="3461380414" sldId="2147483710"/>
            <pc:sldLayoutMk cId="2462859081" sldId="2147483714"/>
          </pc:sldLayoutMkLst>
        </pc:sldLayoutChg>
        <pc:sldLayoutChg chg="modTransition">
          <pc:chgData name="Tommy McClure" userId="5f57beb918c8a44c" providerId="LiveId" clId="{9385EA24-778C-42FF-8E5E-EECF629FB16A}" dt="2023-08-05T18:10:34.817" v="38"/>
          <pc:sldLayoutMkLst>
            <pc:docMk/>
            <pc:sldMasterMk cId="3461380414" sldId="2147483710"/>
            <pc:sldLayoutMk cId="2637976549" sldId="2147483715"/>
          </pc:sldLayoutMkLst>
        </pc:sldLayoutChg>
        <pc:sldLayoutChg chg="modTransition">
          <pc:chgData name="Tommy McClure" userId="5f57beb918c8a44c" providerId="LiveId" clId="{9385EA24-778C-42FF-8E5E-EECF629FB16A}" dt="2023-08-05T18:10:34.817" v="38"/>
          <pc:sldLayoutMkLst>
            <pc:docMk/>
            <pc:sldMasterMk cId="3461380414" sldId="2147483710"/>
            <pc:sldLayoutMk cId="426764042" sldId="2147483716"/>
          </pc:sldLayoutMkLst>
        </pc:sldLayoutChg>
        <pc:sldLayoutChg chg="modTransition">
          <pc:chgData name="Tommy McClure" userId="5f57beb918c8a44c" providerId="LiveId" clId="{9385EA24-778C-42FF-8E5E-EECF629FB16A}" dt="2023-08-05T18:10:34.817" v="38"/>
          <pc:sldLayoutMkLst>
            <pc:docMk/>
            <pc:sldMasterMk cId="3461380414" sldId="2147483710"/>
            <pc:sldLayoutMk cId="1691906202" sldId="2147483717"/>
          </pc:sldLayoutMkLst>
        </pc:sldLayoutChg>
        <pc:sldLayoutChg chg="modTransition">
          <pc:chgData name="Tommy McClure" userId="5f57beb918c8a44c" providerId="LiveId" clId="{9385EA24-778C-42FF-8E5E-EECF629FB16A}" dt="2023-08-05T18:10:34.817" v="38"/>
          <pc:sldLayoutMkLst>
            <pc:docMk/>
            <pc:sldMasterMk cId="3461380414" sldId="2147483710"/>
            <pc:sldLayoutMk cId="3989789668" sldId="2147483718"/>
          </pc:sldLayoutMkLst>
        </pc:sldLayoutChg>
        <pc:sldLayoutChg chg="modTransition">
          <pc:chgData name="Tommy McClure" userId="5f57beb918c8a44c" providerId="LiveId" clId="{9385EA24-778C-42FF-8E5E-EECF629FB16A}" dt="2023-08-05T18:10:34.817" v="38"/>
          <pc:sldLayoutMkLst>
            <pc:docMk/>
            <pc:sldMasterMk cId="3461380414" sldId="2147483710"/>
            <pc:sldLayoutMk cId="652577522" sldId="2147483719"/>
          </pc:sldLayoutMkLst>
        </pc:sldLayoutChg>
        <pc:sldLayoutChg chg="modTransition">
          <pc:chgData name="Tommy McClure" userId="5f57beb918c8a44c" providerId="LiveId" clId="{9385EA24-778C-42FF-8E5E-EECF629FB16A}" dt="2023-08-05T18:10:34.817" v="38"/>
          <pc:sldLayoutMkLst>
            <pc:docMk/>
            <pc:sldMasterMk cId="3461380414" sldId="2147483710"/>
            <pc:sldLayoutMk cId="1605224047" sldId="2147483720"/>
          </pc:sldLayoutMkLst>
        </pc:sldLayoutChg>
        <pc:sldLayoutChg chg="modTransition">
          <pc:chgData name="Tommy McClure" userId="5f57beb918c8a44c" providerId="LiveId" clId="{9385EA24-778C-42FF-8E5E-EECF629FB16A}" dt="2023-08-05T18:10:34.817" v="38"/>
          <pc:sldLayoutMkLst>
            <pc:docMk/>
            <pc:sldMasterMk cId="3461380414" sldId="2147483710"/>
            <pc:sldLayoutMk cId="2129529775" sldId="2147483721"/>
          </pc:sldLayoutMkLst>
        </pc:sldLayoutChg>
        <pc:sldLayoutChg chg="modTransition">
          <pc:chgData name="Tommy McClure" userId="5f57beb918c8a44c" providerId="LiveId" clId="{9385EA24-778C-42FF-8E5E-EECF629FB16A}" dt="2023-08-05T18:10:34.817" v="38"/>
          <pc:sldLayoutMkLst>
            <pc:docMk/>
            <pc:sldMasterMk cId="3461380414" sldId="2147483710"/>
            <pc:sldLayoutMk cId="1516767715" sldId="2147483722"/>
          </pc:sldLayoutMkLst>
        </pc:sldLayoutChg>
        <pc:sldLayoutChg chg="modTransition">
          <pc:chgData name="Tommy McClure" userId="5f57beb918c8a44c" providerId="LiveId" clId="{9385EA24-778C-42FF-8E5E-EECF629FB16A}" dt="2023-08-05T18:10:34.817" v="38"/>
          <pc:sldLayoutMkLst>
            <pc:docMk/>
            <pc:sldMasterMk cId="3461380414" sldId="2147483710"/>
            <pc:sldLayoutMk cId="3570728788" sldId="2147483723"/>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FBB03A1-C24F-4AEB-9DD5-D5017ED06F3F}"/>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a:extLst>
              <a:ext uri="{FF2B5EF4-FFF2-40B4-BE49-F238E27FC236}">
                <a16:creationId xmlns:a16="http://schemas.microsoft.com/office/drawing/2014/main" id="{59CB5780-3D57-4E6A-BC9A-0C96CD051234}"/>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8/6/2023 PM</a:t>
            </a:r>
            <a:endParaRPr lang="en-US" dirty="0"/>
          </a:p>
        </p:txBody>
      </p:sp>
      <p:sp>
        <p:nvSpPr>
          <p:cNvPr id="4" name="Footer Placeholder 3">
            <a:extLst>
              <a:ext uri="{FF2B5EF4-FFF2-40B4-BE49-F238E27FC236}">
                <a16:creationId xmlns:a16="http://schemas.microsoft.com/office/drawing/2014/main" id="{AC363907-A416-496F-891A-9B09D46C5021}"/>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0E4685EE-62FF-4BE0-9742-02426CC68AA7}"/>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EAC5FDE1-B145-40CB-B667-FBD1AC713BA9}" type="slidenum">
              <a:rPr lang="en-US" smtClean="0"/>
              <a:t>‹#›</a:t>
            </a:fld>
            <a:endParaRPr lang="en-US" dirty="0"/>
          </a:p>
        </p:txBody>
      </p:sp>
    </p:spTree>
    <p:extLst>
      <p:ext uri="{BB962C8B-B14F-4D97-AF65-F5344CB8AC3E}">
        <p14:creationId xmlns:p14="http://schemas.microsoft.com/office/powerpoint/2010/main" val="1556511416"/>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8/6/2023 PM</a:t>
            </a:r>
            <a:endParaRPr lang="en-US"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CC5C198C-F94F-45D5-B9E3-B6FFB8BCAC79}" type="slidenum">
              <a:rPr lang="en-US" smtClean="0"/>
              <a:t>‹#›</a:t>
            </a:fld>
            <a:endParaRPr lang="en-US" dirty="0"/>
          </a:p>
        </p:txBody>
      </p:sp>
    </p:spTree>
    <p:extLst>
      <p:ext uri="{BB962C8B-B14F-4D97-AF65-F5344CB8AC3E}">
        <p14:creationId xmlns:p14="http://schemas.microsoft.com/office/powerpoint/2010/main" val="349400051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8/6/2023 PM</a:t>
            </a:r>
            <a:endParaRPr lang="en-US" dirty="0"/>
          </a:p>
        </p:txBody>
      </p:sp>
      <p:sp>
        <p:nvSpPr>
          <p:cNvPr id="5" name="Slide Number Placeholder 4"/>
          <p:cNvSpPr>
            <a:spLocks noGrp="1"/>
          </p:cNvSpPr>
          <p:nvPr>
            <p:ph type="sldNum" sz="quarter" idx="5"/>
          </p:nvPr>
        </p:nvSpPr>
        <p:spPr/>
        <p:txBody>
          <a:bodyPr/>
          <a:lstStyle/>
          <a:p>
            <a:fld id="{CC5C198C-F94F-45D5-B9E3-B6FFB8BCAC79}" type="slidenum">
              <a:rPr lang="en-US" smtClean="0"/>
              <a:t>1</a:t>
            </a:fld>
            <a:endParaRPr lang="en-US" dirty="0"/>
          </a:p>
        </p:txBody>
      </p:sp>
    </p:spTree>
    <p:extLst>
      <p:ext uri="{BB962C8B-B14F-4D97-AF65-F5344CB8AC3E}">
        <p14:creationId xmlns:p14="http://schemas.microsoft.com/office/powerpoint/2010/main" val="22520374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61938"/>
            <a:ext cx="4321175" cy="3240087"/>
          </a:xfrm>
        </p:spPr>
      </p:sp>
      <p:sp>
        <p:nvSpPr>
          <p:cNvPr id="3" name="Notes Placeholder 2"/>
          <p:cNvSpPr>
            <a:spLocks noGrp="1"/>
          </p:cNvSpPr>
          <p:nvPr>
            <p:ph type="body" idx="1"/>
          </p:nvPr>
        </p:nvSpPr>
        <p:spPr>
          <a:xfrm>
            <a:off x="-1" y="3502025"/>
            <a:ext cx="7313507" cy="6099175"/>
          </a:xfrm>
        </p:spPr>
        <p:txBody>
          <a:bodyPr/>
          <a:lstStyle/>
          <a:p>
            <a:r>
              <a:rPr lang="en-US" sz="1400" b="1" dirty="0">
                <a:latin typeface="Arial" panose="020B0604020202020204" pitchFamily="34" charset="0"/>
                <a:cs typeface="Arial" panose="020B0604020202020204" pitchFamily="34" charset="0"/>
              </a:rPr>
              <a:t>2 Timothy 2:21 KJV 21 </a:t>
            </a:r>
            <a:r>
              <a:rPr lang="en-US" sz="1400" b="0" dirty="0">
                <a:latin typeface="Arial" panose="020B0604020202020204" pitchFamily="34" charset="0"/>
                <a:cs typeface="Arial" panose="020B0604020202020204" pitchFamily="34" charset="0"/>
              </a:rPr>
              <a:t>If a man </a:t>
            </a:r>
            <a:r>
              <a:rPr lang="en-US" sz="1400" b="1" dirty="0">
                <a:latin typeface="Arial" panose="020B0604020202020204" pitchFamily="34" charset="0"/>
                <a:cs typeface="Arial" panose="020B0604020202020204" pitchFamily="34" charset="0"/>
              </a:rPr>
              <a:t>therefore purge himself from these</a:t>
            </a:r>
            <a:r>
              <a:rPr lang="en-US" sz="1400" b="0" dirty="0">
                <a:latin typeface="Arial" panose="020B0604020202020204" pitchFamily="34" charset="0"/>
                <a:cs typeface="Arial" panose="020B0604020202020204" pitchFamily="34" charset="0"/>
              </a:rPr>
              <a:t>, he shall be a vessel unto </a:t>
            </a:r>
            <a:r>
              <a:rPr lang="en-US" sz="1400" b="0" dirty="0" err="1">
                <a:latin typeface="Arial" panose="020B0604020202020204" pitchFamily="34" charset="0"/>
                <a:cs typeface="Arial" panose="020B0604020202020204" pitchFamily="34" charset="0"/>
              </a:rPr>
              <a:t>honour</a:t>
            </a:r>
            <a:r>
              <a:rPr lang="en-US" sz="1400" b="0" dirty="0">
                <a:latin typeface="Arial" panose="020B0604020202020204" pitchFamily="34" charset="0"/>
                <a:cs typeface="Arial" panose="020B0604020202020204" pitchFamily="34" charset="0"/>
              </a:rPr>
              <a:t>, sanctified, and meet for the master's use, and prepared unto every good work.</a:t>
            </a:r>
          </a:p>
          <a:p>
            <a:r>
              <a:rPr lang="en-US" sz="1400" b="1" dirty="0">
                <a:latin typeface="Arial" panose="020B0604020202020204" pitchFamily="34" charset="0"/>
                <a:cs typeface="Arial" panose="020B0604020202020204" pitchFamily="34" charset="0"/>
              </a:rPr>
              <a:t>2 Timothy 2:21 NKJV 21 </a:t>
            </a:r>
            <a:r>
              <a:rPr lang="en-US" sz="1400" b="0" dirty="0">
                <a:latin typeface="Arial" panose="020B0604020202020204" pitchFamily="34" charset="0"/>
                <a:cs typeface="Arial" panose="020B0604020202020204" pitchFamily="34" charset="0"/>
              </a:rPr>
              <a:t>Therefore </a:t>
            </a:r>
            <a:r>
              <a:rPr lang="en-US" sz="1400" b="1" dirty="0">
                <a:latin typeface="Arial" panose="020B0604020202020204" pitchFamily="34" charset="0"/>
                <a:cs typeface="Arial" panose="020B0604020202020204" pitchFamily="34" charset="0"/>
              </a:rPr>
              <a:t>if anyone cleanses himself </a:t>
            </a:r>
            <a:r>
              <a:rPr lang="en-US" sz="1400" b="0" dirty="0">
                <a:latin typeface="Arial" panose="020B0604020202020204" pitchFamily="34" charset="0"/>
                <a:cs typeface="Arial" panose="020B0604020202020204" pitchFamily="34" charset="0"/>
              </a:rPr>
              <a:t>from the latter, he will be a vessel for honor, sanctified and useful for the Master, prepared for every good work.</a:t>
            </a:r>
          </a:p>
          <a:p>
            <a:r>
              <a:rPr lang="en-US" sz="1400" b="1" dirty="0">
                <a:latin typeface="Arial" panose="020B0604020202020204" pitchFamily="34" charset="0"/>
                <a:cs typeface="Arial" panose="020B0604020202020204" pitchFamily="34" charset="0"/>
              </a:rPr>
              <a:t>2 Timothy 2:21 ASV </a:t>
            </a:r>
            <a:r>
              <a:rPr lang="en-US" sz="1400" b="0" dirty="0">
                <a:latin typeface="Arial" panose="020B0604020202020204" pitchFamily="34" charset="0"/>
                <a:cs typeface="Arial" panose="020B0604020202020204" pitchFamily="34" charset="0"/>
              </a:rPr>
              <a:t>21 If a man therefore purge himself from these, he shall be a vessel unto honor, sanctified, meet for the master's use, prepared unto every good work.</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1 Timothy 3:15 NKJV 15 </a:t>
            </a:r>
            <a:r>
              <a:rPr lang="en-US" sz="1400" b="0" dirty="0">
                <a:latin typeface="Arial" panose="020B0604020202020204" pitchFamily="34" charset="0"/>
                <a:cs typeface="Arial" panose="020B0604020202020204" pitchFamily="34" charset="0"/>
              </a:rPr>
              <a:t>but if I am delayed, I write so that </a:t>
            </a:r>
            <a:r>
              <a:rPr lang="en-US" sz="1400" b="1" dirty="0">
                <a:latin typeface="Arial" panose="020B0604020202020204" pitchFamily="34" charset="0"/>
                <a:cs typeface="Arial" panose="020B0604020202020204" pitchFamily="34" charset="0"/>
              </a:rPr>
              <a:t>you </a:t>
            </a:r>
            <a:r>
              <a:rPr lang="en-US" sz="1400" b="0" dirty="0">
                <a:latin typeface="Arial" panose="020B0604020202020204" pitchFamily="34" charset="0"/>
                <a:cs typeface="Arial" panose="020B0604020202020204" pitchFamily="34" charset="0"/>
              </a:rPr>
              <a:t>may know how </a:t>
            </a:r>
            <a:r>
              <a:rPr lang="en-US" sz="1400" b="1" dirty="0">
                <a:latin typeface="Arial" panose="020B0604020202020204" pitchFamily="34" charset="0"/>
                <a:cs typeface="Arial" panose="020B0604020202020204" pitchFamily="34" charset="0"/>
              </a:rPr>
              <a:t>you</a:t>
            </a:r>
            <a:r>
              <a:rPr lang="en-US" sz="1400" b="0" dirty="0">
                <a:latin typeface="Arial" panose="020B0604020202020204" pitchFamily="34" charset="0"/>
                <a:cs typeface="Arial" panose="020B0604020202020204" pitchFamily="34" charset="0"/>
              </a:rPr>
              <a:t> ought to conduct </a:t>
            </a:r>
            <a:r>
              <a:rPr lang="en-US" sz="1400" b="1" dirty="0">
                <a:latin typeface="Arial" panose="020B0604020202020204" pitchFamily="34" charset="0"/>
                <a:cs typeface="Arial" panose="020B0604020202020204" pitchFamily="34" charset="0"/>
              </a:rPr>
              <a:t>yourself</a:t>
            </a:r>
            <a:r>
              <a:rPr lang="en-US" sz="1400" b="0" dirty="0">
                <a:latin typeface="Arial" panose="020B0604020202020204" pitchFamily="34" charset="0"/>
                <a:cs typeface="Arial" panose="020B0604020202020204" pitchFamily="34" charset="0"/>
              </a:rPr>
              <a:t> in the house of God, which is the church of the living God, the pillar and ground of the truth.</a:t>
            </a:r>
          </a:p>
          <a:p>
            <a:r>
              <a:rPr lang="en-US" sz="1400" b="1" dirty="0">
                <a:latin typeface="Arial" panose="020B0604020202020204" pitchFamily="34" charset="0"/>
                <a:cs typeface="Arial" panose="020B0604020202020204" pitchFamily="34" charset="0"/>
              </a:rPr>
              <a:t>1 Timothy 3:15 ASV 15 </a:t>
            </a:r>
            <a:r>
              <a:rPr lang="en-US" sz="1400" b="0" dirty="0">
                <a:latin typeface="Arial" panose="020B0604020202020204" pitchFamily="34" charset="0"/>
                <a:cs typeface="Arial" panose="020B0604020202020204" pitchFamily="34" charset="0"/>
              </a:rPr>
              <a:t>but if I tarry long, that </a:t>
            </a:r>
            <a:r>
              <a:rPr lang="en-US" sz="1400" b="1" dirty="0">
                <a:latin typeface="Arial" panose="020B0604020202020204" pitchFamily="34" charset="0"/>
                <a:cs typeface="Arial" panose="020B0604020202020204" pitchFamily="34" charset="0"/>
              </a:rPr>
              <a:t>thou</a:t>
            </a:r>
            <a:r>
              <a:rPr lang="en-US" sz="1400" b="0" dirty="0">
                <a:latin typeface="Arial" panose="020B0604020202020204" pitchFamily="34" charset="0"/>
                <a:cs typeface="Arial" panose="020B0604020202020204" pitchFamily="34" charset="0"/>
              </a:rPr>
              <a:t> mayest know how men ought to behave themselves in the house of God, which is the church of the living God, the pillar and ground of the truth.</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1 Timothy 5:22 KJV 22 Lay hands suddenly on no man, neither be partaker of other men's sins: keep thyself pure.</a:t>
            </a:r>
          </a:p>
          <a:p>
            <a:r>
              <a:rPr lang="en-US" sz="1400" b="1" dirty="0">
                <a:latin typeface="Arial" panose="020B0604020202020204" pitchFamily="34" charset="0"/>
                <a:cs typeface="Arial" panose="020B0604020202020204" pitchFamily="34" charset="0"/>
              </a:rPr>
              <a:t>1 Timothy 5:22 NKJV 22 </a:t>
            </a:r>
            <a:r>
              <a:rPr lang="en-US" sz="1400" b="0" dirty="0">
                <a:latin typeface="Arial" panose="020B0604020202020204" pitchFamily="34" charset="0"/>
                <a:cs typeface="Arial" panose="020B0604020202020204" pitchFamily="34" charset="0"/>
              </a:rPr>
              <a:t>Do not lay hands on anyone hastily, nor share in other people's sins; </a:t>
            </a:r>
            <a:r>
              <a:rPr lang="en-US" sz="1400" b="1" dirty="0">
                <a:latin typeface="Arial" panose="020B0604020202020204" pitchFamily="34" charset="0"/>
                <a:cs typeface="Arial" panose="020B0604020202020204" pitchFamily="34" charset="0"/>
              </a:rPr>
              <a:t>keep yourself pure.</a:t>
            </a:r>
          </a:p>
          <a:p>
            <a:r>
              <a:rPr lang="en-US" sz="1400" b="1" dirty="0">
                <a:latin typeface="Arial" panose="020B0604020202020204" pitchFamily="34" charset="0"/>
                <a:cs typeface="Arial" panose="020B0604020202020204" pitchFamily="34" charset="0"/>
              </a:rPr>
              <a:t>1 Timothy 5:22 ASV 22 </a:t>
            </a:r>
            <a:r>
              <a:rPr lang="en-US" sz="1400" b="0" dirty="0">
                <a:latin typeface="Arial" panose="020B0604020202020204" pitchFamily="34" charset="0"/>
                <a:cs typeface="Arial" panose="020B0604020202020204" pitchFamily="34" charset="0"/>
              </a:rPr>
              <a:t>Lay hands hastily on no man, neither be partaker of other men's sins: </a:t>
            </a:r>
            <a:r>
              <a:rPr lang="en-US" sz="1400" b="1" dirty="0">
                <a:latin typeface="Arial" panose="020B0604020202020204" pitchFamily="34" charset="0"/>
                <a:cs typeface="Arial" panose="020B0604020202020204" pitchFamily="34" charset="0"/>
              </a:rPr>
              <a:t>keep thyself pure.</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2 Timothy 2:15 KJV 15 </a:t>
            </a:r>
            <a:r>
              <a:rPr lang="en-US" sz="1400" b="0" dirty="0">
                <a:latin typeface="Arial" panose="020B0604020202020204" pitchFamily="34" charset="0"/>
                <a:cs typeface="Arial" panose="020B0604020202020204" pitchFamily="34" charset="0"/>
              </a:rPr>
              <a:t>Study to shew thyself approved unto God, a workman that </a:t>
            </a:r>
            <a:r>
              <a:rPr lang="en-US" sz="1400" b="0" dirty="0" err="1">
                <a:latin typeface="Arial" panose="020B0604020202020204" pitchFamily="34" charset="0"/>
                <a:cs typeface="Arial" panose="020B0604020202020204" pitchFamily="34" charset="0"/>
              </a:rPr>
              <a:t>needeth</a:t>
            </a:r>
            <a:r>
              <a:rPr lang="en-US" sz="1400" b="0" dirty="0">
                <a:latin typeface="Arial" panose="020B0604020202020204" pitchFamily="34" charset="0"/>
                <a:cs typeface="Arial" panose="020B0604020202020204" pitchFamily="34" charset="0"/>
              </a:rPr>
              <a:t> not to be ashamed, rightly dividing the word of truth.</a:t>
            </a:r>
          </a:p>
          <a:p>
            <a:r>
              <a:rPr lang="en-US" sz="1400" b="1" dirty="0">
                <a:latin typeface="Arial" panose="020B0604020202020204" pitchFamily="34" charset="0"/>
                <a:cs typeface="Arial" panose="020B0604020202020204" pitchFamily="34" charset="0"/>
              </a:rPr>
              <a:t>2 Timothy 2:15 NKJV 15 </a:t>
            </a:r>
            <a:r>
              <a:rPr lang="en-US" sz="1400" b="0" dirty="0">
                <a:latin typeface="Arial" panose="020B0604020202020204" pitchFamily="34" charset="0"/>
                <a:cs typeface="Arial" panose="020B0604020202020204" pitchFamily="34" charset="0"/>
              </a:rPr>
              <a:t>Be diligent to present </a:t>
            </a:r>
            <a:r>
              <a:rPr lang="en-US" sz="1400" b="1" dirty="0">
                <a:latin typeface="Arial" panose="020B0604020202020204" pitchFamily="34" charset="0"/>
                <a:cs typeface="Arial" panose="020B0604020202020204" pitchFamily="34" charset="0"/>
              </a:rPr>
              <a:t>yourself</a:t>
            </a:r>
            <a:r>
              <a:rPr lang="en-US" sz="1400" b="0" dirty="0">
                <a:latin typeface="Arial" panose="020B0604020202020204" pitchFamily="34" charset="0"/>
                <a:cs typeface="Arial" panose="020B0604020202020204" pitchFamily="34" charset="0"/>
              </a:rPr>
              <a:t> approved to God, a worker who does not need to be ashamed, rightly dividing the word of truth.</a:t>
            </a:r>
          </a:p>
          <a:p>
            <a:endParaRPr lang="en-US" sz="1400" b="1" dirty="0">
              <a:latin typeface="Arial" panose="020B0604020202020204" pitchFamily="34" charset="0"/>
              <a:cs typeface="Arial" panose="020B0604020202020204" pitchFamily="34" charset="0"/>
            </a:endParaRPr>
          </a:p>
          <a:p>
            <a:endParaRPr lang="en-US" sz="1400"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C5C198C-F94F-45D5-B9E3-B6FFB8BCAC79}" type="slidenum">
              <a:rPr lang="en-US" smtClean="0"/>
              <a:t>10</a:t>
            </a:fld>
            <a:endParaRPr lang="en-US" dirty="0"/>
          </a:p>
        </p:txBody>
      </p:sp>
      <p:sp>
        <p:nvSpPr>
          <p:cNvPr id="5" name="Date Placeholder 4">
            <a:extLst>
              <a:ext uri="{FF2B5EF4-FFF2-40B4-BE49-F238E27FC236}">
                <a16:creationId xmlns:a16="http://schemas.microsoft.com/office/drawing/2014/main" id="{28210EC3-AE95-3878-B254-C02555D36155}"/>
              </a:ext>
            </a:extLst>
          </p:cNvPr>
          <p:cNvSpPr>
            <a:spLocks noGrp="1"/>
          </p:cNvSpPr>
          <p:nvPr>
            <p:ph type="dt" idx="1"/>
          </p:nvPr>
        </p:nvSpPr>
        <p:spPr/>
        <p:txBody>
          <a:bodyPr/>
          <a:lstStyle/>
          <a:p>
            <a:r>
              <a:rPr lang="en-US"/>
              <a:t>8/6/2023 PM</a:t>
            </a:r>
            <a:endParaRPr lang="en-US" dirty="0"/>
          </a:p>
        </p:txBody>
      </p:sp>
    </p:spTree>
    <p:extLst>
      <p:ext uri="{BB962C8B-B14F-4D97-AF65-F5344CB8AC3E}">
        <p14:creationId xmlns:p14="http://schemas.microsoft.com/office/powerpoint/2010/main" val="28995274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1" y="3481388"/>
            <a:ext cx="7313507" cy="6119811"/>
          </a:xfrm>
        </p:spPr>
        <p:txBody>
          <a:bodyPr/>
          <a:lstStyle/>
          <a:p>
            <a:r>
              <a:rPr lang="en-US" sz="1400" b="1" dirty="0">
                <a:latin typeface="Arial" panose="020B0604020202020204" pitchFamily="34" charset="0"/>
                <a:cs typeface="Arial" panose="020B0604020202020204" pitchFamily="34" charset="0"/>
              </a:rPr>
              <a:t>2 Timothy 2:21 KJV 21 </a:t>
            </a:r>
            <a:r>
              <a:rPr lang="en-US" sz="1400" b="0" dirty="0">
                <a:latin typeface="Arial" panose="020B0604020202020204" pitchFamily="34" charset="0"/>
                <a:cs typeface="Arial" panose="020B0604020202020204" pitchFamily="34" charset="0"/>
              </a:rPr>
              <a:t>If a man </a:t>
            </a:r>
            <a:r>
              <a:rPr lang="en-US" sz="1400" b="1" dirty="0">
                <a:latin typeface="Arial" panose="020B0604020202020204" pitchFamily="34" charset="0"/>
                <a:cs typeface="Arial" panose="020B0604020202020204" pitchFamily="34" charset="0"/>
              </a:rPr>
              <a:t>therefore purge himself from these</a:t>
            </a:r>
            <a:r>
              <a:rPr lang="en-US" sz="1400" b="0" dirty="0">
                <a:latin typeface="Arial" panose="020B0604020202020204" pitchFamily="34" charset="0"/>
                <a:cs typeface="Arial" panose="020B0604020202020204" pitchFamily="34" charset="0"/>
              </a:rPr>
              <a:t>, he shall be a vessel unto </a:t>
            </a:r>
            <a:r>
              <a:rPr lang="en-US" sz="1400" b="0" dirty="0" err="1">
                <a:latin typeface="Arial" panose="020B0604020202020204" pitchFamily="34" charset="0"/>
                <a:cs typeface="Arial" panose="020B0604020202020204" pitchFamily="34" charset="0"/>
              </a:rPr>
              <a:t>honour</a:t>
            </a:r>
            <a:r>
              <a:rPr lang="en-US" sz="1400" b="0" dirty="0">
                <a:latin typeface="Arial" panose="020B0604020202020204" pitchFamily="34" charset="0"/>
                <a:cs typeface="Arial" panose="020B0604020202020204" pitchFamily="34" charset="0"/>
              </a:rPr>
              <a:t>, sanctified, and meet for the master's use, and prepared unto every good work.</a:t>
            </a:r>
          </a:p>
          <a:p>
            <a:r>
              <a:rPr lang="en-US" sz="1400" b="1" dirty="0">
                <a:latin typeface="Arial" panose="020B0604020202020204" pitchFamily="34" charset="0"/>
                <a:cs typeface="Arial" panose="020B0604020202020204" pitchFamily="34" charset="0"/>
              </a:rPr>
              <a:t>2 Timothy 2:21 NKJV 21 </a:t>
            </a:r>
            <a:r>
              <a:rPr lang="en-US" sz="1400" b="0" dirty="0">
                <a:latin typeface="Arial" panose="020B0604020202020204" pitchFamily="34" charset="0"/>
                <a:cs typeface="Arial" panose="020B0604020202020204" pitchFamily="34" charset="0"/>
              </a:rPr>
              <a:t>Therefore </a:t>
            </a:r>
            <a:r>
              <a:rPr lang="en-US" sz="1400" b="1" dirty="0">
                <a:latin typeface="Arial" panose="020B0604020202020204" pitchFamily="34" charset="0"/>
                <a:cs typeface="Arial" panose="020B0604020202020204" pitchFamily="34" charset="0"/>
              </a:rPr>
              <a:t>if anyone cleanses himself </a:t>
            </a:r>
            <a:r>
              <a:rPr lang="en-US" sz="1400" b="0" dirty="0">
                <a:latin typeface="Arial" panose="020B0604020202020204" pitchFamily="34" charset="0"/>
                <a:cs typeface="Arial" panose="020B0604020202020204" pitchFamily="34" charset="0"/>
              </a:rPr>
              <a:t>from the latter, he will be a vessel for honor, sanctified and useful for the Master, prepared for every good work.</a:t>
            </a:r>
          </a:p>
          <a:p>
            <a:r>
              <a:rPr lang="en-US" sz="1400" b="1" dirty="0">
                <a:latin typeface="Arial" panose="020B0604020202020204" pitchFamily="34" charset="0"/>
                <a:cs typeface="Arial" panose="020B0604020202020204" pitchFamily="34" charset="0"/>
              </a:rPr>
              <a:t>2 Timothy 2:21 ASV </a:t>
            </a:r>
            <a:r>
              <a:rPr lang="en-US" sz="1400" b="0" dirty="0">
                <a:latin typeface="Arial" panose="020B0604020202020204" pitchFamily="34" charset="0"/>
                <a:cs typeface="Arial" panose="020B0604020202020204" pitchFamily="34" charset="0"/>
              </a:rPr>
              <a:t>21 If a man therefore purge himself from these, he shall be a vessel unto honor, sanctified, meet for the master's use, prepared unto every good work.</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Ephesians 4:16 KJV 16 </a:t>
            </a:r>
            <a:r>
              <a:rPr lang="en-US" sz="1400" b="0" dirty="0">
                <a:latin typeface="Arial" panose="020B0604020202020204" pitchFamily="34" charset="0"/>
                <a:cs typeface="Arial" panose="020B0604020202020204" pitchFamily="34" charset="0"/>
              </a:rPr>
              <a:t>From whom the whole body fitly joined together and compacted by that which every joint </a:t>
            </a:r>
            <a:r>
              <a:rPr lang="en-US" sz="1400" b="0" dirty="0" err="1">
                <a:latin typeface="Arial" panose="020B0604020202020204" pitchFamily="34" charset="0"/>
                <a:cs typeface="Arial" panose="020B0604020202020204" pitchFamily="34" charset="0"/>
              </a:rPr>
              <a:t>supplieth</a:t>
            </a:r>
            <a:r>
              <a:rPr lang="en-US" sz="1400" b="0" dirty="0">
                <a:latin typeface="Arial" panose="020B0604020202020204" pitchFamily="34" charset="0"/>
                <a:cs typeface="Arial" panose="020B0604020202020204" pitchFamily="34" charset="0"/>
              </a:rPr>
              <a:t>, according to the effectual working in the measure of </a:t>
            </a:r>
            <a:r>
              <a:rPr lang="en-US" sz="1400" b="1" dirty="0">
                <a:latin typeface="Arial" panose="020B0604020202020204" pitchFamily="34" charset="0"/>
                <a:cs typeface="Arial" panose="020B0604020202020204" pitchFamily="34" charset="0"/>
              </a:rPr>
              <a:t>every part</a:t>
            </a:r>
            <a:r>
              <a:rPr lang="en-US" sz="1400" b="0" dirty="0">
                <a:latin typeface="Arial" panose="020B0604020202020204" pitchFamily="34" charset="0"/>
                <a:cs typeface="Arial" panose="020B0604020202020204" pitchFamily="34" charset="0"/>
              </a:rPr>
              <a:t>, maketh increase of the body unto the edifying of itself in love</a:t>
            </a:r>
          </a:p>
          <a:p>
            <a:r>
              <a:rPr lang="en-US" sz="1400" b="1" dirty="0">
                <a:latin typeface="Arial" panose="020B0604020202020204" pitchFamily="34" charset="0"/>
                <a:cs typeface="Arial" panose="020B0604020202020204" pitchFamily="34" charset="0"/>
              </a:rPr>
              <a:t>Ephesians 4:16 NKJV 16 </a:t>
            </a:r>
            <a:r>
              <a:rPr lang="en-US" sz="1400" b="0" dirty="0">
                <a:latin typeface="Arial" panose="020B0604020202020204" pitchFamily="34" charset="0"/>
                <a:cs typeface="Arial" panose="020B0604020202020204" pitchFamily="34" charset="0"/>
              </a:rPr>
              <a:t>from whom the whole body, joined and knit together by what every joint supplies, according to the effective working by </a:t>
            </a:r>
            <a:r>
              <a:rPr lang="en-US" sz="1400" b="1" dirty="0">
                <a:latin typeface="Arial" panose="020B0604020202020204" pitchFamily="34" charset="0"/>
                <a:cs typeface="Arial" panose="020B0604020202020204" pitchFamily="34" charset="0"/>
              </a:rPr>
              <a:t>which every part does its share, causes growth of the body for the edifying of itself in love.</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2 Corinthians 5:10 NKJV 10 </a:t>
            </a:r>
            <a:r>
              <a:rPr lang="en-US" sz="1400" b="0" dirty="0">
                <a:latin typeface="Arial" panose="020B0604020202020204" pitchFamily="34" charset="0"/>
                <a:cs typeface="Arial" panose="020B0604020202020204" pitchFamily="34" charset="0"/>
              </a:rPr>
              <a:t>For </a:t>
            </a:r>
            <a:r>
              <a:rPr lang="en-US" sz="1400" b="1" dirty="0">
                <a:latin typeface="Arial" panose="020B0604020202020204" pitchFamily="34" charset="0"/>
                <a:cs typeface="Arial" panose="020B0604020202020204" pitchFamily="34" charset="0"/>
              </a:rPr>
              <a:t>we must a</a:t>
            </a:r>
            <a:r>
              <a:rPr lang="en-US" sz="1400" b="0" dirty="0">
                <a:latin typeface="Arial" panose="020B0604020202020204" pitchFamily="34" charset="0"/>
                <a:cs typeface="Arial" panose="020B0604020202020204" pitchFamily="34" charset="0"/>
              </a:rPr>
              <a:t>ll appear before the judgment seat of Christ, that </a:t>
            </a:r>
            <a:r>
              <a:rPr lang="en-US" sz="1400" b="1" dirty="0">
                <a:latin typeface="Arial" panose="020B0604020202020204" pitchFamily="34" charset="0"/>
                <a:cs typeface="Arial" panose="020B0604020202020204" pitchFamily="34" charset="0"/>
              </a:rPr>
              <a:t>each one </a:t>
            </a:r>
            <a:r>
              <a:rPr lang="en-US" sz="1400" b="0" dirty="0">
                <a:latin typeface="Arial" panose="020B0604020202020204" pitchFamily="34" charset="0"/>
                <a:cs typeface="Arial" panose="020B0604020202020204" pitchFamily="34" charset="0"/>
              </a:rPr>
              <a:t>may receive the things done in the body, according to what </a:t>
            </a:r>
            <a:r>
              <a:rPr lang="en-US" sz="1400" b="1" dirty="0">
                <a:latin typeface="Arial" panose="020B0604020202020204" pitchFamily="34" charset="0"/>
                <a:cs typeface="Arial" panose="020B0604020202020204" pitchFamily="34" charset="0"/>
              </a:rPr>
              <a:t>he</a:t>
            </a:r>
            <a:r>
              <a:rPr lang="en-US" sz="1400" b="0" dirty="0">
                <a:latin typeface="Arial" panose="020B0604020202020204" pitchFamily="34" charset="0"/>
                <a:cs typeface="Arial" panose="020B0604020202020204" pitchFamily="34" charset="0"/>
              </a:rPr>
              <a:t> has done, whether good or bad.</a:t>
            </a:r>
          </a:p>
        </p:txBody>
      </p:sp>
      <p:sp>
        <p:nvSpPr>
          <p:cNvPr id="4" name="Slide Number Placeholder 3"/>
          <p:cNvSpPr>
            <a:spLocks noGrp="1"/>
          </p:cNvSpPr>
          <p:nvPr>
            <p:ph type="sldNum" sz="quarter" idx="5"/>
          </p:nvPr>
        </p:nvSpPr>
        <p:spPr/>
        <p:txBody>
          <a:bodyPr/>
          <a:lstStyle/>
          <a:p>
            <a:fld id="{CC5C198C-F94F-45D5-B9E3-B6FFB8BCAC79}" type="slidenum">
              <a:rPr lang="en-US" smtClean="0"/>
              <a:t>11</a:t>
            </a:fld>
            <a:endParaRPr lang="en-US" dirty="0"/>
          </a:p>
        </p:txBody>
      </p:sp>
      <p:sp>
        <p:nvSpPr>
          <p:cNvPr id="5" name="Date Placeholder 4">
            <a:extLst>
              <a:ext uri="{FF2B5EF4-FFF2-40B4-BE49-F238E27FC236}">
                <a16:creationId xmlns:a16="http://schemas.microsoft.com/office/drawing/2014/main" id="{70EA92E8-941A-5637-729A-F4590E9CFC07}"/>
              </a:ext>
            </a:extLst>
          </p:cNvPr>
          <p:cNvSpPr>
            <a:spLocks noGrp="1"/>
          </p:cNvSpPr>
          <p:nvPr>
            <p:ph type="dt" idx="1"/>
          </p:nvPr>
        </p:nvSpPr>
        <p:spPr/>
        <p:txBody>
          <a:bodyPr/>
          <a:lstStyle/>
          <a:p>
            <a:r>
              <a:rPr lang="en-US"/>
              <a:t>8/6/2023 PM</a:t>
            </a:r>
            <a:endParaRPr lang="en-US" dirty="0"/>
          </a:p>
        </p:txBody>
      </p:sp>
    </p:spTree>
    <p:extLst>
      <p:ext uri="{BB962C8B-B14F-4D97-AF65-F5344CB8AC3E}">
        <p14:creationId xmlns:p14="http://schemas.microsoft.com/office/powerpoint/2010/main" val="32555228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61938"/>
            <a:ext cx="4321175" cy="3240087"/>
          </a:xfrm>
        </p:spPr>
      </p:sp>
      <p:sp>
        <p:nvSpPr>
          <p:cNvPr id="3" name="Notes Placeholder 2"/>
          <p:cNvSpPr>
            <a:spLocks noGrp="1"/>
          </p:cNvSpPr>
          <p:nvPr>
            <p:ph type="body" idx="1"/>
          </p:nvPr>
        </p:nvSpPr>
        <p:spPr>
          <a:xfrm>
            <a:off x="-1" y="3502024"/>
            <a:ext cx="7313507" cy="6099175"/>
          </a:xfrm>
        </p:spPr>
        <p:txBody>
          <a:bodyPr/>
          <a:lstStyle/>
          <a:p>
            <a:r>
              <a:rPr lang="en-US" sz="1400" dirty="0">
                <a:latin typeface="Arial" panose="020B0604020202020204" pitchFamily="34" charset="0"/>
                <a:cs typeface="Arial" panose="020B0604020202020204" pitchFamily="34" charset="0"/>
              </a:rPr>
              <a:t>2 Timothy 2 </a:t>
            </a:r>
          </a:p>
          <a:p>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14 Of these things put them in remembrance, charging them before the Lord that they strive not about words to no profit, but to the subverting of the hearers.</a:t>
            </a:r>
          </a:p>
          <a:p>
            <a:r>
              <a:rPr lang="en-US" sz="1400" dirty="0">
                <a:latin typeface="Arial" panose="020B0604020202020204" pitchFamily="34" charset="0"/>
                <a:cs typeface="Arial" panose="020B0604020202020204" pitchFamily="34" charset="0"/>
              </a:rPr>
              <a:t> 15 Study to shew thyself approved unto God, a workman that </a:t>
            </a:r>
            <a:r>
              <a:rPr lang="en-US" sz="1400" dirty="0" err="1">
                <a:latin typeface="Arial" panose="020B0604020202020204" pitchFamily="34" charset="0"/>
                <a:cs typeface="Arial" panose="020B0604020202020204" pitchFamily="34" charset="0"/>
              </a:rPr>
              <a:t>needeth</a:t>
            </a:r>
            <a:r>
              <a:rPr lang="en-US" sz="1400" dirty="0">
                <a:latin typeface="Arial" panose="020B0604020202020204" pitchFamily="34" charset="0"/>
                <a:cs typeface="Arial" panose="020B0604020202020204" pitchFamily="34" charset="0"/>
              </a:rPr>
              <a:t> not to be ashamed, rightly dividing the word of truth.</a:t>
            </a:r>
          </a:p>
          <a:p>
            <a:r>
              <a:rPr lang="en-US" sz="1400" dirty="0">
                <a:latin typeface="Arial" panose="020B0604020202020204" pitchFamily="34" charset="0"/>
                <a:cs typeface="Arial" panose="020B0604020202020204" pitchFamily="34" charset="0"/>
              </a:rPr>
              <a:t> 16 But shun profane and vain babblings: for they will increase unto more ungodliness.</a:t>
            </a:r>
          </a:p>
          <a:p>
            <a:r>
              <a:rPr lang="en-US" sz="1400" dirty="0">
                <a:latin typeface="Arial" panose="020B0604020202020204" pitchFamily="34" charset="0"/>
                <a:cs typeface="Arial" panose="020B0604020202020204" pitchFamily="34" charset="0"/>
              </a:rPr>
              <a:t> 17 And their word will eat as doth a canker: of whom is Hymenaeus and </a:t>
            </a:r>
            <a:r>
              <a:rPr lang="en-US" sz="1400" dirty="0" err="1">
                <a:latin typeface="Arial" panose="020B0604020202020204" pitchFamily="34" charset="0"/>
                <a:cs typeface="Arial" panose="020B0604020202020204" pitchFamily="34" charset="0"/>
              </a:rPr>
              <a:t>Philetus</a:t>
            </a:r>
            <a:r>
              <a:rPr lang="en-US" sz="1400" dirty="0">
                <a:latin typeface="Arial" panose="020B0604020202020204" pitchFamily="34" charset="0"/>
                <a:cs typeface="Arial" panose="020B0604020202020204" pitchFamily="34" charset="0"/>
              </a:rPr>
              <a:t>; {canker: or, gangrene}</a:t>
            </a:r>
          </a:p>
          <a:p>
            <a:r>
              <a:rPr lang="en-US" sz="1400" dirty="0">
                <a:latin typeface="Arial" panose="020B0604020202020204" pitchFamily="34" charset="0"/>
                <a:cs typeface="Arial" panose="020B0604020202020204" pitchFamily="34" charset="0"/>
              </a:rPr>
              <a:t> 18 Who concerning the truth have erred, saying that the resurrection is past already; and overthrow the faith of some.</a:t>
            </a:r>
          </a:p>
          <a:p>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19 Nevertheless the foundation of God </a:t>
            </a:r>
            <a:r>
              <a:rPr lang="en-US" sz="1400" b="1" dirty="0" err="1">
                <a:latin typeface="Arial" panose="020B0604020202020204" pitchFamily="34" charset="0"/>
                <a:cs typeface="Arial" panose="020B0604020202020204" pitchFamily="34" charset="0"/>
              </a:rPr>
              <a:t>standeth</a:t>
            </a:r>
            <a:r>
              <a:rPr lang="en-US" sz="1400" b="1" dirty="0">
                <a:latin typeface="Arial" panose="020B0604020202020204" pitchFamily="34" charset="0"/>
                <a:cs typeface="Arial" panose="020B0604020202020204" pitchFamily="34" charset="0"/>
              </a:rPr>
              <a:t> sure, having this seal, The Lord </a:t>
            </a:r>
            <a:r>
              <a:rPr lang="en-US" sz="1400" b="1" dirty="0" err="1">
                <a:latin typeface="Arial" panose="020B0604020202020204" pitchFamily="34" charset="0"/>
                <a:cs typeface="Arial" panose="020B0604020202020204" pitchFamily="34" charset="0"/>
              </a:rPr>
              <a:t>knoweth</a:t>
            </a:r>
            <a:r>
              <a:rPr lang="en-US" sz="1400" b="1" dirty="0">
                <a:latin typeface="Arial" panose="020B0604020202020204" pitchFamily="34" charset="0"/>
                <a:cs typeface="Arial" panose="020B0604020202020204" pitchFamily="34" charset="0"/>
              </a:rPr>
              <a:t> them that are his. And, Let every one that </a:t>
            </a:r>
            <a:r>
              <a:rPr lang="en-US" sz="1400" b="1" dirty="0" err="1">
                <a:latin typeface="Arial" panose="020B0604020202020204" pitchFamily="34" charset="0"/>
                <a:cs typeface="Arial" panose="020B0604020202020204" pitchFamily="34" charset="0"/>
              </a:rPr>
              <a:t>nameth</a:t>
            </a:r>
            <a:r>
              <a:rPr lang="en-US" sz="1400" b="1" dirty="0">
                <a:latin typeface="Arial" panose="020B0604020202020204" pitchFamily="34" charset="0"/>
                <a:cs typeface="Arial" panose="020B0604020202020204" pitchFamily="34" charset="0"/>
              </a:rPr>
              <a:t> the name of Christ depart from iniquity. {sure: or, steady}</a:t>
            </a:r>
          </a:p>
          <a:p>
            <a:r>
              <a:rPr lang="en-US" sz="1400" b="1" dirty="0">
                <a:latin typeface="Arial" panose="020B0604020202020204" pitchFamily="34" charset="0"/>
                <a:cs typeface="Arial" panose="020B0604020202020204" pitchFamily="34" charset="0"/>
              </a:rPr>
              <a:t> 20 But in a great house there are not only vessels of gold and of silver, but also of wood and of earth; and some to </a:t>
            </a:r>
            <a:r>
              <a:rPr lang="en-US" sz="1400" b="1" dirty="0" err="1">
                <a:latin typeface="Arial" panose="020B0604020202020204" pitchFamily="34" charset="0"/>
                <a:cs typeface="Arial" panose="020B0604020202020204" pitchFamily="34" charset="0"/>
              </a:rPr>
              <a:t>honour</a:t>
            </a:r>
            <a:r>
              <a:rPr lang="en-US" sz="1400" b="1" dirty="0">
                <a:latin typeface="Arial" panose="020B0604020202020204" pitchFamily="34" charset="0"/>
                <a:cs typeface="Arial" panose="020B0604020202020204" pitchFamily="34" charset="0"/>
              </a:rPr>
              <a:t>, and some to </a:t>
            </a:r>
            <a:r>
              <a:rPr lang="en-US" sz="1400" b="1" dirty="0" err="1">
                <a:latin typeface="Arial" panose="020B0604020202020204" pitchFamily="34" charset="0"/>
                <a:cs typeface="Arial" panose="020B0604020202020204" pitchFamily="34" charset="0"/>
              </a:rPr>
              <a:t>dishonour</a:t>
            </a:r>
            <a:r>
              <a:rPr lang="en-US" sz="1400" b="1" dirty="0">
                <a:latin typeface="Arial" panose="020B0604020202020204" pitchFamily="34" charset="0"/>
                <a:cs typeface="Arial" panose="020B0604020202020204" pitchFamily="34" charset="0"/>
              </a:rPr>
              <a:t>.</a:t>
            </a:r>
          </a:p>
          <a:p>
            <a:r>
              <a:rPr lang="en-US" sz="1400" b="1" dirty="0">
                <a:latin typeface="Arial" panose="020B0604020202020204" pitchFamily="34" charset="0"/>
                <a:cs typeface="Arial" panose="020B0604020202020204" pitchFamily="34" charset="0"/>
              </a:rPr>
              <a:t> 21 If a man therefore purge himself from these, he shall be a vessel unto </a:t>
            </a:r>
            <a:r>
              <a:rPr lang="en-US" sz="1400" b="1" dirty="0" err="1">
                <a:latin typeface="Arial" panose="020B0604020202020204" pitchFamily="34" charset="0"/>
                <a:cs typeface="Arial" panose="020B0604020202020204" pitchFamily="34" charset="0"/>
              </a:rPr>
              <a:t>honour</a:t>
            </a:r>
            <a:r>
              <a:rPr lang="en-US" sz="1400" b="1" dirty="0">
                <a:latin typeface="Arial" panose="020B0604020202020204" pitchFamily="34" charset="0"/>
                <a:cs typeface="Arial" panose="020B0604020202020204" pitchFamily="34" charset="0"/>
              </a:rPr>
              <a:t>, sanctified, and meet for the master's use, and prepared unto every good work.</a:t>
            </a:r>
          </a:p>
          <a:p>
            <a:r>
              <a:rPr lang="en-US" sz="1400" b="1" dirty="0">
                <a:latin typeface="Arial" panose="020B0604020202020204" pitchFamily="34" charset="0"/>
                <a:cs typeface="Arial" panose="020B0604020202020204" pitchFamily="34" charset="0"/>
              </a:rPr>
              <a:t> (KJV)</a:t>
            </a:r>
          </a:p>
          <a:p>
            <a:endParaRPr lang="en-US" dirty="0"/>
          </a:p>
        </p:txBody>
      </p:sp>
      <p:sp>
        <p:nvSpPr>
          <p:cNvPr id="4" name="Date Placeholder 3"/>
          <p:cNvSpPr>
            <a:spLocks noGrp="1"/>
          </p:cNvSpPr>
          <p:nvPr>
            <p:ph type="dt" idx="1"/>
          </p:nvPr>
        </p:nvSpPr>
        <p:spPr/>
        <p:txBody>
          <a:bodyPr/>
          <a:lstStyle/>
          <a:p>
            <a:r>
              <a:rPr lang="en-US"/>
              <a:t>8/6/2023 PM</a:t>
            </a:r>
            <a:endParaRPr lang="en-US" dirty="0"/>
          </a:p>
        </p:txBody>
      </p:sp>
      <p:sp>
        <p:nvSpPr>
          <p:cNvPr id="5" name="Slide Number Placeholder 4"/>
          <p:cNvSpPr>
            <a:spLocks noGrp="1"/>
          </p:cNvSpPr>
          <p:nvPr>
            <p:ph type="sldNum" sz="quarter" idx="5"/>
          </p:nvPr>
        </p:nvSpPr>
        <p:spPr/>
        <p:txBody>
          <a:bodyPr/>
          <a:lstStyle/>
          <a:p>
            <a:fld id="{CC5C198C-F94F-45D5-B9E3-B6FFB8BCAC79}" type="slidenum">
              <a:rPr lang="en-US" smtClean="0"/>
              <a:t>12</a:t>
            </a:fld>
            <a:endParaRPr lang="en-US" dirty="0"/>
          </a:p>
        </p:txBody>
      </p:sp>
    </p:spTree>
    <p:extLst>
      <p:ext uri="{BB962C8B-B14F-4D97-AF65-F5344CB8AC3E}">
        <p14:creationId xmlns:p14="http://schemas.microsoft.com/office/powerpoint/2010/main" val="31795823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5738" y="241300"/>
            <a:ext cx="4321175" cy="3240088"/>
          </a:xfrm>
        </p:spPr>
      </p:sp>
      <p:sp>
        <p:nvSpPr>
          <p:cNvPr id="3" name="Notes Placeholder 2"/>
          <p:cNvSpPr>
            <a:spLocks noGrp="1"/>
          </p:cNvSpPr>
          <p:nvPr>
            <p:ph type="body" idx="1"/>
          </p:nvPr>
        </p:nvSpPr>
        <p:spPr>
          <a:xfrm>
            <a:off x="-1" y="3481388"/>
            <a:ext cx="7313508" cy="6119811"/>
          </a:xfrm>
        </p:spPr>
        <p:txBody>
          <a:bodyPr/>
          <a:lstStyle/>
          <a:p>
            <a:r>
              <a:rPr lang="en-US" sz="1400" b="1" dirty="0">
                <a:latin typeface="Arial" panose="020B0604020202020204" pitchFamily="34" charset="0"/>
                <a:cs typeface="Arial" panose="020B0604020202020204" pitchFamily="34" charset="0"/>
              </a:rPr>
              <a:t>2 Timothy 2:21 NKJV 21 </a:t>
            </a:r>
            <a:r>
              <a:rPr lang="en-US" sz="1400" dirty="0">
                <a:latin typeface="Arial" panose="020B0604020202020204" pitchFamily="34" charset="0"/>
                <a:cs typeface="Arial" panose="020B0604020202020204" pitchFamily="34" charset="0"/>
              </a:rPr>
              <a:t>Therefore if anyone </a:t>
            </a:r>
            <a:r>
              <a:rPr lang="en-US" sz="1400" b="1" dirty="0">
                <a:latin typeface="Arial" panose="020B0604020202020204" pitchFamily="34" charset="0"/>
                <a:cs typeface="Arial" panose="020B0604020202020204" pitchFamily="34" charset="0"/>
              </a:rPr>
              <a:t>cleanses himself</a:t>
            </a:r>
            <a:r>
              <a:rPr lang="en-US" sz="1400" dirty="0">
                <a:latin typeface="Arial" panose="020B0604020202020204" pitchFamily="34" charset="0"/>
                <a:cs typeface="Arial" panose="020B0604020202020204" pitchFamily="34" charset="0"/>
              </a:rPr>
              <a:t> from the latter, he will be </a:t>
            </a:r>
            <a:r>
              <a:rPr lang="en-US" sz="1400" b="1" dirty="0">
                <a:latin typeface="Arial" panose="020B0604020202020204" pitchFamily="34" charset="0"/>
                <a:cs typeface="Arial" panose="020B0604020202020204" pitchFamily="34" charset="0"/>
              </a:rPr>
              <a:t>a vessel for honor, sanctified and useful for the Master, prepared for every good work.</a:t>
            </a:r>
          </a:p>
          <a:p>
            <a:pPr algn="just"/>
            <a:r>
              <a:rPr lang="en-US" sz="1400" b="1" dirty="0">
                <a:latin typeface="Arial" panose="020B0604020202020204" pitchFamily="34" charset="0"/>
                <a:cs typeface="Arial" panose="020B0604020202020204" pitchFamily="34" charset="0"/>
              </a:rPr>
              <a:t>John 15:1-3 KJV 1</a:t>
            </a:r>
            <a:r>
              <a:rPr lang="en-US" sz="1400" dirty="0">
                <a:latin typeface="Arial" panose="020B0604020202020204" pitchFamily="34" charset="0"/>
                <a:cs typeface="Arial" panose="020B0604020202020204" pitchFamily="34" charset="0"/>
              </a:rPr>
              <a:t> I am the true vine, and my Father is the husbandman</a:t>
            </a:r>
            <a:r>
              <a:rPr lang="en-US" sz="1400" b="1" dirty="0">
                <a:latin typeface="Arial" panose="020B0604020202020204" pitchFamily="34" charset="0"/>
                <a:cs typeface="Arial" panose="020B0604020202020204" pitchFamily="34" charset="0"/>
              </a:rPr>
              <a:t>. 2 </a:t>
            </a:r>
            <a:r>
              <a:rPr lang="en-US" sz="1400" dirty="0">
                <a:latin typeface="Arial" panose="020B0604020202020204" pitchFamily="34" charset="0"/>
                <a:cs typeface="Arial" panose="020B0604020202020204" pitchFamily="34" charset="0"/>
              </a:rPr>
              <a:t>Every branch in me that </a:t>
            </a:r>
            <a:r>
              <a:rPr lang="en-US" sz="1400" dirty="0" err="1">
                <a:latin typeface="Arial" panose="020B0604020202020204" pitchFamily="34" charset="0"/>
                <a:cs typeface="Arial" panose="020B0604020202020204" pitchFamily="34" charset="0"/>
              </a:rPr>
              <a:t>beareth</a:t>
            </a:r>
            <a:r>
              <a:rPr lang="en-US" sz="1400" dirty="0">
                <a:latin typeface="Arial" panose="020B0604020202020204" pitchFamily="34" charset="0"/>
                <a:cs typeface="Arial" panose="020B0604020202020204" pitchFamily="34" charset="0"/>
              </a:rPr>
              <a:t> not fruit he taketh away: and every branch that </a:t>
            </a:r>
            <a:r>
              <a:rPr lang="en-US" sz="1400" dirty="0" err="1">
                <a:latin typeface="Arial" panose="020B0604020202020204" pitchFamily="34" charset="0"/>
                <a:cs typeface="Arial" panose="020B0604020202020204" pitchFamily="34" charset="0"/>
              </a:rPr>
              <a:t>beareth</a:t>
            </a:r>
            <a:r>
              <a:rPr lang="en-US" sz="1400" dirty="0">
                <a:latin typeface="Arial" panose="020B0604020202020204" pitchFamily="34" charset="0"/>
                <a:cs typeface="Arial" panose="020B0604020202020204" pitchFamily="34" charset="0"/>
              </a:rPr>
              <a:t> fruit, he </a:t>
            </a:r>
            <a:r>
              <a:rPr lang="en-US" sz="1400" dirty="0" err="1">
                <a:latin typeface="Arial" panose="020B0604020202020204" pitchFamily="34" charset="0"/>
                <a:cs typeface="Arial" panose="020B0604020202020204" pitchFamily="34" charset="0"/>
              </a:rPr>
              <a:t>purgeth</a:t>
            </a:r>
            <a:r>
              <a:rPr lang="en-US" sz="1400" dirty="0">
                <a:latin typeface="Arial" panose="020B0604020202020204" pitchFamily="34" charset="0"/>
                <a:cs typeface="Arial" panose="020B0604020202020204" pitchFamily="34" charset="0"/>
              </a:rPr>
              <a:t> it, that it may bring forth more fruit. </a:t>
            </a:r>
            <a:r>
              <a:rPr lang="en-US" sz="1400" b="1" dirty="0">
                <a:latin typeface="Arial" panose="020B0604020202020204" pitchFamily="34" charset="0"/>
                <a:cs typeface="Arial" panose="020B0604020202020204" pitchFamily="34" charset="0"/>
              </a:rPr>
              <a:t>3 Now ye are clean through the word </a:t>
            </a:r>
            <a:r>
              <a:rPr lang="en-US" sz="1400" dirty="0">
                <a:latin typeface="Arial" panose="020B0604020202020204" pitchFamily="34" charset="0"/>
                <a:cs typeface="Arial" panose="020B0604020202020204" pitchFamily="34" charset="0"/>
              </a:rPr>
              <a:t>which I have spoken unto you.</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1 Peter 1:22-23 KJV 22 </a:t>
            </a:r>
            <a:r>
              <a:rPr lang="en-US" sz="1400" dirty="0">
                <a:latin typeface="Arial" panose="020B0604020202020204" pitchFamily="34" charset="0"/>
                <a:cs typeface="Arial" panose="020B0604020202020204" pitchFamily="34" charset="0"/>
              </a:rPr>
              <a:t>Seeing </a:t>
            </a:r>
            <a:r>
              <a:rPr lang="en-US" sz="1400" b="1" dirty="0">
                <a:latin typeface="Arial" panose="020B0604020202020204" pitchFamily="34" charset="0"/>
                <a:cs typeface="Arial" panose="020B0604020202020204" pitchFamily="34" charset="0"/>
              </a:rPr>
              <a:t>ye have purified your souls in obeying the truth through the Spirit</a:t>
            </a:r>
            <a:r>
              <a:rPr lang="en-US" sz="1400" dirty="0">
                <a:latin typeface="Arial" panose="020B0604020202020204" pitchFamily="34" charset="0"/>
                <a:cs typeface="Arial" panose="020B0604020202020204" pitchFamily="34" charset="0"/>
              </a:rPr>
              <a:t> unto unfeigned love of the brethren, see that ye love one another with a pure heart fervently: </a:t>
            </a:r>
            <a:r>
              <a:rPr lang="en-US" sz="1400" b="1" dirty="0">
                <a:latin typeface="Arial" panose="020B0604020202020204" pitchFamily="34" charset="0"/>
                <a:cs typeface="Arial" panose="020B0604020202020204" pitchFamily="34" charset="0"/>
              </a:rPr>
              <a:t>23</a:t>
            </a:r>
            <a:r>
              <a:rPr lang="en-US" sz="1400" dirty="0">
                <a:latin typeface="Arial" panose="020B0604020202020204" pitchFamily="34" charset="0"/>
                <a:cs typeface="Arial" panose="020B0604020202020204" pitchFamily="34" charset="0"/>
              </a:rPr>
              <a:t> Being born again, not of corruptible seed, but of incorruptible, by the word of God, which </a:t>
            </a:r>
            <a:r>
              <a:rPr lang="en-US" sz="1400" dirty="0" err="1">
                <a:latin typeface="Arial" panose="020B0604020202020204" pitchFamily="34" charset="0"/>
                <a:cs typeface="Arial" panose="020B0604020202020204" pitchFamily="34" charset="0"/>
              </a:rPr>
              <a:t>liveth</a:t>
            </a:r>
            <a:r>
              <a:rPr lang="en-US" sz="1400" dirty="0">
                <a:latin typeface="Arial" panose="020B0604020202020204" pitchFamily="34" charset="0"/>
                <a:cs typeface="Arial" panose="020B0604020202020204" pitchFamily="34" charset="0"/>
              </a:rPr>
              <a:t> and </a:t>
            </a:r>
            <a:r>
              <a:rPr lang="en-US" sz="1400" dirty="0" err="1">
                <a:latin typeface="Arial" panose="020B0604020202020204" pitchFamily="34" charset="0"/>
                <a:cs typeface="Arial" panose="020B0604020202020204" pitchFamily="34" charset="0"/>
              </a:rPr>
              <a:t>abideth</a:t>
            </a:r>
            <a:r>
              <a:rPr lang="en-US" sz="1400" dirty="0">
                <a:latin typeface="Arial" panose="020B0604020202020204" pitchFamily="34" charset="0"/>
                <a:cs typeface="Arial" panose="020B0604020202020204" pitchFamily="34" charset="0"/>
              </a:rPr>
              <a:t> for ever.</a:t>
            </a:r>
            <a:endParaRPr lang="en-US" sz="1400" b="1"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Acts 2:37-40 KJV 37 </a:t>
            </a:r>
            <a:r>
              <a:rPr lang="en-US" sz="1400" dirty="0">
                <a:latin typeface="Arial" panose="020B0604020202020204" pitchFamily="34" charset="0"/>
                <a:cs typeface="Arial" panose="020B0604020202020204" pitchFamily="34" charset="0"/>
              </a:rPr>
              <a:t>Now when they heard this, they were pricked in their heart, and said unto Peter and to the rest of the apostles, Men and brethren, what shall we do? </a:t>
            </a:r>
            <a:r>
              <a:rPr lang="en-US" sz="1400" b="1" dirty="0">
                <a:latin typeface="Arial" panose="020B0604020202020204" pitchFamily="34" charset="0"/>
                <a:cs typeface="Arial" panose="020B0604020202020204" pitchFamily="34" charset="0"/>
              </a:rPr>
              <a:t>38</a:t>
            </a:r>
            <a:r>
              <a:rPr lang="en-US" sz="14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 </a:t>
            </a:r>
            <a:r>
              <a:rPr lang="en-US" sz="1400" b="1" dirty="0">
                <a:latin typeface="Arial" panose="020B0604020202020204" pitchFamily="34" charset="0"/>
                <a:cs typeface="Arial" panose="020B0604020202020204" pitchFamily="34" charset="0"/>
              </a:rPr>
              <a:t>39</a:t>
            </a:r>
            <a:r>
              <a:rPr lang="en-US" sz="1400" dirty="0">
                <a:latin typeface="Arial" panose="020B0604020202020204" pitchFamily="34" charset="0"/>
                <a:cs typeface="Arial" panose="020B0604020202020204" pitchFamily="34" charset="0"/>
              </a:rPr>
              <a:t> For the promise is unto you, and to your children, and to all that are afar off, even as many as the Lord our God shall call. </a:t>
            </a:r>
            <a:r>
              <a:rPr lang="en-US" sz="1400" b="1" dirty="0">
                <a:latin typeface="Arial" panose="020B0604020202020204" pitchFamily="34" charset="0"/>
                <a:cs typeface="Arial" panose="020B0604020202020204" pitchFamily="34" charset="0"/>
              </a:rPr>
              <a:t>40</a:t>
            </a:r>
            <a:r>
              <a:rPr lang="en-US" sz="1400" dirty="0">
                <a:latin typeface="Arial" panose="020B0604020202020204" pitchFamily="34" charset="0"/>
                <a:cs typeface="Arial" panose="020B0604020202020204" pitchFamily="34" charset="0"/>
              </a:rPr>
              <a:t> And with many other words did he testify and exhort, saying, </a:t>
            </a:r>
            <a:r>
              <a:rPr lang="en-US" sz="1400" b="1" dirty="0">
                <a:latin typeface="Arial" panose="020B0604020202020204" pitchFamily="34" charset="0"/>
                <a:cs typeface="Arial" panose="020B0604020202020204" pitchFamily="34" charset="0"/>
              </a:rPr>
              <a:t>Save yourselves </a:t>
            </a:r>
            <a:r>
              <a:rPr lang="en-US" sz="1400" dirty="0">
                <a:latin typeface="Arial" panose="020B0604020202020204" pitchFamily="34" charset="0"/>
                <a:cs typeface="Arial" panose="020B0604020202020204" pitchFamily="34" charset="0"/>
              </a:rPr>
              <a:t>from this untoward generation.</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Philippians 2:12 KJV 12 </a:t>
            </a:r>
            <a:r>
              <a:rPr lang="en-US" sz="1400" dirty="0">
                <a:latin typeface="Arial" panose="020B0604020202020204" pitchFamily="34" charset="0"/>
                <a:cs typeface="Arial" panose="020B0604020202020204" pitchFamily="34" charset="0"/>
              </a:rPr>
              <a:t>Wherefore, my beloved, as ye have always obeyed, not as in my presence only, but now much more in my absence, </a:t>
            </a:r>
            <a:r>
              <a:rPr lang="en-US" sz="1400" b="1" dirty="0">
                <a:latin typeface="Arial" panose="020B0604020202020204" pitchFamily="34" charset="0"/>
                <a:cs typeface="Arial" panose="020B0604020202020204" pitchFamily="34" charset="0"/>
              </a:rPr>
              <a:t>work out your own salvation with fear and trembling.</a:t>
            </a:r>
          </a:p>
        </p:txBody>
      </p:sp>
      <p:sp>
        <p:nvSpPr>
          <p:cNvPr id="4" name="Date Placeholder 3"/>
          <p:cNvSpPr>
            <a:spLocks noGrp="1"/>
          </p:cNvSpPr>
          <p:nvPr>
            <p:ph type="dt" idx="1"/>
          </p:nvPr>
        </p:nvSpPr>
        <p:spPr/>
        <p:txBody>
          <a:bodyPr/>
          <a:lstStyle/>
          <a:p>
            <a:r>
              <a:rPr lang="en-US"/>
              <a:t>8/6/2023 PM</a:t>
            </a:r>
            <a:endParaRPr lang="en-US" dirty="0"/>
          </a:p>
        </p:txBody>
      </p:sp>
      <p:sp>
        <p:nvSpPr>
          <p:cNvPr id="5" name="Slide Number Placeholder 4"/>
          <p:cNvSpPr>
            <a:spLocks noGrp="1"/>
          </p:cNvSpPr>
          <p:nvPr>
            <p:ph type="sldNum" sz="quarter" idx="5"/>
          </p:nvPr>
        </p:nvSpPr>
        <p:spPr/>
        <p:txBody>
          <a:bodyPr/>
          <a:lstStyle/>
          <a:p>
            <a:fld id="{CC5C198C-F94F-45D5-B9E3-B6FFB8BCAC79}" type="slidenum">
              <a:rPr lang="en-US" smtClean="0"/>
              <a:t>13</a:t>
            </a:fld>
            <a:endParaRPr lang="en-US" dirty="0"/>
          </a:p>
        </p:txBody>
      </p:sp>
    </p:spTree>
    <p:extLst>
      <p:ext uri="{BB962C8B-B14F-4D97-AF65-F5344CB8AC3E}">
        <p14:creationId xmlns:p14="http://schemas.microsoft.com/office/powerpoint/2010/main" val="17665115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87375" y="192088"/>
            <a:ext cx="5683250" cy="4262437"/>
          </a:xfrm>
        </p:spPr>
      </p:sp>
      <p:sp>
        <p:nvSpPr>
          <p:cNvPr id="3" name="Notes Placeholder 2"/>
          <p:cNvSpPr>
            <a:spLocks noGrp="1"/>
          </p:cNvSpPr>
          <p:nvPr>
            <p:ph type="body" idx="1"/>
          </p:nvPr>
        </p:nvSpPr>
        <p:spPr>
          <a:xfrm>
            <a:off x="7795" y="4487229"/>
            <a:ext cx="6850205" cy="4656771"/>
          </a:xfrm>
        </p:spPr>
        <p:txBody>
          <a:bodyPr>
            <a:normAutofit lnSpcReduction="10000"/>
          </a:bodyPr>
          <a:lstStyle/>
          <a:p>
            <a:pPr>
              <a:defRPr/>
            </a:pPr>
            <a:r>
              <a:rPr lang="en-US" altLang="en-US" b="1" u="sng" dirty="0">
                <a:latin typeface="Arial" panose="020B0604020202020204" pitchFamily="34" charset="0"/>
                <a:cs typeface="Arial" panose="020B0604020202020204" pitchFamily="34" charset="0"/>
              </a:rPr>
              <a:t>Acts 16:29-33 KJV </a:t>
            </a:r>
            <a:r>
              <a:rPr lang="en-US" altLang="en-US" b="1" u="none" dirty="0">
                <a:latin typeface="Arial" panose="020B0604020202020204" pitchFamily="34" charset="0"/>
                <a:cs typeface="Arial" panose="020B0604020202020204" pitchFamily="34" charset="0"/>
              </a:rPr>
              <a:t>29 </a:t>
            </a:r>
            <a:r>
              <a:rPr lang="en-US" altLang="en-US" b="0" u="none" dirty="0">
                <a:latin typeface="Arial" panose="020B0604020202020204" pitchFamily="34" charset="0"/>
                <a:cs typeface="Arial" panose="020B0604020202020204" pitchFamily="34" charset="0"/>
              </a:rPr>
              <a:t>Then he called for a light, and sprang in, and came trembling, and fell down before Paul and Silas, </a:t>
            </a:r>
            <a:r>
              <a:rPr lang="en-US" altLang="en-US" b="1" u="none" dirty="0">
                <a:latin typeface="Arial" panose="020B0604020202020204" pitchFamily="34" charset="0"/>
                <a:cs typeface="Arial" panose="020B0604020202020204" pitchFamily="34" charset="0"/>
              </a:rPr>
              <a:t>30</a:t>
            </a:r>
            <a:r>
              <a:rPr lang="en-US" altLang="en-US" b="0" u="none" dirty="0">
                <a:latin typeface="Arial" panose="020B0604020202020204" pitchFamily="34" charset="0"/>
                <a:cs typeface="Arial" panose="020B0604020202020204" pitchFamily="34" charset="0"/>
              </a:rPr>
              <a:t> And brought them out, and said, Sirs, </a:t>
            </a:r>
            <a:r>
              <a:rPr lang="en-US" altLang="en-US" b="1" u="none" dirty="0">
                <a:latin typeface="Arial" panose="020B0604020202020204" pitchFamily="34" charset="0"/>
                <a:cs typeface="Arial" panose="020B0604020202020204" pitchFamily="34" charset="0"/>
              </a:rPr>
              <a:t>what must I do to be saved? 31 </a:t>
            </a:r>
            <a:r>
              <a:rPr lang="en-US" altLang="en-US" b="0" u="none" dirty="0">
                <a:latin typeface="Arial" panose="020B0604020202020204" pitchFamily="34" charset="0"/>
                <a:cs typeface="Arial" panose="020B0604020202020204" pitchFamily="34" charset="0"/>
              </a:rPr>
              <a:t>And they said, Believe on the Lord Jesus Christ, and thou shalt be saved, and thy house. </a:t>
            </a:r>
            <a:r>
              <a:rPr lang="en-US" altLang="en-US" b="1" u="none" dirty="0">
                <a:latin typeface="Arial" panose="020B0604020202020204" pitchFamily="34" charset="0"/>
                <a:cs typeface="Arial" panose="020B0604020202020204" pitchFamily="34" charset="0"/>
              </a:rPr>
              <a:t>32 And they spake unto him </a:t>
            </a:r>
            <a:r>
              <a:rPr lang="en-US" altLang="en-US" b="1" u="sng" dirty="0">
                <a:latin typeface="Arial" panose="020B0604020202020204" pitchFamily="34" charset="0"/>
                <a:cs typeface="Arial" panose="020B0604020202020204" pitchFamily="34" charset="0"/>
              </a:rPr>
              <a:t>the word of the Lord</a:t>
            </a:r>
            <a:r>
              <a:rPr lang="en-US" altLang="en-US" b="1" u="none" dirty="0">
                <a:latin typeface="Arial" panose="020B0604020202020204" pitchFamily="34" charset="0"/>
                <a:cs typeface="Arial" panose="020B0604020202020204" pitchFamily="34" charset="0"/>
              </a:rPr>
              <a:t>, and to all that were in his house. 33 </a:t>
            </a:r>
            <a:r>
              <a:rPr lang="en-US" altLang="en-US" b="0" u="none" dirty="0">
                <a:latin typeface="Arial" panose="020B0604020202020204" pitchFamily="34" charset="0"/>
                <a:cs typeface="Arial" panose="020B0604020202020204" pitchFamily="34" charset="0"/>
              </a:rPr>
              <a:t>And he took them the same hour of the night, and washed their stripes; </a:t>
            </a:r>
            <a:r>
              <a:rPr lang="en-US" altLang="en-US" b="1" u="none" dirty="0">
                <a:latin typeface="Arial" panose="020B0604020202020204" pitchFamily="34" charset="0"/>
                <a:cs typeface="Arial" panose="020B0604020202020204" pitchFamily="34" charset="0"/>
              </a:rPr>
              <a:t>and was baptized, he and all his, straightway.</a:t>
            </a:r>
          </a:p>
          <a:p>
            <a:pPr>
              <a:defRPr/>
            </a:pPr>
            <a:r>
              <a:rPr lang="en-US" altLang="en-US" b="1" u="sng"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a:t>
            </a:r>
            <a:r>
              <a:rPr lang="en-US" altLang="en-US" b="1" dirty="0">
                <a:latin typeface="Arial" panose="020B0604020202020204" pitchFamily="34" charset="0"/>
                <a:cs typeface="Arial" panose="020B0604020202020204" pitchFamily="34" charset="0"/>
              </a:rPr>
              <a:t>hearing by the word of God.</a:t>
            </a:r>
          </a:p>
          <a:p>
            <a:pPr>
              <a:defRPr/>
            </a:pPr>
            <a:r>
              <a:rPr lang="en-US" altLang="en-US" b="1" u="sng" dirty="0">
                <a:latin typeface="Arial" panose="020B0604020202020204" pitchFamily="34" charset="0"/>
                <a:cs typeface="Arial" panose="020B0604020202020204" pitchFamily="34" charset="0"/>
              </a:rPr>
              <a:t>Heb 11:6</a:t>
            </a:r>
            <a:r>
              <a:rPr lang="en-US" altLang="en-US" b="1" dirty="0">
                <a:latin typeface="Arial" panose="020B0604020202020204" pitchFamily="34" charset="0"/>
                <a:cs typeface="Arial" panose="020B0604020202020204" pitchFamily="34" charset="0"/>
              </a:rPr>
              <a:t> </a:t>
            </a:r>
            <a:r>
              <a:rPr lang="en-US" altLang="en-US" b="0" dirty="0">
                <a:latin typeface="Arial" panose="020B0604020202020204" pitchFamily="34" charset="0"/>
                <a:cs typeface="Arial" panose="020B0604020202020204" pitchFamily="34" charset="0"/>
              </a:rPr>
              <a:t>But without faith it is impossible to please him: for he that cometh to God </a:t>
            </a:r>
            <a:r>
              <a:rPr lang="en-US" altLang="en-US" b="1" dirty="0">
                <a:latin typeface="Arial" panose="020B0604020202020204" pitchFamily="34" charset="0"/>
                <a:cs typeface="Arial" panose="020B0604020202020204" pitchFamily="34" charset="0"/>
              </a:rPr>
              <a:t>must believe that he is</a:t>
            </a:r>
            <a:r>
              <a:rPr lang="en-US" altLang="en-US" b="0" dirty="0">
                <a:latin typeface="Arial" panose="020B0604020202020204" pitchFamily="34" charset="0"/>
                <a:cs typeface="Arial" panose="020B0604020202020204" pitchFamily="34" charset="0"/>
              </a:rPr>
              <a:t>, and that he is a rewarder of </a:t>
            </a:r>
            <a:r>
              <a:rPr lang="en-US" altLang="en-US" b="1" dirty="0">
                <a:latin typeface="Arial" panose="020B0604020202020204" pitchFamily="34" charset="0"/>
                <a:cs typeface="Arial" panose="020B0604020202020204" pitchFamily="34" charset="0"/>
              </a:rPr>
              <a:t>them that diligently seek him</a:t>
            </a:r>
            <a:r>
              <a:rPr lang="en-US" altLang="en-US" b="0" dirty="0">
                <a:latin typeface="Arial" panose="020B0604020202020204" pitchFamily="34" charset="0"/>
                <a:cs typeface="Arial" panose="020B0604020202020204" pitchFamily="34" charset="0"/>
              </a:rPr>
              <a:t>.</a:t>
            </a:r>
          </a:p>
          <a:p>
            <a:pPr>
              <a:defRPr/>
            </a:pPr>
            <a:r>
              <a:rPr lang="en-US" altLang="en-US" b="1" u="sng"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b="1" u="sng"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u="sng" dirty="0">
                <a:latin typeface="Arial" panose="020B0604020202020204" pitchFamily="34" charset="0"/>
                <a:cs typeface="Arial" panose="020B0604020202020204" pitchFamily="34" charset="0"/>
              </a:rPr>
              <a:t>Matt. 10:34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b="1" u="sng"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b="1" u="sng"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a:t>
            </a:r>
            <a:r>
              <a:rPr lang="en-US" altLang="en-US" b="1" dirty="0">
                <a:latin typeface="Arial" panose="020B0604020202020204" pitchFamily="34" charset="0"/>
                <a:cs typeface="Arial" panose="020B0604020202020204" pitchFamily="34" charset="0"/>
              </a:rPr>
              <a:t>. 8 </a:t>
            </a:r>
            <a:r>
              <a:rPr lang="en-US" altLang="en-US" dirty="0">
                <a:latin typeface="Arial" panose="020B0604020202020204" pitchFamily="34" charset="0"/>
                <a:cs typeface="Arial" panose="020B0604020202020204" pitchFamily="34" charset="0"/>
              </a:rPr>
              <a:t>If we say that we have no sin, we deceive ourselves, and the truth is not in us. </a:t>
            </a:r>
            <a:r>
              <a:rPr lang="en-US" altLang="en-US" b="1" dirty="0">
                <a:latin typeface="Arial" panose="020B0604020202020204" pitchFamily="34" charset="0"/>
                <a:cs typeface="Arial" panose="020B0604020202020204" pitchFamily="34" charset="0"/>
              </a:rPr>
              <a:t>9</a:t>
            </a:r>
            <a:r>
              <a:rPr lang="en-US" altLang="en-US"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b="1" u="sng"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u="sng" dirty="0">
                <a:latin typeface="Arial" panose="020B0604020202020204" pitchFamily="34" charset="0"/>
                <a:cs typeface="Arial" panose="020B0604020202020204" pitchFamily="34" charset="0"/>
              </a:rPr>
              <a:t>be thou faithful unto death, and I will give thee a crown of life</a:t>
            </a:r>
            <a:r>
              <a:rPr lang="en-US" altLang="en-US"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8/6/2023 PM</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C0D42F3-CDD5-4B19-B3DB-7C5223465AF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38125"/>
            <a:ext cx="4321175" cy="3240088"/>
          </a:xfrm>
        </p:spPr>
      </p:sp>
      <p:sp>
        <p:nvSpPr>
          <p:cNvPr id="3" name="Notes Placeholder 2"/>
          <p:cNvSpPr>
            <a:spLocks noGrp="1"/>
          </p:cNvSpPr>
          <p:nvPr>
            <p:ph type="body" idx="1"/>
          </p:nvPr>
        </p:nvSpPr>
        <p:spPr>
          <a:xfrm>
            <a:off x="0" y="3478213"/>
            <a:ext cx="7315200" cy="6122987"/>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1" dirty="0">
                <a:latin typeface="Arial" panose="020B0604020202020204" pitchFamily="34" charset="0"/>
                <a:cs typeface="Arial" panose="020B0604020202020204" pitchFamily="34" charset="0"/>
              </a:rPr>
              <a:t>2 Timothy 2:14-21 </a:t>
            </a:r>
          </a:p>
          <a:p>
            <a:r>
              <a:rPr lang="en-US" sz="1500" b="1" dirty="0">
                <a:latin typeface="Arial" panose="020B0604020202020204" pitchFamily="34" charset="0"/>
                <a:cs typeface="Arial" panose="020B0604020202020204" pitchFamily="34" charset="0"/>
              </a:rPr>
              <a:t>14 Of these things put them in remembrance, charging them before the Lord that they strive not about words to no profit, but to the subverting of the hearers.</a:t>
            </a:r>
          </a:p>
          <a:p>
            <a:r>
              <a:rPr lang="en-US" sz="1500" b="1" dirty="0">
                <a:latin typeface="Arial" panose="020B0604020202020204" pitchFamily="34" charset="0"/>
                <a:cs typeface="Arial" panose="020B0604020202020204" pitchFamily="34" charset="0"/>
              </a:rPr>
              <a:t> 15 Study to shew thyself approved unto God, a workman that </a:t>
            </a:r>
            <a:r>
              <a:rPr lang="en-US" sz="1500" b="1" dirty="0" err="1">
                <a:latin typeface="Arial" panose="020B0604020202020204" pitchFamily="34" charset="0"/>
                <a:cs typeface="Arial" panose="020B0604020202020204" pitchFamily="34" charset="0"/>
              </a:rPr>
              <a:t>needeth</a:t>
            </a:r>
            <a:r>
              <a:rPr lang="en-US" sz="1500" b="1" dirty="0">
                <a:latin typeface="Arial" panose="020B0604020202020204" pitchFamily="34" charset="0"/>
                <a:cs typeface="Arial" panose="020B0604020202020204" pitchFamily="34" charset="0"/>
              </a:rPr>
              <a:t> not to be ashamed, rightly dividing the word of truth.</a:t>
            </a:r>
          </a:p>
          <a:p>
            <a:r>
              <a:rPr lang="en-US" sz="1500" b="1" dirty="0">
                <a:latin typeface="Arial" panose="020B0604020202020204" pitchFamily="34" charset="0"/>
                <a:cs typeface="Arial" panose="020B0604020202020204" pitchFamily="34" charset="0"/>
              </a:rPr>
              <a:t> 16 But shun profane and vain babblings: for they will increase unto more ungodliness.</a:t>
            </a:r>
          </a:p>
          <a:p>
            <a:r>
              <a:rPr lang="en-US" sz="1500" b="1" dirty="0">
                <a:latin typeface="Arial" panose="020B0604020202020204" pitchFamily="34" charset="0"/>
                <a:cs typeface="Arial" panose="020B0604020202020204" pitchFamily="34" charset="0"/>
              </a:rPr>
              <a:t> 17 And their word will eat as doth a canker: of whom is Hymenaeus and </a:t>
            </a:r>
            <a:r>
              <a:rPr lang="en-US" sz="1500" b="1" dirty="0" err="1">
                <a:latin typeface="Arial" panose="020B0604020202020204" pitchFamily="34" charset="0"/>
                <a:cs typeface="Arial" panose="020B0604020202020204" pitchFamily="34" charset="0"/>
              </a:rPr>
              <a:t>Philetus</a:t>
            </a:r>
            <a:r>
              <a:rPr lang="en-US" sz="1500" b="1" dirty="0">
                <a:latin typeface="Arial" panose="020B0604020202020204" pitchFamily="34" charset="0"/>
                <a:cs typeface="Arial" panose="020B0604020202020204" pitchFamily="34" charset="0"/>
              </a:rPr>
              <a:t>; {canker: or, gangrene}</a:t>
            </a:r>
          </a:p>
          <a:p>
            <a:r>
              <a:rPr lang="en-US" sz="1500" dirty="0">
                <a:latin typeface="Arial" panose="020B0604020202020204" pitchFamily="34" charset="0"/>
                <a:cs typeface="Arial" panose="020B0604020202020204" pitchFamily="34" charset="0"/>
              </a:rPr>
              <a:t> 18 Who concerning the truth have erred, saying that the resurrection is past already; and overthrow the faith of some.</a:t>
            </a:r>
          </a:p>
          <a:p>
            <a:r>
              <a:rPr lang="en-US" sz="1500" dirty="0">
                <a:latin typeface="Arial" panose="020B0604020202020204" pitchFamily="34" charset="0"/>
                <a:cs typeface="Arial" panose="020B0604020202020204" pitchFamily="34" charset="0"/>
              </a:rPr>
              <a:t> 19 Nevertheless the foundation of God </a:t>
            </a:r>
            <a:r>
              <a:rPr lang="en-US" sz="1500" dirty="0" err="1">
                <a:latin typeface="Arial" panose="020B0604020202020204" pitchFamily="34" charset="0"/>
                <a:cs typeface="Arial" panose="020B0604020202020204" pitchFamily="34" charset="0"/>
              </a:rPr>
              <a:t>standeth</a:t>
            </a:r>
            <a:r>
              <a:rPr lang="en-US" sz="1500" dirty="0">
                <a:latin typeface="Arial" panose="020B0604020202020204" pitchFamily="34" charset="0"/>
                <a:cs typeface="Arial" panose="020B0604020202020204" pitchFamily="34" charset="0"/>
              </a:rPr>
              <a:t> sure, having this seal, The Lord </a:t>
            </a:r>
            <a:r>
              <a:rPr lang="en-US" sz="1500" dirty="0" err="1">
                <a:latin typeface="Arial" panose="020B0604020202020204" pitchFamily="34" charset="0"/>
                <a:cs typeface="Arial" panose="020B0604020202020204" pitchFamily="34" charset="0"/>
              </a:rPr>
              <a:t>knoweth</a:t>
            </a:r>
            <a:r>
              <a:rPr lang="en-US" sz="1500" dirty="0">
                <a:latin typeface="Arial" panose="020B0604020202020204" pitchFamily="34" charset="0"/>
                <a:cs typeface="Arial" panose="020B0604020202020204" pitchFamily="34" charset="0"/>
              </a:rPr>
              <a:t> them that are his. And, Let every one that </a:t>
            </a:r>
            <a:r>
              <a:rPr lang="en-US" sz="1500" dirty="0" err="1">
                <a:latin typeface="Arial" panose="020B0604020202020204" pitchFamily="34" charset="0"/>
                <a:cs typeface="Arial" panose="020B0604020202020204" pitchFamily="34" charset="0"/>
              </a:rPr>
              <a:t>nameth</a:t>
            </a:r>
            <a:r>
              <a:rPr lang="en-US" sz="1500" dirty="0">
                <a:latin typeface="Arial" panose="020B0604020202020204" pitchFamily="34" charset="0"/>
                <a:cs typeface="Arial" panose="020B0604020202020204" pitchFamily="34" charset="0"/>
              </a:rPr>
              <a:t> the name of Christ depart from iniquity. {sure: or, steady}</a:t>
            </a:r>
          </a:p>
          <a:p>
            <a:r>
              <a:rPr lang="en-US" sz="1500" dirty="0">
                <a:latin typeface="Arial" panose="020B0604020202020204" pitchFamily="34" charset="0"/>
                <a:cs typeface="Arial" panose="020B0604020202020204" pitchFamily="34" charset="0"/>
              </a:rPr>
              <a:t> 20 But in a great house there are not only vessels of gold and of silver, but also of wood and of earth; and some to </a:t>
            </a:r>
            <a:r>
              <a:rPr lang="en-US" sz="1500" dirty="0" err="1">
                <a:latin typeface="Arial" panose="020B0604020202020204" pitchFamily="34" charset="0"/>
                <a:cs typeface="Arial" panose="020B0604020202020204" pitchFamily="34" charset="0"/>
              </a:rPr>
              <a:t>honour</a:t>
            </a:r>
            <a:r>
              <a:rPr lang="en-US" sz="1500" dirty="0">
                <a:latin typeface="Arial" panose="020B0604020202020204" pitchFamily="34" charset="0"/>
                <a:cs typeface="Arial" panose="020B0604020202020204" pitchFamily="34" charset="0"/>
              </a:rPr>
              <a:t>, and some to </a:t>
            </a:r>
            <a:r>
              <a:rPr lang="en-US" sz="1500" dirty="0" err="1">
                <a:latin typeface="Arial" panose="020B0604020202020204" pitchFamily="34" charset="0"/>
                <a:cs typeface="Arial" panose="020B0604020202020204" pitchFamily="34" charset="0"/>
              </a:rPr>
              <a:t>dishonour</a:t>
            </a:r>
            <a:r>
              <a:rPr lang="en-US" sz="1500" dirty="0">
                <a:latin typeface="Arial" panose="020B0604020202020204" pitchFamily="34" charset="0"/>
                <a:cs typeface="Arial" panose="020B0604020202020204" pitchFamily="34" charset="0"/>
              </a:rPr>
              <a:t>.</a:t>
            </a:r>
          </a:p>
          <a:p>
            <a:r>
              <a:rPr lang="en-US" sz="1500" dirty="0">
                <a:latin typeface="Arial" panose="020B0604020202020204" pitchFamily="34" charset="0"/>
                <a:cs typeface="Arial" panose="020B0604020202020204" pitchFamily="34" charset="0"/>
              </a:rPr>
              <a:t> 21 If a man therefore purge himself from these, he shall be a vessel unto </a:t>
            </a:r>
            <a:r>
              <a:rPr lang="en-US" sz="1500" dirty="0" err="1">
                <a:latin typeface="Arial" panose="020B0604020202020204" pitchFamily="34" charset="0"/>
                <a:cs typeface="Arial" panose="020B0604020202020204" pitchFamily="34" charset="0"/>
              </a:rPr>
              <a:t>honour</a:t>
            </a:r>
            <a:r>
              <a:rPr lang="en-US" sz="1500" dirty="0">
                <a:latin typeface="Arial" panose="020B0604020202020204" pitchFamily="34" charset="0"/>
                <a:cs typeface="Arial" panose="020B0604020202020204" pitchFamily="34" charset="0"/>
              </a:rPr>
              <a:t>, sanctified, and meet for the master's use, and prepared unto every good work.</a:t>
            </a:r>
          </a:p>
          <a:p>
            <a:r>
              <a:rPr lang="en-US" sz="1500" dirty="0">
                <a:latin typeface="Arial" panose="020B0604020202020204" pitchFamily="34" charset="0"/>
                <a:cs typeface="Arial" panose="020B0604020202020204" pitchFamily="34" charset="0"/>
              </a:rPr>
              <a:t> (KJV)</a:t>
            </a:r>
          </a:p>
        </p:txBody>
      </p:sp>
      <p:sp>
        <p:nvSpPr>
          <p:cNvPr id="4" name="Slide Number Placeholder 3"/>
          <p:cNvSpPr>
            <a:spLocks noGrp="1"/>
          </p:cNvSpPr>
          <p:nvPr>
            <p:ph type="sldNum" sz="quarter" idx="5"/>
          </p:nvPr>
        </p:nvSpPr>
        <p:spPr/>
        <p:txBody>
          <a:bodyPr/>
          <a:lstStyle/>
          <a:p>
            <a:fld id="{CC5C198C-F94F-45D5-B9E3-B6FFB8BCAC79}" type="slidenum">
              <a:rPr lang="en-US" smtClean="0"/>
              <a:t>2</a:t>
            </a:fld>
            <a:endParaRPr lang="en-US" dirty="0"/>
          </a:p>
        </p:txBody>
      </p:sp>
      <p:sp>
        <p:nvSpPr>
          <p:cNvPr id="5" name="Date Placeholder 4">
            <a:extLst>
              <a:ext uri="{FF2B5EF4-FFF2-40B4-BE49-F238E27FC236}">
                <a16:creationId xmlns:a16="http://schemas.microsoft.com/office/drawing/2014/main" id="{7EA851E6-53E7-9723-8E3F-65B74B464A11}"/>
              </a:ext>
            </a:extLst>
          </p:cNvPr>
          <p:cNvSpPr>
            <a:spLocks noGrp="1"/>
          </p:cNvSpPr>
          <p:nvPr>
            <p:ph type="dt" idx="1"/>
          </p:nvPr>
        </p:nvSpPr>
        <p:spPr/>
        <p:txBody>
          <a:bodyPr/>
          <a:lstStyle/>
          <a:p>
            <a:r>
              <a:rPr lang="en-US"/>
              <a:t>8/6/2023 PM</a:t>
            </a:r>
            <a:endParaRPr lang="en-US" dirty="0"/>
          </a:p>
        </p:txBody>
      </p:sp>
    </p:spTree>
    <p:extLst>
      <p:ext uri="{BB962C8B-B14F-4D97-AF65-F5344CB8AC3E}">
        <p14:creationId xmlns:p14="http://schemas.microsoft.com/office/powerpoint/2010/main" val="26416987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1" y="3481388"/>
            <a:ext cx="7313507" cy="6119811"/>
          </a:xfrm>
        </p:spPr>
        <p:txBody>
          <a:bodyPr/>
          <a:lstStyle/>
          <a:p>
            <a:r>
              <a:rPr lang="en-US" sz="1500" b="1" dirty="0">
                <a:latin typeface="Arial" panose="020B0604020202020204" pitchFamily="34" charset="0"/>
                <a:cs typeface="Arial" panose="020B0604020202020204" pitchFamily="34" charset="0"/>
              </a:rPr>
              <a:t>2 Timothy 2:14-21 </a:t>
            </a:r>
          </a:p>
          <a:p>
            <a:r>
              <a:rPr lang="en-US" sz="1500" dirty="0">
                <a:latin typeface="Arial" panose="020B0604020202020204" pitchFamily="34" charset="0"/>
                <a:cs typeface="Arial" panose="020B0604020202020204" pitchFamily="34" charset="0"/>
              </a:rPr>
              <a:t> 14 Of these things put them in remembrance, charging them before the Lord that they strive not about words to no profit, but to the subverting of the hearers.</a:t>
            </a:r>
          </a:p>
          <a:p>
            <a:r>
              <a:rPr lang="en-US" sz="1500" dirty="0">
                <a:latin typeface="Arial" panose="020B0604020202020204" pitchFamily="34" charset="0"/>
                <a:cs typeface="Arial" panose="020B0604020202020204" pitchFamily="34" charset="0"/>
              </a:rPr>
              <a:t> 15 Study to shew thyself approved unto God, a workman that </a:t>
            </a:r>
            <a:r>
              <a:rPr lang="en-US" sz="1500" dirty="0" err="1">
                <a:latin typeface="Arial" panose="020B0604020202020204" pitchFamily="34" charset="0"/>
                <a:cs typeface="Arial" panose="020B0604020202020204" pitchFamily="34" charset="0"/>
              </a:rPr>
              <a:t>needeth</a:t>
            </a:r>
            <a:r>
              <a:rPr lang="en-US" sz="1500" dirty="0">
                <a:latin typeface="Arial" panose="020B0604020202020204" pitchFamily="34" charset="0"/>
                <a:cs typeface="Arial" panose="020B0604020202020204" pitchFamily="34" charset="0"/>
              </a:rPr>
              <a:t> not to be ashamed, rightly dividing the word of truth.</a:t>
            </a:r>
          </a:p>
          <a:p>
            <a:r>
              <a:rPr lang="en-US" sz="1500" dirty="0">
                <a:latin typeface="Arial" panose="020B0604020202020204" pitchFamily="34" charset="0"/>
                <a:cs typeface="Arial" panose="020B0604020202020204" pitchFamily="34" charset="0"/>
              </a:rPr>
              <a:t> 16 But shun profane and vain babblings: for they will increase unto more ungodliness.</a:t>
            </a:r>
          </a:p>
          <a:p>
            <a:r>
              <a:rPr lang="en-US" sz="1500" dirty="0">
                <a:latin typeface="Arial" panose="020B0604020202020204" pitchFamily="34" charset="0"/>
                <a:cs typeface="Arial" panose="020B0604020202020204" pitchFamily="34" charset="0"/>
              </a:rPr>
              <a:t> 17 And their word will eat as doth a canker: of whom is Hymenaeus and </a:t>
            </a:r>
            <a:r>
              <a:rPr lang="en-US" sz="1500" dirty="0" err="1">
                <a:latin typeface="Arial" panose="020B0604020202020204" pitchFamily="34" charset="0"/>
                <a:cs typeface="Arial" panose="020B0604020202020204" pitchFamily="34" charset="0"/>
              </a:rPr>
              <a:t>Philetus</a:t>
            </a:r>
            <a:r>
              <a:rPr lang="en-US" sz="1500" dirty="0">
                <a:latin typeface="Arial" panose="020B0604020202020204" pitchFamily="34" charset="0"/>
                <a:cs typeface="Arial" panose="020B0604020202020204" pitchFamily="34" charset="0"/>
              </a:rPr>
              <a:t>; {canker: or, gangrene}</a:t>
            </a:r>
          </a:p>
          <a:p>
            <a:r>
              <a:rPr lang="en-US" sz="1500" b="1" dirty="0">
                <a:latin typeface="Arial" panose="020B0604020202020204" pitchFamily="34" charset="0"/>
                <a:cs typeface="Arial" panose="020B0604020202020204" pitchFamily="34" charset="0"/>
              </a:rPr>
              <a:t> 18 Who concerning the truth have erred, saying that the resurrection is past already; and overthrow the faith of some.</a:t>
            </a:r>
          </a:p>
          <a:p>
            <a:r>
              <a:rPr lang="en-US" sz="1500" b="1" dirty="0">
                <a:latin typeface="Arial" panose="020B0604020202020204" pitchFamily="34" charset="0"/>
                <a:cs typeface="Arial" panose="020B0604020202020204" pitchFamily="34" charset="0"/>
              </a:rPr>
              <a:t> 19 Nevertheless the foundation of God </a:t>
            </a:r>
            <a:r>
              <a:rPr lang="en-US" sz="1500" b="1" dirty="0" err="1">
                <a:latin typeface="Arial" panose="020B0604020202020204" pitchFamily="34" charset="0"/>
                <a:cs typeface="Arial" panose="020B0604020202020204" pitchFamily="34" charset="0"/>
              </a:rPr>
              <a:t>standeth</a:t>
            </a:r>
            <a:r>
              <a:rPr lang="en-US" sz="1500" b="1" dirty="0">
                <a:latin typeface="Arial" panose="020B0604020202020204" pitchFamily="34" charset="0"/>
                <a:cs typeface="Arial" panose="020B0604020202020204" pitchFamily="34" charset="0"/>
              </a:rPr>
              <a:t> sure, having this seal, The Lord </a:t>
            </a:r>
            <a:r>
              <a:rPr lang="en-US" sz="1500" b="1" dirty="0" err="1">
                <a:latin typeface="Arial" panose="020B0604020202020204" pitchFamily="34" charset="0"/>
                <a:cs typeface="Arial" panose="020B0604020202020204" pitchFamily="34" charset="0"/>
              </a:rPr>
              <a:t>knoweth</a:t>
            </a:r>
            <a:r>
              <a:rPr lang="en-US" sz="1500" b="1" dirty="0">
                <a:latin typeface="Arial" panose="020B0604020202020204" pitchFamily="34" charset="0"/>
                <a:cs typeface="Arial" panose="020B0604020202020204" pitchFamily="34" charset="0"/>
              </a:rPr>
              <a:t> them that are his. And, Let every one that </a:t>
            </a:r>
            <a:r>
              <a:rPr lang="en-US" sz="1500" b="1" dirty="0" err="1">
                <a:latin typeface="Arial" panose="020B0604020202020204" pitchFamily="34" charset="0"/>
                <a:cs typeface="Arial" panose="020B0604020202020204" pitchFamily="34" charset="0"/>
              </a:rPr>
              <a:t>nameth</a:t>
            </a:r>
            <a:r>
              <a:rPr lang="en-US" sz="1500" b="1" dirty="0">
                <a:latin typeface="Arial" panose="020B0604020202020204" pitchFamily="34" charset="0"/>
                <a:cs typeface="Arial" panose="020B0604020202020204" pitchFamily="34" charset="0"/>
              </a:rPr>
              <a:t> the name of Christ depart from iniquity. {sure: or, steady}</a:t>
            </a:r>
          </a:p>
          <a:p>
            <a:r>
              <a:rPr lang="en-US" sz="1500" b="1" dirty="0">
                <a:latin typeface="Arial" panose="020B0604020202020204" pitchFamily="34" charset="0"/>
                <a:cs typeface="Arial" panose="020B0604020202020204" pitchFamily="34" charset="0"/>
              </a:rPr>
              <a:t> 20 But in a great house there are not only vessels of gold and of silver, but also of wood and of earth; and some to </a:t>
            </a:r>
            <a:r>
              <a:rPr lang="en-US" sz="1500" b="1" dirty="0" err="1">
                <a:latin typeface="Arial" panose="020B0604020202020204" pitchFamily="34" charset="0"/>
                <a:cs typeface="Arial" panose="020B0604020202020204" pitchFamily="34" charset="0"/>
              </a:rPr>
              <a:t>honour</a:t>
            </a:r>
            <a:r>
              <a:rPr lang="en-US" sz="1500" b="1" dirty="0">
                <a:latin typeface="Arial" panose="020B0604020202020204" pitchFamily="34" charset="0"/>
                <a:cs typeface="Arial" panose="020B0604020202020204" pitchFamily="34" charset="0"/>
              </a:rPr>
              <a:t>, and some to </a:t>
            </a:r>
            <a:r>
              <a:rPr lang="en-US" sz="1500" b="1" dirty="0" err="1">
                <a:latin typeface="Arial" panose="020B0604020202020204" pitchFamily="34" charset="0"/>
                <a:cs typeface="Arial" panose="020B0604020202020204" pitchFamily="34" charset="0"/>
              </a:rPr>
              <a:t>dishonour</a:t>
            </a:r>
            <a:r>
              <a:rPr lang="en-US" sz="1500" b="1" dirty="0">
                <a:latin typeface="Arial" panose="020B0604020202020204" pitchFamily="34" charset="0"/>
                <a:cs typeface="Arial" panose="020B0604020202020204" pitchFamily="34" charset="0"/>
              </a:rPr>
              <a:t>.</a:t>
            </a:r>
          </a:p>
          <a:p>
            <a:r>
              <a:rPr lang="en-US" sz="1500" dirty="0">
                <a:latin typeface="Arial" panose="020B0604020202020204" pitchFamily="34" charset="0"/>
                <a:cs typeface="Arial" panose="020B0604020202020204" pitchFamily="34" charset="0"/>
              </a:rPr>
              <a:t> 21 If a man therefore purge himself from these, he shall be a vessel unto </a:t>
            </a:r>
            <a:r>
              <a:rPr lang="en-US" sz="1500" dirty="0" err="1">
                <a:latin typeface="Arial" panose="020B0604020202020204" pitchFamily="34" charset="0"/>
                <a:cs typeface="Arial" panose="020B0604020202020204" pitchFamily="34" charset="0"/>
              </a:rPr>
              <a:t>honour</a:t>
            </a:r>
            <a:r>
              <a:rPr lang="en-US" sz="1500" dirty="0">
                <a:latin typeface="Arial" panose="020B0604020202020204" pitchFamily="34" charset="0"/>
                <a:cs typeface="Arial" panose="020B0604020202020204" pitchFamily="34" charset="0"/>
              </a:rPr>
              <a:t>, sanctified, and meet for the master's use, and prepared unto every good work.</a:t>
            </a:r>
          </a:p>
          <a:p>
            <a:r>
              <a:rPr lang="en-US" sz="1500" dirty="0">
                <a:latin typeface="Arial" panose="020B0604020202020204" pitchFamily="34" charset="0"/>
                <a:cs typeface="Arial" panose="020B0604020202020204" pitchFamily="34" charset="0"/>
              </a:rPr>
              <a:t> (KJV)</a:t>
            </a:r>
          </a:p>
        </p:txBody>
      </p:sp>
      <p:sp>
        <p:nvSpPr>
          <p:cNvPr id="4" name="Slide Number Placeholder 3"/>
          <p:cNvSpPr>
            <a:spLocks noGrp="1"/>
          </p:cNvSpPr>
          <p:nvPr>
            <p:ph type="sldNum" sz="quarter" idx="5"/>
          </p:nvPr>
        </p:nvSpPr>
        <p:spPr/>
        <p:txBody>
          <a:bodyPr/>
          <a:lstStyle/>
          <a:p>
            <a:fld id="{CC5C198C-F94F-45D5-B9E3-B6FFB8BCAC79}" type="slidenum">
              <a:rPr lang="en-US" smtClean="0"/>
              <a:t>3</a:t>
            </a:fld>
            <a:endParaRPr lang="en-US" dirty="0"/>
          </a:p>
        </p:txBody>
      </p:sp>
      <p:sp>
        <p:nvSpPr>
          <p:cNvPr id="5" name="Date Placeholder 4">
            <a:extLst>
              <a:ext uri="{FF2B5EF4-FFF2-40B4-BE49-F238E27FC236}">
                <a16:creationId xmlns:a16="http://schemas.microsoft.com/office/drawing/2014/main" id="{B3BB71F8-C137-756E-4614-F122111D8155}"/>
              </a:ext>
            </a:extLst>
          </p:cNvPr>
          <p:cNvSpPr>
            <a:spLocks noGrp="1"/>
          </p:cNvSpPr>
          <p:nvPr>
            <p:ph type="dt" idx="1"/>
          </p:nvPr>
        </p:nvSpPr>
        <p:spPr/>
        <p:txBody>
          <a:bodyPr/>
          <a:lstStyle/>
          <a:p>
            <a:r>
              <a:rPr lang="en-US"/>
              <a:t>8/6/2023 PM</a:t>
            </a:r>
            <a:endParaRPr lang="en-US" dirty="0"/>
          </a:p>
        </p:txBody>
      </p:sp>
    </p:spTree>
    <p:extLst>
      <p:ext uri="{BB962C8B-B14F-4D97-AF65-F5344CB8AC3E}">
        <p14:creationId xmlns:p14="http://schemas.microsoft.com/office/powerpoint/2010/main" val="3849446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38125"/>
            <a:ext cx="4321175" cy="3240088"/>
          </a:xfrm>
        </p:spPr>
      </p:sp>
      <p:sp>
        <p:nvSpPr>
          <p:cNvPr id="3" name="Notes Placeholder 2"/>
          <p:cNvSpPr>
            <a:spLocks noGrp="1"/>
          </p:cNvSpPr>
          <p:nvPr>
            <p:ph type="body" idx="1"/>
          </p:nvPr>
        </p:nvSpPr>
        <p:spPr>
          <a:xfrm>
            <a:off x="0" y="3478213"/>
            <a:ext cx="7315200" cy="6122987"/>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1" dirty="0">
                <a:latin typeface="Arial" panose="020B0604020202020204" pitchFamily="34" charset="0"/>
                <a:cs typeface="Arial" panose="020B0604020202020204" pitchFamily="34" charset="0"/>
              </a:rPr>
              <a:t>2 Timothy 2:14-21 </a:t>
            </a:r>
            <a:endParaRPr lang="en-US" sz="1500" dirty="0">
              <a:latin typeface="Arial" panose="020B0604020202020204" pitchFamily="34" charset="0"/>
              <a:cs typeface="Arial" panose="020B0604020202020204" pitchFamily="34" charset="0"/>
            </a:endParaRPr>
          </a:p>
          <a:p>
            <a:r>
              <a:rPr lang="en-US" sz="1500" dirty="0">
                <a:latin typeface="Arial" panose="020B0604020202020204" pitchFamily="34" charset="0"/>
                <a:cs typeface="Arial" panose="020B0604020202020204" pitchFamily="34" charset="0"/>
              </a:rPr>
              <a:t> 14 Of these things put them in remembrance, charging them before the Lord that they strive not about words to no profit, but to the subverting of the hearers.</a:t>
            </a:r>
          </a:p>
          <a:p>
            <a:r>
              <a:rPr lang="en-US" sz="1500" dirty="0">
                <a:latin typeface="Arial" panose="020B0604020202020204" pitchFamily="34" charset="0"/>
                <a:cs typeface="Arial" panose="020B0604020202020204" pitchFamily="34" charset="0"/>
              </a:rPr>
              <a:t> 15 Study to shew thyself approved unto God, a workman that </a:t>
            </a:r>
            <a:r>
              <a:rPr lang="en-US" sz="1500" dirty="0" err="1">
                <a:latin typeface="Arial" panose="020B0604020202020204" pitchFamily="34" charset="0"/>
                <a:cs typeface="Arial" panose="020B0604020202020204" pitchFamily="34" charset="0"/>
              </a:rPr>
              <a:t>needeth</a:t>
            </a:r>
            <a:r>
              <a:rPr lang="en-US" sz="1500" dirty="0">
                <a:latin typeface="Arial" panose="020B0604020202020204" pitchFamily="34" charset="0"/>
                <a:cs typeface="Arial" panose="020B0604020202020204" pitchFamily="34" charset="0"/>
              </a:rPr>
              <a:t> not to be ashamed, rightly dividing the word of truth.</a:t>
            </a:r>
          </a:p>
          <a:p>
            <a:r>
              <a:rPr lang="en-US" sz="1500" dirty="0">
                <a:latin typeface="Arial" panose="020B0604020202020204" pitchFamily="34" charset="0"/>
                <a:cs typeface="Arial" panose="020B0604020202020204" pitchFamily="34" charset="0"/>
              </a:rPr>
              <a:t> 16 But shun profane and vain babblings: for they will increase unto more ungodliness.</a:t>
            </a:r>
          </a:p>
          <a:p>
            <a:r>
              <a:rPr lang="en-US" sz="1500" dirty="0">
                <a:latin typeface="Arial" panose="020B0604020202020204" pitchFamily="34" charset="0"/>
                <a:cs typeface="Arial" panose="020B0604020202020204" pitchFamily="34" charset="0"/>
              </a:rPr>
              <a:t> 17 And their word will eat as doth a canker: of whom is Hymenaeus and </a:t>
            </a:r>
            <a:r>
              <a:rPr lang="en-US" sz="1500" dirty="0" err="1">
                <a:latin typeface="Arial" panose="020B0604020202020204" pitchFamily="34" charset="0"/>
                <a:cs typeface="Arial" panose="020B0604020202020204" pitchFamily="34" charset="0"/>
              </a:rPr>
              <a:t>Philetus</a:t>
            </a:r>
            <a:r>
              <a:rPr lang="en-US" sz="1500" dirty="0">
                <a:latin typeface="Arial" panose="020B0604020202020204" pitchFamily="34" charset="0"/>
                <a:cs typeface="Arial" panose="020B0604020202020204" pitchFamily="34" charset="0"/>
              </a:rPr>
              <a:t>; {canker: or, gangrene}</a:t>
            </a:r>
          </a:p>
          <a:p>
            <a:r>
              <a:rPr lang="en-US" sz="1500" dirty="0">
                <a:latin typeface="Arial" panose="020B0604020202020204" pitchFamily="34" charset="0"/>
                <a:cs typeface="Arial" panose="020B0604020202020204" pitchFamily="34" charset="0"/>
              </a:rPr>
              <a:t> 18 Who concerning the truth have erred, saying that the resurrection is past already; and overthrow the faith of some.</a:t>
            </a:r>
          </a:p>
          <a:p>
            <a:r>
              <a:rPr lang="en-US" sz="1500" dirty="0">
                <a:latin typeface="Arial" panose="020B0604020202020204" pitchFamily="34" charset="0"/>
                <a:cs typeface="Arial" panose="020B0604020202020204" pitchFamily="34" charset="0"/>
              </a:rPr>
              <a:t> 19 Nevertheless the foundation of God </a:t>
            </a:r>
            <a:r>
              <a:rPr lang="en-US" sz="1500" dirty="0" err="1">
                <a:latin typeface="Arial" panose="020B0604020202020204" pitchFamily="34" charset="0"/>
                <a:cs typeface="Arial" panose="020B0604020202020204" pitchFamily="34" charset="0"/>
              </a:rPr>
              <a:t>standeth</a:t>
            </a:r>
            <a:r>
              <a:rPr lang="en-US" sz="1500" dirty="0">
                <a:latin typeface="Arial" panose="020B0604020202020204" pitchFamily="34" charset="0"/>
                <a:cs typeface="Arial" panose="020B0604020202020204" pitchFamily="34" charset="0"/>
              </a:rPr>
              <a:t> sure, having this seal, The Lord </a:t>
            </a:r>
            <a:r>
              <a:rPr lang="en-US" sz="1500" dirty="0" err="1">
                <a:latin typeface="Arial" panose="020B0604020202020204" pitchFamily="34" charset="0"/>
                <a:cs typeface="Arial" panose="020B0604020202020204" pitchFamily="34" charset="0"/>
              </a:rPr>
              <a:t>knoweth</a:t>
            </a:r>
            <a:r>
              <a:rPr lang="en-US" sz="1500" dirty="0">
                <a:latin typeface="Arial" panose="020B0604020202020204" pitchFamily="34" charset="0"/>
                <a:cs typeface="Arial" panose="020B0604020202020204" pitchFamily="34" charset="0"/>
              </a:rPr>
              <a:t> them that are his. And, Let every one that </a:t>
            </a:r>
            <a:r>
              <a:rPr lang="en-US" sz="1500" dirty="0" err="1">
                <a:latin typeface="Arial" panose="020B0604020202020204" pitchFamily="34" charset="0"/>
                <a:cs typeface="Arial" panose="020B0604020202020204" pitchFamily="34" charset="0"/>
              </a:rPr>
              <a:t>nameth</a:t>
            </a:r>
            <a:r>
              <a:rPr lang="en-US" sz="1500" dirty="0">
                <a:latin typeface="Arial" panose="020B0604020202020204" pitchFamily="34" charset="0"/>
                <a:cs typeface="Arial" panose="020B0604020202020204" pitchFamily="34" charset="0"/>
              </a:rPr>
              <a:t> the name of Christ depart from iniquity. {sure: or, steady}</a:t>
            </a:r>
          </a:p>
          <a:p>
            <a:r>
              <a:rPr lang="en-US" sz="1500" dirty="0">
                <a:latin typeface="Arial" panose="020B0604020202020204" pitchFamily="34" charset="0"/>
                <a:cs typeface="Arial" panose="020B0604020202020204" pitchFamily="34" charset="0"/>
              </a:rPr>
              <a:t> 20 But in a great house there are not only vessels of gold and of silver, but also of wood and of earth; and some to </a:t>
            </a:r>
            <a:r>
              <a:rPr lang="en-US" sz="1500" dirty="0" err="1">
                <a:latin typeface="Arial" panose="020B0604020202020204" pitchFamily="34" charset="0"/>
                <a:cs typeface="Arial" panose="020B0604020202020204" pitchFamily="34" charset="0"/>
              </a:rPr>
              <a:t>honour</a:t>
            </a:r>
            <a:r>
              <a:rPr lang="en-US" sz="1500" dirty="0">
                <a:latin typeface="Arial" panose="020B0604020202020204" pitchFamily="34" charset="0"/>
                <a:cs typeface="Arial" panose="020B0604020202020204" pitchFamily="34" charset="0"/>
              </a:rPr>
              <a:t>, and some to </a:t>
            </a:r>
            <a:r>
              <a:rPr lang="en-US" sz="1500" dirty="0" err="1">
                <a:latin typeface="Arial" panose="020B0604020202020204" pitchFamily="34" charset="0"/>
                <a:cs typeface="Arial" panose="020B0604020202020204" pitchFamily="34" charset="0"/>
              </a:rPr>
              <a:t>dishonour</a:t>
            </a:r>
            <a:r>
              <a:rPr lang="en-US" sz="1500" dirty="0">
                <a:latin typeface="Arial" panose="020B0604020202020204" pitchFamily="34" charset="0"/>
                <a:cs typeface="Arial" panose="020B0604020202020204" pitchFamily="34" charset="0"/>
              </a:rPr>
              <a:t>.</a:t>
            </a:r>
          </a:p>
          <a:p>
            <a:r>
              <a:rPr lang="en-US" sz="1500" b="1" dirty="0">
                <a:latin typeface="Arial" panose="020B0604020202020204" pitchFamily="34" charset="0"/>
                <a:cs typeface="Arial" panose="020B0604020202020204" pitchFamily="34" charset="0"/>
              </a:rPr>
              <a:t> 21 If a man therefore purge himself from these, he shall be a vessel unto </a:t>
            </a:r>
            <a:r>
              <a:rPr lang="en-US" sz="1500" b="1" dirty="0" err="1">
                <a:latin typeface="Arial" panose="020B0604020202020204" pitchFamily="34" charset="0"/>
                <a:cs typeface="Arial" panose="020B0604020202020204" pitchFamily="34" charset="0"/>
              </a:rPr>
              <a:t>honour</a:t>
            </a:r>
            <a:r>
              <a:rPr lang="en-US" sz="1500" b="1" dirty="0">
                <a:latin typeface="Arial" panose="020B0604020202020204" pitchFamily="34" charset="0"/>
                <a:cs typeface="Arial" panose="020B0604020202020204" pitchFamily="34" charset="0"/>
              </a:rPr>
              <a:t>, sanctified, and meet for the master's use, and prepared unto every good work.</a:t>
            </a:r>
          </a:p>
          <a:p>
            <a:r>
              <a:rPr lang="en-US" sz="1500" b="1" dirty="0">
                <a:latin typeface="Arial" panose="020B0604020202020204" pitchFamily="34" charset="0"/>
                <a:cs typeface="Arial" panose="020B0604020202020204" pitchFamily="34" charset="0"/>
              </a:rPr>
              <a:t> (KJV)</a:t>
            </a:r>
          </a:p>
        </p:txBody>
      </p:sp>
      <p:sp>
        <p:nvSpPr>
          <p:cNvPr id="4" name="Slide Number Placeholder 3"/>
          <p:cNvSpPr>
            <a:spLocks noGrp="1"/>
          </p:cNvSpPr>
          <p:nvPr>
            <p:ph type="sldNum" sz="quarter" idx="5"/>
          </p:nvPr>
        </p:nvSpPr>
        <p:spPr/>
        <p:txBody>
          <a:bodyPr/>
          <a:lstStyle/>
          <a:p>
            <a:fld id="{CC5C198C-F94F-45D5-B9E3-B6FFB8BCAC79}" type="slidenum">
              <a:rPr lang="en-US" smtClean="0"/>
              <a:t>4</a:t>
            </a:fld>
            <a:endParaRPr lang="en-US" dirty="0"/>
          </a:p>
        </p:txBody>
      </p:sp>
      <p:sp>
        <p:nvSpPr>
          <p:cNvPr id="5" name="Date Placeholder 4">
            <a:extLst>
              <a:ext uri="{FF2B5EF4-FFF2-40B4-BE49-F238E27FC236}">
                <a16:creationId xmlns:a16="http://schemas.microsoft.com/office/drawing/2014/main" id="{C17E7B2E-CCE4-E97C-18F9-4C4E31731FDE}"/>
              </a:ext>
            </a:extLst>
          </p:cNvPr>
          <p:cNvSpPr>
            <a:spLocks noGrp="1"/>
          </p:cNvSpPr>
          <p:nvPr>
            <p:ph type="dt" idx="1"/>
          </p:nvPr>
        </p:nvSpPr>
        <p:spPr/>
        <p:txBody>
          <a:bodyPr/>
          <a:lstStyle/>
          <a:p>
            <a:r>
              <a:rPr lang="en-US"/>
              <a:t>8/6/2023 PM</a:t>
            </a:r>
            <a:endParaRPr lang="en-US" dirty="0"/>
          </a:p>
        </p:txBody>
      </p:sp>
    </p:spTree>
    <p:extLst>
      <p:ext uri="{BB962C8B-B14F-4D97-AF65-F5344CB8AC3E}">
        <p14:creationId xmlns:p14="http://schemas.microsoft.com/office/powerpoint/2010/main" val="3242537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1" y="3481388"/>
            <a:ext cx="7313507" cy="6119811"/>
          </a:xfrm>
        </p:spPr>
        <p:txBody>
          <a:bodyPr/>
          <a:lstStyle/>
          <a:p>
            <a:r>
              <a:rPr lang="en-US" sz="1500" b="1" dirty="0">
                <a:latin typeface="Arial" panose="020B0604020202020204" pitchFamily="34" charset="0"/>
                <a:cs typeface="Arial" panose="020B0604020202020204" pitchFamily="34" charset="0"/>
              </a:rPr>
              <a:t>2 Timothy 2:16-18 KJV 16 </a:t>
            </a:r>
            <a:r>
              <a:rPr lang="en-US" sz="1500" dirty="0">
                <a:latin typeface="Arial" panose="020B0604020202020204" pitchFamily="34" charset="0"/>
                <a:cs typeface="Arial" panose="020B0604020202020204" pitchFamily="34" charset="0"/>
              </a:rPr>
              <a:t>But shun profane and vain babblings: for they will increase unto more ungodliness. </a:t>
            </a:r>
            <a:r>
              <a:rPr lang="en-US" sz="1500" b="1" dirty="0">
                <a:latin typeface="Arial" panose="020B0604020202020204" pitchFamily="34" charset="0"/>
                <a:cs typeface="Arial" panose="020B0604020202020204" pitchFamily="34" charset="0"/>
              </a:rPr>
              <a:t>17</a:t>
            </a:r>
            <a:r>
              <a:rPr lang="en-US" sz="1500" dirty="0">
                <a:latin typeface="Arial" panose="020B0604020202020204" pitchFamily="34" charset="0"/>
                <a:cs typeface="Arial" panose="020B0604020202020204" pitchFamily="34" charset="0"/>
              </a:rPr>
              <a:t> And their word will eat as doth a canker: of whom is Hymenaeus and </a:t>
            </a:r>
            <a:r>
              <a:rPr lang="en-US" sz="1500" dirty="0" err="1">
                <a:latin typeface="Arial" panose="020B0604020202020204" pitchFamily="34" charset="0"/>
                <a:cs typeface="Arial" panose="020B0604020202020204" pitchFamily="34" charset="0"/>
              </a:rPr>
              <a:t>Philetus</a:t>
            </a:r>
            <a:r>
              <a:rPr lang="en-US" sz="1500" dirty="0">
                <a:latin typeface="Arial" panose="020B0604020202020204" pitchFamily="34" charset="0"/>
                <a:cs typeface="Arial" panose="020B0604020202020204" pitchFamily="34" charset="0"/>
              </a:rPr>
              <a:t>; {canker: or, gangrene} </a:t>
            </a:r>
            <a:r>
              <a:rPr lang="en-US" sz="1500" b="1" dirty="0">
                <a:latin typeface="Arial" panose="020B0604020202020204" pitchFamily="34" charset="0"/>
                <a:cs typeface="Arial" panose="020B0604020202020204" pitchFamily="34" charset="0"/>
              </a:rPr>
              <a:t>18</a:t>
            </a:r>
            <a:r>
              <a:rPr lang="en-US" sz="1500" dirty="0">
                <a:latin typeface="Arial" panose="020B0604020202020204" pitchFamily="34" charset="0"/>
                <a:cs typeface="Arial" panose="020B0604020202020204" pitchFamily="34" charset="0"/>
              </a:rPr>
              <a:t> Who concerning the truth have erred, saying that the resurrection is past already; and overthrow the faith of some.</a:t>
            </a:r>
          </a:p>
          <a:p>
            <a:endParaRPr lang="en-US" sz="1500" dirty="0">
              <a:latin typeface="Arial" panose="020B0604020202020204" pitchFamily="34" charset="0"/>
              <a:cs typeface="Arial" panose="020B0604020202020204" pitchFamily="34" charset="0"/>
            </a:endParaRPr>
          </a:p>
          <a:p>
            <a:r>
              <a:rPr lang="en-US" sz="1500" b="1" dirty="0">
                <a:latin typeface="Arial" panose="020B0604020202020204" pitchFamily="34" charset="0"/>
                <a:cs typeface="Arial" panose="020B0604020202020204" pitchFamily="34" charset="0"/>
              </a:rPr>
              <a:t>2 Timothy 4:10 KJV 10</a:t>
            </a:r>
            <a:r>
              <a:rPr lang="en-US" sz="1500" dirty="0">
                <a:latin typeface="Arial" panose="020B0604020202020204" pitchFamily="34" charset="0"/>
                <a:cs typeface="Arial" panose="020B0604020202020204" pitchFamily="34" charset="0"/>
              </a:rPr>
              <a:t> For </a:t>
            </a:r>
            <a:r>
              <a:rPr lang="en-US" sz="1500" b="1" dirty="0">
                <a:latin typeface="Arial" panose="020B0604020202020204" pitchFamily="34" charset="0"/>
                <a:cs typeface="Arial" panose="020B0604020202020204" pitchFamily="34" charset="0"/>
              </a:rPr>
              <a:t>Demas hath forsaken me, having loved this present world</a:t>
            </a:r>
            <a:r>
              <a:rPr lang="en-US" sz="1500" dirty="0">
                <a:latin typeface="Arial" panose="020B0604020202020204" pitchFamily="34" charset="0"/>
                <a:cs typeface="Arial" panose="020B0604020202020204" pitchFamily="34" charset="0"/>
              </a:rPr>
              <a:t>, and is departed unto Thessalonica; </a:t>
            </a:r>
            <a:r>
              <a:rPr lang="en-US" sz="1500" dirty="0" err="1">
                <a:latin typeface="Arial" panose="020B0604020202020204" pitchFamily="34" charset="0"/>
                <a:cs typeface="Arial" panose="020B0604020202020204" pitchFamily="34" charset="0"/>
              </a:rPr>
              <a:t>Crescens</a:t>
            </a:r>
            <a:r>
              <a:rPr lang="en-US" sz="1500" dirty="0">
                <a:latin typeface="Arial" panose="020B0604020202020204" pitchFamily="34" charset="0"/>
                <a:cs typeface="Arial" panose="020B0604020202020204" pitchFamily="34" charset="0"/>
              </a:rPr>
              <a:t> to Galatia, Titus unto Dalmatia.</a:t>
            </a:r>
          </a:p>
          <a:p>
            <a:endParaRPr lang="en-US" sz="1500" dirty="0">
              <a:latin typeface="Arial" panose="020B0604020202020204" pitchFamily="34" charset="0"/>
              <a:cs typeface="Arial" panose="020B0604020202020204" pitchFamily="34" charset="0"/>
            </a:endParaRPr>
          </a:p>
          <a:p>
            <a:r>
              <a:rPr lang="en-US" sz="1500" b="1" dirty="0">
                <a:latin typeface="Arial" panose="020B0604020202020204" pitchFamily="34" charset="0"/>
                <a:cs typeface="Arial" panose="020B0604020202020204" pitchFamily="34" charset="0"/>
              </a:rPr>
              <a:t>2 Timothy 4:14-16 KJV 14 </a:t>
            </a:r>
            <a:r>
              <a:rPr lang="en-US" sz="1500" dirty="0">
                <a:latin typeface="Arial" panose="020B0604020202020204" pitchFamily="34" charset="0"/>
                <a:cs typeface="Arial" panose="020B0604020202020204" pitchFamily="34" charset="0"/>
              </a:rPr>
              <a:t>Alexander the coppersmith </a:t>
            </a:r>
            <a:r>
              <a:rPr lang="en-US" sz="1500" b="1" dirty="0">
                <a:latin typeface="Arial" panose="020B0604020202020204" pitchFamily="34" charset="0"/>
                <a:cs typeface="Arial" panose="020B0604020202020204" pitchFamily="34" charset="0"/>
              </a:rPr>
              <a:t>did me much evil: the Lord reward him according to his works</a:t>
            </a:r>
            <a:r>
              <a:rPr lang="en-US" sz="1500" dirty="0">
                <a:latin typeface="Arial" panose="020B0604020202020204" pitchFamily="34" charset="0"/>
                <a:cs typeface="Arial" panose="020B0604020202020204" pitchFamily="34" charset="0"/>
              </a:rPr>
              <a:t>: </a:t>
            </a:r>
            <a:r>
              <a:rPr lang="en-US" sz="1500" b="1" dirty="0">
                <a:latin typeface="Arial" panose="020B0604020202020204" pitchFamily="34" charset="0"/>
                <a:cs typeface="Arial" panose="020B0604020202020204" pitchFamily="34" charset="0"/>
              </a:rPr>
              <a:t>15</a:t>
            </a:r>
            <a:r>
              <a:rPr lang="en-US" sz="1500" dirty="0">
                <a:latin typeface="Arial" panose="020B0604020202020204" pitchFamily="34" charset="0"/>
                <a:cs typeface="Arial" panose="020B0604020202020204" pitchFamily="34" charset="0"/>
              </a:rPr>
              <a:t> Of whom be thou ware also; for he hath greatly withstood our words. </a:t>
            </a:r>
            <a:r>
              <a:rPr lang="en-US" sz="1500" b="1" dirty="0">
                <a:latin typeface="Arial" panose="020B0604020202020204" pitchFamily="34" charset="0"/>
                <a:cs typeface="Arial" panose="020B0604020202020204" pitchFamily="34" charset="0"/>
              </a:rPr>
              <a:t>16</a:t>
            </a:r>
            <a:r>
              <a:rPr lang="en-US" sz="1500" dirty="0">
                <a:latin typeface="Arial" panose="020B0604020202020204" pitchFamily="34" charset="0"/>
                <a:cs typeface="Arial" panose="020B0604020202020204" pitchFamily="34" charset="0"/>
              </a:rPr>
              <a:t> At my first answer no man stood with me, but all men forsook me: I pray God that it may not be laid to their charge.</a:t>
            </a:r>
          </a:p>
          <a:p>
            <a:r>
              <a:rPr lang="en-US" sz="1500" b="1" dirty="0">
                <a:latin typeface="Arial" panose="020B0604020202020204" pitchFamily="34" charset="0"/>
                <a:cs typeface="Arial" panose="020B0604020202020204" pitchFamily="34" charset="0"/>
              </a:rPr>
              <a:t>1 Timothy 1:19-20 KJV 19 </a:t>
            </a:r>
            <a:r>
              <a:rPr lang="en-US" sz="1500" dirty="0">
                <a:latin typeface="Arial" panose="020B0604020202020204" pitchFamily="34" charset="0"/>
                <a:cs typeface="Arial" panose="020B0604020202020204" pitchFamily="34" charset="0"/>
              </a:rPr>
              <a:t>Holding faith, and a good conscience; which some having put away concerning faith have made shipwreck: </a:t>
            </a:r>
            <a:r>
              <a:rPr lang="en-US" sz="1500" b="1" dirty="0">
                <a:latin typeface="Arial" panose="020B0604020202020204" pitchFamily="34" charset="0"/>
                <a:cs typeface="Arial" panose="020B0604020202020204" pitchFamily="34" charset="0"/>
              </a:rPr>
              <a:t>20</a:t>
            </a:r>
            <a:r>
              <a:rPr lang="en-US" sz="1500" dirty="0">
                <a:latin typeface="Arial" panose="020B0604020202020204" pitchFamily="34" charset="0"/>
                <a:cs typeface="Arial" panose="020B0604020202020204" pitchFamily="34" charset="0"/>
              </a:rPr>
              <a:t> Of whom is </a:t>
            </a:r>
            <a:r>
              <a:rPr lang="en-US" sz="1500" b="1" dirty="0">
                <a:latin typeface="Arial" panose="020B0604020202020204" pitchFamily="34" charset="0"/>
                <a:cs typeface="Arial" panose="020B0604020202020204" pitchFamily="34" charset="0"/>
              </a:rPr>
              <a:t>Hymenaeus and Alexander</a:t>
            </a:r>
            <a:r>
              <a:rPr lang="en-US" sz="1500" dirty="0">
                <a:latin typeface="Arial" panose="020B0604020202020204" pitchFamily="34" charset="0"/>
                <a:cs typeface="Arial" panose="020B0604020202020204" pitchFamily="34" charset="0"/>
              </a:rPr>
              <a:t>; whom I have delivered unto Satan, that they may learn not to blaspheme.</a:t>
            </a:r>
          </a:p>
          <a:p>
            <a:r>
              <a:rPr lang="en-US" sz="1500" b="1" dirty="0">
                <a:latin typeface="Arial" panose="020B0604020202020204" pitchFamily="34" charset="0"/>
                <a:cs typeface="Arial" panose="020B0604020202020204" pitchFamily="34" charset="0"/>
              </a:rPr>
              <a:t>2 Timothy 4:3-4 KJV 3 </a:t>
            </a:r>
            <a:r>
              <a:rPr lang="en-US" sz="1500" dirty="0">
                <a:latin typeface="Arial" panose="020B0604020202020204" pitchFamily="34" charset="0"/>
                <a:cs typeface="Arial" panose="020B0604020202020204" pitchFamily="34" charset="0"/>
              </a:rPr>
              <a:t>For the time will come when they will not endure sound doctrine; but after their own lusts shall they heap to themselves teachers, having itching ears; </a:t>
            </a:r>
            <a:r>
              <a:rPr lang="en-US" sz="1500" b="1" dirty="0">
                <a:latin typeface="Arial" panose="020B0604020202020204" pitchFamily="34" charset="0"/>
                <a:cs typeface="Arial" panose="020B0604020202020204" pitchFamily="34" charset="0"/>
              </a:rPr>
              <a:t>4 </a:t>
            </a:r>
            <a:r>
              <a:rPr lang="en-US" sz="1500" dirty="0">
                <a:latin typeface="Arial" panose="020B0604020202020204" pitchFamily="34" charset="0"/>
                <a:cs typeface="Arial" panose="020B0604020202020204" pitchFamily="34" charset="0"/>
              </a:rPr>
              <a:t>And they shall turn away their ears from the truth, and shall be turned unto fables.</a:t>
            </a:r>
          </a:p>
        </p:txBody>
      </p:sp>
      <p:sp>
        <p:nvSpPr>
          <p:cNvPr id="4" name="Slide Number Placeholder 3"/>
          <p:cNvSpPr>
            <a:spLocks noGrp="1"/>
          </p:cNvSpPr>
          <p:nvPr>
            <p:ph type="sldNum" sz="quarter" idx="5"/>
          </p:nvPr>
        </p:nvSpPr>
        <p:spPr/>
        <p:txBody>
          <a:bodyPr/>
          <a:lstStyle/>
          <a:p>
            <a:fld id="{CC5C198C-F94F-45D5-B9E3-B6FFB8BCAC79}" type="slidenum">
              <a:rPr lang="en-US" smtClean="0"/>
              <a:t>5</a:t>
            </a:fld>
            <a:endParaRPr lang="en-US" dirty="0"/>
          </a:p>
        </p:txBody>
      </p:sp>
      <p:sp>
        <p:nvSpPr>
          <p:cNvPr id="5" name="Date Placeholder 4">
            <a:extLst>
              <a:ext uri="{FF2B5EF4-FFF2-40B4-BE49-F238E27FC236}">
                <a16:creationId xmlns:a16="http://schemas.microsoft.com/office/drawing/2014/main" id="{7A1298C5-E1C1-8C36-BC5D-093117DBBE74}"/>
              </a:ext>
            </a:extLst>
          </p:cNvPr>
          <p:cNvSpPr>
            <a:spLocks noGrp="1"/>
          </p:cNvSpPr>
          <p:nvPr>
            <p:ph type="dt" idx="1"/>
          </p:nvPr>
        </p:nvSpPr>
        <p:spPr/>
        <p:txBody>
          <a:bodyPr/>
          <a:lstStyle/>
          <a:p>
            <a:r>
              <a:rPr lang="en-US"/>
              <a:t>8/6/2023 PM</a:t>
            </a:r>
            <a:endParaRPr lang="en-US" dirty="0"/>
          </a:p>
        </p:txBody>
      </p:sp>
    </p:spTree>
    <p:extLst>
      <p:ext uri="{BB962C8B-B14F-4D97-AF65-F5344CB8AC3E}">
        <p14:creationId xmlns:p14="http://schemas.microsoft.com/office/powerpoint/2010/main" val="42413800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309563"/>
            <a:ext cx="4321175" cy="3240087"/>
          </a:xfrm>
        </p:spPr>
      </p:sp>
      <p:sp>
        <p:nvSpPr>
          <p:cNvPr id="3" name="Notes Placeholder 2"/>
          <p:cNvSpPr>
            <a:spLocks noGrp="1"/>
          </p:cNvSpPr>
          <p:nvPr>
            <p:ph type="body" idx="1"/>
          </p:nvPr>
        </p:nvSpPr>
        <p:spPr>
          <a:xfrm>
            <a:off x="-1" y="3549650"/>
            <a:ext cx="7313507" cy="6051549"/>
          </a:xfrm>
        </p:spPr>
        <p:txBody>
          <a:bodyPr/>
          <a:lstStyle/>
          <a:p>
            <a:r>
              <a:rPr lang="en-US" sz="1500" dirty="0">
                <a:latin typeface="Arial" panose="020B0604020202020204" pitchFamily="34" charset="0"/>
                <a:cs typeface="Arial" panose="020B0604020202020204" pitchFamily="34" charset="0"/>
              </a:rPr>
              <a:t>2 Timothy 2 </a:t>
            </a:r>
          </a:p>
          <a:p>
            <a:r>
              <a:rPr lang="en-US" sz="1500" dirty="0">
                <a:latin typeface="Arial" panose="020B0604020202020204" pitchFamily="34" charset="0"/>
                <a:cs typeface="Arial" panose="020B0604020202020204" pitchFamily="34" charset="0"/>
              </a:rPr>
              <a:t> </a:t>
            </a:r>
            <a:r>
              <a:rPr lang="en-US" sz="1500" b="1" dirty="0">
                <a:latin typeface="Arial" panose="020B0604020202020204" pitchFamily="34" charset="0"/>
                <a:cs typeface="Arial" panose="020B0604020202020204" pitchFamily="34" charset="0"/>
              </a:rPr>
              <a:t>14 Of these things put them in remembrance, charging them before the Lord that they strive not about words to no profit, but to the subverting of the hearers.</a:t>
            </a:r>
          </a:p>
          <a:p>
            <a:r>
              <a:rPr lang="en-US" sz="1500" dirty="0">
                <a:latin typeface="Arial" panose="020B0604020202020204" pitchFamily="34" charset="0"/>
                <a:cs typeface="Arial" panose="020B0604020202020204" pitchFamily="34" charset="0"/>
              </a:rPr>
              <a:t> 15 Study to shew thyself approved unto God, a workman that </a:t>
            </a:r>
            <a:r>
              <a:rPr lang="en-US" sz="1500" dirty="0" err="1">
                <a:latin typeface="Arial" panose="020B0604020202020204" pitchFamily="34" charset="0"/>
                <a:cs typeface="Arial" panose="020B0604020202020204" pitchFamily="34" charset="0"/>
              </a:rPr>
              <a:t>needeth</a:t>
            </a:r>
            <a:r>
              <a:rPr lang="en-US" sz="1500" dirty="0">
                <a:latin typeface="Arial" panose="020B0604020202020204" pitchFamily="34" charset="0"/>
                <a:cs typeface="Arial" panose="020B0604020202020204" pitchFamily="34" charset="0"/>
              </a:rPr>
              <a:t> not to be ashamed, rightly dividing the word of truth.</a:t>
            </a:r>
          </a:p>
          <a:p>
            <a:r>
              <a:rPr lang="en-US" sz="1500" dirty="0">
                <a:latin typeface="Arial" panose="020B0604020202020204" pitchFamily="34" charset="0"/>
                <a:cs typeface="Arial" panose="020B0604020202020204" pitchFamily="34" charset="0"/>
              </a:rPr>
              <a:t> 16 But shun profane and vain babblings: for they will increase unto more ungodliness.</a:t>
            </a:r>
          </a:p>
          <a:p>
            <a:r>
              <a:rPr lang="en-US" sz="1500" dirty="0">
                <a:latin typeface="Arial" panose="020B0604020202020204" pitchFamily="34" charset="0"/>
                <a:cs typeface="Arial" panose="020B0604020202020204" pitchFamily="34" charset="0"/>
              </a:rPr>
              <a:t> 17 And their word will eat as doth a canker: of whom is Hymenaeus and </a:t>
            </a:r>
            <a:r>
              <a:rPr lang="en-US" sz="1500" dirty="0" err="1">
                <a:latin typeface="Arial" panose="020B0604020202020204" pitchFamily="34" charset="0"/>
                <a:cs typeface="Arial" panose="020B0604020202020204" pitchFamily="34" charset="0"/>
              </a:rPr>
              <a:t>Philetus</a:t>
            </a:r>
            <a:r>
              <a:rPr lang="en-US" sz="1500" dirty="0">
                <a:latin typeface="Arial" panose="020B0604020202020204" pitchFamily="34" charset="0"/>
                <a:cs typeface="Arial" panose="020B0604020202020204" pitchFamily="34" charset="0"/>
              </a:rPr>
              <a:t>; {canker: or, gangrene}</a:t>
            </a:r>
          </a:p>
          <a:p>
            <a:r>
              <a:rPr lang="en-US" sz="1500" dirty="0">
                <a:latin typeface="Arial" panose="020B0604020202020204" pitchFamily="34" charset="0"/>
                <a:cs typeface="Arial" panose="020B0604020202020204" pitchFamily="34" charset="0"/>
              </a:rPr>
              <a:t> 18 Who concerning the truth have erred, saying that the resurrection is past already; and overthrow the faith of some.</a:t>
            </a:r>
          </a:p>
          <a:p>
            <a:r>
              <a:rPr lang="en-US" sz="1500" dirty="0">
                <a:latin typeface="Arial" panose="020B0604020202020204" pitchFamily="34" charset="0"/>
                <a:cs typeface="Arial" panose="020B0604020202020204" pitchFamily="34" charset="0"/>
              </a:rPr>
              <a:t> </a:t>
            </a:r>
            <a:r>
              <a:rPr lang="en-US" sz="1500" b="1" dirty="0">
                <a:latin typeface="Arial" panose="020B0604020202020204" pitchFamily="34" charset="0"/>
                <a:cs typeface="Arial" panose="020B0604020202020204" pitchFamily="34" charset="0"/>
              </a:rPr>
              <a:t>19 Nevertheless the foundation of God </a:t>
            </a:r>
            <a:r>
              <a:rPr lang="en-US" sz="1500" b="1" dirty="0" err="1">
                <a:latin typeface="Arial" panose="020B0604020202020204" pitchFamily="34" charset="0"/>
                <a:cs typeface="Arial" panose="020B0604020202020204" pitchFamily="34" charset="0"/>
              </a:rPr>
              <a:t>standeth</a:t>
            </a:r>
            <a:r>
              <a:rPr lang="en-US" sz="1500" b="1" dirty="0">
                <a:latin typeface="Arial" panose="020B0604020202020204" pitchFamily="34" charset="0"/>
                <a:cs typeface="Arial" panose="020B0604020202020204" pitchFamily="34" charset="0"/>
              </a:rPr>
              <a:t> sure, having this seal, The Lord </a:t>
            </a:r>
            <a:r>
              <a:rPr lang="en-US" sz="1500" b="1" dirty="0" err="1">
                <a:latin typeface="Arial" panose="020B0604020202020204" pitchFamily="34" charset="0"/>
                <a:cs typeface="Arial" panose="020B0604020202020204" pitchFamily="34" charset="0"/>
              </a:rPr>
              <a:t>knoweth</a:t>
            </a:r>
            <a:r>
              <a:rPr lang="en-US" sz="1500" b="1" dirty="0">
                <a:latin typeface="Arial" panose="020B0604020202020204" pitchFamily="34" charset="0"/>
                <a:cs typeface="Arial" panose="020B0604020202020204" pitchFamily="34" charset="0"/>
              </a:rPr>
              <a:t> them that are his. And, Let every one that </a:t>
            </a:r>
            <a:r>
              <a:rPr lang="en-US" sz="1500" b="1" dirty="0" err="1">
                <a:latin typeface="Arial" panose="020B0604020202020204" pitchFamily="34" charset="0"/>
                <a:cs typeface="Arial" panose="020B0604020202020204" pitchFamily="34" charset="0"/>
              </a:rPr>
              <a:t>nameth</a:t>
            </a:r>
            <a:r>
              <a:rPr lang="en-US" sz="1500" b="1" dirty="0">
                <a:latin typeface="Arial" panose="020B0604020202020204" pitchFamily="34" charset="0"/>
                <a:cs typeface="Arial" panose="020B0604020202020204" pitchFamily="34" charset="0"/>
              </a:rPr>
              <a:t> the name of Christ depart from iniquity. {sure: or, steady}</a:t>
            </a:r>
          </a:p>
          <a:p>
            <a:r>
              <a:rPr lang="en-US" sz="1500" b="1" dirty="0">
                <a:latin typeface="Arial" panose="020B0604020202020204" pitchFamily="34" charset="0"/>
                <a:cs typeface="Arial" panose="020B0604020202020204" pitchFamily="34" charset="0"/>
              </a:rPr>
              <a:t> 20 But in a great house there are not only vessels of gold and of silver, but also of wood and of earth; and some to </a:t>
            </a:r>
            <a:r>
              <a:rPr lang="en-US" sz="1500" b="1" dirty="0" err="1">
                <a:latin typeface="Arial" panose="020B0604020202020204" pitchFamily="34" charset="0"/>
                <a:cs typeface="Arial" panose="020B0604020202020204" pitchFamily="34" charset="0"/>
              </a:rPr>
              <a:t>honour</a:t>
            </a:r>
            <a:r>
              <a:rPr lang="en-US" sz="1500" b="1" dirty="0">
                <a:latin typeface="Arial" panose="020B0604020202020204" pitchFamily="34" charset="0"/>
                <a:cs typeface="Arial" panose="020B0604020202020204" pitchFamily="34" charset="0"/>
              </a:rPr>
              <a:t>, and some to </a:t>
            </a:r>
            <a:r>
              <a:rPr lang="en-US" sz="1500" b="1" dirty="0" err="1">
                <a:latin typeface="Arial" panose="020B0604020202020204" pitchFamily="34" charset="0"/>
                <a:cs typeface="Arial" panose="020B0604020202020204" pitchFamily="34" charset="0"/>
              </a:rPr>
              <a:t>dishonour</a:t>
            </a:r>
            <a:r>
              <a:rPr lang="en-US" sz="1500" b="1" dirty="0">
                <a:latin typeface="Arial" panose="020B0604020202020204" pitchFamily="34" charset="0"/>
                <a:cs typeface="Arial" panose="020B0604020202020204" pitchFamily="34" charset="0"/>
              </a:rPr>
              <a:t>.</a:t>
            </a:r>
          </a:p>
          <a:p>
            <a:r>
              <a:rPr lang="en-US" sz="1500" b="1" dirty="0">
                <a:latin typeface="Arial" panose="020B0604020202020204" pitchFamily="34" charset="0"/>
                <a:cs typeface="Arial" panose="020B0604020202020204" pitchFamily="34" charset="0"/>
              </a:rPr>
              <a:t> 21 If a man therefore purge himself from these, he shall be a vessel unto </a:t>
            </a:r>
            <a:r>
              <a:rPr lang="en-US" sz="1500" b="1" dirty="0" err="1">
                <a:latin typeface="Arial" panose="020B0604020202020204" pitchFamily="34" charset="0"/>
                <a:cs typeface="Arial" panose="020B0604020202020204" pitchFamily="34" charset="0"/>
              </a:rPr>
              <a:t>honour</a:t>
            </a:r>
            <a:r>
              <a:rPr lang="en-US" sz="1500" b="1" dirty="0">
                <a:latin typeface="Arial" panose="020B0604020202020204" pitchFamily="34" charset="0"/>
                <a:cs typeface="Arial" panose="020B0604020202020204" pitchFamily="34" charset="0"/>
              </a:rPr>
              <a:t>, sanctified, and meet for the master's use, and prepared unto every good work.</a:t>
            </a:r>
          </a:p>
          <a:p>
            <a:r>
              <a:rPr lang="en-US" sz="1500" b="1" dirty="0">
                <a:latin typeface="Arial" panose="020B0604020202020204" pitchFamily="34" charset="0"/>
                <a:cs typeface="Arial" panose="020B0604020202020204" pitchFamily="34" charset="0"/>
              </a:rPr>
              <a:t> (KJV)</a:t>
            </a:r>
          </a:p>
        </p:txBody>
      </p:sp>
      <p:sp>
        <p:nvSpPr>
          <p:cNvPr id="4" name="Slide Number Placeholder 3"/>
          <p:cNvSpPr>
            <a:spLocks noGrp="1"/>
          </p:cNvSpPr>
          <p:nvPr>
            <p:ph type="sldNum" sz="quarter" idx="5"/>
          </p:nvPr>
        </p:nvSpPr>
        <p:spPr/>
        <p:txBody>
          <a:bodyPr/>
          <a:lstStyle/>
          <a:p>
            <a:fld id="{CC5C198C-F94F-45D5-B9E3-B6FFB8BCAC79}" type="slidenum">
              <a:rPr lang="en-US" smtClean="0"/>
              <a:t>6</a:t>
            </a:fld>
            <a:endParaRPr lang="en-US" dirty="0"/>
          </a:p>
        </p:txBody>
      </p:sp>
      <p:sp>
        <p:nvSpPr>
          <p:cNvPr id="5" name="Date Placeholder 4">
            <a:extLst>
              <a:ext uri="{FF2B5EF4-FFF2-40B4-BE49-F238E27FC236}">
                <a16:creationId xmlns:a16="http://schemas.microsoft.com/office/drawing/2014/main" id="{096CFC5D-DC39-60CF-B001-8E11EF9F9B3C}"/>
              </a:ext>
            </a:extLst>
          </p:cNvPr>
          <p:cNvSpPr>
            <a:spLocks noGrp="1"/>
          </p:cNvSpPr>
          <p:nvPr>
            <p:ph type="dt" idx="1"/>
          </p:nvPr>
        </p:nvSpPr>
        <p:spPr/>
        <p:txBody>
          <a:bodyPr/>
          <a:lstStyle/>
          <a:p>
            <a:r>
              <a:rPr lang="en-US"/>
              <a:t>8/6/2023 PM</a:t>
            </a:r>
            <a:endParaRPr lang="en-US" dirty="0"/>
          </a:p>
        </p:txBody>
      </p:sp>
    </p:spTree>
    <p:extLst>
      <p:ext uri="{BB962C8B-B14F-4D97-AF65-F5344CB8AC3E}">
        <p14:creationId xmlns:p14="http://schemas.microsoft.com/office/powerpoint/2010/main" val="23213481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1" y="3481388"/>
            <a:ext cx="7313507" cy="6119811"/>
          </a:xfrm>
        </p:spPr>
        <p:txBody>
          <a:bodyPr/>
          <a:lstStyle/>
          <a:p>
            <a:r>
              <a:rPr lang="en-US" sz="1400" b="1" dirty="0">
                <a:latin typeface="Arial" panose="020B0604020202020204" pitchFamily="34" charset="0"/>
                <a:cs typeface="Arial" panose="020B0604020202020204" pitchFamily="34" charset="0"/>
              </a:rPr>
              <a:t>2 Timothy 2:19 KJV 19 </a:t>
            </a:r>
            <a:r>
              <a:rPr lang="en-US" sz="1400" dirty="0">
                <a:latin typeface="Arial" panose="020B0604020202020204" pitchFamily="34" charset="0"/>
                <a:cs typeface="Arial" panose="020B0604020202020204" pitchFamily="34" charset="0"/>
              </a:rPr>
              <a:t>Nevertheless the </a:t>
            </a:r>
            <a:r>
              <a:rPr lang="en-US" sz="1400" b="1" dirty="0">
                <a:latin typeface="Arial" panose="020B0604020202020204" pitchFamily="34" charset="0"/>
                <a:cs typeface="Arial" panose="020B0604020202020204" pitchFamily="34" charset="0"/>
              </a:rPr>
              <a:t>foundation of God </a:t>
            </a:r>
            <a:r>
              <a:rPr lang="en-US" sz="1400" b="1" dirty="0" err="1">
                <a:latin typeface="Arial" panose="020B0604020202020204" pitchFamily="34" charset="0"/>
                <a:cs typeface="Arial" panose="020B0604020202020204" pitchFamily="34" charset="0"/>
              </a:rPr>
              <a:t>standeth</a:t>
            </a:r>
            <a:r>
              <a:rPr lang="en-US" sz="1400" b="1" dirty="0">
                <a:latin typeface="Arial" panose="020B0604020202020204" pitchFamily="34" charset="0"/>
                <a:cs typeface="Arial" panose="020B0604020202020204" pitchFamily="34" charset="0"/>
              </a:rPr>
              <a:t> sure</a:t>
            </a:r>
            <a:r>
              <a:rPr lang="en-US" sz="1400" dirty="0">
                <a:latin typeface="Arial" panose="020B0604020202020204" pitchFamily="34" charset="0"/>
                <a:cs typeface="Arial" panose="020B0604020202020204" pitchFamily="34" charset="0"/>
              </a:rPr>
              <a:t>, having this seal, The Lord </a:t>
            </a:r>
            <a:r>
              <a:rPr lang="en-US" sz="1400" dirty="0" err="1">
                <a:latin typeface="Arial" panose="020B0604020202020204" pitchFamily="34" charset="0"/>
                <a:cs typeface="Arial" panose="020B0604020202020204" pitchFamily="34" charset="0"/>
              </a:rPr>
              <a:t>knoweth</a:t>
            </a:r>
            <a:r>
              <a:rPr lang="en-US" sz="1400" dirty="0">
                <a:latin typeface="Arial" panose="020B0604020202020204" pitchFamily="34" charset="0"/>
                <a:cs typeface="Arial" panose="020B0604020202020204" pitchFamily="34" charset="0"/>
              </a:rPr>
              <a:t> them that are his. And, Let every one that </a:t>
            </a:r>
            <a:r>
              <a:rPr lang="en-US" sz="1400" dirty="0" err="1">
                <a:latin typeface="Arial" panose="020B0604020202020204" pitchFamily="34" charset="0"/>
                <a:cs typeface="Arial" panose="020B0604020202020204" pitchFamily="34" charset="0"/>
              </a:rPr>
              <a:t>nameth</a:t>
            </a:r>
            <a:r>
              <a:rPr lang="en-US" sz="1400" dirty="0">
                <a:latin typeface="Arial" panose="020B0604020202020204" pitchFamily="34" charset="0"/>
                <a:cs typeface="Arial" panose="020B0604020202020204" pitchFamily="34" charset="0"/>
              </a:rPr>
              <a:t> the name of Christ depart from iniquity.</a:t>
            </a:r>
          </a:p>
          <a:p>
            <a:r>
              <a:rPr lang="en-US" sz="1400" b="1" dirty="0">
                <a:latin typeface="Arial" panose="020B0604020202020204" pitchFamily="34" charset="0"/>
                <a:cs typeface="Arial" panose="020B0604020202020204" pitchFamily="34" charset="0"/>
              </a:rPr>
              <a:t>2 Timothy 2:19 NKJV 19 </a:t>
            </a:r>
            <a:r>
              <a:rPr lang="en-US" sz="1400" dirty="0">
                <a:latin typeface="Arial" panose="020B0604020202020204" pitchFamily="34" charset="0"/>
                <a:cs typeface="Arial" panose="020B0604020202020204" pitchFamily="34" charset="0"/>
              </a:rPr>
              <a:t>Nevertheless </a:t>
            </a:r>
            <a:r>
              <a:rPr lang="en-US" sz="1400" b="1" dirty="0">
                <a:latin typeface="Arial" panose="020B0604020202020204" pitchFamily="34" charset="0"/>
                <a:cs typeface="Arial" panose="020B0604020202020204" pitchFamily="34" charset="0"/>
              </a:rPr>
              <a:t>the solid foundation of God stands</a:t>
            </a:r>
            <a:r>
              <a:rPr lang="en-US" sz="1400" dirty="0">
                <a:latin typeface="Arial" panose="020B0604020202020204" pitchFamily="34" charset="0"/>
                <a:cs typeface="Arial" panose="020B0604020202020204" pitchFamily="34" charset="0"/>
              </a:rPr>
              <a:t>, having this seal: "The Lord knows those who are His," and, "Let everyone who names the name of Christ depart from iniquity.“</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1 Corinthians 3:11 KJV 11 </a:t>
            </a:r>
            <a:r>
              <a:rPr lang="en-US" sz="1400" dirty="0">
                <a:latin typeface="Arial" panose="020B0604020202020204" pitchFamily="34" charset="0"/>
                <a:cs typeface="Arial" panose="020B0604020202020204" pitchFamily="34" charset="0"/>
              </a:rPr>
              <a:t>For other foundation can no man lay than that is laid, </a:t>
            </a:r>
            <a:r>
              <a:rPr lang="en-US" sz="1400" b="1" dirty="0">
                <a:latin typeface="Arial" panose="020B0604020202020204" pitchFamily="34" charset="0"/>
                <a:cs typeface="Arial" panose="020B0604020202020204" pitchFamily="34" charset="0"/>
              </a:rPr>
              <a:t>which is Jesus Christ.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Acts 4:10-12 KJV 10 </a:t>
            </a:r>
            <a:r>
              <a:rPr lang="en-US" sz="1400" b="0" dirty="0">
                <a:latin typeface="Arial" panose="020B0604020202020204" pitchFamily="34" charset="0"/>
                <a:cs typeface="Arial" panose="020B0604020202020204" pitchFamily="34" charset="0"/>
              </a:rPr>
              <a:t>Be it known unto you all, and to all the people of Israel, that by the name of Jesus Christ of Nazareth, whom ye crucified, whom God raised from the dead, even by him doth this man stand here before you whole. </a:t>
            </a:r>
            <a:r>
              <a:rPr lang="en-US" sz="1400" b="1" dirty="0">
                <a:latin typeface="Arial" panose="020B0604020202020204" pitchFamily="34" charset="0"/>
                <a:cs typeface="Arial" panose="020B0604020202020204" pitchFamily="34" charset="0"/>
              </a:rPr>
              <a:t>11 This is the stone which was set at nought of you builders, which is become the head of the corner. 12 Neither is there salvation in any other</a:t>
            </a:r>
            <a:r>
              <a:rPr lang="en-US" sz="1400" b="0" dirty="0">
                <a:latin typeface="Arial" panose="020B0604020202020204" pitchFamily="34" charset="0"/>
                <a:cs typeface="Arial" panose="020B0604020202020204" pitchFamily="34" charset="0"/>
              </a:rPr>
              <a:t>: for there is none other name under heaven given among men, whereby we must be saved.</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Matthew 7:24-27 KJV 24 </a:t>
            </a:r>
            <a:r>
              <a:rPr lang="en-US" sz="1400" b="0" dirty="0">
                <a:latin typeface="Arial" panose="020B0604020202020204" pitchFamily="34" charset="0"/>
                <a:cs typeface="Arial" panose="020B0604020202020204" pitchFamily="34" charset="0"/>
              </a:rPr>
              <a:t>Therefore whosoever heareth these sayings of mine, and doeth them, I will liken him unto a wise man, which built his house upon a rock: </a:t>
            </a:r>
            <a:r>
              <a:rPr lang="en-US" sz="1400" b="1" dirty="0">
                <a:latin typeface="Arial" panose="020B0604020202020204" pitchFamily="34" charset="0"/>
                <a:cs typeface="Arial" panose="020B0604020202020204" pitchFamily="34" charset="0"/>
              </a:rPr>
              <a:t>25</a:t>
            </a:r>
            <a:r>
              <a:rPr lang="en-US" sz="1400" b="0" dirty="0">
                <a:latin typeface="Arial" panose="020B0604020202020204" pitchFamily="34" charset="0"/>
                <a:cs typeface="Arial" panose="020B0604020202020204" pitchFamily="34" charset="0"/>
              </a:rPr>
              <a:t> And the rain descended, and the floods came, and the winds blew, and beat upon that house; and it fell not: for it was founded upon a rock.</a:t>
            </a:r>
            <a:r>
              <a:rPr lang="en-US" sz="1400" b="1" dirty="0">
                <a:latin typeface="Arial" panose="020B0604020202020204" pitchFamily="34" charset="0"/>
                <a:cs typeface="Arial" panose="020B0604020202020204" pitchFamily="34" charset="0"/>
              </a:rPr>
              <a:t> 26 </a:t>
            </a:r>
            <a:r>
              <a:rPr lang="en-US" sz="1400" b="0" dirty="0">
                <a:latin typeface="Arial" panose="020B0604020202020204" pitchFamily="34" charset="0"/>
                <a:cs typeface="Arial" panose="020B0604020202020204" pitchFamily="34" charset="0"/>
              </a:rPr>
              <a:t>And every one that heareth these sayings of mine, and doeth them not, shall be likened unto a foolish man, which built his house upon the sand: </a:t>
            </a:r>
            <a:r>
              <a:rPr lang="en-US" sz="1400" b="1" dirty="0">
                <a:latin typeface="Arial" panose="020B0604020202020204" pitchFamily="34" charset="0"/>
                <a:cs typeface="Arial" panose="020B0604020202020204" pitchFamily="34" charset="0"/>
              </a:rPr>
              <a:t>27</a:t>
            </a:r>
            <a:r>
              <a:rPr lang="en-US" sz="1400" b="0" dirty="0">
                <a:latin typeface="Arial" panose="020B0604020202020204" pitchFamily="34" charset="0"/>
                <a:cs typeface="Arial" panose="020B0604020202020204" pitchFamily="34" charset="0"/>
              </a:rPr>
              <a:t> And the rain descended, and the floods came, and the winds blew, and beat upon that house; and it fell: and great was the fall of it.</a:t>
            </a:r>
            <a:endParaRPr lang="en-US" sz="1400" b="1" dirty="0">
              <a:latin typeface="Arial" panose="020B0604020202020204" pitchFamily="34" charset="0"/>
              <a:cs typeface="Arial" panose="020B0604020202020204" pitchFamily="34" charset="0"/>
            </a:endParaRP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Ephesians 2:20 KJV 20 </a:t>
            </a:r>
            <a:r>
              <a:rPr lang="en-US" sz="1400" b="0" dirty="0">
                <a:latin typeface="Arial" panose="020B0604020202020204" pitchFamily="34" charset="0"/>
                <a:cs typeface="Arial" panose="020B0604020202020204" pitchFamily="34" charset="0"/>
              </a:rPr>
              <a:t>And are built upon the foundation of the </a:t>
            </a:r>
            <a:r>
              <a:rPr lang="en-US" sz="1400" b="1" dirty="0">
                <a:latin typeface="Arial" panose="020B0604020202020204" pitchFamily="34" charset="0"/>
                <a:cs typeface="Arial" panose="020B0604020202020204" pitchFamily="34" charset="0"/>
              </a:rPr>
              <a:t>apostles and prophets</a:t>
            </a:r>
            <a:r>
              <a:rPr lang="en-US" sz="1400" b="0" dirty="0">
                <a:latin typeface="Arial" panose="020B0604020202020204" pitchFamily="34" charset="0"/>
                <a:cs typeface="Arial" panose="020B0604020202020204" pitchFamily="34" charset="0"/>
              </a:rPr>
              <a:t>, Jesus Christ himself being the </a:t>
            </a:r>
            <a:r>
              <a:rPr lang="en-US" sz="1400" b="1" dirty="0">
                <a:latin typeface="Arial" panose="020B0604020202020204" pitchFamily="34" charset="0"/>
                <a:cs typeface="Arial" panose="020B0604020202020204" pitchFamily="34" charset="0"/>
              </a:rPr>
              <a:t>chief corner stone;</a:t>
            </a:r>
          </a:p>
          <a:p>
            <a:r>
              <a:rPr lang="en-US" sz="1400" b="1" dirty="0">
                <a:latin typeface="Arial" panose="020B0604020202020204" pitchFamily="34" charset="0"/>
                <a:cs typeface="Arial" panose="020B0604020202020204" pitchFamily="34" charset="0"/>
              </a:rPr>
              <a:t>Luke 10:16 KJV 16 </a:t>
            </a:r>
            <a:r>
              <a:rPr lang="en-US" sz="1400" b="0" dirty="0">
                <a:latin typeface="Arial" panose="020B0604020202020204" pitchFamily="34" charset="0"/>
                <a:cs typeface="Arial" panose="020B0604020202020204" pitchFamily="34" charset="0"/>
              </a:rPr>
              <a:t>He that heareth you heareth me; and he that </a:t>
            </a:r>
            <a:r>
              <a:rPr lang="en-US" sz="1400" b="0" dirty="0" err="1">
                <a:latin typeface="Arial" panose="020B0604020202020204" pitchFamily="34" charset="0"/>
                <a:cs typeface="Arial" panose="020B0604020202020204" pitchFamily="34" charset="0"/>
              </a:rPr>
              <a:t>despiseth</a:t>
            </a:r>
            <a:r>
              <a:rPr lang="en-US" sz="1400" b="0" dirty="0">
                <a:latin typeface="Arial" panose="020B0604020202020204" pitchFamily="34" charset="0"/>
                <a:cs typeface="Arial" panose="020B0604020202020204" pitchFamily="34" charset="0"/>
              </a:rPr>
              <a:t> you </a:t>
            </a:r>
            <a:r>
              <a:rPr lang="en-US" sz="1400" b="0" dirty="0" err="1">
                <a:latin typeface="Arial" panose="020B0604020202020204" pitchFamily="34" charset="0"/>
                <a:cs typeface="Arial" panose="020B0604020202020204" pitchFamily="34" charset="0"/>
              </a:rPr>
              <a:t>despiseth</a:t>
            </a:r>
            <a:r>
              <a:rPr lang="en-US" sz="1400" b="0" dirty="0">
                <a:latin typeface="Arial" panose="020B0604020202020204" pitchFamily="34" charset="0"/>
                <a:cs typeface="Arial" panose="020B0604020202020204" pitchFamily="34" charset="0"/>
              </a:rPr>
              <a:t> me; and he that </a:t>
            </a:r>
            <a:r>
              <a:rPr lang="en-US" sz="1400" b="0" dirty="0" err="1">
                <a:latin typeface="Arial" panose="020B0604020202020204" pitchFamily="34" charset="0"/>
                <a:cs typeface="Arial" panose="020B0604020202020204" pitchFamily="34" charset="0"/>
              </a:rPr>
              <a:t>despiseth</a:t>
            </a:r>
            <a:r>
              <a:rPr lang="en-US" sz="1400" b="0" dirty="0">
                <a:latin typeface="Arial" panose="020B0604020202020204" pitchFamily="34" charset="0"/>
                <a:cs typeface="Arial" panose="020B0604020202020204" pitchFamily="34" charset="0"/>
              </a:rPr>
              <a:t> me </a:t>
            </a:r>
            <a:r>
              <a:rPr lang="en-US" sz="1400" b="0" dirty="0" err="1">
                <a:latin typeface="Arial" panose="020B0604020202020204" pitchFamily="34" charset="0"/>
                <a:cs typeface="Arial" panose="020B0604020202020204" pitchFamily="34" charset="0"/>
              </a:rPr>
              <a:t>despiseth</a:t>
            </a:r>
            <a:r>
              <a:rPr lang="en-US" sz="1400" b="0" dirty="0">
                <a:latin typeface="Arial" panose="020B0604020202020204" pitchFamily="34" charset="0"/>
                <a:cs typeface="Arial" panose="020B0604020202020204" pitchFamily="34" charset="0"/>
              </a:rPr>
              <a:t> him that sent me.</a:t>
            </a:r>
          </a:p>
        </p:txBody>
      </p:sp>
      <p:sp>
        <p:nvSpPr>
          <p:cNvPr id="4" name="Slide Number Placeholder 3"/>
          <p:cNvSpPr>
            <a:spLocks noGrp="1"/>
          </p:cNvSpPr>
          <p:nvPr>
            <p:ph type="sldNum" sz="quarter" idx="5"/>
          </p:nvPr>
        </p:nvSpPr>
        <p:spPr/>
        <p:txBody>
          <a:bodyPr/>
          <a:lstStyle/>
          <a:p>
            <a:fld id="{CC5C198C-F94F-45D5-B9E3-B6FFB8BCAC79}" type="slidenum">
              <a:rPr lang="en-US" smtClean="0"/>
              <a:t>7</a:t>
            </a:fld>
            <a:endParaRPr lang="en-US" dirty="0"/>
          </a:p>
        </p:txBody>
      </p:sp>
      <p:sp>
        <p:nvSpPr>
          <p:cNvPr id="5" name="Date Placeholder 4">
            <a:extLst>
              <a:ext uri="{FF2B5EF4-FFF2-40B4-BE49-F238E27FC236}">
                <a16:creationId xmlns:a16="http://schemas.microsoft.com/office/drawing/2014/main" id="{B97F4C0C-5E84-8A91-12BB-752C0C03390D}"/>
              </a:ext>
            </a:extLst>
          </p:cNvPr>
          <p:cNvSpPr>
            <a:spLocks noGrp="1"/>
          </p:cNvSpPr>
          <p:nvPr>
            <p:ph type="dt" idx="1"/>
          </p:nvPr>
        </p:nvSpPr>
        <p:spPr/>
        <p:txBody>
          <a:bodyPr/>
          <a:lstStyle/>
          <a:p>
            <a:r>
              <a:rPr lang="en-US"/>
              <a:t>8/6/2023 PM</a:t>
            </a:r>
            <a:endParaRPr lang="en-US" dirty="0"/>
          </a:p>
        </p:txBody>
      </p:sp>
    </p:spTree>
    <p:extLst>
      <p:ext uri="{BB962C8B-B14F-4D97-AF65-F5344CB8AC3E}">
        <p14:creationId xmlns:p14="http://schemas.microsoft.com/office/powerpoint/2010/main" val="38258798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61938"/>
            <a:ext cx="4321175" cy="3240087"/>
          </a:xfrm>
        </p:spPr>
      </p:sp>
      <p:sp>
        <p:nvSpPr>
          <p:cNvPr id="3" name="Notes Placeholder 2"/>
          <p:cNvSpPr>
            <a:spLocks noGrp="1"/>
          </p:cNvSpPr>
          <p:nvPr>
            <p:ph type="body" idx="1"/>
          </p:nvPr>
        </p:nvSpPr>
        <p:spPr>
          <a:xfrm>
            <a:off x="-1" y="3502025"/>
            <a:ext cx="7313507" cy="6099175"/>
          </a:xfrm>
        </p:spPr>
        <p:txBody>
          <a:bodyPr/>
          <a:lstStyle/>
          <a:p>
            <a:r>
              <a:rPr lang="en-US" sz="1400" b="1" dirty="0">
                <a:latin typeface="Arial" panose="020B0604020202020204" pitchFamily="34" charset="0"/>
                <a:cs typeface="Arial" panose="020B0604020202020204" pitchFamily="34" charset="0"/>
              </a:rPr>
              <a:t>2 Timothy 2:19 KJV 19 </a:t>
            </a:r>
            <a:r>
              <a:rPr lang="en-US" sz="1400" dirty="0">
                <a:latin typeface="Arial" panose="020B0604020202020204" pitchFamily="34" charset="0"/>
                <a:cs typeface="Arial" panose="020B0604020202020204" pitchFamily="34" charset="0"/>
              </a:rPr>
              <a:t>Nevertheless the </a:t>
            </a:r>
            <a:r>
              <a:rPr lang="en-US" sz="1400" b="1" dirty="0">
                <a:latin typeface="Arial" panose="020B0604020202020204" pitchFamily="34" charset="0"/>
                <a:cs typeface="Arial" panose="020B0604020202020204" pitchFamily="34" charset="0"/>
              </a:rPr>
              <a:t>foundation of God </a:t>
            </a:r>
            <a:r>
              <a:rPr lang="en-US" sz="1400" b="1" dirty="0" err="1">
                <a:latin typeface="Arial" panose="020B0604020202020204" pitchFamily="34" charset="0"/>
                <a:cs typeface="Arial" panose="020B0604020202020204" pitchFamily="34" charset="0"/>
              </a:rPr>
              <a:t>standeth</a:t>
            </a:r>
            <a:r>
              <a:rPr lang="en-US" sz="1400" b="1" dirty="0">
                <a:latin typeface="Arial" panose="020B0604020202020204" pitchFamily="34" charset="0"/>
                <a:cs typeface="Arial" panose="020B0604020202020204" pitchFamily="34" charset="0"/>
              </a:rPr>
              <a:t> sure</a:t>
            </a:r>
            <a:r>
              <a:rPr lang="en-US" sz="1400" dirty="0">
                <a:latin typeface="Arial" panose="020B0604020202020204" pitchFamily="34" charset="0"/>
                <a:cs typeface="Arial" panose="020B0604020202020204" pitchFamily="34" charset="0"/>
              </a:rPr>
              <a:t>, having this seal, The Lord </a:t>
            </a:r>
            <a:r>
              <a:rPr lang="en-US" sz="1400" dirty="0" err="1">
                <a:latin typeface="Arial" panose="020B0604020202020204" pitchFamily="34" charset="0"/>
                <a:cs typeface="Arial" panose="020B0604020202020204" pitchFamily="34" charset="0"/>
              </a:rPr>
              <a:t>knoweth</a:t>
            </a:r>
            <a:r>
              <a:rPr lang="en-US" sz="1400" dirty="0">
                <a:latin typeface="Arial" panose="020B0604020202020204" pitchFamily="34" charset="0"/>
                <a:cs typeface="Arial" panose="020B0604020202020204" pitchFamily="34" charset="0"/>
              </a:rPr>
              <a:t> them that are his. And, </a:t>
            </a:r>
            <a:r>
              <a:rPr lang="en-US" sz="1400" b="1" dirty="0">
                <a:latin typeface="Arial" panose="020B0604020202020204" pitchFamily="34" charset="0"/>
                <a:cs typeface="Arial" panose="020B0604020202020204" pitchFamily="34" charset="0"/>
              </a:rPr>
              <a:t>Let every one that </a:t>
            </a:r>
            <a:r>
              <a:rPr lang="en-US" sz="1400" b="1" dirty="0" err="1">
                <a:latin typeface="Arial" panose="020B0604020202020204" pitchFamily="34" charset="0"/>
                <a:cs typeface="Arial" panose="020B0604020202020204" pitchFamily="34" charset="0"/>
              </a:rPr>
              <a:t>nameth</a:t>
            </a:r>
            <a:r>
              <a:rPr lang="en-US" sz="1400" b="1" dirty="0">
                <a:latin typeface="Arial" panose="020B0604020202020204" pitchFamily="34" charset="0"/>
                <a:cs typeface="Arial" panose="020B0604020202020204" pitchFamily="34" charset="0"/>
              </a:rPr>
              <a:t> the name of Christ depart from iniquity</a:t>
            </a:r>
            <a:r>
              <a:rPr lang="en-US" sz="1400" dirty="0">
                <a:latin typeface="Arial" panose="020B0604020202020204" pitchFamily="34" charset="0"/>
                <a:cs typeface="Arial" panose="020B0604020202020204" pitchFamily="34" charset="0"/>
              </a:rPr>
              <a:t>.</a:t>
            </a:r>
          </a:p>
          <a:p>
            <a:r>
              <a:rPr lang="en-US" sz="1400" b="1" dirty="0">
                <a:latin typeface="Arial" panose="020B0604020202020204" pitchFamily="34" charset="0"/>
                <a:cs typeface="Arial" panose="020B0604020202020204" pitchFamily="34" charset="0"/>
              </a:rPr>
              <a:t>2 Timothy 2:19 NKJV 19 </a:t>
            </a:r>
            <a:r>
              <a:rPr lang="en-US" sz="1400" dirty="0">
                <a:latin typeface="Arial" panose="020B0604020202020204" pitchFamily="34" charset="0"/>
                <a:cs typeface="Arial" panose="020B0604020202020204" pitchFamily="34" charset="0"/>
              </a:rPr>
              <a:t>Nevertheless </a:t>
            </a:r>
            <a:r>
              <a:rPr lang="en-US" sz="1400" b="1" dirty="0">
                <a:latin typeface="Arial" panose="020B0604020202020204" pitchFamily="34" charset="0"/>
                <a:cs typeface="Arial" panose="020B0604020202020204" pitchFamily="34" charset="0"/>
              </a:rPr>
              <a:t>the solid foundation of God stands</a:t>
            </a:r>
            <a:r>
              <a:rPr lang="en-US" sz="1400" dirty="0">
                <a:latin typeface="Arial" panose="020B0604020202020204" pitchFamily="34" charset="0"/>
                <a:cs typeface="Arial" panose="020B0604020202020204" pitchFamily="34" charset="0"/>
              </a:rPr>
              <a:t>, having this seal: "The Lord knows those who are His," and, </a:t>
            </a:r>
            <a:r>
              <a:rPr lang="en-US" sz="1400" b="1" dirty="0">
                <a:latin typeface="Arial" panose="020B0604020202020204" pitchFamily="34" charset="0"/>
                <a:cs typeface="Arial" panose="020B0604020202020204" pitchFamily="34" charset="0"/>
              </a:rPr>
              <a:t>"Let everyone who names the name of Christ depart from iniquity.“</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1 Peter 1:23-25 KJV 23 </a:t>
            </a:r>
            <a:r>
              <a:rPr lang="en-US" sz="1400" b="0" dirty="0">
                <a:latin typeface="Arial" panose="020B0604020202020204" pitchFamily="34" charset="0"/>
                <a:cs typeface="Arial" panose="020B0604020202020204" pitchFamily="34" charset="0"/>
              </a:rPr>
              <a:t>Being born again, not of corruptible seed, but </a:t>
            </a:r>
            <a:r>
              <a:rPr lang="en-US" sz="1400" b="1" dirty="0">
                <a:latin typeface="Arial" panose="020B0604020202020204" pitchFamily="34" charset="0"/>
                <a:cs typeface="Arial" panose="020B0604020202020204" pitchFamily="34" charset="0"/>
              </a:rPr>
              <a:t>of incorruptible, by the word of God</a:t>
            </a:r>
            <a:r>
              <a:rPr lang="en-US" sz="1400" b="0" dirty="0">
                <a:latin typeface="Arial" panose="020B0604020202020204" pitchFamily="34" charset="0"/>
                <a:cs typeface="Arial" panose="020B0604020202020204" pitchFamily="34" charset="0"/>
              </a:rPr>
              <a:t>, which </a:t>
            </a:r>
            <a:r>
              <a:rPr lang="en-US" sz="1400" b="0" dirty="0" err="1">
                <a:latin typeface="Arial" panose="020B0604020202020204" pitchFamily="34" charset="0"/>
                <a:cs typeface="Arial" panose="020B0604020202020204" pitchFamily="34" charset="0"/>
              </a:rPr>
              <a:t>liveth</a:t>
            </a:r>
            <a:r>
              <a:rPr lang="en-US" sz="1400" b="0" dirty="0">
                <a:latin typeface="Arial" panose="020B0604020202020204" pitchFamily="34" charset="0"/>
                <a:cs typeface="Arial" panose="020B0604020202020204" pitchFamily="34" charset="0"/>
              </a:rPr>
              <a:t> and </a:t>
            </a:r>
            <a:r>
              <a:rPr lang="en-US" sz="1400" b="0" dirty="0" err="1">
                <a:latin typeface="Arial" panose="020B0604020202020204" pitchFamily="34" charset="0"/>
                <a:cs typeface="Arial" panose="020B0604020202020204" pitchFamily="34" charset="0"/>
              </a:rPr>
              <a:t>abideth</a:t>
            </a:r>
            <a:r>
              <a:rPr lang="en-US" sz="1400" b="0" dirty="0">
                <a:latin typeface="Arial" panose="020B0604020202020204" pitchFamily="34" charset="0"/>
                <a:cs typeface="Arial" panose="020B0604020202020204" pitchFamily="34" charset="0"/>
              </a:rPr>
              <a:t> for ever.</a:t>
            </a:r>
            <a:r>
              <a:rPr lang="en-US" sz="1400" b="1" dirty="0">
                <a:latin typeface="Arial" panose="020B0604020202020204" pitchFamily="34" charset="0"/>
                <a:cs typeface="Arial" panose="020B0604020202020204" pitchFamily="34" charset="0"/>
              </a:rPr>
              <a:t> 24 </a:t>
            </a:r>
            <a:r>
              <a:rPr lang="en-US" sz="1400" b="0" dirty="0">
                <a:latin typeface="Arial" panose="020B0604020202020204" pitchFamily="34" charset="0"/>
                <a:cs typeface="Arial" panose="020B0604020202020204" pitchFamily="34" charset="0"/>
              </a:rPr>
              <a:t>For all flesh is as grass, and all the glory of man as the flower of grass. The grass </a:t>
            </a:r>
            <a:r>
              <a:rPr lang="en-US" sz="1400" b="0" dirty="0" err="1">
                <a:latin typeface="Arial" panose="020B0604020202020204" pitchFamily="34" charset="0"/>
                <a:cs typeface="Arial" panose="020B0604020202020204" pitchFamily="34" charset="0"/>
              </a:rPr>
              <a:t>withereth</a:t>
            </a:r>
            <a:r>
              <a:rPr lang="en-US" sz="1400" b="0" dirty="0">
                <a:latin typeface="Arial" panose="020B0604020202020204" pitchFamily="34" charset="0"/>
                <a:cs typeface="Arial" panose="020B0604020202020204" pitchFamily="34" charset="0"/>
              </a:rPr>
              <a:t>, and the flower thereof </a:t>
            </a:r>
            <a:r>
              <a:rPr lang="en-US" sz="1400" b="0" dirty="0" err="1">
                <a:latin typeface="Arial" panose="020B0604020202020204" pitchFamily="34" charset="0"/>
                <a:cs typeface="Arial" panose="020B0604020202020204" pitchFamily="34" charset="0"/>
              </a:rPr>
              <a:t>falleth</a:t>
            </a:r>
            <a:r>
              <a:rPr lang="en-US" sz="1400" b="0" dirty="0">
                <a:latin typeface="Arial" panose="020B0604020202020204" pitchFamily="34" charset="0"/>
                <a:cs typeface="Arial" panose="020B0604020202020204" pitchFamily="34" charset="0"/>
              </a:rPr>
              <a:t> away:</a:t>
            </a:r>
            <a:r>
              <a:rPr lang="en-US" sz="1400" b="1" dirty="0">
                <a:latin typeface="Arial" panose="020B0604020202020204" pitchFamily="34" charset="0"/>
                <a:cs typeface="Arial" panose="020B0604020202020204" pitchFamily="34" charset="0"/>
              </a:rPr>
              <a:t> 25 </a:t>
            </a:r>
            <a:r>
              <a:rPr lang="en-US" sz="1400" b="0" dirty="0">
                <a:latin typeface="Arial" panose="020B0604020202020204" pitchFamily="34" charset="0"/>
                <a:cs typeface="Arial" panose="020B0604020202020204" pitchFamily="34" charset="0"/>
              </a:rPr>
              <a:t>But the word of the Lord </a:t>
            </a:r>
            <a:r>
              <a:rPr lang="en-US" sz="1400" b="0" dirty="0" err="1">
                <a:latin typeface="Arial" panose="020B0604020202020204" pitchFamily="34" charset="0"/>
                <a:cs typeface="Arial" panose="020B0604020202020204" pitchFamily="34" charset="0"/>
              </a:rPr>
              <a:t>endureth</a:t>
            </a:r>
            <a:r>
              <a:rPr lang="en-US" sz="1400" b="0" dirty="0">
                <a:latin typeface="Arial" panose="020B0604020202020204" pitchFamily="34" charset="0"/>
                <a:cs typeface="Arial" panose="020B0604020202020204" pitchFamily="34" charset="0"/>
              </a:rPr>
              <a:t> for ever. </a:t>
            </a:r>
            <a:r>
              <a:rPr lang="en-US" sz="1400" b="1" dirty="0">
                <a:latin typeface="Arial" panose="020B0604020202020204" pitchFamily="34" charset="0"/>
                <a:cs typeface="Arial" panose="020B0604020202020204" pitchFamily="34" charset="0"/>
              </a:rPr>
              <a:t>And this is the word which by the gospel is preached unto you.</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John 10:27-29 KJV 27 </a:t>
            </a:r>
            <a:r>
              <a:rPr lang="en-US" sz="1400" b="0" dirty="0">
                <a:latin typeface="Arial" panose="020B0604020202020204" pitchFamily="34" charset="0"/>
                <a:cs typeface="Arial" panose="020B0604020202020204" pitchFamily="34" charset="0"/>
              </a:rPr>
              <a:t>My sheep hear my voice, </a:t>
            </a:r>
            <a:r>
              <a:rPr lang="en-US" sz="1400" b="1" dirty="0">
                <a:latin typeface="Arial" panose="020B0604020202020204" pitchFamily="34" charset="0"/>
                <a:cs typeface="Arial" panose="020B0604020202020204" pitchFamily="34" charset="0"/>
              </a:rPr>
              <a:t>and I know them</a:t>
            </a:r>
            <a:r>
              <a:rPr lang="en-US" sz="1400" b="0" dirty="0">
                <a:latin typeface="Arial" panose="020B0604020202020204" pitchFamily="34" charset="0"/>
                <a:cs typeface="Arial" panose="020B0604020202020204" pitchFamily="34" charset="0"/>
              </a:rPr>
              <a:t>, and they follow me: </a:t>
            </a:r>
            <a:r>
              <a:rPr lang="en-US" sz="1400" b="1" dirty="0">
                <a:latin typeface="Arial" panose="020B0604020202020204" pitchFamily="34" charset="0"/>
                <a:cs typeface="Arial" panose="020B0604020202020204" pitchFamily="34" charset="0"/>
              </a:rPr>
              <a:t>28</a:t>
            </a:r>
            <a:r>
              <a:rPr lang="en-US" sz="1400" b="0" dirty="0">
                <a:latin typeface="Arial" panose="020B0604020202020204" pitchFamily="34" charset="0"/>
                <a:cs typeface="Arial" panose="020B0604020202020204" pitchFamily="34" charset="0"/>
              </a:rPr>
              <a:t> And I give unto them eternal life; and they shall never perish, neither shall any man pluck them out of my hand. </a:t>
            </a:r>
            <a:r>
              <a:rPr lang="en-US" sz="1400" b="1" dirty="0">
                <a:latin typeface="Arial" panose="020B0604020202020204" pitchFamily="34" charset="0"/>
                <a:cs typeface="Arial" panose="020B0604020202020204" pitchFamily="34" charset="0"/>
              </a:rPr>
              <a:t>29</a:t>
            </a:r>
            <a:r>
              <a:rPr lang="en-US" sz="1400" b="0" dirty="0">
                <a:latin typeface="Arial" panose="020B0604020202020204" pitchFamily="34" charset="0"/>
                <a:cs typeface="Arial" panose="020B0604020202020204" pitchFamily="34" charset="0"/>
              </a:rPr>
              <a:t> My Father, which gave them me, is greater than all; and no man is able to pluck them out of my Father's hand.</a:t>
            </a:r>
          </a:p>
        </p:txBody>
      </p:sp>
      <p:sp>
        <p:nvSpPr>
          <p:cNvPr id="4" name="Slide Number Placeholder 3"/>
          <p:cNvSpPr>
            <a:spLocks noGrp="1"/>
          </p:cNvSpPr>
          <p:nvPr>
            <p:ph type="sldNum" sz="quarter" idx="5"/>
          </p:nvPr>
        </p:nvSpPr>
        <p:spPr/>
        <p:txBody>
          <a:bodyPr/>
          <a:lstStyle/>
          <a:p>
            <a:fld id="{CC5C198C-F94F-45D5-B9E3-B6FFB8BCAC79}" type="slidenum">
              <a:rPr lang="en-US" smtClean="0"/>
              <a:t>8</a:t>
            </a:fld>
            <a:endParaRPr lang="en-US" dirty="0"/>
          </a:p>
        </p:txBody>
      </p:sp>
      <p:sp>
        <p:nvSpPr>
          <p:cNvPr id="5" name="Date Placeholder 4">
            <a:extLst>
              <a:ext uri="{FF2B5EF4-FFF2-40B4-BE49-F238E27FC236}">
                <a16:creationId xmlns:a16="http://schemas.microsoft.com/office/drawing/2014/main" id="{5B2F3EFC-BCCA-5B90-ED52-2073C5E02B59}"/>
              </a:ext>
            </a:extLst>
          </p:cNvPr>
          <p:cNvSpPr>
            <a:spLocks noGrp="1"/>
          </p:cNvSpPr>
          <p:nvPr>
            <p:ph type="dt" idx="1"/>
          </p:nvPr>
        </p:nvSpPr>
        <p:spPr/>
        <p:txBody>
          <a:bodyPr/>
          <a:lstStyle/>
          <a:p>
            <a:r>
              <a:rPr lang="en-US"/>
              <a:t>8/6/2023 PM</a:t>
            </a:r>
            <a:endParaRPr lang="en-US" dirty="0"/>
          </a:p>
        </p:txBody>
      </p:sp>
    </p:spTree>
    <p:extLst>
      <p:ext uri="{BB962C8B-B14F-4D97-AF65-F5344CB8AC3E}">
        <p14:creationId xmlns:p14="http://schemas.microsoft.com/office/powerpoint/2010/main" val="15752344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1" y="3481388"/>
            <a:ext cx="7313507" cy="6119812"/>
          </a:xfrm>
        </p:spPr>
        <p:txBody>
          <a:bodyPr/>
          <a:lstStyle/>
          <a:p>
            <a:r>
              <a:rPr lang="en-US" sz="1400" b="1" dirty="0">
                <a:latin typeface="Arial" panose="020B0604020202020204" pitchFamily="34" charset="0"/>
                <a:cs typeface="Arial" panose="020B0604020202020204" pitchFamily="34" charset="0"/>
              </a:rPr>
              <a:t>2 Timothy 2:20 KJV 20</a:t>
            </a:r>
            <a:r>
              <a:rPr lang="en-US" sz="1400" b="0" dirty="0">
                <a:latin typeface="Arial" panose="020B0604020202020204" pitchFamily="34" charset="0"/>
                <a:cs typeface="Arial" panose="020B0604020202020204" pitchFamily="34" charset="0"/>
              </a:rPr>
              <a:t> But in </a:t>
            </a:r>
            <a:r>
              <a:rPr lang="en-US" sz="1400" b="1" dirty="0">
                <a:latin typeface="Arial" panose="020B0604020202020204" pitchFamily="34" charset="0"/>
                <a:cs typeface="Arial" panose="020B0604020202020204" pitchFamily="34" charset="0"/>
              </a:rPr>
              <a:t>a great house </a:t>
            </a:r>
            <a:r>
              <a:rPr lang="en-US" sz="1400" b="0" dirty="0">
                <a:latin typeface="Arial" panose="020B0604020202020204" pitchFamily="34" charset="0"/>
                <a:cs typeface="Arial" panose="020B0604020202020204" pitchFamily="34" charset="0"/>
              </a:rPr>
              <a:t>there are not only vessels of gold and of silver, but also of wood and of earth; </a:t>
            </a:r>
            <a:r>
              <a:rPr lang="en-US" sz="1400" b="1" dirty="0">
                <a:latin typeface="Arial" panose="020B0604020202020204" pitchFamily="34" charset="0"/>
                <a:cs typeface="Arial" panose="020B0604020202020204" pitchFamily="34" charset="0"/>
              </a:rPr>
              <a:t>and some to </a:t>
            </a:r>
            <a:r>
              <a:rPr lang="en-US" sz="1400" b="1" dirty="0" err="1">
                <a:latin typeface="Arial" panose="020B0604020202020204" pitchFamily="34" charset="0"/>
                <a:cs typeface="Arial" panose="020B0604020202020204" pitchFamily="34" charset="0"/>
              </a:rPr>
              <a:t>honour</a:t>
            </a:r>
            <a:r>
              <a:rPr lang="en-US" sz="1400" b="1" dirty="0">
                <a:latin typeface="Arial" panose="020B0604020202020204" pitchFamily="34" charset="0"/>
                <a:cs typeface="Arial" panose="020B0604020202020204" pitchFamily="34" charset="0"/>
              </a:rPr>
              <a:t>, and some to </a:t>
            </a:r>
            <a:r>
              <a:rPr lang="en-US" sz="1400" b="1" dirty="0" err="1">
                <a:latin typeface="Arial" panose="020B0604020202020204" pitchFamily="34" charset="0"/>
                <a:cs typeface="Arial" panose="020B0604020202020204" pitchFamily="34" charset="0"/>
              </a:rPr>
              <a:t>dishonour</a:t>
            </a:r>
            <a:r>
              <a:rPr lang="en-US" sz="1400" b="1" dirty="0">
                <a:latin typeface="Arial" panose="020B0604020202020204" pitchFamily="34" charset="0"/>
                <a:cs typeface="Arial" panose="020B0604020202020204" pitchFamily="34" charset="0"/>
              </a:rPr>
              <a:t>.</a:t>
            </a:r>
          </a:p>
          <a:p>
            <a:r>
              <a:rPr lang="en-US" sz="1400" b="1" dirty="0">
                <a:latin typeface="Arial" panose="020B0604020202020204" pitchFamily="34" charset="0"/>
                <a:cs typeface="Arial" panose="020B0604020202020204" pitchFamily="34" charset="0"/>
              </a:rPr>
              <a:t>2 Timothy 2:20 NKJV 20 </a:t>
            </a:r>
            <a:r>
              <a:rPr lang="en-US" sz="1400" b="0" dirty="0">
                <a:latin typeface="Arial" panose="020B0604020202020204" pitchFamily="34" charset="0"/>
                <a:cs typeface="Arial" panose="020B0604020202020204" pitchFamily="34" charset="0"/>
              </a:rPr>
              <a:t>But in </a:t>
            </a:r>
            <a:r>
              <a:rPr lang="en-US" sz="1400" b="1" dirty="0">
                <a:latin typeface="Arial" panose="020B0604020202020204" pitchFamily="34" charset="0"/>
                <a:cs typeface="Arial" panose="020B0604020202020204" pitchFamily="34" charset="0"/>
              </a:rPr>
              <a:t>a great house </a:t>
            </a:r>
            <a:r>
              <a:rPr lang="en-US" sz="1400" b="0" dirty="0">
                <a:latin typeface="Arial" panose="020B0604020202020204" pitchFamily="34" charset="0"/>
                <a:cs typeface="Arial" panose="020B0604020202020204" pitchFamily="34" charset="0"/>
              </a:rPr>
              <a:t>there are not only vessels of gold and silver, but also of wood and clay</a:t>
            </a:r>
            <a:r>
              <a:rPr lang="en-US" sz="1400" b="1" dirty="0">
                <a:latin typeface="Arial" panose="020B0604020202020204" pitchFamily="34" charset="0"/>
                <a:cs typeface="Arial" panose="020B0604020202020204" pitchFamily="34" charset="0"/>
              </a:rPr>
              <a:t>, some for honor and some for dishonor.</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1 Corinthians 3:11-14 NKJV 11 </a:t>
            </a:r>
            <a:r>
              <a:rPr lang="en-US" sz="1400" b="0" dirty="0">
                <a:latin typeface="Arial" panose="020B0604020202020204" pitchFamily="34" charset="0"/>
                <a:cs typeface="Arial" panose="020B0604020202020204" pitchFamily="34" charset="0"/>
              </a:rPr>
              <a:t>For no other foundation can anyone lay than that which is laid, which is Jesus Christ. </a:t>
            </a:r>
            <a:r>
              <a:rPr lang="en-US" sz="1400" b="1" dirty="0">
                <a:latin typeface="Arial" panose="020B0604020202020204" pitchFamily="34" charset="0"/>
                <a:cs typeface="Arial" panose="020B0604020202020204" pitchFamily="34" charset="0"/>
              </a:rPr>
              <a:t>12</a:t>
            </a:r>
            <a:r>
              <a:rPr lang="en-US" sz="1400" b="0" dirty="0">
                <a:latin typeface="Arial" panose="020B0604020202020204" pitchFamily="34" charset="0"/>
                <a:cs typeface="Arial" panose="020B0604020202020204" pitchFamily="34" charset="0"/>
              </a:rPr>
              <a:t> Now if anyone builds on this foundation with gold, silver, precious stones, wood, hay, straw, </a:t>
            </a:r>
            <a:r>
              <a:rPr lang="en-US" sz="1400" b="1" dirty="0">
                <a:latin typeface="Arial" panose="020B0604020202020204" pitchFamily="34" charset="0"/>
                <a:cs typeface="Arial" panose="020B0604020202020204" pitchFamily="34" charset="0"/>
              </a:rPr>
              <a:t>13</a:t>
            </a:r>
            <a:r>
              <a:rPr lang="en-US" sz="1400" b="0" dirty="0">
                <a:latin typeface="Arial" panose="020B0604020202020204" pitchFamily="34" charset="0"/>
                <a:cs typeface="Arial" panose="020B0604020202020204" pitchFamily="34" charset="0"/>
              </a:rPr>
              <a:t> each one's work will become clear; for the Day will declare it, because it will be revealed by fire; and the fire will test each one's work, of what sort it is. </a:t>
            </a:r>
            <a:r>
              <a:rPr lang="en-US" sz="1400" b="1" dirty="0">
                <a:latin typeface="Arial" panose="020B0604020202020204" pitchFamily="34" charset="0"/>
                <a:cs typeface="Arial" panose="020B0604020202020204" pitchFamily="34" charset="0"/>
              </a:rPr>
              <a:t>14</a:t>
            </a:r>
            <a:r>
              <a:rPr lang="en-US" sz="1400" b="0" dirty="0">
                <a:latin typeface="Arial" panose="020B0604020202020204" pitchFamily="34" charset="0"/>
                <a:cs typeface="Arial" panose="020B0604020202020204" pitchFamily="34" charset="0"/>
              </a:rPr>
              <a:t> If anyone's work which he has built on it endures, he will receive a reward.</a:t>
            </a:r>
          </a:p>
        </p:txBody>
      </p:sp>
      <p:sp>
        <p:nvSpPr>
          <p:cNvPr id="4" name="Slide Number Placeholder 3"/>
          <p:cNvSpPr>
            <a:spLocks noGrp="1"/>
          </p:cNvSpPr>
          <p:nvPr>
            <p:ph type="sldNum" sz="quarter" idx="5"/>
          </p:nvPr>
        </p:nvSpPr>
        <p:spPr/>
        <p:txBody>
          <a:bodyPr/>
          <a:lstStyle/>
          <a:p>
            <a:fld id="{CC5C198C-F94F-45D5-B9E3-B6FFB8BCAC79}" type="slidenum">
              <a:rPr lang="en-US" smtClean="0"/>
              <a:t>9</a:t>
            </a:fld>
            <a:endParaRPr lang="en-US" dirty="0"/>
          </a:p>
        </p:txBody>
      </p:sp>
      <p:sp>
        <p:nvSpPr>
          <p:cNvPr id="5" name="Date Placeholder 4">
            <a:extLst>
              <a:ext uri="{FF2B5EF4-FFF2-40B4-BE49-F238E27FC236}">
                <a16:creationId xmlns:a16="http://schemas.microsoft.com/office/drawing/2014/main" id="{B784074C-0CAB-29BF-D01B-B401443ADBA7}"/>
              </a:ext>
            </a:extLst>
          </p:cNvPr>
          <p:cNvSpPr>
            <a:spLocks noGrp="1"/>
          </p:cNvSpPr>
          <p:nvPr>
            <p:ph type="dt" idx="1"/>
          </p:nvPr>
        </p:nvSpPr>
        <p:spPr/>
        <p:txBody>
          <a:bodyPr/>
          <a:lstStyle/>
          <a:p>
            <a:r>
              <a:rPr lang="en-US"/>
              <a:t>8/6/2023 PM</a:t>
            </a:r>
            <a:endParaRPr lang="en-US" dirty="0"/>
          </a:p>
        </p:txBody>
      </p:sp>
    </p:spTree>
    <p:extLst>
      <p:ext uri="{BB962C8B-B14F-4D97-AF65-F5344CB8AC3E}">
        <p14:creationId xmlns:p14="http://schemas.microsoft.com/office/powerpoint/2010/main" val="3690585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AE96E83-048C-4132-9ABC-E5A0C22DA94E}"/>
              </a:ext>
              <a:ext uri="{C183D7F6-B498-43B3-948B-1728B52AA6E4}">
                <adec:decorative xmlns:adec="http://schemas.microsoft.com/office/drawing/2017/decorative" val="1"/>
              </a:ext>
            </a:extLst>
          </p:cNvPr>
          <p:cNvSpPr/>
          <p:nvPr userDrawn="1"/>
        </p:nvSpPr>
        <p:spPr>
          <a:xfrm>
            <a:off x="1143"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useBgFill="1">
        <p:nvSpPr>
          <p:cNvPr id="11" name="Rectangle 10">
            <a:extLst>
              <a:ext uri="{FF2B5EF4-FFF2-40B4-BE49-F238E27FC236}">
                <a16:creationId xmlns:a16="http://schemas.microsoft.com/office/drawing/2014/main" id="{3E498F49-BE12-4A88-909F-4B988B236ED7}"/>
              </a:ext>
              <a:ext uri="{C183D7F6-B498-43B3-948B-1728B52AA6E4}">
                <adec:decorative xmlns:adec="http://schemas.microsoft.com/office/drawing/2017/decorative" val="1"/>
              </a:ext>
            </a:extLst>
          </p:cNvPr>
          <p:cNvSpPr/>
          <p:nvPr userDrawn="1"/>
        </p:nvSpPr>
        <p:spPr>
          <a:xfrm>
            <a:off x="1143" y="0"/>
            <a:ext cx="9141714" cy="6858000"/>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useBgFill="1">
        <p:nvSpPr>
          <p:cNvPr id="13" name="Rectangle 12">
            <a:extLst>
              <a:ext uri="{FF2B5EF4-FFF2-40B4-BE49-F238E27FC236}">
                <a16:creationId xmlns:a16="http://schemas.microsoft.com/office/drawing/2014/main" id="{B60267AE-9C0D-4634-B312-C6DD54710776}"/>
              </a:ext>
              <a:ext uri="{C183D7F6-B498-43B3-948B-1728B52AA6E4}">
                <adec:decorative xmlns:adec="http://schemas.microsoft.com/office/drawing/2017/decorative" val="1"/>
              </a:ext>
            </a:extLst>
          </p:cNvPr>
          <p:cNvSpPr/>
          <p:nvPr userDrawn="1"/>
        </p:nvSpPr>
        <p:spPr>
          <a:xfrm>
            <a:off x="4080753" y="640080"/>
            <a:ext cx="4583689" cy="55778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2" name="Title 1">
            <a:extLst>
              <a:ext uri="{FF2B5EF4-FFF2-40B4-BE49-F238E27FC236}">
                <a16:creationId xmlns:a16="http://schemas.microsoft.com/office/drawing/2014/main" id="{04BECD51-9119-4996-B4FC-2AD4321646BC}"/>
              </a:ext>
            </a:extLst>
          </p:cNvPr>
          <p:cNvSpPr>
            <a:spLocks noGrp="1"/>
          </p:cNvSpPr>
          <p:nvPr>
            <p:ph type="title" hasCustomPrompt="1"/>
          </p:nvPr>
        </p:nvSpPr>
        <p:spPr>
          <a:xfrm>
            <a:off x="4453195" y="1328058"/>
            <a:ext cx="3822473" cy="3378338"/>
          </a:xfrm>
        </p:spPr>
        <p:txBody>
          <a:bodyPr anchor="b">
            <a:normAutofit/>
          </a:bodyPr>
          <a:lstStyle>
            <a:lvl1pPr>
              <a:defRPr sz="4050" baseline="0"/>
            </a:lvl1pPr>
          </a:lstStyle>
          <a:p>
            <a:r>
              <a:rPr lang="en-US" dirty="0"/>
              <a:t>Click to add title</a:t>
            </a:r>
          </a:p>
        </p:txBody>
      </p:sp>
      <p:sp>
        <p:nvSpPr>
          <p:cNvPr id="20" name="Picture Placeholder 18">
            <a:extLst>
              <a:ext uri="{FF2B5EF4-FFF2-40B4-BE49-F238E27FC236}">
                <a16:creationId xmlns:a16="http://schemas.microsoft.com/office/drawing/2014/main" id="{956F6DB6-D6E1-4A50-9114-8601DF942196}"/>
              </a:ext>
            </a:extLst>
          </p:cNvPr>
          <p:cNvSpPr>
            <a:spLocks noGrp="1"/>
          </p:cNvSpPr>
          <p:nvPr>
            <p:ph type="pic" sz="quarter" idx="13" hasCustomPrompt="1"/>
          </p:nvPr>
        </p:nvSpPr>
        <p:spPr>
          <a:xfrm>
            <a:off x="479822" y="635001"/>
            <a:ext cx="3600450" cy="5578475"/>
          </a:xfrm>
        </p:spPr>
        <p:txBody>
          <a:bodyPr/>
          <a:lstStyle>
            <a:lvl1pPr algn="ctr">
              <a:defRPr/>
            </a:lvl1pPr>
          </a:lstStyle>
          <a:p>
            <a:r>
              <a:rPr lang="en-US" dirty="0"/>
              <a:t>Click to add photo</a:t>
            </a:r>
          </a:p>
        </p:txBody>
      </p:sp>
      <p:sp>
        <p:nvSpPr>
          <p:cNvPr id="26" name="Text Placeholder 24">
            <a:extLst>
              <a:ext uri="{FF2B5EF4-FFF2-40B4-BE49-F238E27FC236}">
                <a16:creationId xmlns:a16="http://schemas.microsoft.com/office/drawing/2014/main" id="{5381B5BB-CEA3-436C-8A43-C3C4889F11C4}"/>
              </a:ext>
            </a:extLst>
          </p:cNvPr>
          <p:cNvSpPr>
            <a:spLocks noGrp="1"/>
          </p:cNvSpPr>
          <p:nvPr>
            <p:ph type="body" sz="quarter" idx="15" hasCustomPrompt="1"/>
          </p:nvPr>
        </p:nvSpPr>
        <p:spPr>
          <a:xfrm>
            <a:off x="4461360" y="4668046"/>
            <a:ext cx="3822473" cy="1000125"/>
          </a:xfrm>
        </p:spPr>
        <p:txBody>
          <a:bodyPr>
            <a:noAutofit/>
          </a:bodyPr>
          <a:lstStyle>
            <a:lvl1pPr>
              <a:defRPr sz="1800" b="0" cap="all" spc="450" baseline="0"/>
            </a:lvl1pPr>
          </a:lstStyle>
          <a:p>
            <a:pPr lvl="0"/>
            <a:r>
              <a:rPr lang="en-US" dirty="0"/>
              <a:t>Click to add subtitle</a:t>
            </a:r>
          </a:p>
        </p:txBody>
      </p:sp>
    </p:spTree>
    <p:extLst>
      <p:ext uri="{BB962C8B-B14F-4D97-AF65-F5344CB8AC3E}">
        <p14:creationId xmlns:p14="http://schemas.microsoft.com/office/powerpoint/2010/main" val="38514438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Content 2 Colum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8B16675-8FAE-4CCE-870E-B08D5FEC094C}"/>
              </a:ext>
              <a:ext uri="{C183D7F6-B498-43B3-948B-1728B52AA6E4}">
                <adec:decorative xmlns:adec="http://schemas.microsoft.com/office/drawing/2017/decorative" val="1"/>
              </a:ext>
            </a:extLst>
          </p:cNvPr>
          <p:cNvSpPr/>
          <p:nvPr userDrawn="1"/>
        </p:nvSpPr>
        <p:spPr>
          <a:xfrm>
            <a:off x="0" y="914400"/>
            <a:ext cx="9144000" cy="5305425"/>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10" name="Rectangle 9">
            <a:extLst>
              <a:ext uri="{FF2B5EF4-FFF2-40B4-BE49-F238E27FC236}">
                <a16:creationId xmlns:a16="http://schemas.microsoft.com/office/drawing/2014/main" id="{F2B58518-7725-4310-9D89-9253D668F98E}"/>
              </a:ext>
              <a:ext uri="{C183D7F6-B498-43B3-948B-1728B52AA6E4}">
                <adec:decorative xmlns:adec="http://schemas.microsoft.com/office/drawing/2017/decorative" val="1"/>
              </a:ext>
            </a:extLst>
          </p:cNvPr>
          <p:cNvSpPr/>
          <p:nvPr userDrawn="1"/>
        </p:nvSpPr>
        <p:spPr>
          <a:xfrm>
            <a:off x="0" y="0"/>
            <a:ext cx="9144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11" name="Title 1">
            <a:extLst>
              <a:ext uri="{FF2B5EF4-FFF2-40B4-BE49-F238E27FC236}">
                <a16:creationId xmlns:a16="http://schemas.microsoft.com/office/drawing/2014/main" id="{4955907E-5B49-47DA-BB56-B83884842AF5}"/>
              </a:ext>
            </a:extLst>
          </p:cNvPr>
          <p:cNvSpPr>
            <a:spLocks noGrp="1"/>
          </p:cNvSpPr>
          <p:nvPr>
            <p:ph type="title"/>
          </p:nvPr>
        </p:nvSpPr>
        <p:spPr>
          <a:xfrm>
            <a:off x="404784" y="222437"/>
            <a:ext cx="3793657" cy="673405"/>
          </a:xfrm>
        </p:spPr>
        <p:txBody>
          <a:bodyPr>
            <a:normAutofit/>
          </a:bodyPr>
          <a:lstStyle>
            <a:lvl1pPr>
              <a:defRPr spc="113" baseline="0">
                <a:solidFill>
                  <a:schemeClr val="bg1"/>
                </a:solidFill>
              </a:defRPr>
            </a:lvl1pPr>
          </a:lstStyle>
          <a:p>
            <a:pPr>
              <a:lnSpc>
                <a:spcPct val="120000"/>
              </a:lnSpc>
            </a:pPr>
            <a:r>
              <a:rPr lang="en-US"/>
              <a:t>Click to edit Master title style</a:t>
            </a:r>
            <a:endParaRPr lang="en-US" dirty="0"/>
          </a:p>
        </p:txBody>
      </p:sp>
      <p:sp>
        <p:nvSpPr>
          <p:cNvPr id="18" name="Content Placeholder 2">
            <a:extLst>
              <a:ext uri="{FF2B5EF4-FFF2-40B4-BE49-F238E27FC236}">
                <a16:creationId xmlns:a16="http://schemas.microsoft.com/office/drawing/2014/main" id="{451961C9-4342-4735-9F69-30FC4EE60D8C}"/>
              </a:ext>
            </a:extLst>
          </p:cNvPr>
          <p:cNvSpPr>
            <a:spLocks noGrp="1"/>
          </p:cNvSpPr>
          <p:nvPr>
            <p:ph idx="14" hasCustomPrompt="1"/>
          </p:nvPr>
        </p:nvSpPr>
        <p:spPr>
          <a:xfrm>
            <a:off x="758164" y="1481581"/>
            <a:ext cx="3545801" cy="465155"/>
          </a:xfrm>
        </p:spPr>
        <p:txBody>
          <a:bodyPr anchor="t">
            <a:noAutofit/>
          </a:bodyPr>
          <a:lstStyle>
            <a:lvl1pPr>
              <a:buFont typeface="Arial" panose="020B0604020202020204" pitchFamily="34" charset="0"/>
              <a:buNone/>
              <a:defRPr sz="1500" b="1" spc="113" baseline="0">
                <a:solidFill>
                  <a:schemeClr val="accent2">
                    <a:lumMod val="75000"/>
                  </a:schemeClr>
                </a:solidFill>
              </a:defRPr>
            </a:lvl1pPr>
          </a:lstStyle>
          <a:p>
            <a:r>
              <a:rPr lang="en-US" dirty="0"/>
              <a:t>Click to add subtitle</a:t>
            </a:r>
          </a:p>
        </p:txBody>
      </p:sp>
      <p:sp>
        <p:nvSpPr>
          <p:cNvPr id="16" name="Content Placeholder 2">
            <a:extLst>
              <a:ext uri="{FF2B5EF4-FFF2-40B4-BE49-F238E27FC236}">
                <a16:creationId xmlns:a16="http://schemas.microsoft.com/office/drawing/2014/main" id="{3A75FE27-57B7-4D26-BF6D-E63BF9CB1350}"/>
              </a:ext>
            </a:extLst>
          </p:cNvPr>
          <p:cNvSpPr>
            <a:spLocks noGrp="1"/>
          </p:cNvSpPr>
          <p:nvPr>
            <p:ph idx="1" hasCustomPrompt="1"/>
          </p:nvPr>
        </p:nvSpPr>
        <p:spPr>
          <a:xfrm>
            <a:off x="758164" y="2069955"/>
            <a:ext cx="3545801" cy="3873646"/>
          </a:xfrm>
        </p:spPr>
        <p:txBody>
          <a:bodyPr anchor="t">
            <a:normAutofit/>
          </a:bodyPr>
          <a:lstStyle>
            <a:lvl1pPr marL="214313" indent="-214313">
              <a:buFont typeface="Arial" panose="020B0604020202020204" pitchFamily="34" charset="0"/>
              <a:buChar char="•"/>
              <a:defRPr sz="1125" b="1" spc="113" baseline="0"/>
            </a:lvl1pPr>
          </a:lstStyle>
          <a:p>
            <a:r>
              <a:rPr lang="en-US" dirty="0"/>
              <a:t> Click to add text</a:t>
            </a:r>
          </a:p>
        </p:txBody>
      </p:sp>
      <p:sp>
        <p:nvSpPr>
          <p:cNvPr id="19" name="Content Placeholder 2">
            <a:extLst>
              <a:ext uri="{FF2B5EF4-FFF2-40B4-BE49-F238E27FC236}">
                <a16:creationId xmlns:a16="http://schemas.microsoft.com/office/drawing/2014/main" id="{9516EBD4-3BCF-4167-9401-08DF67EF59CC}"/>
              </a:ext>
            </a:extLst>
          </p:cNvPr>
          <p:cNvSpPr>
            <a:spLocks noGrp="1"/>
          </p:cNvSpPr>
          <p:nvPr>
            <p:ph idx="15" hasCustomPrompt="1"/>
          </p:nvPr>
        </p:nvSpPr>
        <p:spPr>
          <a:xfrm>
            <a:off x="4843462" y="1481580"/>
            <a:ext cx="3545801" cy="465155"/>
          </a:xfrm>
        </p:spPr>
        <p:txBody>
          <a:bodyPr anchor="t">
            <a:noAutofit/>
          </a:bodyPr>
          <a:lstStyle>
            <a:lvl1pPr>
              <a:buFont typeface="Arial" panose="020B0604020202020204" pitchFamily="34" charset="0"/>
              <a:buNone/>
              <a:defRPr sz="1500" b="1" spc="113" baseline="0">
                <a:solidFill>
                  <a:schemeClr val="accent2">
                    <a:lumMod val="75000"/>
                  </a:schemeClr>
                </a:solidFill>
              </a:defRPr>
            </a:lvl1pPr>
          </a:lstStyle>
          <a:p>
            <a:r>
              <a:rPr lang="en-US" dirty="0"/>
              <a:t>Click to add subtitle</a:t>
            </a:r>
          </a:p>
        </p:txBody>
      </p:sp>
      <p:sp>
        <p:nvSpPr>
          <p:cNvPr id="17" name="Content Placeholder 2">
            <a:extLst>
              <a:ext uri="{FF2B5EF4-FFF2-40B4-BE49-F238E27FC236}">
                <a16:creationId xmlns:a16="http://schemas.microsoft.com/office/drawing/2014/main" id="{85A32EF6-47B8-4B22-99CB-D1B4F6B4B62E}"/>
              </a:ext>
            </a:extLst>
          </p:cNvPr>
          <p:cNvSpPr>
            <a:spLocks noGrp="1"/>
          </p:cNvSpPr>
          <p:nvPr>
            <p:ph idx="13" hasCustomPrompt="1"/>
          </p:nvPr>
        </p:nvSpPr>
        <p:spPr>
          <a:xfrm>
            <a:off x="4843462" y="2069955"/>
            <a:ext cx="3545801" cy="3873646"/>
          </a:xfrm>
        </p:spPr>
        <p:txBody>
          <a:bodyPr anchor="t">
            <a:normAutofit/>
          </a:bodyPr>
          <a:lstStyle>
            <a:lvl1pPr marL="214313" indent="-214313">
              <a:buFont typeface="Arial" panose="020B0604020202020204" pitchFamily="34" charset="0"/>
              <a:buChar char="•"/>
              <a:defRPr sz="1125" b="1" spc="113" baseline="0"/>
            </a:lvl1pPr>
          </a:lstStyle>
          <a:p>
            <a:r>
              <a:rPr lang="en-US" dirty="0"/>
              <a:t> Click to add text</a:t>
            </a:r>
          </a:p>
        </p:txBody>
      </p:sp>
      <p:sp>
        <p:nvSpPr>
          <p:cNvPr id="13" name="Footer Placeholder 14">
            <a:extLst>
              <a:ext uri="{FF2B5EF4-FFF2-40B4-BE49-F238E27FC236}">
                <a16:creationId xmlns:a16="http://schemas.microsoft.com/office/drawing/2014/main" id="{8D02CE16-361C-4C84-A178-402C2D4AF9C0}"/>
              </a:ext>
            </a:extLst>
          </p:cNvPr>
          <p:cNvSpPr>
            <a:spLocks noGrp="1"/>
          </p:cNvSpPr>
          <p:nvPr>
            <p:ph type="ftr" sz="quarter" idx="11"/>
          </p:nvPr>
        </p:nvSpPr>
        <p:spPr>
          <a:xfrm>
            <a:off x="479560" y="6356351"/>
            <a:ext cx="4718331" cy="365125"/>
          </a:xfrm>
        </p:spPr>
        <p:txBody>
          <a:bodyPr/>
          <a:lstStyle>
            <a:lvl1pPr>
              <a:defRPr>
                <a:solidFill>
                  <a:schemeClr val="tx1"/>
                </a:solidFill>
                <a:effectLst/>
              </a:defRPr>
            </a:lvl1pPr>
          </a:lstStyle>
          <a:p>
            <a:r>
              <a:rPr lang="en-US" dirty="0"/>
              <a:t>Presentation title</a:t>
            </a:r>
          </a:p>
        </p:txBody>
      </p:sp>
      <p:sp>
        <p:nvSpPr>
          <p:cNvPr id="14" name="Date Placeholder 13">
            <a:extLst>
              <a:ext uri="{FF2B5EF4-FFF2-40B4-BE49-F238E27FC236}">
                <a16:creationId xmlns:a16="http://schemas.microsoft.com/office/drawing/2014/main" id="{42B21E92-5123-45B3-999F-EA0512A26ABC}"/>
              </a:ext>
            </a:extLst>
          </p:cNvPr>
          <p:cNvSpPr>
            <a:spLocks noGrp="1"/>
          </p:cNvSpPr>
          <p:nvPr>
            <p:ph type="dt" sz="half" idx="10"/>
          </p:nvPr>
        </p:nvSpPr>
        <p:spPr>
          <a:xfrm>
            <a:off x="5471804" y="6356351"/>
            <a:ext cx="2275372" cy="365125"/>
          </a:xfrm>
        </p:spPr>
        <p:txBody>
          <a:bodyPr/>
          <a:lstStyle/>
          <a:p>
            <a:pPr>
              <a:defRPr/>
            </a:pPr>
            <a:r>
              <a:rPr lang="en-US">
                <a:solidFill>
                  <a:srgbClr val="232323">
                    <a:lumMod val="90000"/>
                    <a:lumOff val="10000"/>
                  </a:srgbClr>
                </a:solidFill>
              </a:rPr>
              <a:t>20XX</a:t>
            </a:r>
            <a:endParaRPr lang="en-US" dirty="0">
              <a:solidFill>
                <a:srgbClr val="232323">
                  <a:lumMod val="90000"/>
                  <a:lumOff val="10000"/>
                </a:srgbClr>
              </a:solidFill>
            </a:endParaRPr>
          </a:p>
        </p:txBody>
      </p:sp>
      <p:sp>
        <p:nvSpPr>
          <p:cNvPr id="15" name="Slide Number Placeholder 15">
            <a:extLst>
              <a:ext uri="{FF2B5EF4-FFF2-40B4-BE49-F238E27FC236}">
                <a16:creationId xmlns:a16="http://schemas.microsoft.com/office/drawing/2014/main" id="{F5EF3406-552A-4C2E-A1B4-D3EAD5D1FF11}"/>
              </a:ext>
            </a:extLst>
          </p:cNvPr>
          <p:cNvSpPr>
            <a:spLocks noGrp="1"/>
          </p:cNvSpPr>
          <p:nvPr>
            <p:ph type="sldNum" sz="quarter" idx="12"/>
          </p:nvPr>
        </p:nvSpPr>
        <p:spPr>
          <a:xfrm>
            <a:off x="8030955" y="6356351"/>
            <a:ext cx="633487" cy="365125"/>
          </a:xfrm>
        </p:spPr>
        <p:txBody>
          <a:bodyPr/>
          <a:lstStyle/>
          <a:p>
            <a:pPr defTabSz="685800">
              <a:defRPr/>
            </a:pPr>
            <a:fld id="{E20EFF4B-E35B-4DE6-97A9-05E54E649A15}" type="slidenum">
              <a:rPr lang="en-US" smtClean="0">
                <a:solidFill>
                  <a:srgbClr val="232323">
                    <a:lumMod val="90000"/>
                    <a:lumOff val="10000"/>
                  </a:srgbClr>
                </a:solidFill>
              </a:rPr>
              <a:pPr defTabSz="685800">
                <a:defRPr/>
              </a:pPr>
              <a:t>‹#›</a:t>
            </a:fld>
            <a:endParaRPr lang="en-US" dirty="0">
              <a:solidFill>
                <a:srgbClr val="232323">
                  <a:lumMod val="90000"/>
                  <a:lumOff val="10000"/>
                </a:srgbClr>
              </a:solidFill>
            </a:endParaRPr>
          </a:p>
        </p:txBody>
      </p:sp>
    </p:spTree>
    <p:extLst>
      <p:ext uri="{BB962C8B-B14F-4D97-AF65-F5344CB8AC3E}">
        <p14:creationId xmlns:p14="http://schemas.microsoft.com/office/powerpoint/2010/main" val="16052240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ontent 3 Colum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B9BB029-1123-4E6E-8996-6F9666150A92}"/>
              </a:ext>
              <a:ext uri="{C183D7F6-B498-43B3-948B-1728B52AA6E4}">
                <adec:decorative xmlns:adec="http://schemas.microsoft.com/office/drawing/2017/decorative" val="1"/>
              </a:ext>
            </a:extLst>
          </p:cNvPr>
          <p:cNvSpPr/>
          <p:nvPr userDrawn="1"/>
        </p:nvSpPr>
        <p:spPr>
          <a:xfrm>
            <a:off x="0" y="914400"/>
            <a:ext cx="9144000" cy="5305425"/>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9" name="Rectangle 8">
            <a:extLst>
              <a:ext uri="{FF2B5EF4-FFF2-40B4-BE49-F238E27FC236}">
                <a16:creationId xmlns:a16="http://schemas.microsoft.com/office/drawing/2014/main" id="{992AA1BD-C769-474A-A258-6051FAABD231}"/>
              </a:ext>
              <a:ext uri="{C183D7F6-B498-43B3-948B-1728B52AA6E4}">
                <adec:decorative xmlns:adec="http://schemas.microsoft.com/office/drawing/2017/decorative" val="1"/>
              </a:ext>
            </a:extLst>
          </p:cNvPr>
          <p:cNvSpPr/>
          <p:nvPr userDrawn="1"/>
        </p:nvSpPr>
        <p:spPr>
          <a:xfrm>
            <a:off x="0" y="0"/>
            <a:ext cx="9144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10" name="Title 1">
            <a:extLst>
              <a:ext uri="{FF2B5EF4-FFF2-40B4-BE49-F238E27FC236}">
                <a16:creationId xmlns:a16="http://schemas.microsoft.com/office/drawing/2014/main" id="{EC21E751-E5D0-431E-BDB3-E8D22FCF7369}"/>
              </a:ext>
            </a:extLst>
          </p:cNvPr>
          <p:cNvSpPr>
            <a:spLocks noGrp="1"/>
          </p:cNvSpPr>
          <p:nvPr>
            <p:ph type="title"/>
          </p:nvPr>
        </p:nvSpPr>
        <p:spPr>
          <a:xfrm>
            <a:off x="404784" y="222437"/>
            <a:ext cx="3793657" cy="673405"/>
          </a:xfrm>
        </p:spPr>
        <p:txBody>
          <a:bodyPr>
            <a:normAutofit/>
          </a:bodyPr>
          <a:lstStyle>
            <a:lvl1pPr>
              <a:defRPr>
                <a:solidFill>
                  <a:schemeClr val="bg1"/>
                </a:solidFill>
              </a:defRPr>
            </a:lvl1pPr>
          </a:lstStyle>
          <a:p>
            <a:pPr>
              <a:lnSpc>
                <a:spcPct val="120000"/>
              </a:lnSpc>
            </a:pPr>
            <a:r>
              <a:rPr lang="en-US"/>
              <a:t>Click to edit Master title style</a:t>
            </a:r>
            <a:endParaRPr lang="en-US" dirty="0"/>
          </a:p>
        </p:txBody>
      </p:sp>
      <p:sp>
        <p:nvSpPr>
          <p:cNvPr id="19" name="Content Placeholder 2">
            <a:extLst>
              <a:ext uri="{FF2B5EF4-FFF2-40B4-BE49-F238E27FC236}">
                <a16:creationId xmlns:a16="http://schemas.microsoft.com/office/drawing/2014/main" id="{1307227E-0323-4608-B721-487D3010A5D3}"/>
              </a:ext>
            </a:extLst>
          </p:cNvPr>
          <p:cNvSpPr>
            <a:spLocks noGrp="1"/>
          </p:cNvSpPr>
          <p:nvPr>
            <p:ph idx="14" hasCustomPrompt="1"/>
          </p:nvPr>
        </p:nvSpPr>
        <p:spPr>
          <a:xfrm>
            <a:off x="486701" y="1472056"/>
            <a:ext cx="2639271" cy="465155"/>
          </a:xfrm>
        </p:spPr>
        <p:txBody>
          <a:bodyPr anchor="t">
            <a:noAutofit/>
          </a:bodyPr>
          <a:lstStyle>
            <a:lvl1pPr>
              <a:buFont typeface="Arial" panose="020B0604020202020204" pitchFamily="34" charset="0"/>
              <a:buNone/>
              <a:defRPr sz="1500" b="1">
                <a:solidFill>
                  <a:schemeClr val="accent2">
                    <a:lumMod val="75000"/>
                  </a:schemeClr>
                </a:solidFill>
              </a:defRPr>
            </a:lvl1pPr>
          </a:lstStyle>
          <a:p>
            <a:r>
              <a:rPr lang="en-US" dirty="0"/>
              <a:t>Click to add subtitle</a:t>
            </a:r>
          </a:p>
        </p:txBody>
      </p:sp>
      <p:sp>
        <p:nvSpPr>
          <p:cNvPr id="18" name="Content Placeholder 2">
            <a:extLst>
              <a:ext uri="{FF2B5EF4-FFF2-40B4-BE49-F238E27FC236}">
                <a16:creationId xmlns:a16="http://schemas.microsoft.com/office/drawing/2014/main" id="{1A073925-D167-4366-8AF4-3DBCD83A89DB}"/>
              </a:ext>
            </a:extLst>
          </p:cNvPr>
          <p:cNvSpPr>
            <a:spLocks noGrp="1"/>
          </p:cNvSpPr>
          <p:nvPr>
            <p:ph idx="1" hasCustomPrompt="1"/>
          </p:nvPr>
        </p:nvSpPr>
        <p:spPr>
          <a:xfrm>
            <a:off x="486701" y="2057605"/>
            <a:ext cx="2639271" cy="3885996"/>
          </a:xfrm>
        </p:spPr>
        <p:txBody>
          <a:bodyPr anchor="t">
            <a:normAutofit/>
          </a:bodyPr>
          <a:lstStyle>
            <a:lvl1pPr marL="214313" indent="-214313">
              <a:buFont typeface="Arial" panose="020B0604020202020204" pitchFamily="34" charset="0"/>
              <a:buChar char="•"/>
              <a:defRPr sz="1125" b="1" spc="113" baseline="0"/>
            </a:lvl1pPr>
          </a:lstStyle>
          <a:p>
            <a:r>
              <a:rPr lang="en-US" dirty="0"/>
              <a:t> Click to add text</a:t>
            </a:r>
          </a:p>
        </p:txBody>
      </p:sp>
      <p:sp>
        <p:nvSpPr>
          <p:cNvPr id="23" name="Content Placeholder 2">
            <a:extLst>
              <a:ext uri="{FF2B5EF4-FFF2-40B4-BE49-F238E27FC236}">
                <a16:creationId xmlns:a16="http://schemas.microsoft.com/office/drawing/2014/main" id="{9A778932-CE6D-42D3-9C40-80AD4D7F4671}"/>
              </a:ext>
            </a:extLst>
          </p:cNvPr>
          <p:cNvSpPr>
            <a:spLocks noGrp="1"/>
          </p:cNvSpPr>
          <p:nvPr>
            <p:ph idx="18" hasCustomPrompt="1"/>
          </p:nvPr>
        </p:nvSpPr>
        <p:spPr>
          <a:xfrm>
            <a:off x="3252365" y="1466407"/>
            <a:ext cx="2639271" cy="465155"/>
          </a:xfrm>
        </p:spPr>
        <p:txBody>
          <a:bodyPr anchor="t">
            <a:noAutofit/>
          </a:bodyPr>
          <a:lstStyle>
            <a:lvl1pPr>
              <a:buFont typeface="Arial" panose="020B0604020202020204" pitchFamily="34" charset="0"/>
              <a:buNone/>
              <a:defRPr sz="1500" b="1">
                <a:solidFill>
                  <a:schemeClr val="accent2">
                    <a:lumMod val="75000"/>
                  </a:schemeClr>
                </a:solidFill>
              </a:defRPr>
            </a:lvl1pPr>
          </a:lstStyle>
          <a:p>
            <a:r>
              <a:rPr lang="en-US" dirty="0"/>
              <a:t>Click to add subtitle</a:t>
            </a:r>
          </a:p>
        </p:txBody>
      </p:sp>
      <p:sp>
        <p:nvSpPr>
          <p:cNvPr id="22" name="Content Placeholder 2">
            <a:extLst>
              <a:ext uri="{FF2B5EF4-FFF2-40B4-BE49-F238E27FC236}">
                <a16:creationId xmlns:a16="http://schemas.microsoft.com/office/drawing/2014/main" id="{2FCF78AB-4697-4170-B73C-39E8D202A8F4}"/>
              </a:ext>
            </a:extLst>
          </p:cNvPr>
          <p:cNvSpPr>
            <a:spLocks noGrp="1"/>
          </p:cNvSpPr>
          <p:nvPr>
            <p:ph idx="17" hasCustomPrompt="1"/>
          </p:nvPr>
        </p:nvSpPr>
        <p:spPr>
          <a:xfrm>
            <a:off x="3252365" y="2057605"/>
            <a:ext cx="2639271" cy="3885996"/>
          </a:xfrm>
        </p:spPr>
        <p:txBody>
          <a:bodyPr anchor="t">
            <a:normAutofit/>
          </a:bodyPr>
          <a:lstStyle>
            <a:lvl1pPr marL="214313" indent="-214313">
              <a:buFont typeface="Arial" panose="020B0604020202020204" pitchFamily="34" charset="0"/>
              <a:buChar char="•"/>
              <a:defRPr sz="1125" b="1" spc="113" baseline="0"/>
            </a:lvl1pPr>
          </a:lstStyle>
          <a:p>
            <a:r>
              <a:rPr lang="en-US" dirty="0"/>
              <a:t> Click to add text</a:t>
            </a:r>
          </a:p>
        </p:txBody>
      </p:sp>
      <p:sp>
        <p:nvSpPr>
          <p:cNvPr id="21" name="Content Placeholder 2">
            <a:extLst>
              <a:ext uri="{FF2B5EF4-FFF2-40B4-BE49-F238E27FC236}">
                <a16:creationId xmlns:a16="http://schemas.microsoft.com/office/drawing/2014/main" id="{5BBD3120-B5E0-433B-BB1E-BCEFD93EEE5A}"/>
              </a:ext>
            </a:extLst>
          </p:cNvPr>
          <p:cNvSpPr>
            <a:spLocks noGrp="1"/>
          </p:cNvSpPr>
          <p:nvPr>
            <p:ph idx="16" hasCustomPrompt="1"/>
          </p:nvPr>
        </p:nvSpPr>
        <p:spPr>
          <a:xfrm>
            <a:off x="6018028" y="1472056"/>
            <a:ext cx="2639271" cy="465155"/>
          </a:xfrm>
        </p:spPr>
        <p:txBody>
          <a:bodyPr anchor="t">
            <a:noAutofit/>
          </a:bodyPr>
          <a:lstStyle>
            <a:lvl1pPr>
              <a:buFont typeface="Arial" panose="020B0604020202020204" pitchFamily="34" charset="0"/>
              <a:buNone/>
              <a:defRPr sz="1500" b="1">
                <a:solidFill>
                  <a:schemeClr val="accent2">
                    <a:lumMod val="75000"/>
                  </a:schemeClr>
                </a:solidFill>
              </a:defRPr>
            </a:lvl1pPr>
          </a:lstStyle>
          <a:p>
            <a:r>
              <a:rPr lang="en-US" dirty="0"/>
              <a:t>Click to add subtitle</a:t>
            </a:r>
          </a:p>
        </p:txBody>
      </p:sp>
      <p:sp>
        <p:nvSpPr>
          <p:cNvPr id="20" name="Content Placeholder 2">
            <a:extLst>
              <a:ext uri="{FF2B5EF4-FFF2-40B4-BE49-F238E27FC236}">
                <a16:creationId xmlns:a16="http://schemas.microsoft.com/office/drawing/2014/main" id="{E8EBEB77-9309-408B-BF35-68D07856A90F}"/>
              </a:ext>
            </a:extLst>
          </p:cNvPr>
          <p:cNvSpPr>
            <a:spLocks noGrp="1"/>
          </p:cNvSpPr>
          <p:nvPr>
            <p:ph idx="15" hasCustomPrompt="1"/>
          </p:nvPr>
        </p:nvSpPr>
        <p:spPr>
          <a:xfrm>
            <a:off x="6018028" y="2057605"/>
            <a:ext cx="2639271" cy="3885996"/>
          </a:xfrm>
        </p:spPr>
        <p:txBody>
          <a:bodyPr anchor="t">
            <a:normAutofit/>
          </a:bodyPr>
          <a:lstStyle>
            <a:lvl1pPr marL="214313" indent="-214313">
              <a:buFont typeface="Arial" panose="020B0604020202020204" pitchFamily="34" charset="0"/>
              <a:buChar char="•"/>
              <a:defRPr sz="1125" b="1" spc="113" baseline="0"/>
            </a:lvl1pPr>
          </a:lstStyle>
          <a:p>
            <a:r>
              <a:rPr lang="en-US" dirty="0"/>
              <a:t> Click to add text</a:t>
            </a:r>
          </a:p>
        </p:txBody>
      </p:sp>
      <p:sp>
        <p:nvSpPr>
          <p:cNvPr id="11" name="Footer Placeholder 14">
            <a:extLst>
              <a:ext uri="{FF2B5EF4-FFF2-40B4-BE49-F238E27FC236}">
                <a16:creationId xmlns:a16="http://schemas.microsoft.com/office/drawing/2014/main" id="{7B260FE5-7B07-4149-85C7-9CD9D4E7016C}"/>
              </a:ext>
            </a:extLst>
          </p:cNvPr>
          <p:cNvSpPr>
            <a:spLocks noGrp="1"/>
          </p:cNvSpPr>
          <p:nvPr>
            <p:ph type="ftr" sz="quarter" idx="11"/>
          </p:nvPr>
        </p:nvSpPr>
        <p:spPr>
          <a:xfrm>
            <a:off x="479560" y="6356351"/>
            <a:ext cx="4718331" cy="365125"/>
          </a:xfrm>
        </p:spPr>
        <p:txBody>
          <a:bodyPr/>
          <a:lstStyle>
            <a:lvl1pPr>
              <a:defRPr>
                <a:solidFill>
                  <a:schemeClr val="tx1"/>
                </a:solidFill>
                <a:effectLst/>
              </a:defRPr>
            </a:lvl1pPr>
          </a:lstStyle>
          <a:p>
            <a:r>
              <a:rPr lang="en-US" dirty="0"/>
              <a:t>Presentation title</a:t>
            </a:r>
          </a:p>
        </p:txBody>
      </p:sp>
      <p:sp>
        <p:nvSpPr>
          <p:cNvPr id="12" name="Date Placeholder 13">
            <a:extLst>
              <a:ext uri="{FF2B5EF4-FFF2-40B4-BE49-F238E27FC236}">
                <a16:creationId xmlns:a16="http://schemas.microsoft.com/office/drawing/2014/main" id="{217A5FBA-27B4-461A-BE9C-34E1390DE85B}"/>
              </a:ext>
            </a:extLst>
          </p:cNvPr>
          <p:cNvSpPr>
            <a:spLocks noGrp="1"/>
          </p:cNvSpPr>
          <p:nvPr>
            <p:ph type="dt" sz="half" idx="10"/>
          </p:nvPr>
        </p:nvSpPr>
        <p:spPr>
          <a:xfrm>
            <a:off x="5471804" y="6356351"/>
            <a:ext cx="2275372" cy="365125"/>
          </a:xfrm>
        </p:spPr>
        <p:txBody>
          <a:bodyPr/>
          <a:lstStyle/>
          <a:p>
            <a:pPr>
              <a:defRPr/>
            </a:pPr>
            <a:r>
              <a:rPr lang="en-US">
                <a:solidFill>
                  <a:srgbClr val="232323">
                    <a:lumMod val="90000"/>
                    <a:lumOff val="10000"/>
                  </a:srgbClr>
                </a:solidFill>
              </a:rPr>
              <a:t>20XX</a:t>
            </a:r>
            <a:endParaRPr lang="en-US" dirty="0">
              <a:solidFill>
                <a:srgbClr val="232323">
                  <a:lumMod val="90000"/>
                  <a:lumOff val="10000"/>
                </a:srgbClr>
              </a:solidFill>
            </a:endParaRPr>
          </a:p>
        </p:txBody>
      </p:sp>
      <p:sp>
        <p:nvSpPr>
          <p:cNvPr id="13" name="Slide Number Placeholder 15">
            <a:extLst>
              <a:ext uri="{FF2B5EF4-FFF2-40B4-BE49-F238E27FC236}">
                <a16:creationId xmlns:a16="http://schemas.microsoft.com/office/drawing/2014/main" id="{DDC42D1B-76B7-44EC-B6FD-6D0C6565A240}"/>
              </a:ext>
            </a:extLst>
          </p:cNvPr>
          <p:cNvSpPr>
            <a:spLocks noGrp="1"/>
          </p:cNvSpPr>
          <p:nvPr>
            <p:ph type="sldNum" sz="quarter" idx="12"/>
          </p:nvPr>
        </p:nvSpPr>
        <p:spPr>
          <a:xfrm>
            <a:off x="8030955" y="6356351"/>
            <a:ext cx="633487" cy="365125"/>
          </a:xfrm>
        </p:spPr>
        <p:txBody>
          <a:bodyPr/>
          <a:lstStyle/>
          <a:p>
            <a:pPr defTabSz="685800">
              <a:defRPr/>
            </a:pPr>
            <a:fld id="{E20EFF4B-E35B-4DE6-97A9-05E54E649A15}" type="slidenum">
              <a:rPr lang="en-US" smtClean="0">
                <a:solidFill>
                  <a:srgbClr val="232323">
                    <a:lumMod val="90000"/>
                    <a:lumOff val="10000"/>
                  </a:srgbClr>
                </a:solidFill>
              </a:rPr>
              <a:pPr defTabSz="685800">
                <a:defRPr/>
              </a:pPr>
              <a:t>‹#›</a:t>
            </a:fld>
            <a:endParaRPr lang="en-US" dirty="0">
              <a:solidFill>
                <a:srgbClr val="232323">
                  <a:lumMod val="90000"/>
                  <a:lumOff val="10000"/>
                </a:srgbClr>
              </a:solidFill>
            </a:endParaRPr>
          </a:p>
        </p:txBody>
      </p:sp>
    </p:spTree>
    <p:extLst>
      <p:ext uri="{BB962C8B-B14F-4D97-AF65-F5344CB8AC3E}">
        <p14:creationId xmlns:p14="http://schemas.microsoft.com/office/powerpoint/2010/main" val="21295297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ummary">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0CCEB0E-12E7-488A-A219-2ABDE6870762}"/>
              </a:ext>
              <a:ext uri="{C183D7F6-B498-43B3-948B-1728B52AA6E4}">
                <adec:decorative xmlns:adec="http://schemas.microsoft.com/office/drawing/2017/decorative" val="1"/>
              </a:ext>
            </a:extLst>
          </p:cNvPr>
          <p:cNvSpPr/>
          <p:nvPr userDrawn="1"/>
        </p:nvSpPr>
        <p:spPr>
          <a:xfrm>
            <a:off x="0" y="0"/>
            <a:ext cx="9144000" cy="986306"/>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10" name="Title 1">
            <a:extLst>
              <a:ext uri="{FF2B5EF4-FFF2-40B4-BE49-F238E27FC236}">
                <a16:creationId xmlns:a16="http://schemas.microsoft.com/office/drawing/2014/main" id="{F67202C9-94B9-46C7-8ADD-2C7E6DE6E40E}"/>
              </a:ext>
            </a:extLst>
          </p:cNvPr>
          <p:cNvSpPr>
            <a:spLocks noGrp="1"/>
          </p:cNvSpPr>
          <p:nvPr>
            <p:ph type="title"/>
          </p:nvPr>
        </p:nvSpPr>
        <p:spPr>
          <a:xfrm>
            <a:off x="260500" y="278342"/>
            <a:ext cx="5833367" cy="986304"/>
          </a:xfrm>
          <a:solidFill>
            <a:schemeClr val="bg2">
              <a:lumMod val="75000"/>
            </a:schemeClr>
          </a:solidFill>
        </p:spPr>
        <p:txBody>
          <a:bodyPr tIns="274320"/>
          <a:lstStyle>
            <a:lvl1pPr marL="205740">
              <a:defRPr/>
            </a:lvl1pPr>
          </a:lstStyle>
          <a:p>
            <a:r>
              <a:rPr lang="en-US"/>
              <a:t>Click to edit Master title style</a:t>
            </a:r>
            <a:endParaRPr lang="en-US" dirty="0"/>
          </a:p>
        </p:txBody>
      </p:sp>
      <p:sp>
        <p:nvSpPr>
          <p:cNvPr id="11" name="Content Placeholder 2">
            <a:extLst>
              <a:ext uri="{FF2B5EF4-FFF2-40B4-BE49-F238E27FC236}">
                <a16:creationId xmlns:a16="http://schemas.microsoft.com/office/drawing/2014/main" id="{85EAC607-595F-4F95-88EB-0BEA170D4310}"/>
              </a:ext>
            </a:extLst>
          </p:cNvPr>
          <p:cNvSpPr>
            <a:spLocks noGrp="1"/>
          </p:cNvSpPr>
          <p:nvPr>
            <p:ph idx="1"/>
          </p:nvPr>
        </p:nvSpPr>
        <p:spPr>
          <a:xfrm>
            <a:off x="479560" y="1653479"/>
            <a:ext cx="4718330" cy="4537348"/>
          </a:xfrm>
        </p:spPr>
        <p:txBody>
          <a:bodyPr/>
          <a:lstStyle/>
          <a:p>
            <a:pPr lvl="0"/>
            <a:r>
              <a:rPr lang="en-US"/>
              <a:t>Click to edit Master text styles</a:t>
            </a:r>
          </a:p>
        </p:txBody>
      </p:sp>
      <p:sp>
        <p:nvSpPr>
          <p:cNvPr id="13" name="Footer Placeholder 5">
            <a:extLst>
              <a:ext uri="{FF2B5EF4-FFF2-40B4-BE49-F238E27FC236}">
                <a16:creationId xmlns:a16="http://schemas.microsoft.com/office/drawing/2014/main" id="{B7789921-321D-4251-A0D9-9708843C1E14}"/>
              </a:ext>
            </a:extLst>
          </p:cNvPr>
          <p:cNvSpPr>
            <a:spLocks noGrp="1"/>
          </p:cNvSpPr>
          <p:nvPr>
            <p:ph type="ftr" sz="quarter" idx="11"/>
          </p:nvPr>
        </p:nvSpPr>
        <p:spPr>
          <a:xfrm>
            <a:off x="479560" y="6356351"/>
            <a:ext cx="4718331" cy="365125"/>
          </a:xfrm>
        </p:spPr>
        <p:txBody>
          <a:bodyPr/>
          <a:lstStyle/>
          <a:p>
            <a:pPr defTabSz="685800">
              <a:defRPr/>
            </a:pPr>
            <a:r>
              <a:rPr lang="en-US">
                <a:solidFill>
                  <a:srgbClr val="232323">
                    <a:lumMod val="90000"/>
                    <a:lumOff val="10000"/>
                  </a:srgbClr>
                </a:solidFill>
              </a:rPr>
              <a:t>Presentation title</a:t>
            </a:r>
            <a:endParaRPr lang="en-US" dirty="0">
              <a:solidFill>
                <a:srgbClr val="232323">
                  <a:lumMod val="90000"/>
                  <a:lumOff val="10000"/>
                </a:srgbClr>
              </a:solidFill>
            </a:endParaRPr>
          </a:p>
        </p:txBody>
      </p:sp>
      <p:sp>
        <p:nvSpPr>
          <p:cNvPr id="21" name="Picture Placeholder 17">
            <a:extLst>
              <a:ext uri="{FF2B5EF4-FFF2-40B4-BE49-F238E27FC236}">
                <a16:creationId xmlns:a16="http://schemas.microsoft.com/office/drawing/2014/main" id="{FCC9F84A-3951-4EFD-AEBD-C6D89E464276}"/>
              </a:ext>
            </a:extLst>
          </p:cNvPr>
          <p:cNvSpPr>
            <a:spLocks noGrp="1"/>
          </p:cNvSpPr>
          <p:nvPr>
            <p:ph type="pic" sz="quarter" idx="13" hasCustomPrompt="1"/>
          </p:nvPr>
        </p:nvSpPr>
        <p:spPr>
          <a:xfrm>
            <a:off x="5645151" y="0"/>
            <a:ext cx="3498850" cy="2222500"/>
          </a:xfrm>
          <a:custGeom>
            <a:avLst/>
            <a:gdLst>
              <a:gd name="connsiteX0" fmla="*/ 0 w 4665133"/>
              <a:gd name="connsiteY0" fmla="*/ 0 h 2222500"/>
              <a:gd name="connsiteX1" fmla="*/ 4665133 w 4665133"/>
              <a:gd name="connsiteY1" fmla="*/ 0 h 2222500"/>
              <a:gd name="connsiteX2" fmla="*/ 4665133 w 4665133"/>
              <a:gd name="connsiteY2" fmla="*/ 2222500 h 2222500"/>
              <a:gd name="connsiteX3" fmla="*/ 0 w 4665133"/>
              <a:gd name="connsiteY3" fmla="*/ 2222500 h 2222500"/>
              <a:gd name="connsiteX4" fmla="*/ 0 w 4665133"/>
              <a:gd name="connsiteY4" fmla="*/ 0 h 2222500"/>
              <a:gd name="connsiteX0" fmla="*/ 0 w 4665133"/>
              <a:gd name="connsiteY0" fmla="*/ 0 h 2222500"/>
              <a:gd name="connsiteX1" fmla="*/ 4665133 w 4665133"/>
              <a:gd name="connsiteY1" fmla="*/ 0 h 2222500"/>
              <a:gd name="connsiteX2" fmla="*/ 4665133 w 4665133"/>
              <a:gd name="connsiteY2" fmla="*/ 2222500 h 2222500"/>
              <a:gd name="connsiteX3" fmla="*/ 0 w 4665133"/>
              <a:gd name="connsiteY3" fmla="*/ 2222500 h 2222500"/>
              <a:gd name="connsiteX4" fmla="*/ 0 w 4665133"/>
              <a:gd name="connsiteY4" fmla="*/ 254000 h 2222500"/>
              <a:gd name="connsiteX5" fmla="*/ 0 w 4665133"/>
              <a:gd name="connsiteY5" fmla="*/ 0 h 2222500"/>
              <a:gd name="connsiteX0" fmla="*/ 0 w 4665133"/>
              <a:gd name="connsiteY0" fmla="*/ 0 h 2222500"/>
              <a:gd name="connsiteX1" fmla="*/ 4665133 w 4665133"/>
              <a:gd name="connsiteY1" fmla="*/ 0 h 2222500"/>
              <a:gd name="connsiteX2" fmla="*/ 4665133 w 4665133"/>
              <a:gd name="connsiteY2" fmla="*/ 2222500 h 2222500"/>
              <a:gd name="connsiteX3" fmla="*/ 0 w 4665133"/>
              <a:gd name="connsiteY3" fmla="*/ 2222500 h 2222500"/>
              <a:gd name="connsiteX4" fmla="*/ 0 w 4665133"/>
              <a:gd name="connsiteY4" fmla="*/ 1270000 h 2222500"/>
              <a:gd name="connsiteX5" fmla="*/ 0 w 4665133"/>
              <a:gd name="connsiteY5" fmla="*/ 254000 h 2222500"/>
              <a:gd name="connsiteX6" fmla="*/ 0 w 4665133"/>
              <a:gd name="connsiteY6" fmla="*/ 0 h 2222500"/>
              <a:gd name="connsiteX0" fmla="*/ 0 w 4665133"/>
              <a:gd name="connsiteY0" fmla="*/ 0 h 2222500"/>
              <a:gd name="connsiteX1" fmla="*/ 4665133 w 4665133"/>
              <a:gd name="connsiteY1" fmla="*/ 0 h 2222500"/>
              <a:gd name="connsiteX2" fmla="*/ 4665133 w 4665133"/>
              <a:gd name="connsiteY2" fmla="*/ 2222500 h 2222500"/>
              <a:gd name="connsiteX3" fmla="*/ 0 w 4665133"/>
              <a:gd name="connsiteY3" fmla="*/ 2222500 h 2222500"/>
              <a:gd name="connsiteX4" fmla="*/ 0 w 4665133"/>
              <a:gd name="connsiteY4" fmla="*/ 1270000 h 2222500"/>
              <a:gd name="connsiteX5" fmla="*/ 0 w 4665133"/>
              <a:gd name="connsiteY5" fmla="*/ 567267 h 2222500"/>
              <a:gd name="connsiteX6" fmla="*/ 0 w 4665133"/>
              <a:gd name="connsiteY6" fmla="*/ 254000 h 2222500"/>
              <a:gd name="connsiteX7" fmla="*/ 0 w 4665133"/>
              <a:gd name="connsiteY7" fmla="*/ 0 h 2222500"/>
              <a:gd name="connsiteX0" fmla="*/ 8467 w 4673600"/>
              <a:gd name="connsiteY0" fmla="*/ 0 h 2222500"/>
              <a:gd name="connsiteX1" fmla="*/ 4673600 w 4673600"/>
              <a:gd name="connsiteY1" fmla="*/ 0 h 2222500"/>
              <a:gd name="connsiteX2" fmla="*/ 4673600 w 4673600"/>
              <a:gd name="connsiteY2" fmla="*/ 2222500 h 2222500"/>
              <a:gd name="connsiteX3" fmla="*/ 8467 w 4673600"/>
              <a:gd name="connsiteY3" fmla="*/ 2222500 h 2222500"/>
              <a:gd name="connsiteX4" fmla="*/ 8467 w 4673600"/>
              <a:gd name="connsiteY4" fmla="*/ 1270000 h 2222500"/>
              <a:gd name="connsiteX5" fmla="*/ 0 w 4673600"/>
              <a:gd name="connsiteY5" fmla="*/ 973667 h 2222500"/>
              <a:gd name="connsiteX6" fmla="*/ 8467 w 4673600"/>
              <a:gd name="connsiteY6" fmla="*/ 567267 h 2222500"/>
              <a:gd name="connsiteX7" fmla="*/ 8467 w 4673600"/>
              <a:gd name="connsiteY7" fmla="*/ 254000 h 2222500"/>
              <a:gd name="connsiteX8" fmla="*/ 8467 w 4673600"/>
              <a:gd name="connsiteY8" fmla="*/ 0 h 2222500"/>
              <a:gd name="connsiteX0" fmla="*/ 8467 w 4673600"/>
              <a:gd name="connsiteY0" fmla="*/ 0 h 2222500"/>
              <a:gd name="connsiteX1" fmla="*/ 4673600 w 4673600"/>
              <a:gd name="connsiteY1" fmla="*/ 0 h 2222500"/>
              <a:gd name="connsiteX2" fmla="*/ 4673600 w 4673600"/>
              <a:gd name="connsiteY2" fmla="*/ 2222500 h 2222500"/>
              <a:gd name="connsiteX3" fmla="*/ 8467 w 4673600"/>
              <a:gd name="connsiteY3" fmla="*/ 2222500 h 2222500"/>
              <a:gd name="connsiteX4" fmla="*/ 8467 w 4673600"/>
              <a:gd name="connsiteY4" fmla="*/ 1270000 h 2222500"/>
              <a:gd name="connsiteX5" fmla="*/ 0 w 4673600"/>
              <a:gd name="connsiteY5" fmla="*/ 973667 h 2222500"/>
              <a:gd name="connsiteX6" fmla="*/ 618067 w 4673600"/>
              <a:gd name="connsiteY6" fmla="*/ 270934 h 2222500"/>
              <a:gd name="connsiteX7" fmla="*/ 8467 w 4673600"/>
              <a:gd name="connsiteY7" fmla="*/ 254000 h 2222500"/>
              <a:gd name="connsiteX8" fmla="*/ 8467 w 4673600"/>
              <a:gd name="connsiteY8" fmla="*/ 0 h 2222500"/>
              <a:gd name="connsiteX0" fmla="*/ 0 w 4665133"/>
              <a:gd name="connsiteY0" fmla="*/ 0 h 2222500"/>
              <a:gd name="connsiteX1" fmla="*/ 4665133 w 4665133"/>
              <a:gd name="connsiteY1" fmla="*/ 0 h 2222500"/>
              <a:gd name="connsiteX2" fmla="*/ 4665133 w 4665133"/>
              <a:gd name="connsiteY2" fmla="*/ 2222500 h 2222500"/>
              <a:gd name="connsiteX3" fmla="*/ 0 w 4665133"/>
              <a:gd name="connsiteY3" fmla="*/ 2222500 h 2222500"/>
              <a:gd name="connsiteX4" fmla="*/ 0 w 4665133"/>
              <a:gd name="connsiteY4" fmla="*/ 1270000 h 2222500"/>
              <a:gd name="connsiteX5" fmla="*/ 601133 w 4665133"/>
              <a:gd name="connsiteY5" fmla="*/ 1261534 h 2222500"/>
              <a:gd name="connsiteX6" fmla="*/ 609600 w 4665133"/>
              <a:gd name="connsiteY6" fmla="*/ 270934 h 2222500"/>
              <a:gd name="connsiteX7" fmla="*/ 0 w 4665133"/>
              <a:gd name="connsiteY7" fmla="*/ 254000 h 2222500"/>
              <a:gd name="connsiteX8" fmla="*/ 0 w 4665133"/>
              <a:gd name="connsiteY8" fmla="*/ 0 h 2222500"/>
              <a:gd name="connsiteX0" fmla="*/ 0 w 4665133"/>
              <a:gd name="connsiteY0" fmla="*/ 0 h 2222500"/>
              <a:gd name="connsiteX1" fmla="*/ 4665133 w 4665133"/>
              <a:gd name="connsiteY1" fmla="*/ 0 h 2222500"/>
              <a:gd name="connsiteX2" fmla="*/ 4665133 w 4665133"/>
              <a:gd name="connsiteY2" fmla="*/ 2222500 h 2222500"/>
              <a:gd name="connsiteX3" fmla="*/ 0 w 4665133"/>
              <a:gd name="connsiteY3" fmla="*/ 2222500 h 2222500"/>
              <a:gd name="connsiteX4" fmla="*/ 0 w 4665133"/>
              <a:gd name="connsiteY4" fmla="*/ 1261533 h 2222500"/>
              <a:gd name="connsiteX5" fmla="*/ 601133 w 4665133"/>
              <a:gd name="connsiteY5" fmla="*/ 1261534 h 2222500"/>
              <a:gd name="connsiteX6" fmla="*/ 609600 w 4665133"/>
              <a:gd name="connsiteY6" fmla="*/ 270934 h 2222500"/>
              <a:gd name="connsiteX7" fmla="*/ 0 w 4665133"/>
              <a:gd name="connsiteY7" fmla="*/ 254000 h 2222500"/>
              <a:gd name="connsiteX8" fmla="*/ 0 w 4665133"/>
              <a:gd name="connsiteY8" fmla="*/ 0 h 2222500"/>
              <a:gd name="connsiteX0" fmla="*/ 0 w 4665133"/>
              <a:gd name="connsiteY0" fmla="*/ 0 h 2222500"/>
              <a:gd name="connsiteX1" fmla="*/ 4665133 w 4665133"/>
              <a:gd name="connsiteY1" fmla="*/ 0 h 2222500"/>
              <a:gd name="connsiteX2" fmla="*/ 4665133 w 4665133"/>
              <a:gd name="connsiteY2" fmla="*/ 2222500 h 2222500"/>
              <a:gd name="connsiteX3" fmla="*/ 0 w 4665133"/>
              <a:gd name="connsiteY3" fmla="*/ 2222500 h 2222500"/>
              <a:gd name="connsiteX4" fmla="*/ 0 w 4665133"/>
              <a:gd name="connsiteY4" fmla="*/ 1261533 h 2222500"/>
              <a:gd name="connsiteX5" fmla="*/ 601133 w 4665133"/>
              <a:gd name="connsiteY5" fmla="*/ 1261534 h 2222500"/>
              <a:gd name="connsiteX6" fmla="*/ 609600 w 4665133"/>
              <a:gd name="connsiteY6" fmla="*/ 270934 h 2222500"/>
              <a:gd name="connsiteX7" fmla="*/ 8467 w 4665133"/>
              <a:gd name="connsiteY7" fmla="*/ 287866 h 2222500"/>
              <a:gd name="connsiteX8" fmla="*/ 0 w 4665133"/>
              <a:gd name="connsiteY8" fmla="*/ 0 h 2222500"/>
              <a:gd name="connsiteX0" fmla="*/ 0 w 4665133"/>
              <a:gd name="connsiteY0" fmla="*/ 0 h 2222500"/>
              <a:gd name="connsiteX1" fmla="*/ 4665133 w 4665133"/>
              <a:gd name="connsiteY1" fmla="*/ 0 h 2222500"/>
              <a:gd name="connsiteX2" fmla="*/ 4665133 w 4665133"/>
              <a:gd name="connsiteY2" fmla="*/ 2222500 h 2222500"/>
              <a:gd name="connsiteX3" fmla="*/ 0 w 4665133"/>
              <a:gd name="connsiteY3" fmla="*/ 2222500 h 2222500"/>
              <a:gd name="connsiteX4" fmla="*/ 0 w 4665133"/>
              <a:gd name="connsiteY4" fmla="*/ 1261533 h 2222500"/>
              <a:gd name="connsiteX5" fmla="*/ 601133 w 4665133"/>
              <a:gd name="connsiteY5" fmla="*/ 1261534 h 2222500"/>
              <a:gd name="connsiteX6" fmla="*/ 609600 w 4665133"/>
              <a:gd name="connsiteY6" fmla="*/ 270934 h 2222500"/>
              <a:gd name="connsiteX7" fmla="*/ 8467 w 4665133"/>
              <a:gd name="connsiteY7" fmla="*/ 262466 h 2222500"/>
              <a:gd name="connsiteX8" fmla="*/ 0 w 4665133"/>
              <a:gd name="connsiteY8" fmla="*/ 0 h 2222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65133" h="2222500">
                <a:moveTo>
                  <a:pt x="0" y="0"/>
                </a:moveTo>
                <a:lnTo>
                  <a:pt x="4665133" y="0"/>
                </a:lnTo>
                <a:lnTo>
                  <a:pt x="4665133" y="2222500"/>
                </a:lnTo>
                <a:lnTo>
                  <a:pt x="0" y="2222500"/>
                </a:lnTo>
                <a:lnTo>
                  <a:pt x="0" y="1261533"/>
                </a:lnTo>
                <a:lnTo>
                  <a:pt x="601133" y="1261534"/>
                </a:lnTo>
                <a:cubicBezTo>
                  <a:pt x="603955" y="931334"/>
                  <a:pt x="606778" y="601134"/>
                  <a:pt x="609600" y="270934"/>
                </a:cubicBezTo>
                <a:lnTo>
                  <a:pt x="8467" y="262466"/>
                </a:lnTo>
                <a:lnTo>
                  <a:pt x="0" y="0"/>
                </a:lnTo>
                <a:close/>
              </a:path>
            </a:pathLst>
          </a:custGeom>
        </p:spPr>
        <p:txBody>
          <a:bodyPr/>
          <a:lstStyle>
            <a:lvl1pPr algn="ctr">
              <a:defRPr/>
            </a:lvl1pPr>
          </a:lstStyle>
          <a:p>
            <a:r>
              <a:rPr lang="en-US" dirty="0"/>
              <a:t>Click to add photo</a:t>
            </a:r>
          </a:p>
        </p:txBody>
      </p:sp>
      <p:sp>
        <p:nvSpPr>
          <p:cNvPr id="22" name="Picture Placeholder 17">
            <a:extLst>
              <a:ext uri="{FF2B5EF4-FFF2-40B4-BE49-F238E27FC236}">
                <a16:creationId xmlns:a16="http://schemas.microsoft.com/office/drawing/2014/main" id="{DF6EB92D-D010-4A13-93AD-A27A90A48306}"/>
              </a:ext>
            </a:extLst>
          </p:cNvPr>
          <p:cNvSpPr>
            <a:spLocks noGrp="1"/>
          </p:cNvSpPr>
          <p:nvPr>
            <p:ph type="pic" sz="quarter" idx="14" hasCustomPrompt="1"/>
          </p:nvPr>
        </p:nvSpPr>
        <p:spPr>
          <a:xfrm>
            <a:off x="5650992" y="2316047"/>
            <a:ext cx="3493294" cy="2222500"/>
          </a:xfrm>
        </p:spPr>
        <p:txBody>
          <a:bodyPr/>
          <a:lstStyle>
            <a:lvl1pPr algn="ctr">
              <a:defRPr/>
            </a:lvl1pPr>
          </a:lstStyle>
          <a:p>
            <a:r>
              <a:rPr lang="en-US" dirty="0"/>
              <a:t>Click to add photo</a:t>
            </a:r>
          </a:p>
        </p:txBody>
      </p:sp>
      <p:sp>
        <p:nvSpPr>
          <p:cNvPr id="23" name="Picture Placeholder 17">
            <a:extLst>
              <a:ext uri="{FF2B5EF4-FFF2-40B4-BE49-F238E27FC236}">
                <a16:creationId xmlns:a16="http://schemas.microsoft.com/office/drawing/2014/main" id="{20568266-00E0-4C81-A71A-DCF95384109F}"/>
              </a:ext>
            </a:extLst>
          </p:cNvPr>
          <p:cNvSpPr>
            <a:spLocks noGrp="1"/>
          </p:cNvSpPr>
          <p:nvPr>
            <p:ph type="pic" sz="quarter" idx="15" hasCustomPrompt="1"/>
          </p:nvPr>
        </p:nvSpPr>
        <p:spPr>
          <a:xfrm>
            <a:off x="5651955" y="4634050"/>
            <a:ext cx="3493294" cy="2222500"/>
          </a:xfrm>
        </p:spPr>
        <p:txBody>
          <a:bodyPr/>
          <a:lstStyle>
            <a:lvl1pPr algn="ctr">
              <a:defRPr/>
            </a:lvl1pPr>
          </a:lstStyle>
          <a:p>
            <a:r>
              <a:rPr lang="en-US" dirty="0"/>
              <a:t>Click to add photo</a:t>
            </a:r>
          </a:p>
        </p:txBody>
      </p:sp>
      <p:sp>
        <p:nvSpPr>
          <p:cNvPr id="15" name="Date Placeholder 3">
            <a:extLst>
              <a:ext uri="{FF2B5EF4-FFF2-40B4-BE49-F238E27FC236}">
                <a16:creationId xmlns:a16="http://schemas.microsoft.com/office/drawing/2014/main" id="{4563FE3F-4195-477A-9AB3-F44871CE8B75}"/>
              </a:ext>
            </a:extLst>
          </p:cNvPr>
          <p:cNvSpPr>
            <a:spLocks noGrp="1"/>
          </p:cNvSpPr>
          <p:nvPr>
            <p:ph type="dt" sz="half" idx="10"/>
          </p:nvPr>
        </p:nvSpPr>
        <p:spPr>
          <a:xfrm>
            <a:off x="5471804" y="6356351"/>
            <a:ext cx="2275372" cy="365125"/>
          </a:xfrm>
        </p:spPr>
        <p:txBody>
          <a:bodyPr/>
          <a:lstStyle>
            <a:lvl1pPr>
              <a:defRPr>
                <a:solidFill>
                  <a:schemeClr val="bg1"/>
                </a:solidFill>
                <a:effectLst>
                  <a:outerShdw blurRad="38100" dist="38100" dir="2700000" algn="tl">
                    <a:srgbClr val="000000">
                      <a:alpha val="43137"/>
                    </a:srgbClr>
                  </a:outerShdw>
                </a:effectLst>
              </a:defRPr>
            </a:lvl1pPr>
          </a:lstStyle>
          <a:p>
            <a:r>
              <a:rPr lang="en-US"/>
              <a:t>20XX</a:t>
            </a:r>
            <a:endParaRPr lang="en-US" dirty="0"/>
          </a:p>
        </p:txBody>
      </p:sp>
      <p:sp>
        <p:nvSpPr>
          <p:cNvPr id="16" name="Slide Number Placeholder 7">
            <a:extLst>
              <a:ext uri="{FF2B5EF4-FFF2-40B4-BE49-F238E27FC236}">
                <a16:creationId xmlns:a16="http://schemas.microsoft.com/office/drawing/2014/main" id="{FF3A4E9C-6CC0-4587-BF21-5EC4C13DD0EB}"/>
              </a:ext>
            </a:extLst>
          </p:cNvPr>
          <p:cNvSpPr>
            <a:spLocks noGrp="1"/>
          </p:cNvSpPr>
          <p:nvPr>
            <p:ph type="sldNum" sz="quarter" idx="12"/>
          </p:nvPr>
        </p:nvSpPr>
        <p:spPr>
          <a:xfrm>
            <a:off x="8030955" y="6356351"/>
            <a:ext cx="633487" cy="365125"/>
          </a:xfrm>
        </p:spPr>
        <p:txBody>
          <a:bodyPr/>
          <a:lstStyle>
            <a:lvl1pPr>
              <a:defRPr>
                <a:solidFill>
                  <a:schemeClr val="bg1"/>
                </a:solidFill>
                <a:effectLst>
                  <a:outerShdw blurRad="38100" dist="38100" dir="2700000" algn="tl">
                    <a:srgbClr val="000000">
                      <a:alpha val="43137"/>
                    </a:srgbClr>
                  </a:outerShdw>
                </a:effectLst>
              </a:defRPr>
            </a:lvl1pPr>
          </a:lstStyle>
          <a:p>
            <a:fld id="{E20EFF4B-E35B-4DE6-97A9-05E54E649A15}" type="slidenum">
              <a:rPr lang="en-US" smtClean="0"/>
              <a:pPr/>
              <a:t>‹#›</a:t>
            </a:fld>
            <a:endParaRPr lang="en-US" dirty="0"/>
          </a:p>
        </p:txBody>
      </p:sp>
    </p:spTree>
    <p:extLst>
      <p:ext uri="{BB962C8B-B14F-4D97-AF65-F5344CB8AC3E}">
        <p14:creationId xmlns:p14="http://schemas.microsoft.com/office/powerpoint/2010/main" val="35707287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losin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82907218-B50F-49FD-AD54-AB4516C4AEF0}"/>
              </a:ext>
              <a:ext uri="{C183D7F6-B498-43B3-948B-1728B52AA6E4}">
                <adec:decorative xmlns:adec="http://schemas.microsoft.com/office/drawing/2017/decorative" val="1"/>
              </a:ext>
            </a:extLst>
          </p:cNvPr>
          <p:cNvSpPr/>
          <p:nvPr userDrawn="1"/>
        </p:nvSpPr>
        <p:spPr>
          <a:xfrm>
            <a:off x="0" y="3429000"/>
            <a:ext cx="9144000" cy="2802362"/>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24" name="Rectangle 23">
            <a:extLst>
              <a:ext uri="{FF2B5EF4-FFF2-40B4-BE49-F238E27FC236}">
                <a16:creationId xmlns:a16="http://schemas.microsoft.com/office/drawing/2014/main" id="{FC9376FF-CCF9-409D-9C56-0478207D187A}"/>
              </a:ext>
              <a:ext uri="{C183D7F6-B498-43B3-948B-1728B52AA6E4}">
                <adec:decorative xmlns:adec="http://schemas.microsoft.com/office/drawing/2017/decorative" val="1"/>
              </a:ext>
            </a:extLst>
          </p:cNvPr>
          <p:cNvSpPr/>
          <p:nvPr userDrawn="1"/>
        </p:nvSpPr>
        <p:spPr>
          <a:xfrm>
            <a:off x="573140" y="3429000"/>
            <a:ext cx="7997720" cy="2248726"/>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25" name="Title 1">
            <a:extLst>
              <a:ext uri="{FF2B5EF4-FFF2-40B4-BE49-F238E27FC236}">
                <a16:creationId xmlns:a16="http://schemas.microsoft.com/office/drawing/2014/main" id="{100F12B7-72C7-4FE1-ACC5-E25F1F670C58}"/>
              </a:ext>
            </a:extLst>
          </p:cNvPr>
          <p:cNvSpPr>
            <a:spLocks noGrp="1"/>
          </p:cNvSpPr>
          <p:nvPr>
            <p:ph type="ctrTitle"/>
          </p:nvPr>
        </p:nvSpPr>
        <p:spPr>
          <a:xfrm>
            <a:off x="731520" y="3637128"/>
            <a:ext cx="7549259" cy="1493765"/>
          </a:xfrm>
        </p:spPr>
        <p:txBody>
          <a:bodyPr anchor="b">
            <a:normAutofit/>
          </a:bodyPr>
          <a:lstStyle>
            <a:lvl1pPr>
              <a:defRPr sz="4050"/>
            </a:lvl1pPr>
          </a:lstStyle>
          <a:p>
            <a:r>
              <a:rPr lang="en-US"/>
              <a:t>Click to edit Master title style</a:t>
            </a:r>
            <a:endParaRPr lang="en-US" dirty="0"/>
          </a:p>
        </p:txBody>
      </p:sp>
      <p:sp>
        <p:nvSpPr>
          <p:cNvPr id="26" name="Subtitle 2">
            <a:extLst>
              <a:ext uri="{FF2B5EF4-FFF2-40B4-BE49-F238E27FC236}">
                <a16:creationId xmlns:a16="http://schemas.microsoft.com/office/drawing/2014/main" id="{25F1DA91-F20A-4A08-93BE-9F98E06C4971}"/>
              </a:ext>
            </a:extLst>
          </p:cNvPr>
          <p:cNvSpPr>
            <a:spLocks noGrp="1"/>
          </p:cNvSpPr>
          <p:nvPr>
            <p:ph type="subTitle" idx="1"/>
          </p:nvPr>
        </p:nvSpPr>
        <p:spPr>
          <a:xfrm>
            <a:off x="730378" y="5023537"/>
            <a:ext cx="7549259" cy="569873"/>
          </a:xfrm>
        </p:spPr>
        <p:txBody>
          <a:bodyPr>
            <a:normAutofit/>
          </a:bodyPr>
          <a:lstStyle>
            <a:lvl1pPr>
              <a:defRPr b="0" cap="all" spc="450" baseline="0"/>
            </a:lvl1pPr>
          </a:lstStyle>
          <a:p>
            <a:pPr>
              <a:lnSpc>
                <a:spcPct val="120000"/>
              </a:lnSpc>
            </a:pPr>
            <a:r>
              <a:rPr lang="en-US" sz="1500"/>
              <a:t>Click to edit Master subtitle style</a:t>
            </a:r>
            <a:endParaRPr lang="en-US" sz="1500" dirty="0"/>
          </a:p>
        </p:txBody>
      </p:sp>
      <p:sp>
        <p:nvSpPr>
          <p:cNvPr id="27" name="Rectangle 26">
            <a:extLst>
              <a:ext uri="{FF2B5EF4-FFF2-40B4-BE49-F238E27FC236}">
                <a16:creationId xmlns:a16="http://schemas.microsoft.com/office/drawing/2014/main" id="{83A878EE-90F1-4A49-B6BE-AE85B98C9DA1}"/>
              </a:ext>
              <a:ext uri="{C183D7F6-B498-43B3-948B-1728B52AA6E4}">
                <adec:decorative xmlns:adec="http://schemas.microsoft.com/office/drawing/2017/decorative" val="1"/>
              </a:ext>
            </a:extLst>
          </p:cNvPr>
          <p:cNvSpPr/>
          <p:nvPr userDrawn="1"/>
        </p:nvSpPr>
        <p:spPr>
          <a:xfrm>
            <a:off x="572568" y="5677726"/>
            <a:ext cx="7996428" cy="16459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40" name="Picture Placeholder 31">
            <a:extLst>
              <a:ext uri="{FF2B5EF4-FFF2-40B4-BE49-F238E27FC236}">
                <a16:creationId xmlns:a16="http://schemas.microsoft.com/office/drawing/2014/main" id="{AD3270F6-1E4E-4411-8D4E-828E3720DCB2}"/>
              </a:ext>
            </a:extLst>
          </p:cNvPr>
          <p:cNvSpPr>
            <a:spLocks noGrp="1"/>
          </p:cNvSpPr>
          <p:nvPr>
            <p:ph type="pic" sz="quarter" idx="13" hasCustomPrompt="1"/>
          </p:nvPr>
        </p:nvSpPr>
        <p:spPr>
          <a:xfrm>
            <a:off x="572691" y="642938"/>
            <a:ext cx="1837134" cy="2476500"/>
          </a:xfrm>
        </p:spPr>
        <p:txBody>
          <a:bodyPr/>
          <a:lstStyle>
            <a:lvl1pPr algn="ctr">
              <a:defRPr/>
            </a:lvl1pPr>
          </a:lstStyle>
          <a:p>
            <a:r>
              <a:rPr lang="en-US" dirty="0"/>
              <a:t>Click to add photo</a:t>
            </a:r>
          </a:p>
        </p:txBody>
      </p:sp>
      <p:sp>
        <p:nvSpPr>
          <p:cNvPr id="41" name="Picture Placeholder 31">
            <a:extLst>
              <a:ext uri="{FF2B5EF4-FFF2-40B4-BE49-F238E27FC236}">
                <a16:creationId xmlns:a16="http://schemas.microsoft.com/office/drawing/2014/main" id="{EABF929F-94D1-4759-B7F8-13A234DA34CE}"/>
              </a:ext>
            </a:extLst>
          </p:cNvPr>
          <p:cNvSpPr>
            <a:spLocks noGrp="1"/>
          </p:cNvSpPr>
          <p:nvPr>
            <p:ph type="pic" sz="quarter" idx="14" hasCustomPrompt="1"/>
          </p:nvPr>
        </p:nvSpPr>
        <p:spPr>
          <a:xfrm>
            <a:off x="2626754" y="643636"/>
            <a:ext cx="1837134" cy="2476500"/>
          </a:xfrm>
        </p:spPr>
        <p:txBody>
          <a:bodyPr/>
          <a:lstStyle>
            <a:lvl1pPr algn="ctr">
              <a:defRPr/>
            </a:lvl1pPr>
          </a:lstStyle>
          <a:p>
            <a:r>
              <a:rPr lang="en-US" dirty="0"/>
              <a:t>Click to add photo</a:t>
            </a:r>
          </a:p>
        </p:txBody>
      </p:sp>
      <p:sp>
        <p:nvSpPr>
          <p:cNvPr id="43" name="Picture Placeholder 31">
            <a:extLst>
              <a:ext uri="{FF2B5EF4-FFF2-40B4-BE49-F238E27FC236}">
                <a16:creationId xmlns:a16="http://schemas.microsoft.com/office/drawing/2014/main" id="{BFF7B305-12DD-40D5-8129-BBA665ACA344}"/>
              </a:ext>
            </a:extLst>
          </p:cNvPr>
          <p:cNvSpPr>
            <a:spLocks noGrp="1"/>
          </p:cNvSpPr>
          <p:nvPr>
            <p:ph type="pic" sz="quarter" idx="16" hasCustomPrompt="1"/>
          </p:nvPr>
        </p:nvSpPr>
        <p:spPr>
          <a:xfrm>
            <a:off x="4680353" y="643636"/>
            <a:ext cx="1837134" cy="2476500"/>
          </a:xfrm>
        </p:spPr>
        <p:txBody>
          <a:bodyPr/>
          <a:lstStyle>
            <a:lvl1pPr algn="ctr">
              <a:defRPr/>
            </a:lvl1pPr>
          </a:lstStyle>
          <a:p>
            <a:r>
              <a:rPr lang="en-US" dirty="0"/>
              <a:t>Click to add photo</a:t>
            </a:r>
          </a:p>
        </p:txBody>
      </p:sp>
      <p:sp>
        <p:nvSpPr>
          <p:cNvPr id="42" name="Picture Placeholder 31">
            <a:extLst>
              <a:ext uri="{FF2B5EF4-FFF2-40B4-BE49-F238E27FC236}">
                <a16:creationId xmlns:a16="http://schemas.microsoft.com/office/drawing/2014/main" id="{9D7B5BDC-1B7A-4894-9620-E84D2D48F24C}"/>
              </a:ext>
            </a:extLst>
          </p:cNvPr>
          <p:cNvSpPr>
            <a:spLocks noGrp="1"/>
          </p:cNvSpPr>
          <p:nvPr>
            <p:ph type="pic" sz="quarter" idx="15" hasCustomPrompt="1"/>
          </p:nvPr>
        </p:nvSpPr>
        <p:spPr>
          <a:xfrm>
            <a:off x="6733726" y="643636"/>
            <a:ext cx="1837134" cy="2476500"/>
          </a:xfrm>
        </p:spPr>
        <p:txBody>
          <a:bodyPr/>
          <a:lstStyle>
            <a:lvl1pPr algn="ctr">
              <a:defRPr/>
            </a:lvl1pPr>
          </a:lstStyle>
          <a:p>
            <a:r>
              <a:rPr lang="en-US" dirty="0"/>
              <a:t>Click to add photo</a:t>
            </a:r>
          </a:p>
        </p:txBody>
      </p:sp>
      <p:sp>
        <p:nvSpPr>
          <p:cNvPr id="28" name="Footer Placeholder 7">
            <a:extLst>
              <a:ext uri="{FF2B5EF4-FFF2-40B4-BE49-F238E27FC236}">
                <a16:creationId xmlns:a16="http://schemas.microsoft.com/office/drawing/2014/main" id="{4E2B39E4-0727-4A5A-BC57-AA9E8DE04F22}"/>
              </a:ext>
            </a:extLst>
          </p:cNvPr>
          <p:cNvSpPr>
            <a:spLocks noGrp="1"/>
          </p:cNvSpPr>
          <p:nvPr>
            <p:ph type="ftr" sz="quarter" idx="11"/>
          </p:nvPr>
        </p:nvSpPr>
        <p:spPr>
          <a:xfrm>
            <a:off x="479560" y="6356351"/>
            <a:ext cx="4718331" cy="365125"/>
          </a:xfrm>
        </p:spPr>
        <p:txBody>
          <a:bodyPr/>
          <a:lstStyle/>
          <a:p>
            <a:pPr defTabSz="685800">
              <a:defRPr/>
            </a:pPr>
            <a:r>
              <a:rPr lang="en-US">
                <a:solidFill>
                  <a:srgbClr val="232323">
                    <a:lumMod val="90000"/>
                    <a:lumOff val="10000"/>
                  </a:srgbClr>
                </a:solidFill>
              </a:rPr>
              <a:t>Presentation title</a:t>
            </a:r>
            <a:endParaRPr lang="en-US" dirty="0">
              <a:solidFill>
                <a:srgbClr val="232323">
                  <a:lumMod val="90000"/>
                  <a:lumOff val="10000"/>
                </a:srgbClr>
              </a:solidFill>
            </a:endParaRPr>
          </a:p>
        </p:txBody>
      </p:sp>
      <p:sp>
        <p:nvSpPr>
          <p:cNvPr id="29" name="Date Placeholder 5">
            <a:extLst>
              <a:ext uri="{FF2B5EF4-FFF2-40B4-BE49-F238E27FC236}">
                <a16:creationId xmlns:a16="http://schemas.microsoft.com/office/drawing/2014/main" id="{6E0AA390-7F09-4587-8C95-FD7A9C784898}"/>
              </a:ext>
            </a:extLst>
          </p:cNvPr>
          <p:cNvSpPr>
            <a:spLocks noGrp="1"/>
          </p:cNvSpPr>
          <p:nvPr>
            <p:ph type="dt" sz="half" idx="10"/>
          </p:nvPr>
        </p:nvSpPr>
        <p:spPr>
          <a:xfrm>
            <a:off x="5471804" y="6356351"/>
            <a:ext cx="2275372" cy="365125"/>
          </a:xfrm>
        </p:spPr>
        <p:txBody>
          <a:bodyPr/>
          <a:lstStyle/>
          <a:p>
            <a:pPr>
              <a:defRPr/>
            </a:pPr>
            <a:r>
              <a:rPr lang="en-US">
                <a:solidFill>
                  <a:srgbClr val="232323">
                    <a:lumMod val="90000"/>
                    <a:lumOff val="10000"/>
                  </a:srgbClr>
                </a:solidFill>
              </a:rPr>
              <a:t>20XX</a:t>
            </a:r>
            <a:endParaRPr lang="en-US" dirty="0">
              <a:solidFill>
                <a:srgbClr val="232323">
                  <a:lumMod val="90000"/>
                  <a:lumOff val="10000"/>
                </a:srgbClr>
              </a:solidFill>
            </a:endParaRPr>
          </a:p>
        </p:txBody>
      </p:sp>
      <p:sp>
        <p:nvSpPr>
          <p:cNvPr id="30" name="Slide Number Placeholder 8">
            <a:extLst>
              <a:ext uri="{FF2B5EF4-FFF2-40B4-BE49-F238E27FC236}">
                <a16:creationId xmlns:a16="http://schemas.microsoft.com/office/drawing/2014/main" id="{02FAE9E6-8F24-4563-93BC-C0A14B8D47A4}"/>
              </a:ext>
            </a:extLst>
          </p:cNvPr>
          <p:cNvSpPr>
            <a:spLocks noGrp="1"/>
          </p:cNvSpPr>
          <p:nvPr>
            <p:ph type="sldNum" sz="quarter" idx="12"/>
          </p:nvPr>
        </p:nvSpPr>
        <p:spPr>
          <a:xfrm>
            <a:off x="8030955" y="6356351"/>
            <a:ext cx="633487" cy="365125"/>
          </a:xfrm>
        </p:spPr>
        <p:txBody>
          <a:bodyPr/>
          <a:lstStyle/>
          <a:p>
            <a:pPr defTabSz="685800">
              <a:defRPr/>
            </a:pPr>
            <a:fld id="{6E16B81F-97CD-4934-852B-F0AECFD05DB5}" type="slidenum">
              <a:rPr lang="en-US" smtClean="0">
                <a:solidFill>
                  <a:srgbClr val="232323">
                    <a:lumMod val="90000"/>
                    <a:lumOff val="10000"/>
                  </a:srgbClr>
                </a:solidFill>
              </a:rPr>
              <a:pPr defTabSz="685800">
                <a:defRPr/>
              </a:pPr>
              <a:t>‹#›</a:t>
            </a:fld>
            <a:endParaRPr lang="en-US" dirty="0">
              <a:solidFill>
                <a:srgbClr val="232323">
                  <a:lumMod val="90000"/>
                  <a:lumOff val="10000"/>
                </a:srgbClr>
              </a:solidFill>
            </a:endParaRPr>
          </a:p>
        </p:txBody>
      </p:sp>
    </p:spTree>
    <p:extLst>
      <p:ext uri="{BB962C8B-B14F-4D97-AF65-F5344CB8AC3E}">
        <p14:creationId xmlns:p14="http://schemas.microsoft.com/office/powerpoint/2010/main" val="15167677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AE96E83-048C-4132-9ABC-E5A0C22DA94E}"/>
              </a:ext>
              <a:ext uri="{C183D7F6-B498-43B3-948B-1728B52AA6E4}">
                <adec:decorative xmlns:adec="http://schemas.microsoft.com/office/drawing/2017/decorative" val="1"/>
              </a:ext>
            </a:extLst>
          </p:cNvPr>
          <p:cNvSpPr/>
          <p:nvPr userDrawn="1"/>
        </p:nvSpPr>
        <p:spPr>
          <a:xfrm>
            <a:off x="1143"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useBgFill="1">
        <p:nvSpPr>
          <p:cNvPr id="11" name="Rectangle 10">
            <a:extLst>
              <a:ext uri="{FF2B5EF4-FFF2-40B4-BE49-F238E27FC236}">
                <a16:creationId xmlns:a16="http://schemas.microsoft.com/office/drawing/2014/main" id="{3E498F49-BE12-4A88-909F-4B988B236ED7}"/>
              </a:ext>
              <a:ext uri="{C183D7F6-B498-43B3-948B-1728B52AA6E4}">
                <adec:decorative xmlns:adec="http://schemas.microsoft.com/office/drawing/2017/decorative" val="1"/>
              </a:ext>
            </a:extLst>
          </p:cNvPr>
          <p:cNvSpPr/>
          <p:nvPr userDrawn="1"/>
        </p:nvSpPr>
        <p:spPr>
          <a:xfrm>
            <a:off x="1143" y="0"/>
            <a:ext cx="9141714" cy="6858000"/>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useBgFill="1">
        <p:nvSpPr>
          <p:cNvPr id="13" name="Rectangle 12">
            <a:extLst>
              <a:ext uri="{FF2B5EF4-FFF2-40B4-BE49-F238E27FC236}">
                <a16:creationId xmlns:a16="http://schemas.microsoft.com/office/drawing/2014/main" id="{B60267AE-9C0D-4634-B312-C6DD54710776}"/>
              </a:ext>
              <a:ext uri="{C183D7F6-B498-43B3-948B-1728B52AA6E4}">
                <adec:decorative xmlns:adec="http://schemas.microsoft.com/office/drawing/2017/decorative" val="1"/>
              </a:ext>
            </a:extLst>
          </p:cNvPr>
          <p:cNvSpPr/>
          <p:nvPr userDrawn="1"/>
        </p:nvSpPr>
        <p:spPr>
          <a:xfrm>
            <a:off x="4080753" y="640080"/>
            <a:ext cx="4583689" cy="55778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2" name="Title 1">
            <a:extLst>
              <a:ext uri="{FF2B5EF4-FFF2-40B4-BE49-F238E27FC236}">
                <a16:creationId xmlns:a16="http://schemas.microsoft.com/office/drawing/2014/main" id="{04BECD51-9119-4996-B4FC-2AD4321646BC}"/>
              </a:ext>
            </a:extLst>
          </p:cNvPr>
          <p:cNvSpPr>
            <a:spLocks noGrp="1"/>
          </p:cNvSpPr>
          <p:nvPr>
            <p:ph type="title" hasCustomPrompt="1"/>
          </p:nvPr>
        </p:nvSpPr>
        <p:spPr>
          <a:xfrm>
            <a:off x="4453195" y="1328058"/>
            <a:ext cx="3822473" cy="3378338"/>
          </a:xfrm>
        </p:spPr>
        <p:txBody>
          <a:bodyPr anchor="b">
            <a:normAutofit/>
          </a:bodyPr>
          <a:lstStyle>
            <a:lvl1pPr>
              <a:defRPr sz="4050" baseline="0"/>
            </a:lvl1pPr>
          </a:lstStyle>
          <a:p>
            <a:r>
              <a:rPr lang="en-US" dirty="0"/>
              <a:t>Click to add title</a:t>
            </a:r>
          </a:p>
        </p:txBody>
      </p:sp>
      <p:sp>
        <p:nvSpPr>
          <p:cNvPr id="20" name="Picture Placeholder 18">
            <a:extLst>
              <a:ext uri="{FF2B5EF4-FFF2-40B4-BE49-F238E27FC236}">
                <a16:creationId xmlns:a16="http://schemas.microsoft.com/office/drawing/2014/main" id="{956F6DB6-D6E1-4A50-9114-8601DF942196}"/>
              </a:ext>
            </a:extLst>
          </p:cNvPr>
          <p:cNvSpPr>
            <a:spLocks noGrp="1"/>
          </p:cNvSpPr>
          <p:nvPr>
            <p:ph type="pic" sz="quarter" idx="13" hasCustomPrompt="1"/>
          </p:nvPr>
        </p:nvSpPr>
        <p:spPr>
          <a:xfrm>
            <a:off x="479822" y="635001"/>
            <a:ext cx="3600450" cy="5578475"/>
          </a:xfrm>
        </p:spPr>
        <p:txBody>
          <a:bodyPr/>
          <a:lstStyle>
            <a:lvl1pPr algn="ctr">
              <a:defRPr/>
            </a:lvl1pPr>
          </a:lstStyle>
          <a:p>
            <a:r>
              <a:rPr lang="en-US" dirty="0"/>
              <a:t>Click to add photo</a:t>
            </a:r>
          </a:p>
        </p:txBody>
      </p:sp>
      <p:sp>
        <p:nvSpPr>
          <p:cNvPr id="26" name="Text Placeholder 24">
            <a:extLst>
              <a:ext uri="{FF2B5EF4-FFF2-40B4-BE49-F238E27FC236}">
                <a16:creationId xmlns:a16="http://schemas.microsoft.com/office/drawing/2014/main" id="{5381B5BB-CEA3-436C-8A43-C3C4889F11C4}"/>
              </a:ext>
            </a:extLst>
          </p:cNvPr>
          <p:cNvSpPr>
            <a:spLocks noGrp="1"/>
          </p:cNvSpPr>
          <p:nvPr>
            <p:ph type="body" sz="quarter" idx="15" hasCustomPrompt="1"/>
          </p:nvPr>
        </p:nvSpPr>
        <p:spPr>
          <a:xfrm>
            <a:off x="4461360" y="4668046"/>
            <a:ext cx="3822473" cy="1000125"/>
          </a:xfrm>
        </p:spPr>
        <p:txBody>
          <a:bodyPr>
            <a:noAutofit/>
          </a:bodyPr>
          <a:lstStyle>
            <a:lvl1pPr>
              <a:defRPr sz="1800" b="0" cap="all" spc="450" baseline="0"/>
            </a:lvl1pPr>
          </a:lstStyle>
          <a:p>
            <a:pPr lvl="0"/>
            <a:r>
              <a:rPr lang="en-US" dirty="0"/>
              <a:t>Click to add subtitle</a:t>
            </a:r>
          </a:p>
        </p:txBody>
      </p:sp>
    </p:spTree>
    <p:extLst>
      <p:ext uri="{BB962C8B-B14F-4D97-AF65-F5344CB8AC3E}">
        <p14:creationId xmlns:p14="http://schemas.microsoft.com/office/powerpoint/2010/main" val="34730041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FFFAE35-BD0D-4D19-892D-36475DD52893}"/>
              </a:ext>
              <a:ext uri="{C183D7F6-B498-43B3-948B-1728B52AA6E4}">
                <adec:decorative xmlns:adec="http://schemas.microsoft.com/office/drawing/2017/decorative" val="1"/>
              </a:ext>
            </a:extLst>
          </p:cNvPr>
          <p:cNvSpPr/>
          <p:nvPr userDrawn="1"/>
        </p:nvSpPr>
        <p:spPr>
          <a:xfrm>
            <a:off x="3047743" y="0"/>
            <a:ext cx="6096257" cy="986306"/>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22" name="Picture Placeholder 18">
            <a:extLst>
              <a:ext uri="{FF2B5EF4-FFF2-40B4-BE49-F238E27FC236}">
                <a16:creationId xmlns:a16="http://schemas.microsoft.com/office/drawing/2014/main" id="{FE2031E3-F975-4AFF-B76E-6BB46A2D3485}"/>
              </a:ext>
            </a:extLst>
          </p:cNvPr>
          <p:cNvSpPr>
            <a:spLocks noGrp="1"/>
          </p:cNvSpPr>
          <p:nvPr>
            <p:ph type="pic" sz="quarter" idx="14" hasCustomPrompt="1"/>
          </p:nvPr>
        </p:nvSpPr>
        <p:spPr>
          <a:xfrm>
            <a:off x="2318004" y="1"/>
            <a:ext cx="2250187" cy="3382963"/>
          </a:xfrm>
          <a:custGeom>
            <a:avLst/>
            <a:gdLst>
              <a:gd name="connsiteX0" fmla="*/ 0 w 2999232"/>
              <a:gd name="connsiteY0" fmla="*/ 0 h 3382963"/>
              <a:gd name="connsiteX1" fmla="*/ 2999232 w 2999232"/>
              <a:gd name="connsiteY1" fmla="*/ 0 h 3382963"/>
              <a:gd name="connsiteX2" fmla="*/ 2999232 w 2999232"/>
              <a:gd name="connsiteY2" fmla="*/ 3382963 h 3382963"/>
              <a:gd name="connsiteX3" fmla="*/ 0 w 2999232"/>
              <a:gd name="connsiteY3" fmla="*/ 3382963 h 3382963"/>
              <a:gd name="connsiteX4" fmla="*/ 0 w 2999232"/>
              <a:gd name="connsiteY4" fmla="*/ 0 h 3382963"/>
              <a:gd name="connsiteX0" fmla="*/ 0 w 2999232"/>
              <a:gd name="connsiteY0" fmla="*/ 0 h 3382963"/>
              <a:gd name="connsiteX1" fmla="*/ 968249 w 2999232"/>
              <a:gd name="connsiteY1" fmla="*/ 0 h 3382963"/>
              <a:gd name="connsiteX2" fmla="*/ 2999232 w 2999232"/>
              <a:gd name="connsiteY2" fmla="*/ 0 h 3382963"/>
              <a:gd name="connsiteX3" fmla="*/ 2999232 w 2999232"/>
              <a:gd name="connsiteY3" fmla="*/ 3382963 h 3382963"/>
              <a:gd name="connsiteX4" fmla="*/ 0 w 2999232"/>
              <a:gd name="connsiteY4" fmla="*/ 3382963 h 3382963"/>
              <a:gd name="connsiteX5" fmla="*/ 0 w 2999232"/>
              <a:gd name="connsiteY5" fmla="*/ 0 h 3382963"/>
              <a:gd name="connsiteX0" fmla="*/ 0 w 3000249"/>
              <a:gd name="connsiteY0" fmla="*/ 0 h 3382963"/>
              <a:gd name="connsiteX1" fmla="*/ 968249 w 3000249"/>
              <a:gd name="connsiteY1" fmla="*/ 0 h 3382963"/>
              <a:gd name="connsiteX2" fmla="*/ 2999232 w 3000249"/>
              <a:gd name="connsiteY2" fmla="*/ 0 h 3382963"/>
              <a:gd name="connsiteX3" fmla="*/ 3000249 w 3000249"/>
              <a:gd name="connsiteY3" fmla="*/ 274320 h 3382963"/>
              <a:gd name="connsiteX4" fmla="*/ 2999232 w 3000249"/>
              <a:gd name="connsiteY4" fmla="*/ 3382963 h 3382963"/>
              <a:gd name="connsiteX5" fmla="*/ 0 w 3000249"/>
              <a:gd name="connsiteY5" fmla="*/ 3382963 h 3382963"/>
              <a:gd name="connsiteX6" fmla="*/ 0 w 3000249"/>
              <a:gd name="connsiteY6" fmla="*/ 0 h 3382963"/>
              <a:gd name="connsiteX0" fmla="*/ 0 w 3000249"/>
              <a:gd name="connsiteY0" fmla="*/ 0 h 3382963"/>
              <a:gd name="connsiteX1" fmla="*/ 968249 w 3000249"/>
              <a:gd name="connsiteY1" fmla="*/ 0 h 3382963"/>
              <a:gd name="connsiteX2" fmla="*/ 967232 w 3000249"/>
              <a:gd name="connsiteY2" fmla="*/ 274320 h 3382963"/>
              <a:gd name="connsiteX3" fmla="*/ 3000249 w 3000249"/>
              <a:gd name="connsiteY3" fmla="*/ 274320 h 3382963"/>
              <a:gd name="connsiteX4" fmla="*/ 2999232 w 3000249"/>
              <a:gd name="connsiteY4" fmla="*/ 3382963 h 3382963"/>
              <a:gd name="connsiteX5" fmla="*/ 0 w 3000249"/>
              <a:gd name="connsiteY5" fmla="*/ 3382963 h 3382963"/>
              <a:gd name="connsiteX6" fmla="*/ 0 w 3000249"/>
              <a:gd name="connsiteY6" fmla="*/ 0 h 3382963"/>
              <a:gd name="connsiteX0" fmla="*/ 0 w 3000249"/>
              <a:gd name="connsiteY0" fmla="*/ 0 h 3382963"/>
              <a:gd name="connsiteX1" fmla="*/ 968249 w 3000249"/>
              <a:gd name="connsiteY1" fmla="*/ 0 h 3382963"/>
              <a:gd name="connsiteX2" fmla="*/ 967232 w 3000249"/>
              <a:gd name="connsiteY2" fmla="*/ 274320 h 3382963"/>
              <a:gd name="connsiteX3" fmla="*/ 3000249 w 3000249"/>
              <a:gd name="connsiteY3" fmla="*/ 284480 h 3382963"/>
              <a:gd name="connsiteX4" fmla="*/ 2999232 w 3000249"/>
              <a:gd name="connsiteY4" fmla="*/ 3382963 h 3382963"/>
              <a:gd name="connsiteX5" fmla="*/ 0 w 3000249"/>
              <a:gd name="connsiteY5" fmla="*/ 3382963 h 3382963"/>
              <a:gd name="connsiteX6" fmla="*/ 0 w 3000249"/>
              <a:gd name="connsiteY6" fmla="*/ 0 h 3382963"/>
              <a:gd name="connsiteX0" fmla="*/ 0 w 3000249"/>
              <a:gd name="connsiteY0" fmla="*/ 0 h 3382963"/>
              <a:gd name="connsiteX1" fmla="*/ 968249 w 3000249"/>
              <a:gd name="connsiteY1" fmla="*/ 0 h 3382963"/>
              <a:gd name="connsiteX2" fmla="*/ 951992 w 3000249"/>
              <a:gd name="connsiteY2" fmla="*/ 284480 h 3382963"/>
              <a:gd name="connsiteX3" fmla="*/ 3000249 w 3000249"/>
              <a:gd name="connsiteY3" fmla="*/ 284480 h 3382963"/>
              <a:gd name="connsiteX4" fmla="*/ 2999232 w 3000249"/>
              <a:gd name="connsiteY4" fmla="*/ 3382963 h 3382963"/>
              <a:gd name="connsiteX5" fmla="*/ 0 w 3000249"/>
              <a:gd name="connsiteY5" fmla="*/ 3382963 h 3382963"/>
              <a:gd name="connsiteX6" fmla="*/ 0 w 3000249"/>
              <a:gd name="connsiteY6" fmla="*/ 0 h 3382963"/>
              <a:gd name="connsiteX0" fmla="*/ 0 w 3000249"/>
              <a:gd name="connsiteY0" fmla="*/ 0 h 3382963"/>
              <a:gd name="connsiteX1" fmla="*/ 968249 w 3000249"/>
              <a:gd name="connsiteY1" fmla="*/ 0 h 3382963"/>
              <a:gd name="connsiteX2" fmla="*/ 967232 w 3000249"/>
              <a:gd name="connsiteY2" fmla="*/ 284480 h 3382963"/>
              <a:gd name="connsiteX3" fmla="*/ 3000249 w 3000249"/>
              <a:gd name="connsiteY3" fmla="*/ 284480 h 3382963"/>
              <a:gd name="connsiteX4" fmla="*/ 2999232 w 3000249"/>
              <a:gd name="connsiteY4" fmla="*/ 3382963 h 3382963"/>
              <a:gd name="connsiteX5" fmla="*/ 0 w 3000249"/>
              <a:gd name="connsiteY5" fmla="*/ 3382963 h 3382963"/>
              <a:gd name="connsiteX6" fmla="*/ 0 w 3000249"/>
              <a:gd name="connsiteY6" fmla="*/ 0 h 3382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00249" h="3382963">
                <a:moveTo>
                  <a:pt x="0" y="0"/>
                </a:moveTo>
                <a:lnTo>
                  <a:pt x="968249" y="0"/>
                </a:lnTo>
                <a:lnTo>
                  <a:pt x="967232" y="284480"/>
                </a:lnTo>
                <a:lnTo>
                  <a:pt x="3000249" y="284480"/>
                </a:lnTo>
                <a:lnTo>
                  <a:pt x="2999232" y="3382963"/>
                </a:lnTo>
                <a:lnTo>
                  <a:pt x="0" y="3382963"/>
                </a:lnTo>
                <a:lnTo>
                  <a:pt x="0" y="0"/>
                </a:lnTo>
                <a:close/>
              </a:path>
            </a:pathLst>
          </a:custGeom>
        </p:spPr>
        <p:txBody>
          <a:bodyPr/>
          <a:lstStyle>
            <a:lvl1pPr algn="ctr">
              <a:defRPr/>
            </a:lvl1pPr>
          </a:lstStyle>
          <a:p>
            <a:r>
              <a:rPr lang="en-US" dirty="0"/>
              <a:t>Click to add photo</a:t>
            </a:r>
          </a:p>
        </p:txBody>
      </p:sp>
      <p:sp>
        <p:nvSpPr>
          <p:cNvPr id="12" name="Title 1">
            <a:extLst>
              <a:ext uri="{FF2B5EF4-FFF2-40B4-BE49-F238E27FC236}">
                <a16:creationId xmlns:a16="http://schemas.microsoft.com/office/drawing/2014/main" id="{F7610101-4EEB-48DF-A41F-DA38D737FAE7}"/>
              </a:ext>
            </a:extLst>
          </p:cNvPr>
          <p:cNvSpPr>
            <a:spLocks noGrp="1"/>
          </p:cNvSpPr>
          <p:nvPr>
            <p:ph type="title"/>
          </p:nvPr>
        </p:nvSpPr>
        <p:spPr>
          <a:xfrm>
            <a:off x="3047742" y="279792"/>
            <a:ext cx="5833368" cy="986304"/>
          </a:xfrm>
          <a:solidFill>
            <a:schemeClr val="bg2">
              <a:lumMod val="75000"/>
            </a:schemeClr>
          </a:solidFill>
        </p:spPr>
        <p:txBody>
          <a:bodyPr/>
          <a:lstStyle>
            <a:lvl1pPr marL="205740">
              <a:defRPr/>
            </a:lvl1pPr>
          </a:lstStyle>
          <a:p>
            <a:r>
              <a:rPr lang="en-US"/>
              <a:t>Click to edit Master title style</a:t>
            </a:r>
            <a:endParaRPr lang="en-US" dirty="0"/>
          </a:p>
        </p:txBody>
      </p:sp>
      <p:sp>
        <p:nvSpPr>
          <p:cNvPr id="21" name="Picture Placeholder 18">
            <a:extLst>
              <a:ext uri="{FF2B5EF4-FFF2-40B4-BE49-F238E27FC236}">
                <a16:creationId xmlns:a16="http://schemas.microsoft.com/office/drawing/2014/main" id="{564E749E-B27D-45B4-8E7A-53D8460AACCB}"/>
              </a:ext>
            </a:extLst>
          </p:cNvPr>
          <p:cNvSpPr>
            <a:spLocks noGrp="1"/>
          </p:cNvSpPr>
          <p:nvPr>
            <p:ph type="pic" sz="quarter" idx="13" hasCustomPrompt="1"/>
          </p:nvPr>
        </p:nvSpPr>
        <p:spPr>
          <a:xfrm>
            <a:off x="0" y="1"/>
            <a:ext cx="2248281" cy="3382963"/>
          </a:xfrm>
        </p:spPr>
        <p:txBody>
          <a:bodyPr/>
          <a:lstStyle>
            <a:lvl1pPr algn="ctr">
              <a:defRPr/>
            </a:lvl1pPr>
          </a:lstStyle>
          <a:p>
            <a:r>
              <a:rPr lang="en-US" dirty="0"/>
              <a:t>Click to add photo</a:t>
            </a:r>
          </a:p>
        </p:txBody>
      </p:sp>
      <p:sp>
        <p:nvSpPr>
          <p:cNvPr id="25" name="Picture Placeholder 23">
            <a:extLst>
              <a:ext uri="{FF2B5EF4-FFF2-40B4-BE49-F238E27FC236}">
                <a16:creationId xmlns:a16="http://schemas.microsoft.com/office/drawing/2014/main" id="{C8DE9984-911D-42E6-9467-9F53414894FF}"/>
              </a:ext>
            </a:extLst>
          </p:cNvPr>
          <p:cNvSpPr>
            <a:spLocks noGrp="1"/>
          </p:cNvSpPr>
          <p:nvPr>
            <p:ph type="pic" sz="quarter" idx="15" hasCustomPrompt="1"/>
          </p:nvPr>
        </p:nvSpPr>
        <p:spPr>
          <a:xfrm>
            <a:off x="0" y="3475038"/>
            <a:ext cx="4572000" cy="3382962"/>
          </a:xfrm>
        </p:spPr>
        <p:txBody>
          <a:bodyPr/>
          <a:lstStyle>
            <a:lvl1pPr algn="ctr">
              <a:defRPr/>
            </a:lvl1pPr>
          </a:lstStyle>
          <a:p>
            <a:r>
              <a:rPr lang="en-US" dirty="0"/>
              <a:t>Click to add photo</a:t>
            </a:r>
          </a:p>
        </p:txBody>
      </p:sp>
      <p:sp>
        <p:nvSpPr>
          <p:cNvPr id="14" name="Content Placeholder 2">
            <a:extLst>
              <a:ext uri="{FF2B5EF4-FFF2-40B4-BE49-F238E27FC236}">
                <a16:creationId xmlns:a16="http://schemas.microsoft.com/office/drawing/2014/main" id="{1F2F1F63-2333-48C5-BEEE-7FFCA14364F5}"/>
              </a:ext>
            </a:extLst>
          </p:cNvPr>
          <p:cNvSpPr>
            <a:spLocks noGrp="1"/>
          </p:cNvSpPr>
          <p:nvPr>
            <p:ph idx="1"/>
          </p:nvPr>
        </p:nvSpPr>
        <p:spPr>
          <a:xfrm>
            <a:off x="5051361" y="1639615"/>
            <a:ext cx="3613081" cy="4537348"/>
          </a:xfrm>
        </p:spPr>
        <p:txBody>
          <a:bodyPr/>
          <a:lstStyle>
            <a:lvl1pPr marL="214313" indent="-214313">
              <a:buFont typeface="Arial" panose="020B0604020202020204" pitchFamily="34" charset="0"/>
              <a:buChar char="•"/>
              <a:defRPr/>
            </a:lvl1pPr>
          </a:lstStyle>
          <a:p>
            <a:pPr lvl="0"/>
            <a:r>
              <a:rPr lang="en-US"/>
              <a:t>Click to edit Master text styles</a:t>
            </a:r>
          </a:p>
        </p:txBody>
      </p:sp>
      <p:sp>
        <p:nvSpPr>
          <p:cNvPr id="15" name="Footer Placeholder 7">
            <a:extLst>
              <a:ext uri="{FF2B5EF4-FFF2-40B4-BE49-F238E27FC236}">
                <a16:creationId xmlns:a16="http://schemas.microsoft.com/office/drawing/2014/main" id="{AF26E33C-9416-4C43-8695-B043D6960AA7}"/>
              </a:ext>
            </a:extLst>
          </p:cNvPr>
          <p:cNvSpPr>
            <a:spLocks noGrp="1"/>
          </p:cNvSpPr>
          <p:nvPr>
            <p:ph type="ftr" sz="quarter" idx="11"/>
          </p:nvPr>
        </p:nvSpPr>
        <p:spPr>
          <a:xfrm>
            <a:off x="479560" y="6356351"/>
            <a:ext cx="4718331" cy="365125"/>
          </a:xfrm>
        </p:spPr>
        <p:txBody>
          <a:bodyPr/>
          <a:lstStyle>
            <a:lvl1pPr>
              <a:defRPr>
                <a:solidFill>
                  <a:schemeClr val="bg1"/>
                </a:solidFill>
              </a:defRPr>
            </a:lvl1pPr>
          </a:lstStyle>
          <a:p>
            <a:pPr>
              <a:defRPr/>
            </a:pPr>
            <a:r>
              <a:rPr lang="en-US" dirty="0">
                <a:effectLst>
                  <a:outerShdw blurRad="50800" dist="38100" dir="2700000" algn="tl" rotWithShape="0">
                    <a:prstClr val="black">
                      <a:alpha val="43000"/>
                    </a:prstClr>
                  </a:outerShdw>
                </a:effectLst>
              </a:rPr>
              <a:t>Presentation title</a:t>
            </a:r>
          </a:p>
        </p:txBody>
      </p:sp>
      <p:sp>
        <p:nvSpPr>
          <p:cNvPr id="16" name="Date Placeholder 3">
            <a:extLst>
              <a:ext uri="{FF2B5EF4-FFF2-40B4-BE49-F238E27FC236}">
                <a16:creationId xmlns:a16="http://schemas.microsoft.com/office/drawing/2014/main" id="{EDD9F57F-0928-48ED-8CF9-CC5AC1BD268E}"/>
              </a:ext>
            </a:extLst>
          </p:cNvPr>
          <p:cNvSpPr>
            <a:spLocks noGrp="1"/>
          </p:cNvSpPr>
          <p:nvPr>
            <p:ph type="dt" sz="half" idx="10"/>
          </p:nvPr>
        </p:nvSpPr>
        <p:spPr>
          <a:xfrm>
            <a:off x="5471804" y="6356351"/>
            <a:ext cx="2275372" cy="365125"/>
          </a:xfrm>
        </p:spPr>
        <p:txBody>
          <a:bodyPr/>
          <a:lstStyle>
            <a:lvl1pPr>
              <a:defRPr/>
            </a:lvl1pPr>
          </a:lstStyle>
          <a:p>
            <a:pPr>
              <a:defRPr/>
            </a:pPr>
            <a:r>
              <a:rPr lang="en-US">
                <a:solidFill>
                  <a:srgbClr val="232323">
                    <a:lumMod val="90000"/>
                    <a:lumOff val="10000"/>
                  </a:srgbClr>
                </a:solidFill>
              </a:rPr>
              <a:t>20XX</a:t>
            </a:r>
            <a:endParaRPr lang="en-US" dirty="0">
              <a:solidFill>
                <a:srgbClr val="232323">
                  <a:lumMod val="90000"/>
                  <a:lumOff val="10000"/>
                </a:srgbClr>
              </a:solidFill>
            </a:endParaRPr>
          </a:p>
        </p:txBody>
      </p:sp>
      <p:sp>
        <p:nvSpPr>
          <p:cNvPr id="17" name="Slide Number Placeholder 9">
            <a:extLst>
              <a:ext uri="{FF2B5EF4-FFF2-40B4-BE49-F238E27FC236}">
                <a16:creationId xmlns:a16="http://schemas.microsoft.com/office/drawing/2014/main" id="{B7E4E7CA-F2D2-4B67-92FE-3DCE5AB21585}"/>
              </a:ext>
            </a:extLst>
          </p:cNvPr>
          <p:cNvSpPr>
            <a:spLocks noGrp="1"/>
          </p:cNvSpPr>
          <p:nvPr>
            <p:ph type="sldNum" sz="quarter" idx="12"/>
          </p:nvPr>
        </p:nvSpPr>
        <p:spPr>
          <a:xfrm>
            <a:off x="8030955" y="6356351"/>
            <a:ext cx="633487" cy="365125"/>
          </a:xfrm>
        </p:spPr>
        <p:txBody>
          <a:bodyPr/>
          <a:lstStyle/>
          <a:p>
            <a:pPr defTabSz="685800">
              <a:defRPr/>
            </a:pPr>
            <a:fld id="{E20EFF4B-E35B-4DE6-97A9-05E54E649A15}" type="slidenum">
              <a:rPr lang="en-US" smtClean="0">
                <a:solidFill>
                  <a:srgbClr val="232323">
                    <a:lumMod val="90000"/>
                    <a:lumOff val="10000"/>
                  </a:srgbClr>
                </a:solidFill>
              </a:rPr>
              <a:pPr defTabSz="685800">
                <a:defRPr/>
              </a:pPr>
              <a:t>‹#›</a:t>
            </a:fld>
            <a:endParaRPr lang="en-US" dirty="0">
              <a:solidFill>
                <a:srgbClr val="232323">
                  <a:lumMod val="90000"/>
                  <a:lumOff val="10000"/>
                </a:srgbClr>
              </a:solidFill>
            </a:endParaRPr>
          </a:p>
        </p:txBody>
      </p:sp>
    </p:spTree>
    <p:extLst>
      <p:ext uri="{BB962C8B-B14F-4D97-AF65-F5344CB8AC3E}">
        <p14:creationId xmlns:p14="http://schemas.microsoft.com/office/powerpoint/2010/main" val="25159889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Introduc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5FAC41-B90D-4384-8484-175667AF8214}"/>
              </a:ext>
              <a:ext uri="{C183D7F6-B498-43B3-948B-1728B52AA6E4}">
                <adec:decorative xmlns:adec="http://schemas.microsoft.com/office/drawing/2017/decorative" val="1"/>
              </a:ext>
            </a:extLst>
          </p:cNvPr>
          <p:cNvSpPr/>
          <p:nvPr userDrawn="1"/>
        </p:nvSpPr>
        <p:spPr>
          <a:xfrm>
            <a:off x="0" y="914400"/>
            <a:ext cx="9144000" cy="5029200"/>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9" name="Rectangle 8">
            <a:extLst>
              <a:ext uri="{FF2B5EF4-FFF2-40B4-BE49-F238E27FC236}">
                <a16:creationId xmlns:a16="http://schemas.microsoft.com/office/drawing/2014/main" id="{BF220C6F-8D05-41B5-9727-E041D5B9C26B}"/>
              </a:ext>
              <a:ext uri="{C183D7F6-B498-43B3-948B-1728B52AA6E4}">
                <adec:decorative xmlns:adec="http://schemas.microsoft.com/office/drawing/2017/decorative" val="1"/>
              </a:ext>
            </a:extLst>
          </p:cNvPr>
          <p:cNvSpPr/>
          <p:nvPr userDrawn="1"/>
        </p:nvSpPr>
        <p:spPr>
          <a:xfrm>
            <a:off x="4463716" y="1568357"/>
            <a:ext cx="4680284" cy="3721286"/>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10" name="Title 1">
            <a:extLst>
              <a:ext uri="{FF2B5EF4-FFF2-40B4-BE49-F238E27FC236}">
                <a16:creationId xmlns:a16="http://schemas.microsoft.com/office/drawing/2014/main" id="{B9A692DB-BC6A-43D5-BAE7-1E8AE149012E}"/>
              </a:ext>
            </a:extLst>
          </p:cNvPr>
          <p:cNvSpPr>
            <a:spLocks noGrp="1"/>
          </p:cNvSpPr>
          <p:nvPr>
            <p:ph type="title"/>
          </p:nvPr>
        </p:nvSpPr>
        <p:spPr>
          <a:xfrm>
            <a:off x="4861356" y="1758951"/>
            <a:ext cx="3852834" cy="673405"/>
          </a:xfrm>
        </p:spPr>
        <p:txBody>
          <a:bodyPr>
            <a:normAutofit/>
          </a:bodyPr>
          <a:lstStyle/>
          <a:p>
            <a:pPr>
              <a:lnSpc>
                <a:spcPct val="120000"/>
              </a:lnSpc>
            </a:pPr>
            <a:r>
              <a:rPr lang="en-US"/>
              <a:t>Click to edit Master title style</a:t>
            </a:r>
            <a:endParaRPr lang="en-US" dirty="0"/>
          </a:p>
        </p:txBody>
      </p:sp>
      <p:sp>
        <p:nvSpPr>
          <p:cNvPr id="20" name="Picture Placeholder 17">
            <a:extLst>
              <a:ext uri="{FF2B5EF4-FFF2-40B4-BE49-F238E27FC236}">
                <a16:creationId xmlns:a16="http://schemas.microsoft.com/office/drawing/2014/main" id="{9B631067-0981-46B9-BB6F-484741846C08}"/>
              </a:ext>
            </a:extLst>
          </p:cNvPr>
          <p:cNvSpPr>
            <a:spLocks noGrp="1"/>
          </p:cNvSpPr>
          <p:nvPr>
            <p:ph type="pic" sz="quarter" idx="13" hasCustomPrompt="1"/>
          </p:nvPr>
        </p:nvSpPr>
        <p:spPr>
          <a:xfrm>
            <a:off x="479823" y="642938"/>
            <a:ext cx="3611165" cy="2667000"/>
          </a:xfrm>
        </p:spPr>
        <p:txBody>
          <a:bodyPr/>
          <a:lstStyle>
            <a:lvl1pPr algn="ctr">
              <a:defRPr/>
            </a:lvl1pPr>
          </a:lstStyle>
          <a:p>
            <a:r>
              <a:rPr lang="en-US" dirty="0"/>
              <a:t>Click to add photo</a:t>
            </a:r>
          </a:p>
        </p:txBody>
      </p:sp>
      <p:sp>
        <p:nvSpPr>
          <p:cNvPr id="21" name="Picture Placeholder 17">
            <a:extLst>
              <a:ext uri="{FF2B5EF4-FFF2-40B4-BE49-F238E27FC236}">
                <a16:creationId xmlns:a16="http://schemas.microsoft.com/office/drawing/2014/main" id="{7984968B-9811-4180-8D8E-0619C9D3BFB4}"/>
              </a:ext>
            </a:extLst>
          </p:cNvPr>
          <p:cNvSpPr>
            <a:spLocks noGrp="1"/>
          </p:cNvSpPr>
          <p:nvPr>
            <p:ph type="pic" sz="quarter" idx="14" hasCustomPrompt="1"/>
          </p:nvPr>
        </p:nvSpPr>
        <p:spPr>
          <a:xfrm>
            <a:off x="479560" y="3631470"/>
            <a:ext cx="3611165" cy="2562738"/>
          </a:xfrm>
        </p:spPr>
        <p:txBody>
          <a:bodyPr/>
          <a:lstStyle>
            <a:lvl1pPr algn="ctr">
              <a:defRPr/>
            </a:lvl1pPr>
          </a:lstStyle>
          <a:p>
            <a:r>
              <a:rPr lang="en-US" dirty="0"/>
              <a:t>Click to add photo</a:t>
            </a:r>
          </a:p>
        </p:txBody>
      </p:sp>
      <p:sp>
        <p:nvSpPr>
          <p:cNvPr id="23" name="Text Placeholder 22">
            <a:extLst>
              <a:ext uri="{FF2B5EF4-FFF2-40B4-BE49-F238E27FC236}">
                <a16:creationId xmlns:a16="http://schemas.microsoft.com/office/drawing/2014/main" id="{B503D483-6082-4C3B-A4C5-0ACE6698343B}"/>
              </a:ext>
            </a:extLst>
          </p:cNvPr>
          <p:cNvSpPr>
            <a:spLocks noGrp="1"/>
          </p:cNvSpPr>
          <p:nvPr>
            <p:ph type="body" sz="quarter" idx="15" hasCustomPrompt="1"/>
          </p:nvPr>
        </p:nvSpPr>
        <p:spPr>
          <a:xfrm>
            <a:off x="4861681" y="2365375"/>
            <a:ext cx="3852503" cy="2635251"/>
          </a:xfrm>
        </p:spPr>
        <p:txBody>
          <a:bodyPr/>
          <a:lstStyle>
            <a:lvl1pPr>
              <a:defRPr/>
            </a:lvl1pPr>
          </a:lstStyle>
          <a:p>
            <a:pPr lvl="0"/>
            <a:r>
              <a:rPr lang="en-US" dirty="0"/>
              <a:t>Click to add text</a:t>
            </a:r>
          </a:p>
        </p:txBody>
      </p:sp>
      <p:sp>
        <p:nvSpPr>
          <p:cNvPr id="14" name="Footer Placeholder 5">
            <a:extLst>
              <a:ext uri="{FF2B5EF4-FFF2-40B4-BE49-F238E27FC236}">
                <a16:creationId xmlns:a16="http://schemas.microsoft.com/office/drawing/2014/main" id="{CB94B83C-8B92-4303-A841-0D5ED386F97F}"/>
              </a:ext>
            </a:extLst>
          </p:cNvPr>
          <p:cNvSpPr>
            <a:spLocks noGrp="1"/>
          </p:cNvSpPr>
          <p:nvPr>
            <p:ph type="ftr" sz="quarter" idx="11"/>
          </p:nvPr>
        </p:nvSpPr>
        <p:spPr>
          <a:xfrm>
            <a:off x="479560" y="6356351"/>
            <a:ext cx="4718331" cy="365125"/>
          </a:xfrm>
        </p:spPr>
        <p:txBody>
          <a:bodyPr/>
          <a:lstStyle>
            <a:lvl1pPr>
              <a:defRPr>
                <a:solidFill>
                  <a:schemeClr val="tx1"/>
                </a:solidFill>
                <a:effectLst/>
              </a:defRPr>
            </a:lvl1pPr>
          </a:lstStyle>
          <a:p>
            <a:r>
              <a:rPr lang="en-US" dirty="0"/>
              <a:t>Presentation title</a:t>
            </a:r>
          </a:p>
        </p:txBody>
      </p:sp>
      <p:sp>
        <p:nvSpPr>
          <p:cNvPr id="15" name="Date Placeholder 3">
            <a:extLst>
              <a:ext uri="{FF2B5EF4-FFF2-40B4-BE49-F238E27FC236}">
                <a16:creationId xmlns:a16="http://schemas.microsoft.com/office/drawing/2014/main" id="{FB204443-B45C-4C1E-8601-4AD0359ABD2E}"/>
              </a:ext>
            </a:extLst>
          </p:cNvPr>
          <p:cNvSpPr>
            <a:spLocks noGrp="1"/>
          </p:cNvSpPr>
          <p:nvPr>
            <p:ph type="dt" sz="half" idx="10"/>
          </p:nvPr>
        </p:nvSpPr>
        <p:spPr>
          <a:xfrm>
            <a:off x="5471804" y="6356351"/>
            <a:ext cx="2275372" cy="365125"/>
          </a:xfrm>
        </p:spPr>
        <p:txBody>
          <a:bodyPr/>
          <a:lstStyle/>
          <a:p>
            <a:pPr>
              <a:defRPr/>
            </a:pPr>
            <a:r>
              <a:rPr lang="en-US">
                <a:solidFill>
                  <a:srgbClr val="232323">
                    <a:lumMod val="90000"/>
                    <a:lumOff val="10000"/>
                  </a:srgbClr>
                </a:solidFill>
              </a:rPr>
              <a:t>20XX</a:t>
            </a:r>
            <a:endParaRPr lang="en-US" dirty="0">
              <a:solidFill>
                <a:srgbClr val="232323">
                  <a:lumMod val="90000"/>
                  <a:lumOff val="10000"/>
                </a:srgbClr>
              </a:solidFill>
            </a:endParaRPr>
          </a:p>
        </p:txBody>
      </p:sp>
      <p:sp>
        <p:nvSpPr>
          <p:cNvPr id="16" name="Slide Number Placeholder 8">
            <a:extLst>
              <a:ext uri="{FF2B5EF4-FFF2-40B4-BE49-F238E27FC236}">
                <a16:creationId xmlns:a16="http://schemas.microsoft.com/office/drawing/2014/main" id="{125F2A8A-5D48-4A14-B0A6-52E55D3E5657}"/>
              </a:ext>
            </a:extLst>
          </p:cNvPr>
          <p:cNvSpPr>
            <a:spLocks noGrp="1"/>
          </p:cNvSpPr>
          <p:nvPr>
            <p:ph type="sldNum" sz="quarter" idx="12"/>
          </p:nvPr>
        </p:nvSpPr>
        <p:spPr>
          <a:xfrm>
            <a:off x="8030955" y="6356351"/>
            <a:ext cx="633487" cy="365125"/>
          </a:xfrm>
        </p:spPr>
        <p:txBody>
          <a:bodyPr/>
          <a:lstStyle/>
          <a:p>
            <a:pPr defTabSz="685800">
              <a:defRPr/>
            </a:pPr>
            <a:fld id="{E20EFF4B-E35B-4DE6-97A9-05E54E649A15}" type="slidenum">
              <a:rPr lang="en-US" smtClean="0">
                <a:solidFill>
                  <a:srgbClr val="232323">
                    <a:lumMod val="90000"/>
                    <a:lumOff val="10000"/>
                  </a:srgbClr>
                </a:solidFill>
              </a:rPr>
              <a:pPr defTabSz="685800">
                <a:defRPr/>
              </a:pPr>
              <a:t>‹#›</a:t>
            </a:fld>
            <a:endParaRPr lang="en-US" dirty="0">
              <a:solidFill>
                <a:srgbClr val="232323">
                  <a:lumMod val="90000"/>
                  <a:lumOff val="10000"/>
                </a:srgbClr>
              </a:solidFill>
            </a:endParaRPr>
          </a:p>
        </p:txBody>
      </p:sp>
    </p:spTree>
    <p:extLst>
      <p:ext uri="{BB962C8B-B14F-4D97-AF65-F5344CB8AC3E}">
        <p14:creationId xmlns:p14="http://schemas.microsoft.com/office/powerpoint/2010/main" val="39823654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Section Break">
    <p:spTree>
      <p:nvGrpSpPr>
        <p:cNvPr id="1" name=""/>
        <p:cNvGrpSpPr/>
        <p:nvPr/>
      </p:nvGrpSpPr>
      <p:grpSpPr>
        <a:xfrm>
          <a:off x="0" y="0"/>
          <a:ext cx="0" cy="0"/>
          <a:chOff x="0" y="0"/>
          <a:chExt cx="0" cy="0"/>
        </a:xfrm>
      </p:grpSpPr>
      <p:sp>
        <p:nvSpPr>
          <p:cNvPr id="19" name="Picture Placeholder 17">
            <a:extLst>
              <a:ext uri="{FF2B5EF4-FFF2-40B4-BE49-F238E27FC236}">
                <a16:creationId xmlns:a16="http://schemas.microsoft.com/office/drawing/2014/main" id="{620C2886-3E99-43F7-A045-F15053959CE7}"/>
              </a:ext>
            </a:extLst>
          </p:cNvPr>
          <p:cNvSpPr>
            <a:spLocks noGrp="1"/>
          </p:cNvSpPr>
          <p:nvPr>
            <p:ph type="pic" sz="quarter" idx="13"/>
          </p:nvPr>
        </p:nvSpPr>
        <p:spPr>
          <a:xfrm>
            <a:off x="4570810" y="1"/>
            <a:ext cx="4570809" cy="6854825"/>
          </a:xfrm>
        </p:spPr>
        <p:txBody>
          <a:bodyPr/>
          <a:lstStyle/>
          <a:p>
            <a:r>
              <a:rPr lang="en-US"/>
              <a:t>Click icon to add picture</a:t>
            </a:r>
            <a:endParaRPr lang="en-US" dirty="0"/>
          </a:p>
        </p:txBody>
      </p:sp>
      <p:sp>
        <p:nvSpPr>
          <p:cNvPr id="9" name="Rectangle 8">
            <a:extLst>
              <a:ext uri="{FF2B5EF4-FFF2-40B4-BE49-F238E27FC236}">
                <a16:creationId xmlns:a16="http://schemas.microsoft.com/office/drawing/2014/main" id="{63D67587-8C0C-40DB-88B2-2CAC45DBF8DC}"/>
              </a:ext>
              <a:ext uri="{C183D7F6-B498-43B3-948B-1728B52AA6E4}">
                <adec:decorative xmlns:adec="http://schemas.microsoft.com/office/drawing/2017/decorative" val="1"/>
              </a:ext>
            </a:extLst>
          </p:cNvPr>
          <p:cNvSpPr/>
          <p:nvPr userDrawn="1"/>
        </p:nvSpPr>
        <p:spPr>
          <a:xfrm>
            <a:off x="0" y="914400"/>
            <a:ext cx="4570858" cy="5029200"/>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12" name="Title 1">
            <a:extLst>
              <a:ext uri="{FF2B5EF4-FFF2-40B4-BE49-F238E27FC236}">
                <a16:creationId xmlns:a16="http://schemas.microsoft.com/office/drawing/2014/main" id="{E11B7BFF-DF61-4F7F-BC0C-A774104FF416}"/>
              </a:ext>
            </a:extLst>
          </p:cNvPr>
          <p:cNvSpPr>
            <a:spLocks noGrp="1"/>
          </p:cNvSpPr>
          <p:nvPr>
            <p:ph type="ctrTitle" hasCustomPrompt="1"/>
          </p:nvPr>
        </p:nvSpPr>
        <p:spPr>
          <a:xfrm>
            <a:off x="571330" y="2814975"/>
            <a:ext cx="5077280" cy="1910972"/>
          </a:xfrm>
          <a:solidFill>
            <a:schemeClr val="tx2"/>
          </a:solidFill>
        </p:spPr>
        <p:txBody>
          <a:bodyPr anchor="b">
            <a:noAutofit/>
          </a:bodyPr>
          <a:lstStyle>
            <a:lvl1pPr marL="137160">
              <a:defRPr sz="4050">
                <a:solidFill>
                  <a:schemeClr val="bg1"/>
                </a:solidFill>
              </a:defRPr>
            </a:lvl1pPr>
          </a:lstStyle>
          <a:p>
            <a:r>
              <a:rPr lang="en-US" dirty="0">
                <a:solidFill>
                  <a:schemeClr val="bg1"/>
                </a:solidFill>
              </a:rPr>
              <a:t>Click to add title</a:t>
            </a:r>
          </a:p>
        </p:txBody>
      </p:sp>
      <p:sp>
        <p:nvSpPr>
          <p:cNvPr id="3" name="Text Placeholder 2">
            <a:extLst>
              <a:ext uri="{FF2B5EF4-FFF2-40B4-BE49-F238E27FC236}">
                <a16:creationId xmlns:a16="http://schemas.microsoft.com/office/drawing/2014/main" id="{43D0F1B1-D8F9-42A3-B0C7-AADC53D8F392}"/>
              </a:ext>
            </a:extLst>
          </p:cNvPr>
          <p:cNvSpPr>
            <a:spLocks noGrp="1"/>
          </p:cNvSpPr>
          <p:nvPr>
            <p:ph type="body" sz="quarter" idx="14" hasCustomPrompt="1"/>
          </p:nvPr>
        </p:nvSpPr>
        <p:spPr>
          <a:xfrm>
            <a:off x="571500" y="4657726"/>
            <a:ext cx="5076825" cy="731838"/>
          </a:xfrm>
          <a:solidFill>
            <a:schemeClr val="tx2"/>
          </a:solidFill>
        </p:spPr>
        <p:txBody>
          <a:bodyPr>
            <a:noAutofit/>
          </a:bodyPr>
          <a:lstStyle>
            <a:lvl1pPr marL="171450">
              <a:defRPr sz="1125" cap="all" spc="450" baseline="0">
                <a:solidFill>
                  <a:schemeClr val="bg1"/>
                </a:solidFill>
              </a:defRPr>
            </a:lvl1pPr>
            <a:lvl2pPr>
              <a:defRPr sz="1125">
                <a:solidFill>
                  <a:schemeClr val="bg1"/>
                </a:solidFill>
              </a:defRPr>
            </a:lvl2pPr>
            <a:lvl3pPr>
              <a:defRPr sz="1125">
                <a:solidFill>
                  <a:schemeClr val="bg1"/>
                </a:solidFill>
              </a:defRPr>
            </a:lvl3pPr>
            <a:lvl4pPr>
              <a:defRPr sz="1125">
                <a:solidFill>
                  <a:schemeClr val="bg1"/>
                </a:solidFill>
              </a:defRPr>
            </a:lvl4pPr>
            <a:lvl5pPr>
              <a:defRPr sz="1125">
                <a:solidFill>
                  <a:schemeClr val="bg1"/>
                </a:solidFill>
              </a:defRPr>
            </a:lvl5pPr>
          </a:lstStyle>
          <a:p>
            <a:pPr lvl="0"/>
            <a:r>
              <a:rPr lang="en-US" dirty="0"/>
              <a:t>CLICK TO ADD SUBTITLE</a:t>
            </a:r>
          </a:p>
        </p:txBody>
      </p:sp>
    </p:spTree>
    <p:extLst>
      <p:ext uri="{BB962C8B-B14F-4D97-AF65-F5344CB8AC3E}">
        <p14:creationId xmlns:p14="http://schemas.microsoft.com/office/powerpoint/2010/main" val="10805374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707196B1-3970-4386-8D54-A2067BA8417F}"/>
              </a:ext>
            </a:extLst>
          </p:cNvPr>
          <p:cNvSpPr>
            <a:spLocks noGrp="1"/>
          </p:cNvSpPr>
          <p:nvPr>
            <p:ph type="title"/>
          </p:nvPr>
        </p:nvSpPr>
        <p:spPr>
          <a:xfrm>
            <a:off x="479560" y="476086"/>
            <a:ext cx="8178326" cy="689608"/>
          </a:xfrm>
        </p:spPr>
        <p:txBody>
          <a:bodyPr/>
          <a:lstStyle/>
          <a:p>
            <a:r>
              <a:rPr lang="en-US"/>
              <a:t>Click to edit Master title style</a:t>
            </a:r>
            <a:endParaRPr lang="en-US" dirty="0"/>
          </a:p>
        </p:txBody>
      </p:sp>
      <p:sp>
        <p:nvSpPr>
          <p:cNvPr id="17" name="Footer Placeholder 14">
            <a:extLst>
              <a:ext uri="{FF2B5EF4-FFF2-40B4-BE49-F238E27FC236}">
                <a16:creationId xmlns:a16="http://schemas.microsoft.com/office/drawing/2014/main" id="{9535C1B1-EA9A-48AD-AB3B-00E7FEE05F01}"/>
              </a:ext>
            </a:extLst>
          </p:cNvPr>
          <p:cNvSpPr>
            <a:spLocks noGrp="1"/>
          </p:cNvSpPr>
          <p:nvPr>
            <p:ph type="ftr" sz="quarter" idx="11"/>
          </p:nvPr>
        </p:nvSpPr>
        <p:spPr>
          <a:xfrm>
            <a:off x="479560" y="6356351"/>
            <a:ext cx="4718331" cy="365125"/>
          </a:xfrm>
        </p:spPr>
        <p:txBody>
          <a:bodyPr/>
          <a:lstStyle>
            <a:lvl1pPr>
              <a:defRPr>
                <a:solidFill>
                  <a:schemeClr val="tx1"/>
                </a:solidFill>
              </a:defRPr>
            </a:lvl1pPr>
          </a:lstStyle>
          <a:p>
            <a:r>
              <a:rPr lang="en-US" dirty="0"/>
              <a:t>Presentation title</a:t>
            </a:r>
          </a:p>
        </p:txBody>
      </p:sp>
      <p:sp>
        <p:nvSpPr>
          <p:cNvPr id="18" name="Date Placeholder 12">
            <a:extLst>
              <a:ext uri="{FF2B5EF4-FFF2-40B4-BE49-F238E27FC236}">
                <a16:creationId xmlns:a16="http://schemas.microsoft.com/office/drawing/2014/main" id="{E334D19F-C91E-4007-9C85-89B0645F270D}"/>
              </a:ext>
            </a:extLst>
          </p:cNvPr>
          <p:cNvSpPr>
            <a:spLocks noGrp="1"/>
          </p:cNvSpPr>
          <p:nvPr>
            <p:ph type="dt" sz="half" idx="10"/>
          </p:nvPr>
        </p:nvSpPr>
        <p:spPr>
          <a:xfrm>
            <a:off x="5471804" y="6356351"/>
            <a:ext cx="2275372" cy="365125"/>
          </a:xfrm>
        </p:spPr>
        <p:txBody>
          <a:bodyPr/>
          <a:lstStyle/>
          <a:p>
            <a:pPr>
              <a:defRPr/>
            </a:pPr>
            <a:r>
              <a:rPr lang="en-US">
                <a:solidFill>
                  <a:srgbClr val="232323">
                    <a:lumMod val="90000"/>
                    <a:lumOff val="10000"/>
                  </a:srgbClr>
                </a:solidFill>
              </a:rPr>
              <a:t>20XX</a:t>
            </a:r>
            <a:endParaRPr lang="en-US" dirty="0">
              <a:solidFill>
                <a:srgbClr val="232323">
                  <a:lumMod val="90000"/>
                  <a:lumOff val="10000"/>
                </a:srgbClr>
              </a:solidFill>
            </a:endParaRPr>
          </a:p>
        </p:txBody>
      </p:sp>
      <p:sp>
        <p:nvSpPr>
          <p:cNvPr id="19" name="Slide Number Placeholder 15">
            <a:extLst>
              <a:ext uri="{FF2B5EF4-FFF2-40B4-BE49-F238E27FC236}">
                <a16:creationId xmlns:a16="http://schemas.microsoft.com/office/drawing/2014/main" id="{00B1B695-CA8C-4B38-8D25-4E56BD079E7E}"/>
              </a:ext>
            </a:extLst>
          </p:cNvPr>
          <p:cNvSpPr>
            <a:spLocks noGrp="1"/>
          </p:cNvSpPr>
          <p:nvPr>
            <p:ph type="sldNum" sz="quarter" idx="12"/>
          </p:nvPr>
        </p:nvSpPr>
        <p:spPr>
          <a:xfrm>
            <a:off x="8030955" y="6356351"/>
            <a:ext cx="633487" cy="365125"/>
          </a:xfrm>
        </p:spPr>
        <p:txBody>
          <a:bodyPr/>
          <a:lstStyle/>
          <a:p>
            <a:pPr defTabSz="685800">
              <a:defRPr/>
            </a:pPr>
            <a:fld id="{E20EFF4B-E35B-4DE6-97A9-05E54E649A15}" type="slidenum">
              <a:rPr lang="en-US" smtClean="0">
                <a:solidFill>
                  <a:srgbClr val="232323">
                    <a:lumMod val="90000"/>
                    <a:lumOff val="10000"/>
                  </a:srgbClr>
                </a:solidFill>
              </a:rPr>
              <a:pPr defTabSz="685800">
                <a:defRPr/>
              </a:pPr>
              <a:t>‹#›</a:t>
            </a:fld>
            <a:endParaRPr lang="en-US" dirty="0">
              <a:solidFill>
                <a:srgbClr val="232323">
                  <a:lumMod val="90000"/>
                  <a:lumOff val="10000"/>
                </a:srgbClr>
              </a:solidFill>
            </a:endParaRPr>
          </a:p>
        </p:txBody>
      </p:sp>
      <p:sp>
        <p:nvSpPr>
          <p:cNvPr id="3" name="Content Placeholder 2">
            <a:extLst>
              <a:ext uri="{FF2B5EF4-FFF2-40B4-BE49-F238E27FC236}">
                <a16:creationId xmlns:a16="http://schemas.microsoft.com/office/drawing/2014/main" id="{219E4B01-1489-40C5-B290-E42D974C10E7}"/>
              </a:ext>
            </a:extLst>
          </p:cNvPr>
          <p:cNvSpPr>
            <a:spLocks noGrp="1"/>
          </p:cNvSpPr>
          <p:nvPr>
            <p:ph sz="quarter" idx="13" hasCustomPrompt="1"/>
          </p:nvPr>
        </p:nvSpPr>
        <p:spPr>
          <a:xfrm>
            <a:off x="703490" y="1735958"/>
            <a:ext cx="7738527" cy="4276220"/>
          </a:xfrm>
        </p:spPr>
        <p:txBody>
          <a:bodyPr/>
          <a:lstStyle>
            <a:lvl1pPr>
              <a:defRPr/>
            </a:lvl1pPr>
          </a:lstStyle>
          <a:p>
            <a:pPr lvl="0"/>
            <a:r>
              <a:rPr lang="en-US" dirty="0"/>
              <a:t>Click to add content</a:t>
            </a:r>
          </a:p>
        </p:txBody>
      </p:sp>
    </p:spTree>
    <p:extLst>
      <p:ext uri="{BB962C8B-B14F-4D97-AF65-F5344CB8AC3E}">
        <p14:creationId xmlns:p14="http://schemas.microsoft.com/office/powerpoint/2010/main" val="38828087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7A29640D-9D66-4252-AF26-226B9EF38E93}"/>
              </a:ext>
            </a:extLst>
          </p:cNvPr>
          <p:cNvSpPr>
            <a:spLocks noGrp="1"/>
          </p:cNvSpPr>
          <p:nvPr>
            <p:ph type="title"/>
          </p:nvPr>
        </p:nvSpPr>
        <p:spPr>
          <a:xfrm>
            <a:off x="479560" y="476086"/>
            <a:ext cx="8178326" cy="689608"/>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772F585F-809A-43CB-A46F-35690087203B}"/>
              </a:ext>
            </a:extLst>
          </p:cNvPr>
          <p:cNvSpPr>
            <a:spLocks noGrp="1"/>
          </p:cNvSpPr>
          <p:nvPr>
            <p:ph sz="quarter" idx="13" hasCustomPrompt="1"/>
          </p:nvPr>
        </p:nvSpPr>
        <p:spPr>
          <a:xfrm>
            <a:off x="964407" y="2066926"/>
            <a:ext cx="7208044" cy="3630613"/>
          </a:xfrm>
        </p:spPr>
        <p:txBody>
          <a:bodyPr/>
          <a:lstStyle>
            <a:lvl1pPr>
              <a:defRPr/>
            </a:lvl1pPr>
          </a:lstStyle>
          <a:p>
            <a:pPr lvl="0"/>
            <a:r>
              <a:rPr lang="en-US" dirty="0"/>
              <a:t>Click to add content</a:t>
            </a:r>
          </a:p>
        </p:txBody>
      </p:sp>
      <p:sp>
        <p:nvSpPr>
          <p:cNvPr id="10" name="Footer Placeholder 14">
            <a:extLst>
              <a:ext uri="{FF2B5EF4-FFF2-40B4-BE49-F238E27FC236}">
                <a16:creationId xmlns:a16="http://schemas.microsoft.com/office/drawing/2014/main" id="{1F196FCF-777C-4746-AFAA-ECE173A0BDC6}"/>
              </a:ext>
            </a:extLst>
          </p:cNvPr>
          <p:cNvSpPr>
            <a:spLocks noGrp="1"/>
          </p:cNvSpPr>
          <p:nvPr>
            <p:ph type="ftr" sz="quarter" idx="11"/>
          </p:nvPr>
        </p:nvSpPr>
        <p:spPr>
          <a:xfrm>
            <a:off x="479560" y="6356351"/>
            <a:ext cx="4718331" cy="365125"/>
          </a:xfrm>
        </p:spPr>
        <p:txBody>
          <a:bodyPr/>
          <a:lstStyle>
            <a:lvl1pPr>
              <a:defRPr>
                <a:solidFill>
                  <a:schemeClr val="tx1"/>
                </a:solidFill>
              </a:defRPr>
            </a:lvl1pPr>
          </a:lstStyle>
          <a:p>
            <a:r>
              <a:rPr lang="en-US" dirty="0"/>
              <a:t>Presentation title</a:t>
            </a:r>
          </a:p>
        </p:txBody>
      </p:sp>
      <p:sp>
        <p:nvSpPr>
          <p:cNvPr id="11" name="Date Placeholder 12">
            <a:extLst>
              <a:ext uri="{FF2B5EF4-FFF2-40B4-BE49-F238E27FC236}">
                <a16:creationId xmlns:a16="http://schemas.microsoft.com/office/drawing/2014/main" id="{71EA376C-2DC1-4B5D-9628-4A223AA389BA}"/>
              </a:ext>
            </a:extLst>
          </p:cNvPr>
          <p:cNvSpPr>
            <a:spLocks noGrp="1"/>
          </p:cNvSpPr>
          <p:nvPr>
            <p:ph type="dt" sz="half" idx="10"/>
          </p:nvPr>
        </p:nvSpPr>
        <p:spPr>
          <a:xfrm>
            <a:off x="5471804" y="6356351"/>
            <a:ext cx="2275372" cy="365125"/>
          </a:xfrm>
        </p:spPr>
        <p:txBody>
          <a:bodyPr/>
          <a:lstStyle/>
          <a:p>
            <a:pPr>
              <a:defRPr/>
            </a:pPr>
            <a:r>
              <a:rPr lang="en-US">
                <a:solidFill>
                  <a:srgbClr val="232323">
                    <a:lumMod val="90000"/>
                    <a:lumOff val="10000"/>
                  </a:srgbClr>
                </a:solidFill>
              </a:rPr>
              <a:t>20XX</a:t>
            </a:r>
            <a:endParaRPr lang="en-US" dirty="0">
              <a:solidFill>
                <a:srgbClr val="232323">
                  <a:lumMod val="90000"/>
                  <a:lumOff val="10000"/>
                </a:srgbClr>
              </a:solidFill>
            </a:endParaRPr>
          </a:p>
        </p:txBody>
      </p:sp>
      <p:sp>
        <p:nvSpPr>
          <p:cNvPr id="12" name="Slide Number Placeholder 15">
            <a:extLst>
              <a:ext uri="{FF2B5EF4-FFF2-40B4-BE49-F238E27FC236}">
                <a16:creationId xmlns:a16="http://schemas.microsoft.com/office/drawing/2014/main" id="{CCEC0CD5-B86D-4E13-B3A9-9D3B0CB1B565}"/>
              </a:ext>
            </a:extLst>
          </p:cNvPr>
          <p:cNvSpPr>
            <a:spLocks noGrp="1"/>
          </p:cNvSpPr>
          <p:nvPr>
            <p:ph type="sldNum" sz="quarter" idx="12"/>
          </p:nvPr>
        </p:nvSpPr>
        <p:spPr>
          <a:xfrm>
            <a:off x="8030955" y="6356351"/>
            <a:ext cx="633487" cy="365125"/>
          </a:xfrm>
        </p:spPr>
        <p:txBody>
          <a:bodyPr/>
          <a:lstStyle/>
          <a:p>
            <a:pPr defTabSz="685800">
              <a:defRPr/>
            </a:pPr>
            <a:fld id="{E20EFF4B-E35B-4DE6-97A9-05E54E649A15}" type="slidenum">
              <a:rPr lang="en-US" smtClean="0">
                <a:solidFill>
                  <a:srgbClr val="232323">
                    <a:lumMod val="90000"/>
                    <a:lumOff val="10000"/>
                  </a:srgbClr>
                </a:solidFill>
              </a:rPr>
              <a:pPr defTabSz="685800">
                <a:defRPr/>
              </a:pPr>
              <a:t>‹#›</a:t>
            </a:fld>
            <a:endParaRPr lang="en-US" dirty="0">
              <a:solidFill>
                <a:srgbClr val="232323">
                  <a:lumMod val="90000"/>
                  <a:lumOff val="10000"/>
                </a:srgbClr>
              </a:solidFill>
            </a:endParaRPr>
          </a:p>
        </p:txBody>
      </p:sp>
    </p:spTree>
    <p:extLst>
      <p:ext uri="{BB962C8B-B14F-4D97-AF65-F5344CB8AC3E}">
        <p14:creationId xmlns:p14="http://schemas.microsoft.com/office/powerpoint/2010/main" val="19603239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FFFAE35-BD0D-4D19-892D-36475DD52893}"/>
              </a:ext>
              <a:ext uri="{C183D7F6-B498-43B3-948B-1728B52AA6E4}">
                <adec:decorative xmlns:adec="http://schemas.microsoft.com/office/drawing/2017/decorative" val="1"/>
              </a:ext>
            </a:extLst>
          </p:cNvPr>
          <p:cNvSpPr/>
          <p:nvPr userDrawn="1"/>
        </p:nvSpPr>
        <p:spPr>
          <a:xfrm>
            <a:off x="3047743" y="0"/>
            <a:ext cx="6096257" cy="986306"/>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22" name="Picture Placeholder 18">
            <a:extLst>
              <a:ext uri="{FF2B5EF4-FFF2-40B4-BE49-F238E27FC236}">
                <a16:creationId xmlns:a16="http://schemas.microsoft.com/office/drawing/2014/main" id="{FE2031E3-F975-4AFF-B76E-6BB46A2D3485}"/>
              </a:ext>
            </a:extLst>
          </p:cNvPr>
          <p:cNvSpPr>
            <a:spLocks noGrp="1"/>
          </p:cNvSpPr>
          <p:nvPr>
            <p:ph type="pic" sz="quarter" idx="14" hasCustomPrompt="1"/>
          </p:nvPr>
        </p:nvSpPr>
        <p:spPr>
          <a:xfrm>
            <a:off x="2318004" y="1"/>
            <a:ext cx="2250187" cy="3382963"/>
          </a:xfrm>
          <a:custGeom>
            <a:avLst/>
            <a:gdLst>
              <a:gd name="connsiteX0" fmla="*/ 0 w 2999232"/>
              <a:gd name="connsiteY0" fmla="*/ 0 h 3382963"/>
              <a:gd name="connsiteX1" fmla="*/ 2999232 w 2999232"/>
              <a:gd name="connsiteY1" fmla="*/ 0 h 3382963"/>
              <a:gd name="connsiteX2" fmla="*/ 2999232 w 2999232"/>
              <a:gd name="connsiteY2" fmla="*/ 3382963 h 3382963"/>
              <a:gd name="connsiteX3" fmla="*/ 0 w 2999232"/>
              <a:gd name="connsiteY3" fmla="*/ 3382963 h 3382963"/>
              <a:gd name="connsiteX4" fmla="*/ 0 w 2999232"/>
              <a:gd name="connsiteY4" fmla="*/ 0 h 3382963"/>
              <a:gd name="connsiteX0" fmla="*/ 0 w 2999232"/>
              <a:gd name="connsiteY0" fmla="*/ 0 h 3382963"/>
              <a:gd name="connsiteX1" fmla="*/ 968249 w 2999232"/>
              <a:gd name="connsiteY1" fmla="*/ 0 h 3382963"/>
              <a:gd name="connsiteX2" fmla="*/ 2999232 w 2999232"/>
              <a:gd name="connsiteY2" fmla="*/ 0 h 3382963"/>
              <a:gd name="connsiteX3" fmla="*/ 2999232 w 2999232"/>
              <a:gd name="connsiteY3" fmla="*/ 3382963 h 3382963"/>
              <a:gd name="connsiteX4" fmla="*/ 0 w 2999232"/>
              <a:gd name="connsiteY4" fmla="*/ 3382963 h 3382963"/>
              <a:gd name="connsiteX5" fmla="*/ 0 w 2999232"/>
              <a:gd name="connsiteY5" fmla="*/ 0 h 3382963"/>
              <a:gd name="connsiteX0" fmla="*/ 0 w 3000249"/>
              <a:gd name="connsiteY0" fmla="*/ 0 h 3382963"/>
              <a:gd name="connsiteX1" fmla="*/ 968249 w 3000249"/>
              <a:gd name="connsiteY1" fmla="*/ 0 h 3382963"/>
              <a:gd name="connsiteX2" fmla="*/ 2999232 w 3000249"/>
              <a:gd name="connsiteY2" fmla="*/ 0 h 3382963"/>
              <a:gd name="connsiteX3" fmla="*/ 3000249 w 3000249"/>
              <a:gd name="connsiteY3" fmla="*/ 274320 h 3382963"/>
              <a:gd name="connsiteX4" fmla="*/ 2999232 w 3000249"/>
              <a:gd name="connsiteY4" fmla="*/ 3382963 h 3382963"/>
              <a:gd name="connsiteX5" fmla="*/ 0 w 3000249"/>
              <a:gd name="connsiteY5" fmla="*/ 3382963 h 3382963"/>
              <a:gd name="connsiteX6" fmla="*/ 0 w 3000249"/>
              <a:gd name="connsiteY6" fmla="*/ 0 h 3382963"/>
              <a:gd name="connsiteX0" fmla="*/ 0 w 3000249"/>
              <a:gd name="connsiteY0" fmla="*/ 0 h 3382963"/>
              <a:gd name="connsiteX1" fmla="*/ 968249 w 3000249"/>
              <a:gd name="connsiteY1" fmla="*/ 0 h 3382963"/>
              <a:gd name="connsiteX2" fmla="*/ 967232 w 3000249"/>
              <a:gd name="connsiteY2" fmla="*/ 274320 h 3382963"/>
              <a:gd name="connsiteX3" fmla="*/ 3000249 w 3000249"/>
              <a:gd name="connsiteY3" fmla="*/ 274320 h 3382963"/>
              <a:gd name="connsiteX4" fmla="*/ 2999232 w 3000249"/>
              <a:gd name="connsiteY4" fmla="*/ 3382963 h 3382963"/>
              <a:gd name="connsiteX5" fmla="*/ 0 w 3000249"/>
              <a:gd name="connsiteY5" fmla="*/ 3382963 h 3382963"/>
              <a:gd name="connsiteX6" fmla="*/ 0 w 3000249"/>
              <a:gd name="connsiteY6" fmla="*/ 0 h 3382963"/>
              <a:gd name="connsiteX0" fmla="*/ 0 w 3000249"/>
              <a:gd name="connsiteY0" fmla="*/ 0 h 3382963"/>
              <a:gd name="connsiteX1" fmla="*/ 968249 w 3000249"/>
              <a:gd name="connsiteY1" fmla="*/ 0 h 3382963"/>
              <a:gd name="connsiteX2" fmla="*/ 967232 w 3000249"/>
              <a:gd name="connsiteY2" fmla="*/ 274320 h 3382963"/>
              <a:gd name="connsiteX3" fmla="*/ 3000249 w 3000249"/>
              <a:gd name="connsiteY3" fmla="*/ 284480 h 3382963"/>
              <a:gd name="connsiteX4" fmla="*/ 2999232 w 3000249"/>
              <a:gd name="connsiteY4" fmla="*/ 3382963 h 3382963"/>
              <a:gd name="connsiteX5" fmla="*/ 0 w 3000249"/>
              <a:gd name="connsiteY5" fmla="*/ 3382963 h 3382963"/>
              <a:gd name="connsiteX6" fmla="*/ 0 w 3000249"/>
              <a:gd name="connsiteY6" fmla="*/ 0 h 3382963"/>
              <a:gd name="connsiteX0" fmla="*/ 0 w 3000249"/>
              <a:gd name="connsiteY0" fmla="*/ 0 h 3382963"/>
              <a:gd name="connsiteX1" fmla="*/ 968249 w 3000249"/>
              <a:gd name="connsiteY1" fmla="*/ 0 h 3382963"/>
              <a:gd name="connsiteX2" fmla="*/ 951992 w 3000249"/>
              <a:gd name="connsiteY2" fmla="*/ 284480 h 3382963"/>
              <a:gd name="connsiteX3" fmla="*/ 3000249 w 3000249"/>
              <a:gd name="connsiteY3" fmla="*/ 284480 h 3382963"/>
              <a:gd name="connsiteX4" fmla="*/ 2999232 w 3000249"/>
              <a:gd name="connsiteY4" fmla="*/ 3382963 h 3382963"/>
              <a:gd name="connsiteX5" fmla="*/ 0 w 3000249"/>
              <a:gd name="connsiteY5" fmla="*/ 3382963 h 3382963"/>
              <a:gd name="connsiteX6" fmla="*/ 0 w 3000249"/>
              <a:gd name="connsiteY6" fmla="*/ 0 h 3382963"/>
              <a:gd name="connsiteX0" fmla="*/ 0 w 3000249"/>
              <a:gd name="connsiteY0" fmla="*/ 0 h 3382963"/>
              <a:gd name="connsiteX1" fmla="*/ 968249 w 3000249"/>
              <a:gd name="connsiteY1" fmla="*/ 0 h 3382963"/>
              <a:gd name="connsiteX2" fmla="*/ 967232 w 3000249"/>
              <a:gd name="connsiteY2" fmla="*/ 284480 h 3382963"/>
              <a:gd name="connsiteX3" fmla="*/ 3000249 w 3000249"/>
              <a:gd name="connsiteY3" fmla="*/ 284480 h 3382963"/>
              <a:gd name="connsiteX4" fmla="*/ 2999232 w 3000249"/>
              <a:gd name="connsiteY4" fmla="*/ 3382963 h 3382963"/>
              <a:gd name="connsiteX5" fmla="*/ 0 w 3000249"/>
              <a:gd name="connsiteY5" fmla="*/ 3382963 h 3382963"/>
              <a:gd name="connsiteX6" fmla="*/ 0 w 3000249"/>
              <a:gd name="connsiteY6" fmla="*/ 0 h 3382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00249" h="3382963">
                <a:moveTo>
                  <a:pt x="0" y="0"/>
                </a:moveTo>
                <a:lnTo>
                  <a:pt x="968249" y="0"/>
                </a:lnTo>
                <a:lnTo>
                  <a:pt x="967232" y="284480"/>
                </a:lnTo>
                <a:lnTo>
                  <a:pt x="3000249" y="284480"/>
                </a:lnTo>
                <a:lnTo>
                  <a:pt x="2999232" y="3382963"/>
                </a:lnTo>
                <a:lnTo>
                  <a:pt x="0" y="3382963"/>
                </a:lnTo>
                <a:lnTo>
                  <a:pt x="0" y="0"/>
                </a:lnTo>
                <a:close/>
              </a:path>
            </a:pathLst>
          </a:custGeom>
        </p:spPr>
        <p:txBody>
          <a:bodyPr/>
          <a:lstStyle>
            <a:lvl1pPr algn="ctr">
              <a:defRPr/>
            </a:lvl1pPr>
          </a:lstStyle>
          <a:p>
            <a:r>
              <a:rPr lang="en-US" dirty="0"/>
              <a:t>Click to add photo</a:t>
            </a:r>
          </a:p>
        </p:txBody>
      </p:sp>
      <p:sp>
        <p:nvSpPr>
          <p:cNvPr id="12" name="Title 1">
            <a:extLst>
              <a:ext uri="{FF2B5EF4-FFF2-40B4-BE49-F238E27FC236}">
                <a16:creationId xmlns:a16="http://schemas.microsoft.com/office/drawing/2014/main" id="{F7610101-4EEB-48DF-A41F-DA38D737FAE7}"/>
              </a:ext>
            </a:extLst>
          </p:cNvPr>
          <p:cNvSpPr>
            <a:spLocks noGrp="1"/>
          </p:cNvSpPr>
          <p:nvPr>
            <p:ph type="title"/>
          </p:nvPr>
        </p:nvSpPr>
        <p:spPr>
          <a:xfrm>
            <a:off x="3047742" y="279792"/>
            <a:ext cx="5833368" cy="986304"/>
          </a:xfrm>
          <a:solidFill>
            <a:schemeClr val="bg2">
              <a:lumMod val="75000"/>
            </a:schemeClr>
          </a:solidFill>
        </p:spPr>
        <p:txBody>
          <a:bodyPr/>
          <a:lstStyle>
            <a:lvl1pPr marL="205740">
              <a:defRPr/>
            </a:lvl1pPr>
          </a:lstStyle>
          <a:p>
            <a:r>
              <a:rPr lang="en-US"/>
              <a:t>Click to edit Master title style</a:t>
            </a:r>
            <a:endParaRPr lang="en-US" dirty="0"/>
          </a:p>
        </p:txBody>
      </p:sp>
      <p:sp>
        <p:nvSpPr>
          <p:cNvPr id="21" name="Picture Placeholder 18">
            <a:extLst>
              <a:ext uri="{FF2B5EF4-FFF2-40B4-BE49-F238E27FC236}">
                <a16:creationId xmlns:a16="http://schemas.microsoft.com/office/drawing/2014/main" id="{564E749E-B27D-45B4-8E7A-53D8460AACCB}"/>
              </a:ext>
            </a:extLst>
          </p:cNvPr>
          <p:cNvSpPr>
            <a:spLocks noGrp="1"/>
          </p:cNvSpPr>
          <p:nvPr>
            <p:ph type="pic" sz="quarter" idx="13" hasCustomPrompt="1"/>
          </p:nvPr>
        </p:nvSpPr>
        <p:spPr>
          <a:xfrm>
            <a:off x="0" y="1"/>
            <a:ext cx="2248281" cy="3382963"/>
          </a:xfrm>
        </p:spPr>
        <p:txBody>
          <a:bodyPr/>
          <a:lstStyle>
            <a:lvl1pPr algn="ctr">
              <a:defRPr/>
            </a:lvl1pPr>
          </a:lstStyle>
          <a:p>
            <a:r>
              <a:rPr lang="en-US" dirty="0"/>
              <a:t>Click to add photo</a:t>
            </a:r>
          </a:p>
        </p:txBody>
      </p:sp>
      <p:sp>
        <p:nvSpPr>
          <p:cNvPr id="25" name="Picture Placeholder 23">
            <a:extLst>
              <a:ext uri="{FF2B5EF4-FFF2-40B4-BE49-F238E27FC236}">
                <a16:creationId xmlns:a16="http://schemas.microsoft.com/office/drawing/2014/main" id="{C8DE9984-911D-42E6-9467-9F53414894FF}"/>
              </a:ext>
            </a:extLst>
          </p:cNvPr>
          <p:cNvSpPr>
            <a:spLocks noGrp="1"/>
          </p:cNvSpPr>
          <p:nvPr>
            <p:ph type="pic" sz="quarter" idx="15" hasCustomPrompt="1"/>
          </p:nvPr>
        </p:nvSpPr>
        <p:spPr>
          <a:xfrm>
            <a:off x="0" y="3475038"/>
            <a:ext cx="4572000" cy="3382962"/>
          </a:xfrm>
        </p:spPr>
        <p:txBody>
          <a:bodyPr/>
          <a:lstStyle>
            <a:lvl1pPr algn="ctr">
              <a:defRPr/>
            </a:lvl1pPr>
          </a:lstStyle>
          <a:p>
            <a:r>
              <a:rPr lang="en-US" dirty="0"/>
              <a:t>Click to add photo</a:t>
            </a:r>
          </a:p>
        </p:txBody>
      </p:sp>
      <p:sp>
        <p:nvSpPr>
          <p:cNvPr id="14" name="Content Placeholder 2">
            <a:extLst>
              <a:ext uri="{FF2B5EF4-FFF2-40B4-BE49-F238E27FC236}">
                <a16:creationId xmlns:a16="http://schemas.microsoft.com/office/drawing/2014/main" id="{1F2F1F63-2333-48C5-BEEE-7FFCA14364F5}"/>
              </a:ext>
            </a:extLst>
          </p:cNvPr>
          <p:cNvSpPr>
            <a:spLocks noGrp="1"/>
          </p:cNvSpPr>
          <p:nvPr>
            <p:ph idx="1"/>
          </p:nvPr>
        </p:nvSpPr>
        <p:spPr>
          <a:xfrm>
            <a:off x="5051361" y="1639615"/>
            <a:ext cx="3613081" cy="4537348"/>
          </a:xfrm>
        </p:spPr>
        <p:txBody>
          <a:bodyPr/>
          <a:lstStyle>
            <a:lvl1pPr marL="214313" indent="-214313">
              <a:buFont typeface="Arial" panose="020B0604020202020204" pitchFamily="34" charset="0"/>
              <a:buChar char="•"/>
              <a:defRPr/>
            </a:lvl1pPr>
          </a:lstStyle>
          <a:p>
            <a:pPr lvl="0"/>
            <a:r>
              <a:rPr lang="en-US"/>
              <a:t>Click to edit Master text styles</a:t>
            </a:r>
          </a:p>
        </p:txBody>
      </p:sp>
      <p:sp>
        <p:nvSpPr>
          <p:cNvPr id="15" name="Footer Placeholder 7">
            <a:extLst>
              <a:ext uri="{FF2B5EF4-FFF2-40B4-BE49-F238E27FC236}">
                <a16:creationId xmlns:a16="http://schemas.microsoft.com/office/drawing/2014/main" id="{AF26E33C-9416-4C43-8695-B043D6960AA7}"/>
              </a:ext>
            </a:extLst>
          </p:cNvPr>
          <p:cNvSpPr>
            <a:spLocks noGrp="1"/>
          </p:cNvSpPr>
          <p:nvPr>
            <p:ph type="ftr" sz="quarter" idx="11"/>
          </p:nvPr>
        </p:nvSpPr>
        <p:spPr>
          <a:xfrm>
            <a:off x="479560" y="6356351"/>
            <a:ext cx="4718331" cy="365125"/>
          </a:xfrm>
        </p:spPr>
        <p:txBody>
          <a:bodyPr/>
          <a:lstStyle>
            <a:lvl1pPr>
              <a:defRPr>
                <a:solidFill>
                  <a:schemeClr val="bg1"/>
                </a:solidFill>
              </a:defRPr>
            </a:lvl1pPr>
          </a:lstStyle>
          <a:p>
            <a:pPr>
              <a:defRPr/>
            </a:pPr>
            <a:r>
              <a:rPr lang="en-US" dirty="0">
                <a:effectLst>
                  <a:outerShdw blurRad="50800" dist="38100" dir="2700000" algn="tl" rotWithShape="0">
                    <a:prstClr val="black">
                      <a:alpha val="43000"/>
                    </a:prstClr>
                  </a:outerShdw>
                </a:effectLst>
              </a:rPr>
              <a:t>Presentation title</a:t>
            </a:r>
          </a:p>
        </p:txBody>
      </p:sp>
      <p:sp>
        <p:nvSpPr>
          <p:cNvPr id="16" name="Date Placeholder 3">
            <a:extLst>
              <a:ext uri="{FF2B5EF4-FFF2-40B4-BE49-F238E27FC236}">
                <a16:creationId xmlns:a16="http://schemas.microsoft.com/office/drawing/2014/main" id="{EDD9F57F-0928-48ED-8CF9-CC5AC1BD268E}"/>
              </a:ext>
            </a:extLst>
          </p:cNvPr>
          <p:cNvSpPr>
            <a:spLocks noGrp="1"/>
          </p:cNvSpPr>
          <p:nvPr>
            <p:ph type="dt" sz="half" idx="10"/>
          </p:nvPr>
        </p:nvSpPr>
        <p:spPr>
          <a:xfrm>
            <a:off x="5471804" y="6356351"/>
            <a:ext cx="2275372" cy="365125"/>
          </a:xfrm>
        </p:spPr>
        <p:txBody>
          <a:bodyPr/>
          <a:lstStyle>
            <a:lvl1pPr>
              <a:defRPr/>
            </a:lvl1pPr>
          </a:lstStyle>
          <a:p>
            <a:pPr>
              <a:defRPr/>
            </a:pPr>
            <a:r>
              <a:rPr lang="en-US">
                <a:solidFill>
                  <a:srgbClr val="232323">
                    <a:lumMod val="90000"/>
                    <a:lumOff val="10000"/>
                  </a:srgbClr>
                </a:solidFill>
              </a:rPr>
              <a:t>20XX</a:t>
            </a:r>
            <a:endParaRPr lang="en-US" dirty="0">
              <a:solidFill>
                <a:srgbClr val="232323">
                  <a:lumMod val="90000"/>
                  <a:lumOff val="10000"/>
                </a:srgbClr>
              </a:solidFill>
            </a:endParaRPr>
          </a:p>
        </p:txBody>
      </p:sp>
      <p:sp>
        <p:nvSpPr>
          <p:cNvPr id="17" name="Slide Number Placeholder 9">
            <a:extLst>
              <a:ext uri="{FF2B5EF4-FFF2-40B4-BE49-F238E27FC236}">
                <a16:creationId xmlns:a16="http://schemas.microsoft.com/office/drawing/2014/main" id="{B7E4E7CA-F2D2-4B67-92FE-3DCE5AB21585}"/>
              </a:ext>
            </a:extLst>
          </p:cNvPr>
          <p:cNvSpPr>
            <a:spLocks noGrp="1"/>
          </p:cNvSpPr>
          <p:nvPr>
            <p:ph type="sldNum" sz="quarter" idx="12"/>
          </p:nvPr>
        </p:nvSpPr>
        <p:spPr>
          <a:xfrm>
            <a:off x="8030955" y="6356351"/>
            <a:ext cx="633487" cy="365125"/>
          </a:xfrm>
        </p:spPr>
        <p:txBody>
          <a:bodyPr/>
          <a:lstStyle/>
          <a:p>
            <a:pPr defTabSz="685800">
              <a:defRPr/>
            </a:pPr>
            <a:fld id="{E20EFF4B-E35B-4DE6-97A9-05E54E649A15}" type="slidenum">
              <a:rPr lang="en-US" smtClean="0">
                <a:solidFill>
                  <a:srgbClr val="232323">
                    <a:lumMod val="90000"/>
                    <a:lumOff val="10000"/>
                  </a:srgbClr>
                </a:solidFill>
              </a:rPr>
              <a:pPr defTabSz="685800">
                <a:defRPr/>
              </a:pPr>
              <a:t>‹#›</a:t>
            </a:fld>
            <a:endParaRPr lang="en-US" dirty="0">
              <a:solidFill>
                <a:srgbClr val="232323">
                  <a:lumMod val="90000"/>
                  <a:lumOff val="10000"/>
                </a:srgbClr>
              </a:solidFill>
            </a:endParaRPr>
          </a:p>
        </p:txBody>
      </p:sp>
    </p:spTree>
    <p:extLst>
      <p:ext uri="{BB962C8B-B14F-4D97-AF65-F5344CB8AC3E}">
        <p14:creationId xmlns:p14="http://schemas.microsoft.com/office/powerpoint/2010/main" val="28484090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Quot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3E07EFA-7299-44A6-85FB-04EC9B553E51}"/>
              </a:ext>
              <a:ext uri="{C183D7F6-B498-43B3-948B-1728B52AA6E4}">
                <adec:decorative xmlns:adec="http://schemas.microsoft.com/office/drawing/2017/decorative" val="1"/>
              </a:ext>
            </a:extLst>
          </p:cNvPr>
          <p:cNvSpPr/>
          <p:nvPr userDrawn="1"/>
        </p:nvSpPr>
        <p:spPr>
          <a:xfrm>
            <a:off x="0" y="914400"/>
            <a:ext cx="9144000" cy="5029200"/>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8" name="Rectangle 7">
            <a:extLst>
              <a:ext uri="{FF2B5EF4-FFF2-40B4-BE49-F238E27FC236}">
                <a16:creationId xmlns:a16="http://schemas.microsoft.com/office/drawing/2014/main" id="{F43A4CB2-29F8-49C3-8735-106975893B76}"/>
              </a:ext>
              <a:ext uri="{C183D7F6-B498-43B3-948B-1728B52AA6E4}">
                <adec:decorative xmlns:adec="http://schemas.microsoft.com/office/drawing/2017/decorative" val="1"/>
              </a:ext>
            </a:extLst>
          </p:cNvPr>
          <p:cNvSpPr/>
          <p:nvPr userDrawn="1"/>
        </p:nvSpPr>
        <p:spPr>
          <a:xfrm>
            <a:off x="4463716" y="1803214"/>
            <a:ext cx="4680284" cy="325288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9" name="Title 1">
            <a:extLst>
              <a:ext uri="{FF2B5EF4-FFF2-40B4-BE49-F238E27FC236}">
                <a16:creationId xmlns:a16="http://schemas.microsoft.com/office/drawing/2014/main" id="{02574195-3DF9-438B-B8AC-0F2029352481}"/>
              </a:ext>
            </a:extLst>
          </p:cNvPr>
          <p:cNvSpPr>
            <a:spLocks noGrp="1"/>
          </p:cNvSpPr>
          <p:nvPr>
            <p:ph type="title"/>
          </p:nvPr>
        </p:nvSpPr>
        <p:spPr>
          <a:xfrm>
            <a:off x="4868499" y="2025650"/>
            <a:ext cx="3793657" cy="2355732"/>
          </a:xfrm>
        </p:spPr>
        <p:txBody>
          <a:bodyPr>
            <a:normAutofit/>
          </a:bodyPr>
          <a:lstStyle>
            <a:lvl1pPr>
              <a:defRPr sz="3300"/>
            </a:lvl1pPr>
          </a:lstStyle>
          <a:p>
            <a:pPr>
              <a:lnSpc>
                <a:spcPct val="120000"/>
              </a:lnSpc>
            </a:pPr>
            <a:r>
              <a:rPr lang="en-US"/>
              <a:t>Click to edit Master title style</a:t>
            </a:r>
            <a:endParaRPr lang="en-US" dirty="0"/>
          </a:p>
        </p:txBody>
      </p:sp>
      <p:sp>
        <p:nvSpPr>
          <p:cNvPr id="16" name="Picture Placeholder 14">
            <a:extLst>
              <a:ext uri="{FF2B5EF4-FFF2-40B4-BE49-F238E27FC236}">
                <a16:creationId xmlns:a16="http://schemas.microsoft.com/office/drawing/2014/main" id="{57FAF158-BFC1-43C2-A23B-B93DEFAE3AB0}"/>
              </a:ext>
            </a:extLst>
          </p:cNvPr>
          <p:cNvSpPr>
            <a:spLocks noGrp="1"/>
          </p:cNvSpPr>
          <p:nvPr>
            <p:ph type="pic" sz="quarter" idx="13" hasCustomPrompt="1"/>
          </p:nvPr>
        </p:nvSpPr>
        <p:spPr>
          <a:xfrm>
            <a:off x="407194" y="0"/>
            <a:ext cx="4056460" cy="6858000"/>
          </a:xfrm>
        </p:spPr>
        <p:txBody>
          <a:bodyPr/>
          <a:lstStyle>
            <a:lvl1pPr algn="ctr">
              <a:defRPr/>
            </a:lvl1pPr>
          </a:lstStyle>
          <a:p>
            <a:r>
              <a:rPr lang="en-US" dirty="0"/>
              <a:t>Click to add photo</a:t>
            </a:r>
          </a:p>
        </p:txBody>
      </p:sp>
      <p:sp>
        <p:nvSpPr>
          <p:cNvPr id="10" name="Content Placeholder 2">
            <a:extLst>
              <a:ext uri="{FF2B5EF4-FFF2-40B4-BE49-F238E27FC236}">
                <a16:creationId xmlns:a16="http://schemas.microsoft.com/office/drawing/2014/main" id="{DB1025F5-5E2A-47DC-9E1F-F31EE762904F}"/>
              </a:ext>
            </a:extLst>
          </p:cNvPr>
          <p:cNvSpPr>
            <a:spLocks noGrp="1"/>
          </p:cNvSpPr>
          <p:nvPr>
            <p:ph idx="1"/>
          </p:nvPr>
        </p:nvSpPr>
        <p:spPr>
          <a:xfrm>
            <a:off x="4869643" y="4381383"/>
            <a:ext cx="3793657" cy="395405"/>
          </a:xfrm>
        </p:spPr>
        <p:txBody>
          <a:bodyPr anchor="t"/>
          <a:lstStyle>
            <a:lvl1pPr>
              <a:defRPr b="0" cap="all" spc="450" baseline="0"/>
            </a:lvl1pPr>
          </a:lstStyle>
          <a:p>
            <a:pPr lvl="0"/>
            <a:r>
              <a:rPr lang="en-US"/>
              <a:t>Click to edit Master text styles</a:t>
            </a:r>
          </a:p>
        </p:txBody>
      </p:sp>
      <p:sp>
        <p:nvSpPr>
          <p:cNvPr id="11" name="Footer Placeholder 14">
            <a:extLst>
              <a:ext uri="{FF2B5EF4-FFF2-40B4-BE49-F238E27FC236}">
                <a16:creationId xmlns:a16="http://schemas.microsoft.com/office/drawing/2014/main" id="{9F00502A-31A8-40B1-8042-91BBF64690FA}"/>
              </a:ext>
            </a:extLst>
          </p:cNvPr>
          <p:cNvSpPr>
            <a:spLocks noGrp="1"/>
          </p:cNvSpPr>
          <p:nvPr>
            <p:ph type="ftr" sz="quarter" idx="11"/>
          </p:nvPr>
        </p:nvSpPr>
        <p:spPr>
          <a:xfrm>
            <a:off x="479560" y="6356351"/>
            <a:ext cx="4718331" cy="365125"/>
          </a:xfrm>
        </p:spPr>
        <p:txBody>
          <a:bodyPr/>
          <a:lstStyle>
            <a:lvl1pPr>
              <a:defRPr>
                <a:solidFill>
                  <a:schemeClr val="bg1"/>
                </a:solidFill>
                <a:effectLst>
                  <a:outerShdw blurRad="38100" dist="38100" dir="2700000" algn="tl">
                    <a:srgbClr val="000000">
                      <a:alpha val="43137"/>
                    </a:srgbClr>
                  </a:outerShdw>
                </a:effectLst>
              </a:defRPr>
            </a:lvl1pPr>
          </a:lstStyle>
          <a:p>
            <a:r>
              <a:rPr lang="en-US" dirty="0"/>
              <a:t>Presentation title</a:t>
            </a:r>
          </a:p>
        </p:txBody>
      </p:sp>
      <p:sp>
        <p:nvSpPr>
          <p:cNvPr id="12" name="Date Placeholder 13">
            <a:extLst>
              <a:ext uri="{FF2B5EF4-FFF2-40B4-BE49-F238E27FC236}">
                <a16:creationId xmlns:a16="http://schemas.microsoft.com/office/drawing/2014/main" id="{1F0D82E2-6CDC-41FA-9FBD-29B16961536C}"/>
              </a:ext>
            </a:extLst>
          </p:cNvPr>
          <p:cNvSpPr>
            <a:spLocks noGrp="1"/>
          </p:cNvSpPr>
          <p:nvPr>
            <p:ph type="dt" sz="half" idx="10"/>
          </p:nvPr>
        </p:nvSpPr>
        <p:spPr>
          <a:xfrm>
            <a:off x="5471804" y="6356351"/>
            <a:ext cx="2275372" cy="365125"/>
          </a:xfrm>
        </p:spPr>
        <p:txBody>
          <a:bodyPr/>
          <a:lstStyle/>
          <a:p>
            <a:pPr>
              <a:defRPr/>
            </a:pPr>
            <a:r>
              <a:rPr lang="en-US">
                <a:solidFill>
                  <a:srgbClr val="232323">
                    <a:lumMod val="90000"/>
                    <a:lumOff val="10000"/>
                  </a:srgbClr>
                </a:solidFill>
              </a:rPr>
              <a:t>20XX</a:t>
            </a:r>
            <a:endParaRPr lang="en-US" dirty="0">
              <a:solidFill>
                <a:srgbClr val="232323">
                  <a:lumMod val="90000"/>
                  <a:lumOff val="10000"/>
                </a:srgbClr>
              </a:solidFill>
            </a:endParaRPr>
          </a:p>
        </p:txBody>
      </p:sp>
      <p:sp>
        <p:nvSpPr>
          <p:cNvPr id="13" name="Slide Number Placeholder 15">
            <a:extLst>
              <a:ext uri="{FF2B5EF4-FFF2-40B4-BE49-F238E27FC236}">
                <a16:creationId xmlns:a16="http://schemas.microsoft.com/office/drawing/2014/main" id="{85DE54ED-1D6A-4185-BC18-EB63BF4B709F}"/>
              </a:ext>
            </a:extLst>
          </p:cNvPr>
          <p:cNvSpPr>
            <a:spLocks noGrp="1"/>
          </p:cNvSpPr>
          <p:nvPr>
            <p:ph type="sldNum" sz="quarter" idx="12"/>
          </p:nvPr>
        </p:nvSpPr>
        <p:spPr>
          <a:xfrm>
            <a:off x="8030955" y="6356351"/>
            <a:ext cx="633487" cy="365125"/>
          </a:xfrm>
        </p:spPr>
        <p:txBody>
          <a:bodyPr/>
          <a:lstStyle/>
          <a:p>
            <a:pPr defTabSz="685800">
              <a:defRPr/>
            </a:pPr>
            <a:fld id="{E20EFF4B-E35B-4DE6-97A9-05E54E649A15}" type="slidenum">
              <a:rPr lang="en-US" smtClean="0">
                <a:solidFill>
                  <a:srgbClr val="232323">
                    <a:lumMod val="90000"/>
                    <a:lumOff val="10000"/>
                  </a:srgbClr>
                </a:solidFill>
              </a:rPr>
              <a:pPr defTabSz="685800">
                <a:defRPr/>
              </a:pPr>
              <a:t>‹#›</a:t>
            </a:fld>
            <a:endParaRPr lang="en-US" dirty="0">
              <a:solidFill>
                <a:srgbClr val="232323">
                  <a:lumMod val="90000"/>
                  <a:lumOff val="10000"/>
                </a:srgbClr>
              </a:solidFill>
            </a:endParaRPr>
          </a:p>
        </p:txBody>
      </p:sp>
    </p:spTree>
    <p:extLst>
      <p:ext uri="{BB962C8B-B14F-4D97-AF65-F5344CB8AC3E}">
        <p14:creationId xmlns:p14="http://schemas.microsoft.com/office/powerpoint/2010/main" val="5266109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eam">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98FC1626-6E5A-4321-B003-2ECADA2CDE6D}"/>
              </a:ext>
            </a:extLst>
          </p:cNvPr>
          <p:cNvSpPr>
            <a:spLocks noGrp="1"/>
          </p:cNvSpPr>
          <p:nvPr>
            <p:ph type="title"/>
          </p:nvPr>
        </p:nvSpPr>
        <p:spPr>
          <a:xfrm>
            <a:off x="479560" y="476086"/>
            <a:ext cx="8178326" cy="689608"/>
          </a:xfrm>
        </p:spPr>
        <p:txBody>
          <a:bodyPr/>
          <a:lstStyle/>
          <a:p>
            <a:r>
              <a:rPr lang="en-US"/>
              <a:t>Click to edit Master title style</a:t>
            </a:r>
            <a:endParaRPr lang="en-US" dirty="0"/>
          </a:p>
        </p:txBody>
      </p:sp>
      <p:sp>
        <p:nvSpPr>
          <p:cNvPr id="10" name="Rectangle 9">
            <a:extLst>
              <a:ext uri="{FF2B5EF4-FFF2-40B4-BE49-F238E27FC236}">
                <a16:creationId xmlns:a16="http://schemas.microsoft.com/office/drawing/2014/main" id="{3955D66E-614C-4554-AD07-DBF50786CB1C}"/>
              </a:ext>
              <a:ext uri="{C183D7F6-B498-43B3-948B-1728B52AA6E4}">
                <adec:decorative xmlns:adec="http://schemas.microsoft.com/office/drawing/2017/decorative" val="1"/>
              </a:ext>
            </a:extLst>
          </p:cNvPr>
          <p:cNvSpPr/>
          <p:nvPr userDrawn="1"/>
        </p:nvSpPr>
        <p:spPr>
          <a:xfrm>
            <a:off x="-1429" y="1633494"/>
            <a:ext cx="9144000" cy="522450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16" name="Rectangle 15">
            <a:extLst>
              <a:ext uri="{FF2B5EF4-FFF2-40B4-BE49-F238E27FC236}">
                <a16:creationId xmlns:a16="http://schemas.microsoft.com/office/drawing/2014/main" id="{4FC25CFF-3341-490E-864B-9EE585E7DF4D}"/>
              </a:ext>
              <a:ext uri="{C183D7F6-B498-43B3-948B-1728B52AA6E4}">
                <adec:decorative xmlns:adec="http://schemas.microsoft.com/office/drawing/2017/decorative" val="1"/>
              </a:ext>
            </a:extLst>
          </p:cNvPr>
          <p:cNvSpPr/>
          <p:nvPr userDrawn="1"/>
        </p:nvSpPr>
        <p:spPr>
          <a:xfrm>
            <a:off x="-3278" y="1641780"/>
            <a:ext cx="9144000" cy="5224506"/>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12" name="Footer Placeholder 14">
            <a:extLst>
              <a:ext uri="{FF2B5EF4-FFF2-40B4-BE49-F238E27FC236}">
                <a16:creationId xmlns:a16="http://schemas.microsoft.com/office/drawing/2014/main" id="{1A47F1BE-C6F0-4B08-A876-3ACB9A160B5C}"/>
              </a:ext>
            </a:extLst>
          </p:cNvPr>
          <p:cNvSpPr>
            <a:spLocks noGrp="1"/>
          </p:cNvSpPr>
          <p:nvPr>
            <p:ph type="ftr" sz="quarter" idx="11"/>
          </p:nvPr>
        </p:nvSpPr>
        <p:spPr>
          <a:xfrm>
            <a:off x="479560" y="6356351"/>
            <a:ext cx="4718331" cy="365125"/>
          </a:xfrm>
        </p:spPr>
        <p:txBody>
          <a:bodyPr/>
          <a:lstStyle/>
          <a:p>
            <a:pPr defTabSz="685800">
              <a:defRPr/>
            </a:pPr>
            <a:r>
              <a:rPr lang="en-US">
                <a:solidFill>
                  <a:srgbClr val="232323">
                    <a:lumMod val="90000"/>
                    <a:lumOff val="10000"/>
                  </a:srgbClr>
                </a:solidFill>
              </a:rPr>
              <a:t>Presentation title</a:t>
            </a:r>
            <a:endParaRPr lang="en-US" dirty="0">
              <a:solidFill>
                <a:srgbClr val="232323">
                  <a:lumMod val="90000"/>
                  <a:lumOff val="10000"/>
                </a:srgbClr>
              </a:solidFill>
            </a:endParaRPr>
          </a:p>
        </p:txBody>
      </p:sp>
      <p:sp>
        <p:nvSpPr>
          <p:cNvPr id="13" name="Date Placeholder 12">
            <a:extLst>
              <a:ext uri="{FF2B5EF4-FFF2-40B4-BE49-F238E27FC236}">
                <a16:creationId xmlns:a16="http://schemas.microsoft.com/office/drawing/2014/main" id="{EB34F470-EFAB-4873-9AF2-800F83174880}"/>
              </a:ext>
            </a:extLst>
          </p:cNvPr>
          <p:cNvSpPr>
            <a:spLocks noGrp="1"/>
          </p:cNvSpPr>
          <p:nvPr>
            <p:ph type="dt" sz="half" idx="10"/>
          </p:nvPr>
        </p:nvSpPr>
        <p:spPr>
          <a:xfrm>
            <a:off x="5471804" y="6356351"/>
            <a:ext cx="2275372" cy="365125"/>
          </a:xfrm>
        </p:spPr>
        <p:txBody>
          <a:bodyPr/>
          <a:lstStyle/>
          <a:p>
            <a:pPr>
              <a:defRPr/>
            </a:pPr>
            <a:r>
              <a:rPr lang="en-US">
                <a:solidFill>
                  <a:srgbClr val="232323">
                    <a:lumMod val="90000"/>
                    <a:lumOff val="10000"/>
                  </a:srgbClr>
                </a:solidFill>
              </a:rPr>
              <a:t>20XX</a:t>
            </a:r>
            <a:endParaRPr lang="en-US" dirty="0">
              <a:solidFill>
                <a:srgbClr val="232323">
                  <a:lumMod val="90000"/>
                  <a:lumOff val="10000"/>
                </a:srgbClr>
              </a:solidFill>
            </a:endParaRPr>
          </a:p>
        </p:txBody>
      </p:sp>
      <p:sp>
        <p:nvSpPr>
          <p:cNvPr id="14" name="Slide Number Placeholder 15">
            <a:extLst>
              <a:ext uri="{FF2B5EF4-FFF2-40B4-BE49-F238E27FC236}">
                <a16:creationId xmlns:a16="http://schemas.microsoft.com/office/drawing/2014/main" id="{FCAA1492-8926-496A-9DE4-45E13BA70E71}"/>
              </a:ext>
            </a:extLst>
          </p:cNvPr>
          <p:cNvSpPr>
            <a:spLocks noGrp="1"/>
          </p:cNvSpPr>
          <p:nvPr>
            <p:ph type="sldNum" sz="quarter" idx="12"/>
          </p:nvPr>
        </p:nvSpPr>
        <p:spPr>
          <a:xfrm>
            <a:off x="8030955" y="6356351"/>
            <a:ext cx="633487" cy="365125"/>
          </a:xfrm>
        </p:spPr>
        <p:txBody>
          <a:bodyPr/>
          <a:lstStyle/>
          <a:p>
            <a:pPr defTabSz="685800">
              <a:defRPr/>
            </a:pPr>
            <a:fld id="{E20EFF4B-E35B-4DE6-97A9-05E54E649A15}" type="slidenum">
              <a:rPr lang="en-US" smtClean="0">
                <a:solidFill>
                  <a:srgbClr val="232323">
                    <a:lumMod val="90000"/>
                    <a:lumOff val="10000"/>
                  </a:srgbClr>
                </a:solidFill>
              </a:rPr>
              <a:pPr defTabSz="685800">
                <a:defRPr/>
              </a:pPr>
              <a:t>‹#›</a:t>
            </a:fld>
            <a:endParaRPr lang="en-US" dirty="0">
              <a:solidFill>
                <a:srgbClr val="232323">
                  <a:lumMod val="90000"/>
                  <a:lumOff val="10000"/>
                </a:srgbClr>
              </a:solidFill>
            </a:endParaRPr>
          </a:p>
        </p:txBody>
      </p:sp>
      <p:sp>
        <p:nvSpPr>
          <p:cNvPr id="3" name="Content Placeholder 2">
            <a:extLst>
              <a:ext uri="{FF2B5EF4-FFF2-40B4-BE49-F238E27FC236}">
                <a16:creationId xmlns:a16="http://schemas.microsoft.com/office/drawing/2014/main" id="{72F48288-2CF3-456E-8691-5772D99F82B1}"/>
              </a:ext>
            </a:extLst>
          </p:cNvPr>
          <p:cNvSpPr>
            <a:spLocks noGrp="1"/>
          </p:cNvSpPr>
          <p:nvPr>
            <p:ph sz="quarter" idx="13" hasCustomPrompt="1"/>
          </p:nvPr>
        </p:nvSpPr>
        <p:spPr>
          <a:xfrm>
            <a:off x="298677" y="1887311"/>
            <a:ext cx="8546646" cy="4343400"/>
          </a:xfrm>
        </p:spPr>
        <p:txBody>
          <a:bodyPr/>
          <a:lstStyle>
            <a:lvl1pPr>
              <a:defRPr/>
            </a:lvl1pPr>
          </a:lstStyle>
          <a:p>
            <a:pPr lvl="0"/>
            <a:r>
              <a:rPr lang="en-US" dirty="0"/>
              <a:t>Click to edit add content</a:t>
            </a:r>
          </a:p>
        </p:txBody>
      </p:sp>
    </p:spTree>
    <p:extLst>
      <p:ext uri="{BB962C8B-B14F-4D97-AF65-F5344CB8AC3E}">
        <p14:creationId xmlns:p14="http://schemas.microsoft.com/office/powerpoint/2010/main" val="9365294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Timelin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F1D1103D-8943-46F2-B18E-36FF38CAFAE0}"/>
              </a:ext>
            </a:extLst>
          </p:cNvPr>
          <p:cNvSpPr>
            <a:spLocks noGrp="1"/>
          </p:cNvSpPr>
          <p:nvPr>
            <p:ph type="title"/>
          </p:nvPr>
        </p:nvSpPr>
        <p:spPr>
          <a:xfrm>
            <a:off x="479560" y="476086"/>
            <a:ext cx="8178326" cy="689608"/>
          </a:xfrm>
        </p:spPr>
        <p:txBody>
          <a:bodyPr/>
          <a:lstStyle/>
          <a:p>
            <a:r>
              <a:rPr lang="en-US"/>
              <a:t>Click to edit Master title style</a:t>
            </a:r>
            <a:endParaRPr lang="en-US" dirty="0"/>
          </a:p>
        </p:txBody>
      </p:sp>
      <p:sp>
        <p:nvSpPr>
          <p:cNvPr id="10" name="Rectangle 9">
            <a:extLst>
              <a:ext uri="{FF2B5EF4-FFF2-40B4-BE49-F238E27FC236}">
                <a16:creationId xmlns:a16="http://schemas.microsoft.com/office/drawing/2014/main" id="{A902D366-4C48-4324-8771-8F9E7BECDD08}"/>
              </a:ext>
              <a:ext uri="{C183D7F6-B498-43B3-948B-1728B52AA6E4}">
                <adec:decorative xmlns:adec="http://schemas.microsoft.com/office/drawing/2017/decorative" val="1"/>
              </a:ext>
            </a:extLst>
          </p:cNvPr>
          <p:cNvSpPr/>
          <p:nvPr userDrawn="1"/>
        </p:nvSpPr>
        <p:spPr>
          <a:xfrm>
            <a:off x="-1429" y="1633494"/>
            <a:ext cx="9144000" cy="522450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15" name="Rectangle 14">
            <a:extLst>
              <a:ext uri="{FF2B5EF4-FFF2-40B4-BE49-F238E27FC236}">
                <a16:creationId xmlns:a16="http://schemas.microsoft.com/office/drawing/2014/main" id="{B139FB3E-2A6A-4BE8-9D79-47B91471CC23}"/>
              </a:ext>
              <a:ext uri="{C183D7F6-B498-43B3-948B-1728B52AA6E4}">
                <adec:decorative xmlns:adec="http://schemas.microsoft.com/office/drawing/2017/decorative" val="1"/>
              </a:ext>
            </a:extLst>
          </p:cNvPr>
          <p:cNvSpPr/>
          <p:nvPr userDrawn="1"/>
        </p:nvSpPr>
        <p:spPr>
          <a:xfrm>
            <a:off x="-3278" y="1641780"/>
            <a:ext cx="9144000" cy="5224506"/>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11" name="Footer Placeholder 14">
            <a:extLst>
              <a:ext uri="{FF2B5EF4-FFF2-40B4-BE49-F238E27FC236}">
                <a16:creationId xmlns:a16="http://schemas.microsoft.com/office/drawing/2014/main" id="{7E3BBCB1-5D3D-4802-A48D-5D6A7BA51550}"/>
              </a:ext>
            </a:extLst>
          </p:cNvPr>
          <p:cNvSpPr>
            <a:spLocks noGrp="1"/>
          </p:cNvSpPr>
          <p:nvPr>
            <p:ph type="ftr" sz="quarter" idx="11"/>
          </p:nvPr>
        </p:nvSpPr>
        <p:spPr>
          <a:xfrm>
            <a:off x="479560" y="6356351"/>
            <a:ext cx="4718331" cy="365125"/>
          </a:xfrm>
        </p:spPr>
        <p:txBody>
          <a:bodyPr/>
          <a:lstStyle/>
          <a:p>
            <a:pPr defTabSz="685800">
              <a:defRPr/>
            </a:pPr>
            <a:r>
              <a:rPr lang="en-US">
                <a:solidFill>
                  <a:srgbClr val="232323">
                    <a:lumMod val="90000"/>
                    <a:lumOff val="10000"/>
                  </a:srgbClr>
                </a:solidFill>
              </a:rPr>
              <a:t>Presentation title</a:t>
            </a:r>
            <a:endParaRPr lang="en-US" dirty="0">
              <a:solidFill>
                <a:srgbClr val="232323">
                  <a:lumMod val="90000"/>
                  <a:lumOff val="10000"/>
                </a:srgbClr>
              </a:solidFill>
            </a:endParaRPr>
          </a:p>
        </p:txBody>
      </p:sp>
      <p:sp>
        <p:nvSpPr>
          <p:cNvPr id="12" name="Date Placeholder 12">
            <a:extLst>
              <a:ext uri="{FF2B5EF4-FFF2-40B4-BE49-F238E27FC236}">
                <a16:creationId xmlns:a16="http://schemas.microsoft.com/office/drawing/2014/main" id="{AE90937E-33CA-4432-A147-746EBB9E7C4A}"/>
              </a:ext>
            </a:extLst>
          </p:cNvPr>
          <p:cNvSpPr>
            <a:spLocks noGrp="1"/>
          </p:cNvSpPr>
          <p:nvPr>
            <p:ph type="dt" sz="half" idx="10"/>
          </p:nvPr>
        </p:nvSpPr>
        <p:spPr>
          <a:xfrm>
            <a:off x="5471804" y="6356351"/>
            <a:ext cx="2275372" cy="365125"/>
          </a:xfrm>
        </p:spPr>
        <p:txBody>
          <a:bodyPr/>
          <a:lstStyle/>
          <a:p>
            <a:pPr>
              <a:defRPr/>
            </a:pPr>
            <a:r>
              <a:rPr lang="en-US">
                <a:solidFill>
                  <a:srgbClr val="232323">
                    <a:lumMod val="90000"/>
                    <a:lumOff val="10000"/>
                  </a:srgbClr>
                </a:solidFill>
              </a:rPr>
              <a:t>20XX</a:t>
            </a:r>
            <a:endParaRPr lang="en-US" dirty="0">
              <a:solidFill>
                <a:srgbClr val="232323">
                  <a:lumMod val="90000"/>
                  <a:lumOff val="10000"/>
                </a:srgbClr>
              </a:solidFill>
            </a:endParaRPr>
          </a:p>
        </p:txBody>
      </p:sp>
      <p:sp>
        <p:nvSpPr>
          <p:cNvPr id="13" name="Slide Number Placeholder 15">
            <a:extLst>
              <a:ext uri="{FF2B5EF4-FFF2-40B4-BE49-F238E27FC236}">
                <a16:creationId xmlns:a16="http://schemas.microsoft.com/office/drawing/2014/main" id="{CECD9BDC-A2A2-40A0-8DAD-4C56EBE1BDFA}"/>
              </a:ext>
            </a:extLst>
          </p:cNvPr>
          <p:cNvSpPr>
            <a:spLocks noGrp="1"/>
          </p:cNvSpPr>
          <p:nvPr>
            <p:ph type="sldNum" sz="quarter" idx="12"/>
          </p:nvPr>
        </p:nvSpPr>
        <p:spPr>
          <a:xfrm>
            <a:off x="8030955" y="6356351"/>
            <a:ext cx="633487" cy="365125"/>
          </a:xfrm>
        </p:spPr>
        <p:txBody>
          <a:bodyPr/>
          <a:lstStyle/>
          <a:p>
            <a:pPr defTabSz="685800">
              <a:defRPr/>
            </a:pPr>
            <a:fld id="{E20EFF4B-E35B-4DE6-97A9-05E54E649A15}" type="slidenum">
              <a:rPr lang="en-US" smtClean="0">
                <a:solidFill>
                  <a:srgbClr val="232323">
                    <a:lumMod val="90000"/>
                    <a:lumOff val="10000"/>
                  </a:srgbClr>
                </a:solidFill>
              </a:rPr>
              <a:pPr defTabSz="685800">
                <a:defRPr/>
              </a:pPr>
              <a:t>‹#›</a:t>
            </a:fld>
            <a:endParaRPr lang="en-US" dirty="0">
              <a:solidFill>
                <a:srgbClr val="232323">
                  <a:lumMod val="90000"/>
                  <a:lumOff val="10000"/>
                </a:srgbClr>
              </a:solidFill>
            </a:endParaRPr>
          </a:p>
        </p:txBody>
      </p:sp>
      <p:sp>
        <p:nvSpPr>
          <p:cNvPr id="3" name="Content Placeholder 2">
            <a:extLst>
              <a:ext uri="{FF2B5EF4-FFF2-40B4-BE49-F238E27FC236}">
                <a16:creationId xmlns:a16="http://schemas.microsoft.com/office/drawing/2014/main" id="{4C4E3704-0282-421F-BA62-C1A7E0B072EA}"/>
              </a:ext>
            </a:extLst>
          </p:cNvPr>
          <p:cNvSpPr>
            <a:spLocks noGrp="1"/>
          </p:cNvSpPr>
          <p:nvPr>
            <p:ph sz="quarter" idx="13" hasCustomPrompt="1"/>
          </p:nvPr>
        </p:nvSpPr>
        <p:spPr>
          <a:xfrm>
            <a:off x="628650" y="1619251"/>
            <a:ext cx="7886700" cy="4848225"/>
          </a:xfrm>
        </p:spPr>
        <p:txBody>
          <a:bodyPr/>
          <a:lstStyle>
            <a:lvl1pPr>
              <a:defRPr/>
            </a:lvl1pPr>
          </a:lstStyle>
          <a:p>
            <a:pPr lvl="0"/>
            <a:r>
              <a:rPr lang="en-US" dirty="0"/>
              <a:t>Click to add content</a:t>
            </a:r>
          </a:p>
        </p:txBody>
      </p:sp>
    </p:spTree>
    <p:extLst>
      <p:ext uri="{BB962C8B-B14F-4D97-AF65-F5344CB8AC3E}">
        <p14:creationId xmlns:p14="http://schemas.microsoft.com/office/powerpoint/2010/main" val="3155675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Content 2 Colum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8B16675-8FAE-4CCE-870E-B08D5FEC094C}"/>
              </a:ext>
              <a:ext uri="{C183D7F6-B498-43B3-948B-1728B52AA6E4}">
                <adec:decorative xmlns:adec="http://schemas.microsoft.com/office/drawing/2017/decorative" val="1"/>
              </a:ext>
            </a:extLst>
          </p:cNvPr>
          <p:cNvSpPr/>
          <p:nvPr userDrawn="1"/>
        </p:nvSpPr>
        <p:spPr>
          <a:xfrm>
            <a:off x="0" y="914400"/>
            <a:ext cx="9144000" cy="5305425"/>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10" name="Rectangle 9">
            <a:extLst>
              <a:ext uri="{FF2B5EF4-FFF2-40B4-BE49-F238E27FC236}">
                <a16:creationId xmlns:a16="http://schemas.microsoft.com/office/drawing/2014/main" id="{F2B58518-7725-4310-9D89-9253D668F98E}"/>
              </a:ext>
              <a:ext uri="{C183D7F6-B498-43B3-948B-1728B52AA6E4}">
                <adec:decorative xmlns:adec="http://schemas.microsoft.com/office/drawing/2017/decorative" val="1"/>
              </a:ext>
            </a:extLst>
          </p:cNvPr>
          <p:cNvSpPr/>
          <p:nvPr userDrawn="1"/>
        </p:nvSpPr>
        <p:spPr>
          <a:xfrm>
            <a:off x="0" y="0"/>
            <a:ext cx="9144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11" name="Title 1">
            <a:extLst>
              <a:ext uri="{FF2B5EF4-FFF2-40B4-BE49-F238E27FC236}">
                <a16:creationId xmlns:a16="http://schemas.microsoft.com/office/drawing/2014/main" id="{4955907E-5B49-47DA-BB56-B83884842AF5}"/>
              </a:ext>
            </a:extLst>
          </p:cNvPr>
          <p:cNvSpPr>
            <a:spLocks noGrp="1"/>
          </p:cNvSpPr>
          <p:nvPr>
            <p:ph type="title"/>
          </p:nvPr>
        </p:nvSpPr>
        <p:spPr>
          <a:xfrm>
            <a:off x="404784" y="222437"/>
            <a:ext cx="3793657" cy="673405"/>
          </a:xfrm>
        </p:spPr>
        <p:txBody>
          <a:bodyPr>
            <a:normAutofit/>
          </a:bodyPr>
          <a:lstStyle>
            <a:lvl1pPr>
              <a:defRPr spc="113" baseline="0">
                <a:solidFill>
                  <a:schemeClr val="bg1"/>
                </a:solidFill>
              </a:defRPr>
            </a:lvl1pPr>
          </a:lstStyle>
          <a:p>
            <a:pPr>
              <a:lnSpc>
                <a:spcPct val="120000"/>
              </a:lnSpc>
            </a:pPr>
            <a:r>
              <a:rPr lang="en-US"/>
              <a:t>Click to edit Master title style</a:t>
            </a:r>
            <a:endParaRPr lang="en-US" dirty="0"/>
          </a:p>
        </p:txBody>
      </p:sp>
      <p:sp>
        <p:nvSpPr>
          <p:cNvPr id="18" name="Content Placeholder 2">
            <a:extLst>
              <a:ext uri="{FF2B5EF4-FFF2-40B4-BE49-F238E27FC236}">
                <a16:creationId xmlns:a16="http://schemas.microsoft.com/office/drawing/2014/main" id="{451961C9-4342-4735-9F69-30FC4EE60D8C}"/>
              </a:ext>
            </a:extLst>
          </p:cNvPr>
          <p:cNvSpPr>
            <a:spLocks noGrp="1"/>
          </p:cNvSpPr>
          <p:nvPr>
            <p:ph idx="14" hasCustomPrompt="1"/>
          </p:nvPr>
        </p:nvSpPr>
        <p:spPr>
          <a:xfrm>
            <a:off x="758164" y="1481581"/>
            <a:ext cx="3545801" cy="465155"/>
          </a:xfrm>
        </p:spPr>
        <p:txBody>
          <a:bodyPr anchor="t">
            <a:noAutofit/>
          </a:bodyPr>
          <a:lstStyle>
            <a:lvl1pPr>
              <a:buFont typeface="Arial" panose="020B0604020202020204" pitchFamily="34" charset="0"/>
              <a:buNone/>
              <a:defRPr sz="1500" b="1" spc="113" baseline="0">
                <a:solidFill>
                  <a:schemeClr val="accent2">
                    <a:lumMod val="75000"/>
                  </a:schemeClr>
                </a:solidFill>
              </a:defRPr>
            </a:lvl1pPr>
          </a:lstStyle>
          <a:p>
            <a:r>
              <a:rPr lang="en-US" dirty="0"/>
              <a:t>Click to add subtitle</a:t>
            </a:r>
          </a:p>
        </p:txBody>
      </p:sp>
      <p:sp>
        <p:nvSpPr>
          <p:cNvPr id="16" name="Content Placeholder 2">
            <a:extLst>
              <a:ext uri="{FF2B5EF4-FFF2-40B4-BE49-F238E27FC236}">
                <a16:creationId xmlns:a16="http://schemas.microsoft.com/office/drawing/2014/main" id="{3A75FE27-57B7-4D26-BF6D-E63BF9CB1350}"/>
              </a:ext>
            </a:extLst>
          </p:cNvPr>
          <p:cNvSpPr>
            <a:spLocks noGrp="1"/>
          </p:cNvSpPr>
          <p:nvPr>
            <p:ph idx="1" hasCustomPrompt="1"/>
          </p:nvPr>
        </p:nvSpPr>
        <p:spPr>
          <a:xfrm>
            <a:off x="758164" y="2069955"/>
            <a:ext cx="3545801" cy="3873646"/>
          </a:xfrm>
        </p:spPr>
        <p:txBody>
          <a:bodyPr anchor="t">
            <a:normAutofit/>
          </a:bodyPr>
          <a:lstStyle>
            <a:lvl1pPr marL="214313" indent="-214313">
              <a:buFont typeface="Arial" panose="020B0604020202020204" pitchFamily="34" charset="0"/>
              <a:buChar char="•"/>
              <a:defRPr sz="1125" b="1" spc="113" baseline="0"/>
            </a:lvl1pPr>
          </a:lstStyle>
          <a:p>
            <a:r>
              <a:rPr lang="en-US" dirty="0"/>
              <a:t> Click to add text</a:t>
            </a:r>
          </a:p>
        </p:txBody>
      </p:sp>
      <p:sp>
        <p:nvSpPr>
          <p:cNvPr id="19" name="Content Placeholder 2">
            <a:extLst>
              <a:ext uri="{FF2B5EF4-FFF2-40B4-BE49-F238E27FC236}">
                <a16:creationId xmlns:a16="http://schemas.microsoft.com/office/drawing/2014/main" id="{9516EBD4-3BCF-4167-9401-08DF67EF59CC}"/>
              </a:ext>
            </a:extLst>
          </p:cNvPr>
          <p:cNvSpPr>
            <a:spLocks noGrp="1"/>
          </p:cNvSpPr>
          <p:nvPr>
            <p:ph idx="15" hasCustomPrompt="1"/>
          </p:nvPr>
        </p:nvSpPr>
        <p:spPr>
          <a:xfrm>
            <a:off x="4843462" y="1481580"/>
            <a:ext cx="3545801" cy="465155"/>
          </a:xfrm>
        </p:spPr>
        <p:txBody>
          <a:bodyPr anchor="t">
            <a:noAutofit/>
          </a:bodyPr>
          <a:lstStyle>
            <a:lvl1pPr>
              <a:buFont typeface="Arial" panose="020B0604020202020204" pitchFamily="34" charset="0"/>
              <a:buNone/>
              <a:defRPr sz="1500" b="1" spc="113" baseline="0">
                <a:solidFill>
                  <a:schemeClr val="accent2">
                    <a:lumMod val="75000"/>
                  </a:schemeClr>
                </a:solidFill>
              </a:defRPr>
            </a:lvl1pPr>
          </a:lstStyle>
          <a:p>
            <a:r>
              <a:rPr lang="en-US" dirty="0"/>
              <a:t>Click to add subtitle</a:t>
            </a:r>
          </a:p>
        </p:txBody>
      </p:sp>
      <p:sp>
        <p:nvSpPr>
          <p:cNvPr id="17" name="Content Placeholder 2">
            <a:extLst>
              <a:ext uri="{FF2B5EF4-FFF2-40B4-BE49-F238E27FC236}">
                <a16:creationId xmlns:a16="http://schemas.microsoft.com/office/drawing/2014/main" id="{85A32EF6-47B8-4B22-99CB-D1B4F6B4B62E}"/>
              </a:ext>
            </a:extLst>
          </p:cNvPr>
          <p:cNvSpPr>
            <a:spLocks noGrp="1"/>
          </p:cNvSpPr>
          <p:nvPr>
            <p:ph idx="13" hasCustomPrompt="1"/>
          </p:nvPr>
        </p:nvSpPr>
        <p:spPr>
          <a:xfrm>
            <a:off x="4843462" y="2069955"/>
            <a:ext cx="3545801" cy="3873646"/>
          </a:xfrm>
        </p:spPr>
        <p:txBody>
          <a:bodyPr anchor="t">
            <a:normAutofit/>
          </a:bodyPr>
          <a:lstStyle>
            <a:lvl1pPr marL="214313" indent="-214313">
              <a:buFont typeface="Arial" panose="020B0604020202020204" pitchFamily="34" charset="0"/>
              <a:buChar char="•"/>
              <a:defRPr sz="1125" b="1" spc="113" baseline="0"/>
            </a:lvl1pPr>
          </a:lstStyle>
          <a:p>
            <a:r>
              <a:rPr lang="en-US" dirty="0"/>
              <a:t> Click to add text</a:t>
            </a:r>
          </a:p>
        </p:txBody>
      </p:sp>
      <p:sp>
        <p:nvSpPr>
          <p:cNvPr id="13" name="Footer Placeholder 14">
            <a:extLst>
              <a:ext uri="{FF2B5EF4-FFF2-40B4-BE49-F238E27FC236}">
                <a16:creationId xmlns:a16="http://schemas.microsoft.com/office/drawing/2014/main" id="{8D02CE16-361C-4C84-A178-402C2D4AF9C0}"/>
              </a:ext>
            </a:extLst>
          </p:cNvPr>
          <p:cNvSpPr>
            <a:spLocks noGrp="1"/>
          </p:cNvSpPr>
          <p:nvPr>
            <p:ph type="ftr" sz="quarter" idx="11"/>
          </p:nvPr>
        </p:nvSpPr>
        <p:spPr>
          <a:xfrm>
            <a:off x="479560" y="6356351"/>
            <a:ext cx="4718331" cy="365125"/>
          </a:xfrm>
        </p:spPr>
        <p:txBody>
          <a:bodyPr/>
          <a:lstStyle>
            <a:lvl1pPr>
              <a:defRPr>
                <a:solidFill>
                  <a:schemeClr val="tx1"/>
                </a:solidFill>
                <a:effectLst/>
              </a:defRPr>
            </a:lvl1pPr>
          </a:lstStyle>
          <a:p>
            <a:r>
              <a:rPr lang="en-US" dirty="0"/>
              <a:t>Presentation title</a:t>
            </a:r>
          </a:p>
        </p:txBody>
      </p:sp>
      <p:sp>
        <p:nvSpPr>
          <p:cNvPr id="14" name="Date Placeholder 13">
            <a:extLst>
              <a:ext uri="{FF2B5EF4-FFF2-40B4-BE49-F238E27FC236}">
                <a16:creationId xmlns:a16="http://schemas.microsoft.com/office/drawing/2014/main" id="{42B21E92-5123-45B3-999F-EA0512A26ABC}"/>
              </a:ext>
            </a:extLst>
          </p:cNvPr>
          <p:cNvSpPr>
            <a:spLocks noGrp="1"/>
          </p:cNvSpPr>
          <p:nvPr>
            <p:ph type="dt" sz="half" idx="10"/>
          </p:nvPr>
        </p:nvSpPr>
        <p:spPr>
          <a:xfrm>
            <a:off x="5471804" y="6356351"/>
            <a:ext cx="2275372" cy="365125"/>
          </a:xfrm>
        </p:spPr>
        <p:txBody>
          <a:bodyPr/>
          <a:lstStyle/>
          <a:p>
            <a:pPr>
              <a:defRPr/>
            </a:pPr>
            <a:r>
              <a:rPr lang="en-US">
                <a:solidFill>
                  <a:srgbClr val="232323">
                    <a:lumMod val="90000"/>
                    <a:lumOff val="10000"/>
                  </a:srgbClr>
                </a:solidFill>
              </a:rPr>
              <a:t>20XX</a:t>
            </a:r>
            <a:endParaRPr lang="en-US" dirty="0">
              <a:solidFill>
                <a:srgbClr val="232323">
                  <a:lumMod val="90000"/>
                  <a:lumOff val="10000"/>
                </a:srgbClr>
              </a:solidFill>
            </a:endParaRPr>
          </a:p>
        </p:txBody>
      </p:sp>
      <p:sp>
        <p:nvSpPr>
          <p:cNvPr id="15" name="Slide Number Placeholder 15">
            <a:extLst>
              <a:ext uri="{FF2B5EF4-FFF2-40B4-BE49-F238E27FC236}">
                <a16:creationId xmlns:a16="http://schemas.microsoft.com/office/drawing/2014/main" id="{F5EF3406-552A-4C2E-A1B4-D3EAD5D1FF11}"/>
              </a:ext>
            </a:extLst>
          </p:cNvPr>
          <p:cNvSpPr>
            <a:spLocks noGrp="1"/>
          </p:cNvSpPr>
          <p:nvPr>
            <p:ph type="sldNum" sz="quarter" idx="12"/>
          </p:nvPr>
        </p:nvSpPr>
        <p:spPr>
          <a:xfrm>
            <a:off x="8030955" y="6356351"/>
            <a:ext cx="633487" cy="365125"/>
          </a:xfrm>
        </p:spPr>
        <p:txBody>
          <a:bodyPr/>
          <a:lstStyle/>
          <a:p>
            <a:pPr defTabSz="685800">
              <a:defRPr/>
            </a:pPr>
            <a:fld id="{E20EFF4B-E35B-4DE6-97A9-05E54E649A15}" type="slidenum">
              <a:rPr lang="en-US" smtClean="0">
                <a:solidFill>
                  <a:srgbClr val="232323">
                    <a:lumMod val="90000"/>
                    <a:lumOff val="10000"/>
                  </a:srgbClr>
                </a:solidFill>
              </a:rPr>
              <a:pPr defTabSz="685800">
                <a:defRPr/>
              </a:pPr>
              <a:t>‹#›</a:t>
            </a:fld>
            <a:endParaRPr lang="en-US" dirty="0">
              <a:solidFill>
                <a:srgbClr val="232323">
                  <a:lumMod val="90000"/>
                  <a:lumOff val="10000"/>
                </a:srgbClr>
              </a:solidFill>
            </a:endParaRPr>
          </a:p>
        </p:txBody>
      </p:sp>
    </p:spTree>
    <p:extLst>
      <p:ext uri="{BB962C8B-B14F-4D97-AF65-F5344CB8AC3E}">
        <p14:creationId xmlns:p14="http://schemas.microsoft.com/office/powerpoint/2010/main" val="9506097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Content 3 Colum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B9BB029-1123-4E6E-8996-6F9666150A92}"/>
              </a:ext>
              <a:ext uri="{C183D7F6-B498-43B3-948B-1728B52AA6E4}">
                <adec:decorative xmlns:adec="http://schemas.microsoft.com/office/drawing/2017/decorative" val="1"/>
              </a:ext>
            </a:extLst>
          </p:cNvPr>
          <p:cNvSpPr/>
          <p:nvPr userDrawn="1"/>
        </p:nvSpPr>
        <p:spPr>
          <a:xfrm>
            <a:off x="0" y="914400"/>
            <a:ext cx="9144000" cy="5305425"/>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9" name="Rectangle 8">
            <a:extLst>
              <a:ext uri="{FF2B5EF4-FFF2-40B4-BE49-F238E27FC236}">
                <a16:creationId xmlns:a16="http://schemas.microsoft.com/office/drawing/2014/main" id="{992AA1BD-C769-474A-A258-6051FAABD231}"/>
              </a:ext>
              <a:ext uri="{C183D7F6-B498-43B3-948B-1728B52AA6E4}">
                <adec:decorative xmlns:adec="http://schemas.microsoft.com/office/drawing/2017/decorative" val="1"/>
              </a:ext>
            </a:extLst>
          </p:cNvPr>
          <p:cNvSpPr/>
          <p:nvPr userDrawn="1"/>
        </p:nvSpPr>
        <p:spPr>
          <a:xfrm>
            <a:off x="0" y="0"/>
            <a:ext cx="9144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10" name="Title 1">
            <a:extLst>
              <a:ext uri="{FF2B5EF4-FFF2-40B4-BE49-F238E27FC236}">
                <a16:creationId xmlns:a16="http://schemas.microsoft.com/office/drawing/2014/main" id="{EC21E751-E5D0-431E-BDB3-E8D22FCF7369}"/>
              </a:ext>
            </a:extLst>
          </p:cNvPr>
          <p:cNvSpPr>
            <a:spLocks noGrp="1"/>
          </p:cNvSpPr>
          <p:nvPr>
            <p:ph type="title"/>
          </p:nvPr>
        </p:nvSpPr>
        <p:spPr>
          <a:xfrm>
            <a:off x="404784" y="222437"/>
            <a:ext cx="3793657" cy="673405"/>
          </a:xfrm>
        </p:spPr>
        <p:txBody>
          <a:bodyPr>
            <a:normAutofit/>
          </a:bodyPr>
          <a:lstStyle>
            <a:lvl1pPr>
              <a:defRPr>
                <a:solidFill>
                  <a:schemeClr val="bg1"/>
                </a:solidFill>
              </a:defRPr>
            </a:lvl1pPr>
          </a:lstStyle>
          <a:p>
            <a:pPr>
              <a:lnSpc>
                <a:spcPct val="120000"/>
              </a:lnSpc>
            </a:pPr>
            <a:r>
              <a:rPr lang="en-US"/>
              <a:t>Click to edit Master title style</a:t>
            </a:r>
            <a:endParaRPr lang="en-US" dirty="0"/>
          </a:p>
        </p:txBody>
      </p:sp>
      <p:sp>
        <p:nvSpPr>
          <p:cNvPr id="19" name="Content Placeholder 2">
            <a:extLst>
              <a:ext uri="{FF2B5EF4-FFF2-40B4-BE49-F238E27FC236}">
                <a16:creationId xmlns:a16="http://schemas.microsoft.com/office/drawing/2014/main" id="{1307227E-0323-4608-B721-487D3010A5D3}"/>
              </a:ext>
            </a:extLst>
          </p:cNvPr>
          <p:cNvSpPr>
            <a:spLocks noGrp="1"/>
          </p:cNvSpPr>
          <p:nvPr>
            <p:ph idx="14" hasCustomPrompt="1"/>
          </p:nvPr>
        </p:nvSpPr>
        <p:spPr>
          <a:xfrm>
            <a:off x="486701" y="1472056"/>
            <a:ext cx="2639271" cy="465155"/>
          </a:xfrm>
        </p:spPr>
        <p:txBody>
          <a:bodyPr anchor="t">
            <a:noAutofit/>
          </a:bodyPr>
          <a:lstStyle>
            <a:lvl1pPr>
              <a:buFont typeface="Arial" panose="020B0604020202020204" pitchFamily="34" charset="0"/>
              <a:buNone/>
              <a:defRPr sz="1500" b="1">
                <a:solidFill>
                  <a:schemeClr val="accent2">
                    <a:lumMod val="75000"/>
                  </a:schemeClr>
                </a:solidFill>
              </a:defRPr>
            </a:lvl1pPr>
          </a:lstStyle>
          <a:p>
            <a:r>
              <a:rPr lang="en-US" dirty="0"/>
              <a:t>Click to add subtitle</a:t>
            </a:r>
          </a:p>
        </p:txBody>
      </p:sp>
      <p:sp>
        <p:nvSpPr>
          <p:cNvPr id="18" name="Content Placeholder 2">
            <a:extLst>
              <a:ext uri="{FF2B5EF4-FFF2-40B4-BE49-F238E27FC236}">
                <a16:creationId xmlns:a16="http://schemas.microsoft.com/office/drawing/2014/main" id="{1A073925-D167-4366-8AF4-3DBCD83A89DB}"/>
              </a:ext>
            </a:extLst>
          </p:cNvPr>
          <p:cNvSpPr>
            <a:spLocks noGrp="1"/>
          </p:cNvSpPr>
          <p:nvPr>
            <p:ph idx="1" hasCustomPrompt="1"/>
          </p:nvPr>
        </p:nvSpPr>
        <p:spPr>
          <a:xfrm>
            <a:off x="486701" y="2057605"/>
            <a:ext cx="2639271" cy="3885996"/>
          </a:xfrm>
        </p:spPr>
        <p:txBody>
          <a:bodyPr anchor="t">
            <a:normAutofit/>
          </a:bodyPr>
          <a:lstStyle>
            <a:lvl1pPr marL="214313" indent="-214313">
              <a:buFont typeface="Arial" panose="020B0604020202020204" pitchFamily="34" charset="0"/>
              <a:buChar char="•"/>
              <a:defRPr sz="1125" b="1" spc="113" baseline="0"/>
            </a:lvl1pPr>
          </a:lstStyle>
          <a:p>
            <a:r>
              <a:rPr lang="en-US" dirty="0"/>
              <a:t> Click to add text</a:t>
            </a:r>
          </a:p>
        </p:txBody>
      </p:sp>
      <p:sp>
        <p:nvSpPr>
          <p:cNvPr id="23" name="Content Placeholder 2">
            <a:extLst>
              <a:ext uri="{FF2B5EF4-FFF2-40B4-BE49-F238E27FC236}">
                <a16:creationId xmlns:a16="http://schemas.microsoft.com/office/drawing/2014/main" id="{9A778932-CE6D-42D3-9C40-80AD4D7F4671}"/>
              </a:ext>
            </a:extLst>
          </p:cNvPr>
          <p:cNvSpPr>
            <a:spLocks noGrp="1"/>
          </p:cNvSpPr>
          <p:nvPr>
            <p:ph idx="18" hasCustomPrompt="1"/>
          </p:nvPr>
        </p:nvSpPr>
        <p:spPr>
          <a:xfrm>
            <a:off x="3252365" y="1466407"/>
            <a:ext cx="2639271" cy="465155"/>
          </a:xfrm>
        </p:spPr>
        <p:txBody>
          <a:bodyPr anchor="t">
            <a:noAutofit/>
          </a:bodyPr>
          <a:lstStyle>
            <a:lvl1pPr>
              <a:buFont typeface="Arial" panose="020B0604020202020204" pitchFamily="34" charset="0"/>
              <a:buNone/>
              <a:defRPr sz="1500" b="1">
                <a:solidFill>
                  <a:schemeClr val="accent2">
                    <a:lumMod val="75000"/>
                  </a:schemeClr>
                </a:solidFill>
              </a:defRPr>
            </a:lvl1pPr>
          </a:lstStyle>
          <a:p>
            <a:r>
              <a:rPr lang="en-US" dirty="0"/>
              <a:t>Click to add subtitle</a:t>
            </a:r>
          </a:p>
        </p:txBody>
      </p:sp>
      <p:sp>
        <p:nvSpPr>
          <p:cNvPr id="22" name="Content Placeholder 2">
            <a:extLst>
              <a:ext uri="{FF2B5EF4-FFF2-40B4-BE49-F238E27FC236}">
                <a16:creationId xmlns:a16="http://schemas.microsoft.com/office/drawing/2014/main" id="{2FCF78AB-4697-4170-B73C-39E8D202A8F4}"/>
              </a:ext>
            </a:extLst>
          </p:cNvPr>
          <p:cNvSpPr>
            <a:spLocks noGrp="1"/>
          </p:cNvSpPr>
          <p:nvPr>
            <p:ph idx="17" hasCustomPrompt="1"/>
          </p:nvPr>
        </p:nvSpPr>
        <p:spPr>
          <a:xfrm>
            <a:off x="3252365" y="2057605"/>
            <a:ext cx="2639271" cy="3885996"/>
          </a:xfrm>
        </p:spPr>
        <p:txBody>
          <a:bodyPr anchor="t">
            <a:normAutofit/>
          </a:bodyPr>
          <a:lstStyle>
            <a:lvl1pPr marL="214313" indent="-214313">
              <a:buFont typeface="Arial" panose="020B0604020202020204" pitchFamily="34" charset="0"/>
              <a:buChar char="•"/>
              <a:defRPr sz="1125" b="1" spc="113" baseline="0"/>
            </a:lvl1pPr>
          </a:lstStyle>
          <a:p>
            <a:r>
              <a:rPr lang="en-US" dirty="0"/>
              <a:t> Click to add text</a:t>
            </a:r>
          </a:p>
        </p:txBody>
      </p:sp>
      <p:sp>
        <p:nvSpPr>
          <p:cNvPr id="21" name="Content Placeholder 2">
            <a:extLst>
              <a:ext uri="{FF2B5EF4-FFF2-40B4-BE49-F238E27FC236}">
                <a16:creationId xmlns:a16="http://schemas.microsoft.com/office/drawing/2014/main" id="{5BBD3120-B5E0-433B-BB1E-BCEFD93EEE5A}"/>
              </a:ext>
            </a:extLst>
          </p:cNvPr>
          <p:cNvSpPr>
            <a:spLocks noGrp="1"/>
          </p:cNvSpPr>
          <p:nvPr>
            <p:ph idx="16" hasCustomPrompt="1"/>
          </p:nvPr>
        </p:nvSpPr>
        <p:spPr>
          <a:xfrm>
            <a:off x="6018028" y="1472056"/>
            <a:ext cx="2639271" cy="465155"/>
          </a:xfrm>
        </p:spPr>
        <p:txBody>
          <a:bodyPr anchor="t">
            <a:noAutofit/>
          </a:bodyPr>
          <a:lstStyle>
            <a:lvl1pPr>
              <a:buFont typeface="Arial" panose="020B0604020202020204" pitchFamily="34" charset="0"/>
              <a:buNone/>
              <a:defRPr sz="1500" b="1">
                <a:solidFill>
                  <a:schemeClr val="accent2">
                    <a:lumMod val="75000"/>
                  </a:schemeClr>
                </a:solidFill>
              </a:defRPr>
            </a:lvl1pPr>
          </a:lstStyle>
          <a:p>
            <a:r>
              <a:rPr lang="en-US" dirty="0"/>
              <a:t>Click to add subtitle</a:t>
            </a:r>
          </a:p>
        </p:txBody>
      </p:sp>
      <p:sp>
        <p:nvSpPr>
          <p:cNvPr id="20" name="Content Placeholder 2">
            <a:extLst>
              <a:ext uri="{FF2B5EF4-FFF2-40B4-BE49-F238E27FC236}">
                <a16:creationId xmlns:a16="http://schemas.microsoft.com/office/drawing/2014/main" id="{E8EBEB77-9309-408B-BF35-68D07856A90F}"/>
              </a:ext>
            </a:extLst>
          </p:cNvPr>
          <p:cNvSpPr>
            <a:spLocks noGrp="1"/>
          </p:cNvSpPr>
          <p:nvPr>
            <p:ph idx="15" hasCustomPrompt="1"/>
          </p:nvPr>
        </p:nvSpPr>
        <p:spPr>
          <a:xfrm>
            <a:off x="6018028" y="2057605"/>
            <a:ext cx="2639271" cy="3885996"/>
          </a:xfrm>
        </p:spPr>
        <p:txBody>
          <a:bodyPr anchor="t">
            <a:normAutofit/>
          </a:bodyPr>
          <a:lstStyle>
            <a:lvl1pPr marL="214313" indent="-214313">
              <a:buFont typeface="Arial" panose="020B0604020202020204" pitchFamily="34" charset="0"/>
              <a:buChar char="•"/>
              <a:defRPr sz="1125" b="1" spc="113" baseline="0"/>
            </a:lvl1pPr>
          </a:lstStyle>
          <a:p>
            <a:r>
              <a:rPr lang="en-US" dirty="0"/>
              <a:t> Click to add text</a:t>
            </a:r>
          </a:p>
        </p:txBody>
      </p:sp>
      <p:sp>
        <p:nvSpPr>
          <p:cNvPr id="11" name="Footer Placeholder 14">
            <a:extLst>
              <a:ext uri="{FF2B5EF4-FFF2-40B4-BE49-F238E27FC236}">
                <a16:creationId xmlns:a16="http://schemas.microsoft.com/office/drawing/2014/main" id="{7B260FE5-7B07-4149-85C7-9CD9D4E7016C}"/>
              </a:ext>
            </a:extLst>
          </p:cNvPr>
          <p:cNvSpPr>
            <a:spLocks noGrp="1"/>
          </p:cNvSpPr>
          <p:nvPr>
            <p:ph type="ftr" sz="quarter" idx="11"/>
          </p:nvPr>
        </p:nvSpPr>
        <p:spPr>
          <a:xfrm>
            <a:off x="479560" y="6356351"/>
            <a:ext cx="4718331" cy="365125"/>
          </a:xfrm>
        </p:spPr>
        <p:txBody>
          <a:bodyPr/>
          <a:lstStyle>
            <a:lvl1pPr>
              <a:defRPr>
                <a:solidFill>
                  <a:schemeClr val="tx1"/>
                </a:solidFill>
                <a:effectLst/>
              </a:defRPr>
            </a:lvl1pPr>
          </a:lstStyle>
          <a:p>
            <a:r>
              <a:rPr lang="en-US" dirty="0"/>
              <a:t>Presentation title</a:t>
            </a:r>
          </a:p>
        </p:txBody>
      </p:sp>
      <p:sp>
        <p:nvSpPr>
          <p:cNvPr id="12" name="Date Placeholder 13">
            <a:extLst>
              <a:ext uri="{FF2B5EF4-FFF2-40B4-BE49-F238E27FC236}">
                <a16:creationId xmlns:a16="http://schemas.microsoft.com/office/drawing/2014/main" id="{217A5FBA-27B4-461A-BE9C-34E1390DE85B}"/>
              </a:ext>
            </a:extLst>
          </p:cNvPr>
          <p:cNvSpPr>
            <a:spLocks noGrp="1"/>
          </p:cNvSpPr>
          <p:nvPr>
            <p:ph type="dt" sz="half" idx="10"/>
          </p:nvPr>
        </p:nvSpPr>
        <p:spPr>
          <a:xfrm>
            <a:off x="5471804" y="6356351"/>
            <a:ext cx="2275372" cy="365125"/>
          </a:xfrm>
        </p:spPr>
        <p:txBody>
          <a:bodyPr/>
          <a:lstStyle/>
          <a:p>
            <a:pPr>
              <a:defRPr/>
            </a:pPr>
            <a:r>
              <a:rPr lang="en-US">
                <a:solidFill>
                  <a:srgbClr val="232323">
                    <a:lumMod val="90000"/>
                    <a:lumOff val="10000"/>
                  </a:srgbClr>
                </a:solidFill>
              </a:rPr>
              <a:t>20XX</a:t>
            </a:r>
            <a:endParaRPr lang="en-US" dirty="0">
              <a:solidFill>
                <a:srgbClr val="232323">
                  <a:lumMod val="90000"/>
                  <a:lumOff val="10000"/>
                </a:srgbClr>
              </a:solidFill>
            </a:endParaRPr>
          </a:p>
        </p:txBody>
      </p:sp>
      <p:sp>
        <p:nvSpPr>
          <p:cNvPr id="13" name="Slide Number Placeholder 15">
            <a:extLst>
              <a:ext uri="{FF2B5EF4-FFF2-40B4-BE49-F238E27FC236}">
                <a16:creationId xmlns:a16="http://schemas.microsoft.com/office/drawing/2014/main" id="{DDC42D1B-76B7-44EC-B6FD-6D0C6565A240}"/>
              </a:ext>
            </a:extLst>
          </p:cNvPr>
          <p:cNvSpPr>
            <a:spLocks noGrp="1"/>
          </p:cNvSpPr>
          <p:nvPr>
            <p:ph type="sldNum" sz="quarter" idx="12"/>
          </p:nvPr>
        </p:nvSpPr>
        <p:spPr>
          <a:xfrm>
            <a:off x="8030955" y="6356351"/>
            <a:ext cx="633487" cy="365125"/>
          </a:xfrm>
        </p:spPr>
        <p:txBody>
          <a:bodyPr/>
          <a:lstStyle/>
          <a:p>
            <a:pPr defTabSz="685800">
              <a:defRPr/>
            </a:pPr>
            <a:fld id="{E20EFF4B-E35B-4DE6-97A9-05E54E649A15}" type="slidenum">
              <a:rPr lang="en-US" smtClean="0">
                <a:solidFill>
                  <a:srgbClr val="232323">
                    <a:lumMod val="90000"/>
                    <a:lumOff val="10000"/>
                  </a:srgbClr>
                </a:solidFill>
              </a:rPr>
              <a:pPr defTabSz="685800">
                <a:defRPr/>
              </a:pPr>
              <a:t>‹#›</a:t>
            </a:fld>
            <a:endParaRPr lang="en-US" dirty="0">
              <a:solidFill>
                <a:srgbClr val="232323">
                  <a:lumMod val="90000"/>
                  <a:lumOff val="10000"/>
                </a:srgbClr>
              </a:solidFill>
            </a:endParaRPr>
          </a:p>
        </p:txBody>
      </p:sp>
    </p:spTree>
    <p:extLst>
      <p:ext uri="{BB962C8B-B14F-4D97-AF65-F5344CB8AC3E}">
        <p14:creationId xmlns:p14="http://schemas.microsoft.com/office/powerpoint/2010/main" val="17717363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Summary">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0CCEB0E-12E7-488A-A219-2ABDE6870762}"/>
              </a:ext>
              <a:ext uri="{C183D7F6-B498-43B3-948B-1728B52AA6E4}">
                <adec:decorative xmlns:adec="http://schemas.microsoft.com/office/drawing/2017/decorative" val="1"/>
              </a:ext>
            </a:extLst>
          </p:cNvPr>
          <p:cNvSpPr/>
          <p:nvPr userDrawn="1"/>
        </p:nvSpPr>
        <p:spPr>
          <a:xfrm>
            <a:off x="0" y="0"/>
            <a:ext cx="9144000" cy="986306"/>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10" name="Title 1">
            <a:extLst>
              <a:ext uri="{FF2B5EF4-FFF2-40B4-BE49-F238E27FC236}">
                <a16:creationId xmlns:a16="http://schemas.microsoft.com/office/drawing/2014/main" id="{F67202C9-94B9-46C7-8ADD-2C7E6DE6E40E}"/>
              </a:ext>
            </a:extLst>
          </p:cNvPr>
          <p:cNvSpPr>
            <a:spLocks noGrp="1"/>
          </p:cNvSpPr>
          <p:nvPr>
            <p:ph type="title"/>
          </p:nvPr>
        </p:nvSpPr>
        <p:spPr>
          <a:xfrm>
            <a:off x="260500" y="278342"/>
            <a:ext cx="5833367" cy="986304"/>
          </a:xfrm>
          <a:solidFill>
            <a:schemeClr val="bg2">
              <a:lumMod val="75000"/>
            </a:schemeClr>
          </a:solidFill>
        </p:spPr>
        <p:txBody>
          <a:bodyPr tIns="274320"/>
          <a:lstStyle>
            <a:lvl1pPr marL="205740">
              <a:defRPr/>
            </a:lvl1pPr>
          </a:lstStyle>
          <a:p>
            <a:r>
              <a:rPr lang="en-US"/>
              <a:t>Click to edit Master title style</a:t>
            </a:r>
            <a:endParaRPr lang="en-US" dirty="0"/>
          </a:p>
        </p:txBody>
      </p:sp>
      <p:sp>
        <p:nvSpPr>
          <p:cNvPr id="11" name="Content Placeholder 2">
            <a:extLst>
              <a:ext uri="{FF2B5EF4-FFF2-40B4-BE49-F238E27FC236}">
                <a16:creationId xmlns:a16="http://schemas.microsoft.com/office/drawing/2014/main" id="{85EAC607-595F-4F95-88EB-0BEA170D4310}"/>
              </a:ext>
            </a:extLst>
          </p:cNvPr>
          <p:cNvSpPr>
            <a:spLocks noGrp="1"/>
          </p:cNvSpPr>
          <p:nvPr>
            <p:ph idx="1"/>
          </p:nvPr>
        </p:nvSpPr>
        <p:spPr>
          <a:xfrm>
            <a:off x="479560" y="1653479"/>
            <a:ext cx="4718330" cy="4537348"/>
          </a:xfrm>
        </p:spPr>
        <p:txBody>
          <a:bodyPr/>
          <a:lstStyle/>
          <a:p>
            <a:pPr lvl="0"/>
            <a:r>
              <a:rPr lang="en-US"/>
              <a:t>Click to edit Master text styles</a:t>
            </a:r>
          </a:p>
        </p:txBody>
      </p:sp>
      <p:sp>
        <p:nvSpPr>
          <p:cNvPr id="13" name="Footer Placeholder 5">
            <a:extLst>
              <a:ext uri="{FF2B5EF4-FFF2-40B4-BE49-F238E27FC236}">
                <a16:creationId xmlns:a16="http://schemas.microsoft.com/office/drawing/2014/main" id="{B7789921-321D-4251-A0D9-9708843C1E14}"/>
              </a:ext>
            </a:extLst>
          </p:cNvPr>
          <p:cNvSpPr>
            <a:spLocks noGrp="1"/>
          </p:cNvSpPr>
          <p:nvPr>
            <p:ph type="ftr" sz="quarter" idx="11"/>
          </p:nvPr>
        </p:nvSpPr>
        <p:spPr>
          <a:xfrm>
            <a:off x="479560" y="6356351"/>
            <a:ext cx="4718331" cy="365125"/>
          </a:xfrm>
        </p:spPr>
        <p:txBody>
          <a:bodyPr/>
          <a:lstStyle/>
          <a:p>
            <a:pPr defTabSz="685800">
              <a:defRPr/>
            </a:pPr>
            <a:r>
              <a:rPr lang="en-US">
                <a:solidFill>
                  <a:srgbClr val="232323">
                    <a:lumMod val="90000"/>
                    <a:lumOff val="10000"/>
                  </a:srgbClr>
                </a:solidFill>
              </a:rPr>
              <a:t>Presentation title</a:t>
            </a:r>
            <a:endParaRPr lang="en-US" dirty="0">
              <a:solidFill>
                <a:srgbClr val="232323">
                  <a:lumMod val="90000"/>
                  <a:lumOff val="10000"/>
                </a:srgbClr>
              </a:solidFill>
            </a:endParaRPr>
          </a:p>
        </p:txBody>
      </p:sp>
      <p:sp>
        <p:nvSpPr>
          <p:cNvPr id="21" name="Picture Placeholder 17">
            <a:extLst>
              <a:ext uri="{FF2B5EF4-FFF2-40B4-BE49-F238E27FC236}">
                <a16:creationId xmlns:a16="http://schemas.microsoft.com/office/drawing/2014/main" id="{FCC9F84A-3951-4EFD-AEBD-C6D89E464276}"/>
              </a:ext>
            </a:extLst>
          </p:cNvPr>
          <p:cNvSpPr>
            <a:spLocks noGrp="1"/>
          </p:cNvSpPr>
          <p:nvPr>
            <p:ph type="pic" sz="quarter" idx="13" hasCustomPrompt="1"/>
          </p:nvPr>
        </p:nvSpPr>
        <p:spPr>
          <a:xfrm>
            <a:off x="5645151" y="0"/>
            <a:ext cx="3498850" cy="2222500"/>
          </a:xfrm>
          <a:custGeom>
            <a:avLst/>
            <a:gdLst>
              <a:gd name="connsiteX0" fmla="*/ 0 w 4665133"/>
              <a:gd name="connsiteY0" fmla="*/ 0 h 2222500"/>
              <a:gd name="connsiteX1" fmla="*/ 4665133 w 4665133"/>
              <a:gd name="connsiteY1" fmla="*/ 0 h 2222500"/>
              <a:gd name="connsiteX2" fmla="*/ 4665133 w 4665133"/>
              <a:gd name="connsiteY2" fmla="*/ 2222500 h 2222500"/>
              <a:gd name="connsiteX3" fmla="*/ 0 w 4665133"/>
              <a:gd name="connsiteY3" fmla="*/ 2222500 h 2222500"/>
              <a:gd name="connsiteX4" fmla="*/ 0 w 4665133"/>
              <a:gd name="connsiteY4" fmla="*/ 0 h 2222500"/>
              <a:gd name="connsiteX0" fmla="*/ 0 w 4665133"/>
              <a:gd name="connsiteY0" fmla="*/ 0 h 2222500"/>
              <a:gd name="connsiteX1" fmla="*/ 4665133 w 4665133"/>
              <a:gd name="connsiteY1" fmla="*/ 0 h 2222500"/>
              <a:gd name="connsiteX2" fmla="*/ 4665133 w 4665133"/>
              <a:gd name="connsiteY2" fmla="*/ 2222500 h 2222500"/>
              <a:gd name="connsiteX3" fmla="*/ 0 w 4665133"/>
              <a:gd name="connsiteY3" fmla="*/ 2222500 h 2222500"/>
              <a:gd name="connsiteX4" fmla="*/ 0 w 4665133"/>
              <a:gd name="connsiteY4" fmla="*/ 254000 h 2222500"/>
              <a:gd name="connsiteX5" fmla="*/ 0 w 4665133"/>
              <a:gd name="connsiteY5" fmla="*/ 0 h 2222500"/>
              <a:gd name="connsiteX0" fmla="*/ 0 w 4665133"/>
              <a:gd name="connsiteY0" fmla="*/ 0 h 2222500"/>
              <a:gd name="connsiteX1" fmla="*/ 4665133 w 4665133"/>
              <a:gd name="connsiteY1" fmla="*/ 0 h 2222500"/>
              <a:gd name="connsiteX2" fmla="*/ 4665133 w 4665133"/>
              <a:gd name="connsiteY2" fmla="*/ 2222500 h 2222500"/>
              <a:gd name="connsiteX3" fmla="*/ 0 w 4665133"/>
              <a:gd name="connsiteY3" fmla="*/ 2222500 h 2222500"/>
              <a:gd name="connsiteX4" fmla="*/ 0 w 4665133"/>
              <a:gd name="connsiteY4" fmla="*/ 1270000 h 2222500"/>
              <a:gd name="connsiteX5" fmla="*/ 0 w 4665133"/>
              <a:gd name="connsiteY5" fmla="*/ 254000 h 2222500"/>
              <a:gd name="connsiteX6" fmla="*/ 0 w 4665133"/>
              <a:gd name="connsiteY6" fmla="*/ 0 h 2222500"/>
              <a:gd name="connsiteX0" fmla="*/ 0 w 4665133"/>
              <a:gd name="connsiteY0" fmla="*/ 0 h 2222500"/>
              <a:gd name="connsiteX1" fmla="*/ 4665133 w 4665133"/>
              <a:gd name="connsiteY1" fmla="*/ 0 h 2222500"/>
              <a:gd name="connsiteX2" fmla="*/ 4665133 w 4665133"/>
              <a:gd name="connsiteY2" fmla="*/ 2222500 h 2222500"/>
              <a:gd name="connsiteX3" fmla="*/ 0 w 4665133"/>
              <a:gd name="connsiteY3" fmla="*/ 2222500 h 2222500"/>
              <a:gd name="connsiteX4" fmla="*/ 0 w 4665133"/>
              <a:gd name="connsiteY4" fmla="*/ 1270000 h 2222500"/>
              <a:gd name="connsiteX5" fmla="*/ 0 w 4665133"/>
              <a:gd name="connsiteY5" fmla="*/ 567267 h 2222500"/>
              <a:gd name="connsiteX6" fmla="*/ 0 w 4665133"/>
              <a:gd name="connsiteY6" fmla="*/ 254000 h 2222500"/>
              <a:gd name="connsiteX7" fmla="*/ 0 w 4665133"/>
              <a:gd name="connsiteY7" fmla="*/ 0 h 2222500"/>
              <a:gd name="connsiteX0" fmla="*/ 8467 w 4673600"/>
              <a:gd name="connsiteY0" fmla="*/ 0 h 2222500"/>
              <a:gd name="connsiteX1" fmla="*/ 4673600 w 4673600"/>
              <a:gd name="connsiteY1" fmla="*/ 0 h 2222500"/>
              <a:gd name="connsiteX2" fmla="*/ 4673600 w 4673600"/>
              <a:gd name="connsiteY2" fmla="*/ 2222500 h 2222500"/>
              <a:gd name="connsiteX3" fmla="*/ 8467 w 4673600"/>
              <a:gd name="connsiteY3" fmla="*/ 2222500 h 2222500"/>
              <a:gd name="connsiteX4" fmla="*/ 8467 w 4673600"/>
              <a:gd name="connsiteY4" fmla="*/ 1270000 h 2222500"/>
              <a:gd name="connsiteX5" fmla="*/ 0 w 4673600"/>
              <a:gd name="connsiteY5" fmla="*/ 973667 h 2222500"/>
              <a:gd name="connsiteX6" fmla="*/ 8467 w 4673600"/>
              <a:gd name="connsiteY6" fmla="*/ 567267 h 2222500"/>
              <a:gd name="connsiteX7" fmla="*/ 8467 w 4673600"/>
              <a:gd name="connsiteY7" fmla="*/ 254000 h 2222500"/>
              <a:gd name="connsiteX8" fmla="*/ 8467 w 4673600"/>
              <a:gd name="connsiteY8" fmla="*/ 0 h 2222500"/>
              <a:gd name="connsiteX0" fmla="*/ 8467 w 4673600"/>
              <a:gd name="connsiteY0" fmla="*/ 0 h 2222500"/>
              <a:gd name="connsiteX1" fmla="*/ 4673600 w 4673600"/>
              <a:gd name="connsiteY1" fmla="*/ 0 h 2222500"/>
              <a:gd name="connsiteX2" fmla="*/ 4673600 w 4673600"/>
              <a:gd name="connsiteY2" fmla="*/ 2222500 h 2222500"/>
              <a:gd name="connsiteX3" fmla="*/ 8467 w 4673600"/>
              <a:gd name="connsiteY3" fmla="*/ 2222500 h 2222500"/>
              <a:gd name="connsiteX4" fmla="*/ 8467 w 4673600"/>
              <a:gd name="connsiteY4" fmla="*/ 1270000 h 2222500"/>
              <a:gd name="connsiteX5" fmla="*/ 0 w 4673600"/>
              <a:gd name="connsiteY5" fmla="*/ 973667 h 2222500"/>
              <a:gd name="connsiteX6" fmla="*/ 618067 w 4673600"/>
              <a:gd name="connsiteY6" fmla="*/ 270934 h 2222500"/>
              <a:gd name="connsiteX7" fmla="*/ 8467 w 4673600"/>
              <a:gd name="connsiteY7" fmla="*/ 254000 h 2222500"/>
              <a:gd name="connsiteX8" fmla="*/ 8467 w 4673600"/>
              <a:gd name="connsiteY8" fmla="*/ 0 h 2222500"/>
              <a:gd name="connsiteX0" fmla="*/ 0 w 4665133"/>
              <a:gd name="connsiteY0" fmla="*/ 0 h 2222500"/>
              <a:gd name="connsiteX1" fmla="*/ 4665133 w 4665133"/>
              <a:gd name="connsiteY1" fmla="*/ 0 h 2222500"/>
              <a:gd name="connsiteX2" fmla="*/ 4665133 w 4665133"/>
              <a:gd name="connsiteY2" fmla="*/ 2222500 h 2222500"/>
              <a:gd name="connsiteX3" fmla="*/ 0 w 4665133"/>
              <a:gd name="connsiteY3" fmla="*/ 2222500 h 2222500"/>
              <a:gd name="connsiteX4" fmla="*/ 0 w 4665133"/>
              <a:gd name="connsiteY4" fmla="*/ 1270000 h 2222500"/>
              <a:gd name="connsiteX5" fmla="*/ 601133 w 4665133"/>
              <a:gd name="connsiteY5" fmla="*/ 1261534 h 2222500"/>
              <a:gd name="connsiteX6" fmla="*/ 609600 w 4665133"/>
              <a:gd name="connsiteY6" fmla="*/ 270934 h 2222500"/>
              <a:gd name="connsiteX7" fmla="*/ 0 w 4665133"/>
              <a:gd name="connsiteY7" fmla="*/ 254000 h 2222500"/>
              <a:gd name="connsiteX8" fmla="*/ 0 w 4665133"/>
              <a:gd name="connsiteY8" fmla="*/ 0 h 2222500"/>
              <a:gd name="connsiteX0" fmla="*/ 0 w 4665133"/>
              <a:gd name="connsiteY0" fmla="*/ 0 h 2222500"/>
              <a:gd name="connsiteX1" fmla="*/ 4665133 w 4665133"/>
              <a:gd name="connsiteY1" fmla="*/ 0 h 2222500"/>
              <a:gd name="connsiteX2" fmla="*/ 4665133 w 4665133"/>
              <a:gd name="connsiteY2" fmla="*/ 2222500 h 2222500"/>
              <a:gd name="connsiteX3" fmla="*/ 0 w 4665133"/>
              <a:gd name="connsiteY3" fmla="*/ 2222500 h 2222500"/>
              <a:gd name="connsiteX4" fmla="*/ 0 w 4665133"/>
              <a:gd name="connsiteY4" fmla="*/ 1261533 h 2222500"/>
              <a:gd name="connsiteX5" fmla="*/ 601133 w 4665133"/>
              <a:gd name="connsiteY5" fmla="*/ 1261534 h 2222500"/>
              <a:gd name="connsiteX6" fmla="*/ 609600 w 4665133"/>
              <a:gd name="connsiteY6" fmla="*/ 270934 h 2222500"/>
              <a:gd name="connsiteX7" fmla="*/ 0 w 4665133"/>
              <a:gd name="connsiteY7" fmla="*/ 254000 h 2222500"/>
              <a:gd name="connsiteX8" fmla="*/ 0 w 4665133"/>
              <a:gd name="connsiteY8" fmla="*/ 0 h 2222500"/>
              <a:gd name="connsiteX0" fmla="*/ 0 w 4665133"/>
              <a:gd name="connsiteY0" fmla="*/ 0 h 2222500"/>
              <a:gd name="connsiteX1" fmla="*/ 4665133 w 4665133"/>
              <a:gd name="connsiteY1" fmla="*/ 0 h 2222500"/>
              <a:gd name="connsiteX2" fmla="*/ 4665133 w 4665133"/>
              <a:gd name="connsiteY2" fmla="*/ 2222500 h 2222500"/>
              <a:gd name="connsiteX3" fmla="*/ 0 w 4665133"/>
              <a:gd name="connsiteY3" fmla="*/ 2222500 h 2222500"/>
              <a:gd name="connsiteX4" fmla="*/ 0 w 4665133"/>
              <a:gd name="connsiteY4" fmla="*/ 1261533 h 2222500"/>
              <a:gd name="connsiteX5" fmla="*/ 601133 w 4665133"/>
              <a:gd name="connsiteY5" fmla="*/ 1261534 h 2222500"/>
              <a:gd name="connsiteX6" fmla="*/ 609600 w 4665133"/>
              <a:gd name="connsiteY6" fmla="*/ 270934 h 2222500"/>
              <a:gd name="connsiteX7" fmla="*/ 8467 w 4665133"/>
              <a:gd name="connsiteY7" fmla="*/ 287866 h 2222500"/>
              <a:gd name="connsiteX8" fmla="*/ 0 w 4665133"/>
              <a:gd name="connsiteY8" fmla="*/ 0 h 2222500"/>
              <a:gd name="connsiteX0" fmla="*/ 0 w 4665133"/>
              <a:gd name="connsiteY0" fmla="*/ 0 h 2222500"/>
              <a:gd name="connsiteX1" fmla="*/ 4665133 w 4665133"/>
              <a:gd name="connsiteY1" fmla="*/ 0 h 2222500"/>
              <a:gd name="connsiteX2" fmla="*/ 4665133 w 4665133"/>
              <a:gd name="connsiteY2" fmla="*/ 2222500 h 2222500"/>
              <a:gd name="connsiteX3" fmla="*/ 0 w 4665133"/>
              <a:gd name="connsiteY3" fmla="*/ 2222500 h 2222500"/>
              <a:gd name="connsiteX4" fmla="*/ 0 w 4665133"/>
              <a:gd name="connsiteY4" fmla="*/ 1261533 h 2222500"/>
              <a:gd name="connsiteX5" fmla="*/ 601133 w 4665133"/>
              <a:gd name="connsiteY5" fmla="*/ 1261534 h 2222500"/>
              <a:gd name="connsiteX6" fmla="*/ 609600 w 4665133"/>
              <a:gd name="connsiteY6" fmla="*/ 270934 h 2222500"/>
              <a:gd name="connsiteX7" fmla="*/ 8467 w 4665133"/>
              <a:gd name="connsiteY7" fmla="*/ 262466 h 2222500"/>
              <a:gd name="connsiteX8" fmla="*/ 0 w 4665133"/>
              <a:gd name="connsiteY8" fmla="*/ 0 h 2222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65133" h="2222500">
                <a:moveTo>
                  <a:pt x="0" y="0"/>
                </a:moveTo>
                <a:lnTo>
                  <a:pt x="4665133" y="0"/>
                </a:lnTo>
                <a:lnTo>
                  <a:pt x="4665133" y="2222500"/>
                </a:lnTo>
                <a:lnTo>
                  <a:pt x="0" y="2222500"/>
                </a:lnTo>
                <a:lnTo>
                  <a:pt x="0" y="1261533"/>
                </a:lnTo>
                <a:lnTo>
                  <a:pt x="601133" y="1261534"/>
                </a:lnTo>
                <a:cubicBezTo>
                  <a:pt x="603955" y="931334"/>
                  <a:pt x="606778" y="601134"/>
                  <a:pt x="609600" y="270934"/>
                </a:cubicBezTo>
                <a:lnTo>
                  <a:pt x="8467" y="262466"/>
                </a:lnTo>
                <a:lnTo>
                  <a:pt x="0" y="0"/>
                </a:lnTo>
                <a:close/>
              </a:path>
            </a:pathLst>
          </a:custGeom>
        </p:spPr>
        <p:txBody>
          <a:bodyPr/>
          <a:lstStyle>
            <a:lvl1pPr algn="ctr">
              <a:defRPr/>
            </a:lvl1pPr>
          </a:lstStyle>
          <a:p>
            <a:r>
              <a:rPr lang="en-US" dirty="0"/>
              <a:t>Click to add photo</a:t>
            </a:r>
          </a:p>
        </p:txBody>
      </p:sp>
      <p:sp>
        <p:nvSpPr>
          <p:cNvPr id="22" name="Picture Placeholder 17">
            <a:extLst>
              <a:ext uri="{FF2B5EF4-FFF2-40B4-BE49-F238E27FC236}">
                <a16:creationId xmlns:a16="http://schemas.microsoft.com/office/drawing/2014/main" id="{DF6EB92D-D010-4A13-93AD-A27A90A48306}"/>
              </a:ext>
            </a:extLst>
          </p:cNvPr>
          <p:cNvSpPr>
            <a:spLocks noGrp="1"/>
          </p:cNvSpPr>
          <p:nvPr>
            <p:ph type="pic" sz="quarter" idx="14" hasCustomPrompt="1"/>
          </p:nvPr>
        </p:nvSpPr>
        <p:spPr>
          <a:xfrm>
            <a:off x="5650992" y="2316047"/>
            <a:ext cx="3493294" cy="2222500"/>
          </a:xfrm>
        </p:spPr>
        <p:txBody>
          <a:bodyPr/>
          <a:lstStyle>
            <a:lvl1pPr algn="ctr">
              <a:defRPr/>
            </a:lvl1pPr>
          </a:lstStyle>
          <a:p>
            <a:r>
              <a:rPr lang="en-US" dirty="0"/>
              <a:t>Click to add photo</a:t>
            </a:r>
          </a:p>
        </p:txBody>
      </p:sp>
      <p:sp>
        <p:nvSpPr>
          <p:cNvPr id="23" name="Picture Placeholder 17">
            <a:extLst>
              <a:ext uri="{FF2B5EF4-FFF2-40B4-BE49-F238E27FC236}">
                <a16:creationId xmlns:a16="http://schemas.microsoft.com/office/drawing/2014/main" id="{20568266-00E0-4C81-A71A-DCF95384109F}"/>
              </a:ext>
            </a:extLst>
          </p:cNvPr>
          <p:cNvSpPr>
            <a:spLocks noGrp="1"/>
          </p:cNvSpPr>
          <p:nvPr>
            <p:ph type="pic" sz="quarter" idx="15" hasCustomPrompt="1"/>
          </p:nvPr>
        </p:nvSpPr>
        <p:spPr>
          <a:xfrm>
            <a:off x="5651955" y="4634050"/>
            <a:ext cx="3493294" cy="2222500"/>
          </a:xfrm>
        </p:spPr>
        <p:txBody>
          <a:bodyPr/>
          <a:lstStyle>
            <a:lvl1pPr algn="ctr">
              <a:defRPr/>
            </a:lvl1pPr>
          </a:lstStyle>
          <a:p>
            <a:r>
              <a:rPr lang="en-US" dirty="0"/>
              <a:t>Click to add photo</a:t>
            </a:r>
          </a:p>
        </p:txBody>
      </p:sp>
      <p:sp>
        <p:nvSpPr>
          <p:cNvPr id="15" name="Date Placeholder 3">
            <a:extLst>
              <a:ext uri="{FF2B5EF4-FFF2-40B4-BE49-F238E27FC236}">
                <a16:creationId xmlns:a16="http://schemas.microsoft.com/office/drawing/2014/main" id="{4563FE3F-4195-477A-9AB3-F44871CE8B75}"/>
              </a:ext>
            </a:extLst>
          </p:cNvPr>
          <p:cNvSpPr>
            <a:spLocks noGrp="1"/>
          </p:cNvSpPr>
          <p:nvPr>
            <p:ph type="dt" sz="half" idx="10"/>
          </p:nvPr>
        </p:nvSpPr>
        <p:spPr>
          <a:xfrm>
            <a:off x="5471804" y="6356351"/>
            <a:ext cx="2275372" cy="365125"/>
          </a:xfrm>
        </p:spPr>
        <p:txBody>
          <a:bodyPr/>
          <a:lstStyle>
            <a:lvl1pPr>
              <a:defRPr>
                <a:solidFill>
                  <a:schemeClr val="bg1"/>
                </a:solidFill>
                <a:effectLst>
                  <a:outerShdw blurRad="38100" dist="38100" dir="2700000" algn="tl">
                    <a:srgbClr val="000000">
                      <a:alpha val="43137"/>
                    </a:srgbClr>
                  </a:outerShdw>
                </a:effectLst>
              </a:defRPr>
            </a:lvl1pPr>
          </a:lstStyle>
          <a:p>
            <a:r>
              <a:rPr lang="en-US"/>
              <a:t>20XX</a:t>
            </a:r>
            <a:endParaRPr lang="en-US" dirty="0"/>
          </a:p>
        </p:txBody>
      </p:sp>
      <p:sp>
        <p:nvSpPr>
          <p:cNvPr id="16" name="Slide Number Placeholder 7">
            <a:extLst>
              <a:ext uri="{FF2B5EF4-FFF2-40B4-BE49-F238E27FC236}">
                <a16:creationId xmlns:a16="http://schemas.microsoft.com/office/drawing/2014/main" id="{FF3A4E9C-6CC0-4587-BF21-5EC4C13DD0EB}"/>
              </a:ext>
            </a:extLst>
          </p:cNvPr>
          <p:cNvSpPr>
            <a:spLocks noGrp="1"/>
          </p:cNvSpPr>
          <p:nvPr>
            <p:ph type="sldNum" sz="quarter" idx="12"/>
          </p:nvPr>
        </p:nvSpPr>
        <p:spPr>
          <a:xfrm>
            <a:off x="8030955" y="6356351"/>
            <a:ext cx="633487" cy="365125"/>
          </a:xfrm>
        </p:spPr>
        <p:txBody>
          <a:bodyPr/>
          <a:lstStyle>
            <a:lvl1pPr>
              <a:defRPr>
                <a:solidFill>
                  <a:schemeClr val="bg1"/>
                </a:solidFill>
                <a:effectLst>
                  <a:outerShdw blurRad="38100" dist="38100" dir="2700000" algn="tl">
                    <a:srgbClr val="000000">
                      <a:alpha val="43137"/>
                    </a:srgbClr>
                  </a:outerShdw>
                </a:effectLst>
              </a:defRPr>
            </a:lvl1pPr>
          </a:lstStyle>
          <a:p>
            <a:fld id="{E20EFF4B-E35B-4DE6-97A9-05E54E649A15}" type="slidenum">
              <a:rPr lang="en-US" smtClean="0"/>
              <a:pPr/>
              <a:t>‹#›</a:t>
            </a:fld>
            <a:endParaRPr lang="en-US" dirty="0"/>
          </a:p>
        </p:txBody>
      </p:sp>
    </p:spTree>
    <p:extLst>
      <p:ext uri="{BB962C8B-B14F-4D97-AF65-F5344CB8AC3E}">
        <p14:creationId xmlns:p14="http://schemas.microsoft.com/office/powerpoint/2010/main" val="28838297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Closin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82907218-B50F-49FD-AD54-AB4516C4AEF0}"/>
              </a:ext>
              <a:ext uri="{C183D7F6-B498-43B3-948B-1728B52AA6E4}">
                <adec:decorative xmlns:adec="http://schemas.microsoft.com/office/drawing/2017/decorative" val="1"/>
              </a:ext>
            </a:extLst>
          </p:cNvPr>
          <p:cNvSpPr/>
          <p:nvPr userDrawn="1"/>
        </p:nvSpPr>
        <p:spPr>
          <a:xfrm>
            <a:off x="0" y="3429000"/>
            <a:ext cx="9144000" cy="2802362"/>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24" name="Rectangle 23">
            <a:extLst>
              <a:ext uri="{FF2B5EF4-FFF2-40B4-BE49-F238E27FC236}">
                <a16:creationId xmlns:a16="http://schemas.microsoft.com/office/drawing/2014/main" id="{FC9376FF-CCF9-409D-9C56-0478207D187A}"/>
              </a:ext>
              <a:ext uri="{C183D7F6-B498-43B3-948B-1728B52AA6E4}">
                <adec:decorative xmlns:adec="http://schemas.microsoft.com/office/drawing/2017/decorative" val="1"/>
              </a:ext>
            </a:extLst>
          </p:cNvPr>
          <p:cNvSpPr/>
          <p:nvPr userDrawn="1"/>
        </p:nvSpPr>
        <p:spPr>
          <a:xfrm>
            <a:off x="573140" y="3429000"/>
            <a:ext cx="7997720" cy="2248726"/>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25" name="Title 1">
            <a:extLst>
              <a:ext uri="{FF2B5EF4-FFF2-40B4-BE49-F238E27FC236}">
                <a16:creationId xmlns:a16="http://schemas.microsoft.com/office/drawing/2014/main" id="{100F12B7-72C7-4FE1-ACC5-E25F1F670C58}"/>
              </a:ext>
            </a:extLst>
          </p:cNvPr>
          <p:cNvSpPr>
            <a:spLocks noGrp="1"/>
          </p:cNvSpPr>
          <p:nvPr>
            <p:ph type="ctrTitle"/>
          </p:nvPr>
        </p:nvSpPr>
        <p:spPr>
          <a:xfrm>
            <a:off x="731520" y="3637128"/>
            <a:ext cx="7549259" cy="1493765"/>
          </a:xfrm>
        </p:spPr>
        <p:txBody>
          <a:bodyPr anchor="b">
            <a:normAutofit/>
          </a:bodyPr>
          <a:lstStyle>
            <a:lvl1pPr>
              <a:defRPr sz="4050"/>
            </a:lvl1pPr>
          </a:lstStyle>
          <a:p>
            <a:r>
              <a:rPr lang="en-US"/>
              <a:t>Click to edit Master title style</a:t>
            </a:r>
            <a:endParaRPr lang="en-US" dirty="0"/>
          </a:p>
        </p:txBody>
      </p:sp>
      <p:sp>
        <p:nvSpPr>
          <p:cNvPr id="26" name="Subtitle 2">
            <a:extLst>
              <a:ext uri="{FF2B5EF4-FFF2-40B4-BE49-F238E27FC236}">
                <a16:creationId xmlns:a16="http://schemas.microsoft.com/office/drawing/2014/main" id="{25F1DA91-F20A-4A08-93BE-9F98E06C4971}"/>
              </a:ext>
            </a:extLst>
          </p:cNvPr>
          <p:cNvSpPr>
            <a:spLocks noGrp="1"/>
          </p:cNvSpPr>
          <p:nvPr>
            <p:ph type="subTitle" idx="1"/>
          </p:nvPr>
        </p:nvSpPr>
        <p:spPr>
          <a:xfrm>
            <a:off x="730378" y="5023537"/>
            <a:ext cx="7549259" cy="569873"/>
          </a:xfrm>
        </p:spPr>
        <p:txBody>
          <a:bodyPr>
            <a:normAutofit/>
          </a:bodyPr>
          <a:lstStyle>
            <a:lvl1pPr>
              <a:defRPr b="0" cap="all" spc="450" baseline="0"/>
            </a:lvl1pPr>
          </a:lstStyle>
          <a:p>
            <a:pPr>
              <a:lnSpc>
                <a:spcPct val="120000"/>
              </a:lnSpc>
            </a:pPr>
            <a:r>
              <a:rPr lang="en-US" sz="1500"/>
              <a:t>Click to edit Master subtitle style</a:t>
            </a:r>
            <a:endParaRPr lang="en-US" sz="1500" dirty="0"/>
          </a:p>
        </p:txBody>
      </p:sp>
      <p:sp>
        <p:nvSpPr>
          <p:cNvPr id="27" name="Rectangle 26">
            <a:extLst>
              <a:ext uri="{FF2B5EF4-FFF2-40B4-BE49-F238E27FC236}">
                <a16:creationId xmlns:a16="http://schemas.microsoft.com/office/drawing/2014/main" id="{83A878EE-90F1-4A49-B6BE-AE85B98C9DA1}"/>
              </a:ext>
              <a:ext uri="{C183D7F6-B498-43B3-948B-1728B52AA6E4}">
                <adec:decorative xmlns:adec="http://schemas.microsoft.com/office/drawing/2017/decorative" val="1"/>
              </a:ext>
            </a:extLst>
          </p:cNvPr>
          <p:cNvSpPr/>
          <p:nvPr userDrawn="1"/>
        </p:nvSpPr>
        <p:spPr>
          <a:xfrm>
            <a:off x="572568" y="5677726"/>
            <a:ext cx="7996428" cy="16459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40" name="Picture Placeholder 31">
            <a:extLst>
              <a:ext uri="{FF2B5EF4-FFF2-40B4-BE49-F238E27FC236}">
                <a16:creationId xmlns:a16="http://schemas.microsoft.com/office/drawing/2014/main" id="{AD3270F6-1E4E-4411-8D4E-828E3720DCB2}"/>
              </a:ext>
            </a:extLst>
          </p:cNvPr>
          <p:cNvSpPr>
            <a:spLocks noGrp="1"/>
          </p:cNvSpPr>
          <p:nvPr>
            <p:ph type="pic" sz="quarter" idx="13" hasCustomPrompt="1"/>
          </p:nvPr>
        </p:nvSpPr>
        <p:spPr>
          <a:xfrm>
            <a:off x="572691" y="642938"/>
            <a:ext cx="1837134" cy="2476500"/>
          </a:xfrm>
        </p:spPr>
        <p:txBody>
          <a:bodyPr/>
          <a:lstStyle>
            <a:lvl1pPr algn="ctr">
              <a:defRPr/>
            </a:lvl1pPr>
          </a:lstStyle>
          <a:p>
            <a:r>
              <a:rPr lang="en-US" dirty="0"/>
              <a:t>Click to add photo</a:t>
            </a:r>
          </a:p>
        </p:txBody>
      </p:sp>
      <p:sp>
        <p:nvSpPr>
          <p:cNvPr id="41" name="Picture Placeholder 31">
            <a:extLst>
              <a:ext uri="{FF2B5EF4-FFF2-40B4-BE49-F238E27FC236}">
                <a16:creationId xmlns:a16="http://schemas.microsoft.com/office/drawing/2014/main" id="{EABF929F-94D1-4759-B7F8-13A234DA34CE}"/>
              </a:ext>
            </a:extLst>
          </p:cNvPr>
          <p:cNvSpPr>
            <a:spLocks noGrp="1"/>
          </p:cNvSpPr>
          <p:nvPr>
            <p:ph type="pic" sz="quarter" idx="14" hasCustomPrompt="1"/>
          </p:nvPr>
        </p:nvSpPr>
        <p:spPr>
          <a:xfrm>
            <a:off x="2626754" y="643636"/>
            <a:ext cx="1837134" cy="2476500"/>
          </a:xfrm>
        </p:spPr>
        <p:txBody>
          <a:bodyPr/>
          <a:lstStyle>
            <a:lvl1pPr algn="ctr">
              <a:defRPr/>
            </a:lvl1pPr>
          </a:lstStyle>
          <a:p>
            <a:r>
              <a:rPr lang="en-US" dirty="0"/>
              <a:t>Click to add photo</a:t>
            </a:r>
          </a:p>
        </p:txBody>
      </p:sp>
      <p:sp>
        <p:nvSpPr>
          <p:cNvPr id="43" name="Picture Placeholder 31">
            <a:extLst>
              <a:ext uri="{FF2B5EF4-FFF2-40B4-BE49-F238E27FC236}">
                <a16:creationId xmlns:a16="http://schemas.microsoft.com/office/drawing/2014/main" id="{BFF7B305-12DD-40D5-8129-BBA665ACA344}"/>
              </a:ext>
            </a:extLst>
          </p:cNvPr>
          <p:cNvSpPr>
            <a:spLocks noGrp="1"/>
          </p:cNvSpPr>
          <p:nvPr>
            <p:ph type="pic" sz="quarter" idx="16" hasCustomPrompt="1"/>
          </p:nvPr>
        </p:nvSpPr>
        <p:spPr>
          <a:xfrm>
            <a:off x="4680353" y="643636"/>
            <a:ext cx="1837134" cy="2476500"/>
          </a:xfrm>
        </p:spPr>
        <p:txBody>
          <a:bodyPr/>
          <a:lstStyle>
            <a:lvl1pPr algn="ctr">
              <a:defRPr/>
            </a:lvl1pPr>
          </a:lstStyle>
          <a:p>
            <a:r>
              <a:rPr lang="en-US" dirty="0"/>
              <a:t>Click to add photo</a:t>
            </a:r>
          </a:p>
        </p:txBody>
      </p:sp>
      <p:sp>
        <p:nvSpPr>
          <p:cNvPr id="42" name="Picture Placeholder 31">
            <a:extLst>
              <a:ext uri="{FF2B5EF4-FFF2-40B4-BE49-F238E27FC236}">
                <a16:creationId xmlns:a16="http://schemas.microsoft.com/office/drawing/2014/main" id="{9D7B5BDC-1B7A-4894-9620-E84D2D48F24C}"/>
              </a:ext>
            </a:extLst>
          </p:cNvPr>
          <p:cNvSpPr>
            <a:spLocks noGrp="1"/>
          </p:cNvSpPr>
          <p:nvPr>
            <p:ph type="pic" sz="quarter" idx="15" hasCustomPrompt="1"/>
          </p:nvPr>
        </p:nvSpPr>
        <p:spPr>
          <a:xfrm>
            <a:off x="6733726" y="643636"/>
            <a:ext cx="1837134" cy="2476500"/>
          </a:xfrm>
        </p:spPr>
        <p:txBody>
          <a:bodyPr/>
          <a:lstStyle>
            <a:lvl1pPr algn="ctr">
              <a:defRPr/>
            </a:lvl1pPr>
          </a:lstStyle>
          <a:p>
            <a:r>
              <a:rPr lang="en-US" dirty="0"/>
              <a:t>Click to add photo</a:t>
            </a:r>
          </a:p>
        </p:txBody>
      </p:sp>
      <p:sp>
        <p:nvSpPr>
          <p:cNvPr id="28" name="Footer Placeholder 7">
            <a:extLst>
              <a:ext uri="{FF2B5EF4-FFF2-40B4-BE49-F238E27FC236}">
                <a16:creationId xmlns:a16="http://schemas.microsoft.com/office/drawing/2014/main" id="{4E2B39E4-0727-4A5A-BC57-AA9E8DE04F22}"/>
              </a:ext>
            </a:extLst>
          </p:cNvPr>
          <p:cNvSpPr>
            <a:spLocks noGrp="1"/>
          </p:cNvSpPr>
          <p:nvPr>
            <p:ph type="ftr" sz="quarter" idx="11"/>
          </p:nvPr>
        </p:nvSpPr>
        <p:spPr>
          <a:xfrm>
            <a:off x="479560" y="6356351"/>
            <a:ext cx="4718331" cy="365125"/>
          </a:xfrm>
        </p:spPr>
        <p:txBody>
          <a:bodyPr/>
          <a:lstStyle/>
          <a:p>
            <a:pPr defTabSz="685800">
              <a:defRPr/>
            </a:pPr>
            <a:r>
              <a:rPr lang="en-US">
                <a:solidFill>
                  <a:srgbClr val="232323">
                    <a:lumMod val="90000"/>
                    <a:lumOff val="10000"/>
                  </a:srgbClr>
                </a:solidFill>
              </a:rPr>
              <a:t>Presentation title</a:t>
            </a:r>
            <a:endParaRPr lang="en-US" dirty="0">
              <a:solidFill>
                <a:srgbClr val="232323">
                  <a:lumMod val="90000"/>
                  <a:lumOff val="10000"/>
                </a:srgbClr>
              </a:solidFill>
            </a:endParaRPr>
          </a:p>
        </p:txBody>
      </p:sp>
      <p:sp>
        <p:nvSpPr>
          <p:cNvPr id="29" name="Date Placeholder 5">
            <a:extLst>
              <a:ext uri="{FF2B5EF4-FFF2-40B4-BE49-F238E27FC236}">
                <a16:creationId xmlns:a16="http://schemas.microsoft.com/office/drawing/2014/main" id="{6E0AA390-7F09-4587-8C95-FD7A9C784898}"/>
              </a:ext>
            </a:extLst>
          </p:cNvPr>
          <p:cNvSpPr>
            <a:spLocks noGrp="1"/>
          </p:cNvSpPr>
          <p:nvPr>
            <p:ph type="dt" sz="half" idx="10"/>
          </p:nvPr>
        </p:nvSpPr>
        <p:spPr>
          <a:xfrm>
            <a:off x="5471804" y="6356351"/>
            <a:ext cx="2275372" cy="365125"/>
          </a:xfrm>
        </p:spPr>
        <p:txBody>
          <a:bodyPr/>
          <a:lstStyle/>
          <a:p>
            <a:pPr>
              <a:defRPr/>
            </a:pPr>
            <a:r>
              <a:rPr lang="en-US">
                <a:solidFill>
                  <a:srgbClr val="232323">
                    <a:lumMod val="90000"/>
                    <a:lumOff val="10000"/>
                  </a:srgbClr>
                </a:solidFill>
              </a:rPr>
              <a:t>20XX</a:t>
            </a:r>
            <a:endParaRPr lang="en-US" dirty="0">
              <a:solidFill>
                <a:srgbClr val="232323">
                  <a:lumMod val="90000"/>
                  <a:lumOff val="10000"/>
                </a:srgbClr>
              </a:solidFill>
            </a:endParaRPr>
          </a:p>
        </p:txBody>
      </p:sp>
      <p:sp>
        <p:nvSpPr>
          <p:cNvPr id="30" name="Slide Number Placeholder 8">
            <a:extLst>
              <a:ext uri="{FF2B5EF4-FFF2-40B4-BE49-F238E27FC236}">
                <a16:creationId xmlns:a16="http://schemas.microsoft.com/office/drawing/2014/main" id="{02FAE9E6-8F24-4563-93BC-C0A14B8D47A4}"/>
              </a:ext>
            </a:extLst>
          </p:cNvPr>
          <p:cNvSpPr>
            <a:spLocks noGrp="1"/>
          </p:cNvSpPr>
          <p:nvPr>
            <p:ph type="sldNum" sz="quarter" idx="12"/>
          </p:nvPr>
        </p:nvSpPr>
        <p:spPr>
          <a:xfrm>
            <a:off x="8030955" y="6356351"/>
            <a:ext cx="633487" cy="365125"/>
          </a:xfrm>
        </p:spPr>
        <p:txBody>
          <a:bodyPr/>
          <a:lstStyle/>
          <a:p>
            <a:pPr defTabSz="685800">
              <a:defRPr/>
            </a:pPr>
            <a:fld id="{6E16B81F-97CD-4934-852B-F0AECFD05DB5}" type="slidenum">
              <a:rPr lang="en-US" smtClean="0">
                <a:solidFill>
                  <a:srgbClr val="232323">
                    <a:lumMod val="90000"/>
                    <a:lumOff val="10000"/>
                  </a:srgbClr>
                </a:solidFill>
              </a:rPr>
              <a:pPr defTabSz="685800">
                <a:defRPr/>
              </a:pPr>
              <a:t>‹#›</a:t>
            </a:fld>
            <a:endParaRPr lang="en-US" dirty="0">
              <a:solidFill>
                <a:srgbClr val="232323">
                  <a:lumMod val="90000"/>
                  <a:lumOff val="10000"/>
                </a:srgbClr>
              </a:solidFill>
            </a:endParaRPr>
          </a:p>
        </p:txBody>
      </p:sp>
    </p:spTree>
    <p:extLst>
      <p:ext uri="{BB962C8B-B14F-4D97-AF65-F5344CB8AC3E}">
        <p14:creationId xmlns:p14="http://schemas.microsoft.com/office/powerpoint/2010/main" val="40642600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1"/>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2"/>
          <p:cNvSpPr>
            <a:spLocks noGrp="1" noChangeArrowheads="1"/>
          </p:cNvSpPr>
          <p:nvPr>
            <p:ph type="sldNum" sz="quarter" idx="12"/>
          </p:nvPr>
        </p:nvSpPr>
        <p:spPr>
          <a:ln/>
        </p:spPr>
        <p:txBody>
          <a:bodyPr/>
          <a:lstStyle>
            <a:lvl1pPr>
              <a:defRPr/>
            </a:lvl1pPr>
          </a:lstStyle>
          <a:p>
            <a:pPr>
              <a:defRPr/>
            </a:pPr>
            <a:fld id="{8693408A-08C3-4BFC-B50F-5BAB3D39026F}"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138764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Introduc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5FAC41-B90D-4384-8484-175667AF8214}"/>
              </a:ext>
              <a:ext uri="{C183D7F6-B498-43B3-948B-1728B52AA6E4}">
                <adec:decorative xmlns:adec="http://schemas.microsoft.com/office/drawing/2017/decorative" val="1"/>
              </a:ext>
            </a:extLst>
          </p:cNvPr>
          <p:cNvSpPr/>
          <p:nvPr userDrawn="1"/>
        </p:nvSpPr>
        <p:spPr>
          <a:xfrm>
            <a:off x="0" y="914400"/>
            <a:ext cx="9144000" cy="5029200"/>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9" name="Rectangle 8">
            <a:extLst>
              <a:ext uri="{FF2B5EF4-FFF2-40B4-BE49-F238E27FC236}">
                <a16:creationId xmlns:a16="http://schemas.microsoft.com/office/drawing/2014/main" id="{BF220C6F-8D05-41B5-9727-E041D5B9C26B}"/>
              </a:ext>
              <a:ext uri="{C183D7F6-B498-43B3-948B-1728B52AA6E4}">
                <adec:decorative xmlns:adec="http://schemas.microsoft.com/office/drawing/2017/decorative" val="1"/>
              </a:ext>
            </a:extLst>
          </p:cNvPr>
          <p:cNvSpPr/>
          <p:nvPr userDrawn="1"/>
        </p:nvSpPr>
        <p:spPr>
          <a:xfrm>
            <a:off x="4463716" y="1568357"/>
            <a:ext cx="4680284" cy="3721286"/>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10" name="Title 1">
            <a:extLst>
              <a:ext uri="{FF2B5EF4-FFF2-40B4-BE49-F238E27FC236}">
                <a16:creationId xmlns:a16="http://schemas.microsoft.com/office/drawing/2014/main" id="{B9A692DB-BC6A-43D5-BAE7-1E8AE149012E}"/>
              </a:ext>
            </a:extLst>
          </p:cNvPr>
          <p:cNvSpPr>
            <a:spLocks noGrp="1"/>
          </p:cNvSpPr>
          <p:nvPr>
            <p:ph type="title"/>
          </p:nvPr>
        </p:nvSpPr>
        <p:spPr>
          <a:xfrm>
            <a:off x="4861356" y="1758951"/>
            <a:ext cx="3852834" cy="673405"/>
          </a:xfrm>
        </p:spPr>
        <p:txBody>
          <a:bodyPr>
            <a:normAutofit/>
          </a:bodyPr>
          <a:lstStyle/>
          <a:p>
            <a:pPr>
              <a:lnSpc>
                <a:spcPct val="120000"/>
              </a:lnSpc>
            </a:pPr>
            <a:r>
              <a:rPr lang="en-US"/>
              <a:t>Click to edit Master title style</a:t>
            </a:r>
            <a:endParaRPr lang="en-US" dirty="0"/>
          </a:p>
        </p:txBody>
      </p:sp>
      <p:sp>
        <p:nvSpPr>
          <p:cNvPr id="20" name="Picture Placeholder 17">
            <a:extLst>
              <a:ext uri="{FF2B5EF4-FFF2-40B4-BE49-F238E27FC236}">
                <a16:creationId xmlns:a16="http://schemas.microsoft.com/office/drawing/2014/main" id="{9B631067-0981-46B9-BB6F-484741846C08}"/>
              </a:ext>
            </a:extLst>
          </p:cNvPr>
          <p:cNvSpPr>
            <a:spLocks noGrp="1"/>
          </p:cNvSpPr>
          <p:nvPr>
            <p:ph type="pic" sz="quarter" idx="13" hasCustomPrompt="1"/>
          </p:nvPr>
        </p:nvSpPr>
        <p:spPr>
          <a:xfrm>
            <a:off x="479823" y="642938"/>
            <a:ext cx="3611165" cy="2667000"/>
          </a:xfrm>
        </p:spPr>
        <p:txBody>
          <a:bodyPr/>
          <a:lstStyle>
            <a:lvl1pPr algn="ctr">
              <a:defRPr/>
            </a:lvl1pPr>
          </a:lstStyle>
          <a:p>
            <a:r>
              <a:rPr lang="en-US" dirty="0"/>
              <a:t>Click to add photo</a:t>
            </a:r>
          </a:p>
        </p:txBody>
      </p:sp>
      <p:sp>
        <p:nvSpPr>
          <p:cNvPr id="21" name="Picture Placeholder 17">
            <a:extLst>
              <a:ext uri="{FF2B5EF4-FFF2-40B4-BE49-F238E27FC236}">
                <a16:creationId xmlns:a16="http://schemas.microsoft.com/office/drawing/2014/main" id="{7984968B-9811-4180-8D8E-0619C9D3BFB4}"/>
              </a:ext>
            </a:extLst>
          </p:cNvPr>
          <p:cNvSpPr>
            <a:spLocks noGrp="1"/>
          </p:cNvSpPr>
          <p:nvPr>
            <p:ph type="pic" sz="quarter" idx="14" hasCustomPrompt="1"/>
          </p:nvPr>
        </p:nvSpPr>
        <p:spPr>
          <a:xfrm>
            <a:off x="479560" y="3631470"/>
            <a:ext cx="3611165" cy="2562738"/>
          </a:xfrm>
        </p:spPr>
        <p:txBody>
          <a:bodyPr/>
          <a:lstStyle>
            <a:lvl1pPr algn="ctr">
              <a:defRPr/>
            </a:lvl1pPr>
          </a:lstStyle>
          <a:p>
            <a:r>
              <a:rPr lang="en-US" dirty="0"/>
              <a:t>Click to add photo</a:t>
            </a:r>
          </a:p>
        </p:txBody>
      </p:sp>
      <p:sp>
        <p:nvSpPr>
          <p:cNvPr id="23" name="Text Placeholder 22">
            <a:extLst>
              <a:ext uri="{FF2B5EF4-FFF2-40B4-BE49-F238E27FC236}">
                <a16:creationId xmlns:a16="http://schemas.microsoft.com/office/drawing/2014/main" id="{B503D483-6082-4C3B-A4C5-0ACE6698343B}"/>
              </a:ext>
            </a:extLst>
          </p:cNvPr>
          <p:cNvSpPr>
            <a:spLocks noGrp="1"/>
          </p:cNvSpPr>
          <p:nvPr>
            <p:ph type="body" sz="quarter" idx="15" hasCustomPrompt="1"/>
          </p:nvPr>
        </p:nvSpPr>
        <p:spPr>
          <a:xfrm>
            <a:off x="4861681" y="2365375"/>
            <a:ext cx="3852503" cy="2635251"/>
          </a:xfrm>
        </p:spPr>
        <p:txBody>
          <a:bodyPr/>
          <a:lstStyle>
            <a:lvl1pPr>
              <a:defRPr/>
            </a:lvl1pPr>
          </a:lstStyle>
          <a:p>
            <a:pPr lvl="0"/>
            <a:r>
              <a:rPr lang="en-US" dirty="0"/>
              <a:t>Click to add text</a:t>
            </a:r>
          </a:p>
        </p:txBody>
      </p:sp>
      <p:sp>
        <p:nvSpPr>
          <p:cNvPr id="14" name="Footer Placeholder 5">
            <a:extLst>
              <a:ext uri="{FF2B5EF4-FFF2-40B4-BE49-F238E27FC236}">
                <a16:creationId xmlns:a16="http://schemas.microsoft.com/office/drawing/2014/main" id="{CB94B83C-8B92-4303-A841-0D5ED386F97F}"/>
              </a:ext>
            </a:extLst>
          </p:cNvPr>
          <p:cNvSpPr>
            <a:spLocks noGrp="1"/>
          </p:cNvSpPr>
          <p:nvPr>
            <p:ph type="ftr" sz="quarter" idx="11"/>
          </p:nvPr>
        </p:nvSpPr>
        <p:spPr>
          <a:xfrm>
            <a:off x="479560" y="6356351"/>
            <a:ext cx="4718331" cy="365125"/>
          </a:xfrm>
        </p:spPr>
        <p:txBody>
          <a:bodyPr/>
          <a:lstStyle>
            <a:lvl1pPr>
              <a:defRPr>
                <a:solidFill>
                  <a:schemeClr val="tx1"/>
                </a:solidFill>
                <a:effectLst/>
              </a:defRPr>
            </a:lvl1pPr>
          </a:lstStyle>
          <a:p>
            <a:r>
              <a:rPr lang="en-US" dirty="0"/>
              <a:t>Presentation title</a:t>
            </a:r>
          </a:p>
        </p:txBody>
      </p:sp>
      <p:sp>
        <p:nvSpPr>
          <p:cNvPr id="15" name="Date Placeholder 3">
            <a:extLst>
              <a:ext uri="{FF2B5EF4-FFF2-40B4-BE49-F238E27FC236}">
                <a16:creationId xmlns:a16="http://schemas.microsoft.com/office/drawing/2014/main" id="{FB204443-B45C-4C1E-8601-4AD0359ABD2E}"/>
              </a:ext>
            </a:extLst>
          </p:cNvPr>
          <p:cNvSpPr>
            <a:spLocks noGrp="1"/>
          </p:cNvSpPr>
          <p:nvPr>
            <p:ph type="dt" sz="half" idx="10"/>
          </p:nvPr>
        </p:nvSpPr>
        <p:spPr>
          <a:xfrm>
            <a:off x="5471804" y="6356351"/>
            <a:ext cx="2275372" cy="365125"/>
          </a:xfrm>
        </p:spPr>
        <p:txBody>
          <a:bodyPr/>
          <a:lstStyle/>
          <a:p>
            <a:pPr>
              <a:defRPr/>
            </a:pPr>
            <a:r>
              <a:rPr lang="en-US">
                <a:solidFill>
                  <a:srgbClr val="232323">
                    <a:lumMod val="90000"/>
                    <a:lumOff val="10000"/>
                  </a:srgbClr>
                </a:solidFill>
              </a:rPr>
              <a:t>20XX</a:t>
            </a:r>
            <a:endParaRPr lang="en-US" dirty="0">
              <a:solidFill>
                <a:srgbClr val="232323">
                  <a:lumMod val="90000"/>
                  <a:lumOff val="10000"/>
                </a:srgbClr>
              </a:solidFill>
            </a:endParaRPr>
          </a:p>
        </p:txBody>
      </p:sp>
      <p:sp>
        <p:nvSpPr>
          <p:cNvPr id="16" name="Slide Number Placeholder 8">
            <a:extLst>
              <a:ext uri="{FF2B5EF4-FFF2-40B4-BE49-F238E27FC236}">
                <a16:creationId xmlns:a16="http://schemas.microsoft.com/office/drawing/2014/main" id="{125F2A8A-5D48-4A14-B0A6-52E55D3E5657}"/>
              </a:ext>
            </a:extLst>
          </p:cNvPr>
          <p:cNvSpPr>
            <a:spLocks noGrp="1"/>
          </p:cNvSpPr>
          <p:nvPr>
            <p:ph type="sldNum" sz="quarter" idx="12"/>
          </p:nvPr>
        </p:nvSpPr>
        <p:spPr>
          <a:xfrm>
            <a:off x="8030955" y="6356351"/>
            <a:ext cx="633487" cy="365125"/>
          </a:xfrm>
        </p:spPr>
        <p:txBody>
          <a:bodyPr/>
          <a:lstStyle/>
          <a:p>
            <a:pPr defTabSz="685800">
              <a:defRPr/>
            </a:pPr>
            <a:fld id="{E20EFF4B-E35B-4DE6-97A9-05E54E649A15}" type="slidenum">
              <a:rPr lang="en-US" smtClean="0">
                <a:solidFill>
                  <a:srgbClr val="232323">
                    <a:lumMod val="90000"/>
                    <a:lumOff val="10000"/>
                  </a:srgbClr>
                </a:solidFill>
              </a:rPr>
              <a:pPr defTabSz="685800">
                <a:defRPr/>
              </a:pPr>
              <a:t>‹#›</a:t>
            </a:fld>
            <a:endParaRPr lang="en-US" dirty="0">
              <a:solidFill>
                <a:srgbClr val="232323">
                  <a:lumMod val="90000"/>
                  <a:lumOff val="10000"/>
                </a:srgbClr>
              </a:solidFill>
            </a:endParaRPr>
          </a:p>
        </p:txBody>
      </p:sp>
    </p:spTree>
    <p:extLst>
      <p:ext uri="{BB962C8B-B14F-4D97-AF65-F5344CB8AC3E}">
        <p14:creationId xmlns:p14="http://schemas.microsoft.com/office/powerpoint/2010/main" val="34079521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Break">
    <p:spTree>
      <p:nvGrpSpPr>
        <p:cNvPr id="1" name=""/>
        <p:cNvGrpSpPr/>
        <p:nvPr/>
      </p:nvGrpSpPr>
      <p:grpSpPr>
        <a:xfrm>
          <a:off x="0" y="0"/>
          <a:ext cx="0" cy="0"/>
          <a:chOff x="0" y="0"/>
          <a:chExt cx="0" cy="0"/>
        </a:xfrm>
      </p:grpSpPr>
      <p:sp>
        <p:nvSpPr>
          <p:cNvPr id="19" name="Picture Placeholder 17">
            <a:extLst>
              <a:ext uri="{FF2B5EF4-FFF2-40B4-BE49-F238E27FC236}">
                <a16:creationId xmlns:a16="http://schemas.microsoft.com/office/drawing/2014/main" id="{620C2886-3E99-43F7-A045-F15053959CE7}"/>
              </a:ext>
            </a:extLst>
          </p:cNvPr>
          <p:cNvSpPr>
            <a:spLocks noGrp="1"/>
          </p:cNvSpPr>
          <p:nvPr>
            <p:ph type="pic" sz="quarter" idx="13"/>
          </p:nvPr>
        </p:nvSpPr>
        <p:spPr>
          <a:xfrm>
            <a:off x="4570810" y="1"/>
            <a:ext cx="4570809" cy="6854825"/>
          </a:xfrm>
        </p:spPr>
        <p:txBody>
          <a:bodyPr/>
          <a:lstStyle/>
          <a:p>
            <a:r>
              <a:rPr lang="en-US"/>
              <a:t>Click icon to add picture</a:t>
            </a:r>
            <a:endParaRPr lang="en-US" dirty="0"/>
          </a:p>
        </p:txBody>
      </p:sp>
      <p:sp>
        <p:nvSpPr>
          <p:cNvPr id="9" name="Rectangle 8">
            <a:extLst>
              <a:ext uri="{FF2B5EF4-FFF2-40B4-BE49-F238E27FC236}">
                <a16:creationId xmlns:a16="http://schemas.microsoft.com/office/drawing/2014/main" id="{63D67587-8C0C-40DB-88B2-2CAC45DBF8DC}"/>
              </a:ext>
              <a:ext uri="{C183D7F6-B498-43B3-948B-1728B52AA6E4}">
                <adec:decorative xmlns:adec="http://schemas.microsoft.com/office/drawing/2017/decorative" val="1"/>
              </a:ext>
            </a:extLst>
          </p:cNvPr>
          <p:cNvSpPr/>
          <p:nvPr userDrawn="1"/>
        </p:nvSpPr>
        <p:spPr>
          <a:xfrm>
            <a:off x="0" y="914400"/>
            <a:ext cx="4570858" cy="5029200"/>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12" name="Title 1">
            <a:extLst>
              <a:ext uri="{FF2B5EF4-FFF2-40B4-BE49-F238E27FC236}">
                <a16:creationId xmlns:a16="http://schemas.microsoft.com/office/drawing/2014/main" id="{E11B7BFF-DF61-4F7F-BC0C-A774104FF416}"/>
              </a:ext>
            </a:extLst>
          </p:cNvPr>
          <p:cNvSpPr>
            <a:spLocks noGrp="1"/>
          </p:cNvSpPr>
          <p:nvPr>
            <p:ph type="ctrTitle" hasCustomPrompt="1"/>
          </p:nvPr>
        </p:nvSpPr>
        <p:spPr>
          <a:xfrm>
            <a:off x="571330" y="2814975"/>
            <a:ext cx="5077280" cy="1910972"/>
          </a:xfrm>
          <a:solidFill>
            <a:schemeClr val="tx2"/>
          </a:solidFill>
        </p:spPr>
        <p:txBody>
          <a:bodyPr anchor="b">
            <a:noAutofit/>
          </a:bodyPr>
          <a:lstStyle>
            <a:lvl1pPr marL="137160">
              <a:defRPr sz="4050">
                <a:solidFill>
                  <a:schemeClr val="bg1"/>
                </a:solidFill>
              </a:defRPr>
            </a:lvl1pPr>
          </a:lstStyle>
          <a:p>
            <a:r>
              <a:rPr lang="en-US" dirty="0">
                <a:solidFill>
                  <a:schemeClr val="bg1"/>
                </a:solidFill>
              </a:rPr>
              <a:t>Click to add title</a:t>
            </a:r>
          </a:p>
        </p:txBody>
      </p:sp>
      <p:sp>
        <p:nvSpPr>
          <p:cNvPr id="3" name="Text Placeholder 2">
            <a:extLst>
              <a:ext uri="{FF2B5EF4-FFF2-40B4-BE49-F238E27FC236}">
                <a16:creationId xmlns:a16="http://schemas.microsoft.com/office/drawing/2014/main" id="{43D0F1B1-D8F9-42A3-B0C7-AADC53D8F392}"/>
              </a:ext>
            </a:extLst>
          </p:cNvPr>
          <p:cNvSpPr>
            <a:spLocks noGrp="1"/>
          </p:cNvSpPr>
          <p:nvPr>
            <p:ph type="body" sz="quarter" idx="14" hasCustomPrompt="1"/>
          </p:nvPr>
        </p:nvSpPr>
        <p:spPr>
          <a:xfrm>
            <a:off x="571500" y="4657726"/>
            <a:ext cx="5076825" cy="731838"/>
          </a:xfrm>
          <a:solidFill>
            <a:schemeClr val="tx2"/>
          </a:solidFill>
        </p:spPr>
        <p:txBody>
          <a:bodyPr>
            <a:noAutofit/>
          </a:bodyPr>
          <a:lstStyle>
            <a:lvl1pPr marL="171450">
              <a:defRPr sz="1125" cap="all" spc="450" baseline="0">
                <a:solidFill>
                  <a:schemeClr val="bg1"/>
                </a:solidFill>
              </a:defRPr>
            </a:lvl1pPr>
            <a:lvl2pPr>
              <a:defRPr sz="1125">
                <a:solidFill>
                  <a:schemeClr val="bg1"/>
                </a:solidFill>
              </a:defRPr>
            </a:lvl2pPr>
            <a:lvl3pPr>
              <a:defRPr sz="1125">
                <a:solidFill>
                  <a:schemeClr val="bg1"/>
                </a:solidFill>
              </a:defRPr>
            </a:lvl3pPr>
            <a:lvl4pPr>
              <a:defRPr sz="1125">
                <a:solidFill>
                  <a:schemeClr val="bg1"/>
                </a:solidFill>
              </a:defRPr>
            </a:lvl4pPr>
            <a:lvl5pPr>
              <a:defRPr sz="1125">
                <a:solidFill>
                  <a:schemeClr val="bg1"/>
                </a:solidFill>
              </a:defRPr>
            </a:lvl5pPr>
          </a:lstStyle>
          <a:p>
            <a:pPr lvl="0"/>
            <a:r>
              <a:rPr lang="en-US" dirty="0"/>
              <a:t>CLICK TO ADD SUBTITLE</a:t>
            </a:r>
          </a:p>
        </p:txBody>
      </p:sp>
    </p:spTree>
    <p:extLst>
      <p:ext uri="{BB962C8B-B14F-4D97-AF65-F5344CB8AC3E}">
        <p14:creationId xmlns:p14="http://schemas.microsoft.com/office/powerpoint/2010/main" val="24628590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707196B1-3970-4386-8D54-A2067BA8417F}"/>
              </a:ext>
            </a:extLst>
          </p:cNvPr>
          <p:cNvSpPr>
            <a:spLocks noGrp="1"/>
          </p:cNvSpPr>
          <p:nvPr>
            <p:ph type="title"/>
          </p:nvPr>
        </p:nvSpPr>
        <p:spPr>
          <a:xfrm>
            <a:off x="479560" y="476086"/>
            <a:ext cx="8178326" cy="689608"/>
          </a:xfrm>
        </p:spPr>
        <p:txBody>
          <a:bodyPr/>
          <a:lstStyle/>
          <a:p>
            <a:r>
              <a:rPr lang="en-US"/>
              <a:t>Click to edit Master title style</a:t>
            </a:r>
            <a:endParaRPr lang="en-US" dirty="0"/>
          </a:p>
        </p:txBody>
      </p:sp>
      <p:sp>
        <p:nvSpPr>
          <p:cNvPr id="17" name="Footer Placeholder 14">
            <a:extLst>
              <a:ext uri="{FF2B5EF4-FFF2-40B4-BE49-F238E27FC236}">
                <a16:creationId xmlns:a16="http://schemas.microsoft.com/office/drawing/2014/main" id="{9535C1B1-EA9A-48AD-AB3B-00E7FEE05F01}"/>
              </a:ext>
            </a:extLst>
          </p:cNvPr>
          <p:cNvSpPr>
            <a:spLocks noGrp="1"/>
          </p:cNvSpPr>
          <p:nvPr>
            <p:ph type="ftr" sz="quarter" idx="11"/>
          </p:nvPr>
        </p:nvSpPr>
        <p:spPr>
          <a:xfrm>
            <a:off x="479560" y="6356351"/>
            <a:ext cx="4718331" cy="365125"/>
          </a:xfrm>
        </p:spPr>
        <p:txBody>
          <a:bodyPr/>
          <a:lstStyle>
            <a:lvl1pPr>
              <a:defRPr>
                <a:solidFill>
                  <a:schemeClr val="tx1"/>
                </a:solidFill>
              </a:defRPr>
            </a:lvl1pPr>
          </a:lstStyle>
          <a:p>
            <a:r>
              <a:rPr lang="en-US" dirty="0"/>
              <a:t>Presentation title</a:t>
            </a:r>
          </a:p>
        </p:txBody>
      </p:sp>
      <p:sp>
        <p:nvSpPr>
          <p:cNvPr id="18" name="Date Placeholder 12">
            <a:extLst>
              <a:ext uri="{FF2B5EF4-FFF2-40B4-BE49-F238E27FC236}">
                <a16:creationId xmlns:a16="http://schemas.microsoft.com/office/drawing/2014/main" id="{E334D19F-C91E-4007-9C85-89B0645F270D}"/>
              </a:ext>
            </a:extLst>
          </p:cNvPr>
          <p:cNvSpPr>
            <a:spLocks noGrp="1"/>
          </p:cNvSpPr>
          <p:nvPr>
            <p:ph type="dt" sz="half" idx="10"/>
          </p:nvPr>
        </p:nvSpPr>
        <p:spPr>
          <a:xfrm>
            <a:off x="5471804" y="6356351"/>
            <a:ext cx="2275372" cy="365125"/>
          </a:xfrm>
        </p:spPr>
        <p:txBody>
          <a:bodyPr/>
          <a:lstStyle/>
          <a:p>
            <a:pPr>
              <a:defRPr/>
            </a:pPr>
            <a:r>
              <a:rPr lang="en-US">
                <a:solidFill>
                  <a:srgbClr val="232323">
                    <a:lumMod val="90000"/>
                    <a:lumOff val="10000"/>
                  </a:srgbClr>
                </a:solidFill>
              </a:rPr>
              <a:t>20XX</a:t>
            </a:r>
            <a:endParaRPr lang="en-US" dirty="0">
              <a:solidFill>
                <a:srgbClr val="232323">
                  <a:lumMod val="90000"/>
                  <a:lumOff val="10000"/>
                </a:srgbClr>
              </a:solidFill>
            </a:endParaRPr>
          </a:p>
        </p:txBody>
      </p:sp>
      <p:sp>
        <p:nvSpPr>
          <p:cNvPr id="19" name="Slide Number Placeholder 15">
            <a:extLst>
              <a:ext uri="{FF2B5EF4-FFF2-40B4-BE49-F238E27FC236}">
                <a16:creationId xmlns:a16="http://schemas.microsoft.com/office/drawing/2014/main" id="{00B1B695-CA8C-4B38-8D25-4E56BD079E7E}"/>
              </a:ext>
            </a:extLst>
          </p:cNvPr>
          <p:cNvSpPr>
            <a:spLocks noGrp="1"/>
          </p:cNvSpPr>
          <p:nvPr>
            <p:ph type="sldNum" sz="quarter" idx="12"/>
          </p:nvPr>
        </p:nvSpPr>
        <p:spPr>
          <a:xfrm>
            <a:off x="8030955" y="6356351"/>
            <a:ext cx="633487" cy="365125"/>
          </a:xfrm>
        </p:spPr>
        <p:txBody>
          <a:bodyPr/>
          <a:lstStyle/>
          <a:p>
            <a:pPr defTabSz="685800">
              <a:defRPr/>
            </a:pPr>
            <a:fld id="{E20EFF4B-E35B-4DE6-97A9-05E54E649A15}" type="slidenum">
              <a:rPr lang="en-US" smtClean="0">
                <a:solidFill>
                  <a:srgbClr val="232323">
                    <a:lumMod val="90000"/>
                    <a:lumOff val="10000"/>
                  </a:srgbClr>
                </a:solidFill>
              </a:rPr>
              <a:pPr defTabSz="685800">
                <a:defRPr/>
              </a:pPr>
              <a:t>‹#›</a:t>
            </a:fld>
            <a:endParaRPr lang="en-US" dirty="0">
              <a:solidFill>
                <a:srgbClr val="232323">
                  <a:lumMod val="90000"/>
                  <a:lumOff val="10000"/>
                </a:srgbClr>
              </a:solidFill>
            </a:endParaRPr>
          </a:p>
        </p:txBody>
      </p:sp>
      <p:sp>
        <p:nvSpPr>
          <p:cNvPr id="3" name="Content Placeholder 2">
            <a:extLst>
              <a:ext uri="{FF2B5EF4-FFF2-40B4-BE49-F238E27FC236}">
                <a16:creationId xmlns:a16="http://schemas.microsoft.com/office/drawing/2014/main" id="{219E4B01-1489-40C5-B290-E42D974C10E7}"/>
              </a:ext>
            </a:extLst>
          </p:cNvPr>
          <p:cNvSpPr>
            <a:spLocks noGrp="1"/>
          </p:cNvSpPr>
          <p:nvPr>
            <p:ph sz="quarter" idx="13" hasCustomPrompt="1"/>
          </p:nvPr>
        </p:nvSpPr>
        <p:spPr>
          <a:xfrm>
            <a:off x="703490" y="1735958"/>
            <a:ext cx="7738527" cy="4276220"/>
          </a:xfrm>
        </p:spPr>
        <p:txBody>
          <a:bodyPr/>
          <a:lstStyle>
            <a:lvl1pPr>
              <a:defRPr/>
            </a:lvl1pPr>
          </a:lstStyle>
          <a:p>
            <a:pPr lvl="0"/>
            <a:r>
              <a:rPr lang="en-US" dirty="0"/>
              <a:t>Click to add content</a:t>
            </a:r>
          </a:p>
        </p:txBody>
      </p:sp>
    </p:spTree>
    <p:extLst>
      <p:ext uri="{BB962C8B-B14F-4D97-AF65-F5344CB8AC3E}">
        <p14:creationId xmlns:p14="http://schemas.microsoft.com/office/powerpoint/2010/main" val="26379765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7A29640D-9D66-4252-AF26-226B9EF38E93}"/>
              </a:ext>
            </a:extLst>
          </p:cNvPr>
          <p:cNvSpPr>
            <a:spLocks noGrp="1"/>
          </p:cNvSpPr>
          <p:nvPr>
            <p:ph type="title"/>
          </p:nvPr>
        </p:nvSpPr>
        <p:spPr>
          <a:xfrm>
            <a:off x="479560" y="476086"/>
            <a:ext cx="8178326" cy="689608"/>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772F585F-809A-43CB-A46F-35690087203B}"/>
              </a:ext>
            </a:extLst>
          </p:cNvPr>
          <p:cNvSpPr>
            <a:spLocks noGrp="1"/>
          </p:cNvSpPr>
          <p:nvPr>
            <p:ph sz="quarter" idx="13" hasCustomPrompt="1"/>
          </p:nvPr>
        </p:nvSpPr>
        <p:spPr>
          <a:xfrm>
            <a:off x="964407" y="2066926"/>
            <a:ext cx="7208044" cy="3630613"/>
          </a:xfrm>
        </p:spPr>
        <p:txBody>
          <a:bodyPr/>
          <a:lstStyle>
            <a:lvl1pPr>
              <a:defRPr/>
            </a:lvl1pPr>
          </a:lstStyle>
          <a:p>
            <a:pPr lvl="0"/>
            <a:r>
              <a:rPr lang="en-US" dirty="0"/>
              <a:t>Click to add content</a:t>
            </a:r>
          </a:p>
        </p:txBody>
      </p:sp>
      <p:sp>
        <p:nvSpPr>
          <p:cNvPr id="10" name="Footer Placeholder 14">
            <a:extLst>
              <a:ext uri="{FF2B5EF4-FFF2-40B4-BE49-F238E27FC236}">
                <a16:creationId xmlns:a16="http://schemas.microsoft.com/office/drawing/2014/main" id="{1F196FCF-777C-4746-AFAA-ECE173A0BDC6}"/>
              </a:ext>
            </a:extLst>
          </p:cNvPr>
          <p:cNvSpPr>
            <a:spLocks noGrp="1"/>
          </p:cNvSpPr>
          <p:nvPr>
            <p:ph type="ftr" sz="quarter" idx="11"/>
          </p:nvPr>
        </p:nvSpPr>
        <p:spPr>
          <a:xfrm>
            <a:off x="479560" y="6356351"/>
            <a:ext cx="4718331" cy="365125"/>
          </a:xfrm>
        </p:spPr>
        <p:txBody>
          <a:bodyPr/>
          <a:lstStyle>
            <a:lvl1pPr>
              <a:defRPr>
                <a:solidFill>
                  <a:schemeClr val="tx1"/>
                </a:solidFill>
              </a:defRPr>
            </a:lvl1pPr>
          </a:lstStyle>
          <a:p>
            <a:r>
              <a:rPr lang="en-US" dirty="0"/>
              <a:t>Presentation title</a:t>
            </a:r>
          </a:p>
        </p:txBody>
      </p:sp>
      <p:sp>
        <p:nvSpPr>
          <p:cNvPr id="11" name="Date Placeholder 12">
            <a:extLst>
              <a:ext uri="{FF2B5EF4-FFF2-40B4-BE49-F238E27FC236}">
                <a16:creationId xmlns:a16="http://schemas.microsoft.com/office/drawing/2014/main" id="{71EA376C-2DC1-4B5D-9628-4A223AA389BA}"/>
              </a:ext>
            </a:extLst>
          </p:cNvPr>
          <p:cNvSpPr>
            <a:spLocks noGrp="1"/>
          </p:cNvSpPr>
          <p:nvPr>
            <p:ph type="dt" sz="half" idx="10"/>
          </p:nvPr>
        </p:nvSpPr>
        <p:spPr>
          <a:xfrm>
            <a:off x="5471804" y="6356351"/>
            <a:ext cx="2275372" cy="365125"/>
          </a:xfrm>
        </p:spPr>
        <p:txBody>
          <a:bodyPr/>
          <a:lstStyle/>
          <a:p>
            <a:pPr>
              <a:defRPr/>
            </a:pPr>
            <a:r>
              <a:rPr lang="en-US">
                <a:solidFill>
                  <a:srgbClr val="232323">
                    <a:lumMod val="90000"/>
                    <a:lumOff val="10000"/>
                  </a:srgbClr>
                </a:solidFill>
              </a:rPr>
              <a:t>20XX</a:t>
            </a:r>
            <a:endParaRPr lang="en-US" dirty="0">
              <a:solidFill>
                <a:srgbClr val="232323">
                  <a:lumMod val="90000"/>
                  <a:lumOff val="10000"/>
                </a:srgbClr>
              </a:solidFill>
            </a:endParaRPr>
          </a:p>
        </p:txBody>
      </p:sp>
      <p:sp>
        <p:nvSpPr>
          <p:cNvPr id="12" name="Slide Number Placeholder 15">
            <a:extLst>
              <a:ext uri="{FF2B5EF4-FFF2-40B4-BE49-F238E27FC236}">
                <a16:creationId xmlns:a16="http://schemas.microsoft.com/office/drawing/2014/main" id="{CCEC0CD5-B86D-4E13-B3A9-9D3B0CB1B565}"/>
              </a:ext>
            </a:extLst>
          </p:cNvPr>
          <p:cNvSpPr>
            <a:spLocks noGrp="1"/>
          </p:cNvSpPr>
          <p:nvPr>
            <p:ph type="sldNum" sz="quarter" idx="12"/>
          </p:nvPr>
        </p:nvSpPr>
        <p:spPr>
          <a:xfrm>
            <a:off x="8030955" y="6356351"/>
            <a:ext cx="633487" cy="365125"/>
          </a:xfrm>
        </p:spPr>
        <p:txBody>
          <a:bodyPr/>
          <a:lstStyle/>
          <a:p>
            <a:pPr defTabSz="685800">
              <a:defRPr/>
            </a:pPr>
            <a:fld id="{E20EFF4B-E35B-4DE6-97A9-05E54E649A15}" type="slidenum">
              <a:rPr lang="en-US" smtClean="0">
                <a:solidFill>
                  <a:srgbClr val="232323">
                    <a:lumMod val="90000"/>
                    <a:lumOff val="10000"/>
                  </a:srgbClr>
                </a:solidFill>
              </a:rPr>
              <a:pPr defTabSz="685800">
                <a:defRPr/>
              </a:pPr>
              <a:t>‹#›</a:t>
            </a:fld>
            <a:endParaRPr lang="en-US" dirty="0">
              <a:solidFill>
                <a:srgbClr val="232323">
                  <a:lumMod val="90000"/>
                  <a:lumOff val="10000"/>
                </a:srgbClr>
              </a:solidFill>
            </a:endParaRPr>
          </a:p>
        </p:txBody>
      </p:sp>
    </p:spTree>
    <p:extLst>
      <p:ext uri="{BB962C8B-B14F-4D97-AF65-F5344CB8AC3E}">
        <p14:creationId xmlns:p14="http://schemas.microsoft.com/office/powerpoint/2010/main" val="4267640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Quot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3E07EFA-7299-44A6-85FB-04EC9B553E51}"/>
              </a:ext>
              <a:ext uri="{C183D7F6-B498-43B3-948B-1728B52AA6E4}">
                <adec:decorative xmlns:adec="http://schemas.microsoft.com/office/drawing/2017/decorative" val="1"/>
              </a:ext>
            </a:extLst>
          </p:cNvPr>
          <p:cNvSpPr/>
          <p:nvPr userDrawn="1"/>
        </p:nvSpPr>
        <p:spPr>
          <a:xfrm>
            <a:off x="0" y="914400"/>
            <a:ext cx="9144000" cy="5029200"/>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8" name="Rectangle 7">
            <a:extLst>
              <a:ext uri="{FF2B5EF4-FFF2-40B4-BE49-F238E27FC236}">
                <a16:creationId xmlns:a16="http://schemas.microsoft.com/office/drawing/2014/main" id="{F43A4CB2-29F8-49C3-8735-106975893B76}"/>
              </a:ext>
              <a:ext uri="{C183D7F6-B498-43B3-948B-1728B52AA6E4}">
                <adec:decorative xmlns:adec="http://schemas.microsoft.com/office/drawing/2017/decorative" val="1"/>
              </a:ext>
            </a:extLst>
          </p:cNvPr>
          <p:cNvSpPr/>
          <p:nvPr userDrawn="1"/>
        </p:nvSpPr>
        <p:spPr>
          <a:xfrm>
            <a:off x="4463716" y="1803214"/>
            <a:ext cx="4680284" cy="325288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9" name="Title 1">
            <a:extLst>
              <a:ext uri="{FF2B5EF4-FFF2-40B4-BE49-F238E27FC236}">
                <a16:creationId xmlns:a16="http://schemas.microsoft.com/office/drawing/2014/main" id="{02574195-3DF9-438B-B8AC-0F2029352481}"/>
              </a:ext>
            </a:extLst>
          </p:cNvPr>
          <p:cNvSpPr>
            <a:spLocks noGrp="1"/>
          </p:cNvSpPr>
          <p:nvPr>
            <p:ph type="title"/>
          </p:nvPr>
        </p:nvSpPr>
        <p:spPr>
          <a:xfrm>
            <a:off x="4868499" y="2025650"/>
            <a:ext cx="3793657" cy="2355732"/>
          </a:xfrm>
        </p:spPr>
        <p:txBody>
          <a:bodyPr>
            <a:normAutofit/>
          </a:bodyPr>
          <a:lstStyle>
            <a:lvl1pPr>
              <a:defRPr sz="3300"/>
            </a:lvl1pPr>
          </a:lstStyle>
          <a:p>
            <a:pPr>
              <a:lnSpc>
                <a:spcPct val="120000"/>
              </a:lnSpc>
            </a:pPr>
            <a:r>
              <a:rPr lang="en-US"/>
              <a:t>Click to edit Master title style</a:t>
            </a:r>
            <a:endParaRPr lang="en-US" dirty="0"/>
          </a:p>
        </p:txBody>
      </p:sp>
      <p:sp>
        <p:nvSpPr>
          <p:cNvPr id="16" name="Picture Placeholder 14">
            <a:extLst>
              <a:ext uri="{FF2B5EF4-FFF2-40B4-BE49-F238E27FC236}">
                <a16:creationId xmlns:a16="http://schemas.microsoft.com/office/drawing/2014/main" id="{57FAF158-BFC1-43C2-A23B-B93DEFAE3AB0}"/>
              </a:ext>
            </a:extLst>
          </p:cNvPr>
          <p:cNvSpPr>
            <a:spLocks noGrp="1"/>
          </p:cNvSpPr>
          <p:nvPr>
            <p:ph type="pic" sz="quarter" idx="13" hasCustomPrompt="1"/>
          </p:nvPr>
        </p:nvSpPr>
        <p:spPr>
          <a:xfrm>
            <a:off x="407194" y="0"/>
            <a:ext cx="4056460" cy="6858000"/>
          </a:xfrm>
        </p:spPr>
        <p:txBody>
          <a:bodyPr/>
          <a:lstStyle>
            <a:lvl1pPr algn="ctr">
              <a:defRPr/>
            </a:lvl1pPr>
          </a:lstStyle>
          <a:p>
            <a:r>
              <a:rPr lang="en-US" dirty="0"/>
              <a:t>Click to add photo</a:t>
            </a:r>
          </a:p>
        </p:txBody>
      </p:sp>
      <p:sp>
        <p:nvSpPr>
          <p:cNvPr id="10" name="Content Placeholder 2">
            <a:extLst>
              <a:ext uri="{FF2B5EF4-FFF2-40B4-BE49-F238E27FC236}">
                <a16:creationId xmlns:a16="http://schemas.microsoft.com/office/drawing/2014/main" id="{DB1025F5-5E2A-47DC-9E1F-F31EE762904F}"/>
              </a:ext>
            </a:extLst>
          </p:cNvPr>
          <p:cNvSpPr>
            <a:spLocks noGrp="1"/>
          </p:cNvSpPr>
          <p:nvPr>
            <p:ph idx="1"/>
          </p:nvPr>
        </p:nvSpPr>
        <p:spPr>
          <a:xfrm>
            <a:off x="4869643" y="4381383"/>
            <a:ext cx="3793657" cy="395405"/>
          </a:xfrm>
        </p:spPr>
        <p:txBody>
          <a:bodyPr anchor="t"/>
          <a:lstStyle>
            <a:lvl1pPr>
              <a:defRPr b="0" cap="all" spc="450" baseline="0"/>
            </a:lvl1pPr>
          </a:lstStyle>
          <a:p>
            <a:pPr lvl="0"/>
            <a:r>
              <a:rPr lang="en-US"/>
              <a:t>Click to edit Master text styles</a:t>
            </a:r>
          </a:p>
        </p:txBody>
      </p:sp>
      <p:sp>
        <p:nvSpPr>
          <p:cNvPr id="11" name="Footer Placeholder 14">
            <a:extLst>
              <a:ext uri="{FF2B5EF4-FFF2-40B4-BE49-F238E27FC236}">
                <a16:creationId xmlns:a16="http://schemas.microsoft.com/office/drawing/2014/main" id="{9F00502A-31A8-40B1-8042-91BBF64690FA}"/>
              </a:ext>
            </a:extLst>
          </p:cNvPr>
          <p:cNvSpPr>
            <a:spLocks noGrp="1"/>
          </p:cNvSpPr>
          <p:nvPr>
            <p:ph type="ftr" sz="quarter" idx="11"/>
          </p:nvPr>
        </p:nvSpPr>
        <p:spPr>
          <a:xfrm>
            <a:off x="479560" y="6356351"/>
            <a:ext cx="4718331" cy="365125"/>
          </a:xfrm>
        </p:spPr>
        <p:txBody>
          <a:bodyPr/>
          <a:lstStyle>
            <a:lvl1pPr>
              <a:defRPr>
                <a:solidFill>
                  <a:schemeClr val="bg1"/>
                </a:solidFill>
                <a:effectLst>
                  <a:outerShdw blurRad="38100" dist="38100" dir="2700000" algn="tl">
                    <a:srgbClr val="000000">
                      <a:alpha val="43137"/>
                    </a:srgbClr>
                  </a:outerShdw>
                </a:effectLst>
              </a:defRPr>
            </a:lvl1pPr>
          </a:lstStyle>
          <a:p>
            <a:r>
              <a:rPr lang="en-US" dirty="0"/>
              <a:t>Presentation title</a:t>
            </a:r>
          </a:p>
        </p:txBody>
      </p:sp>
      <p:sp>
        <p:nvSpPr>
          <p:cNvPr id="12" name="Date Placeholder 13">
            <a:extLst>
              <a:ext uri="{FF2B5EF4-FFF2-40B4-BE49-F238E27FC236}">
                <a16:creationId xmlns:a16="http://schemas.microsoft.com/office/drawing/2014/main" id="{1F0D82E2-6CDC-41FA-9FBD-29B16961536C}"/>
              </a:ext>
            </a:extLst>
          </p:cNvPr>
          <p:cNvSpPr>
            <a:spLocks noGrp="1"/>
          </p:cNvSpPr>
          <p:nvPr>
            <p:ph type="dt" sz="half" idx="10"/>
          </p:nvPr>
        </p:nvSpPr>
        <p:spPr>
          <a:xfrm>
            <a:off x="5471804" y="6356351"/>
            <a:ext cx="2275372" cy="365125"/>
          </a:xfrm>
        </p:spPr>
        <p:txBody>
          <a:bodyPr/>
          <a:lstStyle/>
          <a:p>
            <a:pPr>
              <a:defRPr/>
            </a:pPr>
            <a:r>
              <a:rPr lang="en-US">
                <a:solidFill>
                  <a:srgbClr val="232323">
                    <a:lumMod val="90000"/>
                    <a:lumOff val="10000"/>
                  </a:srgbClr>
                </a:solidFill>
              </a:rPr>
              <a:t>20XX</a:t>
            </a:r>
            <a:endParaRPr lang="en-US" dirty="0">
              <a:solidFill>
                <a:srgbClr val="232323">
                  <a:lumMod val="90000"/>
                  <a:lumOff val="10000"/>
                </a:srgbClr>
              </a:solidFill>
            </a:endParaRPr>
          </a:p>
        </p:txBody>
      </p:sp>
      <p:sp>
        <p:nvSpPr>
          <p:cNvPr id="13" name="Slide Number Placeholder 15">
            <a:extLst>
              <a:ext uri="{FF2B5EF4-FFF2-40B4-BE49-F238E27FC236}">
                <a16:creationId xmlns:a16="http://schemas.microsoft.com/office/drawing/2014/main" id="{85DE54ED-1D6A-4185-BC18-EB63BF4B709F}"/>
              </a:ext>
            </a:extLst>
          </p:cNvPr>
          <p:cNvSpPr>
            <a:spLocks noGrp="1"/>
          </p:cNvSpPr>
          <p:nvPr>
            <p:ph type="sldNum" sz="quarter" idx="12"/>
          </p:nvPr>
        </p:nvSpPr>
        <p:spPr>
          <a:xfrm>
            <a:off x="8030955" y="6356351"/>
            <a:ext cx="633487" cy="365125"/>
          </a:xfrm>
        </p:spPr>
        <p:txBody>
          <a:bodyPr/>
          <a:lstStyle/>
          <a:p>
            <a:pPr defTabSz="685800">
              <a:defRPr/>
            </a:pPr>
            <a:fld id="{E20EFF4B-E35B-4DE6-97A9-05E54E649A15}" type="slidenum">
              <a:rPr lang="en-US" smtClean="0">
                <a:solidFill>
                  <a:srgbClr val="232323">
                    <a:lumMod val="90000"/>
                    <a:lumOff val="10000"/>
                  </a:srgbClr>
                </a:solidFill>
              </a:rPr>
              <a:pPr defTabSz="685800">
                <a:defRPr/>
              </a:pPr>
              <a:t>‹#›</a:t>
            </a:fld>
            <a:endParaRPr lang="en-US" dirty="0">
              <a:solidFill>
                <a:srgbClr val="232323">
                  <a:lumMod val="90000"/>
                  <a:lumOff val="10000"/>
                </a:srgbClr>
              </a:solidFill>
            </a:endParaRPr>
          </a:p>
        </p:txBody>
      </p:sp>
    </p:spTree>
    <p:extLst>
      <p:ext uri="{BB962C8B-B14F-4D97-AF65-F5344CB8AC3E}">
        <p14:creationId xmlns:p14="http://schemas.microsoft.com/office/powerpoint/2010/main" val="16919062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eam">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98FC1626-6E5A-4321-B003-2ECADA2CDE6D}"/>
              </a:ext>
            </a:extLst>
          </p:cNvPr>
          <p:cNvSpPr>
            <a:spLocks noGrp="1"/>
          </p:cNvSpPr>
          <p:nvPr>
            <p:ph type="title"/>
          </p:nvPr>
        </p:nvSpPr>
        <p:spPr>
          <a:xfrm>
            <a:off x="479560" y="476086"/>
            <a:ext cx="8178326" cy="689608"/>
          </a:xfrm>
        </p:spPr>
        <p:txBody>
          <a:bodyPr/>
          <a:lstStyle/>
          <a:p>
            <a:r>
              <a:rPr lang="en-US"/>
              <a:t>Click to edit Master title style</a:t>
            </a:r>
            <a:endParaRPr lang="en-US" dirty="0"/>
          </a:p>
        </p:txBody>
      </p:sp>
      <p:sp>
        <p:nvSpPr>
          <p:cNvPr id="10" name="Rectangle 9">
            <a:extLst>
              <a:ext uri="{FF2B5EF4-FFF2-40B4-BE49-F238E27FC236}">
                <a16:creationId xmlns:a16="http://schemas.microsoft.com/office/drawing/2014/main" id="{3955D66E-614C-4554-AD07-DBF50786CB1C}"/>
              </a:ext>
              <a:ext uri="{C183D7F6-B498-43B3-948B-1728B52AA6E4}">
                <adec:decorative xmlns:adec="http://schemas.microsoft.com/office/drawing/2017/decorative" val="1"/>
              </a:ext>
            </a:extLst>
          </p:cNvPr>
          <p:cNvSpPr/>
          <p:nvPr userDrawn="1"/>
        </p:nvSpPr>
        <p:spPr>
          <a:xfrm>
            <a:off x="-1429" y="1633494"/>
            <a:ext cx="9144000" cy="522450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16" name="Rectangle 15">
            <a:extLst>
              <a:ext uri="{FF2B5EF4-FFF2-40B4-BE49-F238E27FC236}">
                <a16:creationId xmlns:a16="http://schemas.microsoft.com/office/drawing/2014/main" id="{4FC25CFF-3341-490E-864B-9EE585E7DF4D}"/>
              </a:ext>
              <a:ext uri="{C183D7F6-B498-43B3-948B-1728B52AA6E4}">
                <adec:decorative xmlns:adec="http://schemas.microsoft.com/office/drawing/2017/decorative" val="1"/>
              </a:ext>
            </a:extLst>
          </p:cNvPr>
          <p:cNvSpPr/>
          <p:nvPr userDrawn="1"/>
        </p:nvSpPr>
        <p:spPr>
          <a:xfrm>
            <a:off x="-3278" y="1641780"/>
            <a:ext cx="9144000" cy="5224506"/>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12" name="Footer Placeholder 14">
            <a:extLst>
              <a:ext uri="{FF2B5EF4-FFF2-40B4-BE49-F238E27FC236}">
                <a16:creationId xmlns:a16="http://schemas.microsoft.com/office/drawing/2014/main" id="{1A47F1BE-C6F0-4B08-A876-3ACB9A160B5C}"/>
              </a:ext>
            </a:extLst>
          </p:cNvPr>
          <p:cNvSpPr>
            <a:spLocks noGrp="1"/>
          </p:cNvSpPr>
          <p:nvPr>
            <p:ph type="ftr" sz="quarter" idx="11"/>
          </p:nvPr>
        </p:nvSpPr>
        <p:spPr>
          <a:xfrm>
            <a:off x="479560" y="6356351"/>
            <a:ext cx="4718331" cy="365125"/>
          </a:xfrm>
        </p:spPr>
        <p:txBody>
          <a:bodyPr/>
          <a:lstStyle/>
          <a:p>
            <a:pPr defTabSz="685800">
              <a:defRPr/>
            </a:pPr>
            <a:r>
              <a:rPr lang="en-US">
                <a:solidFill>
                  <a:srgbClr val="232323">
                    <a:lumMod val="90000"/>
                    <a:lumOff val="10000"/>
                  </a:srgbClr>
                </a:solidFill>
              </a:rPr>
              <a:t>Presentation title</a:t>
            </a:r>
            <a:endParaRPr lang="en-US" dirty="0">
              <a:solidFill>
                <a:srgbClr val="232323">
                  <a:lumMod val="90000"/>
                  <a:lumOff val="10000"/>
                </a:srgbClr>
              </a:solidFill>
            </a:endParaRPr>
          </a:p>
        </p:txBody>
      </p:sp>
      <p:sp>
        <p:nvSpPr>
          <p:cNvPr id="13" name="Date Placeholder 12">
            <a:extLst>
              <a:ext uri="{FF2B5EF4-FFF2-40B4-BE49-F238E27FC236}">
                <a16:creationId xmlns:a16="http://schemas.microsoft.com/office/drawing/2014/main" id="{EB34F470-EFAB-4873-9AF2-800F83174880}"/>
              </a:ext>
            </a:extLst>
          </p:cNvPr>
          <p:cNvSpPr>
            <a:spLocks noGrp="1"/>
          </p:cNvSpPr>
          <p:nvPr>
            <p:ph type="dt" sz="half" idx="10"/>
          </p:nvPr>
        </p:nvSpPr>
        <p:spPr>
          <a:xfrm>
            <a:off x="5471804" y="6356351"/>
            <a:ext cx="2275372" cy="365125"/>
          </a:xfrm>
        </p:spPr>
        <p:txBody>
          <a:bodyPr/>
          <a:lstStyle/>
          <a:p>
            <a:pPr>
              <a:defRPr/>
            </a:pPr>
            <a:r>
              <a:rPr lang="en-US">
                <a:solidFill>
                  <a:srgbClr val="232323">
                    <a:lumMod val="90000"/>
                    <a:lumOff val="10000"/>
                  </a:srgbClr>
                </a:solidFill>
              </a:rPr>
              <a:t>20XX</a:t>
            </a:r>
            <a:endParaRPr lang="en-US" dirty="0">
              <a:solidFill>
                <a:srgbClr val="232323">
                  <a:lumMod val="90000"/>
                  <a:lumOff val="10000"/>
                </a:srgbClr>
              </a:solidFill>
            </a:endParaRPr>
          </a:p>
        </p:txBody>
      </p:sp>
      <p:sp>
        <p:nvSpPr>
          <p:cNvPr id="14" name="Slide Number Placeholder 15">
            <a:extLst>
              <a:ext uri="{FF2B5EF4-FFF2-40B4-BE49-F238E27FC236}">
                <a16:creationId xmlns:a16="http://schemas.microsoft.com/office/drawing/2014/main" id="{FCAA1492-8926-496A-9DE4-45E13BA70E71}"/>
              </a:ext>
            </a:extLst>
          </p:cNvPr>
          <p:cNvSpPr>
            <a:spLocks noGrp="1"/>
          </p:cNvSpPr>
          <p:nvPr>
            <p:ph type="sldNum" sz="quarter" idx="12"/>
          </p:nvPr>
        </p:nvSpPr>
        <p:spPr>
          <a:xfrm>
            <a:off x="8030955" y="6356351"/>
            <a:ext cx="633487" cy="365125"/>
          </a:xfrm>
        </p:spPr>
        <p:txBody>
          <a:bodyPr/>
          <a:lstStyle/>
          <a:p>
            <a:pPr defTabSz="685800">
              <a:defRPr/>
            </a:pPr>
            <a:fld id="{E20EFF4B-E35B-4DE6-97A9-05E54E649A15}" type="slidenum">
              <a:rPr lang="en-US" smtClean="0">
                <a:solidFill>
                  <a:srgbClr val="232323">
                    <a:lumMod val="90000"/>
                    <a:lumOff val="10000"/>
                  </a:srgbClr>
                </a:solidFill>
              </a:rPr>
              <a:pPr defTabSz="685800">
                <a:defRPr/>
              </a:pPr>
              <a:t>‹#›</a:t>
            </a:fld>
            <a:endParaRPr lang="en-US" dirty="0">
              <a:solidFill>
                <a:srgbClr val="232323">
                  <a:lumMod val="90000"/>
                  <a:lumOff val="10000"/>
                </a:srgbClr>
              </a:solidFill>
            </a:endParaRPr>
          </a:p>
        </p:txBody>
      </p:sp>
      <p:sp>
        <p:nvSpPr>
          <p:cNvPr id="3" name="Content Placeholder 2">
            <a:extLst>
              <a:ext uri="{FF2B5EF4-FFF2-40B4-BE49-F238E27FC236}">
                <a16:creationId xmlns:a16="http://schemas.microsoft.com/office/drawing/2014/main" id="{72F48288-2CF3-456E-8691-5772D99F82B1}"/>
              </a:ext>
            </a:extLst>
          </p:cNvPr>
          <p:cNvSpPr>
            <a:spLocks noGrp="1"/>
          </p:cNvSpPr>
          <p:nvPr>
            <p:ph sz="quarter" idx="13" hasCustomPrompt="1"/>
          </p:nvPr>
        </p:nvSpPr>
        <p:spPr>
          <a:xfrm>
            <a:off x="298677" y="1887311"/>
            <a:ext cx="8546646" cy="4343400"/>
          </a:xfrm>
        </p:spPr>
        <p:txBody>
          <a:bodyPr/>
          <a:lstStyle>
            <a:lvl1pPr>
              <a:defRPr/>
            </a:lvl1pPr>
          </a:lstStyle>
          <a:p>
            <a:pPr lvl="0"/>
            <a:r>
              <a:rPr lang="en-US" dirty="0"/>
              <a:t>Click to edit add content</a:t>
            </a:r>
          </a:p>
        </p:txBody>
      </p:sp>
    </p:spTree>
    <p:extLst>
      <p:ext uri="{BB962C8B-B14F-4D97-AF65-F5344CB8AC3E}">
        <p14:creationId xmlns:p14="http://schemas.microsoft.com/office/powerpoint/2010/main" val="39897896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melin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F1D1103D-8943-46F2-B18E-36FF38CAFAE0}"/>
              </a:ext>
            </a:extLst>
          </p:cNvPr>
          <p:cNvSpPr>
            <a:spLocks noGrp="1"/>
          </p:cNvSpPr>
          <p:nvPr>
            <p:ph type="title"/>
          </p:nvPr>
        </p:nvSpPr>
        <p:spPr>
          <a:xfrm>
            <a:off x="479560" y="476086"/>
            <a:ext cx="8178326" cy="689608"/>
          </a:xfrm>
        </p:spPr>
        <p:txBody>
          <a:bodyPr/>
          <a:lstStyle/>
          <a:p>
            <a:r>
              <a:rPr lang="en-US"/>
              <a:t>Click to edit Master title style</a:t>
            </a:r>
            <a:endParaRPr lang="en-US" dirty="0"/>
          </a:p>
        </p:txBody>
      </p:sp>
      <p:sp>
        <p:nvSpPr>
          <p:cNvPr id="10" name="Rectangle 9">
            <a:extLst>
              <a:ext uri="{FF2B5EF4-FFF2-40B4-BE49-F238E27FC236}">
                <a16:creationId xmlns:a16="http://schemas.microsoft.com/office/drawing/2014/main" id="{A902D366-4C48-4324-8771-8F9E7BECDD08}"/>
              </a:ext>
              <a:ext uri="{C183D7F6-B498-43B3-948B-1728B52AA6E4}">
                <adec:decorative xmlns:adec="http://schemas.microsoft.com/office/drawing/2017/decorative" val="1"/>
              </a:ext>
            </a:extLst>
          </p:cNvPr>
          <p:cNvSpPr/>
          <p:nvPr userDrawn="1"/>
        </p:nvSpPr>
        <p:spPr>
          <a:xfrm>
            <a:off x="-1429" y="1633494"/>
            <a:ext cx="9144000" cy="522450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15" name="Rectangle 14">
            <a:extLst>
              <a:ext uri="{FF2B5EF4-FFF2-40B4-BE49-F238E27FC236}">
                <a16:creationId xmlns:a16="http://schemas.microsoft.com/office/drawing/2014/main" id="{B139FB3E-2A6A-4BE8-9D79-47B91471CC23}"/>
              </a:ext>
              <a:ext uri="{C183D7F6-B498-43B3-948B-1728B52AA6E4}">
                <adec:decorative xmlns:adec="http://schemas.microsoft.com/office/drawing/2017/decorative" val="1"/>
              </a:ext>
            </a:extLst>
          </p:cNvPr>
          <p:cNvSpPr/>
          <p:nvPr userDrawn="1"/>
        </p:nvSpPr>
        <p:spPr>
          <a:xfrm>
            <a:off x="-3278" y="1641780"/>
            <a:ext cx="9144000" cy="5224506"/>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11" name="Footer Placeholder 14">
            <a:extLst>
              <a:ext uri="{FF2B5EF4-FFF2-40B4-BE49-F238E27FC236}">
                <a16:creationId xmlns:a16="http://schemas.microsoft.com/office/drawing/2014/main" id="{7E3BBCB1-5D3D-4802-A48D-5D6A7BA51550}"/>
              </a:ext>
            </a:extLst>
          </p:cNvPr>
          <p:cNvSpPr>
            <a:spLocks noGrp="1"/>
          </p:cNvSpPr>
          <p:nvPr>
            <p:ph type="ftr" sz="quarter" idx="11"/>
          </p:nvPr>
        </p:nvSpPr>
        <p:spPr>
          <a:xfrm>
            <a:off x="479560" y="6356351"/>
            <a:ext cx="4718331" cy="365125"/>
          </a:xfrm>
        </p:spPr>
        <p:txBody>
          <a:bodyPr/>
          <a:lstStyle/>
          <a:p>
            <a:pPr defTabSz="685800">
              <a:defRPr/>
            </a:pPr>
            <a:r>
              <a:rPr lang="en-US">
                <a:solidFill>
                  <a:srgbClr val="232323">
                    <a:lumMod val="90000"/>
                    <a:lumOff val="10000"/>
                  </a:srgbClr>
                </a:solidFill>
              </a:rPr>
              <a:t>Presentation title</a:t>
            </a:r>
            <a:endParaRPr lang="en-US" dirty="0">
              <a:solidFill>
                <a:srgbClr val="232323">
                  <a:lumMod val="90000"/>
                  <a:lumOff val="10000"/>
                </a:srgbClr>
              </a:solidFill>
            </a:endParaRPr>
          </a:p>
        </p:txBody>
      </p:sp>
      <p:sp>
        <p:nvSpPr>
          <p:cNvPr id="12" name="Date Placeholder 12">
            <a:extLst>
              <a:ext uri="{FF2B5EF4-FFF2-40B4-BE49-F238E27FC236}">
                <a16:creationId xmlns:a16="http://schemas.microsoft.com/office/drawing/2014/main" id="{AE90937E-33CA-4432-A147-746EBB9E7C4A}"/>
              </a:ext>
            </a:extLst>
          </p:cNvPr>
          <p:cNvSpPr>
            <a:spLocks noGrp="1"/>
          </p:cNvSpPr>
          <p:nvPr>
            <p:ph type="dt" sz="half" idx="10"/>
          </p:nvPr>
        </p:nvSpPr>
        <p:spPr>
          <a:xfrm>
            <a:off x="5471804" y="6356351"/>
            <a:ext cx="2275372" cy="365125"/>
          </a:xfrm>
        </p:spPr>
        <p:txBody>
          <a:bodyPr/>
          <a:lstStyle/>
          <a:p>
            <a:pPr>
              <a:defRPr/>
            </a:pPr>
            <a:r>
              <a:rPr lang="en-US">
                <a:solidFill>
                  <a:srgbClr val="232323">
                    <a:lumMod val="90000"/>
                    <a:lumOff val="10000"/>
                  </a:srgbClr>
                </a:solidFill>
              </a:rPr>
              <a:t>20XX</a:t>
            </a:r>
            <a:endParaRPr lang="en-US" dirty="0">
              <a:solidFill>
                <a:srgbClr val="232323">
                  <a:lumMod val="90000"/>
                  <a:lumOff val="10000"/>
                </a:srgbClr>
              </a:solidFill>
            </a:endParaRPr>
          </a:p>
        </p:txBody>
      </p:sp>
      <p:sp>
        <p:nvSpPr>
          <p:cNvPr id="13" name="Slide Number Placeholder 15">
            <a:extLst>
              <a:ext uri="{FF2B5EF4-FFF2-40B4-BE49-F238E27FC236}">
                <a16:creationId xmlns:a16="http://schemas.microsoft.com/office/drawing/2014/main" id="{CECD9BDC-A2A2-40A0-8DAD-4C56EBE1BDFA}"/>
              </a:ext>
            </a:extLst>
          </p:cNvPr>
          <p:cNvSpPr>
            <a:spLocks noGrp="1"/>
          </p:cNvSpPr>
          <p:nvPr>
            <p:ph type="sldNum" sz="quarter" idx="12"/>
          </p:nvPr>
        </p:nvSpPr>
        <p:spPr>
          <a:xfrm>
            <a:off x="8030955" y="6356351"/>
            <a:ext cx="633487" cy="365125"/>
          </a:xfrm>
        </p:spPr>
        <p:txBody>
          <a:bodyPr/>
          <a:lstStyle/>
          <a:p>
            <a:pPr defTabSz="685800">
              <a:defRPr/>
            </a:pPr>
            <a:fld id="{E20EFF4B-E35B-4DE6-97A9-05E54E649A15}" type="slidenum">
              <a:rPr lang="en-US" smtClean="0">
                <a:solidFill>
                  <a:srgbClr val="232323">
                    <a:lumMod val="90000"/>
                    <a:lumOff val="10000"/>
                  </a:srgbClr>
                </a:solidFill>
              </a:rPr>
              <a:pPr defTabSz="685800">
                <a:defRPr/>
              </a:pPr>
              <a:t>‹#›</a:t>
            </a:fld>
            <a:endParaRPr lang="en-US" dirty="0">
              <a:solidFill>
                <a:srgbClr val="232323">
                  <a:lumMod val="90000"/>
                  <a:lumOff val="10000"/>
                </a:srgbClr>
              </a:solidFill>
            </a:endParaRPr>
          </a:p>
        </p:txBody>
      </p:sp>
      <p:sp>
        <p:nvSpPr>
          <p:cNvPr id="3" name="Content Placeholder 2">
            <a:extLst>
              <a:ext uri="{FF2B5EF4-FFF2-40B4-BE49-F238E27FC236}">
                <a16:creationId xmlns:a16="http://schemas.microsoft.com/office/drawing/2014/main" id="{4C4E3704-0282-421F-BA62-C1A7E0B072EA}"/>
              </a:ext>
            </a:extLst>
          </p:cNvPr>
          <p:cNvSpPr>
            <a:spLocks noGrp="1"/>
          </p:cNvSpPr>
          <p:nvPr>
            <p:ph sz="quarter" idx="13" hasCustomPrompt="1"/>
          </p:nvPr>
        </p:nvSpPr>
        <p:spPr>
          <a:xfrm>
            <a:off x="628650" y="1619251"/>
            <a:ext cx="7886700" cy="4848225"/>
          </a:xfrm>
        </p:spPr>
        <p:txBody>
          <a:bodyPr/>
          <a:lstStyle>
            <a:lvl1pPr>
              <a:defRPr/>
            </a:lvl1pPr>
          </a:lstStyle>
          <a:p>
            <a:pPr lvl="0"/>
            <a:r>
              <a:rPr lang="en-US" dirty="0"/>
              <a:t>Click to add content</a:t>
            </a:r>
          </a:p>
        </p:txBody>
      </p:sp>
    </p:spTree>
    <p:extLst>
      <p:ext uri="{BB962C8B-B14F-4D97-AF65-F5344CB8AC3E}">
        <p14:creationId xmlns:p14="http://schemas.microsoft.com/office/powerpoint/2010/main" val="6525775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theme" Target="../theme/theme2.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AE79F0E-E6F3-4029-A461-CBE56588470B}"/>
              </a:ext>
            </a:extLst>
          </p:cNvPr>
          <p:cNvSpPr/>
          <p:nvPr/>
        </p:nvSpPr>
        <p:spPr>
          <a:xfrm>
            <a:off x="0" y="0"/>
            <a:ext cx="9144000" cy="986306"/>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3" name="Rectangle 12">
            <a:extLst>
              <a:ext uri="{FF2B5EF4-FFF2-40B4-BE49-F238E27FC236}">
                <a16:creationId xmlns:a16="http://schemas.microsoft.com/office/drawing/2014/main" id="{FD5D58A2-1B1F-4DF4-936E-885ECC73E6F0}"/>
              </a:ext>
            </a:extLst>
          </p:cNvPr>
          <p:cNvSpPr/>
          <p:nvPr/>
        </p:nvSpPr>
        <p:spPr>
          <a:xfrm>
            <a:off x="262890" y="279793"/>
            <a:ext cx="8606790" cy="986305"/>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tIns="137160" rIns="137160" rtlCol="0" anchor="ctr"/>
          <a:lstStyle/>
          <a:p>
            <a:endParaRPr lang="en-US" sz="1800" b="1" dirty="0">
              <a:latin typeface="Meiryo" panose="020B0604030504040204" pitchFamily="34" charset="-128"/>
              <a:ea typeface="Meiryo" panose="020B0604030504040204" pitchFamily="34" charset="-128"/>
            </a:endParaRPr>
          </a:p>
        </p:txBody>
      </p:sp>
      <p:sp>
        <p:nvSpPr>
          <p:cNvPr id="2" name="Title Placeholder 1">
            <a:extLst>
              <a:ext uri="{FF2B5EF4-FFF2-40B4-BE49-F238E27FC236}">
                <a16:creationId xmlns:a16="http://schemas.microsoft.com/office/drawing/2014/main" id="{2DD9B9AA-BDD3-49A4-84E0-99DC3EF10AFB}"/>
              </a:ext>
            </a:extLst>
          </p:cNvPr>
          <p:cNvSpPr>
            <a:spLocks noGrp="1"/>
          </p:cNvSpPr>
          <p:nvPr>
            <p:ph type="title"/>
          </p:nvPr>
        </p:nvSpPr>
        <p:spPr>
          <a:xfrm>
            <a:off x="479560" y="476086"/>
            <a:ext cx="8178326" cy="689608"/>
          </a:xfrm>
          <a:prstGeom prst="rect">
            <a:avLst/>
          </a:prstGeom>
        </p:spPr>
        <p:txBody>
          <a:bodyPr vert="horz" lIns="109728" tIns="109728" rIns="109728" bIns="9144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2EB1D57-5959-4202-BB86-AFBA794FA532}"/>
              </a:ext>
            </a:extLst>
          </p:cNvPr>
          <p:cNvSpPr>
            <a:spLocks noGrp="1"/>
          </p:cNvSpPr>
          <p:nvPr>
            <p:ph type="body" idx="1"/>
          </p:nvPr>
        </p:nvSpPr>
        <p:spPr>
          <a:xfrm>
            <a:off x="479560" y="1639615"/>
            <a:ext cx="8178326" cy="453734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6B0E3D2-19DD-4BA8-81DE-A095DB31E14C}"/>
              </a:ext>
            </a:extLst>
          </p:cNvPr>
          <p:cNvSpPr>
            <a:spLocks noGrp="1"/>
          </p:cNvSpPr>
          <p:nvPr>
            <p:ph type="dt" sz="half" idx="2"/>
          </p:nvPr>
        </p:nvSpPr>
        <p:spPr>
          <a:xfrm>
            <a:off x="5471804" y="6356351"/>
            <a:ext cx="2275372" cy="365125"/>
          </a:xfrm>
          <a:prstGeom prst="rect">
            <a:avLst/>
          </a:prstGeom>
        </p:spPr>
        <p:txBody>
          <a:bodyPr vert="horz" lIns="91440" tIns="45720" rIns="91440" bIns="45720" rtlCol="0" anchor="ctr"/>
          <a:lstStyle>
            <a:lvl1pPr algn="r">
              <a:defRPr sz="900">
                <a:solidFill>
                  <a:schemeClr val="tx1">
                    <a:lumMod val="90000"/>
                    <a:lumOff val="10000"/>
                  </a:schemeClr>
                </a:solidFill>
              </a:defRPr>
            </a:lvl1pPr>
          </a:lstStyle>
          <a:p>
            <a:r>
              <a:rPr lang="en-US"/>
              <a:t>20XX</a:t>
            </a:r>
            <a:endParaRPr lang="en-US" dirty="0"/>
          </a:p>
        </p:txBody>
      </p:sp>
      <p:sp>
        <p:nvSpPr>
          <p:cNvPr id="5" name="Footer Placeholder 4">
            <a:extLst>
              <a:ext uri="{FF2B5EF4-FFF2-40B4-BE49-F238E27FC236}">
                <a16:creationId xmlns:a16="http://schemas.microsoft.com/office/drawing/2014/main" id="{B4962D90-3DF7-4BB4-808C-F89E354103E2}"/>
              </a:ext>
            </a:extLst>
          </p:cNvPr>
          <p:cNvSpPr>
            <a:spLocks noGrp="1"/>
          </p:cNvSpPr>
          <p:nvPr>
            <p:ph type="ftr" sz="quarter" idx="3"/>
          </p:nvPr>
        </p:nvSpPr>
        <p:spPr>
          <a:xfrm>
            <a:off x="479560" y="6356351"/>
            <a:ext cx="4718331" cy="365125"/>
          </a:xfrm>
          <a:prstGeom prst="rect">
            <a:avLst/>
          </a:prstGeom>
        </p:spPr>
        <p:txBody>
          <a:bodyPr vert="horz" lIns="91440" tIns="45720" rIns="91440" bIns="45720" rtlCol="0" anchor="ctr"/>
          <a:lstStyle>
            <a:lvl1pPr algn="l">
              <a:defRPr sz="900">
                <a:solidFill>
                  <a:schemeClr val="tx1">
                    <a:lumMod val="90000"/>
                    <a:lumOff val="10000"/>
                  </a:schemeClr>
                </a:solidFill>
              </a:defRPr>
            </a:lvl1pPr>
          </a:lstStyle>
          <a:p>
            <a:r>
              <a:rPr lang="en-US" dirty="0"/>
              <a:t>Presentation title</a:t>
            </a:r>
          </a:p>
        </p:txBody>
      </p:sp>
      <p:sp>
        <p:nvSpPr>
          <p:cNvPr id="6" name="Slide Number Placeholder 5">
            <a:extLst>
              <a:ext uri="{FF2B5EF4-FFF2-40B4-BE49-F238E27FC236}">
                <a16:creationId xmlns:a16="http://schemas.microsoft.com/office/drawing/2014/main" id="{07276974-1464-4D58-B215-63300577672D}"/>
              </a:ext>
            </a:extLst>
          </p:cNvPr>
          <p:cNvSpPr>
            <a:spLocks noGrp="1"/>
          </p:cNvSpPr>
          <p:nvPr>
            <p:ph type="sldNum" sz="quarter" idx="4"/>
          </p:nvPr>
        </p:nvSpPr>
        <p:spPr>
          <a:xfrm>
            <a:off x="8030955" y="6356351"/>
            <a:ext cx="633487" cy="365125"/>
          </a:xfrm>
          <a:prstGeom prst="rect">
            <a:avLst/>
          </a:prstGeom>
        </p:spPr>
        <p:txBody>
          <a:bodyPr vert="horz" lIns="91440" tIns="45720" rIns="91440" bIns="45720" rtlCol="0" anchor="ctr"/>
          <a:lstStyle>
            <a:lvl1pPr algn="r">
              <a:defRPr sz="900">
                <a:solidFill>
                  <a:schemeClr val="tx1">
                    <a:lumMod val="90000"/>
                    <a:lumOff val="10000"/>
                  </a:schemeClr>
                </a:solidFill>
              </a:defRPr>
            </a:lvl1pPr>
          </a:lstStyle>
          <a:p>
            <a:fld id="{E20EFF4B-E35B-4DE6-97A9-05E54E649A15}" type="slidenum">
              <a:rPr lang="en-US" smtClean="0"/>
              <a:pPr/>
              <a:t>‹#›</a:t>
            </a:fld>
            <a:endParaRPr lang="en-US" dirty="0"/>
          </a:p>
        </p:txBody>
      </p:sp>
    </p:spTree>
    <p:extLst>
      <p:ext uri="{BB962C8B-B14F-4D97-AF65-F5344CB8AC3E}">
        <p14:creationId xmlns:p14="http://schemas.microsoft.com/office/powerpoint/2010/main" val="3461380414"/>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3" r:id="rId12"/>
    <p:sldLayoutId id="2147483722" r:id="rId13"/>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marL="0" algn="l" defTabSz="685800" rtl="0" eaLnBrk="1" latinLnBrk="0" hangingPunct="1">
        <a:lnSpc>
          <a:spcPct val="90000"/>
        </a:lnSpc>
        <a:spcBef>
          <a:spcPct val="0"/>
        </a:spcBef>
        <a:buNone/>
        <a:defRPr lang="en-US" sz="1800" b="1" kern="1200" spc="113" baseline="0" dirty="0" smtClean="0">
          <a:solidFill>
            <a:schemeClr val="tx1"/>
          </a:solidFill>
          <a:latin typeface="+mj-lt"/>
          <a:ea typeface="+mj-ea"/>
          <a:cs typeface="+mj-cs"/>
        </a:defRPr>
      </a:lvl1pPr>
    </p:titleStyle>
    <p:bodyStyle>
      <a:lvl1pPr marL="0" indent="0" algn="l" defTabSz="685800" rtl="0" eaLnBrk="1" latinLnBrk="0" hangingPunct="1">
        <a:lnSpc>
          <a:spcPct val="150000"/>
        </a:lnSpc>
        <a:spcBef>
          <a:spcPts val="1125"/>
        </a:spcBef>
        <a:buClr>
          <a:schemeClr val="accent2"/>
        </a:buClr>
        <a:buFontTx/>
        <a:buNone/>
        <a:defRPr sz="1125" b="1" kern="1200" spc="113" baseline="0">
          <a:solidFill>
            <a:schemeClr val="tx1"/>
          </a:solidFill>
          <a:latin typeface="+mn-lt"/>
          <a:ea typeface="+mn-ea"/>
          <a:cs typeface="+mn-cs"/>
        </a:defRPr>
      </a:lvl1pPr>
      <a:lvl2pPr marL="0" indent="0" algn="l" defTabSz="685800" rtl="0" eaLnBrk="1" latinLnBrk="0" hangingPunct="1">
        <a:lnSpc>
          <a:spcPct val="150000"/>
        </a:lnSpc>
        <a:spcBef>
          <a:spcPts val="375"/>
        </a:spcBef>
        <a:buClr>
          <a:schemeClr val="accent2"/>
        </a:buClr>
        <a:buFontTx/>
        <a:buNone/>
        <a:defRPr sz="1125" kern="1200" spc="113" baseline="0">
          <a:solidFill>
            <a:schemeClr val="tx1"/>
          </a:solidFill>
          <a:latin typeface="+mn-lt"/>
          <a:ea typeface="+mn-ea"/>
          <a:cs typeface="+mn-cs"/>
        </a:defRPr>
      </a:lvl2pPr>
      <a:lvl3pPr marL="0" indent="0" algn="l" defTabSz="685800" rtl="0" eaLnBrk="1" latinLnBrk="0" hangingPunct="1">
        <a:lnSpc>
          <a:spcPct val="150000"/>
        </a:lnSpc>
        <a:spcBef>
          <a:spcPts val="375"/>
        </a:spcBef>
        <a:buClr>
          <a:schemeClr val="accent2"/>
        </a:buClr>
        <a:buFontTx/>
        <a:buNone/>
        <a:defRPr sz="1050" kern="1200" spc="113" baseline="0">
          <a:solidFill>
            <a:schemeClr val="tx1"/>
          </a:solidFill>
          <a:latin typeface="+mn-lt"/>
          <a:ea typeface="+mn-ea"/>
          <a:cs typeface="+mn-cs"/>
        </a:defRPr>
      </a:lvl3pPr>
      <a:lvl4pPr marL="0" indent="0" algn="l" defTabSz="685800" rtl="0" eaLnBrk="1" latinLnBrk="0" hangingPunct="1">
        <a:lnSpc>
          <a:spcPct val="150000"/>
        </a:lnSpc>
        <a:spcBef>
          <a:spcPts val="375"/>
        </a:spcBef>
        <a:buClr>
          <a:schemeClr val="accent2"/>
        </a:buClr>
        <a:buFontTx/>
        <a:buNone/>
        <a:defRPr sz="1050" kern="1200" spc="113" baseline="0">
          <a:solidFill>
            <a:schemeClr val="tx1"/>
          </a:solidFill>
          <a:latin typeface="+mn-lt"/>
          <a:ea typeface="+mn-ea"/>
          <a:cs typeface="+mn-cs"/>
        </a:defRPr>
      </a:lvl4pPr>
      <a:lvl5pPr marL="0" indent="0" algn="l" defTabSz="685800" rtl="0" eaLnBrk="1" latinLnBrk="0" hangingPunct="1">
        <a:lnSpc>
          <a:spcPct val="150000"/>
        </a:lnSpc>
        <a:spcBef>
          <a:spcPts val="375"/>
        </a:spcBef>
        <a:buClr>
          <a:schemeClr val="accent2"/>
        </a:buClr>
        <a:buFontTx/>
        <a:buNone/>
        <a:defRPr sz="1050" kern="1200" spc="113" baseline="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AE79F0E-E6F3-4029-A461-CBE56588470B}"/>
              </a:ext>
            </a:extLst>
          </p:cNvPr>
          <p:cNvSpPr/>
          <p:nvPr/>
        </p:nvSpPr>
        <p:spPr>
          <a:xfrm>
            <a:off x="0" y="0"/>
            <a:ext cx="9144000" cy="986306"/>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3" name="Rectangle 12">
            <a:extLst>
              <a:ext uri="{FF2B5EF4-FFF2-40B4-BE49-F238E27FC236}">
                <a16:creationId xmlns:a16="http://schemas.microsoft.com/office/drawing/2014/main" id="{FD5D58A2-1B1F-4DF4-936E-885ECC73E6F0}"/>
              </a:ext>
            </a:extLst>
          </p:cNvPr>
          <p:cNvSpPr/>
          <p:nvPr/>
        </p:nvSpPr>
        <p:spPr>
          <a:xfrm>
            <a:off x="262890" y="279793"/>
            <a:ext cx="8606790" cy="986305"/>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tIns="137160" rIns="137160" rtlCol="0" anchor="ctr"/>
          <a:lstStyle/>
          <a:p>
            <a:endParaRPr lang="en-US" sz="1800" b="1" dirty="0">
              <a:latin typeface="Meiryo" panose="020B0604030504040204" pitchFamily="34" charset="-128"/>
              <a:ea typeface="Meiryo" panose="020B0604030504040204" pitchFamily="34" charset="-128"/>
            </a:endParaRPr>
          </a:p>
        </p:txBody>
      </p:sp>
      <p:sp>
        <p:nvSpPr>
          <p:cNvPr id="2" name="Title Placeholder 1">
            <a:extLst>
              <a:ext uri="{FF2B5EF4-FFF2-40B4-BE49-F238E27FC236}">
                <a16:creationId xmlns:a16="http://schemas.microsoft.com/office/drawing/2014/main" id="{2DD9B9AA-BDD3-49A4-84E0-99DC3EF10AFB}"/>
              </a:ext>
            </a:extLst>
          </p:cNvPr>
          <p:cNvSpPr>
            <a:spLocks noGrp="1"/>
          </p:cNvSpPr>
          <p:nvPr>
            <p:ph type="title"/>
          </p:nvPr>
        </p:nvSpPr>
        <p:spPr>
          <a:xfrm>
            <a:off x="479560" y="476086"/>
            <a:ext cx="8178326" cy="689608"/>
          </a:xfrm>
          <a:prstGeom prst="rect">
            <a:avLst/>
          </a:prstGeom>
        </p:spPr>
        <p:txBody>
          <a:bodyPr vert="horz" lIns="109728" tIns="109728" rIns="109728" bIns="9144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2EB1D57-5959-4202-BB86-AFBA794FA532}"/>
              </a:ext>
            </a:extLst>
          </p:cNvPr>
          <p:cNvSpPr>
            <a:spLocks noGrp="1"/>
          </p:cNvSpPr>
          <p:nvPr>
            <p:ph type="body" idx="1"/>
          </p:nvPr>
        </p:nvSpPr>
        <p:spPr>
          <a:xfrm>
            <a:off x="479560" y="1639615"/>
            <a:ext cx="8178326" cy="453734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6B0E3D2-19DD-4BA8-81DE-A095DB31E14C}"/>
              </a:ext>
            </a:extLst>
          </p:cNvPr>
          <p:cNvSpPr>
            <a:spLocks noGrp="1"/>
          </p:cNvSpPr>
          <p:nvPr>
            <p:ph type="dt" sz="half" idx="2"/>
          </p:nvPr>
        </p:nvSpPr>
        <p:spPr>
          <a:xfrm>
            <a:off x="5471804" y="6356351"/>
            <a:ext cx="2275372" cy="365125"/>
          </a:xfrm>
          <a:prstGeom prst="rect">
            <a:avLst/>
          </a:prstGeom>
        </p:spPr>
        <p:txBody>
          <a:bodyPr vert="horz" lIns="91440" tIns="45720" rIns="91440" bIns="45720" rtlCol="0" anchor="ctr"/>
          <a:lstStyle>
            <a:lvl1pPr algn="r">
              <a:defRPr sz="900">
                <a:solidFill>
                  <a:schemeClr val="tx1">
                    <a:lumMod val="90000"/>
                    <a:lumOff val="10000"/>
                  </a:schemeClr>
                </a:solidFill>
              </a:defRPr>
            </a:lvl1pPr>
          </a:lstStyle>
          <a:p>
            <a:r>
              <a:rPr lang="en-US"/>
              <a:t>20XX</a:t>
            </a:r>
            <a:endParaRPr lang="en-US" dirty="0"/>
          </a:p>
        </p:txBody>
      </p:sp>
      <p:sp>
        <p:nvSpPr>
          <p:cNvPr id="5" name="Footer Placeholder 4">
            <a:extLst>
              <a:ext uri="{FF2B5EF4-FFF2-40B4-BE49-F238E27FC236}">
                <a16:creationId xmlns:a16="http://schemas.microsoft.com/office/drawing/2014/main" id="{B4962D90-3DF7-4BB4-808C-F89E354103E2}"/>
              </a:ext>
            </a:extLst>
          </p:cNvPr>
          <p:cNvSpPr>
            <a:spLocks noGrp="1"/>
          </p:cNvSpPr>
          <p:nvPr>
            <p:ph type="ftr" sz="quarter" idx="3"/>
          </p:nvPr>
        </p:nvSpPr>
        <p:spPr>
          <a:xfrm>
            <a:off x="479560" y="6356351"/>
            <a:ext cx="4718331" cy="365125"/>
          </a:xfrm>
          <a:prstGeom prst="rect">
            <a:avLst/>
          </a:prstGeom>
        </p:spPr>
        <p:txBody>
          <a:bodyPr vert="horz" lIns="91440" tIns="45720" rIns="91440" bIns="45720" rtlCol="0" anchor="ctr"/>
          <a:lstStyle>
            <a:lvl1pPr algn="l">
              <a:defRPr sz="900">
                <a:solidFill>
                  <a:schemeClr val="tx1">
                    <a:lumMod val="90000"/>
                    <a:lumOff val="10000"/>
                  </a:schemeClr>
                </a:solidFill>
              </a:defRPr>
            </a:lvl1pPr>
          </a:lstStyle>
          <a:p>
            <a:r>
              <a:rPr lang="en-US" dirty="0"/>
              <a:t>Presentation title</a:t>
            </a:r>
          </a:p>
        </p:txBody>
      </p:sp>
      <p:sp>
        <p:nvSpPr>
          <p:cNvPr id="6" name="Slide Number Placeholder 5">
            <a:extLst>
              <a:ext uri="{FF2B5EF4-FFF2-40B4-BE49-F238E27FC236}">
                <a16:creationId xmlns:a16="http://schemas.microsoft.com/office/drawing/2014/main" id="{07276974-1464-4D58-B215-63300577672D}"/>
              </a:ext>
            </a:extLst>
          </p:cNvPr>
          <p:cNvSpPr>
            <a:spLocks noGrp="1"/>
          </p:cNvSpPr>
          <p:nvPr>
            <p:ph type="sldNum" sz="quarter" idx="4"/>
          </p:nvPr>
        </p:nvSpPr>
        <p:spPr>
          <a:xfrm>
            <a:off x="8030955" y="6356351"/>
            <a:ext cx="633487" cy="365125"/>
          </a:xfrm>
          <a:prstGeom prst="rect">
            <a:avLst/>
          </a:prstGeom>
        </p:spPr>
        <p:txBody>
          <a:bodyPr vert="horz" lIns="91440" tIns="45720" rIns="91440" bIns="45720" rtlCol="0" anchor="ctr"/>
          <a:lstStyle>
            <a:lvl1pPr algn="r">
              <a:defRPr sz="900">
                <a:solidFill>
                  <a:schemeClr val="tx1">
                    <a:lumMod val="90000"/>
                    <a:lumOff val="10000"/>
                  </a:schemeClr>
                </a:solidFill>
              </a:defRPr>
            </a:lvl1pPr>
          </a:lstStyle>
          <a:p>
            <a:fld id="{E20EFF4B-E35B-4DE6-97A9-05E54E649A15}" type="slidenum">
              <a:rPr lang="en-US" smtClean="0"/>
              <a:pPr/>
              <a:t>‹#›</a:t>
            </a:fld>
            <a:endParaRPr lang="en-US" dirty="0"/>
          </a:p>
        </p:txBody>
      </p:sp>
    </p:spTree>
    <p:extLst>
      <p:ext uri="{BB962C8B-B14F-4D97-AF65-F5344CB8AC3E}">
        <p14:creationId xmlns:p14="http://schemas.microsoft.com/office/powerpoint/2010/main" val="4113311548"/>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37" r:id="rId13"/>
    <p:sldLayoutId id="2147483738" r:id="rId14"/>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marL="0" algn="l" defTabSz="685800" rtl="0" eaLnBrk="1" latinLnBrk="0" hangingPunct="1">
        <a:lnSpc>
          <a:spcPct val="90000"/>
        </a:lnSpc>
        <a:spcBef>
          <a:spcPct val="0"/>
        </a:spcBef>
        <a:buNone/>
        <a:defRPr lang="en-US" sz="1800" b="1" kern="1200" spc="113" baseline="0" dirty="0" smtClean="0">
          <a:solidFill>
            <a:schemeClr val="tx1"/>
          </a:solidFill>
          <a:latin typeface="+mj-lt"/>
          <a:ea typeface="+mj-ea"/>
          <a:cs typeface="+mj-cs"/>
        </a:defRPr>
      </a:lvl1pPr>
    </p:titleStyle>
    <p:bodyStyle>
      <a:lvl1pPr marL="0" indent="0" algn="l" defTabSz="685800" rtl="0" eaLnBrk="1" latinLnBrk="0" hangingPunct="1">
        <a:lnSpc>
          <a:spcPct val="150000"/>
        </a:lnSpc>
        <a:spcBef>
          <a:spcPts val="1125"/>
        </a:spcBef>
        <a:buClr>
          <a:schemeClr val="accent2"/>
        </a:buClr>
        <a:buFontTx/>
        <a:buNone/>
        <a:defRPr sz="1125" b="1" kern="1200" spc="113" baseline="0">
          <a:solidFill>
            <a:schemeClr val="tx1"/>
          </a:solidFill>
          <a:latin typeface="+mn-lt"/>
          <a:ea typeface="+mn-ea"/>
          <a:cs typeface="+mn-cs"/>
        </a:defRPr>
      </a:lvl1pPr>
      <a:lvl2pPr marL="0" indent="0" algn="l" defTabSz="685800" rtl="0" eaLnBrk="1" latinLnBrk="0" hangingPunct="1">
        <a:lnSpc>
          <a:spcPct val="150000"/>
        </a:lnSpc>
        <a:spcBef>
          <a:spcPts val="375"/>
        </a:spcBef>
        <a:buClr>
          <a:schemeClr val="accent2"/>
        </a:buClr>
        <a:buFontTx/>
        <a:buNone/>
        <a:defRPr sz="1125" kern="1200" spc="113" baseline="0">
          <a:solidFill>
            <a:schemeClr val="tx1"/>
          </a:solidFill>
          <a:latin typeface="+mn-lt"/>
          <a:ea typeface="+mn-ea"/>
          <a:cs typeface="+mn-cs"/>
        </a:defRPr>
      </a:lvl2pPr>
      <a:lvl3pPr marL="0" indent="0" algn="l" defTabSz="685800" rtl="0" eaLnBrk="1" latinLnBrk="0" hangingPunct="1">
        <a:lnSpc>
          <a:spcPct val="150000"/>
        </a:lnSpc>
        <a:spcBef>
          <a:spcPts val="375"/>
        </a:spcBef>
        <a:buClr>
          <a:schemeClr val="accent2"/>
        </a:buClr>
        <a:buFontTx/>
        <a:buNone/>
        <a:defRPr sz="1050" kern="1200" spc="113" baseline="0">
          <a:solidFill>
            <a:schemeClr val="tx1"/>
          </a:solidFill>
          <a:latin typeface="+mn-lt"/>
          <a:ea typeface="+mn-ea"/>
          <a:cs typeface="+mn-cs"/>
        </a:defRPr>
      </a:lvl3pPr>
      <a:lvl4pPr marL="0" indent="0" algn="l" defTabSz="685800" rtl="0" eaLnBrk="1" latinLnBrk="0" hangingPunct="1">
        <a:lnSpc>
          <a:spcPct val="150000"/>
        </a:lnSpc>
        <a:spcBef>
          <a:spcPts val="375"/>
        </a:spcBef>
        <a:buClr>
          <a:schemeClr val="accent2"/>
        </a:buClr>
        <a:buFontTx/>
        <a:buNone/>
        <a:defRPr sz="1050" kern="1200" spc="113" baseline="0">
          <a:solidFill>
            <a:schemeClr val="tx1"/>
          </a:solidFill>
          <a:latin typeface="+mn-lt"/>
          <a:ea typeface="+mn-ea"/>
          <a:cs typeface="+mn-cs"/>
        </a:defRPr>
      </a:lvl4pPr>
      <a:lvl5pPr marL="0" indent="0" algn="l" defTabSz="685800" rtl="0" eaLnBrk="1" latinLnBrk="0" hangingPunct="1">
        <a:lnSpc>
          <a:spcPct val="150000"/>
        </a:lnSpc>
        <a:spcBef>
          <a:spcPts val="375"/>
        </a:spcBef>
        <a:buClr>
          <a:schemeClr val="accent2"/>
        </a:buClr>
        <a:buFontTx/>
        <a:buNone/>
        <a:defRPr sz="1050" kern="1200" spc="113" baseline="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image" Target="../media/image7.jpeg"/><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hyperlink" Target="https://creativecommons.org/licenses/by-sa/3.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www.flickr.com/photos/60614544@N02/6878462778/" TargetMode="External"/><Relationship Id="rId5" Type="http://schemas.openxmlformats.org/officeDocument/2006/relationships/image" Target="../media/image5.jp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itle 33">
            <a:extLst>
              <a:ext uri="{FF2B5EF4-FFF2-40B4-BE49-F238E27FC236}">
                <a16:creationId xmlns:a16="http://schemas.microsoft.com/office/drawing/2014/main" id="{2DFE6010-0FC2-4302-8ABC-58026AC355A6}"/>
              </a:ext>
            </a:extLst>
          </p:cNvPr>
          <p:cNvSpPr>
            <a:spLocks noGrp="1"/>
          </p:cNvSpPr>
          <p:nvPr>
            <p:ph type="title"/>
          </p:nvPr>
        </p:nvSpPr>
        <p:spPr>
          <a:xfrm>
            <a:off x="4461359" y="1716657"/>
            <a:ext cx="3822473" cy="2242867"/>
          </a:xfrm>
        </p:spPr>
        <p:txBody>
          <a:bodyPr anchor="ctr">
            <a:noAutofit/>
          </a:bodyPr>
          <a:lstStyle/>
          <a:p>
            <a:pPr algn="ctr"/>
            <a:r>
              <a:rPr lang="en-US" sz="5400" dirty="0">
                <a:latin typeface="Candara" panose="020E0502030303020204" pitchFamily="34" charset="0"/>
              </a:rPr>
              <a:t>The Solid Foundation Stands</a:t>
            </a:r>
          </a:p>
        </p:txBody>
      </p:sp>
      <p:pic>
        <p:nvPicPr>
          <p:cNvPr id="13" name="Picture Placeholder 12" descr="Diagram, engineering drawing, blueprints">
            <a:extLst>
              <a:ext uri="{FF2B5EF4-FFF2-40B4-BE49-F238E27FC236}">
                <a16:creationId xmlns:a16="http://schemas.microsoft.com/office/drawing/2014/main" id="{79D0C4D2-EC8C-4F0F-AACB-309E76F4204E}"/>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val="0"/>
              </a:ext>
            </a:extLst>
          </a:blip>
          <a:srcRect/>
          <a:stretch/>
        </p:blipFill>
        <p:spPr>
          <a:xfrm>
            <a:off x="479822" y="1333501"/>
            <a:ext cx="3600450" cy="4183856"/>
          </a:xfrm>
        </p:spPr>
      </p:pic>
      <p:sp>
        <p:nvSpPr>
          <p:cNvPr id="2" name="TextBox 1">
            <a:extLst>
              <a:ext uri="{FF2B5EF4-FFF2-40B4-BE49-F238E27FC236}">
                <a16:creationId xmlns:a16="http://schemas.microsoft.com/office/drawing/2014/main" id="{2455FDA6-EF60-91D0-75EB-379B842CF28D}"/>
              </a:ext>
            </a:extLst>
          </p:cNvPr>
          <p:cNvSpPr txBox="1"/>
          <p:nvPr/>
        </p:nvSpPr>
        <p:spPr>
          <a:xfrm>
            <a:off x="5234154" y="4135795"/>
            <a:ext cx="2334433" cy="369332"/>
          </a:xfrm>
          <a:prstGeom prst="rect">
            <a:avLst/>
          </a:prstGeom>
          <a:noFill/>
        </p:spPr>
        <p:txBody>
          <a:bodyPr wrap="square" rtlCol="0">
            <a:spAutoFit/>
          </a:bodyPr>
          <a:lstStyle/>
          <a:p>
            <a:pPr algn="ctr"/>
            <a:r>
              <a:rPr lang="en-US" dirty="0"/>
              <a:t>2 Timothy 2:14-21</a:t>
            </a:r>
          </a:p>
        </p:txBody>
      </p:sp>
    </p:spTree>
    <p:extLst>
      <p:ext uri="{BB962C8B-B14F-4D97-AF65-F5344CB8AC3E}">
        <p14:creationId xmlns:p14="http://schemas.microsoft.com/office/powerpoint/2010/main" val="5978523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randombar(horizontal)">
                                      <p:cBhvr>
                                        <p:cTn id="7" dur="1250"/>
                                        <p:tgtEl>
                                          <p:spTgt spid="34"/>
                                        </p:tgtEl>
                                      </p:cBhvr>
                                    </p:animEffect>
                                  </p:childTnLst>
                                </p:cTn>
                              </p:par>
                              <p:par>
                                <p:cTn id="8" presetID="12" presetClass="entr" presetSubtype="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additive="base">
                                        <p:cTn id="10" dur="2250"/>
                                        <p:tgtEl>
                                          <p:spTgt spid="2"/>
                                        </p:tgtEl>
                                        <p:attrNameLst>
                                          <p:attrName>ppt_y</p:attrName>
                                        </p:attrNameLst>
                                      </p:cBhvr>
                                      <p:tavLst>
                                        <p:tav tm="0">
                                          <p:val>
                                            <p:strVal val="#ppt_y-#ppt_h*1.125000"/>
                                          </p:val>
                                        </p:tav>
                                        <p:tav tm="100000">
                                          <p:val>
                                            <p:strVal val="#ppt_y"/>
                                          </p:val>
                                        </p:tav>
                                      </p:tavLst>
                                    </p:anim>
                                    <p:animEffect transition="in" filter="wipe(down)">
                                      <p:cBhvr>
                                        <p:cTn id="11"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8A8A1B51-8B94-49DB-ADB0-C5A033F108D3}"/>
              </a:ext>
            </a:extLst>
          </p:cNvPr>
          <p:cNvSpPr>
            <a:spLocks noGrp="1"/>
          </p:cNvSpPr>
          <p:nvPr>
            <p:ph idx="1"/>
          </p:nvPr>
        </p:nvSpPr>
        <p:spPr>
          <a:xfrm>
            <a:off x="241539" y="990167"/>
            <a:ext cx="8750707" cy="5245380"/>
          </a:xfrm>
        </p:spPr>
        <p:txBody>
          <a:bodyPr>
            <a:normAutofit/>
          </a:bodyPr>
          <a:lstStyle/>
          <a:p>
            <a:pPr marL="0" indent="0">
              <a:lnSpc>
                <a:spcPct val="100000"/>
              </a:lnSpc>
              <a:buNone/>
            </a:pPr>
            <a:r>
              <a:rPr lang="en-US" sz="3600" i="1" dirty="0">
                <a:latin typeface="Candara" panose="020E0502030303020204" pitchFamily="34" charset="0"/>
                <a:cs typeface="Arial" panose="020B0604020202020204" pitchFamily="34" charset="0"/>
              </a:rPr>
              <a:t>“…if </a:t>
            </a:r>
            <a:r>
              <a:rPr lang="en-US" sz="3600" i="1" dirty="0">
                <a:solidFill>
                  <a:srgbClr val="FF0000"/>
                </a:solidFill>
                <a:latin typeface="Candara" panose="020E0502030303020204" pitchFamily="34" charset="0"/>
                <a:cs typeface="Arial" panose="020B0604020202020204" pitchFamily="34" charset="0"/>
              </a:rPr>
              <a:t>anyone</a:t>
            </a:r>
            <a:r>
              <a:rPr lang="en-US" sz="3600" i="1" dirty="0">
                <a:latin typeface="Candara" panose="020E0502030303020204" pitchFamily="34" charset="0"/>
                <a:cs typeface="Arial" panose="020B0604020202020204" pitchFamily="34" charset="0"/>
              </a:rPr>
              <a:t> cleanses </a:t>
            </a:r>
            <a:r>
              <a:rPr lang="en-US" sz="3600" i="1" dirty="0">
                <a:solidFill>
                  <a:srgbClr val="FF0000"/>
                </a:solidFill>
                <a:latin typeface="Candara" panose="020E0502030303020204" pitchFamily="34" charset="0"/>
                <a:cs typeface="Arial" panose="020B0604020202020204" pitchFamily="34" charset="0"/>
              </a:rPr>
              <a:t>himself</a:t>
            </a:r>
            <a:r>
              <a:rPr lang="en-US" sz="3600" i="1" dirty="0">
                <a:latin typeface="Candara" panose="020E0502030303020204" pitchFamily="34" charset="0"/>
                <a:cs typeface="Arial" panose="020B0604020202020204" pitchFamily="34" charset="0"/>
              </a:rPr>
              <a:t>,…</a:t>
            </a:r>
            <a:r>
              <a:rPr lang="en-US" sz="3600" i="1" dirty="0">
                <a:solidFill>
                  <a:srgbClr val="FF0000"/>
                </a:solidFill>
                <a:latin typeface="Candara" panose="020E0502030303020204" pitchFamily="34" charset="0"/>
                <a:cs typeface="Arial" panose="020B0604020202020204" pitchFamily="34" charset="0"/>
              </a:rPr>
              <a:t>he</a:t>
            </a:r>
            <a:r>
              <a:rPr lang="en-US" sz="3600" i="1" dirty="0">
                <a:latin typeface="Candara" panose="020E0502030303020204" pitchFamily="34" charset="0"/>
                <a:cs typeface="Arial" panose="020B0604020202020204" pitchFamily="34" charset="0"/>
              </a:rPr>
              <a:t> will be a vessel for honor” </a:t>
            </a:r>
            <a:r>
              <a:rPr lang="en-US" sz="3600" b="0" dirty="0">
                <a:latin typeface="Candara" panose="020E0502030303020204" pitchFamily="34" charset="0"/>
                <a:cs typeface="Arial" panose="020B0604020202020204" pitchFamily="34" charset="0"/>
              </a:rPr>
              <a:t>– vs. 21, KJV</a:t>
            </a:r>
          </a:p>
          <a:p>
            <a:pPr marL="274320" indent="-274320">
              <a:lnSpc>
                <a:spcPct val="100000"/>
              </a:lnSpc>
              <a:spcBef>
                <a:spcPts val="1200"/>
              </a:spcBef>
              <a:buFont typeface="Wingdings" panose="05000000000000000000" pitchFamily="2" charset="2"/>
              <a:buChar char="§"/>
            </a:pPr>
            <a:r>
              <a:rPr lang="en-US" sz="3200" i="1" dirty="0">
                <a:latin typeface="Candara" panose="020E0502030303020204" pitchFamily="34" charset="0"/>
                <a:cs typeface="Arial" panose="020B0604020202020204" pitchFamily="34" charset="0"/>
              </a:rPr>
              <a:t>“…I write so that </a:t>
            </a:r>
            <a:r>
              <a:rPr lang="en-US" sz="3200" i="1" dirty="0">
                <a:solidFill>
                  <a:srgbClr val="FF0000"/>
                </a:solidFill>
                <a:latin typeface="Candara" panose="020E0502030303020204" pitchFamily="34" charset="0"/>
                <a:cs typeface="Arial" panose="020B0604020202020204" pitchFamily="34" charset="0"/>
              </a:rPr>
              <a:t>you</a:t>
            </a:r>
            <a:r>
              <a:rPr lang="en-US" sz="3200" i="1" dirty="0">
                <a:latin typeface="Candara" panose="020E0502030303020204" pitchFamily="34" charset="0"/>
                <a:cs typeface="Arial" panose="020B0604020202020204" pitchFamily="34" charset="0"/>
              </a:rPr>
              <a:t> may know how </a:t>
            </a:r>
            <a:r>
              <a:rPr lang="en-US" sz="3200" i="1" dirty="0">
                <a:solidFill>
                  <a:srgbClr val="FF0000"/>
                </a:solidFill>
                <a:latin typeface="Candara" panose="020E0502030303020204" pitchFamily="34" charset="0"/>
                <a:cs typeface="Arial" panose="020B0604020202020204" pitchFamily="34" charset="0"/>
              </a:rPr>
              <a:t>you</a:t>
            </a:r>
            <a:r>
              <a:rPr lang="en-US" sz="3200" i="1" dirty="0">
                <a:latin typeface="Candara" panose="020E0502030303020204" pitchFamily="34" charset="0"/>
                <a:cs typeface="Arial" panose="020B0604020202020204" pitchFamily="34" charset="0"/>
              </a:rPr>
              <a:t> ought to conduct </a:t>
            </a:r>
            <a:r>
              <a:rPr lang="en-US" sz="3200" i="1" dirty="0">
                <a:solidFill>
                  <a:srgbClr val="FF0000"/>
                </a:solidFill>
                <a:latin typeface="Candara" panose="020E0502030303020204" pitchFamily="34" charset="0"/>
                <a:cs typeface="Arial" panose="020B0604020202020204" pitchFamily="34" charset="0"/>
              </a:rPr>
              <a:t>yourself</a:t>
            </a:r>
            <a:r>
              <a:rPr lang="en-US" sz="3200" i="1" dirty="0">
                <a:latin typeface="Candara" panose="020E0502030303020204" pitchFamily="34" charset="0"/>
                <a:cs typeface="Arial" panose="020B0604020202020204" pitchFamily="34" charset="0"/>
              </a:rPr>
              <a:t> in the house of God…” </a:t>
            </a:r>
            <a:r>
              <a:rPr lang="en-US" sz="3200" b="0" dirty="0">
                <a:latin typeface="Candara" panose="020E0502030303020204" pitchFamily="34" charset="0"/>
                <a:cs typeface="Arial" panose="020B0604020202020204" pitchFamily="34" charset="0"/>
              </a:rPr>
              <a:t>– 1 Timothy 3:15, </a:t>
            </a:r>
          </a:p>
          <a:p>
            <a:pPr marL="274320" indent="-274320">
              <a:lnSpc>
                <a:spcPct val="100000"/>
              </a:lnSpc>
              <a:spcBef>
                <a:spcPts val="1200"/>
              </a:spcBef>
              <a:buFont typeface="Wingdings" panose="05000000000000000000" pitchFamily="2" charset="2"/>
              <a:buChar char="§"/>
            </a:pPr>
            <a:r>
              <a:rPr lang="en-US" sz="3200" i="1" dirty="0">
                <a:latin typeface="Candara" panose="020E0502030303020204" pitchFamily="34" charset="0"/>
                <a:cs typeface="Arial" panose="020B0604020202020204" pitchFamily="34" charset="0"/>
              </a:rPr>
              <a:t>“neither be partaker of other men’s sins: keep </a:t>
            </a:r>
            <a:r>
              <a:rPr lang="en-US" sz="3200" i="1" dirty="0">
                <a:solidFill>
                  <a:srgbClr val="FF0000"/>
                </a:solidFill>
                <a:latin typeface="Candara" panose="020E0502030303020204" pitchFamily="34" charset="0"/>
                <a:cs typeface="Arial" panose="020B0604020202020204" pitchFamily="34" charset="0"/>
              </a:rPr>
              <a:t>thyself</a:t>
            </a:r>
            <a:r>
              <a:rPr lang="en-US" sz="3200" i="1" dirty="0">
                <a:latin typeface="Candara" panose="020E0502030303020204" pitchFamily="34" charset="0"/>
                <a:cs typeface="Arial" panose="020B0604020202020204" pitchFamily="34" charset="0"/>
              </a:rPr>
              <a:t> pure” </a:t>
            </a:r>
            <a:r>
              <a:rPr lang="en-US" sz="3200" b="0" dirty="0">
                <a:latin typeface="Candara" panose="020E0502030303020204" pitchFamily="34" charset="0"/>
                <a:cs typeface="Arial" panose="020B0604020202020204" pitchFamily="34" charset="0"/>
              </a:rPr>
              <a:t>– 1 Timothy 5:22, KJV </a:t>
            </a:r>
          </a:p>
          <a:p>
            <a:pPr marL="274320" indent="-274320">
              <a:lnSpc>
                <a:spcPct val="100000"/>
              </a:lnSpc>
              <a:spcBef>
                <a:spcPts val="1200"/>
              </a:spcBef>
              <a:buFont typeface="Wingdings" panose="05000000000000000000" pitchFamily="2" charset="2"/>
              <a:buChar char="§"/>
            </a:pPr>
            <a:r>
              <a:rPr lang="en-US" sz="3200" i="1" dirty="0">
                <a:latin typeface="Candara" panose="020E0502030303020204" pitchFamily="34" charset="0"/>
                <a:cs typeface="Arial" panose="020B0604020202020204" pitchFamily="34" charset="0"/>
              </a:rPr>
              <a:t>“Be diligent to present </a:t>
            </a:r>
            <a:r>
              <a:rPr lang="en-US" sz="3200" i="1" dirty="0">
                <a:solidFill>
                  <a:srgbClr val="FF0000"/>
                </a:solidFill>
                <a:latin typeface="Candara" panose="020E0502030303020204" pitchFamily="34" charset="0"/>
                <a:cs typeface="Arial" panose="020B0604020202020204" pitchFamily="34" charset="0"/>
              </a:rPr>
              <a:t>yourself</a:t>
            </a:r>
            <a:r>
              <a:rPr lang="en-US" sz="3200" i="1" dirty="0">
                <a:latin typeface="Candara" panose="020E0502030303020204" pitchFamily="34" charset="0"/>
                <a:cs typeface="Arial" panose="020B0604020202020204" pitchFamily="34" charset="0"/>
              </a:rPr>
              <a:t> approved to God” </a:t>
            </a:r>
            <a:r>
              <a:rPr lang="en-US" sz="3200" b="0" dirty="0">
                <a:latin typeface="Candara" panose="020E0502030303020204" pitchFamily="34" charset="0"/>
                <a:cs typeface="Arial" panose="020B0604020202020204" pitchFamily="34" charset="0"/>
              </a:rPr>
              <a:t>- 2 Timothy 2:15, NKJV</a:t>
            </a:r>
            <a:endParaRPr lang="en-US" sz="3200" i="1" dirty="0">
              <a:latin typeface="Candara" panose="020E0502030303020204" pitchFamily="34" charset="0"/>
              <a:cs typeface="Arial" panose="020B0604020202020204" pitchFamily="34" charset="0"/>
            </a:endParaRPr>
          </a:p>
          <a:p>
            <a:pPr marL="274320" indent="-274320">
              <a:lnSpc>
                <a:spcPct val="100000"/>
              </a:lnSpc>
              <a:spcBef>
                <a:spcPts val="1200"/>
              </a:spcBef>
              <a:buFont typeface="Wingdings" panose="05000000000000000000" pitchFamily="2" charset="2"/>
              <a:buChar char="§"/>
            </a:pPr>
            <a:endParaRPr lang="en-US" sz="3200" b="0" dirty="0">
              <a:latin typeface="Candara" panose="020E0502030303020204" pitchFamily="34" charset="0"/>
              <a:cs typeface="Arial" panose="020B0604020202020204" pitchFamily="34" charset="0"/>
            </a:endParaRPr>
          </a:p>
          <a:p>
            <a:pPr marL="274320" indent="-274320">
              <a:lnSpc>
                <a:spcPct val="100000"/>
              </a:lnSpc>
              <a:spcBef>
                <a:spcPts val="1200"/>
              </a:spcBef>
              <a:buFont typeface="Wingdings" panose="05000000000000000000" pitchFamily="2" charset="2"/>
              <a:buChar char="§"/>
            </a:pPr>
            <a:endParaRPr lang="en-US" sz="3200" b="0" dirty="0">
              <a:latin typeface="Candara" panose="020E0502030303020204" pitchFamily="34" charset="0"/>
              <a:cs typeface="Arial" panose="020B0604020202020204" pitchFamily="34" charset="0"/>
            </a:endParaRPr>
          </a:p>
          <a:p>
            <a:pPr marL="274320" indent="-274320">
              <a:lnSpc>
                <a:spcPct val="100000"/>
              </a:lnSpc>
              <a:spcBef>
                <a:spcPts val="1200"/>
              </a:spcBef>
              <a:buFont typeface="Wingdings" panose="05000000000000000000" pitchFamily="2" charset="2"/>
              <a:buChar char="§"/>
            </a:pPr>
            <a:endParaRPr lang="en-US" sz="2800" i="1" dirty="0">
              <a:latin typeface="Candara" panose="020E0502030303020204" pitchFamily="34" charset="0"/>
              <a:cs typeface="Arial" panose="020B0604020202020204" pitchFamily="34" charset="0"/>
            </a:endParaRPr>
          </a:p>
          <a:p>
            <a:pPr marL="0" indent="0">
              <a:lnSpc>
                <a:spcPct val="100000"/>
              </a:lnSpc>
              <a:buNone/>
            </a:pPr>
            <a:endParaRPr lang="en-US" sz="2800" dirty="0">
              <a:latin typeface="Candara" panose="020E0502030303020204" pitchFamily="34" charset="0"/>
            </a:endParaRPr>
          </a:p>
        </p:txBody>
      </p:sp>
      <p:sp>
        <p:nvSpPr>
          <p:cNvPr id="5" name="Slide Number Placeholder 4">
            <a:extLst>
              <a:ext uri="{FF2B5EF4-FFF2-40B4-BE49-F238E27FC236}">
                <a16:creationId xmlns:a16="http://schemas.microsoft.com/office/drawing/2014/main" id="{EF609A95-EA84-405F-8C62-133572EF552D}"/>
              </a:ext>
            </a:extLst>
          </p:cNvPr>
          <p:cNvSpPr>
            <a:spLocks noGrp="1"/>
          </p:cNvSpPr>
          <p:nvPr>
            <p:ph type="sldNum" sz="quarter" idx="12"/>
          </p:nvPr>
        </p:nvSpPr>
        <p:spPr>
          <a:xfrm>
            <a:off x="8358759" y="6323253"/>
            <a:ext cx="633487" cy="273844"/>
          </a:xfrm>
        </p:spPr>
        <p:txBody>
          <a:bodyPr/>
          <a:lstStyle/>
          <a:p>
            <a:pPr lvl="0"/>
            <a:fld id="{E20EFF4B-E35B-4DE6-97A9-05E54E649A15}" type="slidenum">
              <a:rPr lang="en-US" noProof="0" smtClean="0"/>
              <a:pPr lvl="0"/>
              <a:t>10</a:t>
            </a:fld>
            <a:endParaRPr lang="en-US" noProof="0" dirty="0"/>
          </a:p>
        </p:txBody>
      </p:sp>
      <p:sp>
        <p:nvSpPr>
          <p:cNvPr id="4" name="Title 5">
            <a:extLst>
              <a:ext uri="{FF2B5EF4-FFF2-40B4-BE49-F238E27FC236}">
                <a16:creationId xmlns:a16="http://schemas.microsoft.com/office/drawing/2014/main" id="{C79C67F9-B0F3-CDE3-9AD9-1BFBE33436B7}"/>
              </a:ext>
            </a:extLst>
          </p:cNvPr>
          <p:cNvSpPr>
            <a:spLocks noGrp="1"/>
          </p:cNvSpPr>
          <p:nvPr>
            <p:ph type="title"/>
          </p:nvPr>
        </p:nvSpPr>
        <p:spPr>
          <a:xfrm>
            <a:off x="1" y="187312"/>
            <a:ext cx="8992245" cy="505054"/>
          </a:xfrm>
        </p:spPr>
        <p:txBody>
          <a:bodyPr>
            <a:noAutofit/>
          </a:bodyPr>
          <a:lstStyle/>
          <a:p>
            <a:r>
              <a:rPr lang="en-US" sz="4400" dirty="0">
                <a:latin typeface="Candara" panose="020E0502030303020204" pitchFamily="34" charset="0"/>
              </a:rPr>
              <a:t>God’s Salvation Is Still Personal </a:t>
            </a:r>
            <a:r>
              <a:rPr lang="en-US" sz="2000" b="0" dirty="0">
                <a:latin typeface="Candara" panose="020E0502030303020204" pitchFamily="34" charset="0"/>
              </a:rPr>
              <a:t>(21)</a:t>
            </a:r>
          </a:p>
        </p:txBody>
      </p:sp>
    </p:spTree>
    <p:extLst>
      <p:ext uri="{BB962C8B-B14F-4D97-AF65-F5344CB8AC3E}">
        <p14:creationId xmlns:p14="http://schemas.microsoft.com/office/powerpoint/2010/main" val="24037684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1000"/>
                                        <p:tgtEl>
                                          <p:spTgt spid="7">
                                            <p:txEl>
                                              <p:pRg st="2" end="2"/>
                                            </p:txEl>
                                          </p:spTgt>
                                        </p:tgtEl>
                                      </p:cBhvr>
                                    </p:animEffect>
                                    <p:anim calcmode="lin" valueType="num">
                                      <p:cBhvr>
                                        <p:cTn id="22"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xEl>
                                              <p:pRg st="3" end="3"/>
                                            </p:txEl>
                                          </p:spTgt>
                                        </p:tgtEl>
                                        <p:attrNameLst>
                                          <p:attrName>style.visibility</p:attrName>
                                        </p:attrNameLst>
                                      </p:cBhvr>
                                      <p:to>
                                        <p:strVal val="visible"/>
                                      </p:to>
                                    </p:set>
                                    <p:animEffect transition="in" filter="fade">
                                      <p:cBhvr>
                                        <p:cTn id="28" dur="1000"/>
                                        <p:tgtEl>
                                          <p:spTgt spid="7">
                                            <p:txEl>
                                              <p:pRg st="3" end="3"/>
                                            </p:txEl>
                                          </p:spTgt>
                                        </p:tgtEl>
                                      </p:cBhvr>
                                    </p:animEffect>
                                    <p:anim calcmode="lin" valueType="num">
                                      <p:cBhvr>
                                        <p:cTn id="29"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8A8A1B51-8B94-49DB-ADB0-C5A033F108D3}"/>
              </a:ext>
            </a:extLst>
          </p:cNvPr>
          <p:cNvSpPr>
            <a:spLocks noGrp="1"/>
          </p:cNvSpPr>
          <p:nvPr>
            <p:ph idx="1"/>
          </p:nvPr>
        </p:nvSpPr>
        <p:spPr>
          <a:xfrm>
            <a:off x="241539" y="990167"/>
            <a:ext cx="8750707" cy="5245380"/>
          </a:xfrm>
        </p:spPr>
        <p:txBody>
          <a:bodyPr>
            <a:normAutofit/>
          </a:bodyPr>
          <a:lstStyle/>
          <a:p>
            <a:pPr marL="0" indent="0">
              <a:lnSpc>
                <a:spcPct val="100000"/>
              </a:lnSpc>
              <a:buNone/>
            </a:pPr>
            <a:r>
              <a:rPr lang="en-US" sz="3600" i="1" dirty="0">
                <a:latin typeface="Candara" panose="020E0502030303020204" pitchFamily="34" charset="0"/>
                <a:cs typeface="Arial" panose="020B0604020202020204" pitchFamily="34" charset="0"/>
              </a:rPr>
              <a:t>“…if </a:t>
            </a:r>
            <a:r>
              <a:rPr lang="en-US" sz="3600" i="1" dirty="0">
                <a:solidFill>
                  <a:srgbClr val="FF0000"/>
                </a:solidFill>
                <a:latin typeface="Candara" panose="020E0502030303020204" pitchFamily="34" charset="0"/>
                <a:cs typeface="Arial" panose="020B0604020202020204" pitchFamily="34" charset="0"/>
              </a:rPr>
              <a:t>anyone</a:t>
            </a:r>
            <a:r>
              <a:rPr lang="en-US" sz="3600" i="1" dirty="0">
                <a:latin typeface="Candara" panose="020E0502030303020204" pitchFamily="34" charset="0"/>
                <a:cs typeface="Arial" panose="020B0604020202020204" pitchFamily="34" charset="0"/>
              </a:rPr>
              <a:t> cleanses </a:t>
            </a:r>
            <a:r>
              <a:rPr lang="en-US" sz="3600" i="1" dirty="0">
                <a:solidFill>
                  <a:srgbClr val="FF0000"/>
                </a:solidFill>
                <a:latin typeface="Candara" panose="020E0502030303020204" pitchFamily="34" charset="0"/>
                <a:cs typeface="Arial" panose="020B0604020202020204" pitchFamily="34" charset="0"/>
              </a:rPr>
              <a:t>himself</a:t>
            </a:r>
            <a:r>
              <a:rPr lang="en-US" sz="3600" i="1" dirty="0">
                <a:latin typeface="Candara" panose="020E0502030303020204" pitchFamily="34" charset="0"/>
                <a:cs typeface="Arial" panose="020B0604020202020204" pitchFamily="34" charset="0"/>
              </a:rPr>
              <a:t>,…</a:t>
            </a:r>
            <a:r>
              <a:rPr lang="en-US" sz="3600" i="1" dirty="0">
                <a:solidFill>
                  <a:srgbClr val="FF0000"/>
                </a:solidFill>
                <a:latin typeface="Candara" panose="020E0502030303020204" pitchFamily="34" charset="0"/>
                <a:cs typeface="Arial" panose="020B0604020202020204" pitchFamily="34" charset="0"/>
              </a:rPr>
              <a:t>he</a:t>
            </a:r>
            <a:r>
              <a:rPr lang="en-US" sz="3600" i="1" dirty="0">
                <a:latin typeface="Candara" panose="020E0502030303020204" pitchFamily="34" charset="0"/>
                <a:cs typeface="Arial" panose="020B0604020202020204" pitchFamily="34" charset="0"/>
              </a:rPr>
              <a:t> will be a vessel for honor” </a:t>
            </a:r>
            <a:r>
              <a:rPr lang="en-US" sz="3600" b="0" dirty="0">
                <a:latin typeface="Candara" panose="020E0502030303020204" pitchFamily="34" charset="0"/>
                <a:cs typeface="Arial" panose="020B0604020202020204" pitchFamily="34" charset="0"/>
              </a:rPr>
              <a:t>– vs. 21, KJV</a:t>
            </a:r>
          </a:p>
          <a:p>
            <a:pPr marL="274320" indent="-274320">
              <a:lnSpc>
                <a:spcPct val="100000"/>
              </a:lnSpc>
              <a:spcBef>
                <a:spcPts val="1200"/>
              </a:spcBef>
              <a:buFont typeface="Wingdings" panose="05000000000000000000" pitchFamily="2" charset="2"/>
              <a:buChar char="§"/>
            </a:pPr>
            <a:r>
              <a:rPr lang="en-US" sz="3200" i="1" dirty="0">
                <a:latin typeface="Candara" panose="020E0502030303020204" pitchFamily="34" charset="0"/>
                <a:cs typeface="Arial" panose="020B0604020202020204" pitchFamily="34" charset="0"/>
              </a:rPr>
              <a:t>“...</a:t>
            </a:r>
            <a:r>
              <a:rPr lang="en-US" sz="3200" i="1" dirty="0">
                <a:solidFill>
                  <a:srgbClr val="FF0000"/>
                </a:solidFill>
                <a:latin typeface="Candara" panose="020E0502030303020204" pitchFamily="34" charset="0"/>
                <a:cs typeface="Arial" panose="020B0604020202020204" pitchFamily="34" charset="0"/>
              </a:rPr>
              <a:t>every</a:t>
            </a:r>
            <a:r>
              <a:rPr lang="en-US" sz="3200" i="1" dirty="0">
                <a:latin typeface="Candara" panose="020E0502030303020204" pitchFamily="34" charset="0"/>
                <a:cs typeface="Arial" panose="020B0604020202020204" pitchFamily="34" charset="0"/>
              </a:rPr>
              <a:t> part does </a:t>
            </a:r>
            <a:r>
              <a:rPr lang="en-US" sz="3200" i="1" dirty="0">
                <a:solidFill>
                  <a:srgbClr val="FF0000"/>
                </a:solidFill>
                <a:latin typeface="Candara" panose="020E0502030303020204" pitchFamily="34" charset="0"/>
                <a:cs typeface="Arial" panose="020B0604020202020204" pitchFamily="34" charset="0"/>
              </a:rPr>
              <a:t>its</a:t>
            </a:r>
            <a:r>
              <a:rPr lang="en-US" sz="3200" i="1" dirty="0">
                <a:latin typeface="Candara" panose="020E0502030303020204" pitchFamily="34" charset="0"/>
                <a:cs typeface="Arial" panose="020B0604020202020204" pitchFamily="34" charset="0"/>
              </a:rPr>
              <a:t> share…”</a:t>
            </a:r>
          </a:p>
          <a:p>
            <a:pPr marL="548640" lvl="2" indent="-274320">
              <a:lnSpc>
                <a:spcPct val="100000"/>
              </a:lnSpc>
              <a:spcBef>
                <a:spcPts val="0"/>
              </a:spcBef>
              <a:buClr>
                <a:schemeClr val="bg1">
                  <a:lumMod val="50000"/>
                </a:schemeClr>
              </a:buClr>
              <a:buFont typeface="Wingdings" panose="05000000000000000000" pitchFamily="2" charset="2"/>
              <a:buChar char="§"/>
            </a:pPr>
            <a:r>
              <a:rPr lang="en-US" sz="2800" dirty="0">
                <a:latin typeface="Candara" panose="020E0502030303020204" pitchFamily="34" charset="0"/>
                <a:cs typeface="Arial" panose="020B0604020202020204" pitchFamily="34" charset="0"/>
              </a:rPr>
              <a:t>Ephesians 4:16, NKJV</a:t>
            </a:r>
          </a:p>
          <a:p>
            <a:pPr marL="274320" lvl="1" indent="-274320">
              <a:lnSpc>
                <a:spcPct val="100000"/>
              </a:lnSpc>
              <a:spcBef>
                <a:spcPts val="1200"/>
              </a:spcBef>
              <a:buFont typeface="Wingdings" panose="05000000000000000000" pitchFamily="2" charset="2"/>
              <a:buChar char="§"/>
            </a:pPr>
            <a:r>
              <a:rPr lang="en-US" sz="3200" b="1" i="1" dirty="0">
                <a:latin typeface="Candara" panose="020E0502030303020204" pitchFamily="34" charset="0"/>
                <a:cs typeface="Arial" panose="020B0604020202020204" pitchFamily="34" charset="0"/>
              </a:rPr>
              <a:t>“For </a:t>
            </a:r>
            <a:r>
              <a:rPr lang="en-US" sz="3200" b="1" i="1" dirty="0">
                <a:solidFill>
                  <a:srgbClr val="FF0000"/>
                </a:solidFill>
                <a:latin typeface="Candara" panose="020E0502030303020204" pitchFamily="34" charset="0"/>
                <a:cs typeface="Arial" panose="020B0604020202020204" pitchFamily="34" charset="0"/>
              </a:rPr>
              <a:t>we</a:t>
            </a:r>
            <a:r>
              <a:rPr lang="en-US" sz="3200" b="1" i="1" dirty="0">
                <a:latin typeface="Candara" panose="020E0502030303020204" pitchFamily="34" charset="0"/>
                <a:cs typeface="Arial" panose="020B0604020202020204" pitchFamily="34" charset="0"/>
              </a:rPr>
              <a:t> must </a:t>
            </a:r>
            <a:r>
              <a:rPr lang="en-US" sz="3200" b="1" i="1" dirty="0">
                <a:solidFill>
                  <a:srgbClr val="FF0000"/>
                </a:solidFill>
                <a:latin typeface="Candara" panose="020E0502030303020204" pitchFamily="34" charset="0"/>
                <a:cs typeface="Arial" panose="020B0604020202020204" pitchFamily="34" charset="0"/>
              </a:rPr>
              <a:t>all</a:t>
            </a:r>
            <a:r>
              <a:rPr lang="en-US" sz="3200" b="1" i="1" dirty="0">
                <a:latin typeface="Candara" panose="020E0502030303020204" pitchFamily="34" charset="0"/>
                <a:cs typeface="Arial" panose="020B0604020202020204" pitchFamily="34" charset="0"/>
              </a:rPr>
              <a:t> appear before the judgment seat of Christ, that </a:t>
            </a:r>
            <a:r>
              <a:rPr lang="en-US" sz="3200" b="1" i="1" dirty="0">
                <a:solidFill>
                  <a:srgbClr val="FF0000"/>
                </a:solidFill>
                <a:latin typeface="Candara" panose="020E0502030303020204" pitchFamily="34" charset="0"/>
                <a:cs typeface="Arial" panose="020B0604020202020204" pitchFamily="34" charset="0"/>
              </a:rPr>
              <a:t>each one </a:t>
            </a:r>
            <a:r>
              <a:rPr lang="en-US" sz="3200" b="1" i="1" dirty="0">
                <a:latin typeface="Candara" panose="020E0502030303020204" pitchFamily="34" charset="0"/>
                <a:cs typeface="Arial" panose="020B0604020202020204" pitchFamily="34" charset="0"/>
              </a:rPr>
              <a:t>may receive the things done in the body, according to what </a:t>
            </a:r>
            <a:r>
              <a:rPr lang="en-US" sz="3200" b="1" i="1" dirty="0">
                <a:solidFill>
                  <a:srgbClr val="FF0000"/>
                </a:solidFill>
                <a:latin typeface="Candara" panose="020E0502030303020204" pitchFamily="34" charset="0"/>
                <a:cs typeface="Arial" panose="020B0604020202020204" pitchFamily="34" charset="0"/>
              </a:rPr>
              <a:t>he</a:t>
            </a:r>
            <a:r>
              <a:rPr lang="en-US" sz="3200" b="1" i="1" dirty="0">
                <a:latin typeface="Candara" panose="020E0502030303020204" pitchFamily="34" charset="0"/>
                <a:cs typeface="Arial" panose="020B0604020202020204" pitchFamily="34" charset="0"/>
              </a:rPr>
              <a:t> has done, whether good or bad”</a:t>
            </a:r>
          </a:p>
          <a:p>
            <a:pPr marL="548640" lvl="2" indent="-274320">
              <a:lnSpc>
                <a:spcPct val="100000"/>
              </a:lnSpc>
              <a:spcBef>
                <a:spcPts val="0"/>
              </a:spcBef>
              <a:buFont typeface="Wingdings" panose="05000000000000000000" pitchFamily="2" charset="2"/>
              <a:buChar char="§"/>
            </a:pPr>
            <a:r>
              <a:rPr lang="en-US" sz="2800" dirty="0">
                <a:latin typeface="Candara" panose="020E0502030303020204" pitchFamily="34" charset="0"/>
                <a:cs typeface="Arial" panose="020B0604020202020204" pitchFamily="34" charset="0"/>
              </a:rPr>
              <a:t>Ephesians 4:16, NKJV</a:t>
            </a:r>
          </a:p>
          <a:p>
            <a:pPr lvl="2">
              <a:lnSpc>
                <a:spcPct val="100000"/>
              </a:lnSpc>
              <a:spcBef>
                <a:spcPts val="1200"/>
              </a:spcBef>
            </a:pPr>
            <a:endParaRPr lang="en-US" sz="3125" b="1" i="1" dirty="0">
              <a:latin typeface="Candara" panose="020E0502030303020204" pitchFamily="34" charset="0"/>
              <a:cs typeface="Arial" panose="020B0604020202020204" pitchFamily="34" charset="0"/>
            </a:endParaRPr>
          </a:p>
          <a:p>
            <a:pPr marL="548640" lvl="2" indent="-274320">
              <a:lnSpc>
                <a:spcPct val="100000"/>
              </a:lnSpc>
              <a:spcBef>
                <a:spcPts val="0"/>
              </a:spcBef>
              <a:buClr>
                <a:schemeClr val="bg1">
                  <a:lumMod val="50000"/>
                </a:schemeClr>
              </a:buClr>
              <a:buFont typeface="Wingdings" panose="05000000000000000000" pitchFamily="2" charset="2"/>
              <a:buChar char="§"/>
            </a:pPr>
            <a:endParaRPr lang="en-US" sz="2800" dirty="0">
              <a:latin typeface="Candara" panose="020E0502030303020204" pitchFamily="34" charset="0"/>
              <a:cs typeface="Arial" panose="020B0604020202020204" pitchFamily="34" charset="0"/>
            </a:endParaRPr>
          </a:p>
          <a:p>
            <a:pPr marL="274320" indent="-274320">
              <a:lnSpc>
                <a:spcPct val="100000"/>
              </a:lnSpc>
              <a:spcBef>
                <a:spcPts val="1200"/>
              </a:spcBef>
              <a:buFont typeface="Wingdings" panose="05000000000000000000" pitchFamily="2" charset="2"/>
              <a:buChar char="§"/>
            </a:pPr>
            <a:endParaRPr lang="en-US" sz="2800" i="1" dirty="0">
              <a:latin typeface="Candara" panose="020E0502030303020204" pitchFamily="34" charset="0"/>
              <a:cs typeface="Arial" panose="020B0604020202020204" pitchFamily="34" charset="0"/>
            </a:endParaRPr>
          </a:p>
          <a:p>
            <a:pPr marL="0" indent="0">
              <a:lnSpc>
                <a:spcPct val="100000"/>
              </a:lnSpc>
              <a:buNone/>
            </a:pPr>
            <a:endParaRPr lang="en-US" sz="2800" dirty="0">
              <a:latin typeface="Candara" panose="020E0502030303020204" pitchFamily="34" charset="0"/>
            </a:endParaRPr>
          </a:p>
        </p:txBody>
      </p:sp>
      <p:sp>
        <p:nvSpPr>
          <p:cNvPr id="5" name="Slide Number Placeholder 4">
            <a:extLst>
              <a:ext uri="{FF2B5EF4-FFF2-40B4-BE49-F238E27FC236}">
                <a16:creationId xmlns:a16="http://schemas.microsoft.com/office/drawing/2014/main" id="{EF609A95-EA84-405F-8C62-133572EF552D}"/>
              </a:ext>
            </a:extLst>
          </p:cNvPr>
          <p:cNvSpPr>
            <a:spLocks noGrp="1"/>
          </p:cNvSpPr>
          <p:nvPr>
            <p:ph type="sldNum" sz="quarter" idx="12"/>
          </p:nvPr>
        </p:nvSpPr>
        <p:spPr>
          <a:xfrm>
            <a:off x="8358759" y="6323253"/>
            <a:ext cx="633487" cy="273844"/>
          </a:xfrm>
        </p:spPr>
        <p:txBody>
          <a:bodyPr/>
          <a:lstStyle/>
          <a:p>
            <a:pPr lvl="0"/>
            <a:fld id="{E20EFF4B-E35B-4DE6-97A9-05E54E649A15}" type="slidenum">
              <a:rPr lang="en-US" noProof="0" smtClean="0"/>
              <a:pPr lvl="0"/>
              <a:t>11</a:t>
            </a:fld>
            <a:endParaRPr lang="en-US" noProof="0" dirty="0"/>
          </a:p>
        </p:txBody>
      </p:sp>
      <p:sp>
        <p:nvSpPr>
          <p:cNvPr id="4" name="Title 5">
            <a:extLst>
              <a:ext uri="{FF2B5EF4-FFF2-40B4-BE49-F238E27FC236}">
                <a16:creationId xmlns:a16="http://schemas.microsoft.com/office/drawing/2014/main" id="{C79C67F9-B0F3-CDE3-9AD9-1BFBE33436B7}"/>
              </a:ext>
            </a:extLst>
          </p:cNvPr>
          <p:cNvSpPr>
            <a:spLocks noGrp="1"/>
          </p:cNvSpPr>
          <p:nvPr>
            <p:ph type="title"/>
          </p:nvPr>
        </p:nvSpPr>
        <p:spPr>
          <a:xfrm>
            <a:off x="1" y="187312"/>
            <a:ext cx="8992245" cy="505054"/>
          </a:xfrm>
        </p:spPr>
        <p:txBody>
          <a:bodyPr>
            <a:noAutofit/>
          </a:bodyPr>
          <a:lstStyle/>
          <a:p>
            <a:r>
              <a:rPr lang="en-US" sz="4400" dirty="0">
                <a:latin typeface="Candara" panose="020E0502030303020204" pitchFamily="34" charset="0"/>
              </a:rPr>
              <a:t>God’s Salvation Is Still Personal </a:t>
            </a:r>
            <a:r>
              <a:rPr lang="en-US" sz="2000" b="0" dirty="0">
                <a:latin typeface="Candara" panose="020E0502030303020204" pitchFamily="34" charset="0"/>
              </a:rPr>
              <a:t>(21)</a:t>
            </a:r>
          </a:p>
        </p:txBody>
      </p:sp>
      <p:sp>
        <p:nvSpPr>
          <p:cNvPr id="2" name="TextBox 1">
            <a:extLst>
              <a:ext uri="{FF2B5EF4-FFF2-40B4-BE49-F238E27FC236}">
                <a16:creationId xmlns:a16="http://schemas.microsoft.com/office/drawing/2014/main" id="{64FFF246-3F39-A03C-39A9-02A8297360F5}"/>
              </a:ext>
            </a:extLst>
          </p:cNvPr>
          <p:cNvSpPr txBox="1"/>
          <p:nvPr/>
        </p:nvSpPr>
        <p:spPr>
          <a:xfrm>
            <a:off x="1" y="6200223"/>
            <a:ext cx="9144000" cy="646331"/>
          </a:xfrm>
          <a:prstGeom prst="rect">
            <a:avLst/>
          </a:prstGeom>
          <a:noFill/>
        </p:spPr>
        <p:txBody>
          <a:bodyPr wrap="square" rtlCol="0">
            <a:spAutoFit/>
          </a:bodyPr>
          <a:lstStyle/>
          <a:p>
            <a:pPr algn="ctr"/>
            <a:r>
              <a:rPr lang="en-US" sz="3600" b="1" dirty="0">
                <a:solidFill>
                  <a:srgbClr val="FF0000"/>
                </a:solidFill>
                <a:latin typeface="Candara" panose="020E0502030303020204" pitchFamily="34" charset="0"/>
              </a:rPr>
              <a:t>How will YOU and I be judged?</a:t>
            </a:r>
          </a:p>
        </p:txBody>
      </p:sp>
    </p:spTree>
    <p:extLst>
      <p:ext uri="{BB962C8B-B14F-4D97-AF65-F5344CB8AC3E}">
        <p14:creationId xmlns:p14="http://schemas.microsoft.com/office/powerpoint/2010/main" val="23757231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1000"/>
                                        <p:tgtEl>
                                          <p:spTgt spid="7">
                                            <p:txEl>
                                              <p:pRg st="1" end="1"/>
                                            </p:txEl>
                                          </p:spTgt>
                                        </p:tgtEl>
                                      </p:cBhvr>
                                    </p:animEffect>
                                    <p:anim calcmode="lin" valueType="num">
                                      <p:cBhvr>
                                        <p:cTn id="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1000"/>
                                        <p:tgtEl>
                                          <p:spTgt spid="7">
                                            <p:txEl>
                                              <p:pRg st="2" end="2"/>
                                            </p:txEl>
                                          </p:spTgt>
                                        </p:tgtEl>
                                      </p:cBhvr>
                                    </p:animEffect>
                                    <p:anim calcmode="lin" valueType="num">
                                      <p:cBhvr>
                                        <p:cTn id="13"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Effect transition="in" filter="fade">
                                      <p:cBhvr>
                                        <p:cTn id="19" dur="1000"/>
                                        <p:tgtEl>
                                          <p:spTgt spid="7">
                                            <p:txEl>
                                              <p:pRg st="3" end="3"/>
                                            </p:txEl>
                                          </p:spTgt>
                                        </p:tgtEl>
                                      </p:cBhvr>
                                    </p:animEffect>
                                    <p:anim calcmode="lin" valueType="num">
                                      <p:cBhvr>
                                        <p:cTn id="20"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7">
                                            <p:txEl>
                                              <p:pRg st="4" end="4"/>
                                            </p:txEl>
                                          </p:spTgt>
                                        </p:tgtEl>
                                        <p:attrNameLst>
                                          <p:attrName>style.visibility</p:attrName>
                                        </p:attrNameLst>
                                      </p:cBhvr>
                                      <p:to>
                                        <p:strVal val="visible"/>
                                      </p:to>
                                    </p:set>
                                    <p:animEffect transition="in" filter="fade">
                                      <p:cBhvr>
                                        <p:cTn id="24" dur="1000"/>
                                        <p:tgtEl>
                                          <p:spTgt spid="7">
                                            <p:txEl>
                                              <p:pRg st="4" end="4"/>
                                            </p:txEl>
                                          </p:spTgt>
                                        </p:tgtEl>
                                      </p:cBhvr>
                                    </p:animEffect>
                                    <p:anim calcmode="lin" valueType="num">
                                      <p:cBhvr>
                                        <p:cTn id="25"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2" presetClass="entr" presetSubtype="1"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3500"/>
                                        <p:tgtEl>
                                          <p:spTgt spid="2"/>
                                        </p:tgtEl>
                                        <p:attrNameLst>
                                          <p:attrName>ppt_y</p:attrName>
                                        </p:attrNameLst>
                                      </p:cBhvr>
                                      <p:tavLst>
                                        <p:tav tm="0">
                                          <p:val>
                                            <p:strVal val="#ppt_y-#ppt_h*1.125000"/>
                                          </p:val>
                                        </p:tav>
                                        <p:tav tm="100000">
                                          <p:val>
                                            <p:strVal val="#ppt_y"/>
                                          </p:val>
                                        </p:tav>
                                      </p:tavLst>
                                    </p:anim>
                                    <p:animEffect transition="in" filter="wipe(down)">
                                      <p:cBhvr>
                                        <p:cTn id="32" dur="3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Content Placeholder 17">
            <a:extLst>
              <a:ext uri="{FF2B5EF4-FFF2-40B4-BE49-F238E27FC236}">
                <a16:creationId xmlns:a16="http://schemas.microsoft.com/office/drawing/2014/main" id="{2DEB60A9-E83F-4E10-810D-81BD3D66CD17}"/>
              </a:ext>
            </a:extLst>
          </p:cNvPr>
          <p:cNvSpPr>
            <a:spLocks noGrp="1"/>
          </p:cNvSpPr>
          <p:nvPr>
            <p:ph type="body" sz="quarter" idx="15"/>
          </p:nvPr>
        </p:nvSpPr>
        <p:spPr>
          <a:xfrm>
            <a:off x="4461831" y="1564395"/>
            <a:ext cx="4682169" cy="3734717"/>
          </a:xfrm>
        </p:spPr>
        <p:txBody>
          <a:bodyPr>
            <a:noAutofit/>
          </a:bodyPr>
          <a:lstStyle/>
          <a:p>
            <a:pPr marL="274320" indent="-274320" algn="l">
              <a:lnSpc>
                <a:spcPct val="100000"/>
              </a:lnSpc>
              <a:spcBef>
                <a:spcPts val="0"/>
              </a:spcBef>
              <a:buFont typeface="Wingdings" panose="05000000000000000000" pitchFamily="2" charset="2"/>
              <a:buChar char="§"/>
            </a:pPr>
            <a:r>
              <a:rPr lang="en-US" sz="3600" i="0" u="none" strike="noStrike" baseline="0" dirty="0">
                <a:latin typeface="Candara" panose="020E0502030303020204" pitchFamily="34" charset="0"/>
              </a:rPr>
              <a:t>God’s foundation is still solid!</a:t>
            </a:r>
          </a:p>
          <a:p>
            <a:pPr marL="274320" indent="-274320" algn="l">
              <a:lnSpc>
                <a:spcPct val="100000"/>
              </a:lnSpc>
              <a:spcBef>
                <a:spcPts val="1200"/>
              </a:spcBef>
              <a:buFont typeface="Wingdings" panose="05000000000000000000" pitchFamily="2" charset="2"/>
              <a:buChar char="§"/>
            </a:pPr>
            <a:r>
              <a:rPr lang="en-US" sz="3600" i="0" u="none" strike="noStrike" baseline="0" dirty="0">
                <a:latin typeface="Candara" panose="020E0502030303020204" pitchFamily="34" charset="0"/>
              </a:rPr>
              <a:t>God’s house is still great!</a:t>
            </a:r>
          </a:p>
          <a:p>
            <a:pPr marL="274320" indent="-274320" algn="l">
              <a:lnSpc>
                <a:spcPct val="100000"/>
              </a:lnSpc>
              <a:spcBef>
                <a:spcPts val="1200"/>
              </a:spcBef>
              <a:buFont typeface="Wingdings" panose="05000000000000000000" pitchFamily="2" charset="2"/>
              <a:buChar char="§"/>
            </a:pPr>
            <a:r>
              <a:rPr lang="en-US" sz="3600" i="0" u="none" strike="noStrike" baseline="0" dirty="0">
                <a:latin typeface="Candara" panose="020E0502030303020204" pitchFamily="34" charset="0"/>
              </a:rPr>
              <a:t>God’s salvation is still personal!</a:t>
            </a:r>
            <a:endParaRPr lang="en-US" sz="3600" dirty="0">
              <a:latin typeface="Candara" panose="020E0502030303020204" pitchFamily="34" charset="0"/>
            </a:endParaRPr>
          </a:p>
        </p:txBody>
      </p:sp>
      <p:sp>
        <p:nvSpPr>
          <p:cNvPr id="9" name="Slide Number Placeholder 8">
            <a:extLst>
              <a:ext uri="{FF2B5EF4-FFF2-40B4-BE49-F238E27FC236}">
                <a16:creationId xmlns:a16="http://schemas.microsoft.com/office/drawing/2014/main" id="{FE95A6B2-5B5B-4D30-8E2E-0DA6CA78D816}"/>
              </a:ext>
            </a:extLst>
          </p:cNvPr>
          <p:cNvSpPr>
            <a:spLocks noGrp="1"/>
          </p:cNvSpPr>
          <p:nvPr>
            <p:ph type="sldNum" sz="quarter" idx="12"/>
          </p:nvPr>
        </p:nvSpPr>
        <p:spPr>
          <a:xfrm>
            <a:off x="8030955" y="5624513"/>
            <a:ext cx="633487" cy="273844"/>
          </a:xfrm>
        </p:spPr>
        <p:txBody>
          <a:bodyPr/>
          <a:lstStyle/>
          <a:p>
            <a:pPr lvl="0"/>
            <a:fld id="{E20EFF4B-E35B-4DE6-97A9-05E54E649A15}" type="slidenum">
              <a:rPr lang="en-US" noProof="0" smtClean="0"/>
              <a:pPr lvl="0"/>
              <a:t>12</a:t>
            </a:fld>
            <a:endParaRPr lang="en-US" noProof="0" dirty="0"/>
          </a:p>
        </p:txBody>
      </p:sp>
      <p:sp>
        <p:nvSpPr>
          <p:cNvPr id="2" name="Title 14">
            <a:extLst>
              <a:ext uri="{FF2B5EF4-FFF2-40B4-BE49-F238E27FC236}">
                <a16:creationId xmlns:a16="http://schemas.microsoft.com/office/drawing/2014/main" id="{1A0D3876-B4EB-224D-BB95-A3E68260A7C3}"/>
              </a:ext>
            </a:extLst>
          </p:cNvPr>
          <p:cNvSpPr txBox="1">
            <a:spLocks/>
          </p:cNvSpPr>
          <p:nvPr/>
        </p:nvSpPr>
        <p:spPr>
          <a:xfrm>
            <a:off x="341848" y="208898"/>
            <a:ext cx="6461067" cy="739728"/>
          </a:xfrm>
          <a:prstGeom prst="rect">
            <a:avLst/>
          </a:prstGeom>
          <a:solidFill>
            <a:schemeClr val="accent4"/>
          </a:solidFill>
        </p:spPr>
        <p:txBody>
          <a:bodyPr vert="horz" lIns="109728" tIns="109728" rIns="109728" bIns="91440" rtlCol="0" anchor="ctr">
            <a:noAutofit/>
          </a:bodyPr>
          <a:lstStyle>
            <a:lvl1pPr marL="0" algn="l" defTabSz="685800" rtl="0" eaLnBrk="1" latinLnBrk="0" hangingPunct="1">
              <a:lnSpc>
                <a:spcPct val="90000"/>
              </a:lnSpc>
              <a:spcBef>
                <a:spcPct val="0"/>
              </a:spcBef>
              <a:buNone/>
              <a:defRPr lang="en-US" sz="1800" b="1" kern="1200" spc="113" baseline="0" dirty="0" smtClean="0">
                <a:solidFill>
                  <a:schemeClr val="tx1"/>
                </a:solidFill>
                <a:latin typeface="+mj-lt"/>
                <a:ea typeface="+mj-ea"/>
                <a:cs typeface="+mj-cs"/>
              </a:defRPr>
            </a:lvl1pPr>
          </a:lstStyle>
          <a:p>
            <a:r>
              <a:rPr lang="en-US" sz="4800" dirty="0">
                <a:latin typeface="Candara" panose="020E0502030303020204" pitchFamily="34" charset="0"/>
              </a:rPr>
              <a:t>Summary </a:t>
            </a:r>
            <a:r>
              <a:rPr lang="en-US" sz="3200" dirty="0">
                <a:latin typeface="Candara" panose="020E0502030303020204" pitchFamily="34" charset="0"/>
              </a:rPr>
              <a:t>– 2 Timothy 2:19-21</a:t>
            </a:r>
          </a:p>
        </p:txBody>
      </p:sp>
      <p:pic>
        <p:nvPicPr>
          <p:cNvPr id="5" name="Picture Placeholder 18" descr="A picture containing building, outdoor, construction">
            <a:extLst>
              <a:ext uri="{FF2B5EF4-FFF2-40B4-BE49-F238E27FC236}">
                <a16:creationId xmlns:a16="http://schemas.microsoft.com/office/drawing/2014/main" id="{E0303A78-D80E-57A1-EAE4-E02ADE46BFDD}"/>
              </a:ext>
            </a:extLst>
          </p:cNvPr>
          <p:cNvPicPr>
            <a:picLocks noChangeAspect="1"/>
          </p:cNvPicPr>
          <p:nvPr/>
        </p:nvPicPr>
        <p:blipFill rotWithShape="1">
          <a:blip r:embed="rId3" cstate="screen">
            <a:extLst>
              <a:ext uri="{28A0092B-C50C-407E-A947-70E740481C1C}">
                <a14:useLocalDpi xmlns:a14="http://schemas.microsoft.com/office/drawing/2010/main" val="0"/>
              </a:ext>
            </a:extLst>
          </a:blip>
          <a:srcRect/>
          <a:stretch/>
        </p:blipFill>
        <p:spPr>
          <a:xfrm>
            <a:off x="479556" y="947873"/>
            <a:ext cx="3498850" cy="1666875"/>
          </a:xfrm>
          <a:prstGeom prst="rect">
            <a:avLst/>
          </a:prstGeom>
        </p:spPr>
      </p:pic>
      <p:pic>
        <p:nvPicPr>
          <p:cNvPr id="8" name="Picture Placeholder 6" descr="A picture containing roof">
            <a:extLst>
              <a:ext uri="{FF2B5EF4-FFF2-40B4-BE49-F238E27FC236}">
                <a16:creationId xmlns:a16="http://schemas.microsoft.com/office/drawing/2014/main" id="{4B7D8E66-7574-6626-45DF-985370006BF6}"/>
              </a:ext>
            </a:extLst>
          </p:cNvPr>
          <p:cNvPicPr>
            <a:picLocks noGrp="1" noChangeAspect="1"/>
          </p:cNvPicPr>
          <p:nvPr>
            <p:ph type="pic" sz="quarter" idx="13"/>
          </p:nvPr>
        </p:nvPicPr>
        <p:blipFill rotWithShape="1">
          <a:blip r:embed="rId4" cstate="screen">
            <a:extLst>
              <a:ext uri="{28A0092B-C50C-407E-A947-70E740481C1C}">
                <a14:useLocalDpi xmlns:a14="http://schemas.microsoft.com/office/drawing/2010/main" val="0"/>
              </a:ext>
            </a:extLst>
          </a:blip>
          <a:srcRect/>
          <a:stretch/>
        </p:blipFill>
        <p:spPr>
          <a:xfrm>
            <a:off x="479556" y="2553446"/>
            <a:ext cx="3498849" cy="1751108"/>
          </a:xfrm>
        </p:spPr>
      </p:pic>
      <p:pic>
        <p:nvPicPr>
          <p:cNvPr id="10" name="Picture Placeholder 42" descr="A silver key on a blueprint">
            <a:extLst>
              <a:ext uri="{FF2B5EF4-FFF2-40B4-BE49-F238E27FC236}">
                <a16:creationId xmlns:a16="http://schemas.microsoft.com/office/drawing/2014/main" id="{90BC223B-348E-3D9A-1D24-5DD8A458870C}"/>
              </a:ext>
            </a:extLst>
          </p:cNvPr>
          <p:cNvPicPr>
            <a:picLocks noChangeAspect="1"/>
          </p:cNvPicPr>
          <p:nvPr/>
        </p:nvPicPr>
        <p:blipFill rotWithShape="1">
          <a:blip r:embed="rId5" cstate="screen">
            <a:extLst>
              <a:ext uri="{28A0092B-C50C-407E-A947-70E740481C1C}">
                <a14:useLocalDpi xmlns:a14="http://schemas.microsoft.com/office/drawing/2010/main" val="0"/>
              </a:ext>
            </a:extLst>
          </a:blip>
          <a:srcRect/>
          <a:stretch/>
        </p:blipFill>
        <p:spPr>
          <a:xfrm>
            <a:off x="485111" y="4304554"/>
            <a:ext cx="3493294" cy="1605573"/>
          </a:xfrm>
          <a:prstGeom prst="rect">
            <a:avLst/>
          </a:prstGeom>
        </p:spPr>
      </p:pic>
      <p:sp>
        <p:nvSpPr>
          <p:cNvPr id="3" name="TextBox 2">
            <a:extLst>
              <a:ext uri="{FF2B5EF4-FFF2-40B4-BE49-F238E27FC236}">
                <a16:creationId xmlns:a16="http://schemas.microsoft.com/office/drawing/2014/main" id="{EA44A1CF-AD47-7564-61EC-E0B465644078}"/>
              </a:ext>
            </a:extLst>
          </p:cNvPr>
          <p:cNvSpPr txBox="1"/>
          <p:nvPr/>
        </p:nvSpPr>
        <p:spPr>
          <a:xfrm>
            <a:off x="786410" y="5954625"/>
            <a:ext cx="7593213" cy="707886"/>
          </a:xfrm>
          <a:prstGeom prst="rect">
            <a:avLst/>
          </a:prstGeom>
          <a:noFill/>
        </p:spPr>
        <p:txBody>
          <a:bodyPr wrap="square" rtlCol="0">
            <a:spAutoFit/>
          </a:bodyPr>
          <a:lstStyle/>
          <a:p>
            <a:pPr algn="ctr"/>
            <a:r>
              <a:rPr lang="en-US" sz="4000" b="1" dirty="0">
                <a:solidFill>
                  <a:srgbClr val="FF0000"/>
                </a:solidFill>
                <a:latin typeface="Candara" panose="020E0502030303020204" pitchFamily="34" charset="0"/>
              </a:rPr>
              <a:t>Despite the Vessels of Dishonor!</a:t>
            </a:r>
          </a:p>
        </p:txBody>
      </p:sp>
    </p:spTree>
    <p:extLst>
      <p:ext uri="{BB962C8B-B14F-4D97-AF65-F5344CB8AC3E}">
        <p14:creationId xmlns:p14="http://schemas.microsoft.com/office/powerpoint/2010/main" val="17558572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fade">
                                      <p:cBhvr>
                                        <p:cTn id="7" dur="1000"/>
                                        <p:tgtEl>
                                          <p:spTgt spid="18">
                                            <p:txEl>
                                              <p:pRg st="0" end="0"/>
                                            </p:txEl>
                                          </p:spTgt>
                                        </p:tgtEl>
                                      </p:cBhvr>
                                    </p:animEffect>
                                    <p:anim calcmode="lin" valueType="num">
                                      <p:cBhvr>
                                        <p:cTn id="8" dur="1000" fill="hold"/>
                                        <p:tgtEl>
                                          <p:spTgt spid="1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8">
                                            <p:txEl>
                                              <p:pRg st="1" end="1"/>
                                            </p:txEl>
                                          </p:spTgt>
                                        </p:tgtEl>
                                        <p:attrNameLst>
                                          <p:attrName>style.visibility</p:attrName>
                                        </p:attrNameLst>
                                      </p:cBhvr>
                                      <p:to>
                                        <p:strVal val="visible"/>
                                      </p:to>
                                    </p:set>
                                    <p:animEffect transition="in" filter="fade">
                                      <p:cBhvr>
                                        <p:cTn id="14" dur="1000"/>
                                        <p:tgtEl>
                                          <p:spTgt spid="18">
                                            <p:txEl>
                                              <p:pRg st="1" end="1"/>
                                            </p:txEl>
                                          </p:spTgt>
                                        </p:tgtEl>
                                      </p:cBhvr>
                                    </p:animEffect>
                                    <p:anim calcmode="lin" valueType="num">
                                      <p:cBhvr>
                                        <p:cTn id="15" dur="1000" fill="hold"/>
                                        <p:tgtEl>
                                          <p:spTgt spid="1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8">
                                            <p:txEl>
                                              <p:pRg st="2" end="2"/>
                                            </p:txEl>
                                          </p:spTgt>
                                        </p:tgtEl>
                                        <p:attrNameLst>
                                          <p:attrName>style.visibility</p:attrName>
                                        </p:attrNameLst>
                                      </p:cBhvr>
                                      <p:to>
                                        <p:strVal val="visible"/>
                                      </p:to>
                                    </p:set>
                                    <p:animEffect transition="in" filter="fade">
                                      <p:cBhvr>
                                        <p:cTn id="21" dur="1000"/>
                                        <p:tgtEl>
                                          <p:spTgt spid="18">
                                            <p:txEl>
                                              <p:pRg st="2" end="2"/>
                                            </p:txEl>
                                          </p:spTgt>
                                        </p:tgtEl>
                                      </p:cBhvr>
                                    </p:animEffect>
                                    <p:anim calcmode="lin" valueType="num">
                                      <p:cBhvr>
                                        <p:cTn id="22" dur="1000" fill="hold"/>
                                        <p:tgtEl>
                                          <p:spTgt spid="1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3">
                                            <p:txEl>
                                              <p:pRg st="0" end="0"/>
                                            </p:txEl>
                                          </p:spTgt>
                                        </p:tgtEl>
                                        <p:attrNameLst>
                                          <p:attrName>style.visibility</p:attrName>
                                        </p:attrNameLst>
                                      </p:cBhvr>
                                      <p:to>
                                        <p:strVal val="visible"/>
                                      </p:to>
                                    </p:set>
                                    <p:animEffect transition="in" filter="wipe(left)">
                                      <p:cBhvr>
                                        <p:cTn id="28"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CE8A51-9F46-471B-A5EA-CB78254A0656}"/>
              </a:ext>
            </a:extLst>
          </p:cNvPr>
          <p:cNvSpPr>
            <a:spLocks noGrp="1"/>
          </p:cNvSpPr>
          <p:nvPr>
            <p:ph type="title"/>
          </p:nvPr>
        </p:nvSpPr>
        <p:spPr>
          <a:xfrm>
            <a:off x="4406747" y="1961001"/>
            <a:ext cx="4770304" cy="3148069"/>
          </a:xfrm>
        </p:spPr>
        <p:txBody>
          <a:bodyPr anchor="t">
            <a:noAutofit/>
          </a:bodyPr>
          <a:lstStyle/>
          <a:p>
            <a:pPr algn="ctr"/>
            <a:r>
              <a:rPr lang="en-US" sz="3900" i="1" dirty="0">
                <a:solidFill>
                  <a:srgbClr val="FF0000"/>
                </a:solidFill>
                <a:latin typeface="Candara" panose="020E0502030303020204" pitchFamily="34" charset="0"/>
              </a:rPr>
              <a:t>“be a vessel for honor, sanctified and useful for the Master, prepared for every good work”</a:t>
            </a:r>
            <a:br>
              <a:rPr lang="en-US" sz="3900" i="1" dirty="0">
                <a:solidFill>
                  <a:srgbClr val="FF0000"/>
                </a:solidFill>
                <a:latin typeface="Candara" panose="020E0502030303020204" pitchFamily="34" charset="0"/>
              </a:rPr>
            </a:br>
            <a:r>
              <a:rPr lang="en-US" sz="4000" i="1" dirty="0">
                <a:latin typeface="Candara" panose="020E0502030303020204" pitchFamily="34" charset="0"/>
              </a:rPr>
              <a:t> </a:t>
            </a:r>
            <a:endParaRPr lang="en-US" sz="2800" i="1" dirty="0">
              <a:latin typeface="Candara" panose="020E0502030303020204" pitchFamily="34" charset="0"/>
            </a:endParaRPr>
          </a:p>
        </p:txBody>
      </p:sp>
      <p:pic>
        <p:nvPicPr>
          <p:cNvPr id="7" name="Picture Placeholder 6" descr="A picture containing roof">
            <a:extLst>
              <a:ext uri="{FF2B5EF4-FFF2-40B4-BE49-F238E27FC236}">
                <a16:creationId xmlns:a16="http://schemas.microsoft.com/office/drawing/2014/main" id="{AF7888E5-0E1D-4EDC-8EBA-551263781AD6}"/>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val="0"/>
              </a:ext>
            </a:extLst>
          </a:blip>
          <a:srcRect/>
          <a:stretch/>
        </p:blipFill>
        <p:spPr>
          <a:xfrm>
            <a:off x="479558" y="1113291"/>
            <a:ext cx="3984096" cy="4631417"/>
          </a:xfrm>
        </p:spPr>
      </p:pic>
      <p:sp>
        <p:nvSpPr>
          <p:cNvPr id="10" name="Slide Number Placeholder 9">
            <a:extLst>
              <a:ext uri="{FF2B5EF4-FFF2-40B4-BE49-F238E27FC236}">
                <a16:creationId xmlns:a16="http://schemas.microsoft.com/office/drawing/2014/main" id="{23C06CDB-07F0-45C5-A50B-3BD536581FC0}"/>
              </a:ext>
            </a:extLst>
          </p:cNvPr>
          <p:cNvSpPr>
            <a:spLocks noGrp="1"/>
          </p:cNvSpPr>
          <p:nvPr>
            <p:ph type="sldNum" sz="quarter" idx="12"/>
          </p:nvPr>
        </p:nvSpPr>
        <p:spPr>
          <a:xfrm>
            <a:off x="8030955" y="5624513"/>
            <a:ext cx="633487" cy="273844"/>
          </a:xfrm>
        </p:spPr>
        <p:txBody>
          <a:bodyPr/>
          <a:lstStyle/>
          <a:p>
            <a:pPr lvl="0"/>
            <a:fld id="{E20EFF4B-E35B-4DE6-97A9-05E54E649A15}" type="slidenum">
              <a:rPr lang="en-US" noProof="0" smtClean="0"/>
              <a:pPr lvl="0"/>
              <a:t>13</a:t>
            </a:fld>
            <a:endParaRPr lang="en-US" noProof="0" dirty="0"/>
          </a:p>
        </p:txBody>
      </p:sp>
      <p:sp>
        <p:nvSpPr>
          <p:cNvPr id="9" name="Title 14">
            <a:extLst>
              <a:ext uri="{FF2B5EF4-FFF2-40B4-BE49-F238E27FC236}">
                <a16:creationId xmlns:a16="http://schemas.microsoft.com/office/drawing/2014/main" id="{4D5200A2-2200-55CD-E98B-F6ABB0A14C46}"/>
              </a:ext>
            </a:extLst>
          </p:cNvPr>
          <p:cNvSpPr txBox="1">
            <a:spLocks/>
          </p:cNvSpPr>
          <p:nvPr/>
        </p:nvSpPr>
        <p:spPr>
          <a:xfrm>
            <a:off x="341848" y="208898"/>
            <a:ext cx="6461067" cy="739728"/>
          </a:xfrm>
          <a:prstGeom prst="rect">
            <a:avLst/>
          </a:prstGeom>
          <a:solidFill>
            <a:schemeClr val="accent4"/>
          </a:solidFill>
        </p:spPr>
        <p:txBody>
          <a:bodyPr vert="horz" lIns="109728" tIns="109728" rIns="109728" bIns="91440" rtlCol="0" anchor="ctr">
            <a:noAutofit/>
          </a:bodyPr>
          <a:lstStyle>
            <a:lvl1pPr marL="0" algn="l" defTabSz="685800" rtl="0" eaLnBrk="1" latinLnBrk="0" hangingPunct="1">
              <a:lnSpc>
                <a:spcPct val="90000"/>
              </a:lnSpc>
              <a:spcBef>
                <a:spcPct val="0"/>
              </a:spcBef>
              <a:buNone/>
              <a:defRPr lang="en-US" sz="1800" b="1" kern="1200" spc="113" baseline="0" dirty="0" smtClean="0">
                <a:solidFill>
                  <a:schemeClr val="tx1"/>
                </a:solidFill>
                <a:latin typeface="+mj-lt"/>
                <a:ea typeface="+mj-ea"/>
                <a:cs typeface="+mj-cs"/>
              </a:defRPr>
            </a:lvl1pPr>
          </a:lstStyle>
          <a:p>
            <a:r>
              <a:rPr lang="en-US" sz="4800" dirty="0">
                <a:latin typeface="Candara" panose="020E0502030303020204" pitchFamily="34" charset="0"/>
              </a:rPr>
              <a:t>Summary </a:t>
            </a:r>
            <a:r>
              <a:rPr lang="en-US" sz="3200" dirty="0">
                <a:latin typeface="Candara" panose="020E0502030303020204" pitchFamily="34" charset="0"/>
              </a:rPr>
              <a:t>– 2 Timothy 2:21</a:t>
            </a:r>
          </a:p>
        </p:txBody>
      </p:sp>
    </p:spTree>
    <p:extLst>
      <p:ext uri="{BB962C8B-B14F-4D97-AF65-F5344CB8AC3E}">
        <p14:creationId xmlns:p14="http://schemas.microsoft.com/office/powerpoint/2010/main" val="21112646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296214" y="1439442"/>
            <a:ext cx="8577330" cy="5022531"/>
          </a:xfrm>
          <a:solidFill>
            <a:schemeClr val="bg2">
              <a:lumMod val="90000"/>
            </a:schemeClr>
          </a:solidFill>
          <a:ln>
            <a:noFill/>
          </a:ln>
        </p:spPr>
        <p:txBody>
          <a:bodyPr vert="horz" wrap="square" lIns="68580" tIns="34290" rIns="68580" bIns="34290" numCol="1" rtlCol="0" anchor="t" anchorCtr="0" compatLnSpc="1">
            <a:prstTxWarp prst="textNoShape">
              <a:avLst/>
            </a:prstTxWarp>
            <a:noAutofit/>
          </a:bodyPr>
          <a:lstStyle/>
          <a:p>
            <a:pPr marL="0" indent="0">
              <a:lnSpc>
                <a:spcPct val="100000"/>
              </a:lnSpc>
              <a:spcBef>
                <a:spcPts val="0"/>
              </a:spcBef>
              <a:buClr>
                <a:schemeClr val="bg1"/>
              </a:buClr>
              <a:buNone/>
              <a:defRPr/>
            </a:pPr>
            <a:r>
              <a:rPr lang="en-US" altLang="en-US" sz="3600" b="1" dirty="0">
                <a:solidFill>
                  <a:srgbClr val="111111"/>
                </a:solidFill>
                <a:effectLst/>
                <a:latin typeface="Candara" panose="020E0502030303020204" pitchFamily="34" charset="0"/>
              </a:rPr>
              <a:t>Alien sinners must…</a:t>
            </a:r>
          </a:p>
          <a:p>
            <a:pPr marL="27432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Hear the Gospel </a:t>
            </a:r>
            <a:r>
              <a:rPr lang="en-US" altLang="en-US" sz="2800" b="0" dirty="0">
                <a:solidFill>
                  <a:srgbClr val="111111"/>
                </a:solidFill>
                <a:effectLst/>
                <a:latin typeface="Candara" panose="020E0502030303020204" pitchFamily="34" charset="0"/>
              </a:rPr>
              <a:t>– Romans 10:17; Hebrews 11:6</a:t>
            </a:r>
          </a:p>
          <a:p>
            <a:pPr marL="27432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Believe it </a:t>
            </a:r>
            <a:r>
              <a:rPr lang="en-US" altLang="en-US" sz="2800" b="0" dirty="0">
                <a:solidFill>
                  <a:srgbClr val="111111"/>
                </a:solidFill>
                <a:effectLst/>
                <a:latin typeface="Candara" panose="020E0502030303020204" pitchFamily="34" charset="0"/>
              </a:rPr>
              <a:t>– John 8:24</a:t>
            </a:r>
          </a:p>
          <a:p>
            <a:pPr marL="27432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of sin in your life </a:t>
            </a:r>
            <a:r>
              <a:rPr lang="en-US" altLang="en-US" sz="2800" b="0" dirty="0">
                <a:solidFill>
                  <a:srgbClr val="111111"/>
                </a:solidFill>
                <a:effectLst/>
                <a:latin typeface="Candara" panose="020E0502030303020204" pitchFamily="34" charset="0"/>
              </a:rPr>
              <a:t>– Acts 17:30</a:t>
            </a:r>
          </a:p>
          <a:p>
            <a:pPr marL="27432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Confess that Christ is God’s Son </a:t>
            </a:r>
            <a:r>
              <a:rPr lang="en-US" altLang="en-US" sz="2800" b="0" dirty="0">
                <a:solidFill>
                  <a:srgbClr val="111111"/>
                </a:solidFill>
                <a:effectLst/>
                <a:latin typeface="Candara" panose="020E0502030303020204" pitchFamily="34" charset="0"/>
              </a:rPr>
              <a:t>– Matt. 10:34</a:t>
            </a:r>
          </a:p>
          <a:p>
            <a:pPr marL="27432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 baptized to wash away your </a:t>
            </a:r>
            <a:r>
              <a:rPr lang="en-US" altLang="en-US" sz="2800" b="0" dirty="0">
                <a:solidFill>
                  <a:srgbClr val="111111"/>
                </a:solidFill>
                <a:effectLst/>
                <a:latin typeface="Candara" panose="020E0502030303020204" pitchFamily="34" charset="0"/>
              </a:rPr>
              <a:t>sins – Acts 2:38</a:t>
            </a:r>
          </a:p>
          <a:p>
            <a:pPr marL="0" lvl="1" indent="0">
              <a:lnSpc>
                <a:spcPct val="100000"/>
              </a:lnSpc>
              <a:spcBef>
                <a:spcPts val="600"/>
              </a:spcBef>
              <a:spcAft>
                <a:spcPts val="0"/>
              </a:spcAft>
              <a:buClr>
                <a:schemeClr val="bg1"/>
              </a:buClr>
              <a:buNone/>
              <a:defRPr/>
            </a:pPr>
            <a:r>
              <a:rPr lang="en-US" altLang="en-US" sz="3600" b="1" dirty="0">
                <a:solidFill>
                  <a:srgbClr val="111111"/>
                </a:solidFill>
                <a:effectLst/>
                <a:latin typeface="Candara" panose="020E0502030303020204" pitchFamily="34" charset="0"/>
              </a:rPr>
              <a:t>An erring child of God must…</a:t>
            </a:r>
          </a:p>
          <a:p>
            <a:pPr marL="27432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and pray for forgiveness </a:t>
            </a:r>
            <a:r>
              <a:rPr lang="en-US" altLang="en-US" sz="2800" b="0" dirty="0">
                <a:solidFill>
                  <a:srgbClr val="111111"/>
                </a:solidFill>
                <a:effectLst/>
                <a:latin typeface="Candara" panose="020E0502030303020204" pitchFamily="34" charset="0"/>
              </a:rPr>
              <a:t>– 1 John 1:7-9</a:t>
            </a:r>
          </a:p>
          <a:p>
            <a:pPr>
              <a:lnSpc>
                <a:spcPct val="100000"/>
              </a:lnSpc>
              <a:spcBef>
                <a:spcPts val="600"/>
              </a:spcBef>
              <a:spcAft>
                <a:spcPts val="0"/>
              </a:spcAft>
              <a:buClrTx/>
              <a:buSzPct val="100000"/>
              <a:defRPr/>
            </a:pPr>
            <a:r>
              <a:rPr lang="en-US" altLang="en-US" sz="3600" b="1" dirty="0">
                <a:solidFill>
                  <a:srgbClr val="111111"/>
                </a:solidFill>
                <a:effectLst/>
                <a:latin typeface="Candara" panose="020E0502030303020204" pitchFamily="34" charset="0"/>
              </a:rPr>
              <a:t>Endure </a:t>
            </a:r>
            <a:r>
              <a:rPr lang="en-US" altLang="en-US" sz="3600" dirty="0">
                <a:solidFill>
                  <a:srgbClr val="111111"/>
                </a:solidFill>
                <a:latin typeface="Candara" panose="020E0502030303020204" pitchFamily="34" charset="0"/>
              </a:rPr>
              <a:t>t</a:t>
            </a:r>
            <a:r>
              <a:rPr lang="en-US" altLang="en-US" sz="3600" b="1" dirty="0">
                <a:solidFill>
                  <a:srgbClr val="111111"/>
                </a:solidFill>
                <a:effectLst/>
                <a:latin typeface="Candara" panose="020E0502030303020204" pitchFamily="34" charset="0"/>
              </a:rPr>
              <a:t>rials &amp; </a:t>
            </a:r>
            <a:r>
              <a:rPr lang="en-US" altLang="en-US" sz="3600" b="1" i="1" dirty="0">
                <a:solidFill>
                  <a:srgbClr val="111111"/>
                </a:solidFill>
                <a:effectLst/>
                <a:latin typeface="Candara" panose="020E0502030303020204" pitchFamily="34" charset="0"/>
              </a:rPr>
              <a:t>“be faithful </a:t>
            </a:r>
            <a:r>
              <a:rPr lang="en-US" altLang="en-US" sz="3600" b="1" i="1" u="sng" dirty="0">
                <a:solidFill>
                  <a:srgbClr val="111111"/>
                </a:solidFill>
                <a:effectLst/>
                <a:latin typeface="Candara" panose="020E0502030303020204" pitchFamily="34" charset="0"/>
              </a:rPr>
              <a:t>unto</a:t>
            </a:r>
            <a:r>
              <a:rPr lang="en-US" altLang="en-US" sz="3600" b="1" i="1" dirty="0">
                <a:solidFill>
                  <a:srgbClr val="111111"/>
                </a:solidFill>
                <a:effectLst/>
                <a:latin typeface="Candara" panose="020E0502030303020204" pitchFamily="34" charset="0"/>
              </a:rPr>
              <a:t> death”</a:t>
            </a:r>
          </a:p>
          <a:p>
            <a:pPr marL="274320" indent="-274320">
              <a:lnSpc>
                <a:spcPts val="3360"/>
              </a:lnSpc>
              <a:spcBef>
                <a:spcPts val="0"/>
              </a:spcBef>
              <a:buClrTx/>
              <a:buSzPct val="100000"/>
              <a:buFont typeface="Wingdings" panose="05000000000000000000" pitchFamily="2" charset="2"/>
              <a:buChar char="§"/>
              <a:defRPr/>
            </a:pPr>
            <a:r>
              <a:rPr lang="en-US" altLang="en-US" sz="2800" b="0" dirty="0">
                <a:solidFill>
                  <a:srgbClr val="111111"/>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w="12700">
                <a:solidFill>
                  <a:srgbClr val="231B23">
                    <a:lumMod val="75000"/>
                  </a:srgbClr>
                </a:solidFill>
                <a:prstDash val="solid"/>
              </a:ln>
              <a:pattFill prst="dkUpDiag">
                <a:fgClr>
                  <a:srgbClr val="231B23"/>
                </a:fgClr>
                <a:bgClr>
                  <a:srgbClr val="231B23">
                    <a:lumMod val="20000"/>
                    <a:lumOff val="80000"/>
                  </a:srgbClr>
                </a:bgClr>
              </a:pattFill>
              <a:effectLst>
                <a:outerShdw dist="38100" dir="2640000" algn="bl" rotWithShape="0">
                  <a:srgbClr val="231B23">
                    <a:lumMod val="75000"/>
                  </a:srgbClr>
                </a:outerShdw>
              </a:effectLst>
              <a:uLnTx/>
              <a:uFillTx/>
              <a:latin typeface="Candara" panose="020E0502030303020204" pitchFamily="34" charset="0"/>
              <a:ea typeface="+mn-ea"/>
              <a:cs typeface="+mn-cs"/>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947218" y="417263"/>
            <a:ext cx="721326"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2060"/>
                </a:solidFill>
                <a:effectLst/>
                <a:uLnTx/>
                <a:uFillTx/>
                <a:latin typeface="Candara" panose="020E0502030303020204" pitchFamily="34" charset="0"/>
                <a:ea typeface="+mn-ea"/>
                <a:cs typeface="+mn-cs"/>
              </a:rPr>
              <a:t>Acts 16:30</a:t>
            </a:r>
          </a:p>
        </p:txBody>
      </p:sp>
      <p:sp>
        <p:nvSpPr>
          <p:cNvPr id="2" name="TextBox 1">
            <a:extLst>
              <a:ext uri="{FF2B5EF4-FFF2-40B4-BE49-F238E27FC236}">
                <a16:creationId xmlns:a16="http://schemas.microsoft.com/office/drawing/2014/main" id="{184BB266-972C-327C-9A17-587A9591A49A}"/>
              </a:ext>
            </a:extLst>
          </p:cNvPr>
          <p:cNvSpPr txBox="1"/>
          <p:nvPr/>
        </p:nvSpPr>
        <p:spPr>
          <a:xfrm>
            <a:off x="296214" y="355709"/>
            <a:ext cx="7559899"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1" i="1" u="none" strike="noStrike" kern="1200" cap="none" spc="0" normalizeH="0" baseline="0" noProof="0" dirty="0">
                <a:ln>
                  <a:noFill/>
                </a:ln>
                <a:solidFill>
                  <a:srgbClr val="232323"/>
                </a:solidFill>
                <a:effectLst/>
                <a:uLnTx/>
                <a:uFillTx/>
                <a:latin typeface="Candara" panose="020E0502030303020204" pitchFamily="34" charset="0"/>
                <a:ea typeface="+mn-ea"/>
                <a:cs typeface="+mn-cs"/>
              </a:rPr>
              <a:t>“What Must I Do To Be Saved?”</a:t>
            </a: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A23D0FA-1488-4198-9470-6EA9913757D2}"/>
              </a:ext>
            </a:extLst>
          </p:cNvPr>
          <p:cNvSpPr>
            <a:spLocks noGrp="1"/>
          </p:cNvSpPr>
          <p:nvPr>
            <p:ph type="title"/>
          </p:nvPr>
        </p:nvSpPr>
        <p:spPr>
          <a:xfrm>
            <a:off x="396158" y="187312"/>
            <a:ext cx="6272061" cy="505054"/>
          </a:xfrm>
        </p:spPr>
        <p:txBody>
          <a:bodyPr>
            <a:noAutofit/>
          </a:bodyPr>
          <a:lstStyle/>
          <a:p>
            <a:r>
              <a:rPr lang="en-US" sz="4400" dirty="0">
                <a:latin typeface="Candara" panose="020E0502030303020204" pitchFamily="34" charset="0"/>
              </a:rPr>
              <a:t>2 Timothy 2:14-21 </a:t>
            </a:r>
            <a:r>
              <a:rPr lang="en-US" sz="4400" b="0" dirty="0">
                <a:latin typeface="Candara" panose="020E0502030303020204" pitchFamily="34" charset="0"/>
              </a:rPr>
              <a:t>(14-17)</a:t>
            </a:r>
          </a:p>
        </p:txBody>
      </p:sp>
      <p:sp>
        <p:nvSpPr>
          <p:cNvPr id="7" name="Content Placeholder 6">
            <a:extLst>
              <a:ext uri="{FF2B5EF4-FFF2-40B4-BE49-F238E27FC236}">
                <a16:creationId xmlns:a16="http://schemas.microsoft.com/office/drawing/2014/main" id="{8A8A1B51-8B94-49DB-ADB0-C5A033F108D3}"/>
              </a:ext>
            </a:extLst>
          </p:cNvPr>
          <p:cNvSpPr>
            <a:spLocks noGrp="1"/>
          </p:cNvSpPr>
          <p:nvPr>
            <p:ph idx="1"/>
          </p:nvPr>
        </p:nvSpPr>
        <p:spPr>
          <a:xfrm>
            <a:off x="241540" y="1078303"/>
            <a:ext cx="8678173" cy="5072332"/>
          </a:xfrm>
        </p:spPr>
        <p:txBody>
          <a:bodyPr>
            <a:noAutofit/>
          </a:bodyPr>
          <a:lstStyle/>
          <a:p>
            <a:pPr marL="0" indent="0">
              <a:lnSpc>
                <a:spcPct val="100000"/>
              </a:lnSpc>
              <a:buNone/>
            </a:pPr>
            <a:r>
              <a:rPr lang="en-US" sz="2800" dirty="0">
                <a:solidFill>
                  <a:schemeClr val="accent4"/>
                </a:solidFill>
                <a:latin typeface="Candara" panose="020E0502030303020204" pitchFamily="34" charset="0"/>
              </a:rPr>
              <a:t>14</a:t>
            </a:r>
            <a:r>
              <a:rPr lang="en-US" sz="2800" dirty="0">
                <a:latin typeface="Candara" panose="020E0502030303020204" pitchFamily="34" charset="0"/>
              </a:rPr>
              <a:t> Of these things put them in remembrance, charging them before the Lord that they strive not about words to no profit, but to the subverting of the hearers.</a:t>
            </a:r>
          </a:p>
          <a:p>
            <a:pPr marL="0" indent="0">
              <a:lnSpc>
                <a:spcPct val="100000"/>
              </a:lnSpc>
              <a:spcBef>
                <a:spcPts val="600"/>
              </a:spcBef>
              <a:buNone/>
            </a:pPr>
            <a:r>
              <a:rPr lang="en-US" sz="2800" dirty="0">
                <a:solidFill>
                  <a:schemeClr val="accent4"/>
                </a:solidFill>
                <a:latin typeface="Candara" panose="020E0502030303020204" pitchFamily="34" charset="0"/>
              </a:rPr>
              <a:t>15</a:t>
            </a:r>
            <a:r>
              <a:rPr lang="en-US" sz="2800" dirty="0">
                <a:latin typeface="Candara" panose="020E0502030303020204" pitchFamily="34" charset="0"/>
              </a:rPr>
              <a:t> Study to shew thyself approved unto God, a workman that </a:t>
            </a:r>
            <a:r>
              <a:rPr lang="en-US" sz="2800" dirty="0" err="1">
                <a:latin typeface="Candara" panose="020E0502030303020204" pitchFamily="34" charset="0"/>
              </a:rPr>
              <a:t>needeth</a:t>
            </a:r>
            <a:r>
              <a:rPr lang="en-US" sz="2800" dirty="0">
                <a:latin typeface="Candara" panose="020E0502030303020204" pitchFamily="34" charset="0"/>
              </a:rPr>
              <a:t> not to be ashamed, rightly dividing the word of truth.</a:t>
            </a:r>
          </a:p>
          <a:p>
            <a:pPr marL="0" indent="0">
              <a:lnSpc>
                <a:spcPct val="100000"/>
              </a:lnSpc>
              <a:buNone/>
            </a:pPr>
            <a:r>
              <a:rPr lang="en-US" sz="2800" dirty="0">
                <a:solidFill>
                  <a:schemeClr val="accent4"/>
                </a:solidFill>
                <a:latin typeface="Candara" panose="020E0502030303020204" pitchFamily="34" charset="0"/>
              </a:rPr>
              <a:t>16 </a:t>
            </a:r>
            <a:r>
              <a:rPr lang="en-US" sz="2800" dirty="0">
                <a:latin typeface="Candara" panose="020E0502030303020204" pitchFamily="34" charset="0"/>
              </a:rPr>
              <a:t>But shun profane and vain babblings: for they will increase unto more ungodliness.</a:t>
            </a:r>
          </a:p>
          <a:p>
            <a:pPr marL="0" indent="0">
              <a:lnSpc>
                <a:spcPct val="100000"/>
              </a:lnSpc>
              <a:buNone/>
            </a:pPr>
            <a:r>
              <a:rPr lang="en-US" sz="2800" dirty="0">
                <a:solidFill>
                  <a:schemeClr val="accent4"/>
                </a:solidFill>
                <a:latin typeface="Candara" panose="020E0502030303020204" pitchFamily="34" charset="0"/>
              </a:rPr>
              <a:t>17</a:t>
            </a:r>
            <a:r>
              <a:rPr lang="en-US" sz="2800" dirty="0">
                <a:latin typeface="Candara" panose="020E0502030303020204" pitchFamily="34" charset="0"/>
              </a:rPr>
              <a:t> And their word will eat as doth a canker: of whom is Hymenaeus and </a:t>
            </a:r>
            <a:r>
              <a:rPr lang="en-US" sz="2800" dirty="0" err="1">
                <a:latin typeface="Candara" panose="020E0502030303020204" pitchFamily="34" charset="0"/>
              </a:rPr>
              <a:t>Philetus</a:t>
            </a:r>
            <a:r>
              <a:rPr lang="en-US" sz="2800" dirty="0">
                <a:latin typeface="Candara" panose="020E0502030303020204" pitchFamily="34" charset="0"/>
              </a:rPr>
              <a:t>;</a:t>
            </a:r>
          </a:p>
        </p:txBody>
      </p:sp>
      <p:sp>
        <p:nvSpPr>
          <p:cNvPr id="5" name="Slide Number Placeholder 4">
            <a:extLst>
              <a:ext uri="{FF2B5EF4-FFF2-40B4-BE49-F238E27FC236}">
                <a16:creationId xmlns:a16="http://schemas.microsoft.com/office/drawing/2014/main" id="{EF609A95-EA84-405F-8C62-133572EF552D}"/>
              </a:ext>
            </a:extLst>
          </p:cNvPr>
          <p:cNvSpPr>
            <a:spLocks noGrp="1"/>
          </p:cNvSpPr>
          <p:nvPr>
            <p:ph type="sldNum" sz="quarter" idx="12"/>
          </p:nvPr>
        </p:nvSpPr>
        <p:spPr>
          <a:xfrm>
            <a:off x="8358759" y="6323253"/>
            <a:ext cx="633487" cy="273844"/>
          </a:xfrm>
        </p:spPr>
        <p:txBody>
          <a:bodyPr/>
          <a:lstStyle/>
          <a:p>
            <a:pPr lvl="0"/>
            <a:fld id="{E20EFF4B-E35B-4DE6-97A9-05E54E649A15}" type="slidenum">
              <a:rPr lang="en-US" noProof="0" smtClean="0"/>
              <a:pPr lvl="0"/>
              <a:t>2</a:t>
            </a:fld>
            <a:endParaRPr lang="en-US" noProof="0" dirty="0"/>
          </a:p>
        </p:txBody>
      </p:sp>
    </p:spTree>
    <p:extLst>
      <p:ext uri="{BB962C8B-B14F-4D97-AF65-F5344CB8AC3E}">
        <p14:creationId xmlns:p14="http://schemas.microsoft.com/office/powerpoint/2010/main" val="17394175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8A8A1B51-8B94-49DB-ADB0-C5A033F108D3}"/>
              </a:ext>
            </a:extLst>
          </p:cNvPr>
          <p:cNvSpPr>
            <a:spLocks noGrp="1"/>
          </p:cNvSpPr>
          <p:nvPr>
            <p:ph idx="1"/>
          </p:nvPr>
        </p:nvSpPr>
        <p:spPr>
          <a:xfrm>
            <a:off x="241540" y="1078303"/>
            <a:ext cx="8678173" cy="5072332"/>
          </a:xfrm>
        </p:spPr>
        <p:txBody>
          <a:bodyPr>
            <a:noAutofit/>
          </a:bodyPr>
          <a:lstStyle/>
          <a:p>
            <a:pPr marL="0" indent="0">
              <a:lnSpc>
                <a:spcPct val="100000"/>
              </a:lnSpc>
              <a:buNone/>
            </a:pPr>
            <a:r>
              <a:rPr lang="en-US" sz="2800" dirty="0">
                <a:solidFill>
                  <a:schemeClr val="accent4"/>
                </a:solidFill>
                <a:latin typeface="Candara" panose="020E0502030303020204" pitchFamily="34" charset="0"/>
              </a:rPr>
              <a:t>18</a:t>
            </a:r>
            <a:r>
              <a:rPr lang="en-US" sz="2800" dirty="0">
                <a:latin typeface="Candara" panose="020E0502030303020204" pitchFamily="34" charset="0"/>
              </a:rPr>
              <a:t> Who concerning the truth have erred, saying that the resurrection is past already; and overthrow the faith of some.</a:t>
            </a:r>
          </a:p>
          <a:p>
            <a:pPr marL="0" indent="0">
              <a:lnSpc>
                <a:spcPct val="100000"/>
              </a:lnSpc>
              <a:buNone/>
            </a:pPr>
            <a:r>
              <a:rPr lang="en-US" sz="2800" dirty="0">
                <a:solidFill>
                  <a:schemeClr val="accent4"/>
                </a:solidFill>
                <a:latin typeface="Candara" panose="020E0502030303020204" pitchFamily="34" charset="0"/>
              </a:rPr>
              <a:t>19</a:t>
            </a:r>
            <a:r>
              <a:rPr lang="en-US" sz="2800" dirty="0">
                <a:latin typeface="Candara" panose="020E0502030303020204" pitchFamily="34" charset="0"/>
              </a:rPr>
              <a:t> Nevertheless the foundation of God </a:t>
            </a:r>
            <a:r>
              <a:rPr lang="en-US" sz="2800" dirty="0" err="1">
                <a:latin typeface="Candara" panose="020E0502030303020204" pitchFamily="34" charset="0"/>
              </a:rPr>
              <a:t>standeth</a:t>
            </a:r>
            <a:r>
              <a:rPr lang="en-US" sz="2800" dirty="0">
                <a:latin typeface="Candara" panose="020E0502030303020204" pitchFamily="34" charset="0"/>
              </a:rPr>
              <a:t> sure, having this seal, The Lord </a:t>
            </a:r>
            <a:r>
              <a:rPr lang="en-US" sz="2800" dirty="0" err="1">
                <a:latin typeface="Candara" panose="020E0502030303020204" pitchFamily="34" charset="0"/>
              </a:rPr>
              <a:t>knoweth</a:t>
            </a:r>
            <a:r>
              <a:rPr lang="en-US" sz="2800" dirty="0">
                <a:latin typeface="Candara" panose="020E0502030303020204" pitchFamily="34" charset="0"/>
              </a:rPr>
              <a:t> them that are his. And, Let every one that </a:t>
            </a:r>
            <a:r>
              <a:rPr lang="en-US" sz="2800" dirty="0" err="1">
                <a:latin typeface="Candara" panose="020E0502030303020204" pitchFamily="34" charset="0"/>
              </a:rPr>
              <a:t>nameth</a:t>
            </a:r>
            <a:r>
              <a:rPr lang="en-US" sz="2800" dirty="0">
                <a:latin typeface="Candara" panose="020E0502030303020204" pitchFamily="34" charset="0"/>
              </a:rPr>
              <a:t> the name of Christ depart from iniquity.</a:t>
            </a:r>
          </a:p>
          <a:p>
            <a:pPr marL="0" indent="0">
              <a:lnSpc>
                <a:spcPct val="100000"/>
              </a:lnSpc>
              <a:buNone/>
            </a:pPr>
            <a:r>
              <a:rPr lang="en-US" sz="2800" dirty="0">
                <a:solidFill>
                  <a:schemeClr val="accent4"/>
                </a:solidFill>
                <a:latin typeface="Candara" panose="020E0502030303020204" pitchFamily="34" charset="0"/>
              </a:rPr>
              <a:t>20</a:t>
            </a:r>
            <a:r>
              <a:rPr lang="en-US" sz="2800" dirty="0">
                <a:latin typeface="Candara" panose="020E0502030303020204" pitchFamily="34" charset="0"/>
              </a:rPr>
              <a:t> But in a great house there are not only vessels of gold and of silver, but also of wood and of earth; and some to </a:t>
            </a:r>
            <a:r>
              <a:rPr lang="en-US" sz="2800" dirty="0" err="1">
                <a:latin typeface="Candara" panose="020E0502030303020204" pitchFamily="34" charset="0"/>
              </a:rPr>
              <a:t>honour</a:t>
            </a:r>
            <a:r>
              <a:rPr lang="en-US" sz="2800" dirty="0">
                <a:latin typeface="Candara" panose="020E0502030303020204" pitchFamily="34" charset="0"/>
              </a:rPr>
              <a:t>, and some to </a:t>
            </a:r>
            <a:r>
              <a:rPr lang="en-US" sz="2800" dirty="0" err="1">
                <a:latin typeface="Candara" panose="020E0502030303020204" pitchFamily="34" charset="0"/>
              </a:rPr>
              <a:t>dishonour</a:t>
            </a:r>
            <a:r>
              <a:rPr lang="en-US" sz="2800" dirty="0">
                <a:latin typeface="Candara" panose="020E0502030303020204" pitchFamily="34" charset="0"/>
              </a:rPr>
              <a:t>.</a:t>
            </a:r>
          </a:p>
        </p:txBody>
      </p:sp>
      <p:sp>
        <p:nvSpPr>
          <p:cNvPr id="5" name="Slide Number Placeholder 4">
            <a:extLst>
              <a:ext uri="{FF2B5EF4-FFF2-40B4-BE49-F238E27FC236}">
                <a16:creationId xmlns:a16="http://schemas.microsoft.com/office/drawing/2014/main" id="{EF609A95-EA84-405F-8C62-133572EF552D}"/>
              </a:ext>
            </a:extLst>
          </p:cNvPr>
          <p:cNvSpPr>
            <a:spLocks noGrp="1"/>
          </p:cNvSpPr>
          <p:nvPr>
            <p:ph type="sldNum" sz="quarter" idx="12"/>
          </p:nvPr>
        </p:nvSpPr>
        <p:spPr>
          <a:xfrm>
            <a:off x="8358759" y="6323253"/>
            <a:ext cx="633487" cy="273844"/>
          </a:xfrm>
        </p:spPr>
        <p:txBody>
          <a:bodyPr/>
          <a:lstStyle/>
          <a:p>
            <a:pPr lvl="0"/>
            <a:fld id="{E20EFF4B-E35B-4DE6-97A9-05E54E649A15}" type="slidenum">
              <a:rPr lang="en-US" noProof="0" smtClean="0"/>
              <a:pPr lvl="0"/>
              <a:t>3</a:t>
            </a:fld>
            <a:endParaRPr lang="en-US" noProof="0" dirty="0"/>
          </a:p>
        </p:txBody>
      </p:sp>
      <p:sp>
        <p:nvSpPr>
          <p:cNvPr id="4" name="Title 5">
            <a:extLst>
              <a:ext uri="{FF2B5EF4-FFF2-40B4-BE49-F238E27FC236}">
                <a16:creationId xmlns:a16="http://schemas.microsoft.com/office/drawing/2014/main" id="{108610DA-853F-ADC3-C335-D1E8078D319C}"/>
              </a:ext>
            </a:extLst>
          </p:cNvPr>
          <p:cNvSpPr>
            <a:spLocks noGrp="1"/>
          </p:cNvSpPr>
          <p:nvPr>
            <p:ph type="title"/>
          </p:nvPr>
        </p:nvSpPr>
        <p:spPr>
          <a:xfrm>
            <a:off x="396158" y="187312"/>
            <a:ext cx="6522227" cy="505054"/>
          </a:xfrm>
        </p:spPr>
        <p:txBody>
          <a:bodyPr>
            <a:noAutofit/>
          </a:bodyPr>
          <a:lstStyle/>
          <a:p>
            <a:r>
              <a:rPr lang="en-US" sz="4400" dirty="0">
                <a:latin typeface="Candara" panose="020E0502030303020204" pitchFamily="34" charset="0"/>
              </a:rPr>
              <a:t>2 Timothy 2:14-21 </a:t>
            </a:r>
            <a:r>
              <a:rPr lang="en-US" sz="4400" b="0" dirty="0">
                <a:latin typeface="Candara" panose="020E0502030303020204" pitchFamily="34" charset="0"/>
              </a:rPr>
              <a:t>(18-20)</a:t>
            </a:r>
          </a:p>
        </p:txBody>
      </p:sp>
    </p:spTree>
    <p:extLst>
      <p:ext uri="{BB962C8B-B14F-4D97-AF65-F5344CB8AC3E}">
        <p14:creationId xmlns:p14="http://schemas.microsoft.com/office/powerpoint/2010/main" val="36770097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8A8A1B51-8B94-49DB-ADB0-C5A033F108D3}"/>
              </a:ext>
            </a:extLst>
          </p:cNvPr>
          <p:cNvSpPr>
            <a:spLocks noGrp="1"/>
          </p:cNvSpPr>
          <p:nvPr>
            <p:ph idx="1"/>
          </p:nvPr>
        </p:nvSpPr>
        <p:spPr>
          <a:xfrm>
            <a:off x="241540" y="1078303"/>
            <a:ext cx="8678173" cy="5072332"/>
          </a:xfrm>
        </p:spPr>
        <p:txBody>
          <a:bodyPr>
            <a:noAutofit/>
          </a:bodyPr>
          <a:lstStyle/>
          <a:p>
            <a:pPr marL="0" indent="0">
              <a:lnSpc>
                <a:spcPct val="100000"/>
              </a:lnSpc>
              <a:buNone/>
            </a:pPr>
            <a:r>
              <a:rPr lang="en-US" sz="2800" dirty="0">
                <a:solidFill>
                  <a:schemeClr val="accent4"/>
                </a:solidFill>
                <a:latin typeface="Candara" panose="020E0502030303020204" pitchFamily="34" charset="0"/>
              </a:rPr>
              <a:t>21</a:t>
            </a:r>
            <a:r>
              <a:rPr lang="en-US" sz="2800" dirty="0">
                <a:latin typeface="Candara" panose="020E0502030303020204" pitchFamily="34" charset="0"/>
              </a:rPr>
              <a:t> If a man therefore purge himself from these, he shall be a vessel unto </a:t>
            </a:r>
            <a:r>
              <a:rPr lang="en-US" sz="2800" dirty="0" err="1">
                <a:latin typeface="Candara" panose="020E0502030303020204" pitchFamily="34" charset="0"/>
              </a:rPr>
              <a:t>honour</a:t>
            </a:r>
            <a:r>
              <a:rPr lang="en-US" sz="2800" dirty="0">
                <a:latin typeface="Candara" panose="020E0502030303020204" pitchFamily="34" charset="0"/>
              </a:rPr>
              <a:t>, sanctified, and meet for the master’s use, and prepared unto every good work.</a:t>
            </a:r>
          </a:p>
        </p:txBody>
      </p:sp>
      <p:sp>
        <p:nvSpPr>
          <p:cNvPr id="5" name="Slide Number Placeholder 4">
            <a:extLst>
              <a:ext uri="{FF2B5EF4-FFF2-40B4-BE49-F238E27FC236}">
                <a16:creationId xmlns:a16="http://schemas.microsoft.com/office/drawing/2014/main" id="{EF609A95-EA84-405F-8C62-133572EF552D}"/>
              </a:ext>
            </a:extLst>
          </p:cNvPr>
          <p:cNvSpPr>
            <a:spLocks noGrp="1"/>
          </p:cNvSpPr>
          <p:nvPr>
            <p:ph type="sldNum" sz="quarter" idx="12"/>
          </p:nvPr>
        </p:nvSpPr>
        <p:spPr>
          <a:xfrm>
            <a:off x="8358759" y="6323253"/>
            <a:ext cx="633487" cy="273844"/>
          </a:xfrm>
        </p:spPr>
        <p:txBody>
          <a:bodyPr/>
          <a:lstStyle/>
          <a:p>
            <a:pPr lvl="0"/>
            <a:fld id="{E20EFF4B-E35B-4DE6-97A9-05E54E649A15}" type="slidenum">
              <a:rPr lang="en-US" noProof="0" smtClean="0"/>
              <a:pPr lvl="0"/>
              <a:t>4</a:t>
            </a:fld>
            <a:endParaRPr lang="en-US" noProof="0" dirty="0"/>
          </a:p>
        </p:txBody>
      </p:sp>
      <p:sp>
        <p:nvSpPr>
          <p:cNvPr id="4" name="Title 5">
            <a:extLst>
              <a:ext uri="{FF2B5EF4-FFF2-40B4-BE49-F238E27FC236}">
                <a16:creationId xmlns:a16="http://schemas.microsoft.com/office/drawing/2014/main" id="{C79C67F9-B0F3-CDE3-9AD9-1BFBE33436B7}"/>
              </a:ext>
            </a:extLst>
          </p:cNvPr>
          <p:cNvSpPr>
            <a:spLocks noGrp="1"/>
          </p:cNvSpPr>
          <p:nvPr>
            <p:ph type="title"/>
          </p:nvPr>
        </p:nvSpPr>
        <p:spPr>
          <a:xfrm>
            <a:off x="396158" y="187312"/>
            <a:ext cx="6522227" cy="505054"/>
          </a:xfrm>
        </p:spPr>
        <p:txBody>
          <a:bodyPr>
            <a:noAutofit/>
          </a:bodyPr>
          <a:lstStyle/>
          <a:p>
            <a:r>
              <a:rPr lang="en-US" sz="4400" dirty="0">
                <a:latin typeface="Candara" panose="020E0502030303020204" pitchFamily="34" charset="0"/>
              </a:rPr>
              <a:t>2 Timothy 2:14-21 </a:t>
            </a:r>
            <a:r>
              <a:rPr lang="en-US" sz="4400" b="0" dirty="0">
                <a:latin typeface="Candara" panose="020E0502030303020204" pitchFamily="34" charset="0"/>
              </a:rPr>
              <a:t>(21)</a:t>
            </a:r>
          </a:p>
        </p:txBody>
      </p:sp>
    </p:spTree>
    <p:extLst>
      <p:ext uri="{BB962C8B-B14F-4D97-AF65-F5344CB8AC3E}">
        <p14:creationId xmlns:p14="http://schemas.microsoft.com/office/powerpoint/2010/main" val="30421598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FD81824-AC5A-261A-1B12-C09A57625006}"/>
              </a:ext>
            </a:extLst>
          </p:cNvPr>
          <p:cNvSpPr>
            <a:spLocks noGrp="1"/>
          </p:cNvSpPr>
          <p:nvPr>
            <p:ph type="title"/>
          </p:nvPr>
        </p:nvSpPr>
        <p:spPr>
          <a:xfrm>
            <a:off x="2471447" y="339226"/>
            <a:ext cx="6463232" cy="1922068"/>
          </a:xfrm>
        </p:spPr>
        <p:txBody>
          <a:bodyPr>
            <a:noAutofit/>
          </a:bodyPr>
          <a:lstStyle/>
          <a:p>
            <a:r>
              <a:rPr lang="en-US" sz="4400" dirty="0">
                <a:latin typeface="Candara" panose="020E0502030303020204" pitchFamily="34" charset="0"/>
              </a:rPr>
              <a:t>Paul Tells Timothy of  Disappointments With Brethren He Dealt With</a:t>
            </a:r>
          </a:p>
        </p:txBody>
      </p:sp>
      <p:sp>
        <p:nvSpPr>
          <p:cNvPr id="7" name="Slide Number Placeholder 6">
            <a:extLst>
              <a:ext uri="{FF2B5EF4-FFF2-40B4-BE49-F238E27FC236}">
                <a16:creationId xmlns:a16="http://schemas.microsoft.com/office/drawing/2014/main" id="{BB763C2B-907F-5453-9098-8FA6177D9BAB}"/>
              </a:ext>
            </a:extLst>
          </p:cNvPr>
          <p:cNvSpPr>
            <a:spLocks noGrp="1"/>
          </p:cNvSpPr>
          <p:nvPr>
            <p:ph type="sldNum" sz="quarter" idx="12"/>
          </p:nvPr>
        </p:nvSpPr>
        <p:spPr/>
        <p:txBody>
          <a:bodyPr/>
          <a:lstStyle/>
          <a:p>
            <a:pPr defTabSz="685800">
              <a:defRPr/>
            </a:pPr>
            <a:fld id="{E20EFF4B-E35B-4DE6-97A9-05E54E649A15}" type="slidenum">
              <a:rPr lang="en-US" smtClean="0">
                <a:solidFill>
                  <a:srgbClr val="232323">
                    <a:lumMod val="90000"/>
                    <a:lumOff val="10000"/>
                  </a:srgbClr>
                </a:solidFill>
              </a:rPr>
              <a:pPr defTabSz="685800">
                <a:defRPr/>
              </a:pPr>
              <a:t>5</a:t>
            </a:fld>
            <a:endParaRPr lang="en-US" dirty="0">
              <a:solidFill>
                <a:srgbClr val="232323">
                  <a:lumMod val="90000"/>
                  <a:lumOff val="10000"/>
                </a:srgbClr>
              </a:solidFill>
            </a:endParaRPr>
          </a:p>
        </p:txBody>
      </p:sp>
      <p:pic>
        <p:nvPicPr>
          <p:cNvPr id="8" name="Picture Placeholder 23" descr="Drawing board with plans">
            <a:extLst>
              <a:ext uri="{FF2B5EF4-FFF2-40B4-BE49-F238E27FC236}">
                <a16:creationId xmlns:a16="http://schemas.microsoft.com/office/drawing/2014/main" id="{21688A47-E456-4228-30EC-8681BC461719}"/>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val="0"/>
              </a:ext>
            </a:extLst>
          </a:blip>
          <a:srcRect l="12557" r="12557"/>
          <a:stretch/>
        </p:blipFill>
        <p:spPr>
          <a:xfrm>
            <a:off x="-1" y="1"/>
            <a:ext cx="2471447" cy="2261293"/>
          </a:xfrm>
        </p:spPr>
      </p:pic>
      <p:sp>
        <p:nvSpPr>
          <p:cNvPr id="9" name="TextBox 8">
            <a:extLst>
              <a:ext uri="{FF2B5EF4-FFF2-40B4-BE49-F238E27FC236}">
                <a16:creationId xmlns:a16="http://schemas.microsoft.com/office/drawing/2014/main" id="{325456F3-5C6D-FCD6-DEF6-416D3A055455}"/>
              </a:ext>
            </a:extLst>
          </p:cNvPr>
          <p:cNvSpPr txBox="1"/>
          <p:nvPr/>
        </p:nvSpPr>
        <p:spPr>
          <a:xfrm>
            <a:off x="385590" y="2520255"/>
            <a:ext cx="8278852" cy="3046988"/>
          </a:xfrm>
          <a:prstGeom prst="rect">
            <a:avLst/>
          </a:prstGeom>
          <a:noFill/>
        </p:spPr>
        <p:txBody>
          <a:bodyPr wrap="square" rtlCol="0">
            <a:spAutoFit/>
          </a:bodyPr>
          <a:lstStyle/>
          <a:p>
            <a:pPr marL="285750" indent="-285750" algn="l">
              <a:buFont typeface="Wingdings" panose="05000000000000000000" pitchFamily="2" charset="2"/>
              <a:buChar char="§"/>
            </a:pPr>
            <a:r>
              <a:rPr lang="en-US" sz="3600" b="1" i="0" u="none" strike="noStrike" baseline="0" dirty="0">
                <a:latin typeface="Candara" panose="020E0502030303020204" pitchFamily="34" charset="0"/>
              </a:rPr>
              <a:t>Hymenaeus and </a:t>
            </a:r>
            <a:r>
              <a:rPr lang="en-US" sz="3600" b="1" i="0" u="none" strike="noStrike" baseline="0" dirty="0" err="1">
                <a:latin typeface="Candara" panose="020E0502030303020204" pitchFamily="34" charset="0"/>
              </a:rPr>
              <a:t>Philetus</a:t>
            </a:r>
            <a:r>
              <a:rPr lang="en-US" sz="3600" b="1" i="0" u="none" strike="noStrike" baseline="0" dirty="0">
                <a:latin typeface="Candara" panose="020E0502030303020204" pitchFamily="34" charset="0"/>
              </a:rPr>
              <a:t> </a:t>
            </a:r>
            <a:r>
              <a:rPr lang="en-US" sz="3600" b="0" i="0" u="none" strike="noStrike" baseline="0" dirty="0">
                <a:latin typeface="Candara" panose="020E0502030303020204" pitchFamily="34" charset="0"/>
              </a:rPr>
              <a:t>– vs. 17-18</a:t>
            </a:r>
          </a:p>
          <a:p>
            <a:pPr marL="285750" indent="-285750" algn="l">
              <a:spcBef>
                <a:spcPts val="1200"/>
              </a:spcBef>
              <a:buFont typeface="Wingdings" panose="05000000000000000000" pitchFamily="2" charset="2"/>
              <a:buChar char="§"/>
            </a:pPr>
            <a:r>
              <a:rPr lang="en-US" sz="3600" b="1" i="0" u="none" strike="noStrike" baseline="0" dirty="0">
                <a:latin typeface="Candara" panose="020E0502030303020204" pitchFamily="34" charset="0"/>
              </a:rPr>
              <a:t>Demas</a:t>
            </a:r>
            <a:r>
              <a:rPr lang="en-US" sz="3600" b="0" i="0" u="none" strike="noStrike" baseline="0" dirty="0">
                <a:latin typeface="Candara" panose="020E0502030303020204" pitchFamily="34" charset="0"/>
              </a:rPr>
              <a:t> – 2 Timothy 4:10</a:t>
            </a:r>
          </a:p>
          <a:p>
            <a:pPr marL="285750" indent="-285750" algn="l">
              <a:spcBef>
                <a:spcPts val="1200"/>
              </a:spcBef>
              <a:buFont typeface="Wingdings" panose="05000000000000000000" pitchFamily="2" charset="2"/>
              <a:buChar char="§"/>
            </a:pPr>
            <a:r>
              <a:rPr lang="en-US" sz="3600" b="1" i="0" u="none" strike="noStrike" baseline="0" dirty="0">
                <a:latin typeface="Candara" panose="020E0502030303020204" pitchFamily="34" charset="0"/>
              </a:rPr>
              <a:t>Alexander and others</a:t>
            </a:r>
          </a:p>
          <a:p>
            <a:pPr marL="548640" lvl="1" indent="-274320">
              <a:buFont typeface="Wingdings" panose="05000000000000000000" pitchFamily="2" charset="2"/>
              <a:buChar char="§"/>
            </a:pPr>
            <a:r>
              <a:rPr lang="en-US" sz="3200" dirty="0">
                <a:latin typeface="Candara" panose="020E0502030303020204" pitchFamily="34" charset="0"/>
              </a:rPr>
              <a:t>2 Timothy </a:t>
            </a:r>
            <a:r>
              <a:rPr lang="en-US" sz="3200" b="0" i="0" u="none" strike="noStrike" baseline="0" dirty="0">
                <a:latin typeface="Candara" panose="020E0502030303020204" pitchFamily="34" charset="0"/>
              </a:rPr>
              <a:t>4:14-16; cf. 1 Timothy 1:20</a:t>
            </a:r>
          </a:p>
          <a:p>
            <a:pPr marL="548640" lvl="1" indent="-274320">
              <a:buFont typeface="Wingdings" panose="05000000000000000000" pitchFamily="2" charset="2"/>
              <a:buChar char="§"/>
            </a:pPr>
            <a:r>
              <a:rPr lang="en-US" sz="3200" dirty="0">
                <a:latin typeface="Candara" panose="020E0502030303020204" pitchFamily="34" charset="0"/>
              </a:rPr>
              <a:t>2 Timothy 4:3-4</a:t>
            </a:r>
          </a:p>
        </p:txBody>
      </p:sp>
    </p:spTree>
    <p:extLst>
      <p:ext uri="{BB962C8B-B14F-4D97-AF65-F5344CB8AC3E}">
        <p14:creationId xmlns:p14="http://schemas.microsoft.com/office/powerpoint/2010/main" val="15535039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1000"/>
                                        <p:tgtEl>
                                          <p:spTgt spid="9">
                                            <p:txEl>
                                              <p:pRg st="0" end="0"/>
                                            </p:txEl>
                                          </p:spTgt>
                                        </p:tgtEl>
                                      </p:cBhvr>
                                    </p:animEffect>
                                    <p:anim calcmode="lin" valueType="num">
                                      <p:cBhvr>
                                        <p:cTn id="1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1000"/>
                                        <p:tgtEl>
                                          <p:spTgt spid="9">
                                            <p:txEl>
                                              <p:pRg st="1" end="1"/>
                                            </p:txEl>
                                          </p:spTgt>
                                        </p:tgtEl>
                                      </p:cBhvr>
                                    </p:animEffect>
                                    <p:anim calcmode="lin" valueType="num">
                                      <p:cBhvr>
                                        <p:cTn id="22"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9">
                                            <p:txEl>
                                              <p:pRg st="2" end="2"/>
                                            </p:txEl>
                                          </p:spTgt>
                                        </p:tgtEl>
                                        <p:attrNameLst>
                                          <p:attrName>style.visibility</p:attrName>
                                        </p:attrNameLst>
                                      </p:cBhvr>
                                      <p:to>
                                        <p:strVal val="visible"/>
                                      </p:to>
                                    </p:set>
                                    <p:animEffect transition="in" filter="fade">
                                      <p:cBhvr>
                                        <p:cTn id="28" dur="1000"/>
                                        <p:tgtEl>
                                          <p:spTgt spid="9">
                                            <p:txEl>
                                              <p:pRg st="2" end="2"/>
                                            </p:txEl>
                                          </p:spTgt>
                                        </p:tgtEl>
                                      </p:cBhvr>
                                    </p:animEffect>
                                    <p:anim calcmode="lin" valueType="num">
                                      <p:cBhvr>
                                        <p:cTn id="29"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2" end="2"/>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9">
                                            <p:txEl>
                                              <p:pRg st="3" end="3"/>
                                            </p:txEl>
                                          </p:spTgt>
                                        </p:tgtEl>
                                        <p:attrNameLst>
                                          <p:attrName>style.visibility</p:attrName>
                                        </p:attrNameLst>
                                      </p:cBhvr>
                                      <p:to>
                                        <p:strVal val="visible"/>
                                      </p:to>
                                    </p:set>
                                    <p:animEffect transition="in" filter="fade">
                                      <p:cBhvr>
                                        <p:cTn id="33" dur="1000"/>
                                        <p:tgtEl>
                                          <p:spTgt spid="9">
                                            <p:txEl>
                                              <p:pRg st="3" end="3"/>
                                            </p:txEl>
                                          </p:spTgt>
                                        </p:tgtEl>
                                      </p:cBhvr>
                                    </p:animEffect>
                                    <p:anim calcmode="lin" valueType="num">
                                      <p:cBhvr>
                                        <p:cTn id="34"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9">
                                            <p:txEl>
                                              <p:pRg st="3" end="3"/>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9">
                                            <p:txEl>
                                              <p:pRg st="4" end="4"/>
                                            </p:txEl>
                                          </p:spTgt>
                                        </p:tgtEl>
                                        <p:attrNameLst>
                                          <p:attrName>style.visibility</p:attrName>
                                        </p:attrNameLst>
                                      </p:cBhvr>
                                      <p:to>
                                        <p:strVal val="visible"/>
                                      </p:to>
                                    </p:set>
                                    <p:animEffect transition="in" filter="fade">
                                      <p:cBhvr>
                                        <p:cTn id="38" dur="1000"/>
                                        <p:tgtEl>
                                          <p:spTgt spid="9">
                                            <p:txEl>
                                              <p:pRg st="4" end="4"/>
                                            </p:txEl>
                                          </p:spTgt>
                                        </p:tgtEl>
                                      </p:cBhvr>
                                    </p:animEffect>
                                    <p:anim calcmode="lin" valueType="num">
                                      <p:cBhvr>
                                        <p:cTn id="39"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itle 64">
            <a:extLst>
              <a:ext uri="{FF2B5EF4-FFF2-40B4-BE49-F238E27FC236}">
                <a16:creationId xmlns:a16="http://schemas.microsoft.com/office/drawing/2014/main" id="{A02D195B-D3D3-425B-A077-63F32D782516}"/>
              </a:ext>
            </a:extLst>
          </p:cNvPr>
          <p:cNvSpPr>
            <a:spLocks noGrp="1"/>
          </p:cNvSpPr>
          <p:nvPr>
            <p:ph type="title"/>
          </p:nvPr>
        </p:nvSpPr>
        <p:spPr>
          <a:xfrm>
            <a:off x="65711" y="48465"/>
            <a:ext cx="5833368" cy="739728"/>
          </a:xfrm>
        </p:spPr>
        <p:txBody>
          <a:bodyPr>
            <a:noAutofit/>
          </a:bodyPr>
          <a:lstStyle/>
          <a:p>
            <a:r>
              <a:rPr lang="en-US" sz="4400" dirty="0">
                <a:latin typeface="Candara" panose="020E0502030303020204" pitchFamily="34" charset="0"/>
              </a:rPr>
              <a:t>Introduction</a:t>
            </a:r>
          </a:p>
        </p:txBody>
      </p:sp>
      <p:pic>
        <p:nvPicPr>
          <p:cNvPr id="26" name="Picture Placeholder 25" descr="A building under construction">
            <a:extLst>
              <a:ext uri="{FF2B5EF4-FFF2-40B4-BE49-F238E27FC236}">
                <a16:creationId xmlns:a16="http://schemas.microsoft.com/office/drawing/2014/main" id="{2F81D125-F17E-48A1-A821-5FC214F1BFF3}"/>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val="0"/>
              </a:ext>
            </a:extLst>
          </a:blip>
          <a:srcRect/>
          <a:stretch/>
        </p:blipFill>
        <p:spPr>
          <a:xfrm>
            <a:off x="65711" y="857250"/>
            <a:ext cx="2248281" cy="2537222"/>
          </a:xfrm>
        </p:spPr>
      </p:pic>
      <p:sp>
        <p:nvSpPr>
          <p:cNvPr id="13" name="Content Placeholder 12">
            <a:extLst>
              <a:ext uri="{FF2B5EF4-FFF2-40B4-BE49-F238E27FC236}">
                <a16:creationId xmlns:a16="http://schemas.microsoft.com/office/drawing/2014/main" id="{6EA2EEAC-45AF-4B25-A661-594C6F81AED2}"/>
              </a:ext>
            </a:extLst>
          </p:cNvPr>
          <p:cNvSpPr>
            <a:spLocks noGrp="1"/>
          </p:cNvSpPr>
          <p:nvPr>
            <p:ph idx="1"/>
          </p:nvPr>
        </p:nvSpPr>
        <p:spPr>
          <a:xfrm>
            <a:off x="4804913" y="1120498"/>
            <a:ext cx="4273376" cy="5505938"/>
          </a:xfrm>
        </p:spPr>
        <p:txBody>
          <a:bodyPr>
            <a:normAutofit fontScale="85000" lnSpcReduction="10000"/>
          </a:bodyPr>
          <a:lstStyle/>
          <a:p>
            <a:pPr marL="0" indent="0">
              <a:lnSpc>
                <a:spcPct val="100000"/>
              </a:lnSpc>
              <a:spcBef>
                <a:spcPts val="600"/>
              </a:spcBef>
              <a:buNone/>
            </a:pPr>
            <a:r>
              <a:rPr lang="en-US" sz="3500" dirty="0">
                <a:latin typeface="Candara" panose="020E0502030303020204" pitchFamily="34" charset="0"/>
              </a:rPr>
              <a:t>Paul prepares Timothy for disappoints that  arise when brethren fail, and he assures him that come what may…</a:t>
            </a:r>
          </a:p>
          <a:p>
            <a:pPr>
              <a:lnSpc>
                <a:spcPct val="100000"/>
              </a:lnSpc>
              <a:spcBef>
                <a:spcPts val="1200"/>
              </a:spcBef>
              <a:buFont typeface="Wingdings" panose="05000000000000000000" pitchFamily="2" charset="2"/>
              <a:buChar char="§"/>
            </a:pPr>
            <a:r>
              <a:rPr lang="en-US" sz="3300" b="0" dirty="0">
                <a:latin typeface="Candara" panose="020E0502030303020204" pitchFamily="34" charset="0"/>
              </a:rPr>
              <a:t>The foundation of God still stands (19)</a:t>
            </a:r>
          </a:p>
          <a:p>
            <a:pPr>
              <a:lnSpc>
                <a:spcPct val="100000"/>
              </a:lnSpc>
              <a:spcBef>
                <a:spcPts val="1200"/>
              </a:spcBef>
              <a:buFont typeface="Wingdings" panose="05000000000000000000" pitchFamily="2" charset="2"/>
              <a:buChar char="§"/>
            </a:pPr>
            <a:r>
              <a:rPr lang="en-US" sz="3300" b="0" dirty="0">
                <a:latin typeface="Candara" panose="020E0502030303020204" pitchFamily="34" charset="0"/>
              </a:rPr>
              <a:t>God’s house is still great (20)</a:t>
            </a:r>
          </a:p>
          <a:p>
            <a:pPr>
              <a:lnSpc>
                <a:spcPct val="100000"/>
              </a:lnSpc>
              <a:spcBef>
                <a:spcPts val="1200"/>
              </a:spcBef>
              <a:buFont typeface="Wingdings" panose="05000000000000000000" pitchFamily="2" charset="2"/>
              <a:buChar char="§"/>
            </a:pPr>
            <a:r>
              <a:rPr lang="en-US" sz="3300" b="0" dirty="0">
                <a:latin typeface="Candara" panose="020E0502030303020204" pitchFamily="34" charset="0"/>
              </a:rPr>
              <a:t>Salvation is individual still (21)</a:t>
            </a:r>
          </a:p>
          <a:p>
            <a:pPr marL="0" indent="0">
              <a:buNone/>
            </a:pPr>
            <a:endParaRPr lang="en-US" dirty="0"/>
          </a:p>
        </p:txBody>
      </p:sp>
      <p:sp>
        <p:nvSpPr>
          <p:cNvPr id="33" name="Slide Number Placeholder 32">
            <a:extLst>
              <a:ext uri="{FF2B5EF4-FFF2-40B4-BE49-F238E27FC236}">
                <a16:creationId xmlns:a16="http://schemas.microsoft.com/office/drawing/2014/main" id="{CA7AD1D2-7F7A-4686-920A-D4C718751964}"/>
              </a:ext>
            </a:extLst>
          </p:cNvPr>
          <p:cNvSpPr>
            <a:spLocks noGrp="1"/>
          </p:cNvSpPr>
          <p:nvPr>
            <p:ph type="sldNum" sz="quarter" idx="12"/>
          </p:nvPr>
        </p:nvSpPr>
        <p:spPr>
          <a:xfrm>
            <a:off x="8247623" y="6193856"/>
            <a:ext cx="633487" cy="273844"/>
          </a:xfrm>
        </p:spPr>
        <p:txBody>
          <a:bodyPr/>
          <a:lstStyle/>
          <a:p>
            <a:pPr lvl="0"/>
            <a:fld id="{E20EFF4B-E35B-4DE6-97A9-05E54E649A15}" type="slidenum">
              <a:rPr lang="en-US" noProof="0" smtClean="0"/>
              <a:pPr lvl="0"/>
              <a:t>6</a:t>
            </a:fld>
            <a:endParaRPr lang="en-US" noProof="0" dirty="0"/>
          </a:p>
        </p:txBody>
      </p:sp>
      <p:pic>
        <p:nvPicPr>
          <p:cNvPr id="6" name="Picture Placeholder 6" descr="A picture containing roof">
            <a:extLst>
              <a:ext uri="{FF2B5EF4-FFF2-40B4-BE49-F238E27FC236}">
                <a16:creationId xmlns:a16="http://schemas.microsoft.com/office/drawing/2014/main" id="{98E4D156-5B95-A08E-5DD5-CE91A217CD41}"/>
              </a:ext>
            </a:extLst>
          </p:cNvPr>
          <p:cNvPicPr>
            <a:picLocks noChangeAspect="1"/>
          </p:cNvPicPr>
          <p:nvPr/>
        </p:nvPicPr>
        <p:blipFill rotWithShape="1">
          <a:blip r:embed="rId4" cstate="screen">
            <a:extLst>
              <a:ext uri="{28A0092B-C50C-407E-A947-70E740481C1C}">
                <a14:useLocalDpi xmlns:a14="http://schemas.microsoft.com/office/drawing/2010/main" val="0"/>
              </a:ext>
            </a:extLst>
          </a:blip>
          <a:srcRect/>
          <a:stretch/>
        </p:blipFill>
        <p:spPr>
          <a:xfrm>
            <a:off x="0" y="3463528"/>
            <a:ext cx="4568191" cy="3394472"/>
          </a:xfrm>
          <a:prstGeom prst="rect">
            <a:avLst/>
          </a:prstGeom>
        </p:spPr>
      </p:pic>
      <p:sp>
        <p:nvSpPr>
          <p:cNvPr id="2" name="TextBox 1">
            <a:extLst>
              <a:ext uri="{FF2B5EF4-FFF2-40B4-BE49-F238E27FC236}">
                <a16:creationId xmlns:a16="http://schemas.microsoft.com/office/drawing/2014/main" id="{D14B6165-8462-8F78-A47F-A9997879D1FB}"/>
              </a:ext>
            </a:extLst>
          </p:cNvPr>
          <p:cNvSpPr txBox="1"/>
          <p:nvPr/>
        </p:nvSpPr>
        <p:spPr>
          <a:xfrm>
            <a:off x="6356730" y="187496"/>
            <a:ext cx="2440547" cy="461665"/>
          </a:xfrm>
          <a:prstGeom prst="rect">
            <a:avLst/>
          </a:prstGeom>
          <a:solidFill>
            <a:schemeClr val="accent5">
              <a:lumMod val="40000"/>
              <a:lumOff val="60000"/>
            </a:schemeClr>
          </a:solidFill>
          <a:ln>
            <a:noFill/>
          </a:ln>
        </p:spPr>
        <p:txBody>
          <a:bodyPr wrap="square" rtlCol="0">
            <a:spAutoFit/>
          </a:bodyPr>
          <a:lstStyle/>
          <a:p>
            <a:pPr algn="ctr"/>
            <a:r>
              <a:rPr lang="en-US" sz="2400" dirty="0">
                <a:latin typeface="Candara" panose="020E0502030303020204" pitchFamily="34" charset="0"/>
              </a:rPr>
              <a:t>2 Timothy 2:14-21</a:t>
            </a:r>
          </a:p>
        </p:txBody>
      </p:sp>
      <p:pic>
        <p:nvPicPr>
          <p:cNvPr id="8" name="Picture 7" descr="A bunch of keys on a key ring&#10;&#10;Description automatically generated">
            <a:extLst>
              <a:ext uri="{FF2B5EF4-FFF2-40B4-BE49-F238E27FC236}">
                <a16:creationId xmlns:a16="http://schemas.microsoft.com/office/drawing/2014/main" id="{BFE4CD2C-803A-477D-198A-522FEA0BD1FA}"/>
              </a:ext>
            </a:extLst>
          </p:cNvPr>
          <p:cNvPicPr>
            <a:picLocks noChangeAspect="1"/>
          </p:cNvPicPr>
          <p:nvPr/>
        </p:nvPicPr>
        <p:blipFill>
          <a:blip r:embed="rId5">
            <a:extLst>
              <a:ext uri="{837473B0-CC2E-450A-ABE3-18F120FF3D39}">
                <a1611:picAttrSrcUrl xmlns:a1611="http://schemas.microsoft.com/office/drawing/2016/11/main" r:id="rId6"/>
              </a:ext>
            </a:extLst>
          </a:blip>
          <a:stretch>
            <a:fillRect/>
          </a:stretch>
        </p:blipFill>
        <p:spPr>
          <a:xfrm>
            <a:off x="2380891" y="857249"/>
            <a:ext cx="2180322" cy="2537222"/>
          </a:xfrm>
          <a:prstGeom prst="rect">
            <a:avLst/>
          </a:prstGeom>
        </p:spPr>
      </p:pic>
      <p:sp>
        <p:nvSpPr>
          <p:cNvPr id="9" name="TextBox 8">
            <a:extLst>
              <a:ext uri="{FF2B5EF4-FFF2-40B4-BE49-F238E27FC236}">
                <a16:creationId xmlns:a16="http://schemas.microsoft.com/office/drawing/2014/main" id="{97B8965F-32B6-E549-4788-13231C759995}"/>
              </a:ext>
            </a:extLst>
          </p:cNvPr>
          <p:cNvSpPr txBox="1"/>
          <p:nvPr/>
        </p:nvSpPr>
        <p:spPr>
          <a:xfrm>
            <a:off x="3666226" y="6946268"/>
            <a:ext cx="1811548" cy="507831"/>
          </a:xfrm>
          <a:prstGeom prst="rect">
            <a:avLst/>
          </a:prstGeom>
          <a:noFill/>
        </p:spPr>
        <p:txBody>
          <a:bodyPr wrap="square" rtlCol="0">
            <a:spAutoFit/>
          </a:bodyPr>
          <a:lstStyle/>
          <a:p>
            <a:r>
              <a:rPr lang="en-US" sz="900">
                <a:hlinkClick r:id="rId6" tooltip="https://www.flickr.com/photos/60614544@N02/6878462778/"/>
              </a:rPr>
              <a:t>This Photo</a:t>
            </a:r>
            <a:r>
              <a:rPr lang="en-US" sz="900"/>
              <a:t> by Unknown Author is licensed under </a:t>
            </a:r>
            <a:r>
              <a:rPr lang="en-US" sz="900">
                <a:hlinkClick r:id="rId7" tooltip="https://creativecommons.org/licenses/by-sa/3.0/"/>
              </a:rPr>
              <a:t>CC BY-SA</a:t>
            </a:r>
            <a:endParaRPr lang="en-US" sz="900"/>
          </a:p>
        </p:txBody>
      </p:sp>
    </p:spTree>
    <p:extLst>
      <p:ext uri="{BB962C8B-B14F-4D97-AF65-F5344CB8AC3E}">
        <p14:creationId xmlns:p14="http://schemas.microsoft.com/office/powerpoint/2010/main" val="22271512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1000"/>
                                        <p:tgtEl>
                                          <p:spTgt spid="13">
                                            <p:txEl>
                                              <p:pRg st="0" end="0"/>
                                            </p:txEl>
                                          </p:spTgt>
                                        </p:tgtEl>
                                      </p:cBhvr>
                                    </p:animEffect>
                                    <p:anim calcmode="lin" valueType="num">
                                      <p:cBhvr>
                                        <p:cTn id="8"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
                                            <p:txEl>
                                              <p:pRg st="1" end="1"/>
                                            </p:txEl>
                                          </p:spTgt>
                                        </p:tgtEl>
                                        <p:attrNameLst>
                                          <p:attrName>style.visibility</p:attrName>
                                        </p:attrNameLst>
                                      </p:cBhvr>
                                      <p:to>
                                        <p:strVal val="visible"/>
                                      </p:to>
                                    </p:set>
                                    <p:animEffect transition="in" filter="fade">
                                      <p:cBhvr>
                                        <p:cTn id="14" dur="1000"/>
                                        <p:tgtEl>
                                          <p:spTgt spid="13">
                                            <p:txEl>
                                              <p:pRg st="1" end="1"/>
                                            </p:txEl>
                                          </p:spTgt>
                                        </p:tgtEl>
                                      </p:cBhvr>
                                    </p:animEffect>
                                    <p:anim calcmode="lin" valueType="num">
                                      <p:cBhvr>
                                        <p:cTn id="15"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
                                            <p:txEl>
                                              <p:pRg st="2" end="2"/>
                                            </p:txEl>
                                          </p:spTgt>
                                        </p:tgtEl>
                                        <p:attrNameLst>
                                          <p:attrName>style.visibility</p:attrName>
                                        </p:attrNameLst>
                                      </p:cBhvr>
                                      <p:to>
                                        <p:strVal val="visible"/>
                                      </p:to>
                                    </p:set>
                                    <p:animEffect transition="in" filter="fade">
                                      <p:cBhvr>
                                        <p:cTn id="21" dur="1000"/>
                                        <p:tgtEl>
                                          <p:spTgt spid="13">
                                            <p:txEl>
                                              <p:pRg st="2" end="2"/>
                                            </p:txEl>
                                          </p:spTgt>
                                        </p:tgtEl>
                                      </p:cBhvr>
                                    </p:animEffect>
                                    <p:anim calcmode="lin" valueType="num">
                                      <p:cBhvr>
                                        <p:cTn id="22" dur="10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3">
                                            <p:txEl>
                                              <p:pRg st="3" end="3"/>
                                            </p:txEl>
                                          </p:spTgt>
                                        </p:tgtEl>
                                        <p:attrNameLst>
                                          <p:attrName>style.visibility</p:attrName>
                                        </p:attrNameLst>
                                      </p:cBhvr>
                                      <p:to>
                                        <p:strVal val="visible"/>
                                      </p:to>
                                    </p:set>
                                    <p:animEffect transition="in" filter="fade">
                                      <p:cBhvr>
                                        <p:cTn id="28" dur="1000"/>
                                        <p:tgtEl>
                                          <p:spTgt spid="13">
                                            <p:txEl>
                                              <p:pRg st="3" end="3"/>
                                            </p:txEl>
                                          </p:spTgt>
                                        </p:tgtEl>
                                      </p:cBhvr>
                                    </p:animEffect>
                                    <p:anim calcmode="lin" valueType="num">
                                      <p:cBhvr>
                                        <p:cTn id="29" dur="1000" fill="hold"/>
                                        <p:tgtEl>
                                          <p:spTgt spid="1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8A8A1B51-8B94-49DB-ADB0-C5A033F108D3}"/>
              </a:ext>
            </a:extLst>
          </p:cNvPr>
          <p:cNvSpPr>
            <a:spLocks noGrp="1"/>
          </p:cNvSpPr>
          <p:nvPr>
            <p:ph idx="1"/>
          </p:nvPr>
        </p:nvSpPr>
        <p:spPr>
          <a:xfrm>
            <a:off x="241540" y="1023218"/>
            <a:ext cx="8678173" cy="5072332"/>
          </a:xfrm>
        </p:spPr>
        <p:txBody>
          <a:bodyPr>
            <a:noAutofit/>
          </a:bodyPr>
          <a:lstStyle/>
          <a:p>
            <a:pPr marL="0" indent="0">
              <a:lnSpc>
                <a:spcPct val="100000"/>
              </a:lnSpc>
              <a:buNone/>
            </a:pPr>
            <a:r>
              <a:rPr lang="en-US" sz="3600" dirty="0">
                <a:latin typeface="Candara" panose="020E0502030303020204" pitchFamily="34" charset="0"/>
              </a:rPr>
              <a:t>This foundation is stronger than any other – It is Solid, Sure and Stands! </a:t>
            </a:r>
            <a:endParaRPr lang="en-US" sz="3600" b="0" dirty="0">
              <a:latin typeface="Candara" panose="020E0502030303020204" pitchFamily="34" charset="0"/>
            </a:endParaRPr>
          </a:p>
          <a:p>
            <a:pPr>
              <a:lnSpc>
                <a:spcPct val="100000"/>
              </a:lnSpc>
              <a:buFont typeface="Wingdings" panose="05000000000000000000" pitchFamily="2" charset="2"/>
              <a:buChar char="§"/>
            </a:pPr>
            <a:r>
              <a:rPr lang="en-US" sz="3200" b="0" dirty="0">
                <a:latin typeface="Candara" panose="020E0502030303020204" pitchFamily="34" charset="0"/>
              </a:rPr>
              <a:t> This foundation is the </a:t>
            </a:r>
            <a:r>
              <a:rPr lang="en-US" sz="3200" i="1" dirty="0">
                <a:latin typeface="Candara" panose="020E0502030303020204" pitchFamily="34" charset="0"/>
              </a:rPr>
              <a:t>“rock” </a:t>
            </a:r>
            <a:r>
              <a:rPr lang="en-US" sz="3200" b="0" dirty="0">
                <a:latin typeface="Candara" panose="020E0502030303020204" pitchFamily="34" charset="0"/>
              </a:rPr>
              <a:t>of Christs’ teaching – 1 Corinthians 3:11</a:t>
            </a:r>
          </a:p>
          <a:p>
            <a:pPr marL="548640" lvl="5" indent="-274320">
              <a:lnSpc>
                <a:spcPct val="100000"/>
              </a:lnSpc>
              <a:buClr>
                <a:schemeClr val="bg1">
                  <a:lumMod val="50000"/>
                </a:schemeClr>
              </a:buClr>
              <a:buFont typeface="Wingdings" panose="05000000000000000000" pitchFamily="2" charset="2"/>
              <a:buChar char="§"/>
            </a:pPr>
            <a:r>
              <a:rPr lang="en-US" sz="2800" dirty="0">
                <a:latin typeface="Candara" panose="020E0502030303020204" pitchFamily="34" charset="0"/>
              </a:rPr>
              <a:t>Acts 4:10-12; Matthew 7:24-27</a:t>
            </a:r>
            <a:endParaRPr lang="en-US" sz="2800" b="0" dirty="0">
              <a:latin typeface="Candara" panose="020E0502030303020204" pitchFamily="34" charset="0"/>
            </a:endParaRPr>
          </a:p>
          <a:p>
            <a:pPr marL="342900" lvl="4" indent="-342900">
              <a:lnSpc>
                <a:spcPct val="100000"/>
              </a:lnSpc>
              <a:spcBef>
                <a:spcPts val="1200"/>
              </a:spcBef>
              <a:buFont typeface="Wingdings" panose="05000000000000000000" pitchFamily="2" charset="2"/>
              <a:buChar char="§"/>
            </a:pPr>
            <a:r>
              <a:rPr lang="en-US" sz="3200" dirty="0">
                <a:latin typeface="Candara" panose="020E0502030303020204" pitchFamily="34" charset="0"/>
              </a:rPr>
              <a:t>This foundation includes the revelations He gave to His apostles that we must heed and obey – </a:t>
            </a:r>
            <a:r>
              <a:rPr lang="en-US" sz="3200" b="0" dirty="0">
                <a:latin typeface="Candara" panose="020E0502030303020204" pitchFamily="34" charset="0"/>
              </a:rPr>
              <a:t>Ephesians 2:20; Luke 10:16</a:t>
            </a:r>
          </a:p>
          <a:p>
            <a:pPr marL="0" indent="0">
              <a:lnSpc>
                <a:spcPct val="100000"/>
              </a:lnSpc>
              <a:buNone/>
            </a:pPr>
            <a:endParaRPr lang="en-US" sz="2800" dirty="0">
              <a:latin typeface="Candara" panose="020E0502030303020204" pitchFamily="34" charset="0"/>
            </a:endParaRPr>
          </a:p>
        </p:txBody>
      </p:sp>
      <p:sp>
        <p:nvSpPr>
          <p:cNvPr id="5" name="Slide Number Placeholder 4">
            <a:extLst>
              <a:ext uri="{FF2B5EF4-FFF2-40B4-BE49-F238E27FC236}">
                <a16:creationId xmlns:a16="http://schemas.microsoft.com/office/drawing/2014/main" id="{EF609A95-EA84-405F-8C62-133572EF552D}"/>
              </a:ext>
            </a:extLst>
          </p:cNvPr>
          <p:cNvSpPr>
            <a:spLocks noGrp="1"/>
          </p:cNvSpPr>
          <p:nvPr>
            <p:ph type="sldNum" sz="quarter" idx="12"/>
          </p:nvPr>
        </p:nvSpPr>
        <p:spPr>
          <a:xfrm>
            <a:off x="8358759" y="6323253"/>
            <a:ext cx="633487" cy="273844"/>
          </a:xfrm>
        </p:spPr>
        <p:txBody>
          <a:bodyPr/>
          <a:lstStyle/>
          <a:p>
            <a:pPr lvl="0"/>
            <a:fld id="{E20EFF4B-E35B-4DE6-97A9-05E54E649A15}" type="slidenum">
              <a:rPr lang="en-US" noProof="0" smtClean="0"/>
              <a:pPr lvl="0"/>
              <a:t>7</a:t>
            </a:fld>
            <a:endParaRPr lang="en-US" noProof="0" dirty="0"/>
          </a:p>
        </p:txBody>
      </p:sp>
      <p:sp>
        <p:nvSpPr>
          <p:cNvPr id="4" name="Title 5">
            <a:extLst>
              <a:ext uri="{FF2B5EF4-FFF2-40B4-BE49-F238E27FC236}">
                <a16:creationId xmlns:a16="http://schemas.microsoft.com/office/drawing/2014/main" id="{C79C67F9-B0F3-CDE3-9AD9-1BFBE33436B7}"/>
              </a:ext>
            </a:extLst>
          </p:cNvPr>
          <p:cNvSpPr>
            <a:spLocks noGrp="1"/>
          </p:cNvSpPr>
          <p:nvPr>
            <p:ph type="title"/>
          </p:nvPr>
        </p:nvSpPr>
        <p:spPr>
          <a:xfrm>
            <a:off x="1" y="187312"/>
            <a:ext cx="9287218" cy="505054"/>
          </a:xfrm>
        </p:spPr>
        <p:txBody>
          <a:bodyPr>
            <a:noAutofit/>
          </a:bodyPr>
          <a:lstStyle/>
          <a:p>
            <a:r>
              <a:rPr lang="en-US" sz="4400" dirty="0">
                <a:latin typeface="Candara" panose="020E0502030303020204" pitchFamily="34" charset="0"/>
              </a:rPr>
              <a:t>God’s Foundation Is Solid </a:t>
            </a:r>
            <a:r>
              <a:rPr lang="en-US" sz="2000" b="0" dirty="0">
                <a:latin typeface="Candara" panose="020E0502030303020204" pitchFamily="34" charset="0"/>
              </a:rPr>
              <a:t>(19)</a:t>
            </a:r>
          </a:p>
        </p:txBody>
      </p:sp>
    </p:spTree>
    <p:extLst>
      <p:ext uri="{BB962C8B-B14F-4D97-AF65-F5344CB8AC3E}">
        <p14:creationId xmlns:p14="http://schemas.microsoft.com/office/powerpoint/2010/main" val="14010714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1000"/>
                                        <p:tgtEl>
                                          <p:spTgt spid="7">
                                            <p:txEl>
                                              <p:pRg st="2" end="2"/>
                                            </p:txEl>
                                          </p:spTgt>
                                        </p:tgtEl>
                                      </p:cBhvr>
                                    </p:animEffect>
                                    <p:anim calcmode="lin" valueType="num">
                                      <p:cBhvr>
                                        <p:cTn id="20"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xEl>
                                              <p:pRg st="3" end="3"/>
                                            </p:txEl>
                                          </p:spTgt>
                                        </p:tgtEl>
                                        <p:attrNameLst>
                                          <p:attrName>style.visibility</p:attrName>
                                        </p:attrNameLst>
                                      </p:cBhvr>
                                      <p:to>
                                        <p:strVal val="visible"/>
                                      </p:to>
                                    </p:set>
                                    <p:animEffect transition="in" filter="fade">
                                      <p:cBhvr>
                                        <p:cTn id="26" dur="1000"/>
                                        <p:tgtEl>
                                          <p:spTgt spid="7">
                                            <p:txEl>
                                              <p:pRg st="3" end="3"/>
                                            </p:txEl>
                                          </p:spTgt>
                                        </p:tgtEl>
                                      </p:cBhvr>
                                    </p:animEffect>
                                    <p:anim calcmode="lin" valueType="num">
                                      <p:cBhvr>
                                        <p:cTn id="27"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8A8A1B51-8B94-49DB-ADB0-C5A033F108D3}"/>
              </a:ext>
            </a:extLst>
          </p:cNvPr>
          <p:cNvSpPr>
            <a:spLocks noGrp="1"/>
          </p:cNvSpPr>
          <p:nvPr>
            <p:ph idx="1"/>
          </p:nvPr>
        </p:nvSpPr>
        <p:spPr>
          <a:xfrm>
            <a:off x="241540" y="1023217"/>
            <a:ext cx="8902460" cy="5047077"/>
          </a:xfrm>
        </p:spPr>
        <p:txBody>
          <a:bodyPr>
            <a:normAutofit/>
          </a:bodyPr>
          <a:lstStyle/>
          <a:p>
            <a:pPr marL="0" indent="0">
              <a:lnSpc>
                <a:spcPct val="100000"/>
              </a:lnSpc>
              <a:buNone/>
            </a:pPr>
            <a:r>
              <a:rPr lang="en-US" sz="3600" dirty="0">
                <a:latin typeface="Candara" panose="020E0502030303020204" pitchFamily="34" charset="0"/>
              </a:rPr>
              <a:t>This foundation is stronger than any other – It is Solid, Sure and Stands! </a:t>
            </a:r>
            <a:endParaRPr lang="en-US" sz="3600" b="0" dirty="0">
              <a:latin typeface="Candara" panose="020E0502030303020204" pitchFamily="34" charset="0"/>
            </a:endParaRPr>
          </a:p>
          <a:p>
            <a:pPr>
              <a:lnSpc>
                <a:spcPct val="100000"/>
              </a:lnSpc>
              <a:spcBef>
                <a:spcPts val="0"/>
              </a:spcBef>
              <a:buFont typeface="Wingdings" panose="05000000000000000000" pitchFamily="2" charset="2"/>
              <a:buChar char="§"/>
            </a:pPr>
            <a:r>
              <a:rPr lang="en-US" sz="3200" b="0" dirty="0">
                <a:latin typeface="Candara" panose="020E0502030303020204" pitchFamily="34" charset="0"/>
              </a:rPr>
              <a:t> His gospel is STILL true – 1 Peter 1:23-25</a:t>
            </a:r>
          </a:p>
          <a:p>
            <a:pPr marL="548640" indent="-274320">
              <a:lnSpc>
                <a:spcPct val="100000"/>
              </a:lnSpc>
              <a:spcBef>
                <a:spcPts val="0"/>
              </a:spcBef>
              <a:buClr>
                <a:schemeClr val="bg1">
                  <a:lumMod val="50000"/>
                </a:schemeClr>
              </a:buClr>
              <a:buFont typeface="Wingdings" panose="05000000000000000000" pitchFamily="2" charset="2"/>
              <a:buChar char="§"/>
            </a:pPr>
            <a:r>
              <a:rPr lang="en-US" sz="2800" b="0" dirty="0">
                <a:latin typeface="Candara" panose="020E0502030303020204" pitchFamily="34" charset="0"/>
              </a:rPr>
              <a:t>The plan of Salvation</a:t>
            </a:r>
          </a:p>
          <a:p>
            <a:pPr marL="548640" indent="-274320">
              <a:lnSpc>
                <a:spcPct val="100000"/>
              </a:lnSpc>
              <a:spcBef>
                <a:spcPts val="0"/>
              </a:spcBef>
              <a:buClr>
                <a:schemeClr val="bg1">
                  <a:lumMod val="50000"/>
                </a:schemeClr>
              </a:buClr>
              <a:buFont typeface="Wingdings" panose="05000000000000000000" pitchFamily="2" charset="2"/>
              <a:buChar char="§"/>
            </a:pPr>
            <a:r>
              <a:rPr lang="en-US" sz="2800" b="0" dirty="0">
                <a:latin typeface="Candara" panose="020E0502030303020204" pitchFamily="34" charset="0"/>
              </a:rPr>
              <a:t>The pattern of work, worship and organization</a:t>
            </a:r>
          </a:p>
          <a:p>
            <a:pPr marL="548640" indent="-274320">
              <a:lnSpc>
                <a:spcPct val="100000"/>
              </a:lnSpc>
              <a:spcBef>
                <a:spcPts val="0"/>
              </a:spcBef>
              <a:buClr>
                <a:schemeClr val="bg1">
                  <a:lumMod val="50000"/>
                </a:schemeClr>
              </a:buClr>
              <a:buFont typeface="Wingdings" panose="05000000000000000000" pitchFamily="2" charset="2"/>
              <a:buChar char="§"/>
            </a:pPr>
            <a:r>
              <a:rPr lang="en-US" sz="2800" b="0" dirty="0">
                <a:latin typeface="Candara" panose="020E0502030303020204" pitchFamily="34" charset="0"/>
              </a:rPr>
              <a:t>The purpose of the church</a:t>
            </a:r>
          </a:p>
          <a:p>
            <a:pPr marL="548640" indent="-274320">
              <a:lnSpc>
                <a:spcPct val="100000"/>
              </a:lnSpc>
              <a:spcBef>
                <a:spcPts val="0"/>
              </a:spcBef>
              <a:buClr>
                <a:schemeClr val="bg1">
                  <a:lumMod val="50000"/>
                </a:schemeClr>
              </a:buClr>
              <a:buFont typeface="Wingdings" panose="05000000000000000000" pitchFamily="2" charset="2"/>
              <a:buChar char="§"/>
            </a:pPr>
            <a:r>
              <a:rPr lang="en-US" sz="2800" b="0" dirty="0">
                <a:latin typeface="Candara" panose="020E0502030303020204" pitchFamily="34" charset="0"/>
              </a:rPr>
              <a:t>The pure standard of living in this world</a:t>
            </a:r>
          </a:p>
          <a:p>
            <a:pPr marL="91440" indent="-274320">
              <a:lnSpc>
                <a:spcPct val="100000"/>
              </a:lnSpc>
              <a:spcBef>
                <a:spcPts val="600"/>
              </a:spcBef>
              <a:buFont typeface="Wingdings" panose="05000000000000000000" pitchFamily="2" charset="2"/>
              <a:buChar char="§"/>
            </a:pPr>
            <a:r>
              <a:rPr lang="en-US" sz="3200" b="0" dirty="0">
                <a:latin typeface="Candara" panose="020E0502030303020204" pitchFamily="34" charset="0"/>
              </a:rPr>
              <a:t>His </a:t>
            </a:r>
            <a:r>
              <a:rPr lang="en-US" sz="3200" i="1" dirty="0">
                <a:latin typeface="Candara" panose="020E0502030303020204" pitchFamily="34" charset="0"/>
              </a:rPr>
              <a:t>“seal” </a:t>
            </a:r>
            <a:r>
              <a:rPr lang="en-US" sz="3200" b="0" dirty="0">
                <a:latin typeface="Candara" panose="020E0502030303020204" pitchFamily="34" charset="0"/>
              </a:rPr>
              <a:t>(guarantee) is not broken – vs. 19</a:t>
            </a:r>
          </a:p>
          <a:p>
            <a:pPr marL="548640" lvl="1" indent="-274320">
              <a:lnSpc>
                <a:spcPct val="100000"/>
              </a:lnSpc>
              <a:spcBef>
                <a:spcPts val="0"/>
              </a:spcBef>
              <a:buClr>
                <a:schemeClr val="bg1">
                  <a:lumMod val="50000"/>
                </a:schemeClr>
              </a:buClr>
              <a:buFont typeface="Wingdings" panose="05000000000000000000" pitchFamily="2" charset="2"/>
              <a:buChar char="§"/>
            </a:pPr>
            <a:r>
              <a:rPr lang="en-US" sz="2800" dirty="0">
                <a:latin typeface="Candara" panose="020E0502030303020204" pitchFamily="34" charset="0"/>
              </a:rPr>
              <a:t>He STILL knows His own – John 10:27-29</a:t>
            </a:r>
          </a:p>
          <a:p>
            <a:pPr marL="548640" lvl="1" indent="-274320">
              <a:lnSpc>
                <a:spcPct val="100000"/>
              </a:lnSpc>
              <a:spcBef>
                <a:spcPts val="0"/>
              </a:spcBef>
              <a:buClr>
                <a:schemeClr val="bg1">
                  <a:lumMod val="50000"/>
                </a:schemeClr>
              </a:buClr>
              <a:buFont typeface="Wingdings" panose="05000000000000000000" pitchFamily="2" charset="2"/>
              <a:buChar char="§"/>
            </a:pPr>
            <a:r>
              <a:rPr lang="en-US" sz="2800" b="0" dirty="0">
                <a:latin typeface="Candara" panose="020E0502030303020204" pitchFamily="34" charset="0"/>
              </a:rPr>
              <a:t>He stands by </a:t>
            </a:r>
            <a:r>
              <a:rPr lang="en-US" sz="2800" dirty="0">
                <a:latin typeface="Candara" panose="020E0502030303020204" pitchFamily="34" charset="0"/>
              </a:rPr>
              <a:t>those who </a:t>
            </a:r>
            <a:r>
              <a:rPr lang="en-US" sz="2800" b="1" i="1" dirty="0">
                <a:latin typeface="Candara" panose="020E0502030303020204" pitchFamily="34" charset="0"/>
              </a:rPr>
              <a:t>“depart from iniquity”!</a:t>
            </a:r>
          </a:p>
          <a:p>
            <a:pPr marL="548640" lvl="1" indent="-274320">
              <a:lnSpc>
                <a:spcPct val="100000"/>
              </a:lnSpc>
              <a:buFont typeface="Wingdings" panose="05000000000000000000" pitchFamily="2" charset="2"/>
              <a:buChar char="§"/>
            </a:pPr>
            <a:endParaRPr lang="en-US" sz="3200" b="0" dirty="0">
              <a:latin typeface="Candara" panose="020E0502030303020204" pitchFamily="34" charset="0"/>
            </a:endParaRPr>
          </a:p>
          <a:p>
            <a:pPr marL="0" indent="0">
              <a:lnSpc>
                <a:spcPct val="100000"/>
              </a:lnSpc>
              <a:buNone/>
            </a:pPr>
            <a:endParaRPr lang="en-US" sz="2800" dirty="0">
              <a:latin typeface="Candara" panose="020E0502030303020204" pitchFamily="34" charset="0"/>
            </a:endParaRPr>
          </a:p>
        </p:txBody>
      </p:sp>
      <p:sp>
        <p:nvSpPr>
          <p:cNvPr id="5" name="Slide Number Placeholder 4">
            <a:extLst>
              <a:ext uri="{FF2B5EF4-FFF2-40B4-BE49-F238E27FC236}">
                <a16:creationId xmlns:a16="http://schemas.microsoft.com/office/drawing/2014/main" id="{EF609A95-EA84-405F-8C62-133572EF552D}"/>
              </a:ext>
            </a:extLst>
          </p:cNvPr>
          <p:cNvSpPr>
            <a:spLocks noGrp="1"/>
          </p:cNvSpPr>
          <p:nvPr>
            <p:ph type="sldNum" sz="quarter" idx="12"/>
          </p:nvPr>
        </p:nvSpPr>
        <p:spPr>
          <a:xfrm>
            <a:off x="8358759" y="6323253"/>
            <a:ext cx="633487" cy="273844"/>
          </a:xfrm>
        </p:spPr>
        <p:txBody>
          <a:bodyPr/>
          <a:lstStyle/>
          <a:p>
            <a:pPr lvl="0"/>
            <a:fld id="{E20EFF4B-E35B-4DE6-97A9-05E54E649A15}" type="slidenum">
              <a:rPr lang="en-US" noProof="0" smtClean="0"/>
              <a:pPr lvl="0"/>
              <a:t>8</a:t>
            </a:fld>
            <a:endParaRPr lang="en-US" noProof="0" dirty="0"/>
          </a:p>
        </p:txBody>
      </p:sp>
      <p:sp>
        <p:nvSpPr>
          <p:cNvPr id="4" name="Title 5">
            <a:extLst>
              <a:ext uri="{FF2B5EF4-FFF2-40B4-BE49-F238E27FC236}">
                <a16:creationId xmlns:a16="http://schemas.microsoft.com/office/drawing/2014/main" id="{C79C67F9-B0F3-CDE3-9AD9-1BFBE33436B7}"/>
              </a:ext>
            </a:extLst>
          </p:cNvPr>
          <p:cNvSpPr>
            <a:spLocks noGrp="1"/>
          </p:cNvSpPr>
          <p:nvPr>
            <p:ph type="title"/>
          </p:nvPr>
        </p:nvSpPr>
        <p:spPr>
          <a:xfrm>
            <a:off x="1" y="187312"/>
            <a:ext cx="9287218" cy="505054"/>
          </a:xfrm>
        </p:spPr>
        <p:txBody>
          <a:bodyPr>
            <a:noAutofit/>
          </a:bodyPr>
          <a:lstStyle/>
          <a:p>
            <a:r>
              <a:rPr lang="en-US" sz="4400" dirty="0">
                <a:latin typeface="Candara" panose="020E0502030303020204" pitchFamily="34" charset="0"/>
              </a:rPr>
              <a:t>God’s Foundation Still Solid </a:t>
            </a:r>
            <a:r>
              <a:rPr lang="en-US" sz="2000" b="0" dirty="0">
                <a:latin typeface="Candara" panose="020E0502030303020204" pitchFamily="34" charset="0"/>
              </a:rPr>
              <a:t>(19)</a:t>
            </a:r>
          </a:p>
        </p:txBody>
      </p:sp>
      <p:sp>
        <p:nvSpPr>
          <p:cNvPr id="2" name="TextBox 1">
            <a:extLst>
              <a:ext uri="{FF2B5EF4-FFF2-40B4-BE49-F238E27FC236}">
                <a16:creationId xmlns:a16="http://schemas.microsoft.com/office/drawing/2014/main" id="{D1088550-2DBB-1F05-1E08-6AB179DEE264}"/>
              </a:ext>
            </a:extLst>
          </p:cNvPr>
          <p:cNvSpPr txBox="1"/>
          <p:nvPr/>
        </p:nvSpPr>
        <p:spPr>
          <a:xfrm>
            <a:off x="602880" y="6224784"/>
            <a:ext cx="7946209" cy="646331"/>
          </a:xfrm>
          <a:prstGeom prst="rect">
            <a:avLst/>
          </a:prstGeom>
          <a:noFill/>
        </p:spPr>
        <p:txBody>
          <a:bodyPr wrap="square" rtlCol="0">
            <a:spAutoFit/>
          </a:bodyPr>
          <a:lstStyle/>
          <a:p>
            <a:pPr algn="ctr"/>
            <a:r>
              <a:rPr lang="en-US" sz="3600" b="1" dirty="0">
                <a:solidFill>
                  <a:srgbClr val="FF0000"/>
                </a:solidFill>
                <a:latin typeface="Candara" panose="020E0502030303020204" pitchFamily="34" charset="0"/>
              </a:rPr>
              <a:t>How does God and His Son know us?</a:t>
            </a:r>
          </a:p>
        </p:txBody>
      </p:sp>
    </p:spTree>
    <p:extLst>
      <p:ext uri="{BB962C8B-B14F-4D97-AF65-F5344CB8AC3E}">
        <p14:creationId xmlns:p14="http://schemas.microsoft.com/office/powerpoint/2010/main" val="26529039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1000"/>
                                        <p:tgtEl>
                                          <p:spTgt spid="7">
                                            <p:txEl>
                                              <p:pRg st="1" end="1"/>
                                            </p:txEl>
                                          </p:spTgt>
                                        </p:tgtEl>
                                      </p:cBhvr>
                                    </p:animEffect>
                                    <p:anim calcmode="lin" valueType="num">
                                      <p:cBhvr>
                                        <p:cTn id="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2" end="2"/>
                                            </p:txEl>
                                          </p:spTgt>
                                        </p:tgtEl>
                                        <p:attrNameLst>
                                          <p:attrName>style.visibility</p:attrName>
                                        </p:attrNameLst>
                                      </p:cBhvr>
                                      <p:to>
                                        <p:strVal val="visible"/>
                                      </p:to>
                                    </p:set>
                                    <p:animEffect transition="in" filter="fade">
                                      <p:cBhvr>
                                        <p:cTn id="14" dur="1000"/>
                                        <p:tgtEl>
                                          <p:spTgt spid="7">
                                            <p:txEl>
                                              <p:pRg st="2" end="2"/>
                                            </p:txEl>
                                          </p:spTgt>
                                        </p:tgtEl>
                                      </p:cBhvr>
                                    </p:animEffect>
                                    <p:anim calcmode="lin" valueType="num">
                                      <p:cBhvr>
                                        <p:cTn id="15"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animEffect transition="in" filter="fade">
                                      <p:cBhvr>
                                        <p:cTn id="21" dur="1000"/>
                                        <p:tgtEl>
                                          <p:spTgt spid="7">
                                            <p:txEl>
                                              <p:pRg st="3" end="3"/>
                                            </p:txEl>
                                          </p:spTgt>
                                        </p:tgtEl>
                                      </p:cBhvr>
                                    </p:animEffect>
                                    <p:anim calcmode="lin" valueType="num">
                                      <p:cBhvr>
                                        <p:cTn id="22"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xEl>
                                              <p:pRg st="4" end="4"/>
                                            </p:txEl>
                                          </p:spTgt>
                                        </p:tgtEl>
                                        <p:attrNameLst>
                                          <p:attrName>style.visibility</p:attrName>
                                        </p:attrNameLst>
                                      </p:cBhvr>
                                      <p:to>
                                        <p:strVal val="visible"/>
                                      </p:to>
                                    </p:set>
                                    <p:animEffect transition="in" filter="fade">
                                      <p:cBhvr>
                                        <p:cTn id="28" dur="1000"/>
                                        <p:tgtEl>
                                          <p:spTgt spid="7">
                                            <p:txEl>
                                              <p:pRg st="4" end="4"/>
                                            </p:txEl>
                                          </p:spTgt>
                                        </p:tgtEl>
                                      </p:cBhvr>
                                    </p:animEffect>
                                    <p:anim calcmode="lin" valueType="num">
                                      <p:cBhvr>
                                        <p:cTn id="29"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
                                            <p:txEl>
                                              <p:pRg st="5" end="5"/>
                                            </p:txEl>
                                          </p:spTgt>
                                        </p:tgtEl>
                                        <p:attrNameLst>
                                          <p:attrName>style.visibility</p:attrName>
                                        </p:attrNameLst>
                                      </p:cBhvr>
                                      <p:to>
                                        <p:strVal val="visible"/>
                                      </p:to>
                                    </p:set>
                                    <p:animEffect transition="in" filter="fade">
                                      <p:cBhvr>
                                        <p:cTn id="35" dur="1000"/>
                                        <p:tgtEl>
                                          <p:spTgt spid="7">
                                            <p:txEl>
                                              <p:pRg st="5" end="5"/>
                                            </p:txEl>
                                          </p:spTgt>
                                        </p:tgtEl>
                                      </p:cBhvr>
                                    </p:animEffect>
                                    <p:anim calcmode="lin" valueType="num">
                                      <p:cBhvr>
                                        <p:cTn id="36"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7">
                                            <p:txEl>
                                              <p:pRg st="6" end="6"/>
                                            </p:txEl>
                                          </p:spTgt>
                                        </p:tgtEl>
                                        <p:attrNameLst>
                                          <p:attrName>style.visibility</p:attrName>
                                        </p:attrNameLst>
                                      </p:cBhvr>
                                      <p:to>
                                        <p:strVal val="visible"/>
                                      </p:to>
                                    </p:set>
                                    <p:animEffect transition="in" filter="fade">
                                      <p:cBhvr>
                                        <p:cTn id="42" dur="1000"/>
                                        <p:tgtEl>
                                          <p:spTgt spid="7">
                                            <p:txEl>
                                              <p:pRg st="6" end="6"/>
                                            </p:txEl>
                                          </p:spTgt>
                                        </p:tgtEl>
                                      </p:cBhvr>
                                    </p:animEffect>
                                    <p:anim calcmode="lin" valueType="num">
                                      <p:cBhvr>
                                        <p:cTn id="43"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7">
                                            <p:txEl>
                                              <p:pRg st="6" end="6"/>
                                            </p:txEl>
                                          </p:spTgt>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7">
                                            <p:txEl>
                                              <p:pRg st="7" end="7"/>
                                            </p:txEl>
                                          </p:spTgt>
                                        </p:tgtEl>
                                        <p:attrNameLst>
                                          <p:attrName>style.visibility</p:attrName>
                                        </p:attrNameLst>
                                      </p:cBhvr>
                                      <p:to>
                                        <p:strVal val="visible"/>
                                      </p:to>
                                    </p:set>
                                    <p:animEffect transition="in" filter="fade">
                                      <p:cBhvr>
                                        <p:cTn id="47" dur="1000"/>
                                        <p:tgtEl>
                                          <p:spTgt spid="7">
                                            <p:txEl>
                                              <p:pRg st="7" end="7"/>
                                            </p:txEl>
                                          </p:spTgt>
                                        </p:tgtEl>
                                      </p:cBhvr>
                                    </p:animEffect>
                                    <p:anim calcmode="lin" valueType="num">
                                      <p:cBhvr>
                                        <p:cTn id="48"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49" dur="1000" fill="hold"/>
                                        <p:tgtEl>
                                          <p:spTgt spid="7">
                                            <p:txEl>
                                              <p:pRg st="7" end="7"/>
                                            </p:txEl>
                                          </p:spTgt>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7">
                                            <p:txEl>
                                              <p:pRg st="8" end="8"/>
                                            </p:txEl>
                                          </p:spTgt>
                                        </p:tgtEl>
                                        <p:attrNameLst>
                                          <p:attrName>style.visibility</p:attrName>
                                        </p:attrNameLst>
                                      </p:cBhvr>
                                      <p:to>
                                        <p:strVal val="visible"/>
                                      </p:to>
                                    </p:set>
                                    <p:animEffect transition="in" filter="fade">
                                      <p:cBhvr>
                                        <p:cTn id="52" dur="1000"/>
                                        <p:tgtEl>
                                          <p:spTgt spid="7">
                                            <p:txEl>
                                              <p:pRg st="8" end="8"/>
                                            </p:txEl>
                                          </p:spTgt>
                                        </p:tgtEl>
                                      </p:cBhvr>
                                    </p:animEffect>
                                    <p:anim calcmode="lin" valueType="num">
                                      <p:cBhvr>
                                        <p:cTn id="53" dur="1000" fill="hold"/>
                                        <p:tgtEl>
                                          <p:spTgt spid="7">
                                            <p:txEl>
                                              <p:pRg st="8" end="8"/>
                                            </p:txEl>
                                          </p:spTgt>
                                        </p:tgtEl>
                                        <p:attrNameLst>
                                          <p:attrName>ppt_x</p:attrName>
                                        </p:attrNameLst>
                                      </p:cBhvr>
                                      <p:tavLst>
                                        <p:tav tm="0">
                                          <p:val>
                                            <p:strVal val="#ppt_x"/>
                                          </p:val>
                                        </p:tav>
                                        <p:tav tm="100000">
                                          <p:val>
                                            <p:strVal val="#ppt_x"/>
                                          </p:val>
                                        </p:tav>
                                      </p:tavLst>
                                    </p:anim>
                                    <p:anim calcmode="lin" valueType="num">
                                      <p:cBhvr>
                                        <p:cTn id="54" dur="1000" fill="hold"/>
                                        <p:tgtEl>
                                          <p:spTgt spid="7">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12" presetClass="entr" presetSubtype="1" fill="hold" grpId="0" nodeType="clickEffect">
                                  <p:stCondLst>
                                    <p:cond delay="0"/>
                                  </p:stCondLst>
                                  <p:childTnLst>
                                    <p:set>
                                      <p:cBhvr>
                                        <p:cTn id="58" dur="1" fill="hold">
                                          <p:stCondLst>
                                            <p:cond delay="0"/>
                                          </p:stCondLst>
                                        </p:cTn>
                                        <p:tgtEl>
                                          <p:spTgt spid="2"/>
                                        </p:tgtEl>
                                        <p:attrNameLst>
                                          <p:attrName>style.visibility</p:attrName>
                                        </p:attrNameLst>
                                      </p:cBhvr>
                                      <p:to>
                                        <p:strVal val="visible"/>
                                      </p:to>
                                    </p:set>
                                    <p:anim calcmode="lin" valueType="num">
                                      <p:cBhvr additive="base">
                                        <p:cTn id="59" dur="1500"/>
                                        <p:tgtEl>
                                          <p:spTgt spid="2"/>
                                        </p:tgtEl>
                                        <p:attrNameLst>
                                          <p:attrName>ppt_y</p:attrName>
                                        </p:attrNameLst>
                                      </p:cBhvr>
                                      <p:tavLst>
                                        <p:tav tm="0">
                                          <p:val>
                                            <p:strVal val="#ppt_y-#ppt_h*1.125000"/>
                                          </p:val>
                                        </p:tav>
                                        <p:tav tm="100000">
                                          <p:val>
                                            <p:strVal val="#ppt_y"/>
                                          </p:val>
                                        </p:tav>
                                      </p:tavLst>
                                    </p:anim>
                                    <p:animEffect transition="in" filter="wipe(down)">
                                      <p:cBhvr>
                                        <p:cTn id="60"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8A8A1B51-8B94-49DB-ADB0-C5A033F108D3}"/>
              </a:ext>
            </a:extLst>
          </p:cNvPr>
          <p:cNvSpPr>
            <a:spLocks noGrp="1"/>
          </p:cNvSpPr>
          <p:nvPr>
            <p:ph idx="1"/>
          </p:nvPr>
        </p:nvSpPr>
        <p:spPr>
          <a:xfrm>
            <a:off x="241539" y="990167"/>
            <a:ext cx="8902459" cy="5245380"/>
          </a:xfrm>
        </p:spPr>
        <p:txBody>
          <a:bodyPr>
            <a:normAutofit fontScale="92500"/>
          </a:bodyPr>
          <a:lstStyle/>
          <a:p>
            <a:pPr marL="0" indent="0">
              <a:lnSpc>
                <a:spcPct val="100000"/>
              </a:lnSpc>
              <a:buNone/>
            </a:pPr>
            <a:r>
              <a:rPr lang="en-US" sz="3600" dirty="0">
                <a:latin typeface="Candara" panose="020E0502030303020204" pitchFamily="34" charset="0"/>
              </a:rPr>
              <a:t>Great despite the </a:t>
            </a:r>
            <a:r>
              <a:rPr lang="en-US" sz="3600" i="1" dirty="0">
                <a:latin typeface="Candara" panose="020E0502030303020204" pitchFamily="34" charset="0"/>
              </a:rPr>
              <a:t>dishonorable</a:t>
            </a:r>
            <a:r>
              <a:rPr lang="en-US" sz="3600" dirty="0">
                <a:latin typeface="Candara" panose="020E0502030303020204" pitchFamily="34" charset="0"/>
              </a:rPr>
              <a:t> vessels in it!</a:t>
            </a:r>
          </a:p>
          <a:p>
            <a:pPr marL="548640" lvl="2" indent="-274320">
              <a:lnSpc>
                <a:spcPct val="100000"/>
              </a:lnSpc>
              <a:spcBef>
                <a:spcPts val="0"/>
              </a:spcBef>
              <a:buClr>
                <a:schemeClr val="bg1">
                  <a:lumMod val="50000"/>
                </a:schemeClr>
              </a:buClr>
              <a:buFont typeface="Wingdings" panose="05000000000000000000" pitchFamily="2" charset="2"/>
              <a:buChar char="§"/>
            </a:pPr>
            <a:r>
              <a:rPr lang="en-US" sz="2925" b="0" dirty="0">
                <a:latin typeface="Candara" panose="020E0502030303020204" pitchFamily="34" charset="0"/>
              </a:rPr>
              <a:t>cf. 1 Corinthians 3:11-14</a:t>
            </a:r>
          </a:p>
          <a:p>
            <a:pPr>
              <a:lnSpc>
                <a:spcPct val="100000"/>
              </a:lnSpc>
              <a:spcBef>
                <a:spcPts val="0"/>
              </a:spcBef>
              <a:buFont typeface="Wingdings" panose="05000000000000000000" pitchFamily="2" charset="2"/>
              <a:buChar char="§"/>
            </a:pPr>
            <a:r>
              <a:rPr lang="en-US" sz="3200" b="0" dirty="0">
                <a:latin typeface="Candara" panose="020E0502030303020204" pitchFamily="34" charset="0"/>
              </a:rPr>
              <a:t>In these </a:t>
            </a:r>
            <a:r>
              <a:rPr lang="en-US" sz="3200" b="0" i="1" dirty="0">
                <a:latin typeface="Candara" panose="020E0502030303020204" pitchFamily="34" charset="0"/>
              </a:rPr>
              <a:t>dishonorable</a:t>
            </a:r>
            <a:r>
              <a:rPr lang="en-US" sz="3200" b="0" dirty="0">
                <a:latin typeface="Candara" panose="020E0502030303020204" pitchFamily="34" charset="0"/>
              </a:rPr>
              <a:t> vessels can be found…</a:t>
            </a:r>
          </a:p>
          <a:p>
            <a:pPr marL="548640" indent="-274320">
              <a:lnSpc>
                <a:spcPct val="100000"/>
              </a:lnSpc>
              <a:spcBef>
                <a:spcPts val="0"/>
              </a:spcBef>
              <a:buClr>
                <a:schemeClr val="bg1">
                  <a:lumMod val="50000"/>
                </a:schemeClr>
              </a:buClr>
              <a:buFont typeface="Wingdings" panose="05000000000000000000" pitchFamily="2" charset="2"/>
              <a:buChar char="§"/>
            </a:pPr>
            <a:r>
              <a:rPr lang="en-US" sz="2800" b="0" dirty="0">
                <a:latin typeface="Candara" panose="020E0502030303020204" pitchFamily="34" charset="0"/>
              </a:rPr>
              <a:t>All the evils of society</a:t>
            </a:r>
          </a:p>
          <a:p>
            <a:pPr marL="548640" indent="-274320">
              <a:lnSpc>
                <a:spcPct val="100000"/>
              </a:lnSpc>
              <a:spcBef>
                <a:spcPts val="0"/>
              </a:spcBef>
              <a:buClr>
                <a:schemeClr val="bg1">
                  <a:lumMod val="50000"/>
                </a:schemeClr>
              </a:buClr>
              <a:buFont typeface="Wingdings" panose="05000000000000000000" pitchFamily="2" charset="2"/>
              <a:buChar char="§"/>
            </a:pPr>
            <a:r>
              <a:rPr lang="en-US" sz="2800" b="0" dirty="0">
                <a:latin typeface="Candara" panose="020E0502030303020204" pitchFamily="34" charset="0"/>
              </a:rPr>
              <a:t>All the rotten and sinful attitudes of society</a:t>
            </a:r>
          </a:p>
          <a:p>
            <a:pPr marL="548640" indent="-274320">
              <a:lnSpc>
                <a:spcPct val="100000"/>
              </a:lnSpc>
              <a:spcBef>
                <a:spcPts val="0"/>
              </a:spcBef>
              <a:buClr>
                <a:schemeClr val="bg1">
                  <a:lumMod val="50000"/>
                </a:schemeClr>
              </a:buClr>
              <a:buFont typeface="Wingdings" panose="05000000000000000000" pitchFamily="2" charset="2"/>
              <a:buChar char="§"/>
            </a:pPr>
            <a:r>
              <a:rPr lang="en-US" sz="2800" b="0" dirty="0">
                <a:latin typeface="Candara" panose="020E0502030303020204" pitchFamily="34" charset="0"/>
              </a:rPr>
              <a:t>All the meanness and evil intentions of society</a:t>
            </a:r>
            <a:endParaRPr lang="en-US" sz="3200" b="0" dirty="0">
              <a:latin typeface="Candara" panose="020E0502030303020204" pitchFamily="34" charset="0"/>
            </a:endParaRPr>
          </a:p>
          <a:p>
            <a:pPr marL="0" indent="0">
              <a:lnSpc>
                <a:spcPct val="100000"/>
              </a:lnSpc>
              <a:spcBef>
                <a:spcPts val="600"/>
              </a:spcBef>
              <a:buNone/>
            </a:pPr>
            <a:r>
              <a:rPr lang="en-US" sz="3600" dirty="0">
                <a:latin typeface="Candara" panose="020E0502030303020204" pitchFamily="34" charset="0"/>
              </a:rPr>
              <a:t>Great because of the </a:t>
            </a:r>
            <a:r>
              <a:rPr lang="en-US" sz="3600" i="1" dirty="0">
                <a:latin typeface="Candara" panose="020E0502030303020204" pitchFamily="34" charset="0"/>
              </a:rPr>
              <a:t>honorable</a:t>
            </a:r>
            <a:r>
              <a:rPr lang="en-US" sz="3600" dirty="0">
                <a:latin typeface="Candara" panose="020E0502030303020204" pitchFamily="34" charset="0"/>
              </a:rPr>
              <a:t> vessels in it</a:t>
            </a:r>
          </a:p>
          <a:p>
            <a:pPr marL="210312" indent="-210312">
              <a:lnSpc>
                <a:spcPct val="100000"/>
              </a:lnSpc>
              <a:spcBef>
                <a:spcPts val="0"/>
              </a:spcBef>
              <a:buFont typeface="Wingdings" panose="05000000000000000000" pitchFamily="2" charset="2"/>
              <a:buChar char="§"/>
            </a:pPr>
            <a:r>
              <a:rPr lang="en-US" sz="3200" b="0" dirty="0">
                <a:latin typeface="Candara" panose="020E0502030303020204" pitchFamily="34" charset="0"/>
              </a:rPr>
              <a:t>As a healthy organ that demands little attention</a:t>
            </a:r>
          </a:p>
          <a:p>
            <a:pPr marL="210312" indent="-210312">
              <a:lnSpc>
                <a:spcPct val="100000"/>
              </a:lnSpc>
              <a:spcBef>
                <a:spcPts val="600"/>
              </a:spcBef>
              <a:buFont typeface="Wingdings" panose="05000000000000000000" pitchFamily="2" charset="2"/>
              <a:buChar char="§"/>
            </a:pPr>
            <a:r>
              <a:rPr lang="en-US" sz="3200" b="0" dirty="0">
                <a:latin typeface="Candara" panose="020E0502030303020204" pitchFamily="34" charset="0"/>
              </a:rPr>
              <a:t>As a well tuned engine, often taken for granted</a:t>
            </a:r>
          </a:p>
          <a:p>
            <a:pPr marL="210312" indent="-210312">
              <a:lnSpc>
                <a:spcPct val="100000"/>
              </a:lnSpc>
              <a:spcBef>
                <a:spcPts val="600"/>
              </a:spcBef>
              <a:buFont typeface="Wingdings" panose="05000000000000000000" pitchFamily="2" charset="2"/>
              <a:buChar char="§"/>
            </a:pPr>
            <a:r>
              <a:rPr lang="en-US" sz="3200" b="0" dirty="0">
                <a:latin typeface="Candara" panose="020E0502030303020204" pitchFamily="34" charset="0"/>
              </a:rPr>
              <a:t>Like precious metal when tried and proven by fire, will be there when duty calls!</a:t>
            </a:r>
          </a:p>
          <a:p>
            <a:pPr marL="548640" lvl="1" indent="-274320">
              <a:lnSpc>
                <a:spcPct val="100000"/>
              </a:lnSpc>
              <a:buFont typeface="Wingdings" panose="05000000000000000000" pitchFamily="2" charset="2"/>
              <a:buChar char="§"/>
            </a:pPr>
            <a:endParaRPr lang="en-US" sz="3200" b="0" dirty="0">
              <a:latin typeface="Candara" panose="020E0502030303020204" pitchFamily="34" charset="0"/>
            </a:endParaRPr>
          </a:p>
          <a:p>
            <a:pPr marL="0" indent="0">
              <a:lnSpc>
                <a:spcPct val="100000"/>
              </a:lnSpc>
              <a:buNone/>
            </a:pPr>
            <a:endParaRPr lang="en-US" sz="2800" dirty="0">
              <a:latin typeface="Candara" panose="020E0502030303020204" pitchFamily="34" charset="0"/>
            </a:endParaRPr>
          </a:p>
        </p:txBody>
      </p:sp>
      <p:sp>
        <p:nvSpPr>
          <p:cNvPr id="5" name="Slide Number Placeholder 4">
            <a:extLst>
              <a:ext uri="{FF2B5EF4-FFF2-40B4-BE49-F238E27FC236}">
                <a16:creationId xmlns:a16="http://schemas.microsoft.com/office/drawing/2014/main" id="{EF609A95-EA84-405F-8C62-133572EF552D}"/>
              </a:ext>
            </a:extLst>
          </p:cNvPr>
          <p:cNvSpPr>
            <a:spLocks noGrp="1"/>
          </p:cNvSpPr>
          <p:nvPr>
            <p:ph type="sldNum" sz="quarter" idx="12"/>
          </p:nvPr>
        </p:nvSpPr>
        <p:spPr>
          <a:xfrm>
            <a:off x="8358759" y="6323253"/>
            <a:ext cx="633487" cy="273844"/>
          </a:xfrm>
        </p:spPr>
        <p:txBody>
          <a:bodyPr/>
          <a:lstStyle/>
          <a:p>
            <a:pPr lvl="0"/>
            <a:fld id="{E20EFF4B-E35B-4DE6-97A9-05E54E649A15}" type="slidenum">
              <a:rPr lang="en-US" noProof="0" smtClean="0"/>
              <a:pPr lvl="0"/>
              <a:t>9</a:t>
            </a:fld>
            <a:endParaRPr lang="en-US" noProof="0" dirty="0"/>
          </a:p>
        </p:txBody>
      </p:sp>
      <p:sp>
        <p:nvSpPr>
          <p:cNvPr id="4" name="Title 5">
            <a:extLst>
              <a:ext uri="{FF2B5EF4-FFF2-40B4-BE49-F238E27FC236}">
                <a16:creationId xmlns:a16="http://schemas.microsoft.com/office/drawing/2014/main" id="{C79C67F9-B0F3-CDE3-9AD9-1BFBE33436B7}"/>
              </a:ext>
            </a:extLst>
          </p:cNvPr>
          <p:cNvSpPr>
            <a:spLocks noGrp="1"/>
          </p:cNvSpPr>
          <p:nvPr>
            <p:ph type="title"/>
          </p:nvPr>
        </p:nvSpPr>
        <p:spPr>
          <a:xfrm>
            <a:off x="1" y="187312"/>
            <a:ext cx="9287218" cy="505054"/>
          </a:xfrm>
        </p:spPr>
        <p:txBody>
          <a:bodyPr>
            <a:noAutofit/>
          </a:bodyPr>
          <a:lstStyle/>
          <a:p>
            <a:r>
              <a:rPr lang="en-US" sz="4400" dirty="0">
                <a:latin typeface="Candara" panose="020E0502030303020204" pitchFamily="34" charset="0"/>
              </a:rPr>
              <a:t>God’s House Is Still Great </a:t>
            </a:r>
            <a:r>
              <a:rPr lang="en-US" sz="2000" b="0" dirty="0">
                <a:latin typeface="Candara" panose="020E0502030303020204" pitchFamily="34" charset="0"/>
              </a:rPr>
              <a:t>(20)</a:t>
            </a:r>
          </a:p>
        </p:txBody>
      </p:sp>
      <p:sp>
        <p:nvSpPr>
          <p:cNvPr id="2" name="TextBox 1">
            <a:extLst>
              <a:ext uri="{FF2B5EF4-FFF2-40B4-BE49-F238E27FC236}">
                <a16:creationId xmlns:a16="http://schemas.microsoft.com/office/drawing/2014/main" id="{64FFF246-3F39-A03C-39A9-02A8297360F5}"/>
              </a:ext>
            </a:extLst>
          </p:cNvPr>
          <p:cNvSpPr txBox="1"/>
          <p:nvPr/>
        </p:nvSpPr>
        <p:spPr>
          <a:xfrm>
            <a:off x="1" y="6233274"/>
            <a:ext cx="9144000" cy="646331"/>
          </a:xfrm>
          <a:prstGeom prst="rect">
            <a:avLst/>
          </a:prstGeom>
          <a:noFill/>
        </p:spPr>
        <p:txBody>
          <a:bodyPr wrap="square" rtlCol="0">
            <a:spAutoFit/>
          </a:bodyPr>
          <a:lstStyle/>
          <a:p>
            <a:pPr algn="ctr"/>
            <a:r>
              <a:rPr lang="en-US" sz="3600" b="1" dirty="0">
                <a:solidFill>
                  <a:srgbClr val="FF0000"/>
                </a:solidFill>
                <a:latin typeface="Candara" panose="020E0502030303020204" pitchFamily="34" charset="0"/>
              </a:rPr>
              <a:t>What kind of vessel are we in God’s house?</a:t>
            </a:r>
          </a:p>
        </p:txBody>
      </p:sp>
    </p:spTree>
    <p:extLst>
      <p:ext uri="{BB962C8B-B14F-4D97-AF65-F5344CB8AC3E}">
        <p14:creationId xmlns:p14="http://schemas.microsoft.com/office/powerpoint/2010/main" val="16244119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1000"/>
                                        <p:tgtEl>
                                          <p:spTgt spid="7">
                                            <p:txEl>
                                              <p:pRg st="1" end="1"/>
                                            </p:txEl>
                                          </p:spTgt>
                                        </p:tgtEl>
                                      </p:cBhvr>
                                    </p:animEffect>
                                    <p:anim calcmode="lin" valueType="num">
                                      <p:cBhvr>
                                        <p:cTn id="13"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1000"/>
                                        <p:tgtEl>
                                          <p:spTgt spid="7">
                                            <p:txEl>
                                              <p:pRg st="2" end="2"/>
                                            </p:txEl>
                                          </p:spTgt>
                                        </p:tgtEl>
                                      </p:cBhvr>
                                    </p:animEffect>
                                    <p:anim calcmode="lin" valueType="num">
                                      <p:cBhvr>
                                        <p:cTn id="20"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xEl>
                                              <p:pRg st="3" end="3"/>
                                            </p:txEl>
                                          </p:spTgt>
                                        </p:tgtEl>
                                        <p:attrNameLst>
                                          <p:attrName>style.visibility</p:attrName>
                                        </p:attrNameLst>
                                      </p:cBhvr>
                                      <p:to>
                                        <p:strVal val="visible"/>
                                      </p:to>
                                    </p:set>
                                    <p:animEffect transition="in" filter="fade">
                                      <p:cBhvr>
                                        <p:cTn id="26" dur="1000"/>
                                        <p:tgtEl>
                                          <p:spTgt spid="7">
                                            <p:txEl>
                                              <p:pRg st="3" end="3"/>
                                            </p:txEl>
                                          </p:spTgt>
                                        </p:tgtEl>
                                      </p:cBhvr>
                                    </p:animEffect>
                                    <p:anim calcmode="lin" valueType="num">
                                      <p:cBhvr>
                                        <p:cTn id="27"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
                                            <p:txEl>
                                              <p:pRg st="4" end="4"/>
                                            </p:txEl>
                                          </p:spTgt>
                                        </p:tgtEl>
                                        <p:attrNameLst>
                                          <p:attrName>style.visibility</p:attrName>
                                        </p:attrNameLst>
                                      </p:cBhvr>
                                      <p:to>
                                        <p:strVal val="visible"/>
                                      </p:to>
                                    </p:set>
                                    <p:animEffect transition="in" filter="fade">
                                      <p:cBhvr>
                                        <p:cTn id="33" dur="1000"/>
                                        <p:tgtEl>
                                          <p:spTgt spid="7">
                                            <p:txEl>
                                              <p:pRg st="4" end="4"/>
                                            </p:txEl>
                                          </p:spTgt>
                                        </p:tgtEl>
                                      </p:cBhvr>
                                    </p:animEffect>
                                    <p:anim calcmode="lin" valueType="num">
                                      <p:cBhvr>
                                        <p:cTn id="34"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7">
                                            <p:txEl>
                                              <p:pRg st="5" end="5"/>
                                            </p:txEl>
                                          </p:spTgt>
                                        </p:tgtEl>
                                        <p:attrNameLst>
                                          <p:attrName>style.visibility</p:attrName>
                                        </p:attrNameLst>
                                      </p:cBhvr>
                                      <p:to>
                                        <p:strVal val="visible"/>
                                      </p:to>
                                    </p:set>
                                    <p:animEffect transition="in" filter="fade">
                                      <p:cBhvr>
                                        <p:cTn id="40" dur="1000"/>
                                        <p:tgtEl>
                                          <p:spTgt spid="7">
                                            <p:txEl>
                                              <p:pRg st="5" end="5"/>
                                            </p:txEl>
                                          </p:spTgt>
                                        </p:tgtEl>
                                      </p:cBhvr>
                                    </p:animEffect>
                                    <p:anim calcmode="lin" valueType="num">
                                      <p:cBhvr>
                                        <p:cTn id="41"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7">
                                            <p:txEl>
                                              <p:pRg st="6" end="6"/>
                                            </p:txEl>
                                          </p:spTgt>
                                        </p:tgtEl>
                                        <p:attrNameLst>
                                          <p:attrName>style.visibility</p:attrName>
                                        </p:attrNameLst>
                                      </p:cBhvr>
                                      <p:to>
                                        <p:strVal val="visible"/>
                                      </p:to>
                                    </p:set>
                                    <p:animEffect transition="in" filter="fade">
                                      <p:cBhvr>
                                        <p:cTn id="47" dur="1000"/>
                                        <p:tgtEl>
                                          <p:spTgt spid="7">
                                            <p:txEl>
                                              <p:pRg st="6" end="6"/>
                                            </p:txEl>
                                          </p:spTgt>
                                        </p:tgtEl>
                                      </p:cBhvr>
                                    </p:animEffect>
                                    <p:anim calcmode="lin" valueType="num">
                                      <p:cBhvr>
                                        <p:cTn id="48"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7">
                                            <p:txEl>
                                              <p:pRg st="7" end="7"/>
                                            </p:txEl>
                                          </p:spTgt>
                                        </p:tgtEl>
                                        <p:attrNameLst>
                                          <p:attrName>style.visibility</p:attrName>
                                        </p:attrNameLst>
                                      </p:cBhvr>
                                      <p:to>
                                        <p:strVal val="visible"/>
                                      </p:to>
                                    </p:set>
                                    <p:animEffect transition="in" filter="fade">
                                      <p:cBhvr>
                                        <p:cTn id="54" dur="1000"/>
                                        <p:tgtEl>
                                          <p:spTgt spid="7">
                                            <p:txEl>
                                              <p:pRg st="7" end="7"/>
                                            </p:txEl>
                                          </p:spTgt>
                                        </p:tgtEl>
                                      </p:cBhvr>
                                    </p:animEffect>
                                    <p:anim calcmode="lin" valueType="num">
                                      <p:cBhvr>
                                        <p:cTn id="55"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7">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7">
                                            <p:txEl>
                                              <p:pRg st="8" end="8"/>
                                            </p:txEl>
                                          </p:spTgt>
                                        </p:tgtEl>
                                        <p:attrNameLst>
                                          <p:attrName>style.visibility</p:attrName>
                                        </p:attrNameLst>
                                      </p:cBhvr>
                                      <p:to>
                                        <p:strVal val="visible"/>
                                      </p:to>
                                    </p:set>
                                    <p:animEffect transition="in" filter="fade">
                                      <p:cBhvr>
                                        <p:cTn id="61" dur="1000"/>
                                        <p:tgtEl>
                                          <p:spTgt spid="7">
                                            <p:txEl>
                                              <p:pRg st="8" end="8"/>
                                            </p:txEl>
                                          </p:spTgt>
                                        </p:tgtEl>
                                      </p:cBhvr>
                                    </p:animEffect>
                                    <p:anim calcmode="lin" valueType="num">
                                      <p:cBhvr>
                                        <p:cTn id="62" dur="1000" fill="hold"/>
                                        <p:tgtEl>
                                          <p:spTgt spid="7">
                                            <p:txEl>
                                              <p:pRg st="8" end="8"/>
                                            </p:txEl>
                                          </p:spTgt>
                                        </p:tgtEl>
                                        <p:attrNameLst>
                                          <p:attrName>ppt_x</p:attrName>
                                        </p:attrNameLst>
                                      </p:cBhvr>
                                      <p:tavLst>
                                        <p:tav tm="0">
                                          <p:val>
                                            <p:strVal val="#ppt_x"/>
                                          </p:val>
                                        </p:tav>
                                        <p:tav tm="100000">
                                          <p:val>
                                            <p:strVal val="#ppt_x"/>
                                          </p:val>
                                        </p:tav>
                                      </p:tavLst>
                                    </p:anim>
                                    <p:anim calcmode="lin" valueType="num">
                                      <p:cBhvr>
                                        <p:cTn id="63" dur="1000" fill="hold"/>
                                        <p:tgtEl>
                                          <p:spTgt spid="7">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7">
                                            <p:txEl>
                                              <p:pRg st="9" end="9"/>
                                            </p:txEl>
                                          </p:spTgt>
                                        </p:tgtEl>
                                        <p:attrNameLst>
                                          <p:attrName>style.visibility</p:attrName>
                                        </p:attrNameLst>
                                      </p:cBhvr>
                                      <p:to>
                                        <p:strVal val="visible"/>
                                      </p:to>
                                    </p:set>
                                    <p:animEffect transition="in" filter="fade">
                                      <p:cBhvr>
                                        <p:cTn id="68" dur="1000"/>
                                        <p:tgtEl>
                                          <p:spTgt spid="7">
                                            <p:txEl>
                                              <p:pRg st="9" end="9"/>
                                            </p:txEl>
                                          </p:spTgt>
                                        </p:tgtEl>
                                      </p:cBhvr>
                                    </p:animEffect>
                                    <p:anim calcmode="lin" valueType="num">
                                      <p:cBhvr>
                                        <p:cTn id="69" dur="1000" fill="hold"/>
                                        <p:tgtEl>
                                          <p:spTgt spid="7">
                                            <p:txEl>
                                              <p:pRg st="9" end="9"/>
                                            </p:txEl>
                                          </p:spTgt>
                                        </p:tgtEl>
                                        <p:attrNameLst>
                                          <p:attrName>ppt_x</p:attrName>
                                        </p:attrNameLst>
                                      </p:cBhvr>
                                      <p:tavLst>
                                        <p:tav tm="0">
                                          <p:val>
                                            <p:strVal val="#ppt_x"/>
                                          </p:val>
                                        </p:tav>
                                        <p:tav tm="100000">
                                          <p:val>
                                            <p:strVal val="#ppt_x"/>
                                          </p:val>
                                        </p:tav>
                                      </p:tavLst>
                                    </p:anim>
                                    <p:anim calcmode="lin" valueType="num">
                                      <p:cBhvr>
                                        <p:cTn id="70" dur="1000" fill="hold"/>
                                        <p:tgtEl>
                                          <p:spTgt spid="7">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12" presetClass="entr" presetSubtype="1" fill="hold" grpId="0" nodeType="clickEffect">
                                  <p:stCondLst>
                                    <p:cond delay="0"/>
                                  </p:stCondLst>
                                  <p:childTnLst>
                                    <p:set>
                                      <p:cBhvr>
                                        <p:cTn id="74" dur="1" fill="hold">
                                          <p:stCondLst>
                                            <p:cond delay="0"/>
                                          </p:stCondLst>
                                        </p:cTn>
                                        <p:tgtEl>
                                          <p:spTgt spid="2"/>
                                        </p:tgtEl>
                                        <p:attrNameLst>
                                          <p:attrName>style.visibility</p:attrName>
                                        </p:attrNameLst>
                                      </p:cBhvr>
                                      <p:to>
                                        <p:strVal val="visible"/>
                                      </p:to>
                                    </p:set>
                                    <p:anim calcmode="lin" valueType="num">
                                      <p:cBhvr additive="base">
                                        <p:cTn id="75" dur="1500"/>
                                        <p:tgtEl>
                                          <p:spTgt spid="2"/>
                                        </p:tgtEl>
                                        <p:attrNameLst>
                                          <p:attrName>ppt_y</p:attrName>
                                        </p:attrNameLst>
                                      </p:cBhvr>
                                      <p:tavLst>
                                        <p:tav tm="0">
                                          <p:val>
                                            <p:strVal val="#ppt_y-#ppt_h*1.125000"/>
                                          </p:val>
                                        </p:tav>
                                        <p:tav tm="100000">
                                          <p:val>
                                            <p:strVal val="#ppt_y"/>
                                          </p:val>
                                        </p:tav>
                                      </p:tavLst>
                                    </p:anim>
                                    <p:animEffect transition="in" filter="wipe(down)">
                                      <p:cBhvr>
                                        <p:cTn id="76"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2" grpId="0"/>
    </p:bldLst>
  </p:timing>
</p:sld>
</file>

<file path=ppt/theme/theme1.xml><?xml version="1.0" encoding="utf-8"?>
<a:theme xmlns:a="http://schemas.openxmlformats.org/drawingml/2006/main" name="MeiryoVTI">
  <a:themeElements>
    <a:clrScheme name="Meiryo">
      <a:dk1>
        <a:srgbClr val="232323"/>
      </a:dk1>
      <a:lt1>
        <a:srgbClr val="FFFFFF"/>
      </a:lt1>
      <a:dk2>
        <a:srgbClr val="231B23"/>
      </a:dk2>
      <a:lt2>
        <a:srgbClr val="FCF5E5"/>
      </a:lt2>
      <a:accent1>
        <a:srgbClr val="FDA431"/>
      </a:accent1>
      <a:accent2>
        <a:srgbClr val="4DA1A8"/>
      </a:accent2>
      <a:accent3>
        <a:srgbClr val="B9D587"/>
      </a:accent3>
      <a:accent4>
        <a:srgbClr val="E8BD32"/>
      </a:accent4>
      <a:accent5>
        <a:srgbClr val="809EC2"/>
      </a:accent5>
      <a:accent6>
        <a:srgbClr val="E3ADB6"/>
      </a:accent6>
      <a:hlink>
        <a:srgbClr val="34ADB6"/>
      </a:hlink>
      <a:folHlink>
        <a:srgbClr val="B2B2B2"/>
      </a:folHlink>
    </a:clrScheme>
    <a:fontScheme name="Meiryo UI">
      <a:majorFont>
        <a:latin typeface="Meiryo UI"/>
        <a:ea typeface=""/>
        <a:cs typeface=""/>
      </a:majorFont>
      <a:minorFont>
        <a:latin typeface="Meiryo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eriyo_Win32_JC_SL_v2.potx" id="{77663EF8-81AF-4A53-AD14-18F5794291B2}" vid="{1972F907-976D-4EFE-B456-F83CC7D3E4BD}"/>
    </a:ext>
  </a:extLst>
</a:theme>
</file>

<file path=ppt/theme/theme2.xml><?xml version="1.0" encoding="utf-8"?>
<a:theme xmlns:a="http://schemas.openxmlformats.org/drawingml/2006/main" name="1_MeiryoVTI">
  <a:themeElements>
    <a:clrScheme name="Meiryo">
      <a:dk1>
        <a:srgbClr val="232323"/>
      </a:dk1>
      <a:lt1>
        <a:srgbClr val="FFFFFF"/>
      </a:lt1>
      <a:dk2>
        <a:srgbClr val="231B23"/>
      </a:dk2>
      <a:lt2>
        <a:srgbClr val="FCF5E5"/>
      </a:lt2>
      <a:accent1>
        <a:srgbClr val="FDA431"/>
      </a:accent1>
      <a:accent2>
        <a:srgbClr val="4DA1A8"/>
      </a:accent2>
      <a:accent3>
        <a:srgbClr val="B9D587"/>
      </a:accent3>
      <a:accent4>
        <a:srgbClr val="E8BD32"/>
      </a:accent4>
      <a:accent5>
        <a:srgbClr val="809EC2"/>
      </a:accent5>
      <a:accent6>
        <a:srgbClr val="E3ADB6"/>
      </a:accent6>
      <a:hlink>
        <a:srgbClr val="34ADB6"/>
      </a:hlink>
      <a:folHlink>
        <a:srgbClr val="B2B2B2"/>
      </a:folHlink>
    </a:clrScheme>
    <a:fontScheme name="Meiryo UI">
      <a:majorFont>
        <a:latin typeface="Meiryo UI"/>
        <a:ea typeface=""/>
        <a:cs typeface=""/>
      </a:majorFont>
      <a:minorFont>
        <a:latin typeface="Meiryo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eriyo_Win32_JC_SL_v2.potx" id="{77663EF8-81AF-4A53-AD14-18F5794291B2}" vid="{1972F907-976D-4EFE-B456-F83CC7D3E4B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0" ma:contentTypeDescription="Create a new document." ma:contentTypeScope="" ma:versionID="1267097ee5f5874adfcc408041ae252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95891a93df65b14727750f2c06c306c"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Props1.xml><?xml version="1.0" encoding="utf-8"?>
<ds:datastoreItem xmlns:ds="http://schemas.openxmlformats.org/officeDocument/2006/customXml" ds:itemID="{E389B4F5-D858-4228-A1A8-F9C09A238B60}">
  <ds:schemaRefs>
    <ds:schemaRef ds:uri="http://schemas.microsoft.com/sharepoint/v3/contenttype/forms"/>
  </ds:schemaRefs>
</ds:datastoreItem>
</file>

<file path=customXml/itemProps2.xml><?xml version="1.0" encoding="utf-8"?>
<ds:datastoreItem xmlns:ds="http://schemas.openxmlformats.org/officeDocument/2006/customXml" ds:itemID="{83F5A4AD-A372-48FB-978B-A62EF04BB6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B4605F9-2AA0-4698-BBDB-0F81CCABFD7B}">
  <ds:schemaRefs>
    <ds:schemaRef ds:uri="http://purl.org/dc/terms/"/>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http://www.w3.org/XML/1998/namespace"/>
    <ds:schemaRef ds:uri="http://purl.org/dc/dcmitype/"/>
    <ds:schemaRef ds:uri="230e9df3-be65-4c73-a93b-d1236ebd677e"/>
    <ds:schemaRef ds:uri="71af3243-3dd4-4a8d-8c0d-dd76da1f02a5"/>
    <ds:schemaRef ds:uri="16c05727-aa75-4e4a-9b5f-8a80a1165891"/>
    <ds:schemaRef ds:uri="http://schemas.microsoft.com/sharepoint/v3"/>
    <ds:schemaRef ds:uri="http://schemas.microsoft.com/office/2006/metadata/properties"/>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Meriyo design</Template>
  <TotalTime>365</TotalTime>
  <Words>4688</Words>
  <Application>Microsoft Office PowerPoint</Application>
  <PresentationFormat>On-screen Show (4:3)</PresentationFormat>
  <Paragraphs>244</Paragraphs>
  <Slides>14</Slides>
  <Notes>14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14</vt:i4>
      </vt:variant>
    </vt:vector>
  </HeadingPairs>
  <TitlesOfParts>
    <vt:vector size="22" baseType="lpstr">
      <vt:lpstr>Meiryo</vt:lpstr>
      <vt:lpstr>Meiryo UI</vt:lpstr>
      <vt:lpstr>Arial</vt:lpstr>
      <vt:lpstr>Calibri</vt:lpstr>
      <vt:lpstr>Candara</vt:lpstr>
      <vt:lpstr>Wingdings</vt:lpstr>
      <vt:lpstr>MeiryoVTI</vt:lpstr>
      <vt:lpstr>1_MeiryoVTI</vt:lpstr>
      <vt:lpstr>The Solid Foundation Stands</vt:lpstr>
      <vt:lpstr>2 Timothy 2:14-21 (14-17)</vt:lpstr>
      <vt:lpstr>2 Timothy 2:14-21 (18-20)</vt:lpstr>
      <vt:lpstr>2 Timothy 2:14-21 (21)</vt:lpstr>
      <vt:lpstr>Paul Tells Timothy of  Disappointments With Brethren He Dealt With</vt:lpstr>
      <vt:lpstr>Introduction</vt:lpstr>
      <vt:lpstr>God’s Foundation Is Solid (19)</vt:lpstr>
      <vt:lpstr>God’s Foundation Still Solid (19)</vt:lpstr>
      <vt:lpstr>God’s House Is Still Great (20)</vt:lpstr>
      <vt:lpstr>God’s Salvation Is Still Personal (21)</vt:lpstr>
      <vt:lpstr>God’s Salvation Is Still Personal (21)</vt:lpstr>
      <vt:lpstr>PowerPoint Presentation</vt:lpstr>
      <vt:lpstr>“be a vessel for honor, sanctified and useful for the Master, prepared for every good work”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Solid Foundation Stands</dc:title>
  <dc:creator>Tommy McClure</dc:creator>
  <cp:lastModifiedBy>Tommy McClure</cp:lastModifiedBy>
  <cp:revision>2</cp:revision>
  <dcterms:created xsi:type="dcterms:W3CDTF">2023-08-05T16:38:36Z</dcterms:created>
  <dcterms:modified xsi:type="dcterms:W3CDTF">2023-08-07T12:38:58Z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