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84" r:id="rId2"/>
  </p:sldMasterIdLst>
  <p:notesMasterIdLst>
    <p:notesMasterId r:id="rId7"/>
  </p:notesMasterIdLst>
  <p:handoutMasterIdLst>
    <p:handoutMasterId r:id="rId8"/>
  </p:handoutMasterIdLst>
  <p:sldIdLst>
    <p:sldId id="256" r:id="rId3"/>
    <p:sldId id="283" r:id="rId4"/>
    <p:sldId id="284" r:id="rId5"/>
    <p:sldId id="261" r:id="rId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4843"/>
    <a:srgbClr val="F1E8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9B56E1-5903-4985-B609-7D57354B6DAE}" v="8" dt="2023-07-29T19:50:55.170"/>
  </p1510:revLst>
</p1510:revInfo>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0872" autoAdjust="0"/>
  </p:normalViewPr>
  <p:slideViewPr>
    <p:cSldViewPr snapToGrid="0">
      <p:cViewPr varScale="1">
        <p:scale>
          <a:sx n="89" d="100"/>
          <a:sy n="89" d="100"/>
        </p:scale>
        <p:origin x="2280" y="90"/>
      </p:cViewPr>
      <p:guideLst/>
    </p:cSldViewPr>
  </p:slideViewPr>
  <p:notesTextViewPr>
    <p:cViewPr>
      <p:scale>
        <a:sx n="3" d="2"/>
        <a:sy n="3" d="2"/>
      </p:scale>
      <p:origin x="0" y="0"/>
    </p:cViewPr>
  </p:notesTextViewPr>
  <p:notesViewPr>
    <p:cSldViewPr snapToGrid="0">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099F715B-CEF7-4444-86D1-DB06D2A119A3}"/>
    <pc:docChg chg="modSld">
      <pc:chgData name="Tommy McClure" userId="5f57beb918c8a44c" providerId="LiveId" clId="{099F715B-CEF7-4444-86D1-DB06D2A119A3}" dt="2023-06-24T19:49:49.374" v="3" actId="1076"/>
      <pc:docMkLst>
        <pc:docMk/>
      </pc:docMkLst>
      <pc:sldChg chg="modSp mod">
        <pc:chgData name="Tommy McClure" userId="5f57beb918c8a44c" providerId="LiveId" clId="{099F715B-CEF7-4444-86D1-DB06D2A119A3}" dt="2023-06-24T19:49:49.374" v="3" actId="1076"/>
        <pc:sldMkLst>
          <pc:docMk/>
          <pc:sldMk cId="1096358168" sldId="270"/>
        </pc:sldMkLst>
        <pc:spChg chg="mod">
          <ac:chgData name="Tommy McClure" userId="5f57beb918c8a44c" providerId="LiveId" clId="{099F715B-CEF7-4444-86D1-DB06D2A119A3}" dt="2023-06-24T19:49:49.374" v="3" actId="1076"/>
          <ac:spMkLst>
            <pc:docMk/>
            <pc:sldMk cId="1096358168" sldId="270"/>
            <ac:spMk id="3" creationId="{A14D6F60-D2D5-4A16-7BF9-22073E47D82B}"/>
          </ac:spMkLst>
        </pc:spChg>
      </pc:sldChg>
    </pc:docChg>
  </pc:docChgLst>
  <pc:docChgLst>
    <pc:chgData name="Tommy McClure" userId="5f57beb918c8a44c" providerId="LiveId" clId="{DF9B56E1-5903-4985-B609-7D57354B6DAE}"/>
    <pc:docChg chg="modSld">
      <pc:chgData name="Tommy McClure" userId="5f57beb918c8a44c" providerId="LiveId" clId="{DF9B56E1-5903-4985-B609-7D57354B6DAE}" dt="2023-07-29T19:50:55.170" v="21" actId="20577"/>
      <pc:docMkLst>
        <pc:docMk/>
      </pc:docMkLst>
      <pc:sldChg chg="modSp mod">
        <pc:chgData name="Tommy McClure" userId="5f57beb918c8a44c" providerId="LiveId" clId="{DF9B56E1-5903-4985-B609-7D57354B6DAE}" dt="2023-07-29T19:50:55.170" v="21" actId="20577"/>
        <pc:sldMkLst>
          <pc:docMk/>
          <pc:sldMk cId="1653586594" sldId="284"/>
        </pc:sldMkLst>
        <pc:spChg chg="mod">
          <ac:chgData name="Tommy McClure" userId="5f57beb918c8a44c" providerId="LiveId" clId="{DF9B56E1-5903-4985-B609-7D57354B6DAE}" dt="2023-07-29T19:50:55.170" v="21" actId="20577"/>
          <ac:spMkLst>
            <pc:docMk/>
            <pc:sldMk cId="1653586594" sldId="284"/>
            <ac:spMk id="3" creationId="{EE3E58EC-733E-4D00-9CA9-970380AD5790}"/>
          </ac:spMkLst>
        </pc:spChg>
        <pc:spChg chg="mod">
          <ac:chgData name="Tommy McClure" userId="5f57beb918c8a44c" providerId="LiveId" clId="{DF9B56E1-5903-4985-B609-7D57354B6DAE}" dt="2023-07-29T19:02:54.942" v="15" actId="1035"/>
          <ac:spMkLst>
            <pc:docMk/>
            <pc:sldMk cId="1653586594" sldId="284"/>
            <ac:spMk id="10" creationId="{750DA9DF-B687-F73D-563F-0B49ECE8664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07/30/2023 PM</a:t>
            </a:r>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CB48944F-81ED-4843-A3E6-D41A6908762D}" type="slidenum">
              <a:rPr lang="en-US" smtClean="0"/>
              <a:t>‹#›</a:t>
            </a:fld>
            <a:endParaRPr lang="en-US"/>
          </a:p>
        </p:txBody>
      </p:sp>
    </p:spTree>
    <p:extLst>
      <p:ext uri="{BB962C8B-B14F-4D97-AF65-F5344CB8AC3E}">
        <p14:creationId xmlns:p14="http://schemas.microsoft.com/office/powerpoint/2010/main" val="145071420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07/30/2023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DF1C5CE-222C-4659-9A99-B99FC42AF6EC}" type="slidenum">
              <a:rPr lang="en-US" smtClean="0"/>
              <a:t>‹#›</a:t>
            </a:fld>
            <a:endParaRPr lang="en-US"/>
          </a:p>
        </p:txBody>
      </p:sp>
    </p:spTree>
    <p:extLst>
      <p:ext uri="{BB962C8B-B14F-4D97-AF65-F5344CB8AC3E}">
        <p14:creationId xmlns:p14="http://schemas.microsoft.com/office/powerpoint/2010/main" val="221252718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en-US" sz="1200" b="0" i="0" u="none" strike="noStrike" kern="1200" cap="none" spc="0" normalizeH="0" baseline="0" noProof="0" smtClean="0">
                <a:ln>
                  <a:noFill/>
                </a:ln>
                <a:solidFill>
                  <a:srgbClr val="514843"/>
                </a:solidFill>
                <a:effectLst/>
                <a:uLnTx/>
                <a:uFillTx/>
                <a:latin typeface="Euphem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srgbClr val="514843"/>
              </a:solidFill>
              <a:effectLst/>
              <a:uLnTx/>
              <a:uFillTx/>
              <a:latin typeface="Euphemia"/>
              <a:ea typeface="+mn-ea"/>
              <a:cs typeface="+mn-cs"/>
            </a:endParaRPr>
          </a:p>
        </p:txBody>
      </p:sp>
    </p:spTree>
    <p:extLst>
      <p:ext uri="{BB962C8B-B14F-4D97-AF65-F5344CB8AC3E}">
        <p14:creationId xmlns:p14="http://schemas.microsoft.com/office/powerpoint/2010/main" val="2406150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t>07/30/2023 PM</a:t>
            </a:r>
          </a:p>
        </p:txBody>
      </p:sp>
      <p:sp>
        <p:nvSpPr>
          <p:cNvPr id="5" name="Slide Number Placeholder 4"/>
          <p:cNvSpPr>
            <a:spLocks noGrp="1"/>
          </p:cNvSpPr>
          <p:nvPr>
            <p:ph type="sldNum" sz="quarter" idx="5"/>
          </p:nvPr>
        </p:nvSpPr>
        <p:spPr/>
        <p:txBody>
          <a:bodyPr/>
          <a:lstStyle/>
          <a:p>
            <a:fld id="{3DF1C5CE-222C-4659-9A99-B99FC42AF6EC}" type="slidenum">
              <a:rPr lang="en-US" smtClean="0"/>
              <a:t>3</a:t>
            </a:fld>
            <a:endParaRPr lang="en-US"/>
          </a:p>
        </p:txBody>
      </p:sp>
    </p:spTree>
    <p:extLst>
      <p:ext uri="{BB962C8B-B14F-4D97-AF65-F5344CB8AC3E}">
        <p14:creationId xmlns:p14="http://schemas.microsoft.com/office/powerpoint/2010/main" val="1619210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662251"/>
            <a:ext cx="7801074" cy="5419010"/>
          </a:xfrm>
        </p:spPr>
        <p:txBody>
          <a:bodyPr/>
          <a:lstStyle/>
          <a:p>
            <a:pPr>
              <a:defRPr/>
            </a:pPr>
            <a:r>
              <a:rPr lang="en-US" altLang="en-US" b="1" dirty="0">
                <a:latin typeface="Arial" panose="020B0604020202020204" pitchFamily="34" charset="0"/>
                <a:cs typeface="Arial" panose="020B0604020202020204" pitchFamily="34" charset="0"/>
              </a:rPr>
              <a:t>Acts 2:36-37 - </a:t>
            </a:r>
            <a:r>
              <a:rPr lang="en-US" altLang="en-US" dirty="0">
                <a:latin typeface="Arial" panose="020B0604020202020204" pitchFamily="34" charset="0"/>
                <a:cs typeface="Arial" panose="020B0604020202020204" pitchFamily="34" charset="0"/>
              </a:rPr>
              <a:t>36 Therefore let all the house of Israel know assuredly, that God hath made that same Jesus, whom ye have crucified, both Lord and Christ. 37 Now when they heard this, they were pricked in their heart, and said unto Peter and to the rest of the apostles, Men and brethren, </a:t>
            </a:r>
            <a:r>
              <a:rPr lang="en-US" altLang="en-US" b="1" dirty="0">
                <a:latin typeface="Arial" panose="020B0604020202020204" pitchFamily="34" charset="0"/>
                <a:cs typeface="Arial" panose="020B0604020202020204" pitchFamily="34" charset="0"/>
              </a:rPr>
              <a:t>what shall we do?</a:t>
            </a:r>
          </a:p>
          <a:p>
            <a:pPr>
              <a:defRPr/>
            </a:pPr>
            <a:r>
              <a:rPr lang="en-US" altLang="en-US" b="1"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 8 If we say that we have no sin, we deceive ourselves, and the truth is not in us. 9 If we confess our sins, he is faithful and just to forgive us our sins, and to cleanse us from all unrighteousness.</a:t>
            </a:r>
          </a:p>
          <a:p>
            <a:pPr>
              <a:defRPr/>
            </a:pPr>
            <a:r>
              <a:rPr lang="en-US" altLang="en-US" b="1"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dirty="0">
                <a:latin typeface="Arial" panose="020B0604020202020204" pitchFamily="34" charset="0"/>
                <a:cs typeface="Arial" panose="020B0604020202020204" pitchFamily="34" charset="0"/>
              </a:rPr>
              <a:t>be thou faithful unto death, and I will give thee a crown of life.</a:t>
            </a:r>
          </a:p>
          <a:p>
            <a:endParaRPr lang="en-US" dirty="0"/>
          </a:p>
        </p:txBody>
      </p:sp>
      <p:sp>
        <p:nvSpPr>
          <p:cNvPr id="4" name="Date Placeholder 3"/>
          <p:cNvSpPr>
            <a:spLocks noGrp="1"/>
          </p:cNvSpPr>
          <p:nvPr>
            <p:ph type="dt" idx="1"/>
          </p:nvPr>
        </p:nvSpPr>
        <p:spPr/>
        <p:txBody>
          <a:bodyPr/>
          <a:lstStyle/>
          <a:p>
            <a:r>
              <a:rPr lang="en-US"/>
              <a:t>07/30/2023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4</a:t>
            </a:fld>
            <a:endParaRPr lang="en-US" dirty="0"/>
          </a:p>
        </p:txBody>
      </p:sp>
    </p:spTree>
    <p:extLst>
      <p:ext uri="{BB962C8B-B14F-4D97-AF65-F5344CB8AC3E}">
        <p14:creationId xmlns:p14="http://schemas.microsoft.com/office/powerpoint/2010/main" val="597359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495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1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1"/>
                </a:solidFill>
              </a:defRPr>
            </a:lvl1pPr>
          </a:lstStyle>
          <a:p>
            <a:endParaRPr lang="en-US" dirty="0"/>
          </a:p>
        </p:txBody>
      </p:sp>
      <p:sp>
        <p:nvSpPr>
          <p:cNvPr id="7" name="Date Placeholder 6"/>
          <p:cNvSpPr>
            <a:spLocks noGrp="1"/>
          </p:cNvSpPr>
          <p:nvPr>
            <p:ph type="dt" sz="half" idx="10"/>
          </p:nvPr>
        </p:nvSpPr>
        <p:spPr/>
        <p:txBody>
          <a:bodyPr/>
          <a:lstStyle>
            <a:lvl1pPr>
              <a:defRPr>
                <a:solidFill>
                  <a:schemeClr val="tx1"/>
                </a:solidFill>
              </a:defRPr>
            </a:lvl1pPr>
          </a:lstStyle>
          <a:p>
            <a:r>
              <a:rPr lang="en-US"/>
              <a:t>07/30/2023 PM</a:t>
            </a:r>
          </a:p>
        </p:txBody>
      </p:sp>
      <p:sp>
        <p:nvSpPr>
          <p:cNvPr id="8" name="Slide Number Placeholder 7"/>
          <p:cNvSpPr>
            <a:spLocks noGrp="1"/>
          </p:cNvSpPr>
          <p:nvPr>
            <p:ph type="sldNum" sz="quarter" idx="11"/>
          </p:nvPr>
        </p:nvSpPr>
        <p:spPr/>
        <p:txBody>
          <a:bodyPr/>
          <a:lstStyle>
            <a:lvl1pPr>
              <a:defRPr>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7948207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r>
              <a:rPr lang="en-US"/>
              <a:t>07/30/2023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729958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r>
              <a:rPr lang="en-US"/>
              <a:t>07/30/2023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119990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pic>
        <p:nvPicPr>
          <p:cNvPr id="11" name="Pictur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993334" y="0"/>
            <a:ext cx="1310643" cy="2292094"/>
          </a:xfrm>
          <a:prstGeom prst="rect">
            <a:avLst/>
          </a:prstGeom>
        </p:spPr>
      </p:pic>
      <p:sp>
        <p:nvSpPr>
          <p:cNvPr id="2" name="Title 1"/>
          <p:cNvSpPr>
            <a:spLocks noGrp="1"/>
          </p:cNvSpPr>
          <p:nvPr>
            <p:ph type="ctrTitle"/>
          </p:nvPr>
        </p:nvSpPr>
        <p:spPr>
          <a:xfrm>
            <a:off x="828675" y="2292095"/>
            <a:ext cx="7572375" cy="2219691"/>
          </a:xfrm>
        </p:spPr>
        <p:txBody>
          <a:bodyPr anchor="ctr">
            <a:normAutofit/>
          </a:bodyPr>
          <a:lstStyle>
            <a:lvl1pPr algn="l">
              <a:defRPr sz="3300" cap="all" baseline="0"/>
            </a:lvl1pPr>
          </a:lstStyle>
          <a:p>
            <a:r>
              <a:rPr lang="en-US"/>
              <a:t>Click to edit Master title style</a:t>
            </a:r>
            <a:endParaRPr/>
          </a:p>
        </p:txBody>
      </p:sp>
      <p:sp>
        <p:nvSpPr>
          <p:cNvPr id="3" name="Subtitle 2"/>
          <p:cNvSpPr>
            <a:spLocks noGrp="1"/>
          </p:cNvSpPr>
          <p:nvPr>
            <p:ph type="subTitle" idx="1"/>
          </p:nvPr>
        </p:nvSpPr>
        <p:spPr>
          <a:xfrm>
            <a:off x="828674" y="4511785"/>
            <a:ext cx="7572376" cy="955565"/>
          </a:xfrm>
        </p:spPr>
        <p:txBody>
          <a:bodyPr>
            <a:normAutofit/>
          </a:bodyPr>
          <a:lstStyle>
            <a:lvl1pPr marL="0" indent="0" algn="l">
              <a:spcBef>
                <a:spcPts val="0"/>
              </a:spcBef>
              <a:buNone/>
              <a:defRPr sz="135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a:p>
        </p:txBody>
      </p:sp>
      <p:sp>
        <p:nvSpPr>
          <p:cNvPr id="7" name="Rectangle 6"/>
          <p:cNvSpPr/>
          <p:nvPr/>
        </p:nvSpPr>
        <p:spPr>
          <a:xfrm>
            <a:off x="0" y="5778124"/>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4" name="Date Placeholder 3"/>
          <p:cNvSpPr>
            <a:spLocks noGrp="1"/>
          </p:cNvSpPr>
          <p:nvPr>
            <p:ph type="dt" sz="half" idx="10"/>
          </p:nvPr>
        </p:nvSpPr>
        <p:spPr/>
        <p:txBody>
          <a:bodyPr/>
          <a:lstStyle>
            <a:lvl1pPr>
              <a:defRPr baseline="0">
                <a:solidFill>
                  <a:schemeClr val="tx1">
                    <a:lumMod val="20000"/>
                    <a:lumOff val="80000"/>
                  </a:schemeClr>
                </a:solidFill>
              </a:defRPr>
            </a:lvl1pPr>
          </a:lstStyle>
          <a:p>
            <a:r>
              <a:rPr lang="en-US"/>
              <a:t>07/30/2023 PM</a:t>
            </a:r>
            <a:endParaRPr lang="en-US" dirty="0"/>
          </a:p>
        </p:txBody>
      </p:sp>
      <p:sp>
        <p:nvSpPr>
          <p:cNvPr id="5" name="Footer Placeholder 4"/>
          <p:cNvSpPr>
            <a:spLocks noGrp="1"/>
          </p:cNvSpPr>
          <p:nvPr>
            <p:ph type="ftr" sz="quarter" idx="11"/>
          </p:nvPr>
        </p:nvSpPr>
        <p:spPr/>
        <p:txBody>
          <a:bodyPr/>
          <a:lstStyle>
            <a:lvl1pPr>
              <a:defRPr baseline="0">
                <a:solidFill>
                  <a:schemeClr val="tx1">
                    <a:lumMod val="20000"/>
                    <a:lumOff val="80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baseline="0">
                <a:solidFill>
                  <a:schemeClr val="tx1">
                    <a:lumMod val="20000"/>
                    <a:lumOff val="80000"/>
                  </a:schemeClr>
                </a:solidFill>
              </a:defRPr>
            </a:lvl1pPr>
          </a:lstStyle>
          <a:p>
            <a:fld id="{0FF54DE5-C571-48E8-A5BC-B369434E2F44}" type="slidenum">
              <a:rPr lang="en-US" smtClean="0"/>
              <a:pPr/>
              <a:t>‹#›</a:t>
            </a:fld>
            <a:endParaRPr lang="en-US"/>
          </a:p>
        </p:txBody>
      </p:sp>
    </p:spTree>
    <p:extLst>
      <p:ext uri="{BB962C8B-B14F-4D97-AF65-F5344CB8AC3E}">
        <p14:creationId xmlns:p14="http://schemas.microsoft.com/office/powerpoint/2010/main" val="7547874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r>
              <a:rPr lang="en-US"/>
              <a:t>07/30/2023 PM</a:t>
            </a:r>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7893360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828675" y="2292095"/>
            <a:ext cx="4300538" cy="2219691"/>
          </a:xfrm>
        </p:spPr>
        <p:txBody>
          <a:bodyPr anchor="ctr">
            <a:normAutofit/>
          </a:bodyPr>
          <a:lstStyle>
            <a:lvl1pPr algn="l">
              <a:defRPr sz="3300" cap="all" baseline="0"/>
            </a:lvl1pPr>
          </a:lstStyle>
          <a:p>
            <a:r>
              <a:rPr lang="en-US"/>
              <a:t>Click to edit Master title style</a:t>
            </a:r>
            <a:endParaRPr/>
          </a:p>
        </p:txBody>
      </p:sp>
      <p:sp>
        <p:nvSpPr>
          <p:cNvPr id="3" name="Subtitle 2"/>
          <p:cNvSpPr>
            <a:spLocks noGrp="1"/>
          </p:cNvSpPr>
          <p:nvPr>
            <p:ph type="subTitle" idx="1"/>
          </p:nvPr>
        </p:nvSpPr>
        <p:spPr>
          <a:xfrm>
            <a:off x="828675" y="4511785"/>
            <a:ext cx="4300538" cy="955565"/>
          </a:xfrm>
        </p:spPr>
        <p:txBody>
          <a:bodyPr>
            <a:normAutofit/>
          </a:bodyPr>
          <a:lstStyle>
            <a:lvl1pPr marL="0" indent="0" algn="l">
              <a:spcBef>
                <a:spcPts val="0"/>
              </a:spcBef>
              <a:buNone/>
              <a:defRPr sz="135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5235798" y="1310656"/>
            <a:ext cx="3908203" cy="4208604"/>
          </a:xfrm>
          <a:solidFill>
            <a:schemeClr val="tx1">
              <a:lumMod val="20000"/>
              <a:lumOff val="80000"/>
            </a:schemeClr>
          </a:solidFill>
        </p:spPr>
        <p:txBody>
          <a:bodyPr tIns="1005840"/>
          <a:lstStyle>
            <a:lvl1pPr marL="0" indent="0" algn="ctr">
              <a:buNone/>
              <a:defRPr/>
            </a:lvl1pPr>
          </a:lstStyle>
          <a:p>
            <a:r>
              <a:rPr lang="en-US"/>
              <a:t>Click icon to add picture</a:t>
            </a:r>
            <a:endParaRPr/>
          </a:p>
        </p:txBody>
      </p:sp>
      <p:sp>
        <p:nvSpPr>
          <p:cNvPr id="8" name="Rectangle 7"/>
          <p:cNvSpPr/>
          <p:nvPr/>
        </p:nvSpPr>
        <p:spPr>
          <a:xfrm>
            <a:off x="0" y="0"/>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nvGrpSpPr>
          <p:cNvPr id="14" name="Group 13"/>
          <p:cNvGrpSpPr/>
          <p:nvPr/>
        </p:nvGrpSpPr>
        <p:grpSpPr>
          <a:xfrm>
            <a:off x="0" y="1143001"/>
            <a:ext cx="9144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994410" y="0"/>
            <a:ext cx="1310643" cy="2292094"/>
          </a:xfrm>
          <a:prstGeom prst="rect">
            <a:avLst/>
          </a:prstGeom>
        </p:spPr>
      </p:pic>
      <p:grpSp>
        <p:nvGrpSpPr>
          <p:cNvPr id="13" name="Group 12"/>
          <p:cNvGrpSpPr/>
          <p:nvPr/>
        </p:nvGrpSpPr>
        <p:grpSpPr>
          <a:xfrm rot="10800000">
            <a:off x="0" y="5645511"/>
            <a:ext cx="9144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Tree>
    <p:extLst>
      <p:ext uri="{BB962C8B-B14F-4D97-AF65-F5344CB8AC3E}">
        <p14:creationId xmlns:p14="http://schemas.microsoft.com/office/powerpoint/2010/main" val="9515454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2514601"/>
            <a:ext cx="9144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pic>
        <p:nvPicPr>
          <p:cNvPr id="7" name="Pictur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94410" y="0"/>
            <a:ext cx="1337391" cy="2971806"/>
          </a:xfrm>
          <a:prstGeom prst="rect">
            <a:avLst/>
          </a:prstGeom>
        </p:spPr>
      </p:pic>
      <p:sp>
        <p:nvSpPr>
          <p:cNvPr id="2" name="Title 1"/>
          <p:cNvSpPr>
            <a:spLocks noGrp="1"/>
          </p:cNvSpPr>
          <p:nvPr>
            <p:ph type="title"/>
          </p:nvPr>
        </p:nvSpPr>
        <p:spPr>
          <a:xfrm>
            <a:off x="828675" y="2971806"/>
            <a:ext cx="7553324" cy="1684150"/>
          </a:xfrm>
        </p:spPr>
        <p:txBody>
          <a:bodyPr anchor="ctr">
            <a:normAutofit/>
          </a:bodyPr>
          <a:lstStyle>
            <a:lvl1pPr>
              <a:defRPr sz="3300" cap="all"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828675" y="4655956"/>
            <a:ext cx="7553324" cy="509750"/>
          </a:xfrm>
        </p:spPr>
        <p:txBody>
          <a:bodyPr>
            <a:normAutofit/>
          </a:bodyPr>
          <a:lstStyle>
            <a:lvl1pPr marL="0" indent="0">
              <a:spcBef>
                <a:spcPts val="0"/>
              </a:spcBef>
              <a:buNone/>
              <a:defRPr sz="12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07/30/2023 PM</a:t>
            </a:r>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29041052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828675" y="1600201"/>
            <a:ext cx="3686175" cy="4571999"/>
          </a:xfrm>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629150" y="1600201"/>
            <a:ext cx="3686175" cy="4571999"/>
          </a:xfrm>
        </p:spPr>
        <p:txBody>
          <a:bodyPr/>
          <a:lstStyle>
            <a:lvl5pPr>
              <a:defRPr/>
            </a:lvl5pPr>
            <a:lvl6pPr>
              <a:defRPr/>
            </a:lvl6pPr>
            <a:lvl7pPr>
              <a:defRPr/>
            </a:lvl7pPr>
            <a:lvl8pPr>
              <a:defRPr/>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r>
              <a:rPr lang="en-US"/>
              <a:t>07/30/2023 PM</a:t>
            </a:r>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5596833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828675" y="1600200"/>
            <a:ext cx="3689604" cy="823912"/>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8675" y="2424112"/>
            <a:ext cx="3689604"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624583" y="1600200"/>
            <a:ext cx="3689604" cy="823912"/>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4583" y="2424112"/>
            <a:ext cx="3689604"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r>
              <a:rPr lang="en-US"/>
              <a:t>07/30/2023 PM</a:t>
            </a:r>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29689559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r>
              <a:rPr lang="en-US"/>
              <a:t>07/30/2023 PM</a:t>
            </a:r>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28529016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07/30/2023 PM</a:t>
            </a:r>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18274549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buFont typeface="Arial" pitchFamily="34" charset="0"/>
              <a:buChar char="•"/>
              <a:defRPr>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r>
              <a:rPr lang="en-US"/>
              <a:t>07/30/2023 PM</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810649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vl1pPr>
          </a:lstStyle>
          <a:p>
            <a:r>
              <a:rPr lang="en-US"/>
              <a:t>Click to edit Master title style</a:t>
            </a:r>
            <a:endParaRPr/>
          </a:p>
        </p:txBody>
      </p:sp>
      <p:sp>
        <p:nvSpPr>
          <p:cNvPr id="4" name="Text Placeholder 3"/>
          <p:cNvSpPr>
            <a:spLocks noGrp="1"/>
          </p:cNvSpPr>
          <p:nvPr>
            <p:ph type="body" sz="half" idx="2"/>
          </p:nvPr>
        </p:nvSpPr>
        <p:spPr>
          <a:xfrm>
            <a:off x="828675" y="1600200"/>
            <a:ext cx="3288411" cy="4572000"/>
          </a:xfrm>
        </p:spPr>
        <p:txBody>
          <a:bodyPr>
            <a:normAutofit/>
          </a:bodyPr>
          <a:lstStyle>
            <a:lvl1pPr marL="0" indent="0">
              <a:spcBef>
                <a:spcPts val="900"/>
              </a:spcBef>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3" name="Content Placeholder 2"/>
          <p:cNvSpPr>
            <a:spLocks noGrp="1"/>
          </p:cNvSpPr>
          <p:nvPr>
            <p:ph idx="1"/>
          </p:nvPr>
        </p:nvSpPr>
        <p:spPr>
          <a:xfrm>
            <a:off x="4231386" y="1600200"/>
            <a:ext cx="4083939" cy="4572001"/>
          </a:xfrm>
        </p:spPr>
        <p:txBody>
          <a:bodyPr>
            <a:normAutofit/>
          </a:bodyPr>
          <a:lstStyle>
            <a:lvl1pPr>
              <a:defRPr sz="1500"/>
            </a:lvl1pPr>
            <a:lvl2pPr>
              <a:defRPr sz="120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r>
              <a:rPr lang="en-US"/>
              <a:t>07/30/2023 PM</a:t>
            </a:r>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18344884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vl1pPr>
          </a:lstStyle>
          <a:p>
            <a:r>
              <a:rPr lang="en-US"/>
              <a:t>Click to edit Master title style</a:t>
            </a:r>
            <a:endParaRPr/>
          </a:p>
        </p:txBody>
      </p:sp>
      <p:sp>
        <p:nvSpPr>
          <p:cNvPr id="4" name="Text Placeholder 3"/>
          <p:cNvSpPr>
            <a:spLocks noGrp="1"/>
          </p:cNvSpPr>
          <p:nvPr>
            <p:ph type="body" sz="half" idx="2"/>
          </p:nvPr>
        </p:nvSpPr>
        <p:spPr>
          <a:xfrm>
            <a:off x="828675" y="1600200"/>
            <a:ext cx="2547747" cy="4572000"/>
          </a:xfrm>
        </p:spPr>
        <p:txBody>
          <a:bodyPr>
            <a:normAutofit/>
          </a:bodyPr>
          <a:lstStyle>
            <a:lvl1pPr marL="0" indent="0">
              <a:spcBef>
                <a:spcPts val="900"/>
              </a:spcBef>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3" name="Picture Placeholder 2" descr="An empty placeholder to add an image. Click on the placeholder and select the image that you wish to add."/>
          <p:cNvSpPr>
            <a:spLocks noGrp="1"/>
          </p:cNvSpPr>
          <p:nvPr>
            <p:ph type="pic" idx="1"/>
          </p:nvPr>
        </p:nvSpPr>
        <p:spPr>
          <a:xfrm>
            <a:off x="3491003" y="1600200"/>
            <a:ext cx="4823184" cy="4572001"/>
          </a:xfrm>
        </p:spPr>
        <p:txBody>
          <a:bodyPr tIns="1188720">
            <a:normAutofit/>
          </a:bodyPr>
          <a:lstStyle>
            <a:lvl1pPr marL="0" indent="0" algn="ctr">
              <a:buNone/>
              <a:defRPr sz="15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a:p>
        </p:txBody>
      </p:sp>
      <p:sp>
        <p:nvSpPr>
          <p:cNvPr id="5" name="Date Placeholder 4"/>
          <p:cNvSpPr>
            <a:spLocks noGrp="1"/>
          </p:cNvSpPr>
          <p:nvPr>
            <p:ph type="dt" sz="half" idx="10"/>
          </p:nvPr>
        </p:nvSpPr>
        <p:spPr/>
        <p:txBody>
          <a:bodyPr/>
          <a:lstStyle/>
          <a:p>
            <a:r>
              <a:rPr lang="en-US"/>
              <a:t>07/30/2023 PM</a:t>
            </a:r>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21029599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r>
              <a:rPr lang="en-US"/>
              <a:t>07/30/2023 PM</a:t>
            </a:r>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18519980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29450" y="365125"/>
            <a:ext cx="1285875" cy="5811838"/>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28675" y="365125"/>
            <a:ext cx="6074172"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r>
              <a:rPr lang="en-US"/>
              <a:t>07/30/2023 PM</a:t>
            </a:r>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grpSp>
        <p:nvGrpSpPr>
          <p:cNvPr id="7" name="Group 6"/>
          <p:cNvGrpSpPr/>
          <p:nvPr/>
        </p:nvGrpSpPr>
        <p:grpSpPr>
          <a:xfrm rot="5400000">
            <a:off x="4181447" y="3239394"/>
            <a:ext cx="5632704" cy="63302"/>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118000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Oval 8"/>
          <p:cNvSpPr/>
          <p:nvPr/>
        </p:nvSpPr>
        <p:spPr>
          <a:xfrm>
            <a:off x="4296729"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22313" y="1371602"/>
            <a:ext cx="7772400" cy="2505075"/>
          </a:xfrm>
        </p:spPr>
        <p:txBody>
          <a:bodyPr anchor="b"/>
          <a:lstStyle>
            <a:lvl1pPr algn="ctr" defTabSz="685800" rtl="0" eaLnBrk="1" latinLnBrk="0" hangingPunct="1">
              <a:lnSpc>
                <a:spcPct val="100000"/>
              </a:lnSpc>
              <a:spcBef>
                <a:spcPct val="0"/>
              </a:spcBef>
              <a:buNone/>
              <a:defRPr lang="en-US" sz="3600" kern="1200" dirty="0" smtClean="0">
                <a:solidFill>
                  <a:schemeClr val="tx2"/>
                </a:solidFill>
                <a:effectLst/>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5"/>
            <a:ext cx="7772400" cy="1131887"/>
          </a:xfrm>
        </p:spPr>
        <p:txBody>
          <a:bodyPr anchor="t"/>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r>
              <a:rPr lang="en-US"/>
              <a:t>07/30/2023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4156896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18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5" name="Date Placeholder 4"/>
          <p:cNvSpPr>
            <a:spLocks noGrp="1"/>
          </p:cNvSpPr>
          <p:nvPr>
            <p:ph type="dt" sz="half" idx="10"/>
          </p:nvPr>
        </p:nvSpPr>
        <p:spPr/>
        <p:txBody>
          <a:bodyPr/>
          <a:lstStyle/>
          <a:p>
            <a:r>
              <a:rPr lang="en-US"/>
              <a:t>07/30/2023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333369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1" y="1600200"/>
            <a:ext cx="4041775"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3" name="Content Placeholder 12"/>
          <p:cNvSpPr>
            <a:spLocks noGrp="1"/>
          </p:cNvSpPr>
          <p:nvPr>
            <p:ph sz="quarter" idx="14"/>
          </p:nvPr>
        </p:nvSpPr>
        <p:spPr>
          <a:xfrm>
            <a:off x="4672584" y="2212850"/>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r>
              <a:rPr lang="en-US"/>
              <a:t>07/30/2023 PM</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2445937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625"/>
            <a:ext cx="8229600" cy="1600200"/>
          </a:xfrm>
        </p:spPr>
        <p:txBody>
          <a:bodyPr/>
          <a:lstStyle>
            <a:lvl1pPr>
              <a:defRPr>
                <a:effectLst/>
              </a:defRPr>
            </a:lvl1p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endParaRPr lang="en-US" dirty="0"/>
          </a:p>
        </p:txBody>
      </p:sp>
      <p:sp>
        <p:nvSpPr>
          <p:cNvPr id="3" name="Date Placeholder 2"/>
          <p:cNvSpPr>
            <a:spLocks noGrp="1"/>
          </p:cNvSpPr>
          <p:nvPr>
            <p:ph type="dt" sz="half" idx="10"/>
          </p:nvPr>
        </p:nvSpPr>
        <p:spPr/>
        <p:txBody>
          <a:bodyPr/>
          <a:lstStyle/>
          <a:p>
            <a:r>
              <a:rPr lang="en-US"/>
              <a:t>07/30/2023 PM</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679891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
        <p:nvSpPr>
          <p:cNvPr id="2" name="Date Placeholder 1"/>
          <p:cNvSpPr>
            <a:spLocks noGrp="1"/>
          </p:cNvSpPr>
          <p:nvPr>
            <p:ph type="dt" sz="half" idx="10"/>
          </p:nvPr>
        </p:nvSpPr>
        <p:spPr/>
        <p:txBody>
          <a:bodyPr/>
          <a:lstStyle/>
          <a:p>
            <a:r>
              <a:rPr lang="en-US"/>
              <a:t>07/30/2023 PM</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5460027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8" y="266700"/>
            <a:ext cx="3008313" cy="209550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Content Placeholder 2"/>
          <p:cNvSpPr>
            <a:spLocks noGrp="1"/>
          </p:cNvSpPr>
          <p:nvPr>
            <p:ph idx="1"/>
          </p:nvPr>
        </p:nvSpPr>
        <p:spPr>
          <a:xfrm>
            <a:off x="719138" y="273052"/>
            <a:ext cx="4995863"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8" y="2438402"/>
            <a:ext cx="3008313" cy="3687763"/>
          </a:xfrm>
        </p:spPr>
        <p:txBody>
          <a:bodyPr>
            <a:normAutofit/>
          </a:bodyPr>
          <a:lstStyle>
            <a:lvl1pPr marL="0" indent="0" algn="ctr">
              <a:lnSpc>
                <a:spcPct val="125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5" name="Date Placeholder 4"/>
          <p:cNvSpPr>
            <a:spLocks noGrp="1"/>
          </p:cNvSpPr>
          <p:nvPr>
            <p:ph type="dt" sz="half" idx="10"/>
          </p:nvPr>
        </p:nvSpPr>
        <p:spPr/>
        <p:txBody>
          <a:bodyPr/>
          <a:lstStyle/>
          <a:p>
            <a:r>
              <a:rPr lang="en-US"/>
              <a:t>07/30/2023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7859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228600"/>
            <a:ext cx="5711824" cy="89535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1508127"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679577" y="5810250"/>
            <a:ext cx="5711824" cy="5334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5" name="Date Placeholder 4"/>
          <p:cNvSpPr>
            <a:spLocks noGrp="1"/>
          </p:cNvSpPr>
          <p:nvPr>
            <p:ph type="dt" sz="half" idx="10"/>
          </p:nvPr>
        </p:nvSpPr>
        <p:spPr/>
        <p:txBody>
          <a:bodyPr/>
          <a:lstStyle/>
          <a:p>
            <a:r>
              <a:rPr lang="en-US"/>
              <a:t>07/30/2023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6554793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lumMod val="95000"/>
          </a:schemeClr>
        </a:solidFill>
        <a:effectLst/>
      </p:bgPr>
    </p:bg>
    <p:spTree>
      <p:nvGrpSpPr>
        <p:cNvPr id="1" name=""/>
        <p:cNvGrpSpPr/>
        <p:nvPr/>
      </p:nvGrpSpPr>
      <p:grpSpPr>
        <a:xfrm>
          <a:off x="0" y="0"/>
          <a:ext cx="0" cy="0"/>
          <a:chOff x="0" y="0"/>
          <a:chExt cx="0" cy="0"/>
        </a:xfrm>
      </p:grpSpPr>
      <p:sp>
        <p:nvSpPr>
          <p:cNvPr id="7" name="Oval 6"/>
          <p:cNvSpPr/>
          <p:nvPr/>
        </p:nvSpPr>
        <p:spPr>
          <a:xfrm>
            <a:off x="8457761"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685800" rtl="0" eaLnBrk="1" latinLnBrk="0" hangingPunct="1"/>
            <a:endParaRPr lang="en-US" sz="1350" kern="1200">
              <a:solidFill>
                <a:schemeClr val="tx1">
                  <a:lumMod val="65000"/>
                  <a:lumOff val="35000"/>
                </a:schemeClr>
              </a:solidFill>
              <a:latin typeface="+mn-lt"/>
              <a:ea typeface="+mn-ea"/>
              <a:cs typeface="+mn-cs"/>
            </a:endParaRPr>
          </a:p>
        </p:txBody>
      </p:sp>
      <p:sp>
        <p:nvSpPr>
          <p:cNvPr id="8" name="Oval 7"/>
          <p:cNvSpPr/>
          <p:nvPr/>
        </p:nvSpPr>
        <p:spPr>
          <a:xfrm>
            <a:off x="56912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lumMod val="65000"/>
                  <a:lumOff val="35000"/>
                </a:schemeClr>
              </a:solidFill>
            </a:endParaRPr>
          </a:p>
        </p:txBody>
      </p:sp>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59165" y="6356352"/>
            <a:ext cx="2847975" cy="365125"/>
          </a:xfrm>
          <a:prstGeom prst="rect">
            <a:avLst/>
          </a:prstGeom>
        </p:spPr>
        <p:txBody>
          <a:bodyPr vert="horz" lIns="45720" tIns="45720" rIns="91440" bIns="45720" rtlCol="0" anchor="ctr"/>
          <a:lstStyle>
            <a:lvl1pPr algn="l">
              <a:defRPr sz="900">
                <a:solidFill>
                  <a:schemeClr val="tx1"/>
                </a:solidFill>
                <a:latin typeface="Century Gothic" pitchFamily="34" charset="0"/>
              </a:defRPr>
            </a:lvl1pPr>
          </a:lstStyle>
          <a:p>
            <a:endParaRPr lang="en-US" dirty="0"/>
          </a:p>
        </p:txBody>
      </p:sp>
      <p:sp>
        <p:nvSpPr>
          <p:cNvPr id="4" name="Date Placeholder 3"/>
          <p:cNvSpPr>
            <a:spLocks noGrp="1"/>
          </p:cNvSpPr>
          <p:nvPr>
            <p:ph type="dt" sz="half" idx="2"/>
          </p:nvPr>
        </p:nvSpPr>
        <p:spPr>
          <a:xfrm>
            <a:off x="6363347" y="6356352"/>
            <a:ext cx="2085975" cy="365125"/>
          </a:xfrm>
          <a:prstGeom prst="rect">
            <a:avLst/>
          </a:prstGeom>
        </p:spPr>
        <p:txBody>
          <a:bodyPr vert="horz" lIns="91440" tIns="45720" rIns="45720" bIns="45720" rtlCol="0" anchor="ctr"/>
          <a:lstStyle>
            <a:lvl1pPr algn="r">
              <a:defRPr sz="900">
                <a:solidFill>
                  <a:schemeClr val="tx1"/>
                </a:solidFill>
                <a:latin typeface="Century Gothic" pitchFamily="34" charset="0"/>
              </a:defRPr>
            </a:lvl1pPr>
          </a:lstStyle>
          <a:p>
            <a:r>
              <a:rPr lang="en-US"/>
              <a:t>07/30/2023 PM</a:t>
            </a:r>
            <a:endParaRPr lang="en-US" dirty="0"/>
          </a:p>
        </p:txBody>
      </p:sp>
      <p:sp>
        <p:nvSpPr>
          <p:cNvPr id="6" name="Slide Number Placeholder 5"/>
          <p:cNvSpPr>
            <a:spLocks noGrp="1"/>
          </p:cNvSpPr>
          <p:nvPr>
            <p:ph type="sldNum" sz="quarter" idx="4"/>
          </p:nvPr>
        </p:nvSpPr>
        <p:spPr>
          <a:xfrm>
            <a:off x="8543279" y="6356352"/>
            <a:ext cx="561975" cy="365125"/>
          </a:xfrm>
          <a:prstGeom prst="rect">
            <a:avLst/>
          </a:prstGeom>
        </p:spPr>
        <p:txBody>
          <a:bodyPr vert="horz" lIns="27432" tIns="45720" rIns="45720" bIns="45720" rtlCol="0" anchor="ctr"/>
          <a:lstStyle>
            <a:lvl1pPr algn="l">
              <a:defRPr sz="900">
                <a:solidFill>
                  <a:schemeClr val="tx1"/>
                </a:solidFill>
                <a:latin typeface="Century Gothic" pitchFamily="34" charset="0"/>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0122519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txStyles>
    <p:titleStyle>
      <a:lvl1pPr algn="ctr" defTabSz="685800" rtl="0" eaLnBrk="1" latinLnBrk="0" hangingPunct="1">
        <a:lnSpc>
          <a:spcPts val="3600"/>
        </a:lnSpc>
        <a:spcBef>
          <a:spcPct val="0"/>
        </a:spcBef>
        <a:buNone/>
        <a:defRPr sz="3600" kern="1200">
          <a:solidFill>
            <a:schemeClr val="tx2"/>
          </a:solidFill>
          <a:effectLst/>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557213" indent="-214313"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2001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5pPr>
      <a:lvl6pPr marL="18859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7pPr>
      <a:lvl8pPr marL="25717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8675" y="76200"/>
            <a:ext cx="7485512" cy="1096962"/>
          </a:xfrm>
          <a:prstGeom prst="rect">
            <a:avLst/>
          </a:prstGeom>
        </p:spPr>
        <p:txBody>
          <a:bodyPr vert="horz" lIns="0" tIns="45720" rIns="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828675" y="1600200"/>
            <a:ext cx="7486650" cy="457200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828675" y="6356352"/>
            <a:ext cx="1372169" cy="365125"/>
          </a:xfrm>
          <a:prstGeom prst="rect">
            <a:avLst/>
          </a:prstGeom>
        </p:spPr>
        <p:txBody>
          <a:bodyPr vert="horz" lIns="0" tIns="45720" rIns="0" bIns="45720" rtlCol="0" anchor="ctr"/>
          <a:lstStyle>
            <a:lvl1pPr algn="l">
              <a:defRPr sz="900" baseline="0">
                <a:solidFill>
                  <a:schemeClr val="tx1">
                    <a:lumMod val="75000"/>
                  </a:schemeClr>
                </a:solidFill>
              </a:defRPr>
            </a:lvl1pPr>
          </a:lstStyle>
          <a:p>
            <a:r>
              <a:rPr lang="en-US"/>
              <a:t>07/30/2023 PM</a:t>
            </a:r>
          </a:p>
        </p:txBody>
      </p:sp>
      <p:sp>
        <p:nvSpPr>
          <p:cNvPr id="5" name="Footer Placeholder 4"/>
          <p:cNvSpPr>
            <a:spLocks noGrp="1"/>
          </p:cNvSpPr>
          <p:nvPr>
            <p:ph type="ftr" sz="quarter" idx="3"/>
          </p:nvPr>
        </p:nvSpPr>
        <p:spPr>
          <a:xfrm>
            <a:off x="2200844" y="6356350"/>
            <a:ext cx="4742312" cy="365126"/>
          </a:xfrm>
          <a:prstGeom prst="rect">
            <a:avLst/>
          </a:prstGeom>
        </p:spPr>
        <p:txBody>
          <a:bodyPr vert="horz" lIns="0" tIns="45720" rIns="0" bIns="45720" rtlCol="0" anchor="ctr"/>
          <a:lstStyle>
            <a:lvl1pPr algn="ctr">
              <a:defRPr sz="900" baseline="0">
                <a:solidFill>
                  <a:schemeClr val="tx1">
                    <a:lumMod val="75000"/>
                  </a:schemeClr>
                </a:solidFill>
              </a:defRPr>
            </a:lvl1pPr>
          </a:lstStyle>
          <a:p>
            <a:endParaRPr lang="en-US"/>
          </a:p>
        </p:txBody>
      </p:sp>
      <p:sp>
        <p:nvSpPr>
          <p:cNvPr id="6" name="Slide Number Placeholder 5"/>
          <p:cNvSpPr>
            <a:spLocks noGrp="1"/>
          </p:cNvSpPr>
          <p:nvPr>
            <p:ph type="sldNum" sz="quarter" idx="4"/>
          </p:nvPr>
        </p:nvSpPr>
        <p:spPr>
          <a:xfrm>
            <a:off x="6942587" y="6356352"/>
            <a:ext cx="1371600" cy="365125"/>
          </a:xfrm>
          <a:prstGeom prst="rect">
            <a:avLst/>
          </a:prstGeom>
        </p:spPr>
        <p:txBody>
          <a:bodyPr vert="horz" lIns="0" tIns="45720" rIns="0" bIns="45720" rtlCol="0" anchor="ctr"/>
          <a:lstStyle>
            <a:lvl1pPr algn="r">
              <a:defRPr sz="900" baseline="0">
                <a:solidFill>
                  <a:schemeClr val="tx1">
                    <a:lumMod val="75000"/>
                  </a:schemeClr>
                </a:solidFill>
              </a:defRPr>
            </a:lvl1pPr>
          </a:lstStyle>
          <a:p>
            <a:fld id="{0FF54DE5-C571-48E8-A5BC-B369434E2F44}" type="slidenum">
              <a:rPr lang="en-US" smtClean="0"/>
              <a:pPr/>
              <a:t>‹#›</a:t>
            </a:fld>
            <a:endParaRPr lang="en-US"/>
          </a:p>
        </p:txBody>
      </p:sp>
      <p:grpSp>
        <p:nvGrpSpPr>
          <p:cNvPr id="15" name="Group 14"/>
          <p:cNvGrpSpPr/>
          <p:nvPr/>
        </p:nvGrpSpPr>
        <p:grpSpPr>
          <a:xfrm>
            <a:off x="827532" y="1219202"/>
            <a:ext cx="7488936"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0210980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txStyles>
    <p:titleStyle>
      <a:lvl1pPr algn="l" defTabSz="685800" rtl="0" eaLnBrk="1" latinLnBrk="0" hangingPunct="1">
        <a:lnSpc>
          <a:spcPct val="90000"/>
        </a:lnSpc>
        <a:spcBef>
          <a:spcPct val="0"/>
        </a:spcBef>
        <a:buNone/>
        <a:defRPr sz="21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1350"/>
        </a:spcBef>
        <a:buFont typeface="Wingdings" panose="05000000000000000000" pitchFamily="2" charset="2"/>
        <a:buChar char="§"/>
        <a:defRPr sz="1500" kern="1200">
          <a:solidFill>
            <a:schemeClr val="tx1"/>
          </a:solidFill>
          <a:latin typeface="+mn-lt"/>
          <a:ea typeface="+mn-ea"/>
          <a:cs typeface="+mn-cs"/>
        </a:defRPr>
      </a:lvl1pPr>
      <a:lvl2pPr marL="514350" indent="-171450" algn="l" defTabSz="685800" rtl="0" eaLnBrk="1" latinLnBrk="0" hangingPunct="1">
        <a:lnSpc>
          <a:spcPct val="90000"/>
        </a:lnSpc>
        <a:spcBef>
          <a:spcPts val="450"/>
        </a:spcBef>
        <a:buFont typeface="Wingdings" panose="05000000000000000000" pitchFamily="2" charset="2"/>
        <a:buChar char="§"/>
        <a:defRPr sz="1200" kern="1200">
          <a:solidFill>
            <a:schemeClr val="tx1"/>
          </a:solidFill>
          <a:latin typeface="+mn-lt"/>
          <a:ea typeface="+mn-ea"/>
          <a:cs typeface="+mn-cs"/>
        </a:defRPr>
      </a:lvl2pPr>
      <a:lvl3pPr marL="8572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3pPr>
      <a:lvl4pPr marL="12001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4pPr>
      <a:lvl5pPr marL="15430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9pPr>
    </p:bodyStyle>
    <p:otherStyle>
      <a:defPPr>
        <a:defRP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22">
          <p15:clr>
            <a:srgbClr val="F26B43"/>
          </p15:clr>
        </p15:guide>
        <p15:guide id="2" pos="5238">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89237" y="2596616"/>
            <a:ext cx="4175185" cy="1664768"/>
          </a:xfrm>
        </p:spPr>
        <p:txBody>
          <a:bodyPr anchor="ctr">
            <a:noAutofit/>
          </a:bodyPr>
          <a:lstStyle/>
          <a:p>
            <a:pPr algn="ctr"/>
            <a:r>
              <a:rPr lang="en-US" sz="6000" b="1" i="1" dirty="0">
                <a:solidFill>
                  <a:srgbClr val="514843"/>
                </a:solidFill>
                <a:latin typeface="Candara" panose="020E0502030303020204" pitchFamily="34" charset="0"/>
              </a:rPr>
              <a:t>The</a:t>
            </a:r>
            <a:r>
              <a:rPr lang="en-US" sz="6000" b="1" i="1" dirty="0">
                <a:latin typeface="Candara" panose="020E0502030303020204" pitchFamily="34" charset="0"/>
              </a:rPr>
              <a:t> way of the cross </a:t>
            </a:r>
          </a:p>
        </p:txBody>
      </p:sp>
      <p:sp>
        <p:nvSpPr>
          <p:cNvPr id="7" name="Subtitle 6"/>
          <p:cNvSpPr>
            <a:spLocks noGrp="1"/>
          </p:cNvSpPr>
          <p:nvPr>
            <p:ph type="subTitle" idx="1"/>
          </p:nvPr>
        </p:nvSpPr>
        <p:spPr>
          <a:xfrm>
            <a:off x="5791408" y="4950895"/>
            <a:ext cx="2260121" cy="517415"/>
          </a:xfrm>
        </p:spPr>
        <p:txBody>
          <a:bodyPr>
            <a:noAutofit/>
          </a:bodyPr>
          <a:lstStyle/>
          <a:p>
            <a:pPr algn="ctr"/>
            <a:r>
              <a:rPr lang="en-US" sz="2400" dirty="0">
                <a:latin typeface="Candara" panose="020E0502030303020204" pitchFamily="34" charset="0"/>
              </a:rPr>
              <a:t>Mark 8:34-35</a:t>
            </a:r>
          </a:p>
        </p:txBody>
      </p:sp>
      <p:sp>
        <p:nvSpPr>
          <p:cNvPr id="2" name="TextBox 1">
            <a:extLst>
              <a:ext uri="{FF2B5EF4-FFF2-40B4-BE49-F238E27FC236}">
                <a16:creationId xmlns:a16="http://schemas.microsoft.com/office/drawing/2014/main" id="{916D3621-0F6D-8651-1D46-3C0F5A49C9CA}"/>
              </a:ext>
            </a:extLst>
          </p:cNvPr>
          <p:cNvSpPr txBox="1"/>
          <p:nvPr/>
        </p:nvSpPr>
        <p:spPr>
          <a:xfrm>
            <a:off x="5077609" y="1530059"/>
            <a:ext cx="3687721" cy="3431709"/>
          </a:xfrm>
          <a:prstGeom prst="rect">
            <a:avLst/>
          </a:prstGeom>
          <a:noFill/>
        </p:spPr>
        <p:txBody>
          <a:bodyPr wrap="square" rtlCol="0">
            <a:spAutoFit/>
          </a:bodyPr>
          <a:lstStyle/>
          <a:p>
            <a:pPr>
              <a:spcBef>
                <a:spcPts val="1800"/>
              </a:spcBef>
            </a:pPr>
            <a:r>
              <a:rPr lang="en-US" sz="3600" b="1" dirty="0">
                <a:latin typeface="Candara" panose="020E0502030303020204" pitchFamily="34" charset="0"/>
              </a:rPr>
              <a:t>Whoever desires to come after Jesus must…</a:t>
            </a:r>
          </a:p>
          <a:p>
            <a:pPr marL="457200" indent="-457200">
              <a:spcBef>
                <a:spcPts val="600"/>
              </a:spcBef>
              <a:buFont typeface="Wingdings" panose="05000000000000000000" pitchFamily="2" charset="2"/>
              <a:buChar char="§"/>
            </a:pPr>
            <a:r>
              <a:rPr lang="en-US" sz="2800" b="1" i="1" dirty="0">
                <a:latin typeface="Candara" panose="020E0502030303020204" pitchFamily="34" charset="0"/>
              </a:rPr>
              <a:t>DENY SELF</a:t>
            </a:r>
            <a:r>
              <a:rPr lang="en-US" sz="2800" dirty="0">
                <a:latin typeface="Candara" panose="020E0502030303020204" pitchFamily="34" charset="0"/>
              </a:rPr>
              <a:t>!</a:t>
            </a:r>
          </a:p>
          <a:p>
            <a:pPr marL="457200" indent="-457200">
              <a:spcBef>
                <a:spcPts val="1200"/>
              </a:spcBef>
              <a:buFont typeface="Wingdings" panose="05000000000000000000" pitchFamily="2" charset="2"/>
              <a:buChar char="§"/>
            </a:pPr>
            <a:r>
              <a:rPr lang="en-US" sz="2800" b="1" i="1" dirty="0">
                <a:latin typeface="Candara" panose="020E0502030303020204" pitchFamily="34" charset="0"/>
              </a:rPr>
              <a:t>TAKE UP HIS CROSS</a:t>
            </a:r>
            <a:r>
              <a:rPr lang="en-US" sz="2800" dirty="0">
                <a:latin typeface="Candara" panose="020E0502030303020204" pitchFamily="34" charset="0"/>
              </a:rPr>
              <a:t>!</a:t>
            </a:r>
          </a:p>
          <a:p>
            <a:pPr marL="457200" indent="-457200">
              <a:spcBef>
                <a:spcPts val="1200"/>
              </a:spcBef>
              <a:buFont typeface="Wingdings" panose="05000000000000000000" pitchFamily="2" charset="2"/>
              <a:buChar char="§"/>
            </a:pPr>
            <a:r>
              <a:rPr lang="en-US" sz="2800" b="1" i="1" dirty="0">
                <a:latin typeface="Candara" panose="020E0502030303020204" pitchFamily="34" charset="0"/>
              </a:rPr>
              <a:t>FOLLOW JESUS</a:t>
            </a:r>
            <a:r>
              <a:rPr lang="en-US" sz="2800" dirty="0">
                <a:latin typeface="Candara" panose="020E0502030303020204" pitchFamily="34" charset="0"/>
              </a:rPr>
              <a:t>!</a:t>
            </a:r>
          </a:p>
        </p:txBody>
      </p:sp>
      <p:sp>
        <p:nvSpPr>
          <p:cNvPr id="3" name="Subtitle 6">
            <a:extLst>
              <a:ext uri="{FF2B5EF4-FFF2-40B4-BE49-F238E27FC236}">
                <a16:creationId xmlns:a16="http://schemas.microsoft.com/office/drawing/2014/main" id="{F9888119-FA46-CCAE-E7A2-F9C1E935B84A}"/>
              </a:ext>
            </a:extLst>
          </p:cNvPr>
          <p:cNvSpPr txBox="1">
            <a:spLocks/>
          </p:cNvSpPr>
          <p:nvPr/>
        </p:nvSpPr>
        <p:spPr>
          <a:xfrm>
            <a:off x="1246768" y="4151590"/>
            <a:ext cx="2260121" cy="517415"/>
          </a:xfrm>
          <a:prstGeom prst="rect">
            <a:avLst/>
          </a:prstGeom>
        </p:spPr>
        <p:txBody>
          <a:bodyPr vert="horz" lIns="0" tIns="45720" rIns="0" bIns="45720" rtlCol="0">
            <a:noAutofit/>
          </a:bodyPr>
          <a:lstStyle>
            <a:lvl1pPr marL="0" indent="0" algn="l" defTabSz="685800" rtl="0" eaLnBrk="1" latinLnBrk="0" hangingPunct="1">
              <a:lnSpc>
                <a:spcPct val="90000"/>
              </a:lnSpc>
              <a:spcBef>
                <a:spcPts val="0"/>
              </a:spcBef>
              <a:buFont typeface="Wingdings" panose="05000000000000000000" pitchFamily="2" charset="2"/>
              <a:buNone/>
              <a:defRPr sz="1350" kern="1200">
                <a:solidFill>
                  <a:schemeClr val="tx1"/>
                </a:solidFill>
                <a:latin typeface="+mn-lt"/>
                <a:ea typeface="+mn-ea"/>
                <a:cs typeface="+mn-cs"/>
              </a:defRPr>
            </a:lvl1pPr>
            <a:lvl2pPr marL="342900" indent="0" algn="ctr" defTabSz="685800" rtl="0" eaLnBrk="1" latinLnBrk="0" hangingPunct="1">
              <a:lnSpc>
                <a:spcPct val="90000"/>
              </a:lnSpc>
              <a:spcBef>
                <a:spcPts val="450"/>
              </a:spcBef>
              <a:buFont typeface="Wingdings" panose="05000000000000000000" pitchFamily="2" charset="2"/>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450"/>
              </a:spcBef>
              <a:buFont typeface="Wingdings" panose="05000000000000000000" pitchFamily="2" charset="2"/>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450"/>
              </a:spcBef>
              <a:buFont typeface="Wingdings" panose="05000000000000000000" pitchFamily="2" charset="2"/>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450"/>
              </a:spcBef>
              <a:buFont typeface="Wingdings" panose="05000000000000000000" pitchFamily="2" charset="2"/>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Wingdings" panose="05000000000000000000" pitchFamily="2" charset="2"/>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Wingdings" panose="05000000000000000000" pitchFamily="2" charset="2"/>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Wingdings" panose="05000000000000000000" pitchFamily="2" charset="2"/>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Wingdings" panose="05000000000000000000" pitchFamily="2" charset="2"/>
              <a:buNone/>
              <a:defRPr sz="1200" kern="1200">
                <a:solidFill>
                  <a:schemeClr val="tx1"/>
                </a:solidFill>
                <a:latin typeface="+mn-lt"/>
                <a:ea typeface="+mn-ea"/>
                <a:cs typeface="+mn-cs"/>
              </a:defRPr>
            </a:lvl9pPr>
          </a:lstStyle>
          <a:p>
            <a:pPr algn="ctr"/>
            <a:r>
              <a:rPr lang="en-US" sz="2400" dirty="0">
                <a:latin typeface="Candara" panose="020E0502030303020204" pitchFamily="34" charset="0"/>
              </a:rPr>
              <a:t>Sermon-In-Song</a:t>
            </a:r>
          </a:p>
        </p:txBody>
      </p:sp>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1500"/>
                                        <p:tgtEl>
                                          <p:spTgt spid="6"/>
                                        </p:tgtEl>
                                      </p:cBhvr>
                                    </p:animEffect>
                                  </p:childTnLst>
                                </p:cTn>
                              </p:par>
                              <p:par>
                                <p:cTn id="8" presetID="21" presetClass="entr" presetSubtype="8"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wheel(8)">
                                      <p:cBhvr>
                                        <p:cTn id="10" dur="2000"/>
                                        <p:tgtEl>
                                          <p:spTgt spid="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1"/>
                                          </p:val>
                                        </p:tav>
                                        <p:tav tm="100000">
                                          <p:val>
                                            <p:strVal val="#ppt_y"/>
                                          </p:val>
                                        </p:tav>
                                      </p:tavLst>
                                    </p:anim>
                                  </p:childTnLst>
                                </p:cTn>
                              </p:par>
                              <p:par>
                                <p:cTn id="18" presetID="21" presetClass="entr" presetSubtype="8" fill="hold" grpId="0" nodeType="with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wheel(8)">
                                      <p:cBhvr>
                                        <p:cTn id="20"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3E58EC-733E-4D00-9CA9-970380AD5790}"/>
              </a:ext>
            </a:extLst>
          </p:cNvPr>
          <p:cNvSpPr>
            <a:spLocks noGrp="1"/>
          </p:cNvSpPr>
          <p:nvPr>
            <p:ph idx="1"/>
          </p:nvPr>
        </p:nvSpPr>
        <p:spPr>
          <a:xfrm>
            <a:off x="164592" y="2066544"/>
            <a:ext cx="8979407" cy="4782312"/>
          </a:xfrm>
        </p:spPr>
        <p:txBody>
          <a:bodyPr>
            <a:noAutofit/>
          </a:bodyPr>
          <a:lstStyle/>
          <a:p>
            <a:pPr marL="0" indent="0">
              <a:spcBef>
                <a:spcPts val="1800"/>
              </a:spcBef>
              <a:buNone/>
            </a:pPr>
            <a:r>
              <a:rPr lang="en-US" sz="3200" b="1" dirty="0">
                <a:solidFill>
                  <a:srgbClr val="514843"/>
                </a:solidFill>
                <a:latin typeface="Candara" panose="020E0502030303020204" pitchFamily="34" charset="0"/>
              </a:rPr>
              <a:t>DENY SELF</a:t>
            </a:r>
          </a:p>
          <a:p>
            <a:pPr marL="457200" indent="-557213">
              <a:spcBef>
                <a:spcPts val="0"/>
              </a:spcBef>
              <a:buFont typeface="+mj-lt"/>
              <a:buAutoNum type="arabicPeriod"/>
            </a:pPr>
            <a:r>
              <a:rPr lang="en-US" sz="2800" dirty="0">
                <a:solidFill>
                  <a:srgbClr val="514843"/>
                </a:solidFill>
                <a:latin typeface="Candara" panose="020E0502030303020204" pitchFamily="34" charset="0"/>
              </a:rPr>
              <a:t>Matthew 19:16-21 - # 695 – </a:t>
            </a:r>
            <a:r>
              <a:rPr lang="en-US" sz="2800" b="1" i="1" dirty="0">
                <a:solidFill>
                  <a:srgbClr val="514843"/>
                </a:solidFill>
                <a:latin typeface="Candara" panose="020E0502030303020204" pitchFamily="34" charset="0"/>
              </a:rPr>
              <a:t>None of Self and All of Thee</a:t>
            </a:r>
            <a:endParaRPr lang="en-US" sz="3200" b="1" dirty="0">
              <a:solidFill>
                <a:srgbClr val="514843"/>
              </a:solidFill>
              <a:latin typeface="Candara" panose="020E0502030303020204" pitchFamily="34" charset="0"/>
            </a:endParaRPr>
          </a:p>
          <a:p>
            <a:pPr marL="514350" indent="-514350">
              <a:spcBef>
                <a:spcPts val="0"/>
              </a:spcBef>
              <a:buFont typeface="+mj-lt"/>
              <a:buAutoNum type="arabicPeriod" startAt="2"/>
            </a:pPr>
            <a:r>
              <a:rPr lang="en-US" sz="2800" dirty="0">
                <a:solidFill>
                  <a:srgbClr val="514843"/>
                </a:solidFill>
                <a:latin typeface="Candara" panose="020E0502030303020204" pitchFamily="34" charset="0"/>
              </a:rPr>
              <a:t>Luke 14:25-33 - # 662 – </a:t>
            </a:r>
            <a:r>
              <a:rPr lang="en-US" sz="2800" b="1" i="1" dirty="0">
                <a:solidFill>
                  <a:srgbClr val="514843"/>
                </a:solidFill>
                <a:latin typeface="Candara" panose="020E0502030303020204" pitchFamily="34" charset="0"/>
              </a:rPr>
              <a:t>All To Jesus I Surrender</a:t>
            </a:r>
          </a:p>
          <a:p>
            <a:pPr marL="514350" indent="-514350">
              <a:spcBef>
                <a:spcPts val="0"/>
              </a:spcBef>
              <a:buFont typeface="+mj-lt"/>
              <a:buAutoNum type="arabicPeriod" startAt="2"/>
            </a:pPr>
            <a:r>
              <a:rPr lang="en-US" sz="2800" dirty="0">
                <a:solidFill>
                  <a:srgbClr val="514843"/>
                </a:solidFill>
                <a:latin typeface="Candara" panose="020E0502030303020204" pitchFamily="34" charset="0"/>
              </a:rPr>
              <a:t>2 Timothy 2:8-12 - # 594 – </a:t>
            </a:r>
            <a:r>
              <a:rPr lang="en-US" sz="2800" b="1" i="1" dirty="0">
                <a:solidFill>
                  <a:srgbClr val="514843"/>
                </a:solidFill>
                <a:latin typeface="Candara" panose="020E0502030303020204" pitchFamily="34" charset="0"/>
              </a:rPr>
              <a:t>Live for Jesus</a:t>
            </a:r>
          </a:p>
          <a:p>
            <a:pPr marL="0" indent="0">
              <a:spcBef>
                <a:spcPts val="1200"/>
              </a:spcBef>
              <a:buNone/>
            </a:pPr>
            <a:r>
              <a:rPr lang="en-US" sz="3200" b="1" dirty="0">
                <a:solidFill>
                  <a:srgbClr val="514843"/>
                </a:solidFill>
                <a:latin typeface="Candara" panose="020E0502030303020204" pitchFamily="34" charset="0"/>
              </a:rPr>
              <a:t>TAKE UP HIS CROSS</a:t>
            </a:r>
          </a:p>
          <a:p>
            <a:pPr marL="457200" indent="-557213">
              <a:spcBef>
                <a:spcPts val="0"/>
              </a:spcBef>
              <a:buFont typeface="+mj-lt"/>
              <a:buAutoNum type="arabicPeriod" startAt="4"/>
            </a:pPr>
            <a:r>
              <a:rPr lang="en-US" sz="2800" dirty="0">
                <a:solidFill>
                  <a:srgbClr val="514843"/>
                </a:solidFill>
                <a:latin typeface="Candara" panose="020E0502030303020204" pitchFamily="34" charset="0"/>
              </a:rPr>
              <a:t>2 Timothy 2:19-21 </a:t>
            </a:r>
            <a:r>
              <a:rPr lang="fr-FR" sz="2800" dirty="0">
                <a:solidFill>
                  <a:srgbClr val="514843"/>
                </a:solidFill>
                <a:latin typeface="Candara" panose="020E0502030303020204" pitchFamily="34" charset="0"/>
              </a:rPr>
              <a:t>-</a:t>
            </a:r>
            <a:r>
              <a:rPr lang="en-US" sz="2800" dirty="0">
                <a:solidFill>
                  <a:srgbClr val="514843"/>
                </a:solidFill>
                <a:latin typeface="Candara" panose="020E0502030303020204" pitchFamily="34" charset="0"/>
              </a:rPr>
              <a:t> # 676 – </a:t>
            </a:r>
            <a:r>
              <a:rPr lang="en-US" sz="2800" b="1" i="1" dirty="0">
                <a:solidFill>
                  <a:srgbClr val="514843"/>
                </a:solidFill>
                <a:latin typeface="Candara" panose="020E0502030303020204" pitchFamily="34" charset="0"/>
              </a:rPr>
              <a:t>Living for Jesus</a:t>
            </a:r>
          </a:p>
          <a:p>
            <a:pPr marL="457200" indent="-557213">
              <a:spcBef>
                <a:spcPts val="0"/>
              </a:spcBef>
              <a:buFont typeface="+mj-lt"/>
              <a:buAutoNum type="arabicPeriod" startAt="4"/>
            </a:pPr>
            <a:r>
              <a:rPr lang="en-US" sz="2800" dirty="0">
                <a:solidFill>
                  <a:srgbClr val="514843"/>
                </a:solidFill>
                <a:latin typeface="Candara" panose="020E0502030303020204" pitchFamily="34" charset="0"/>
              </a:rPr>
              <a:t>Hebrews 10:19-25 - # 666</a:t>
            </a:r>
            <a:r>
              <a:rPr lang="fr-FR" sz="2800" dirty="0">
                <a:solidFill>
                  <a:srgbClr val="514843"/>
                </a:solidFill>
                <a:latin typeface="Candara" panose="020E0502030303020204" pitchFamily="34" charset="0"/>
              </a:rPr>
              <a:t> –</a:t>
            </a:r>
            <a:r>
              <a:rPr lang="en-US" sz="2800" dirty="0">
                <a:solidFill>
                  <a:srgbClr val="514843"/>
                </a:solidFill>
                <a:latin typeface="Candara" panose="020E0502030303020204" pitchFamily="34" charset="0"/>
              </a:rPr>
              <a:t> </a:t>
            </a:r>
            <a:r>
              <a:rPr lang="en-US" sz="2800" b="1" i="1" dirty="0">
                <a:solidFill>
                  <a:srgbClr val="514843"/>
                </a:solidFill>
                <a:latin typeface="Candara" panose="020E0502030303020204" pitchFamily="34" charset="0"/>
              </a:rPr>
              <a:t>I Am Thine, O Lord</a:t>
            </a:r>
          </a:p>
          <a:p>
            <a:pPr marL="457200" indent="-557213">
              <a:spcBef>
                <a:spcPts val="0"/>
              </a:spcBef>
              <a:buFont typeface="+mj-lt"/>
              <a:buAutoNum type="arabicPeriod" startAt="4"/>
            </a:pPr>
            <a:r>
              <a:rPr lang="en-US" sz="2800" dirty="0">
                <a:solidFill>
                  <a:srgbClr val="514843"/>
                </a:solidFill>
                <a:latin typeface="Candara" panose="020E0502030303020204" pitchFamily="34" charset="0"/>
              </a:rPr>
              <a:t>Romans 12:1-2 - # 669 – </a:t>
            </a:r>
            <a:r>
              <a:rPr lang="en-US" sz="2800" b="1" i="1" dirty="0">
                <a:solidFill>
                  <a:srgbClr val="514843"/>
                </a:solidFill>
                <a:latin typeface="Candara" panose="020E0502030303020204" pitchFamily="34" charset="0"/>
              </a:rPr>
              <a:t>Take My Life, and Let It Be</a:t>
            </a:r>
          </a:p>
          <a:p>
            <a:pPr marL="457200" indent="-557213">
              <a:spcBef>
                <a:spcPts val="0"/>
              </a:spcBef>
              <a:buFont typeface="+mj-lt"/>
              <a:buAutoNum type="arabicPeriod" startAt="4"/>
            </a:pPr>
            <a:r>
              <a:rPr lang="en-US" sz="2800" dirty="0">
                <a:solidFill>
                  <a:srgbClr val="514843"/>
                </a:solidFill>
                <a:latin typeface="Candara" panose="020E0502030303020204" pitchFamily="34" charset="0"/>
              </a:rPr>
              <a:t>2 Cor. 8:1-5 - # 663 – </a:t>
            </a:r>
            <a:r>
              <a:rPr lang="en-US" sz="2800" b="1" i="1" dirty="0">
                <a:solidFill>
                  <a:srgbClr val="514843"/>
                </a:solidFill>
                <a:latin typeface="Candara" panose="020E0502030303020204" pitchFamily="34" charset="0"/>
              </a:rPr>
              <a:t>We Give Thee But Thine Own</a:t>
            </a:r>
          </a:p>
          <a:p>
            <a:pPr>
              <a:spcBef>
                <a:spcPts val="1000"/>
              </a:spcBef>
              <a:buFont typeface="Wingdings" panose="05000000000000000000" pitchFamily="2" charset="2"/>
              <a:buChar char="§"/>
            </a:pPr>
            <a:r>
              <a:rPr lang="en-US" sz="1800" dirty="0">
                <a:solidFill>
                  <a:srgbClr val="514843"/>
                </a:solidFill>
                <a:latin typeface="Candara" panose="020E0502030303020204" pitchFamily="34" charset="0"/>
              </a:rPr>
              <a:t>Song numbers and titles from </a:t>
            </a:r>
            <a:r>
              <a:rPr lang="en-US" sz="1800" b="1" i="1" dirty="0">
                <a:solidFill>
                  <a:srgbClr val="514843"/>
                </a:solidFill>
                <a:latin typeface="Candara" panose="020E0502030303020204" pitchFamily="34" charset="0"/>
              </a:rPr>
              <a:t>“Songs of Faith and Praise”</a:t>
            </a:r>
          </a:p>
          <a:p>
            <a:pPr marL="0" indent="0">
              <a:spcBef>
                <a:spcPts val="1800"/>
              </a:spcBef>
              <a:buNone/>
            </a:pPr>
            <a:endParaRPr lang="en-US" sz="3200" b="1" i="1" dirty="0">
              <a:latin typeface="Candara" panose="020E0502030303020204" pitchFamily="34" charset="0"/>
            </a:endParaRPr>
          </a:p>
        </p:txBody>
      </p:sp>
      <p:sp>
        <p:nvSpPr>
          <p:cNvPr id="5" name="TextBox 4">
            <a:extLst>
              <a:ext uri="{FF2B5EF4-FFF2-40B4-BE49-F238E27FC236}">
                <a16:creationId xmlns:a16="http://schemas.microsoft.com/office/drawing/2014/main" id="{85AE3A27-BDF3-3D26-EC08-72A31C2B3A8A}"/>
              </a:ext>
            </a:extLst>
          </p:cNvPr>
          <p:cNvSpPr txBox="1"/>
          <p:nvPr/>
        </p:nvSpPr>
        <p:spPr>
          <a:xfrm>
            <a:off x="0" y="654784"/>
            <a:ext cx="9144000" cy="1323439"/>
          </a:xfrm>
          <a:prstGeom prst="rect">
            <a:avLst/>
          </a:prstGeom>
          <a:solidFill>
            <a:schemeClr val="accent6">
              <a:lumMod val="40000"/>
              <a:lumOff val="60000"/>
            </a:schemeClr>
          </a:solidFill>
          <a:ln>
            <a:solidFill>
              <a:schemeClr val="tx1"/>
            </a:solidFill>
          </a:ln>
        </p:spPr>
        <p:txBody>
          <a:bodyPr wrap="square" rtlCol="0">
            <a:spAutoFit/>
          </a:bodyPr>
          <a:lstStyle/>
          <a:p>
            <a:r>
              <a:rPr lang="en-US" sz="2000" b="1" i="1" u="none" strike="noStrike" baseline="0" dirty="0">
                <a:solidFill>
                  <a:schemeClr val="tx1">
                    <a:lumMod val="50000"/>
                    <a:lumOff val="50000"/>
                  </a:schemeClr>
                </a:solidFill>
                <a:latin typeface="Candara" panose="020E0502030303020204" pitchFamily="34" charset="0"/>
              </a:rPr>
              <a:t>34</a:t>
            </a:r>
            <a:r>
              <a:rPr lang="en-US" sz="2000" b="1" i="1" u="none" strike="noStrike" baseline="0" dirty="0">
                <a:latin typeface="Candara" panose="020E0502030303020204" pitchFamily="34" charset="0"/>
              </a:rPr>
              <a:t> When He had called the people to Himself, with His disciples also, He said to them, “Whoever desires to come after Me, let him </a:t>
            </a:r>
            <a:r>
              <a:rPr lang="en-US" sz="2000" b="1" i="1" u="none" strike="noStrike" baseline="0" dirty="0">
                <a:solidFill>
                  <a:srgbClr val="FF0000"/>
                </a:solidFill>
                <a:latin typeface="Candara" panose="020E0502030303020204" pitchFamily="34" charset="0"/>
              </a:rPr>
              <a:t>deny himself</a:t>
            </a:r>
            <a:r>
              <a:rPr lang="en-US" sz="2000" b="1" i="1" u="none" strike="noStrike" baseline="0" dirty="0">
                <a:latin typeface="Candara" panose="020E0502030303020204" pitchFamily="34" charset="0"/>
              </a:rPr>
              <a:t>,</a:t>
            </a:r>
            <a:r>
              <a:rPr lang="en-US" sz="2000" b="1" i="1" u="none" strike="noStrike" baseline="0" dirty="0">
                <a:solidFill>
                  <a:srgbClr val="FF0000"/>
                </a:solidFill>
                <a:latin typeface="Candara" panose="020E0502030303020204" pitchFamily="34" charset="0"/>
              </a:rPr>
              <a:t> </a:t>
            </a:r>
            <a:r>
              <a:rPr lang="en-US" sz="2000" b="1" i="1" u="none" strike="noStrike" baseline="0" dirty="0">
                <a:latin typeface="Candara" panose="020E0502030303020204" pitchFamily="34" charset="0"/>
              </a:rPr>
              <a:t>and </a:t>
            </a:r>
            <a:r>
              <a:rPr lang="en-US" sz="2000" b="1" i="1" u="none" strike="noStrike" baseline="0" dirty="0">
                <a:solidFill>
                  <a:srgbClr val="FF0000"/>
                </a:solidFill>
                <a:latin typeface="Candara" panose="020E0502030303020204" pitchFamily="34" charset="0"/>
              </a:rPr>
              <a:t>take up his cross</a:t>
            </a:r>
            <a:r>
              <a:rPr lang="en-US" sz="2000" b="1" i="1" u="none" strike="noStrike" baseline="0" dirty="0">
                <a:latin typeface="Candara" panose="020E0502030303020204" pitchFamily="34" charset="0"/>
              </a:rPr>
              <a:t>, and </a:t>
            </a:r>
            <a:r>
              <a:rPr lang="en-US" sz="2000" b="1" i="1" u="none" strike="noStrike" baseline="0" dirty="0">
                <a:solidFill>
                  <a:srgbClr val="FF0000"/>
                </a:solidFill>
                <a:latin typeface="Candara" panose="020E0502030303020204" pitchFamily="34" charset="0"/>
              </a:rPr>
              <a:t>follow Me</a:t>
            </a:r>
            <a:r>
              <a:rPr lang="en-US" sz="2000" b="1" i="1" u="none" strike="noStrike" baseline="0" dirty="0">
                <a:latin typeface="Candara" panose="020E0502030303020204" pitchFamily="34" charset="0"/>
              </a:rPr>
              <a:t>. </a:t>
            </a:r>
            <a:r>
              <a:rPr lang="en-US" sz="2000" b="1" i="1" u="none" strike="noStrike" baseline="0" dirty="0">
                <a:solidFill>
                  <a:schemeClr val="tx1">
                    <a:lumMod val="50000"/>
                    <a:lumOff val="50000"/>
                  </a:schemeClr>
                </a:solidFill>
                <a:latin typeface="Candara" panose="020E0502030303020204" pitchFamily="34" charset="0"/>
              </a:rPr>
              <a:t>35</a:t>
            </a:r>
            <a:r>
              <a:rPr lang="en-US" sz="2000" b="1" i="1" u="none" strike="noStrike" baseline="0" dirty="0">
                <a:latin typeface="Candara" panose="020E0502030303020204" pitchFamily="34" charset="0"/>
              </a:rPr>
              <a:t> For whoever desires to save his life will lose it, but whoever loses his life for My sake and the gospel’s will save it” </a:t>
            </a:r>
            <a:r>
              <a:rPr lang="en-US" sz="2000" b="0" i="0" u="none" strike="noStrike" baseline="0" dirty="0">
                <a:latin typeface="Candara" panose="020E0502030303020204" pitchFamily="34" charset="0"/>
              </a:rPr>
              <a:t>(Mark 8:34–35, NKJV).</a:t>
            </a:r>
          </a:p>
        </p:txBody>
      </p:sp>
      <p:sp>
        <p:nvSpPr>
          <p:cNvPr id="8" name="Title 1">
            <a:extLst>
              <a:ext uri="{FF2B5EF4-FFF2-40B4-BE49-F238E27FC236}">
                <a16:creationId xmlns:a16="http://schemas.microsoft.com/office/drawing/2014/main" id="{AE7EF5DD-41F2-AAD8-B2A0-560E5CD05DD3}"/>
              </a:ext>
            </a:extLst>
          </p:cNvPr>
          <p:cNvSpPr>
            <a:spLocks noGrp="1"/>
          </p:cNvSpPr>
          <p:nvPr>
            <p:ph type="title"/>
          </p:nvPr>
        </p:nvSpPr>
        <p:spPr>
          <a:xfrm>
            <a:off x="1537000" y="9144"/>
            <a:ext cx="6024282" cy="707886"/>
          </a:xfrm>
        </p:spPr>
        <p:txBody>
          <a:bodyPr anchor="ctr"/>
          <a:lstStyle/>
          <a:p>
            <a:r>
              <a:rPr lang="en-US" sz="4400" b="1" i="1" dirty="0">
                <a:solidFill>
                  <a:srgbClr val="514843"/>
                </a:solidFill>
                <a:latin typeface="Candara" panose="020E0502030303020204" pitchFamily="34" charset="0"/>
              </a:rPr>
              <a:t>The Way of the Cross</a:t>
            </a:r>
          </a:p>
        </p:txBody>
      </p:sp>
    </p:spTree>
    <p:extLst>
      <p:ext uri="{BB962C8B-B14F-4D97-AF65-F5344CB8AC3E}">
        <p14:creationId xmlns:p14="http://schemas.microsoft.com/office/powerpoint/2010/main" val="8176618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3E58EC-733E-4D00-9CA9-970380AD5790}"/>
              </a:ext>
            </a:extLst>
          </p:cNvPr>
          <p:cNvSpPr>
            <a:spLocks noGrp="1"/>
          </p:cNvSpPr>
          <p:nvPr>
            <p:ph idx="1"/>
          </p:nvPr>
        </p:nvSpPr>
        <p:spPr>
          <a:xfrm>
            <a:off x="164592" y="2069766"/>
            <a:ext cx="8941308" cy="4626864"/>
          </a:xfrm>
        </p:spPr>
        <p:txBody>
          <a:bodyPr>
            <a:normAutofit/>
          </a:bodyPr>
          <a:lstStyle/>
          <a:p>
            <a:pPr marL="0" indent="0">
              <a:spcBef>
                <a:spcPts val="1800"/>
              </a:spcBef>
              <a:buNone/>
            </a:pPr>
            <a:r>
              <a:rPr lang="en-US" sz="3200" b="1" dirty="0">
                <a:solidFill>
                  <a:srgbClr val="514843"/>
                </a:solidFill>
                <a:latin typeface="Candara" panose="020E0502030303020204" pitchFamily="34" charset="0"/>
              </a:rPr>
              <a:t>FOLLOW JESUS </a:t>
            </a:r>
          </a:p>
          <a:p>
            <a:pPr marL="514350" indent="-514350">
              <a:spcBef>
                <a:spcPts val="600"/>
              </a:spcBef>
              <a:buFont typeface="+mj-lt"/>
              <a:buAutoNum type="arabicPeriod" startAt="8"/>
            </a:pPr>
            <a:r>
              <a:rPr lang="en-US" sz="2800" dirty="0">
                <a:solidFill>
                  <a:srgbClr val="514843"/>
                </a:solidFill>
                <a:latin typeface="Candara" panose="020E0502030303020204" pitchFamily="34" charset="0"/>
              </a:rPr>
              <a:t>2 Timothy 2:11-13 - # 609 – </a:t>
            </a:r>
          </a:p>
          <a:p>
            <a:pPr marL="514350" indent="-514350">
              <a:spcBef>
                <a:spcPts val="2400"/>
              </a:spcBef>
              <a:buFont typeface="+mj-lt"/>
              <a:buAutoNum type="arabicPeriod" startAt="8"/>
            </a:pPr>
            <a:r>
              <a:rPr lang="en-US" sz="2800" dirty="0">
                <a:solidFill>
                  <a:srgbClr val="514843"/>
                </a:solidFill>
                <a:latin typeface="Candara" panose="020E0502030303020204" pitchFamily="34" charset="0"/>
              </a:rPr>
              <a:t>Matthew 10:38-39 - # 395 – </a:t>
            </a:r>
            <a:r>
              <a:rPr lang="en-US" sz="2800" b="1" i="1" dirty="0">
                <a:solidFill>
                  <a:srgbClr val="514843"/>
                </a:solidFill>
                <a:latin typeface="Candara" panose="020E0502030303020204" pitchFamily="34" charset="0"/>
              </a:rPr>
              <a:t>F0llow Me</a:t>
            </a:r>
          </a:p>
          <a:p>
            <a:pPr marL="514350" indent="-514350">
              <a:spcBef>
                <a:spcPts val="600"/>
              </a:spcBef>
              <a:buFont typeface="+mj-lt"/>
              <a:buAutoNum type="arabicPeriod" startAt="8"/>
            </a:pPr>
            <a:r>
              <a:rPr lang="en-US" sz="2800" dirty="0">
                <a:solidFill>
                  <a:srgbClr val="514843"/>
                </a:solidFill>
                <a:latin typeface="Candara" panose="020E0502030303020204" pitchFamily="34" charset="0"/>
              </a:rPr>
              <a:t>1 Peter 2:21-24 </a:t>
            </a:r>
            <a:r>
              <a:rPr lang="fr-FR" sz="2800" dirty="0">
                <a:solidFill>
                  <a:srgbClr val="514843"/>
                </a:solidFill>
                <a:latin typeface="Candara" panose="020E0502030303020204" pitchFamily="34" charset="0"/>
              </a:rPr>
              <a:t>- </a:t>
            </a:r>
            <a:r>
              <a:rPr lang="en-US" sz="2800">
                <a:solidFill>
                  <a:srgbClr val="514843"/>
                </a:solidFill>
                <a:latin typeface="Candara" panose="020E0502030303020204" pitchFamily="34" charset="0"/>
              </a:rPr>
              <a:t># 415 </a:t>
            </a:r>
            <a:r>
              <a:rPr lang="en-US" sz="2800" i="1">
                <a:solidFill>
                  <a:srgbClr val="514843"/>
                </a:solidFill>
                <a:latin typeface="Candara" panose="020E0502030303020204" pitchFamily="34" charset="0"/>
              </a:rPr>
              <a:t>–</a:t>
            </a:r>
            <a:r>
              <a:rPr lang="en-US" sz="2800" b="1" i="1">
                <a:solidFill>
                  <a:srgbClr val="514843"/>
                </a:solidFill>
                <a:latin typeface="Candara" panose="020E0502030303020204" pitchFamily="34" charset="0"/>
              </a:rPr>
              <a:t> </a:t>
            </a:r>
            <a:r>
              <a:rPr lang="en-US" sz="2800" b="1" i="1" dirty="0">
                <a:solidFill>
                  <a:srgbClr val="514843"/>
                </a:solidFill>
                <a:latin typeface="Candara" panose="020E0502030303020204" pitchFamily="34" charset="0"/>
              </a:rPr>
              <a:t>Each Step I Take</a:t>
            </a:r>
          </a:p>
          <a:p>
            <a:pPr marL="0" indent="0">
              <a:spcBef>
                <a:spcPts val="1800"/>
              </a:spcBef>
              <a:buNone/>
            </a:pPr>
            <a:r>
              <a:rPr lang="en-US" sz="3200" b="1" dirty="0">
                <a:solidFill>
                  <a:srgbClr val="514843"/>
                </a:solidFill>
                <a:latin typeface="Candara" panose="020E0502030303020204" pitchFamily="34" charset="0"/>
              </a:rPr>
              <a:t>INVITATION READING </a:t>
            </a:r>
            <a:r>
              <a:rPr lang="fr-FR" sz="3200" dirty="0">
                <a:solidFill>
                  <a:srgbClr val="514843"/>
                </a:solidFill>
                <a:latin typeface="Candara" panose="020E0502030303020204" pitchFamily="34" charset="0"/>
              </a:rPr>
              <a:t>– Matthew 7:13-14</a:t>
            </a:r>
            <a:endParaRPr lang="en-US" sz="3200" dirty="0">
              <a:solidFill>
                <a:srgbClr val="514843"/>
              </a:solidFill>
              <a:latin typeface="Candara" panose="020E0502030303020204" pitchFamily="34" charset="0"/>
            </a:endParaRPr>
          </a:p>
          <a:p>
            <a:pPr marL="300038" lvl="1" indent="0">
              <a:spcBef>
                <a:spcPts val="0"/>
              </a:spcBef>
              <a:buNone/>
            </a:pPr>
            <a:r>
              <a:rPr lang="en-US" sz="3200" dirty="0">
                <a:solidFill>
                  <a:srgbClr val="514843"/>
                </a:solidFill>
                <a:latin typeface="Candara" panose="020E0502030303020204" pitchFamily="34" charset="0"/>
              </a:rPr>
              <a:t># 616 – </a:t>
            </a:r>
            <a:r>
              <a:rPr lang="en-US" sz="3200" b="1" i="1" dirty="0">
                <a:solidFill>
                  <a:srgbClr val="514843"/>
                </a:solidFill>
                <a:latin typeface="Candara" panose="020E0502030303020204" pitchFamily="34" charset="0"/>
              </a:rPr>
              <a:t>The Way of the Cross</a:t>
            </a:r>
          </a:p>
          <a:p>
            <a:pPr lvl="1">
              <a:spcBef>
                <a:spcPts val="3000"/>
              </a:spcBef>
              <a:buFont typeface="Wingdings" panose="05000000000000000000" pitchFamily="2" charset="2"/>
              <a:buChar char="§"/>
            </a:pPr>
            <a:r>
              <a:rPr lang="en-US" sz="1800" dirty="0">
                <a:solidFill>
                  <a:srgbClr val="514843"/>
                </a:solidFill>
                <a:latin typeface="Candara" panose="020E0502030303020204" pitchFamily="34" charset="0"/>
              </a:rPr>
              <a:t>Song numbers and titles from </a:t>
            </a:r>
            <a:r>
              <a:rPr lang="en-US" sz="1800" b="1" i="1" dirty="0">
                <a:solidFill>
                  <a:srgbClr val="514843"/>
                </a:solidFill>
                <a:latin typeface="Candara" panose="020E0502030303020204" pitchFamily="34" charset="0"/>
              </a:rPr>
              <a:t>“Songs of Faith and Praise”</a:t>
            </a:r>
          </a:p>
        </p:txBody>
      </p:sp>
      <p:sp>
        <p:nvSpPr>
          <p:cNvPr id="4" name="TextBox 3">
            <a:extLst>
              <a:ext uri="{FF2B5EF4-FFF2-40B4-BE49-F238E27FC236}">
                <a16:creationId xmlns:a16="http://schemas.microsoft.com/office/drawing/2014/main" id="{23466B4C-0BB8-5A82-36BE-D28480D3CDA1}"/>
              </a:ext>
            </a:extLst>
          </p:cNvPr>
          <p:cNvSpPr txBox="1"/>
          <p:nvPr/>
        </p:nvSpPr>
        <p:spPr>
          <a:xfrm>
            <a:off x="0" y="654784"/>
            <a:ext cx="9144000" cy="1323439"/>
          </a:xfrm>
          <a:prstGeom prst="rect">
            <a:avLst/>
          </a:prstGeom>
          <a:solidFill>
            <a:schemeClr val="accent6">
              <a:lumMod val="40000"/>
              <a:lumOff val="60000"/>
            </a:schemeClr>
          </a:solidFill>
          <a:ln>
            <a:solidFill>
              <a:schemeClr val="accent6">
                <a:lumMod val="40000"/>
                <a:lumOff val="60000"/>
              </a:schemeClr>
            </a:solidFill>
          </a:ln>
        </p:spPr>
        <p:txBody>
          <a:bodyPr wrap="square" rtlCol="0">
            <a:spAutoFit/>
          </a:bodyPr>
          <a:lstStyle/>
          <a:p>
            <a:r>
              <a:rPr lang="en-US" sz="2000" b="1" i="1" u="none" strike="noStrike" baseline="0" dirty="0">
                <a:solidFill>
                  <a:schemeClr val="tx1">
                    <a:lumMod val="50000"/>
                    <a:lumOff val="50000"/>
                  </a:schemeClr>
                </a:solidFill>
                <a:latin typeface="Candara" panose="020E0502030303020204" pitchFamily="34" charset="0"/>
              </a:rPr>
              <a:t>34</a:t>
            </a:r>
            <a:r>
              <a:rPr lang="en-US" sz="2000" b="1" i="1" u="none" strike="noStrike" baseline="0" dirty="0">
                <a:latin typeface="Candara" panose="020E0502030303020204" pitchFamily="34" charset="0"/>
              </a:rPr>
              <a:t> When He had called the people to Himself, with His disciples also, He said to them, “Whoever desires to come after Me, let him </a:t>
            </a:r>
            <a:r>
              <a:rPr lang="en-US" sz="2000" b="1" i="1" u="none" strike="noStrike" baseline="0" dirty="0">
                <a:solidFill>
                  <a:srgbClr val="FF0000"/>
                </a:solidFill>
                <a:latin typeface="Candara" panose="020E0502030303020204" pitchFamily="34" charset="0"/>
              </a:rPr>
              <a:t>deny himself</a:t>
            </a:r>
            <a:r>
              <a:rPr lang="en-US" sz="2000" b="1" i="1" u="none" strike="noStrike" baseline="0" dirty="0">
                <a:latin typeface="Candara" panose="020E0502030303020204" pitchFamily="34" charset="0"/>
              </a:rPr>
              <a:t>,</a:t>
            </a:r>
            <a:r>
              <a:rPr lang="en-US" sz="2000" b="1" i="1" u="none" strike="noStrike" baseline="0" dirty="0">
                <a:solidFill>
                  <a:srgbClr val="FF0000"/>
                </a:solidFill>
                <a:latin typeface="Candara" panose="020E0502030303020204" pitchFamily="34" charset="0"/>
              </a:rPr>
              <a:t> </a:t>
            </a:r>
            <a:r>
              <a:rPr lang="en-US" sz="2000" b="1" i="1" u="none" strike="noStrike" baseline="0" dirty="0">
                <a:latin typeface="Candara" panose="020E0502030303020204" pitchFamily="34" charset="0"/>
              </a:rPr>
              <a:t>and </a:t>
            </a:r>
            <a:r>
              <a:rPr lang="en-US" sz="2000" b="1" i="1" u="none" strike="noStrike" baseline="0" dirty="0">
                <a:solidFill>
                  <a:srgbClr val="FF0000"/>
                </a:solidFill>
                <a:latin typeface="Candara" panose="020E0502030303020204" pitchFamily="34" charset="0"/>
              </a:rPr>
              <a:t>take up his cross</a:t>
            </a:r>
            <a:r>
              <a:rPr lang="en-US" sz="2000" b="1" i="1" u="none" strike="noStrike" baseline="0" dirty="0">
                <a:latin typeface="Candara" panose="020E0502030303020204" pitchFamily="34" charset="0"/>
              </a:rPr>
              <a:t>, and </a:t>
            </a:r>
            <a:r>
              <a:rPr lang="en-US" sz="2000" b="1" i="1" u="none" strike="noStrike" baseline="0" dirty="0">
                <a:solidFill>
                  <a:srgbClr val="FF0000"/>
                </a:solidFill>
                <a:latin typeface="Candara" panose="020E0502030303020204" pitchFamily="34" charset="0"/>
              </a:rPr>
              <a:t>follow Me</a:t>
            </a:r>
            <a:r>
              <a:rPr lang="en-US" sz="2000" b="1" i="1" u="none" strike="noStrike" baseline="0" dirty="0">
                <a:latin typeface="Candara" panose="020E0502030303020204" pitchFamily="34" charset="0"/>
              </a:rPr>
              <a:t>. </a:t>
            </a:r>
            <a:r>
              <a:rPr lang="en-US" sz="2000" b="1" i="1" u="none" strike="noStrike" baseline="0" dirty="0">
                <a:solidFill>
                  <a:schemeClr val="tx1">
                    <a:lumMod val="50000"/>
                    <a:lumOff val="50000"/>
                  </a:schemeClr>
                </a:solidFill>
                <a:latin typeface="Candara" panose="020E0502030303020204" pitchFamily="34" charset="0"/>
              </a:rPr>
              <a:t>35</a:t>
            </a:r>
            <a:r>
              <a:rPr lang="en-US" sz="2000" b="1" i="1" u="none" strike="noStrike" baseline="0" dirty="0">
                <a:latin typeface="Candara" panose="020E0502030303020204" pitchFamily="34" charset="0"/>
              </a:rPr>
              <a:t> For whoever desires to save his life will lose it, but whoever loses his life for My sake and the gospel’s will save it</a:t>
            </a:r>
            <a:r>
              <a:rPr lang="en-US" sz="2000" b="1" i="1" dirty="0">
                <a:latin typeface="Candara" panose="020E0502030303020204" pitchFamily="34" charset="0"/>
              </a:rPr>
              <a:t>”</a:t>
            </a:r>
            <a:r>
              <a:rPr lang="en-US" sz="2000" b="1" i="1" u="none" strike="noStrike" baseline="0" dirty="0">
                <a:latin typeface="Candara" panose="020E0502030303020204" pitchFamily="34" charset="0"/>
              </a:rPr>
              <a:t> </a:t>
            </a:r>
            <a:r>
              <a:rPr lang="en-US" sz="2000" b="0" i="0" u="none" strike="noStrike" baseline="0" dirty="0">
                <a:latin typeface="Candara" panose="020E0502030303020204" pitchFamily="34" charset="0"/>
              </a:rPr>
              <a:t>(Mark 8:34–35, NKJV).</a:t>
            </a:r>
          </a:p>
        </p:txBody>
      </p:sp>
      <p:sp>
        <p:nvSpPr>
          <p:cNvPr id="8" name="Title 1">
            <a:extLst>
              <a:ext uri="{FF2B5EF4-FFF2-40B4-BE49-F238E27FC236}">
                <a16:creationId xmlns:a16="http://schemas.microsoft.com/office/drawing/2014/main" id="{651ACDBA-CE80-299E-8ECF-39CCA5F927D6}"/>
              </a:ext>
            </a:extLst>
          </p:cNvPr>
          <p:cNvSpPr>
            <a:spLocks noGrp="1"/>
          </p:cNvSpPr>
          <p:nvPr>
            <p:ph type="title"/>
          </p:nvPr>
        </p:nvSpPr>
        <p:spPr>
          <a:xfrm>
            <a:off x="1537000" y="9144"/>
            <a:ext cx="6024282" cy="707886"/>
          </a:xfrm>
        </p:spPr>
        <p:txBody>
          <a:bodyPr anchor="ctr"/>
          <a:lstStyle/>
          <a:p>
            <a:r>
              <a:rPr lang="en-US" sz="4400" b="1" i="1" dirty="0">
                <a:solidFill>
                  <a:srgbClr val="514843"/>
                </a:solidFill>
                <a:latin typeface="Candara" panose="020E0502030303020204" pitchFamily="34" charset="0"/>
              </a:rPr>
              <a:t>The Way of the Cross</a:t>
            </a:r>
          </a:p>
        </p:txBody>
      </p:sp>
      <p:sp>
        <p:nvSpPr>
          <p:cNvPr id="10" name="TextBox 9">
            <a:extLst>
              <a:ext uri="{FF2B5EF4-FFF2-40B4-BE49-F238E27FC236}">
                <a16:creationId xmlns:a16="http://schemas.microsoft.com/office/drawing/2014/main" id="{750DA9DF-B687-F73D-563F-0B49ECE8664F}"/>
              </a:ext>
            </a:extLst>
          </p:cNvPr>
          <p:cNvSpPr txBox="1"/>
          <p:nvPr/>
        </p:nvSpPr>
        <p:spPr>
          <a:xfrm>
            <a:off x="4584906" y="2438386"/>
            <a:ext cx="3849624" cy="954107"/>
          </a:xfrm>
          <a:prstGeom prst="rect">
            <a:avLst/>
          </a:prstGeom>
          <a:noFill/>
        </p:spPr>
        <p:txBody>
          <a:bodyPr wrap="square" rtlCol="0">
            <a:spAutoFit/>
          </a:bodyPr>
          <a:lstStyle/>
          <a:p>
            <a:pPr>
              <a:lnSpc>
                <a:spcPts val="3360"/>
              </a:lnSpc>
            </a:pPr>
            <a:r>
              <a:rPr lang="en-US" sz="2800" b="1" i="1" dirty="0">
                <a:solidFill>
                  <a:srgbClr val="514843"/>
                </a:solidFill>
                <a:latin typeface="Candara" panose="020E0502030303020204" pitchFamily="34" charset="0"/>
              </a:rPr>
              <a:t>I’m Not Ashamed To Own My Lord</a:t>
            </a:r>
            <a:endParaRPr lang="en-US" sz="2800" dirty="0">
              <a:solidFill>
                <a:srgbClr val="514843"/>
              </a:solidFill>
            </a:endParaRPr>
          </a:p>
        </p:txBody>
      </p:sp>
    </p:spTree>
    <p:extLst>
      <p:ext uri="{BB962C8B-B14F-4D97-AF65-F5344CB8AC3E}">
        <p14:creationId xmlns:p14="http://schemas.microsoft.com/office/powerpoint/2010/main" val="16535865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EC8BA-D94D-410A-8456-B7CCA90C9794}"/>
              </a:ext>
            </a:extLst>
          </p:cNvPr>
          <p:cNvSpPr>
            <a:spLocks noGrp="1"/>
          </p:cNvSpPr>
          <p:nvPr>
            <p:ph type="title"/>
          </p:nvPr>
        </p:nvSpPr>
        <p:spPr>
          <a:xfrm>
            <a:off x="841504" y="466165"/>
            <a:ext cx="7460992" cy="735106"/>
          </a:xfrm>
          <a:solidFill>
            <a:schemeClr val="accent6">
              <a:lumMod val="40000"/>
              <a:lumOff val="60000"/>
            </a:schemeClr>
          </a:solidFill>
          <a:ln>
            <a:solidFill>
              <a:schemeClr val="tx1"/>
            </a:solidFill>
          </a:ln>
        </p:spPr>
        <p:txBody>
          <a:bodyPr anchor="b">
            <a:normAutofit/>
          </a:bodyPr>
          <a:lstStyle/>
          <a:p>
            <a:r>
              <a:rPr lang="en-US" sz="4400" b="1" i="1" dirty="0">
                <a:solidFill>
                  <a:schemeClr val="tx1"/>
                </a:solidFill>
                <a:latin typeface="Candara" panose="020E0502030303020204" pitchFamily="34" charset="0"/>
              </a:rPr>
              <a:t>“What shall we do?”</a:t>
            </a:r>
            <a:r>
              <a:rPr lang="en-US" sz="2800" b="1" i="1" dirty="0">
                <a:solidFill>
                  <a:schemeClr val="tx1"/>
                </a:solidFill>
                <a:latin typeface="Candara" panose="020E0502030303020204" pitchFamily="34" charset="0"/>
              </a:rPr>
              <a:t> </a:t>
            </a:r>
            <a:r>
              <a:rPr lang="en-US" sz="2800" dirty="0">
                <a:solidFill>
                  <a:schemeClr val="tx1"/>
                </a:solidFill>
                <a:latin typeface="Candara" panose="020E0502030303020204" pitchFamily="34" charset="0"/>
              </a:rPr>
              <a:t> Acts 2:37</a:t>
            </a:r>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849291" y="1513086"/>
            <a:ext cx="7460992" cy="4275066"/>
          </a:xfrm>
          <a:solidFill>
            <a:schemeClr val="accent6">
              <a:lumMod val="40000"/>
              <a:lumOff val="60000"/>
            </a:schemeClr>
          </a:solidFill>
        </p:spPr>
        <p:txBody>
          <a:bodyPr vert="horz" lIns="68580" tIns="34290" rIns="68580" bIns="34290" rtlCol="0" anchor="t">
            <a:normAutofit/>
          </a:bodyPr>
          <a:lstStyle/>
          <a:p>
            <a:pPr>
              <a:spcBef>
                <a:spcPts val="0"/>
              </a:spcBef>
              <a:buFont typeface="Wingdings" panose="05000000000000000000" pitchFamily="2" charset="2"/>
              <a:buChar char="§"/>
              <a:defRPr/>
            </a:pPr>
            <a:r>
              <a:rPr lang="en-US" altLang="en-US" sz="2925" b="1" dirty="0">
                <a:latin typeface="Candara" panose="020E0502030303020204" pitchFamily="34" charset="0"/>
              </a:rPr>
              <a:t>Alien sinners must…</a:t>
            </a:r>
          </a:p>
          <a:p>
            <a:pPr lvl="1">
              <a:spcBef>
                <a:spcPts val="0"/>
              </a:spcBef>
              <a:buSzPct val="122000"/>
              <a:buFont typeface="Wingdings" panose="05000000000000000000" pitchFamily="2" charset="2"/>
              <a:buChar char="§"/>
              <a:defRPr/>
            </a:pPr>
            <a:r>
              <a:rPr lang="en-US" altLang="en-US" sz="1800" dirty="0">
                <a:latin typeface="Candara" panose="020E0502030303020204" pitchFamily="34" charset="0"/>
              </a:rPr>
              <a:t> </a:t>
            </a:r>
            <a:r>
              <a:rPr lang="en-US" altLang="en-US" sz="2475" dirty="0">
                <a:latin typeface="Candara" panose="020E0502030303020204" pitchFamily="34" charset="0"/>
              </a:rPr>
              <a:t>Hear the Gospel – Romans 10:17</a:t>
            </a:r>
          </a:p>
          <a:p>
            <a:pPr lvl="1">
              <a:spcBef>
                <a:spcPts val="0"/>
              </a:spcBef>
              <a:buFont typeface="Wingdings" panose="05000000000000000000" pitchFamily="2" charset="2"/>
              <a:buChar char="§"/>
              <a:defRPr/>
            </a:pPr>
            <a:r>
              <a:rPr lang="en-US" altLang="en-US" sz="2475" dirty="0">
                <a:latin typeface="Candara" panose="020E0502030303020204" pitchFamily="34" charset="0"/>
              </a:rPr>
              <a:t> Believe it – John 8:24</a:t>
            </a:r>
          </a:p>
          <a:p>
            <a:pPr lvl="1">
              <a:spcBef>
                <a:spcPts val="0"/>
              </a:spcBef>
              <a:buFont typeface="Wingdings" panose="05000000000000000000" pitchFamily="2" charset="2"/>
              <a:buChar char="§"/>
              <a:defRPr/>
            </a:pPr>
            <a:r>
              <a:rPr lang="en-US" altLang="en-US" sz="2475" dirty="0">
                <a:latin typeface="Candara" panose="020E0502030303020204" pitchFamily="34" charset="0"/>
              </a:rPr>
              <a:t> Repent of sin – Acts 17:30</a:t>
            </a:r>
          </a:p>
          <a:p>
            <a:pPr lvl="1">
              <a:spcBef>
                <a:spcPts val="0"/>
              </a:spcBef>
              <a:buFont typeface="Wingdings" panose="05000000000000000000" pitchFamily="2" charset="2"/>
              <a:buChar char="§"/>
              <a:defRPr/>
            </a:pPr>
            <a:r>
              <a:rPr lang="en-US" altLang="en-US" sz="2475" dirty="0">
                <a:latin typeface="Candara" panose="020E0502030303020204" pitchFamily="34" charset="0"/>
              </a:rPr>
              <a:t> Confess Christ as Lord – Matthew 10:34</a:t>
            </a:r>
          </a:p>
          <a:p>
            <a:pPr lvl="1">
              <a:spcBef>
                <a:spcPts val="0"/>
              </a:spcBef>
              <a:buFont typeface="Wingdings" panose="05000000000000000000" pitchFamily="2" charset="2"/>
              <a:buChar char="§"/>
              <a:defRPr/>
            </a:pPr>
            <a:r>
              <a:rPr lang="en-US" altLang="en-US" sz="2475" dirty="0">
                <a:latin typeface="Candara" panose="020E0502030303020204" pitchFamily="34" charset="0"/>
              </a:rPr>
              <a:t> Be baptized for the remission of sins – Acts 2:38</a:t>
            </a:r>
          </a:p>
          <a:p>
            <a:pPr>
              <a:spcBef>
                <a:spcPts val="0"/>
              </a:spcBef>
              <a:buFont typeface="Wingdings" panose="05000000000000000000" pitchFamily="2" charset="2"/>
              <a:buChar char="§"/>
              <a:defRPr/>
            </a:pPr>
            <a:r>
              <a:rPr lang="en-US" altLang="en-US" sz="2925" b="1" dirty="0">
                <a:latin typeface="Candara" panose="020E0502030303020204" pitchFamily="34" charset="0"/>
              </a:rPr>
              <a:t>An erring child of God must…</a:t>
            </a:r>
          </a:p>
          <a:p>
            <a:pPr lvl="1" algn="just">
              <a:spcBef>
                <a:spcPts val="0"/>
              </a:spcBef>
              <a:buFont typeface="Wingdings" panose="05000000000000000000" pitchFamily="2" charset="2"/>
              <a:buChar char="§"/>
              <a:defRPr/>
            </a:pPr>
            <a:r>
              <a:rPr lang="en-US" altLang="en-US" sz="2475" dirty="0">
                <a:latin typeface="Candara" panose="020E0502030303020204" pitchFamily="34" charset="0"/>
              </a:rPr>
              <a:t> Repent and Pray for Forgiveness – 1 John 1:7-9</a:t>
            </a:r>
          </a:p>
          <a:p>
            <a:pPr algn="just">
              <a:spcBef>
                <a:spcPts val="338"/>
              </a:spcBef>
              <a:buFont typeface="Wingdings" panose="05000000000000000000" pitchFamily="2" charset="2"/>
              <a:buChar char="§"/>
              <a:defRPr/>
            </a:pPr>
            <a:r>
              <a:rPr lang="en-US" altLang="en-US" sz="2925" b="1" dirty="0">
                <a:latin typeface="Candara" panose="020E0502030303020204" pitchFamily="34" charset="0"/>
              </a:rPr>
              <a:t>Christians must </a:t>
            </a:r>
            <a:r>
              <a:rPr lang="en-US" altLang="en-US" sz="2925" b="1" i="1" dirty="0">
                <a:latin typeface="Candara" panose="020E0502030303020204" pitchFamily="34" charset="0"/>
              </a:rPr>
              <a:t>“be faithful </a:t>
            </a:r>
            <a:r>
              <a:rPr lang="en-US" altLang="en-US" sz="2925" b="1" i="1" u="sng" dirty="0">
                <a:latin typeface="Candara" panose="020E0502030303020204" pitchFamily="34" charset="0"/>
              </a:rPr>
              <a:t>unto</a:t>
            </a:r>
            <a:r>
              <a:rPr lang="en-US" altLang="en-US" sz="2925" b="1" i="1" dirty="0">
                <a:latin typeface="Candara" panose="020E0502030303020204" pitchFamily="34" charset="0"/>
              </a:rPr>
              <a:t> death”</a:t>
            </a:r>
          </a:p>
          <a:p>
            <a:pPr lvl="1">
              <a:spcBef>
                <a:spcPts val="0"/>
              </a:spcBef>
              <a:buFont typeface="Wingdings" panose="05000000000000000000" pitchFamily="2" charset="2"/>
              <a:buChar char="§"/>
              <a:defRPr/>
            </a:pPr>
            <a:r>
              <a:rPr lang="en-US" altLang="en-US" sz="2100" dirty="0">
                <a:latin typeface="Candara" panose="020E0502030303020204" pitchFamily="34" charset="0"/>
              </a:rPr>
              <a:t> </a:t>
            </a:r>
            <a:r>
              <a:rPr lang="en-US" altLang="en-US" sz="2475" dirty="0">
                <a:latin typeface="Candara" panose="020E0502030303020204" pitchFamily="34" charset="0"/>
              </a:rPr>
              <a:t>Revelation 2:10</a:t>
            </a:r>
          </a:p>
        </p:txBody>
      </p:sp>
      <p:sp>
        <p:nvSpPr>
          <p:cNvPr id="6" name="Rectangle 5">
            <a:extLst>
              <a:ext uri="{FF2B5EF4-FFF2-40B4-BE49-F238E27FC236}">
                <a16:creationId xmlns:a16="http://schemas.microsoft.com/office/drawing/2014/main" id="{743B5056-1064-4B7A-8405-5E8363AD2307}"/>
              </a:ext>
            </a:extLst>
          </p:cNvPr>
          <p:cNvSpPr/>
          <p:nvPr/>
        </p:nvSpPr>
        <p:spPr>
          <a:xfrm rot="16200000">
            <a:off x="-1477203" y="3309061"/>
            <a:ext cx="3755646" cy="900246"/>
          </a:xfrm>
          <a:prstGeom prst="rect">
            <a:avLst/>
          </a:prstGeom>
          <a:noFill/>
        </p:spPr>
        <p:txBody>
          <a:bodyPr wrap="square" lIns="68580" tIns="34290" rIns="68580" bIns="34290">
            <a:spAutoFit/>
          </a:bodyPr>
          <a:lstStyle/>
          <a:p>
            <a:pPr algn="ctr"/>
            <a:r>
              <a:rPr lang="en-US" sz="5400" b="1" dirty="0">
                <a:ln w="12700">
                  <a:solidFill>
                    <a:schemeClr val="accent1"/>
                  </a:solidFill>
                  <a:prstDash val="solid"/>
                </a:ln>
                <a:solidFill>
                  <a:schemeClr val="accent6"/>
                </a:solidFill>
                <a:effectLst>
                  <a:outerShdw dist="38100" dir="2640000" algn="bl" rotWithShape="0">
                    <a:schemeClr val="accent1"/>
                  </a:outerShdw>
                </a:effectLst>
                <a:latin typeface="Candara" panose="020E0502030303020204" pitchFamily="34" charset="0"/>
              </a:rPr>
              <a:t>INVITATION</a:t>
            </a:r>
          </a:p>
        </p:txBody>
      </p:sp>
    </p:spTree>
    <p:extLst>
      <p:ext uri="{BB962C8B-B14F-4D97-AF65-F5344CB8AC3E}">
        <p14:creationId xmlns:p14="http://schemas.microsoft.com/office/powerpoint/2010/main" val="34738475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250"/>
                                        <p:tgtEl>
                                          <p:spTgt spid="7">
                                            <p:txEl>
                                              <p:pRg st="1" end="1"/>
                                            </p:txEl>
                                          </p:spTgt>
                                        </p:tgtEl>
                                      </p:cBhvr>
                                    </p:animEffect>
                                  </p:childTnLst>
                                </p:cTn>
                              </p:par>
                            </p:childTnLst>
                          </p:cTn>
                        </p:par>
                        <p:par>
                          <p:cTn id="16" fill="hold">
                            <p:stCondLst>
                              <p:cond delay="17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250"/>
                                        <p:tgtEl>
                                          <p:spTgt spid="7">
                                            <p:txEl>
                                              <p:pRg st="2" end="2"/>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250"/>
                                        <p:tgtEl>
                                          <p:spTgt spid="7">
                                            <p:txEl>
                                              <p:pRg st="3" end="3"/>
                                            </p:txEl>
                                          </p:spTgt>
                                        </p:tgtEl>
                                      </p:cBhvr>
                                    </p:animEffect>
                                  </p:childTnLst>
                                </p:cTn>
                              </p:par>
                            </p:childTnLst>
                          </p:cTn>
                        </p:par>
                        <p:par>
                          <p:cTn id="24" fill="hold">
                            <p:stCondLst>
                              <p:cond delay="22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250"/>
                                        <p:tgtEl>
                                          <p:spTgt spid="7">
                                            <p:txEl>
                                              <p:pRg st="4" end="4"/>
                                            </p:txEl>
                                          </p:spTgt>
                                        </p:tgtEl>
                                      </p:cBhvr>
                                    </p:animEffect>
                                  </p:childTnLst>
                                </p:cTn>
                              </p:par>
                            </p:childTnLst>
                          </p:cTn>
                        </p:par>
                        <p:par>
                          <p:cTn id="28" fill="hold">
                            <p:stCondLst>
                              <p:cond delay="2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250"/>
                                        <p:tgtEl>
                                          <p:spTgt spid="7">
                                            <p:txEl>
                                              <p:pRg st="5" end="5"/>
                                            </p:txEl>
                                          </p:spTgt>
                                        </p:tgtEl>
                                      </p:cBhvr>
                                    </p:animEffect>
                                  </p:childTnLst>
                                </p:cTn>
                              </p:par>
                            </p:childTnLst>
                          </p:cTn>
                        </p:par>
                        <p:par>
                          <p:cTn id="32" fill="hold">
                            <p:stCondLst>
                              <p:cond delay="27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250"/>
                                        <p:tgtEl>
                                          <p:spTgt spid="7">
                                            <p:txEl>
                                              <p:pRg st="6" end="6"/>
                                            </p:txEl>
                                          </p:spTgt>
                                        </p:tgtEl>
                                      </p:cBhvr>
                                    </p:animEffect>
                                  </p:childTnLst>
                                </p:cTn>
                              </p:par>
                            </p:childTnLst>
                          </p:cTn>
                        </p:par>
                        <p:par>
                          <p:cTn id="36" fill="hold">
                            <p:stCondLst>
                              <p:cond delay="3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250"/>
                                        <p:tgtEl>
                                          <p:spTgt spid="7">
                                            <p:txEl>
                                              <p:pRg st="7" end="7"/>
                                            </p:txEl>
                                          </p:spTgt>
                                        </p:tgtEl>
                                      </p:cBhvr>
                                    </p:animEffect>
                                  </p:childTnLst>
                                </p:cTn>
                              </p:par>
                            </p:childTnLst>
                          </p:cTn>
                        </p:par>
                        <p:par>
                          <p:cTn id="40" fill="hold">
                            <p:stCondLst>
                              <p:cond delay="32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250"/>
                                        <p:tgtEl>
                                          <p:spTgt spid="7">
                                            <p:txEl>
                                              <p:pRg st="8" end="8"/>
                                            </p:txEl>
                                          </p:spTgt>
                                        </p:tgtEl>
                                      </p:cBhvr>
                                    </p:animEffect>
                                  </p:childTnLst>
                                </p:cTn>
                              </p:par>
                            </p:childTnLst>
                          </p:cTn>
                        </p:par>
                        <p:par>
                          <p:cTn id="44" fill="hold">
                            <p:stCondLst>
                              <p:cond delay="3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2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ny background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solidFill>
          <a:schemeClr val="tx2"/>
        </a:solidFill>
        <a:ln>
          <a:solidFill>
            <a:schemeClr val="tx2"/>
          </a:solid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mpany meeting presentation.potx" id="{77F2D8A2-507B-4878-B2FF-8D528D9C7FD9}" vid="{1CC704D5-A0BA-4179-BDE4-EF17843D99B9}"/>
    </a:ext>
  </a:extLst>
</a:theme>
</file>

<file path=ppt/theme/theme2.xml><?xml version="1.0" encoding="utf-8"?>
<a:theme xmlns:a="http://schemas.openxmlformats.org/drawingml/2006/main" name="Academic Literature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TF03431380.potx" id="{B573BD99-E105-4D2A-964B-B901A176567A}" vid="{B1D363B9-18DE-4874-9E2B-FD69B5C6548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Company meeting presentation</Template>
  <TotalTime>871</TotalTime>
  <Words>869</Words>
  <Application>Microsoft Office PowerPoint</Application>
  <PresentationFormat>On-screen Show (4:3)</PresentationFormat>
  <Paragraphs>56</Paragraphs>
  <Slides>4</Slides>
  <Notes>3</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4</vt:i4>
      </vt:variant>
    </vt:vector>
  </HeadingPairs>
  <TitlesOfParts>
    <vt:vector size="14" baseType="lpstr">
      <vt:lpstr>Arial</vt:lpstr>
      <vt:lpstr>Candara</vt:lpstr>
      <vt:lpstr>Century Gothic</vt:lpstr>
      <vt:lpstr>Courier New</vt:lpstr>
      <vt:lpstr>Euphemia</vt:lpstr>
      <vt:lpstr>Palatino Linotype</vt:lpstr>
      <vt:lpstr>Plantagenet Cherokee</vt:lpstr>
      <vt:lpstr>Wingdings</vt:lpstr>
      <vt:lpstr>Company background presentation</vt:lpstr>
      <vt:lpstr>Academic Literature 16x9</vt:lpstr>
      <vt:lpstr>The way of the cross </vt:lpstr>
      <vt:lpstr>The Way of the Cross</vt:lpstr>
      <vt:lpstr>The Way of the Cross</vt:lpstr>
      <vt:lpstr>“What shall we do?”  Acts 2:37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Redemption in Christ</dc:title>
  <dc:creator>Tommy McClure</dc:creator>
  <cp:lastModifiedBy>Tommy McClure</cp:lastModifiedBy>
  <cp:revision>57</cp:revision>
  <cp:lastPrinted>2023-07-31T00:08:47Z</cp:lastPrinted>
  <dcterms:created xsi:type="dcterms:W3CDTF">2022-01-30T22:20:48Z</dcterms:created>
  <dcterms:modified xsi:type="dcterms:W3CDTF">2023-07-31T00:10:22Z</dcterms:modified>
</cp:coreProperties>
</file>