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65" r:id="rId3"/>
    <p:sldId id="273" r:id="rId4"/>
    <p:sldId id="274" r:id="rId5"/>
    <p:sldId id="266" r:id="rId6"/>
    <p:sldId id="275" r:id="rId7"/>
    <p:sldId id="276" r:id="rId8"/>
    <p:sldId id="278" r:id="rId9"/>
    <p:sldId id="280" r:id="rId10"/>
    <p:sldId id="279" r:id="rId11"/>
    <p:sldId id="277" r:id="rId12"/>
    <p:sldId id="270" r:id="rId13"/>
    <p:sldId id="382" r:id="rId14"/>
    <p:sldId id="268" r:id="rId15"/>
    <p:sldId id="281" r:id="rId16"/>
    <p:sldId id="282" r:id="rId17"/>
    <p:sldId id="283" r:id="rId18"/>
    <p:sldId id="284" r:id="rId19"/>
    <p:sldId id="285" r:id="rId20"/>
    <p:sldId id="286" r:id="rId21"/>
    <p:sldId id="3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1D103D-E1C3-4E8A-A8A4-AEA7B394EAD0}" v="478" dt="2023-07-22T20:03:38.974"/>
  </p1510:revLst>
</p1510:revInfo>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3" autoAdjust="0"/>
    <p:restoredTop sz="59685" autoAdjust="0"/>
  </p:normalViewPr>
  <p:slideViewPr>
    <p:cSldViewPr>
      <p:cViewPr varScale="1">
        <p:scale>
          <a:sx n="41" d="100"/>
          <a:sy n="41" d="100"/>
        </p:scale>
        <p:origin x="2088" y="60"/>
      </p:cViewPr>
      <p:guideLst/>
    </p:cSldViewPr>
  </p:slideViewPr>
  <p:notesTextViewPr>
    <p:cViewPr>
      <p:scale>
        <a:sx n="1" d="1"/>
        <a:sy n="1" d="1"/>
      </p:scale>
      <p:origin x="0" y="0"/>
    </p:cViewPr>
  </p:notesTextViewPr>
  <p:notesViewPr>
    <p:cSldViewPr>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871D103D-E1C3-4E8A-A8A4-AEA7B394EAD0}"/>
    <pc:docChg chg="undo custSel addSld delSld modSld">
      <pc:chgData name="Tommy McClure" userId="5f57beb918c8a44c" providerId="LiveId" clId="{871D103D-E1C3-4E8A-A8A4-AEA7B394EAD0}" dt="2023-07-23T22:10:41.234" v="967" actId="1035"/>
      <pc:docMkLst>
        <pc:docMk/>
      </pc:docMkLst>
      <pc:sldChg chg="addSp delSp modSp mod delAnim modAnim">
        <pc:chgData name="Tommy McClure" userId="5f57beb918c8a44c" providerId="LiveId" clId="{871D103D-E1C3-4E8A-A8A4-AEA7B394EAD0}" dt="2023-07-21T16:31:24.199" v="309"/>
        <pc:sldMkLst>
          <pc:docMk/>
          <pc:sldMk cId="576090978" sldId="257"/>
        </pc:sldMkLst>
        <pc:spChg chg="del mod">
          <ac:chgData name="Tommy McClure" userId="5f57beb918c8a44c" providerId="LiveId" clId="{871D103D-E1C3-4E8A-A8A4-AEA7B394EAD0}" dt="2023-07-21T16:29:16.302" v="266" actId="478"/>
          <ac:spMkLst>
            <pc:docMk/>
            <pc:sldMk cId="576090978" sldId="257"/>
            <ac:spMk id="2" creationId="{00000000-0000-0000-0000-000000000000}"/>
          </ac:spMkLst>
        </pc:spChg>
        <pc:spChg chg="del mod">
          <ac:chgData name="Tommy McClure" userId="5f57beb918c8a44c" providerId="LiveId" clId="{871D103D-E1C3-4E8A-A8A4-AEA7B394EAD0}" dt="2023-07-21T16:28:57.131" v="252" actId="478"/>
          <ac:spMkLst>
            <pc:docMk/>
            <pc:sldMk cId="576090978" sldId="257"/>
            <ac:spMk id="3" creationId="{00000000-0000-0000-0000-000000000000}"/>
          </ac:spMkLst>
        </pc:spChg>
        <pc:spChg chg="add del mod">
          <ac:chgData name="Tommy McClure" userId="5f57beb918c8a44c" providerId="LiveId" clId="{871D103D-E1C3-4E8A-A8A4-AEA7B394EAD0}" dt="2023-07-21T16:29:02.788" v="253" actId="478"/>
          <ac:spMkLst>
            <pc:docMk/>
            <pc:sldMk cId="576090978" sldId="257"/>
            <ac:spMk id="5" creationId="{B4882532-A919-4FE1-FC93-B63E47CB8B1E}"/>
          </ac:spMkLst>
        </pc:spChg>
        <pc:spChg chg="add mod">
          <ac:chgData name="Tommy McClure" userId="5f57beb918c8a44c" providerId="LiveId" clId="{871D103D-E1C3-4E8A-A8A4-AEA7B394EAD0}" dt="2023-07-21T16:30:59.161" v="304" actId="1076"/>
          <ac:spMkLst>
            <pc:docMk/>
            <pc:sldMk cId="576090978" sldId="257"/>
            <ac:spMk id="7" creationId="{32C2A6BF-7A6C-42E4-305F-A1D6D3562B94}"/>
          </ac:spMkLst>
        </pc:spChg>
      </pc:sldChg>
      <pc:sldChg chg="modSp mod modAnim modNotes modNotesTx">
        <pc:chgData name="Tommy McClure" userId="5f57beb918c8a44c" providerId="LiveId" clId="{871D103D-E1C3-4E8A-A8A4-AEA7B394EAD0}" dt="2023-07-22T23:38:30.441" v="854" actId="14100"/>
        <pc:sldMkLst>
          <pc:docMk/>
          <pc:sldMk cId="3053388791" sldId="265"/>
        </pc:sldMkLst>
        <pc:spChg chg="mod">
          <ac:chgData name="Tommy McClure" userId="5f57beb918c8a44c" providerId="LiveId" clId="{871D103D-E1C3-4E8A-A8A4-AEA7B394EAD0}" dt="2023-07-21T16:32:59.356" v="366" actId="1036"/>
          <ac:spMkLst>
            <pc:docMk/>
            <pc:sldMk cId="3053388791" sldId="265"/>
            <ac:spMk id="3" creationId="{00000000-0000-0000-0000-000000000000}"/>
          </ac:spMkLst>
        </pc:spChg>
      </pc:sldChg>
      <pc:sldChg chg="modNotes modNotesTx">
        <pc:chgData name="Tommy McClure" userId="5f57beb918c8a44c" providerId="LiveId" clId="{871D103D-E1C3-4E8A-A8A4-AEA7B394EAD0}" dt="2023-07-23T01:01:30.003" v="928" actId="255"/>
        <pc:sldMkLst>
          <pc:docMk/>
          <pc:sldMk cId="2905083717" sldId="266"/>
        </pc:sldMkLst>
      </pc:sldChg>
      <pc:sldChg chg="modSp modAnim modNotes modNotesTx">
        <pc:chgData name="Tommy McClure" userId="5f57beb918c8a44c" providerId="LiveId" clId="{871D103D-E1C3-4E8A-A8A4-AEA7B394EAD0}" dt="2023-07-22T23:42:47.036" v="904" actId="14100"/>
        <pc:sldMkLst>
          <pc:docMk/>
          <pc:sldMk cId="2993111047" sldId="268"/>
        </pc:sldMkLst>
        <pc:spChg chg="mod">
          <ac:chgData name="Tommy McClure" userId="5f57beb918c8a44c" providerId="LiveId" clId="{871D103D-E1C3-4E8A-A8A4-AEA7B394EAD0}" dt="2023-07-20T21:46:33.839" v="67" actId="20577"/>
          <ac:spMkLst>
            <pc:docMk/>
            <pc:sldMk cId="2993111047" sldId="268"/>
            <ac:spMk id="3" creationId="{00000000-0000-0000-0000-000000000000}"/>
          </ac:spMkLst>
        </pc:spChg>
      </pc:sldChg>
      <pc:sldChg chg="addSp modSp mod modAnim">
        <pc:chgData name="Tommy McClure" userId="5f57beb918c8a44c" providerId="LiveId" clId="{871D103D-E1C3-4E8A-A8A4-AEA7B394EAD0}" dt="2023-07-22T16:39:15" v="630" actId="571"/>
        <pc:sldMkLst>
          <pc:docMk/>
          <pc:sldMk cId="1864551520" sldId="270"/>
        </pc:sldMkLst>
        <pc:spChg chg="mod">
          <ac:chgData name="Tommy McClure" userId="5f57beb918c8a44c" providerId="LiveId" clId="{871D103D-E1C3-4E8A-A8A4-AEA7B394EAD0}" dt="2023-07-22T16:36:04.672" v="554" actId="14100"/>
          <ac:spMkLst>
            <pc:docMk/>
            <pc:sldMk cId="1864551520" sldId="270"/>
            <ac:spMk id="2" creationId="{00000000-0000-0000-0000-000000000000}"/>
          </ac:spMkLst>
        </pc:spChg>
        <pc:spChg chg="mod">
          <ac:chgData name="Tommy McClure" userId="5f57beb918c8a44c" providerId="LiveId" clId="{871D103D-E1C3-4E8A-A8A4-AEA7B394EAD0}" dt="2023-07-22T16:36:00.937" v="553" actId="14100"/>
          <ac:spMkLst>
            <pc:docMk/>
            <pc:sldMk cId="1864551520" sldId="270"/>
            <ac:spMk id="3" creationId="{6B0141EA-8811-0557-3740-A29DE907B11D}"/>
          </ac:spMkLst>
        </pc:spChg>
        <pc:spChg chg="add mod">
          <ac:chgData name="Tommy McClure" userId="5f57beb918c8a44c" providerId="LiveId" clId="{871D103D-E1C3-4E8A-A8A4-AEA7B394EAD0}" dt="2023-07-22T16:39:15" v="630" actId="571"/>
          <ac:spMkLst>
            <pc:docMk/>
            <pc:sldMk cId="1864551520" sldId="270"/>
            <ac:spMk id="4" creationId="{41257549-AA6B-B6B4-5F12-C82247007DE2}"/>
          </ac:spMkLst>
        </pc:spChg>
      </pc:sldChg>
      <pc:sldChg chg="modSp mod modAnim modNotes modNotesTx">
        <pc:chgData name="Tommy McClure" userId="5f57beb918c8a44c" providerId="LiveId" clId="{871D103D-E1C3-4E8A-A8A4-AEA7B394EAD0}" dt="2023-07-22T23:38:38.908" v="856" actId="14100"/>
        <pc:sldMkLst>
          <pc:docMk/>
          <pc:sldMk cId="138870663" sldId="273"/>
        </pc:sldMkLst>
        <pc:spChg chg="mod">
          <ac:chgData name="Tommy McClure" userId="5f57beb918c8a44c" providerId="LiveId" clId="{871D103D-E1C3-4E8A-A8A4-AEA7B394EAD0}" dt="2023-07-21T16:32:31.813" v="333" actId="1036"/>
          <ac:spMkLst>
            <pc:docMk/>
            <pc:sldMk cId="138870663" sldId="273"/>
            <ac:spMk id="12" creationId="{2C690FF9-926B-0ECC-FE42-7A736B1A6D2D}"/>
          </ac:spMkLst>
        </pc:spChg>
      </pc:sldChg>
      <pc:sldChg chg="modNotes modNotesTx">
        <pc:chgData name="Tommy McClure" userId="5f57beb918c8a44c" providerId="LiveId" clId="{871D103D-E1C3-4E8A-A8A4-AEA7B394EAD0}" dt="2023-07-23T01:00:54.946" v="924" actId="2711"/>
        <pc:sldMkLst>
          <pc:docMk/>
          <pc:sldMk cId="2081224468" sldId="274"/>
        </pc:sldMkLst>
      </pc:sldChg>
      <pc:sldChg chg="modNotes modNotesTx">
        <pc:chgData name="Tommy McClure" userId="5f57beb918c8a44c" providerId="LiveId" clId="{871D103D-E1C3-4E8A-A8A4-AEA7B394EAD0}" dt="2023-07-23T01:02:01.254" v="933" actId="20577"/>
        <pc:sldMkLst>
          <pc:docMk/>
          <pc:sldMk cId="1644017963" sldId="275"/>
        </pc:sldMkLst>
      </pc:sldChg>
      <pc:sldChg chg="modNotes modNotesTx">
        <pc:chgData name="Tommy McClure" userId="5f57beb918c8a44c" providerId="LiveId" clId="{871D103D-E1C3-4E8A-A8A4-AEA7B394EAD0}" dt="2023-07-23T01:02:29.322" v="937" actId="255"/>
        <pc:sldMkLst>
          <pc:docMk/>
          <pc:sldMk cId="393785018" sldId="276"/>
        </pc:sldMkLst>
      </pc:sldChg>
      <pc:sldChg chg="modAnim modNotes modNotesTx">
        <pc:chgData name="Tommy McClure" userId="5f57beb918c8a44c" providerId="LiveId" clId="{871D103D-E1C3-4E8A-A8A4-AEA7B394EAD0}" dt="2023-07-22T23:41:05.985" v="892" actId="14100"/>
        <pc:sldMkLst>
          <pc:docMk/>
          <pc:sldMk cId="1748308711" sldId="277"/>
        </pc:sldMkLst>
      </pc:sldChg>
      <pc:sldChg chg="modSp modAnim modNotes modNotesTx">
        <pc:chgData name="Tommy McClure" userId="5f57beb918c8a44c" providerId="LiveId" clId="{871D103D-E1C3-4E8A-A8A4-AEA7B394EAD0}" dt="2023-07-23T01:02:57.753" v="942" actId="2711"/>
        <pc:sldMkLst>
          <pc:docMk/>
          <pc:sldMk cId="940597021" sldId="278"/>
        </pc:sldMkLst>
        <pc:spChg chg="mod">
          <ac:chgData name="Tommy McClure" userId="5f57beb918c8a44c" providerId="LiveId" clId="{871D103D-E1C3-4E8A-A8A4-AEA7B394EAD0}" dt="2023-07-21T16:27:05.316" v="218" actId="20577"/>
          <ac:spMkLst>
            <pc:docMk/>
            <pc:sldMk cId="940597021" sldId="278"/>
            <ac:spMk id="8" creationId="{4B268F69-CEF1-00DF-C7C9-9E0A26FBD26E}"/>
          </ac:spMkLst>
        </pc:spChg>
      </pc:sldChg>
      <pc:sldChg chg="modAnim modNotes modNotesTx">
        <pc:chgData name="Tommy McClure" userId="5f57beb918c8a44c" providerId="LiveId" clId="{871D103D-E1C3-4E8A-A8A4-AEA7B394EAD0}" dt="2023-07-23T01:04:05.863" v="956" actId="2711"/>
        <pc:sldMkLst>
          <pc:docMk/>
          <pc:sldMk cId="1025699617" sldId="279"/>
        </pc:sldMkLst>
      </pc:sldChg>
      <pc:sldChg chg="modAnim modNotes modNotesTx">
        <pc:chgData name="Tommy McClure" userId="5f57beb918c8a44c" providerId="LiveId" clId="{871D103D-E1C3-4E8A-A8A4-AEA7B394EAD0}" dt="2023-07-23T01:03:20.731" v="946" actId="2711"/>
        <pc:sldMkLst>
          <pc:docMk/>
          <pc:sldMk cId="2047914642" sldId="280"/>
        </pc:sldMkLst>
      </pc:sldChg>
      <pc:sldChg chg="modSp mod modAnim modNotes">
        <pc:chgData name="Tommy McClure" userId="5f57beb918c8a44c" providerId="LiveId" clId="{871D103D-E1C3-4E8A-A8A4-AEA7B394EAD0}" dt="2023-07-22T23:43:10.820" v="910" actId="14100"/>
        <pc:sldMkLst>
          <pc:docMk/>
          <pc:sldMk cId="3630956341" sldId="281"/>
        </pc:sldMkLst>
        <pc:spChg chg="mod">
          <ac:chgData name="Tommy McClure" userId="5f57beb918c8a44c" providerId="LiveId" clId="{871D103D-E1C3-4E8A-A8A4-AEA7B394EAD0}" dt="2023-07-20T21:46:56.096" v="68" actId="14100"/>
          <ac:spMkLst>
            <pc:docMk/>
            <pc:sldMk cId="3630956341" sldId="281"/>
            <ac:spMk id="2" creationId="{00000000-0000-0000-0000-000000000000}"/>
          </ac:spMkLst>
        </pc:spChg>
        <pc:spChg chg="mod">
          <ac:chgData name="Tommy McClure" userId="5f57beb918c8a44c" providerId="LiveId" clId="{871D103D-E1C3-4E8A-A8A4-AEA7B394EAD0}" dt="2023-07-22T20:03:38.974" v="851" actId="115"/>
          <ac:spMkLst>
            <pc:docMk/>
            <pc:sldMk cId="3630956341" sldId="281"/>
            <ac:spMk id="3" creationId="{00000000-0000-0000-0000-000000000000}"/>
          </ac:spMkLst>
        </pc:spChg>
      </pc:sldChg>
      <pc:sldChg chg="modAnim modNotes modNotesTx">
        <pc:chgData name="Tommy McClure" userId="5f57beb918c8a44c" providerId="LiveId" clId="{871D103D-E1C3-4E8A-A8A4-AEA7B394EAD0}" dt="2023-07-22T23:43:52.927" v="915" actId="14100"/>
        <pc:sldMkLst>
          <pc:docMk/>
          <pc:sldMk cId="1141339831" sldId="282"/>
        </pc:sldMkLst>
      </pc:sldChg>
      <pc:sldChg chg="modSp mod modAnim modNotes">
        <pc:chgData name="Tommy McClure" userId="5f57beb918c8a44c" providerId="LiveId" clId="{871D103D-E1C3-4E8A-A8A4-AEA7B394EAD0}" dt="2023-07-22T23:44:13.837" v="920" actId="14100"/>
        <pc:sldMkLst>
          <pc:docMk/>
          <pc:sldMk cId="2718655459" sldId="283"/>
        </pc:sldMkLst>
        <pc:spChg chg="mod">
          <ac:chgData name="Tommy McClure" userId="5f57beb918c8a44c" providerId="LiveId" clId="{871D103D-E1C3-4E8A-A8A4-AEA7B394EAD0}" dt="2023-07-21T16:37:31.621" v="407" actId="14100"/>
          <ac:spMkLst>
            <pc:docMk/>
            <pc:sldMk cId="2718655459" sldId="283"/>
            <ac:spMk id="2" creationId="{00000000-0000-0000-0000-000000000000}"/>
          </ac:spMkLst>
        </pc:spChg>
      </pc:sldChg>
      <pc:sldChg chg="modAnim">
        <pc:chgData name="Tommy McClure" userId="5f57beb918c8a44c" providerId="LiveId" clId="{871D103D-E1C3-4E8A-A8A4-AEA7B394EAD0}" dt="2023-07-20T21:49:04.770" v="86"/>
        <pc:sldMkLst>
          <pc:docMk/>
          <pc:sldMk cId="3528458752" sldId="284"/>
        </pc:sldMkLst>
      </pc:sldChg>
      <pc:sldChg chg="modSp modAnim">
        <pc:chgData name="Tommy McClure" userId="5f57beb918c8a44c" providerId="LiveId" clId="{871D103D-E1C3-4E8A-A8A4-AEA7B394EAD0}" dt="2023-07-20T23:22:42.948" v="162" actId="20577"/>
        <pc:sldMkLst>
          <pc:docMk/>
          <pc:sldMk cId="3361945138" sldId="285"/>
        </pc:sldMkLst>
        <pc:spChg chg="mod">
          <ac:chgData name="Tommy McClure" userId="5f57beb918c8a44c" providerId="LiveId" clId="{871D103D-E1C3-4E8A-A8A4-AEA7B394EAD0}" dt="2023-07-20T23:22:42.948" v="162" actId="20577"/>
          <ac:spMkLst>
            <pc:docMk/>
            <pc:sldMk cId="3361945138" sldId="285"/>
            <ac:spMk id="8" creationId="{4B268F69-CEF1-00DF-C7C9-9E0A26FBD26E}"/>
          </ac:spMkLst>
        </pc:spChg>
      </pc:sldChg>
      <pc:sldChg chg="modSp mod">
        <pc:chgData name="Tommy McClure" userId="5f57beb918c8a44c" providerId="LiveId" clId="{871D103D-E1C3-4E8A-A8A4-AEA7B394EAD0}" dt="2023-07-22T20:08:39.535" v="852" actId="207"/>
        <pc:sldMkLst>
          <pc:docMk/>
          <pc:sldMk cId="3560560925" sldId="286"/>
        </pc:sldMkLst>
        <pc:spChg chg="mod">
          <ac:chgData name="Tommy McClure" userId="5f57beb918c8a44c" providerId="LiveId" clId="{871D103D-E1C3-4E8A-A8A4-AEA7B394EAD0}" dt="2023-07-22T20:08:39.535" v="852" actId="207"/>
          <ac:spMkLst>
            <pc:docMk/>
            <pc:sldMk cId="3560560925" sldId="286"/>
            <ac:spMk id="11" creationId="{5A1BBF02-21EE-1873-8F3A-CED618261C75}"/>
          </ac:spMkLst>
        </pc:spChg>
      </pc:sldChg>
      <pc:sldChg chg="modSp mod modNotes">
        <pc:chgData name="Tommy McClure" userId="5f57beb918c8a44c" providerId="LiveId" clId="{871D103D-E1C3-4E8A-A8A4-AEA7B394EAD0}" dt="2023-07-23T22:10:41.234" v="967" actId="1035"/>
        <pc:sldMkLst>
          <pc:docMk/>
          <pc:sldMk cId="2970185068" sldId="380"/>
        </pc:sldMkLst>
        <pc:spChg chg="mod">
          <ac:chgData name="Tommy McClure" userId="5f57beb918c8a44c" providerId="LiveId" clId="{871D103D-E1C3-4E8A-A8A4-AEA7B394EAD0}" dt="2023-07-23T22:10:41.234" v="967" actId="1035"/>
          <ac:spMkLst>
            <pc:docMk/>
            <pc:sldMk cId="2970185068" sldId="380"/>
            <ac:spMk id="7" creationId="{2A6B56C3-77F0-4E92-B09D-C8D4A68D5E79}"/>
          </ac:spMkLst>
        </pc:spChg>
      </pc:sldChg>
      <pc:sldChg chg="modSp add del mod modAnim">
        <pc:chgData name="Tommy McClure" userId="5f57beb918c8a44c" providerId="LiveId" clId="{871D103D-E1C3-4E8A-A8A4-AEA7B394EAD0}" dt="2023-07-22T16:36:44.537" v="585" actId="2696"/>
        <pc:sldMkLst>
          <pc:docMk/>
          <pc:sldMk cId="1414775635" sldId="381"/>
        </pc:sldMkLst>
        <pc:spChg chg="mod">
          <ac:chgData name="Tommy McClure" userId="5f57beb918c8a44c" providerId="LiveId" clId="{871D103D-E1C3-4E8A-A8A4-AEA7B394EAD0}" dt="2023-07-22T16:36:31.174" v="583" actId="20577"/>
          <ac:spMkLst>
            <pc:docMk/>
            <pc:sldMk cId="1414775635" sldId="381"/>
            <ac:spMk id="2" creationId="{00000000-0000-0000-0000-000000000000}"/>
          </ac:spMkLst>
        </pc:spChg>
        <pc:spChg chg="mod">
          <ac:chgData name="Tommy McClure" userId="5f57beb918c8a44c" providerId="LiveId" clId="{871D103D-E1C3-4E8A-A8A4-AEA7B394EAD0}" dt="2023-07-22T16:36:26.497" v="582" actId="20577"/>
          <ac:spMkLst>
            <pc:docMk/>
            <pc:sldMk cId="1414775635" sldId="381"/>
            <ac:spMk id="3" creationId="{6B0141EA-8811-0557-3740-A29DE907B11D}"/>
          </ac:spMkLst>
        </pc:spChg>
      </pc:sldChg>
      <pc:sldChg chg="addSp delSp modSp add mod modAnim modNotes modNotesTx">
        <pc:chgData name="Tommy McClure" userId="5f57beb918c8a44c" providerId="LiveId" clId="{871D103D-E1C3-4E8A-A8A4-AEA7B394EAD0}" dt="2023-07-22T23:42:12.017" v="899" actId="115"/>
        <pc:sldMkLst>
          <pc:docMk/>
          <pc:sldMk cId="3387938462" sldId="382"/>
        </pc:sldMkLst>
        <pc:spChg chg="mod">
          <ac:chgData name="Tommy McClure" userId="5f57beb918c8a44c" providerId="LiveId" clId="{871D103D-E1C3-4E8A-A8A4-AEA7B394EAD0}" dt="2023-07-22T16:37:08.477" v="625" actId="20577"/>
          <ac:spMkLst>
            <pc:docMk/>
            <pc:sldMk cId="3387938462" sldId="382"/>
            <ac:spMk id="2" creationId="{00000000-0000-0000-0000-000000000000}"/>
          </ac:spMkLst>
        </pc:spChg>
        <pc:spChg chg="mod">
          <ac:chgData name="Tommy McClure" userId="5f57beb918c8a44c" providerId="LiveId" clId="{871D103D-E1C3-4E8A-A8A4-AEA7B394EAD0}" dt="2023-07-22T16:37:13.203" v="626" actId="6549"/>
          <ac:spMkLst>
            <pc:docMk/>
            <pc:sldMk cId="3387938462" sldId="382"/>
            <ac:spMk id="3" creationId="{6B0141EA-8811-0557-3740-A29DE907B11D}"/>
          </ac:spMkLst>
        </pc:spChg>
        <pc:spChg chg="add del">
          <ac:chgData name="Tommy McClure" userId="5f57beb918c8a44c" providerId="LiveId" clId="{871D103D-E1C3-4E8A-A8A4-AEA7B394EAD0}" dt="2023-07-22T16:39:01.537" v="628" actId="22"/>
          <ac:spMkLst>
            <pc:docMk/>
            <pc:sldMk cId="3387938462" sldId="382"/>
            <ac:spMk id="5" creationId="{C325723C-46F3-544C-BD83-C78415629F7C}"/>
          </ac:spMkLst>
        </pc:spChg>
        <pc:spChg chg="add del">
          <ac:chgData name="Tommy McClure" userId="5f57beb918c8a44c" providerId="LiveId" clId="{871D103D-E1C3-4E8A-A8A4-AEA7B394EAD0}" dt="2023-07-22T16:39:21.852" v="632" actId="22"/>
          <ac:spMkLst>
            <pc:docMk/>
            <pc:sldMk cId="3387938462" sldId="382"/>
            <ac:spMk id="7" creationId="{DC94CDE5-77E6-CD5F-38BD-8758E87B1926}"/>
          </ac:spMkLst>
        </pc:spChg>
        <pc:spChg chg="add mod">
          <ac:chgData name="Tommy McClure" userId="5f57beb918c8a44c" providerId="LiveId" clId="{871D103D-E1C3-4E8A-A8A4-AEA7B394EAD0}" dt="2023-07-22T19:59:21.353" v="845" actId="20577"/>
          <ac:spMkLst>
            <pc:docMk/>
            <pc:sldMk cId="3387938462" sldId="382"/>
            <ac:spMk id="8" creationId="{688C916B-6A31-433F-DBB6-9F6E0C53D64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7/23/2023 PM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7/23/2023 PM</a:t>
            </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7/23/2023 PM</a:t>
            </a:r>
          </a:p>
        </p:txBody>
      </p:sp>
      <p:sp>
        <p:nvSpPr>
          <p:cNvPr id="5" name="Slide Number Placeholder 4"/>
          <p:cNvSpPr>
            <a:spLocks noGrp="1"/>
          </p:cNvSpPr>
          <p:nvPr>
            <p:ph type="sldNum" sz="quarter" idx="5"/>
          </p:nvPr>
        </p:nvSpPr>
        <p:spPr/>
        <p:txBody>
          <a:bodyPr/>
          <a:lstStyle/>
          <a:p>
            <a:fld id="{05C1D8F7-2BDD-4C56-98AF-2E212EF349F3}" type="slidenum">
              <a:rPr lang="en-US" smtClean="0"/>
              <a:t>1</a:t>
            </a:fld>
            <a:endParaRPr lang="en-US"/>
          </a:p>
        </p:txBody>
      </p:sp>
    </p:spTree>
    <p:extLst>
      <p:ext uri="{BB962C8B-B14F-4D97-AF65-F5344CB8AC3E}">
        <p14:creationId xmlns:p14="http://schemas.microsoft.com/office/powerpoint/2010/main" val="292739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3771900"/>
          </a:xfrm>
        </p:spPr>
        <p:txBody>
          <a:bodyPr/>
          <a:lstStyle/>
          <a:p>
            <a:r>
              <a:rPr lang="en-US" sz="1400" b="1" i="0" u="none" strike="noStrike" baseline="0" dirty="0">
                <a:latin typeface="Arial" panose="020B0604020202020204" pitchFamily="34" charset="0"/>
                <a:cs typeface="Arial" panose="020B0604020202020204" pitchFamily="34" charset="0"/>
              </a:rPr>
              <a:t>John 3:5 </a:t>
            </a:r>
            <a:r>
              <a:rPr lang="en-US" sz="1400" b="0" i="0" u="none" strike="noStrike" baseline="0" dirty="0">
                <a:latin typeface="Arial" panose="020B0604020202020204" pitchFamily="34" charset="0"/>
                <a:cs typeface="Arial" panose="020B0604020202020204" pitchFamily="34" charset="0"/>
              </a:rPr>
              <a:t>- “Verily, verily, I say unto thee, </a:t>
            </a:r>
            <a:r>
              <a:rPr lang="en-US" sz="1400" b="1" i="0" u="none" strike="noStrike" baseline="0" dirty="0">
                <a:latin typeface="Arial" panose="020B0604020202020204" pitchFamily="34" charset="0"/>
                <a:cs typeface="Arial" panose="020B0604020202020204" pitchFamily="34" charset="0"/>
              </a:rPr>
              <a:t>Except</a:t>
            </a:r>
            <a:r>
              <a:rPr lang="en-US" sz="1400" b="0" i="0" u="none" strike="noStrike" baseline="0" dirty="0">
                <a:latin typeface="Arial" panose="020B0604020202020204" pitchFamily="34" charset="0"/>
                <a:cs typeface="Arial" panose="020B0604020202020204" pitchFamily="34" charset="0"/>
              </a:rPr>
              <a:t> a man be born of water and of the Spirit, he cannot enter into the kingdom of God.” The new birth involves two elements — being born of the water and the spirit. Thus, those not born of the two elements mentioned by Jesus, cannot enter the kingdom of God! </a:t>
            </a:r>
          </a:p>
          <a:p>
            <a:endParaRPr lang="en-US" sz="1400" b="0" i="0" u="none"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C1D8F7-2BDD-4C56-98AF-2E212EF349F3}" type="slidenum">
              <a:rPr lang="en-US" smtClean="0"/>
              <a:t>10</a:t>
            </a:fld>
            <a:endParaRPr lang="en-US"/>
          </a:p>
        </p:txBody>
      </p:sp>
      <p:sp>
        <p:nvSpPr>
          <p:cNvPr id="5" name="Date Placeholder 4">
            <a:extLst>
              <a:ext uri="{FF2B5EF4-FFF2-40B4-BE49-F238E27FC236}">
                <a16:creationId xmlns:a16="http://schemas.microsoft.com/office/drawing/2014/main" id="{80928F7D-8551-E511-A5EF-1FD6BD1D660B}"/>
              </a:ext>
            </a:extLst>
          </p:cNvPr>
          <p:cNvSpPr>
            <a:spLocks noGrp="1"/>
          </p:cNvSpPr>
          <p:nvPr>
            <p:ph type="dt" idx="1"/>
          </p:nvPr>
        </p:nvSpPr>
        <p:spPr/>
        <p:txBody>
          <a:bodyPr/>
          <a:lstStyle/>
          <a:p>
            <a:r>
              <a:rPr lang="en-US"/>
              <a:t>7/23/2023 PM</a:t>
            </a:r>
          </a:p>
        </p:txBody>
      </p:sp>
    </p:spTree>
    <p:extLst>
      <p:ext uri="{BB962C8B-B14F-4D97-AF65-F5344CB8AC3E}">
        <p14:creationId xmlns:p14="http://schemas.microsoft.com/office/powerpoint/2010/main" val="871702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241300"/>
            <a:ext cx="4114800" cy="3086100"/>
          </a:xfrm>
        </p:spPr>
      </p:sp>
      <p:sp>
        <p:nvSpPr>
          <p:cNvPr id="3" name="Notes Placeholder 2"/>
          <p:cNvSpPr>
            <a:spLocks noGrp="1"/>
          </p:cNvSpPr>
          <p:nvPr>
            <p:ph type="body" idx="1"/>
          </p:nvPr>
        </p:nvSpPr>
        <p:spPr>
          <a:xfrm>
            <a:off x="-1" y="3327400"/>
            <a:ext cx="6856413" cy="5816600"/>
          </a:xfrm>
        </p:spPr>
        <p:txBody>
          <a:bodyPr/>
          <a:lstStyle/>
          <a:p>
            <a:endParaRPr lang="en-US" dirty="0"/>
          </a:p>
        </p:txBody>
      </p:sp>
      <p:sp>
        <p:nvSpPr>
          <p:cNvPr id="4" name="Slide Number Placeholder 3"/>
          <p:cNvSpPr>
            <a:spLocks noGrp="1"/>
          </p:cNvSpPr>
          <p:nvPr>
            <p:ph type="sldNum" sz="quarter" idx="5"/>
          </p:nvPr>
        </p:nvSpPr>
        <p:spPr/>
        <p:txBody>
          <a:bodyPr/>
          <a:lstStyle/>
          <a:p>
            <a:fld id="{05C1D8F7-2BDD-4C56-98AF-2E212EF349F3}" type="slidenum">
              <a:rPr lang="en-US" smtClean="0"/>
              <a:t>11</a:t>
            </a:fld>
            <a:endParaRPr lang="en-US"/>
          </a:p>
        </p:txBody>
      </p:sp>
      <p:sp>
        <p:nvSpPr>
          <p:cNvPr id="5" name="Date Placeholder 4">
            <a:extLst>
              <a:ext uri="{FF2B5EF4-FFF2-40B4-BE49-F238E27FC236}">
                <a16:creationId xmlns:a16="http://schemas.microsoft.com/office/drawing/2014/main" id="{DB3CE15E-A94B-9629-C02F-6D5A4ECA34EF}"/>
              </a:ext>
            </a:extLst>
          </p:cNvPr>
          <p:cNvSpPr>
            <a:spLocks noGrp="1"/>
          </p:cNvSpPr>
          <p:nvPr>
            <p:ph type="dt" idx="1"/>
          </p:nvPr>
        </p:nvSpPr>
        <p:spPr/>
        <p:txBody>
          <a:bodyPr/>
          <a:lstStyle/>
          <a:p>
            <a:r>
              <a:rPr lang="en-US"/>
              <a:t>7/23/2023 PM</a:t>
            </a:r>
          </a:p>
        </p:txBody>
      </p:sp>
    </p:spTree>
    <p:extLst>
      <p:ext uri="{BB962C8B-B14F-4D97-AF65-F5344CB8AC3E}">
        <p14:creationId xmlns:p14="http://schemas.microsoft.com/office/powerpoint/2010/main" val="2552992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7/23/2023 PM</a:t>
            </a:r>
          </a:p>
        </p:txBody>
      </p:sp>
      <p:sp>
        <p:nvSpPr>
          <p:cNvPr id="5" name="Slide Number Placeholder 4"/>
          <p:cNvSpPr>
            <a:spLocks noGrp="1"/>
          </p:cNvSpPr>
          <p:nvPr>
            <p:ph type="sldNum" sz="quarter" idx="5"/>
          </p:nvPr>
        </p:nvSpPr>
        <p:spPr/>
        <p:txBody>
          <a:bodyPr/>
          <a:lstStyle/>
          <a:p>
            <a:fld id="{05C1D8F7-2BDD-4C56-98AF-2E212EF349F3}" type="slidenum">
              <a:rPr lang="en-US" smtClean="0"/>
              <a:t>12</a:t>
            </a:fld>
            <a:endParaRPr lang="en-US"/>
          </a:p>
        </p:txBody>
      </p:sp>
    </p:spTree>
    <p:extLst>
      <p:ext uri="{BB962C8B-B14F-4D97-AF65-F5344CB8AC3E}">
        <p14:creationId xmlns:p14="http://schemas.microsoft.com/office/powerpoint/2010/main" val="3526115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30188"/>
            <a:ext cx="4114800" cy="3086100"/>
          </a:xfrm>
        </p:spPr>
      </p:sp>
      <p:sp>
        <p:nvSpPr>
          <p:cNvPr id="3" name="Notes Placeholder 2"/>
          <p:cNvSpPr>
            <a:spLocks noGrp="1"/>
          </p:cNvSpPr>
          <p:nvPr>
            <p:ph type="body" idx="1"/>
          </p:nvPr>
        </p:nvSpPr>
        <p:spPr>
          <a:xfrm>
            <a:off x="0" y="3316288"/>
            <a:ext cx="6858000" cy="5827712"/>
          </a:xfrm>
        </p:spPr>
        <p:txBody>
          <a:bodyPr/>
          <a:lstStyle/>
          <a:p>
            <a:r>
              <a:rPr lang="en-US" sz="1400" b="1" dirty="0">
                <a:latin typeface="Arial" panose="020B0604020202020204" pitchFamily="34" charset="0"/>
                <a:cs typeface="Arial" panose="020B0604020202020204" pitchFamily="34" charset="0"/>
              </a:rPr>
              <a:t>Romans 3:9-10 KJV 9 </a:t>
            </a:r>
            <a:r>
              <a:rPr lang="en-US" sz="1400" dirty="0">
                <a:latin typeface="Arial" panose="020B0604020202020204" pitchFamily="34" charset="0"/>
                <a:cs typeface="Arial" panose="020B0604020202020204" pitchFamily="34" charset="0"/>
              </a:rPr>
              <a:t>What then? are we better than they? No, in no wise: for we have before proved both Jews and Gentiles, that they are all under sin;</a:t>
            </a:r>
            <a:r>
              <a:rPr lang="en-US" sz="1400" b="1" dirty="0">
                <a:latin typeface="Arial" panose="020B0604020202020204" pitchFamily="34" charset="0"/>
                <a:cs typeface="Arial" panose="020B0604020202020204" pitchFamily="34" charset="0"/>
              </a:rPr>
              <a:t> 10 </a:t>
            </a:r>
            <a:r>
              <a:rPr lang="en-US" sz="1400" dirty="0">
                <a:latin typeface="Arial" panose="020B0604020202020204" pitchFamily="34" charset="0"/>
                <a:cs typeface="Arial" panose="020B0604020202020204" pitchFamily="34" charset="0"/>
              </a:rPr>
              <a:t>As it is written, There is none righteous, no, not one:</a:t>
            </a:r>
          </a:p>
          <a:p>
            <a:r>
              <a:rPr lang="en-US" sz="1400" b="1" dirty="0">
                <a:latin typeface="Arial" panose="020B0604020202020204" pitchFamily="34" charset="0"/>
                <a:cs typeface="Arial" panose="020B0604020202020204" pitchFamily="34" charset="0"/>
              </a:rPr>
              <a:t>Romans 3:23 KJV 23 </a:t>
            </a:r>
            <a:r>
              <a:rPr lang="en-US" sz="1400" dirty="0">
                <a:latin typeface="Arial" panose="020B0604020202020204" pitchFamily="34" charset="0"/>
                <a:cs typeface="Arial" panose="020B0604020202020204" pitchFamily="34" charset="0"/>
              </a:rPr>
              <a:t>For all have sinned, and come short of the glory of God;</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Galatians 3:22 NKJV 22 </a:t>
            </a:r>
            <a:r>
              <a:rPr lang="en-US" sz="1400" dirty="0">
                <a:latin typeface="Arial" panose="020B0604020202020204" pitchFamily="34" charset="0"/>
                <a:cs typeface="Arial" panose="020B0604020202020204" pitchFamily="34" charset="0"/>
              </a:rPr>
              <a:t>But the Scripture has confined all under sin, that the promise by faith in Jesus Christ might be given to those who believe.</a:t>
            </a:r>
          </a:p>
          <a:p>
            <a:endParaRPr lang="en-US" sz="1400" dirty="0">
              <a:latin typeface="Arial" panose="020B0604020202020204" pitchFamily="34" charset="0"/>
              <a:cs typeface="Arial" panose="020B0604020202020204" pitchFamily="34" charset="0"/>
            </a:endParaRPr>
          </a:p>
          <a:p>
            <a:r>
              <a:rPr lang="en-US" sz="1400" b="1" u="sng" dirty="0">
                <a:latin typeface="Arial" panose="020B0604020202020204" pitchFamily="34" charset="0"/>
                <a:cs typeface="Arial" panose="020B0604020202020204" pitchFamily="34" charset="0"/>
              </a:rPr>
              <a:t>Jesus did no sin</a:t>
            </a:r>
            <a:r>
              <a:rPr lang="en-US" sz="1400" b="1"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1 Jo 3:5 </a:t>
            </a:r>
            <a:r>
              <a:rPr lang="en-US" sz="1400" b="0" dirty="0">
                <a:latin typeface="Arial" panose="020B0604020202020204" pitchFamily="34" charset="0"/>
                <a:cs typeface="Arial" panose="020B0604020202020204" pitchFamily="34" charset="0"/>
              </a:rPr>
              <a:t>And ye know that he was manifested to take away our sins; </a:t>
            </a:r>
            <a:r>
              <a:rPr lang="en-US" sz="1400" b="1" u="sng" dirty="0">
                <a:latin typeface="Arial" panose="020B0604020202020204" pitchFamily="34" charset="0"/>
                <a:cs typeface="Arial" panose="020B0604020202020204" pitchFamily="34" charset="0"/>
              </a:rPr>
              <a:t>and in him is no sin</a:t>
            </a:r>
            <a:r>
              <a:rPr lang="en-US" sz="1400" b="1" dirty="0">
                <a:latin typeface="Arial" panose="020B0604020202020204" pitchFamily="34" charset="0"/>
                <a:cs typeface="Arial" panose="020B0604020202020204" pitchFamily="34" charset="0"/>
              </a:rPr>
              <a:t>. </a:t>
            </a:r>
            <a:r>
              <a:rPr lang="en-US" sz="1400" b="0" dirty="0">
                <a:latin typeface="Arial" panose="020B0604020202020204" pitchFamily="34" charset="0"/>
                <a:cs typeface="Arial" panose="020B0604020202020204" pitchFamily="34" charset="0"/>
              </a:rPr>
              <a:t>(KJV)</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1 Pe </a:t>
            </a:r>
            <a:r>
              <a:rPr lang="en-US" sz="1400" b="1" u="none" dirty="0">
                <a:latin typeface="Arial" panose="020B0604020202020204" pitchFamily="34" charset="0"/>
                <a:cs typeface="Arial" panose="020B0604020202020204" pitchFamily="34" charset="0"/>
              </a:rPr>
              <a:t>2:22 </a:t>
            </a:r>
            <a:r>
              <a:rPr lang="en-US" sz="1400" b="1" u="sng" dirty="0">
                <a:latin typeface="Arial" panose="020B0604020202020204" pitchFamily="34" charset="0"/>
                <a:cs typeface="Arial" panose="020B0604020202020204" pitchFamily="34" charset="0"/>
              </a:rPr>
              <a:t>Who did no sin</a:t>
            </a:r>
            <a:r>
              <a:rPr lang="en-US" sz="1400" b="1" dirty="0">
                <a:latin typeface="Arial" panose="020B0604020202020204" pitchFamily="34" charset="0"/>
                <a:cs typeface="Arial" panose="020B0604020202020204" pitchFamily="34" charset="0"/>
              </a:rPr>
              <a:t>, neither was guile found in his mouth: (KJV)</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2 Co 5:21 For he hath made him to be sin for us, </a:t>
            </a:r>
            <a:r>
              <a:rPr lang="en-US" sz="1400" b="1" u="sng" dirty="0">
                <a:latin typeface="Arial" panose="020B0604020202020204" pitchFamily="34" charset="0"/>
                <a:cs typeface="Arial" panose="020B0604020202020204" pitchFamily="34" charset="0"/>
              </a:rPr>
              <a:t>who knew no sin</a:t>
            </a:r>
            <a:r>
              <a:rPr lang="en-US" sz="1400" b="1" dirty="0">
                <a:latin typeface="Arial" panose="020B0604020202020204" pitchFamily="34" charset="0"/>
                <a:cs typeface="Arial" panose="020B0604020202020204" pitchFamily="34" charset="0"/>
              </a:rPr>
              <a:t>; that we might be made the righteousness of God in him. (KJV)</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Heb 7:26 For such an high priest became us, </a:t>
            </a:r>
            <a:r>
              <a:rPr lang="en-US" sz="1400" b="1" u="sng" dirty="0">
                <a:latin typeface="Arial" panose="020B0604020202020204" pitchFamily="34" charset="0"/>
                <a:cs typeface="Arial" panose="020B0604020202020204" pitchFamily="34" charset="0"/>
              </a:rPr>
              <a:t>who is holy, harmless, undefiled, separate from sinners</a:t>
            </a:r>
            <a:r>
              <a:rPr lang="en-US" sz="1400" b="1" dirty="0">
                <a:latin typeface="Arial" panose="020B0604020202020204" pitchFamily="34" charset="0"/>
                <a:cs typeface="Arial" panose="020B0604020202020204" pitchFamily="34" charset="0"/>
              </a:rPr>
              <a:t>, and made higher than the heavens; (KJV)</a:t>
            </a:r>
          </a:p>
        </p:txBody>
      </p:sp>
      <p:sp>
        <p:nvSpPr>
          <p:cNvPr id="4" name="Date Placeholder 3"/>
          <p:cNvSpPr>
            <a:spLocks noGrp="1"/>
          </p:cNvSpPr>
          <p:nvPr>
            <p:ph type="dt" idx="1"/>
          </p:nvPr>
        </p:nvSpPr>
        <p:spPr/>
        <p:txBody>
          <a:bodyPr/>
          <a:lstStyle/>
          <a:p>
            <a:r>
              <a:rPr lang="en-US"/>
              <a:t>7/23/2023 PM</a:t>
            </a:r>
          </a:p>
        </p:txBody>
      </p:sp>
      <p:sp>
        <p:nvSpPr>
          <p:cNvPr id="5" name="Slide Number Placeholder 4"/>
          <p:cNvSpPr>
            <a:spLocks noGrp="1"/>
          </p:cNvSpPr>
          <p:nvPr>
            <p:ph type="sldNum" sz="quarter" idx="5"/>
          </p:nvPr>
        </p:nvSpPr>
        <p:spPr/>
        <p:txBody>
          <a:bodyPr/>
          <a:lstStyle/>
          <a:p>
            <a:fld id="{05C1D8F7-2BDD-4C56-98AF-2E212EF349F3}" type="slidenum">
              <a:rPr lang="en-US" smtClean="0"/>
              <a:t>13</a:t>
            </a:fld>
            <a:endParaRPr lang="en-US"/>
          </a:p>
        </p:txBody>
      </p:sp>
    </p:spTree>
    <p:extLst>
      <p:ext uri="{BB962C8B-B14F-4D97-AF65-F5344CB8AC3E}">
        <p14:creationId xmlns:p14="http://schemas.microsoft.com/office/powerpoint/2010/main" val="2039681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30188"/>
            <a:ext cx="4114800" cy="3086100"/>
          </a:xfrm>
        </p:spPr>
      </p:sp>
      <p:sp>
        <p:nvSpPr>
          <p:cNvPr id="3" name="Notes Placeholder 2"/>
          <p:cNvSpPr>
            <a:spLocks noGrp="1"/>
          </p:cNvSpPr>
          <p:nvPr>
            <p:ph type="body" idx="1"/>
          </p:nvPr>
        </p:nvSpPr>
        <p:spPr>
          <a:xfrm>
            <a:off x="0" y="3316288"/>
            <a:ext cx="6781800" cy="5827712"/>
          </a:xfrm>
        </p:spPr>
        <p:txBody>
          <a:bodyPr/>
          <a:lstStyle/>
          <a:p>
            <a:r>
              <a:rPr lang="en-US" sz="1400" b="1" dirty="0">
                <a:latin typeface="Arial" panose="020B0604020202020204" pitchFamily="34" charset="0"/>
                <a:cs typeface="Arial" panose="020B0604020202020204" pitchFamily="34" charset="0"/>
              </a:rPr>
              <a:t>Matthew 7:21-23 KJV 21 </a:t>
            </a:r>
            <a:r>
              <a:rPr lang="en-US" sz="1400" dirty="0">
                <a:latin typeface="Arial" panose="020B0604020202020204" pitchFamily="34" charset="0"/>
                <a:cs typeface="Arial" panose="020B0604020202020204" pitchFamily="34" charset="0"/>
              </a:rPr>
              <a:t>Not every one that saith unto me, Lord, Lord, shall enter into the kingdom of heaven; but he that doeth the will of my Father which is in heaven. </a:t>
            </a:r>
            <a:r>
              <a:rPr lang="en-US" sz="1400" b="1"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 Many will say to me in that day, Lord, Lord, have we not prophesied in thy name? and in thy name have cast out devils? and in thy name done many wonderful works?</a:t>
            </a:r>
            <a:r>
              <a:rPr lang="en-US" sz="1400" b="1" dirty="0">
                <a:latin typeface="Arial" panose="020B0604020202020204" pitchFamily="34" charset="0"/>
                <a:cs typeface="Arial" panose="020B0604020202020204" pitchFamily="34" charset="0"/>
              </a:rPr>
              <a:t> 23 </a:t>
            </a:r>
            <a:r>
              <a:rPr lang="en-US" sz="1400" dirty="0">
                <a:latin typeface="Arial" panose="020B0604020202020204" pitchFamily="34" charset="0"/>
                <a:cs typeface="Arial" panose="020B0604020202020204" pitchFamily="34" charset="0"/>
              </a:rPr>
              <a:t>And then will I profess unto them, I never knew you: depart from me, ye that work iniquity.</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1 Peter 4:17 KJV 17 </a:t>
            </a:r>
            <a:r>
              <a:rPr lang="en-US" sz="1400" dirty="0">
                <a:latin typeface="Arial" panose="020B0604020202020204" pitchFamily="34" charset="0"/>
                <a:cs typeface="Arial" panose="020B0604020202020204" pitchFamily="34" charset="0"/>
              </a:rPr>
              <a:t>For the time is come that judgment must begin at the house of God: and if it first begin at us, what shall the end be of them that obey not the gospel of God </a:t>
            </a:r>
            <a:r>
              <a:rPr lang="en-US" sz="1400" b="1"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 And if the righteous scarcely be saved, where shall the ungodly and the sinner appear? </a:t>
            </a:r>
            <a:r>
              <a:rPr lang="en-US" sz="1400" b="1"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 Wherefore let them that suffer according to the will of God commit the keeping of their souls to him in well doing, as unto a faithful Creator.</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2 Thessalonians 1:7-12 KJV 7 </a:t>
            </a:r>
            <a:r>
              <a:rPr lang="en-US" sz="1400" dirty="0">
                <a:latin typeface="Arial" panose="020B0604020202020204" pitchFamily="34" charset="0"/>
                <a:cs typeface="Arial" panose="020B0604020202020204" pitchFamily="34" charset="0"/>
              </a:rPr>
              <a:t>And to you who are troubled rest with us, when the Lord Jesus shall be revealed from heaven with his mighty angels,</a:t>
            </a:r>
            <a:r>
              <a:rPr lang="en-US" sz="1400" b="1" dirty="0">
                <a:latin typeface="Arial" panose="020B0604020202020204" pitchFamily="34" charset="0"/>
                <a:cs typeface="Arial" panose="020B0604020202020204" pitchFamily="34" charset="0"/>
              </a:rPr>
              <a:t> 8 </a:t>
            </a:r>
            <a:r>
              <a:rPr lang="en-US" sz="1400" dirty="0">
                <a:latin typeface="Arial" panose="020B0604020202020204" pitchFamily="34" charset="0"/>
                <a:cs typeface="Arial" panose="020B0604020202020204" pitchFamily="34" charset="0"/>
              </a:rPr>
              <a:t>In flaming fire taking vengeance on them that know not God, and that obey not the gospel of our Lord Jesus Christ:</a:t>
            </a:r>
            <a:r>
              <a:rPr lang="en-US" sz="1400" b="1" dirty="0">
                <a:latin typeface="Arial" panose="020B0604020202020204" pitchFamily="34" charset="0"/>
                <a:cs typeface="Arial" panose="020B0604020202020204" pitchFamily="34" charset="0"/>
              </a:rPr>
              <a:t> 9 </a:t>
            </a:r>
            <a:r>
              <a:rPr lang="en-US" sz="1400" dirty="0">
                <a:latin typeface="Arial" panose="020B0604020202020204" pitchFamily="34" charset="0"/>
                <a:cs typeface="Arial" panose="020B0604020202020204" pitchFamily="34" charset="0"/>
              </a:rPr>
              <a:t>Who shall be punished with everlasting destruction from the presence of the Lord, and from the glory of his power</a:t>
            </a:r>
            <a:r>
              <a:rPr lang="en-US" sz="1400" b="1" dirty="0">
                <a:latin typeface="Arial" panose="020B0604020202020204" pitchFamily="34" charset="0"/>
                <a:cs typeface="Arial" panose="020B0604020202020204" pitchFamily="34" charset="0"/>
              </a:rPr>
              <a:t>; 10 </a:t>
            </a:r>
            <a:r>
              <a:rPr lang="en-US" sz="1400" dirty="0">
                <a:latin typeface="Arial" panose="020B0604020202020204" pitchFamily="34" charset="0"/>
                <a:cs typeface="Arial" panose="020B0604020202020204" pitchFamily="34" charset="0"/>
              </a:rPr>
              <a:t>When he shall come to be glorified in his saints, and to be admired in all them that believe (because our testimony among you was believed) in that day. </a:t>
            </a:r>
            <a:r>
              <a:rPr lang="en-US" sz="1400" b="1"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 Wherefore also we pray always for you, that our God would count you worthy of this calling, and fulfil all the good pleasure of his goodness, and the work of faith with power: </a:t>
            </a:r>
            <a:r>
              <a:rPr lang="en-US" sz="1400" b="1"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 That the name of our Lord Jesus Christ may be glorified in you, and ye in him, according to the grace of our God and the Lord Jesus Christ.</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Romans 6:17-18 KJV 17</a:t>
            </a:r>
            <a:r>
              <a:rPr lang="en-US" sz="1400" dirty="0">
                <a:latin typeface="Arial" panose="020B0604020202020204" pitchFamily="34" charset="0"/>
                <a:cs typeface="Arial" panose="020B0604020202020204" pitchFamily="34" charset="0"/>
              </a:rPr>
              <a:t> But God be thanked, that ye were the servants of sin, but ye have obeyed from the heart that form of doctrine which was delivered you. </a:t>
            </a:r>
            <a:r>
              <a:rPr lang="en-US" sz="1400" b="1"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 Being then made free from sin, ye became the servants of righteousness.</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1 Corinthians 15:1-4 KJV 1 </a:t>
            </a:r>
            <a:r>
              <a:rPr lang="en-US" sz="1400" dirty="0">
                <a:latin typeface="Arial" panose="020B0604020202020204" pitchFamily="34" charset="0"/>
                <a:cs typeface="Arial" panose="020B0604020202020204" pitchFamily="34" charset="0"/>
              </a:rPr>
              <a:t>Moreover, brethren, I declare unto you the gospel which I preached unto you, which also ye have received, and wherein ye stand; </a:t>
            </a:r>
            <a:r>
              <a:rPr lang="en-US" sz="1400" b="1"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By which also ye are saved, if ye keep in memory what I preached unto you, unless ye have believed in vain</a:t>
            </a:r>
            <a:r>
              <a:rPr lang="en-US" sz="1400" b="1" dirty="0">
                <a:latin typeface="Arial" panose="020B0604020202020204" pitchFamily="34" charset="0"/>
                <a:cs typeface="Arial" panose="020B0604020202020204" pitchFamily="34" charset="0"/>
              </a:rPr>
              <a:t>. 3</a:t>
            </a:r>
            <a:r>
              <a:rPr lang="en-US" sz="1400" dirty="0">
                <a:latin typeface="Arial" panose="020B0604020202020204" pitchFamily="34" charset="0"/>
                <a:cs typeface="Arial" panose="020B0604020202020204" pitchFamily="34" charset="0"/>
              </a:rPr>
              <a:t> For I delivered unto you first of all that which I also received, how that Christ died for our sins according to the scriptures; </a:t>
            </a:r>
            <a:r>
              <a:rPr lang="en-US" sz="1400" b="1"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 And that he was buried, and that he rose again the third day according to the scriptures:</a:t>
            </a:r>
          </a:p>
          <a:p>
            <a:r>
              <a:rPr lang="en-US" sz="1400" b="1" dirty="0">
                <a:latin typeface="Arial" panose="020B0604020202020204" pitchFamily="34" charset="0"/>
                <a:cs typeface="Arial" panose="020B0604020202020204" pitchFamily="34" charset="0"/>
              </a:rPr>
              <a:t>Romans 6:1-5 KJV 1 </a:t>
            </a:r>
            <a:r>
              <a:rPr lang="en-US" sz="1400" dirty="0">
                <a:latin typeface="Arial" panose="020B0604020202020204" pitchFamily="34" charset="0"/>
                <a:cs typeface="Arial" panose="020B0604020202020204" pitchFamily="34" charset="0"/>
              </a:rPr>
              <a:t>What shall we say then? Shall we continue in sin, that grace may abound? </a:t>
            </a:r>
            <a:r>
              <a:rPr lang="en-US" sz="1400" b="1"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God forbid. How shall we, that are dead to sin, live any longer therein?</a:t>
            </a:r>
            <a:r>
              <a:rPr lang="en-US" sz="1400" b="1" dirty="0">
                <a:latin typeface="Arial" panose="020B0604020202020204" pitchFamily="34" charset="0"/>
                <a:cs typeface="Arial" panose="020B0604020202020204" pitchFamily="34" charset="0"/>
              </a:rPr>
              <a:t> 3  </a:t>
            </a:r>
            <a:r>
              <a:rPr lang="en-US" sz="1400" dirty="0">
                <a:latin typeface="Arial" panose="020B0604020202020204" pitchFamily="34" charset="0"/>
                <a:cs typeface="Arial" panose="020B0604020202020204" pitchFamily="34" charset="0"/>
              </a:rPr>
              <a:t>Know ye not, that so many of us as were baptized into Jesus Christ were baptized into his death? </a:t>
            </a:r>
            <a:r>
              <a:rPr lang="en-US" sz="1400" b="1"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 Therefore we are buried with him by baptism into death: that like as Christ was raised up from the dead by the glory of the Father, even so we also should walk in newness of life. </a:t>
            </a:r>
            <a:r>
              <a:rPr lang="en-US" sz="1400" b="1" dirty="0">
                <a:latin typeface="Arial" panose="020B0604020202020204" pitchFamily="34" charset="0"/>
                <a:cs typeface="Arial" panose="020B0604020202020204" pitchFamily="34" charset="0"/>
              </a:rPr>
              <a:t>5 </a:t>
            </a:r>
            <a:r>
              <a:rPr lang="en-US" sz="1400" dirty="0">
                <a:latin typeface="Arial" panose="020B0604020202020204" pitchFamily="34" charset="0"/>
                <a:cs typeface="Arial" panose="020B0604020202020204" pitchFamily="34" charset="0"/>
              </a:rPr>
              <a:t>For if we have been planted together in the likeness of his death, we shall be also in the likeness of his resurrection:</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C1D8F7-2BDD-4C56-98AF-2E212EF349F3}" type="slidenum">
              <a:rPr lang="en-US" smtClean="0"/>
              <a:t>14</a:t>
            </a:fld>
            <a:endParaRPr lang="en-US"/>
          </a:p>
        </p:txBody>
      </p:sp>
      <p:sp>
        <p:nvSpPr>
          <p:cNvPr id="5" name="Date Placeholder 4">
            <a:extLst>
              <a:ext uri="{FF2B5EF4-FFF2-40B4-BE49-F238E27FC236}">
                <a16:creationId xmlns:a16="http://schemas.microsoft.com/office/drawing/2014/main" id="{2D9DA6FE-1009-1C7D-4EB0-61324D25B01E}"/>
              </a:ext>
            </a:extLst>
          </p:cNvPr>
          <p:cNvSpPr>
            <a:spLocks noGrp="1"/>
          </p:cNvSpPr>
          <p:nvPr>
            <p:ph type="dt" idx="1"/>
          </p:nvPr>
        </p:nvSpPr>
        <p:spPr/>
        <p:txBody>
          <a:bodyPr/>
          <a:lstStyle/>
          <a:p>
            <a:r>
              <a:rPr lang="en-US"/>
              <a:t>7/23/2023 PM</a:t>
            </a:r>
          </a:p>
        </p:txBody>
      </p:sp>
    </p:spTree>
    <p:extLst>
      <p:ext uri="{BB962C8B-B14F-4D97-AF65-F5344CB8AC3E}">
        <p14:creationId xmlns:p14="http://schemas.microsoft.com/office/powerpoint/2010/main" val="1713211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52400"/>
            <a:ext cx="4114800" cy="3086100"/>
          </a:xfrm>
        </p:spPr>
      </p:sp>
      <p:sp>
        <p:nvSpPr>
          <p:cNvPr id="3" name="Notes Placeholder 2"/>
          <p:cNvSpPr>
            <a:spLocks noGrp="1"/>
          </p:cNvSpPr>
          <p:nvPr>
            <p:ph type="body" idx="1"/>
          </p:nvPr>
        </p:nvSpPr>
        <p:spPr>
          <a:xfrm>
            <a:off x="-1" y="3238500"/>
            <a:ext cx="6856413" cy="5905500"/>
          </a:xfrm>
        </p:spPr>
        <p:txBody>
          <a:bodyPr/>
          <a:lstStyle/>
          <a:p>
            <a:r>
              <a:rPr lang="en-US" sz="1400" b="1" dirty="0">
                <a:latin typeface="Arial" panose="020B0604020202020204" pitchFamily="34" charset="0"/>
                <a:cs typeface="Arial" panose="020B0604020202020204" pitchFamily="34" charset="0"/>
              </a:rPr>
              <a:t>2 Timothy 2:10 KJV 10 </a:t>
            </a:r>
            <a:r>
              <a:rPr lang="en-US" sz="1400" dirty="0">
                <a:latin typeface="Arial" panose="020B0604020202020204" pitchFamily="34" charset="0"/>
                <a:cs typeface="Arial" panose="020B0604020202020204" pitchFamily="34" charset="0"/>
              </a:rPr>
              <a:t>Therefore I endure all things for the elect's sakes, that they may also obtain </a:t>
            </a:r>
            <a:r>
              <a:rPr lang="en-US" sz="1400" b="1" dirty="0">
                <a:latin typeface="Arial" panose="020B0604020202020204" pitchFamily="34" charset="0"/>
                <a:cs typeface="Arial" panose="020B0604020202020204" pitchFamily="34" charset="0"/>
              </a:rPr>
              <a:t>the salvation which is in Christ Jesus with eternal glory</a:t>
            </a:r>
            <a:r>
              <a:rPr lang="en-US" sz="1400" dirty="0">
                <a:latin typeface="Arial" panose="020B0604020202020204" pitchFamily="34" charset="0"/>
                <a:cs typeface="Arial" panose="020B0604020202020204" pitchFamily="34" charset="0"/>
              </a:rPr>
              <a:t>.</a:t>
            </a:r>
          </a:p>
          <a:p>
            <a:r>
              <a:rPr lang="en-US" sz="1400" b="1" dirty="0">
                <a:latin typeface="Arial" panose="020B0604020202020204" pitchFamily="34" charset="0"/>
                <a:cs typeface="Arial" panose="020B0604020202020204" pitchFamily="34" charset="0"/>
              </a:rPr>
              <a:t>Acts 4:12 KJV 12 </a:t>
            </a:r>
            <a:r>
              <a:rPr lang="en-US" sz="1400" dirty="0">
                <a:latin typeface="Arial" panose="020B0604020202020204" pitchFamily="34" charset="0"/>
                <a:cs typeface="Arial" panose="020B0604020202020204" pitchFamily="34" charset="0"/>
              </a:rPr>
              <a:t>Neither is there salvation in any other: for there is none other name under heaven given among men, whereby we must be saved.</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Colossians 1:13-14 KJV 13 </a:t>
            </a:r>
            <a:r>
              <a:rPr lang="en-US" sz="1400" dirty="0">
                <a:latin typeface="Arial" panose="020B0604020202020204" pitchFamily="34" charset="0"/>
                <a:cs typeface="Arial" panose="020B0604020202020204" pitchFamily="34" charset="0"/>
              </a:rPr>
              <a:t>Who hath delivered us from the power of darkness, and hath translated us into the kingdom </a:t>
            </a:r>
            <a:r>
              <a:rPr lang="en-US" sz="1400" b="1" dirty="0">
                <a:latin typeface="Arial" panose="020B0604020202020204" pitchFamily="34" charset="0"/>
                <a:cs typeface="Arial" panose="020B0604020202020204" pitchFamily="34" charset="0"/>
              </a:rPr>
              <a:t>of his dear S</a:t>
            </a:r>
            <a:r>
              <a:rPr lang="en-US" sz="1400" dirty="0">
                <a:latin typeface="Arial" panose="020B0604020202020204" pitchFamily="34" charset="0"/>
                <a:cs typeface="Arial" panose="020B0604020202020204" pitchFamily="34" charset="0"/>
              </a:rPr>
              <a:t>on: </a:t>
            </a:r>
            <a:r>
              <a:rPr lang="en-US" sz="1400" b="1" dirty="0">
                <a:latin typeface="Arial" panose="020B0604020202020204" pitchFamily="34" charset="0"/>
                <a:cs typeface="Arial" panose="020B0604020202020204" pitchFamily="34" charset="0"/>
              </a:rPr>
              <a:t>14 In whom we have redemption through his blood, even the forgiveness of sins:</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1 John 5:11 KJV 11 </a:t>
            </a:r>
            <a:r>
              <a:rPr lang="en-US" sz="1400" b="0" dirty="0">
                <a:latin typeface="Arial" panose="020B0604020202020204" pitchFamily="34" charset="0"/>
                <a:cs typeface="Arial" panose="020B0604020202020204" pitchFamily="34" charset="0"/>
              </a:rPr>
              <a:t>And this is the record, that God hath given to us </a:t>
            </a:r>
            <a:r>
              <a:rPr lang="en-US" sz="1400" b="1" dirty="0">
                <a:latin typeface="Arial" panose="020B0604020202020204" pitchFamily="34" charset="0"/>
                <a:cs typeface="Arial" panose="020B0604020202020204" pitchFamily="34" charset="0"/>
              </a:rPr>
              <a:t>eternal life, and this life is in his Son.</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2 Corinthians 5:17 KJV 17 </a:t>
            </a:r>
            <a:r>
              <a:rPr lang="en-US" sz="1400" b="0" dirty="0">
                <a:latin typeface="Arial" panose="020B0604020202020204" pitchFamily="34" charset="0"/>
                <a:cs typeface="Arial" panose="020B0604020202020204" pitchFamily="34" charset="0"/>
              </a:rPr>
              <a:t>Therefore if any man be </a:t>
            </a:r>
            <a:r>
              <a:rPr lang="en-US" sz="1400" b="1" i="0" dirty="0">
                <a:latin typeface="Arial" panose="020B0604020202020204" pitchFamily="34" charset="0"/>
                <a:cs typeface="Arial" panose="020B0604020202020204" pitchFamily="34" charset="0"/>
              </a:rPr>
              <a:t>in Christ</a:t>
            </a:r>
            <a:r>
              <a:rPr lang="en-US" sz="1400" b="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he is a new creature</a:t>
            </a:r>
            <a:r>
              <a:rPr lang="en-US" sz="1400" b="0" dirty="0">
                <a:latin typeface="Arial" panose="020B0604020202020204" pitchFamily="34" charset="0"/>
                <a:cs typeface="Arial" panose="020B0604020202020204" pitchFamily="34" charset="0"/>
              </a:rPr>
              <a:t>: old things are passed away; behold, all things are become new.</a:t>
            </a:r>
          </a:p>
          <a:p>
            <a:endParaRPr lang="en-US" sz="1400" b="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Romans 6:3-5 KJV 3  </a:t>
            </a:r>
            <a:r>
              <a:rPr lang="en-US" sz="1400" b="0" dirty="0">
                <a:latin typeface="Arial" panose="020B0604020202020204" pitchFamily="34" charset="0"/>
                <a:cs typeface="Arial" panose="020B0604020202020204" pitchFamily="34" charset="0"/>
              </a:rPr>
              <a:t>Know ye not, that so many of us as were baptized into Jesus Christ were baptized into his death? </a:t>
            </a:r>
            <a:r>
              <a:rPr lang="en-US" sz="1400" b="1" dirty="0">
                <a:latin typeface="Arial" panose="020B0604020202020204" pitchFamily="34" charset="0"/>
                <a:cs typeface="Arial" panose="020B0604020202020204" pitchFamily="34" charset="0"/>
              </a:rPr>
              <a:t>4</a:t>
            </a:r>
            <a:r>
              <a:rPr lang="en-US" sz="1400" b="0" dirty="0">
                <a:latin typeface="Arial" panose="020B0604020202020204" pitchFamily="34" charset="0"/>
                <a:cs typeface="Arial" panose="020B0604020202020204" pitchFamily="34" charset="0"/>
              </a:rPr>
              <a:t> Therefore we are buried with him by baptism into death: that like as Christ was raised up from the dead by the glory of the Father, even so we also should walk in newness of life. </a:t>
            </a:r>
            <a:r>
              <a:rPr lang="en-US" sz="1400" b="1" dirty="0">
                <a:latin typeface="Arial" panose="020B0604020202020204" pitchFamily="34" charset="0"/>
                <a:cs typeface="Arial" panose="020B0604020202020204" pitchFamily="34" charset="0"/>
              </a:rPr>
              <a:t>5</a:t>
            </a:r>
            <a:r>
              <a:rPr lang="en-US" sz="1400" b="0" dirty="0">
                <a:latin typeface="Arial" panose="020B0604020202020204" pitchFamily="34" charset="0"/>
                <a:cs typeface="Arial" panose="020B0604020202020204" pitchFamily="34" charset="0"/>
              </a:rPr>
              <a:t> For if we have been planted together in the likeness of his death, we shall be also in the likeness of his resurrection:</a:t>
            </a:r>
          </a:p>
          <a:p>
            <a:r>
              <a:rPr lang="en-US" sz="1400" b="1" dirty="0">
                <a:latin typeface="Arial" panose="020B0604020202020204" pitchFamily="34" charset="0"/>
                <a:cs typeface="Arial" panose="020B0604020202020204" pitchFamily="34" charset="0"/>
              </a:rPr>
              <a:t>Galatians 3:27 KJV 27 </a:t>
            </a:r>
            <a:r>
              <a:rPr lang="en-US" sz="1400" b="0" dirty="0">
                <a:latin typeface="Arial" panose="020B0604020202020204" pitchFamily="34" charset="0"/>
                <a:cs typeface="Arial" panose="020B0604020202020204" pitchFamily="34" charset="0"/>
              </a:rPr>
              <a:t>For as many of you as have been </a:t>
            </a:r>
            <a:r>
              <a:rPr lang="en-US" sz="1400" b="1" dirty="0">
                <a:latin typeface="Arial" panose="020B0604020202020204" pitchFamily="34" charset="0"/>
                <a:cs typeface="Arial" panose="020B0604020202020204" pitchFamily="34" charset="0"/>
              </a:rPr>
              <a:t>baptized into Chris</a:t>
            </a:r>
            <a:r>
              <a:rPr lang="en-US" sz="1400" b="0" dirty="0">
                <a:latin typeface="Arial" panose="020B0604020202020204" pitchFamily="34" charset="0"/>
                <a:cs typeface="Arial" panose="020B0604020202020204" pitchFamily="34" charset="0"/>
              </a:rPr>
              <a:t>t have put on Christ.</a:t>
            </a:r>
          </a:p>
          <a:p>
            <a:endParaRPr lang="en-US" sz="1400" b="0"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C1D8F7-2BDD-4C56-98AF-2E212EF349F3}" type="slidenum">
              <a:rPr lang="en-US" smtClean="0"/>
              <a:t>15</a:t>
            </a:fld>
            <a:endParaRPr lang="en-US"/>
          </a:p>
        </p:txBody>
      </p:sp>
      <p:sp>
        <p:nvSpPr>
          <p:cNvPr id="5" name="Date Placeholder 4">
            <a:extLst>
              <a:ext uri="{FF2B5EF4-FFF2-40B4-BE49-F238E27FC236}">
                <a16:creationId xmlns:a16="http://schemas.microsoft.com/office/drawing/2014/main" id="{6A178B1B-B7BC-257D-D0FF-A95C4CD707AC}"/>
              </a:ext>
            </a:extLst>
          </p:cNvPr>
          <p:cNvSpPr>
            <a:spLocks noGrp="1"/>
          </p:cNvSpPr>
          <p:nvPr>
            <p:ph type="dt" idx="1"/>
          </p:nvPr>
        </p:nvSpPr>
        <p:spPr/>
        <p:txBody>
          <a:bodyPr/>
          <a:lstStyle/>
          <a:p>
            <a:r>
              <a:rPr lang="en-US"/>
              <a:t>7/23/2023 PM</a:t>
            </a:r>
          </a:p>
        </p:txBody>
      </p:sp>
    </p:spTree>
    <p:extLst>
      <p:ext uri="{BB962C8B-B14F-4D97-AF65-F5344CB8AC3E}">
        <p14:creationId xmlns:p14="http://schemas.microsoft.com/office/powerpoint/2010/main" val="3556171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30188"/>
            <a:ext cx="4114800" cy="3086100"/>
          </a:xfrm>
        </p:spPr>
      </p:sp>
      <p:sp>
        <p:nvSpPr>
          <p:cNvPr id="3" name="Notes Placeholder 2"/>
          <p:cNvSpPr>
            <a:spLocks noGrp="1"/>
          </p:cNvSpPr>
          <p:nvPr>
            <p:ph type="body" idx="1"/>
          </p:nvPr>
        </p:nvSpPr>
        <p:spPr>
          <a:xfrm>
            <a:off x="-1" y="3316288"/>
            <a:ext cx="6856413" cy="5827712"/>
          </a:xfrm>
        </p:spPr>
        <p:txBody>
          <a:bodyPr/>
          <a:lstStyle/>
          <a:p>
            <a:r>
              <a:rPr lang="en-US" sz="1400" b="1" dirty="0">
                <a:latin typeface="Arial" panose="020B0604020202020204" pitchFamily="34" charset="0"/>
                <a:cs typeface="Arial" panose="020B0604020202020204" pitchFamily="34" charset="0"/>
              </a:rPr>
              <a:t>Acts 20:28 KJV 28</a:t>
            </a:r>
            <a:r>
              <a:rPr lang="en-US" sz="1400" dirty="0">
                <a:latin typeface="Arial" panose="020B0604020202020204" pitchFamily="34" charset="0"/>
                <a:cs typeface="Arial" panose="020B0604020202020204" pitchFamily="34" charset="0"/>
              </a:rPr>
              <a:t> Take heed therefore unto yourselves, and to all the flock, over the which the Holy Ghost hath made you overseers, to feed the church of God, </a:t>
            </a:r>
            <a:r>
              <a:rPr lang="en-US" sz="1400" b="1" dirty="0">
                <a:latin typeface="Arial" panose="020B0604020202020204" pitchFamily="34" charset="0"/>
                <a:cs typeface="Arial" panose="020B0604020202020204" pitchFamily="34" charset="0"/>
              </a:rPr>
              <a:t>which he hath purchased with his own blood.</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Ephesians 5:25 KJV 25 </a:t>
            </a:r>
            <a:r>
              <a:rPr lang="en-US" sz="1400" b="0" dirty="0">
                <a:latin typeface="Arial" panose="020B0604020202020204" pitchFamily="34" charset="0"/>
                <a:cs typeface="Arial" panose="020B0604020202020204" pitchFamily="34" charset="0"/>
              </a:rPr>
              <a:t>Husbands, love your wives, even as </a:t>
            </a:r>
            <a:r>
              <a:rPr lang="en-US" sz="1400" b="1" dirty="0">
                <a:latin typeface="Arial" panose="020B0604020202020204" pitchFamily="34" charset="0"/>
                <a:cs typeface="Arial" panose="020B0604020202020204" pitchFamily="34" charset="0"/>
              </a:rPr>
              <a:t>Christ also loved the church, and gave himself for it;</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Acts 2:47 KJV 47 </a:t>
            </a:r>
            <a:r>
              <a:rPr lang="en-US" sz="1400" b="0" dirty="0">
                <a:latin typeface="Arial" panose="020B0604020202020204" pitchFamily="34" charset="0"/>
                <a:cs typeface="Arial" panose="020B0604020202020204" pitchFamily="34" charset="0"/>
              </a:rPr>
              <a:t>Praising God, and having </a:t>
            </a:r>
            <a:r>
              <a:rPr lang="en-US" sz="1400" b="0" dirty="0" err="1">
                <a:latin typeface="Arial" panose="020B0604020202020204" pitchFamily="34" charset="0"/>
                <a:cs typeface="Arial" panose="020B0604020202020204" pitchFamily="34" charset="0"/>
              </a:rPr>
              <a:t>favour</a:t>
            </a:r>
            <a:r>
              <a:rPr lang="en-US" sz="1400" b="0" dirty="0">
                <a:latin typeface="Arial" panose="020B0604020202020204" pitchFamily="34" charset="0"/>
                <a:cs typeface="Arial" panose="020B0604020202020204" pitchFamily="34" charset="0"/>
              </a:rPr>
              <a:t> with all the people.</a:t>
            </a:r>
            <a:r>
              <a:rPr lang="en-US" sz="1400" b="1" dirty="0">
                <a:latin typeface="Arial" panose="020B0604020202020204" pitchFamily="34" charset="0"/>
                <a:cs typeface="Arial" panose="020B0604020202020204" pitchFamily="34" charset="0"/>
              </a:rPr>
              <a:t> And the Lord added to the church daily such as should be saved.</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Ephesians 5:23 KJV 23 </a:t>
            </a:r>
            <a:r>
              <a:rPr lang="en-US" sz="1400" b="0" dirty="0">
                <a:latin typeface="Arial" panose="020B0604020202020204" pitchFamily="34" charset="0"/>
                <a:cs typeface="Arial" panose="020B0604020202020204" pitchFamily="34" charset="0"/>
              </a:rPr>
              <a:t>For the husband is the head of the wife, even as Christ is the head of the church</a:t>
            </a:r>
            <a:r>
              <a:rPr lang="en-US" sz="1400" b="1" dirty="0">
                <a:latin typeface="Arial" panose="020B0604020202020204" pitchFamily="34" charset="0"/>
                <a:cs typeface="Arial" panose="020B0604020202020204" pitchFamily="34" charset="0"/>
              </a:rPr>
              <a:t>: and he is the </a:t>
            </a:r>
            <a:r>
              <a:rPr lang="en-US" sz="1400" b="1" dirty="0" err="1">
                <a:latin typeface="Arial" panose="020B0604020202020204" pitchFamily="34" charset="0"/>
                <a:cs typeface="Arial" panose="020B0604020202020204" pitchFamily="34" charset="0"/>
              </a:rPr>
              <a:t>saviour</a:t>
            </a:r>
            <a:r>
              <a:rPr lang="en-US" sz="1400" b="1" dirty="0">
                <a:latin typeface="Arial" panose="020B0604020202020204" pitchFamily="34" charset="0"/>
                <a:cs typeface="Arial" panose="020B0604020202020204" pitchFamily="34" charset="0"/>
              </a:rPr>
              <a:t> of the body.</a:t>
            </a:r>
          </a:p>
          <a:p>
            <a:endParaRPr lang="en-US" sz="1400" b="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Acts 2:37-41 KJV 37 </a:t>
            </a:r>
            <a:r>
              <a:rPr lang="en-US" sz="1400" b="0" dirty="0">
                <a:latin typeface="Arial" panose="020B0604020202020204" pitchFamily="34" charset="0"/>
                <a:cs typeface="Arial" panose="020B0604020202020204" pitchFamily="34" charset="0"/>
              </a:rPr>
              <a:t>Now when they heard this, they were pricked in their heart, and said unto Peter and to the rest of the apostles, Men and brethren, what shall we do? </a:t>
            </a:r>
            <a:r>
              <a:rPr lang="en-US" sz="1400" b="1" dirty="0">
                <a:latin typeface="Arial" panose="020B0604020202020204" pitchFamily="34" charset="0"/>
                <a:cs typeface="Arial" panose="020B0604020202020204" pitchFamily="34" charset="0"/>
              </a:rPr>
              <a:t>38 </a:t>
            </a:r>
            <a:r>
              <a:rPr lang="en-US" sz="1400" b="0" dirty="0">
                <a:latin typeface="Arial" panose="020B0604020202020204" pitchFamily="34" charset="0"/>
                <a:cs typeface="Arial" panose="020B0604020202020204" pitchFamily="34" charset="0"/>
              </a:rPr>
              <a:t>Then Peter said unto them, Repent, and be baptized every one of you in the name of Jesus Christ for the remission of sins, and ye shall receive the gift of the Holy Ghost. </a:t>
            </a:r>
            <a:r>
              <a:rPr lang="en-US" sz="1400" b="1" dirty="0">
                <a:latin typeface="Arial" panose="020B0604020202020204" pitchFamily="34" charset="0"/>
                <a:cs typeface="Arial" panose="020B0604020202020204" pitchFamily="34" charset="0"/>
              </a:rPr>
              <a:t>39</a:t>
            </a:r>
            <a:r>
              <a:rPr lang="en-US" sz="1400" b="0" dirty="0">
                <a:latin typeface="Arial" panose="020B0604020202020204" pitchFamily="34" charset="0"/>
                <a:cs typeface="Arial" panose="020B0604020202020204" pitchFamily="34" charset="0"/>
              </a:rPr>
              <a:t> For the promise is unto you, and to your children, and to all that are afar off, even as many as the Lord our God shall call. </a:t>
            </a:r>
            <a:r>
              <a:rPr lang="en-US" sz="1400" b="1" dirty="0">
                <a:latin typeface="Arial" panose="020B0604020202020204" pitchFamily="34" charset="0"/>
                <a:cs typeface="Arial" panose="020B0604020202020204" pitchFamily="34" charset="0"/>
              </a:rPr>
              <a:t>40</a:t>
            </a:r>
            <a:r>
              <a:rPr lang="en-US" sz="1400" b="0" dirty="0">
                <a:latin typeface="Arial" panose="020B0604020202020204" pitchFamily="34" charset="0"/>
                <a:cs typeface="Arial" panose="020B0604020202020204" pitchFamily="34" charset="0"/>
              </a:rPr>
              <a:t> And with many other words did he testify and exhort, saying, Save yourselves from this untoward generation.</a:t>
            </a:r>
            <a:r>
              <a:rPr lang="en-US" sz="1400" b="1" dirty="0">
                <a:latin typeface="Arial" panose="020B0604020202020204" pitchFamily="34" charset="0"/>
                <a:cs typeface="Arial" panose="020B0604020202020204" pitchFamily="34" charset="0"/>
              </a:rPr>
              <a:t> 41 </a:t>
            </a:r>
            <a:r>
              <a:rPr lang="en-US" sz="1400" b="0" dirty="0">
                <a:latin typeface="Arial" panose="020B0604020202020204" pitchFamily="34" charset="0"/>
                <a:cs typeface="Arial" panose="020B0604020202020204" pitchFamily="34" charset="0"/>
              </a:rPr>
              <a:t>Then they that gladly received his word were baptized: and the same day there were added unto them about three thousand souls.</a:t>
            </a:r>
          </a:p>
          <a:p>
            <a:r>
              <a:rPr lang="en-US" sz="1400" b="1" dirty="0">
                <a:latin typeface="Arial" panose="020B0604020202020204" pitchFamily="34" charset="0"/>
                <a:cs typeface="Arial" panose="020B0604020202020204" pitchFamily="34" charset="0"/>
              </a:rPr>
              <a:t>Acts 2:47 KJV 47</a:t>
            </a:r>
            <a:r>
              <a:rPr lang="en-US" sz="1400" b="0" dirty="0">
                <a:latin typeface="Arial" panose="020B0604020202020204" pitchFamily="34" charset="0"/>
                <a:cs typeface="Arial" panose="020B0604020202020204" pitchFamily="34" charset="0"/>
              </a:rPr>
              <a:t> Praising God, and having </a:t>
            </a:r>
            <a:r>
              <a:rPr lang="en-US" sz="1400" b="0" dirty="0" err="1">
                <a:latin typeface="Arial" panose="020B0604020202020204" pitchFamily="34" charset="0"/>
                <a:cs typeface="Arial" panose="020B0604020202020204" pitchFamily="34" charset="0"/>
              </a:rPr>
              <a:t>favour</a:t>
            </a:r>
            <a:r>
              <a:rPr lang="en-US" sz="1400" b="0" dirty="0">
                <a:latin typeface="Arial" panose="020B0604020202020204" pitchFamily="34" charset="0"/>
                <a:cs typeface="Arial" panose="020B0604020202020204" pitchFamily="34" charset="0"/>
              </a:rPr>
              <a:t> with all the people. And the Lord added to the church daily such as should be saved.</a:t>
            </a:r>
          </a:p>
          <a:p>
            <a:r>
              <a:rPr lang="en-US" sz="1400" b="1" dirty="0">
                <a:latin typeface="Arial" panose="020B0604020202020204" pitchFamily="34" charset="0"/>
                <a:cs typeface="Arial" panose="020B0604020202020204" pitchFamily="34" charset="0"/>
              </a:rPr>
              <a:t>1 Corinthians 12:13 KJV 13 </a:t>
            </a:r>
            <a:r>
              <a:rPr lang="en-US" sz="1400" b="0" dirty="0">
                <a:latin typeface="Arial" panose="020B0604020202020204" pitchFamily="34" charset="0"/>
                <a:cs typeface="Arial" panose="020B0604020202020204" pitchFamily="34" charset="0"/>
              </a:rPr>
              <a:t>For by one Spirit are we all baptized into </a:t>
            </a:r>
            <a:r>
              <a:rPr lang="en-US" sz="1400" b="1" dirty="0">
                <a:latin typeface="Arial" panose="020B0604020202020204" pitchFamily="34" charset="0"/>
                <a:cs typeface="Arial" panose="020B0604020202020204" pitchFamily="34" charset="0"/>
              </a:rPr>
              <a:t>one body</a:t>
            </a:r>
            <a:r>
              <a:rPr lang="en-US" sz="1400" b="0" dirty="0">
                <a:latin typeface="Arial" panose="020B0604020202020204" pitchFamily="34" charset="0"/>
                <a:cs typeface="Arial" panose="020B0604020202020204" pitchFamily="34" charset="0"/>
              </a:rPr>
              <a:t>, whether we be Jews or Gentiles, whether we be bond or free; and have been all made to drink into one Spirit.</a:t>
            </a:r>
          </a:p>
          <a:p>
            <a:r>
              <a:rPr lang="en-US" sz="1400" b="1" dirty="0">
                <a:latin typeface="Arial" panose="020B0604020202020204" pitchFamily="34" charset="0"/>
                <a:cs typeface="Arial" panose="020B0604020202020204" pitchFamily="34" charset="0"/>
              </a:rPr>
              <a:t>Ephesians 1:22-23 KJV 22 </a:t>
            </a:r>
            <a:r>
              <a:rPr lang="en-US" sz="1400" b="0" dirty="0">
                <a:latin typeface="Arial" panose="020B0604020202020204" pitchFamily="34" charset="0"/>
                <a:cs typeface="Arial" panose="020B0604020202020204" pitchFamily="34" charset="0"/>
              </a:rPr>
              <a:t>And hath put all things under his feet, and gave him to be the head over all things to the church, </a:t>
            </a:r>
            <a:r>
              <a:rPr lang="en-US" sz="1400" b="1" dirty="0">
                <a:latin typeface="Arial" panose="020B0604020202020204" pitchFamily="34" charset="0"/>
                <a:cs typeface="Arial" panose="020B0604020202020204" pitchFamily="34" charset="0"/>
              </a:rPr>
              <a:t>23</a:t>
            </a:r>
            <a:r>
              <a:rPr lang="en-US" sz="1400" b="0" dirty="0">
                <a:latin typeface="Arial" panose="020B0604020202020204" pitchFamily="34" charset="0"/>
                <a:cs typeface="Arial" panose="020B0604020202020204" pitchFamily="34" charset="0"/>
              </a:rPr>
              <a:t> Which is his body, the fulness of him that </a:t>
            </a:r>
            <a:r>
              <a:rPr lang="en-US" sz="1400" b="0" dirty="0" err="1">
                <a:latin typeface="Arial" panose="020B0604020202020204" pitchFamily="34" charset="0"/>
                <a:cs typeface="Arial" panose="020B0604020202020204" pitchFamily="34" charset="0"/>
              </a:rPr>
              <a:t>filleth</a:t>
            </a:r>
            <a:r>
              <a:rPr lang="en-US" sz="1400" b="0" dirty="0">
                <a:latin typeface="Arial" panose="020B0604020202020204" pitchFamily="34" charset="0"/>
                <a:cs typeface="Arial" panose="020B0604020202020204" pitchFamily="34" charset="0"/>
              </a:rPr>
              <a:t> all in all.</a:t>
            </a:r>
          </a:p>
          <a:p>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C1D8F7-2BDD-4C56-98AF-2E212EF349F3}" type="slidenum">
              <a:rPr lang="en-US" smtClean="0"/>
              <a:t>16</a:t>
            </a:fld>
            <a:endParaRPr lang="en-US"/>
          </a:p>
        </p:txBody>
      </p:sp>
      <p:sp>
        <p:nvSpPr>
          <p:cNvPr id="5" name="Date Placeholder 4">
            <a:extLst>
              <a:ext uri="{FF2B5EF4-FFF2-40B4-BE49-F238E27FC236}">
                <a16:creationId xmlns:a16="http://schemas.microsoft.com/office/drawing/2014/main" id="{10F37EE3-E89B-30F3-DADD-5CD2B26F5F39}"/>
              </a:ext>
            </a:extLst>
          </p:cNvPr>
          <p:cNvSpPr>
            <a:spLocks noGrp="1"/>
          </p:cNvSpPr>
          <p:nvPr>
            <p:ph type="dt" idx="1"/>
          </p:nvPr>
        </p:nvSpPr>
        <p:spPr/>
        <p:txBody>
          <a:bodyPr/>
          <a:lstStyle/>
          <a:p>
            <a:r>
              <a:rPr lang="en-US"/>
              <a:t>7/23/2023 PM</a:t>
            </a:r>
          </a:p>
        </p:txBody>
      </p:sp>
    </p:spTree>
    <p:extLst>
      <p:ext uri="{BB962C8B-B14F-4D97-AF65-F5344CB8AC3E}">
        <p14:creationId xmlns:p14="http://schemas.microsoft.com/office/powerpoint/2010/main" val="4205309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30188"/>
            <a:ext cx="4114800" cy="3086100"/>
          </a:xfrm>
        </p:spPr>
      </p:sp>
      <p:sp>
        <p:nvSpPr>
          <p:cNvPr id="3" name="Notes Placeholder 2"/>
          <p:cNvSpPr>
            <a:spLocks noGrp="1"/>
          </p:cNvSpPr>
          <p:nvPr>
            <p:ph type="body" idx="1"/>
          </p:nvPr>
        </p:nvSpPr>
        <p:spPr>
          <a:xfrm>
            <a:off x="-1" y="3316288"/>
            <a:ext cx="6856413" cy="5827712"/>
          </a:xfrm>
        </p:spPr>
        <p:txBody>
          <a:bodyPr/>
          <a:lstStyle/>
          <a:p>
            <a:r>
              <a:rPr lang="en-US" sz="1400" b="1" dirty="0">
                <a:latin typeface="Arial" panose="020B0604020202020204" pitchFamily="34" charset="0"/>
                <a:cs typeface="Arial" panose="020B0604020202020204" pitchFamily="34" charset="0"/>
              </a:rPr>
              <a:t>Hebrews 2:1-4 KJV 1 </a:t>
            </a:r>
            <a:r>
              <a:rPr lang="en-US" sz="1400" dirty="0">
                <a:latin typeface="Arial" panose="020B0604020202020204" pitchFamily="34" charset="0"/>
                <a:cs typeface="Arial" panose="020B0604020202020204" pitchFamily="34" charset="0"/>
              </a:rPr>
              <a:t>Therefore we ought to give the more earnest heed to the things which we have heard, lest at any time we should let them slip.</a:t>
            </a:r>
            <a:r>
              <a:rPr lang="en-US" sz="1400" b="1" dirty="0">
                <a:latin typeface="Arial" panose="020B0604020202020204" pitchFamily="34" charset="0"/>
                <a:cs typeface="Arial" panose="020B0604020202020204" pitchFamily="34" charset="0"/>
              </a:rPr>
              <a:t> 2 </a:t>
            </a:r>
            <a:r>
              <a:rPr lang="en-US" sz="1400" dirty="0">
                <a:latin typeface="Arial" panose="020B0604020202020204" pitchFamily="34" charset="0"/>
                <a:cs typeface="Arial" panose="020B0604020202020204" pitchFamily="34" charset="0"/>
              </a:rPr>
              <a:t>For if the word spoken by angels was </a:t>
            </a:r>
            <a:r>
              <a:rPr lang="en-US" sz="1400" dirty="0" err="1">
                <a:latin typeface="Arial" panose="020B0604020202020204" pitchFamily="34" charset="0"/>
                <a:cs typeface="Arial" panose="020B0604020202020204" pitchFamily="34" charset="0"/>
              </a:rPr>
              <a:t>stedfast</a:t>
            </a:r>
            <a:r>
              <a:rPr lang="en-US" sz="1400" dirty="0">
                <a:latin typeface="Arial" panose="020B0604020202020204" pitchFamily="34" charset="0"/>
                <a:cs typeface="Arial" panose="020B0604020202020204" pitchFamily="34" charset="0"/>
              </a:rPr>
              <a:t>, and every transgression and disobedience received a just recompence of reward;</a:t>
            </a:r>
            <a:r>
              <a:rPr lang="en-US" sz="1400" b="1" dirty="0">
                <a:latin typeface="Arial" panose="020B0604020202020204" pitchFamily="34" charset="0"/>
                <a:cs typeface="Arial" panose="020B0604020202020204" pitchFamily="34" charset="0"/>
              </a:rPr>
              <a:t> 3 </a:t>
            </a:r>
            <a:r>
              <a:rPr lang="en-US" sz="1400" dirty="0">
                <a:latin typeface="Arial" panose="020B0604020202020204" pitchFamily="34" charset="0"/>
                <a:cs typeface="Arial" panose="020B0604020202020204" pitchFamily="34" charset="0"/>
              </a:rPr>
              <a:t>How shall we escape, if we neglect so great salvation; which at the first began to be spoken by the Lord, and was confirmed unto us by them that heard him;</a:t>
            </a:r>
            <a:r>
              <a:rPr lang="en-US" sz="1400" b="1" dirty="0">
                <a:latin typeface="Arial" panose="020B0604020202020204" pitchFamily="34" charset="0"/>
                <a:cs typeface="Arial" panose="020B0604020202020204" pitchFamily="34" charset="0"/>
              </a:rPr>
              <a:t> 4 </a:t>
            </a:r>
            <a:r>
              <a:rPr lang="en-US" sz="1400" dirty="0">
                <a:latin typeface="Arial" panose="020B0604020202020204" pitchFamily="34" charset="0"/>
                <a:cs typeface="Arial" panose="020B0604020202020204" pitchFamily="34" charset="0"/>
              </a:rPr>
              <a:t>God also bearing them witness, both with signs and wonders, and with divers miracles, and gifts of the Holy Ghost, according to his own will?</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Romans 8:5-9 KJV 5 </a:t>
            </a:r>
            <a:r>
              <a:rPr lang="en-US" sz="1400" dirty="0">
                <a:latin typeface="Arial" panose="020B0604020202020204" pitchFamily="34" charset="0"/>
                <a:cs typeface="Arial" panose="020B0604020202020204" pitchFamily="34" charset="0"/>
              </a:rPr>
              <a:t>For they that are after the flesh do mind the things of the flesh; but they that are after the Spirit the things of the Spirit. </a:t>
            </a:r>
            <a:r>
              <a:rPr lang="en-US" sz="1400" b="1"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 For to be carnally minded is death; but to be spiritually minded is life and peace. </a:t>
            </a:r>
            <a:r>
              <a:rPr lang="en-US" sz="1400" b="1" dirty="0">
                <a:latin typeface="Arial" panose="020B0604020202020204" pitchFamily="34" charset="0"/>
                <a:cs typeface="Arial" panose="020B0604020202020204" pitchFamily="34" charset="0"/>
              </a:rPr>
              <a:t>7 </a:t>
            </a:r>
            <a:r>
              <a:rPr lang="en-US" sz="1400" dirty="0">
                <a:latin typeface="Arial" panose="020B0604020202020204" pitchFamily="34" charset="0"/>
                <a:cs typeface="Arial" panose="020B0604020202020204" pitchFamily="34" charset="0"/>
              </a:rPr>
              <a:t>Because the carnal mind is enmity against God: for it is not subject to the law of God, neither indeed can be. </a:t>
            </a:r>
            <a:r>
              <a:rPr lang="en-US" sz="1400" b="1"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 So then they that are in the flesh cannot please God. 9 But ye are not in the flesh, but in the Spirit, if so be that the Spirit of God dwell in you. Now if any man have not the Spirit of Christ, he is none of his.</a:t>
            </a:r>
          </a:p>
          <a:p>
            <a:r>
              <a:rPr lang="en-US" sz="1400" b="1" dirty="0">
                <a:latin typeface="Arial" panose="020B0604020202020204" pitchFamily="34" charset="0"/>
                <a:cs typeface="Arial" panose="020B0604020202020204" pitchFamily="34" charset="0"/>
              </a:rPr>
              <a:t>Galatians 5:19-25 KJV 19 </a:t>
            </a:r>
            <a:r>
              <a:rPr lang="en-US" sz="1400" dirty="0">
                <a:latin typeface="Arial" panose="020B0604020202020204" pitchFamily="34" charset="0"/>
                <a:cs typeface="Arial" panose="020B0604020202020204" pitchFamily="34" charset="0"/>
              </a:rPr>
              <a:t>Now the works of the flesh are manifest, which are these; Adultery, fornication, uncleanness, lasciviousness, </a:t>
            </a:r>
            <a:r>
              <a:rPr lang="en-US" sz="1400" b="1"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 Idolatry, witchcraft, hatred, variance, emulations, wrath, strife, seditions, heresies, </a:t>
            </a:r>
            <a:r>
              <a:rPr lang="en-US" sz="1400" b="1"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Envyings</a:t>
            </a:r>
            <a:r>
              <a:rPr lang="en-US" sz="1400" dirty="0">
                <a:latin typeface="Arial" panose="020B0604020202020204" pitchFamily="34" charset="0"/>
                <a:cs typeface="Arial" panose="020B0604020202020204" pitchFamily="34" charset="0"/>
              </a:rPr>
              <a:t>, murders, drunkenness, </a:t>
            </a:r>
            <a:r>
              <a:rPr lang="en-US" sz="1400" dirty="0" err="1">
                <a:latin typeface="Arial" panose="020B0604020202020204" pitchFamily="34" charset="0"/>
                <a:cs typeface="Arial" panose="020B0604020202020204" pitchFamily="34" charset="0"/>
              </a:rPr>
              <a:t>revellings</a:t>
            </a:r>
            <a:r>
              <a:rPr lang="en-US" sz="1400" dirty="0">
                <a:latin typeface="Arial" panose="020B0604020202020204" pitchFamily="34" charset="0"/>
                <a:cs typeface="Arial" panose="020B0604020202020204" pitchFamily="34" charset="0"/>
              </a:rPr>
              <a:t>, and such like: of the which I tell you before, as I have also told you in time past, that they which do such things shall not inherit the kingdom of God.</a:t>
            </a:r>
            <a:r>
              <a:rPr lang="en-US" sz="1400" b="1" dirty="0">
                <a:latin typeface="Arial" panose="020B0604020202020204" pitchFamily="34" charset="0"/>
                <a:cs typeface="Arial" panose="020B0604020202020204" pitchFamily="34" charset="0"/>
              </a:rPr>
              <a:t> 22 </a:t>
            </a:r>
            <a:r>
              <a:rPr lang="en-US" sz="1400" dirty="0">
                <a:latin typeface="Arial" panose="020B0604020202020204" pitchFamily="34" charset="0"/>
                <a:cs typeface="Arial" panose="020B0604020202020204" pitchFamily="34" charset="0"/>
              </a:rPr>
              <a:t>But the fruit of the Spirit is love, joy, peace, longsuffering, gentleness, goodness, faith, </a:t>
            </a:r>
            <a:r>
              <a:rPr lang="en-US" sz="1400" b="1"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 Meekness, temperance: against such there is no law. 24 And they that are Christ's have crucified the flesh with the affections and lusts</a:t>
            </a:r>
            <a:r>
              <a:rPr lang="en-US" sz="1400" b="1" dirty="0">
                <a:latin typeface="Arial" panose="020B0604020202020204" pitchFamily="34" charset="0"/>
                <a:cs typeface="Arial" panose="020B0604020202020204" pitchFamily="34" charset="0"/>
              </a:rPr>
              <a:t>. 25 </a:t>
            </a:r>
            <a:r>
              <a:rPr lang="en-US" sz="1400" dirty="0">
                <a:latin typeface="Arial" panose="020B0604020202020204" pitchFamily="34" charset="0"/>
                <a:cs typeface="Arial" panose="020B0604020202020204" pitchFamily="34" charset="0"/>
              </a:rPr>
              <a:t>If we live in the Spirit, let us also walk in the Spirit.</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Hebrews 10:38-39 KJV 38 </a:t>
            </a:r>
            <a:r>
              <a:rPr lang="en-US" sz="1400" dirty="0">
                <a:latin typeface="Arial" panose="020B0604020202020204" pitchFamily="34" charset="0"/>
                <a:cs typeface="Arial" panose="020B0604020202020204" pitchFamily="34" charset="0"/>
              </a:rPr>
              <a:t>Now the just shall live by faith: but if any man draw back, my soul shall have no pleasure in him. 39 But we are not of them who draw back unto perdition; but of them that believe to the saving of the soul.</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1 Peter 1:3-5 KJV 3</a:t>
            </a:r>
            <a:r>
              <a:rPr lang="en-US" sz="1400" dirty="0">
                <a:latin typeface="Arial" panose="020B0604020202020204" pitchFamily="34" charset="0"/>
                <a:cs typeface="Arial" panose="020B0604020202020204" pitchFamily="34" charset="0"/>
              </a:rPr>
              <a:t> Blessed be the God and Father of our Lord Jesus Christ, which according to his abundant mercy hath begotten us again unto a lively hope by the resurrection of Jesus Christ from the dead,</a:t>
            </a:r>
            <a:r>
              <a:rPr lang="en-US" sz="1400" b="1" dirty="0">
                <a:latin typeface="Arial" panose="020B0604020202020204" pitchFamily="34" charset="0"/>
                <a:cs typeface="Arial" panose="020B0604020202020204" pitchFamily="34" charset="0"/>
              </a:rPr>
              <a:t> 4 </a:t>
            </a:r>
            <a:r>
              <a:rPr lang="en-US" sz="1400" dirty="0">
                <a:latin typeface="Arial" panose="020B0604020202020204" pitchFamily="34" charset="0"/>
                <a:cs typeface="Arial" panose="020B0604020202020204" pitchFamily="34" charset="0"/>
              </a:rPr>
              <a:t>To an inheritance incorruptible, and undefiled, and that </a:t>
            </a:r>
            <a:r>
              <a:rPr lang="en-US" sz="1400" dirty="0" err="1">
                <a:latin typeface="Arial" panose="020B0604020202020204" pitchFamily="34" charset="0"/>
                <a:cs typeface="Arial" panose="020B0604020202020204" pitchFamily="34" charset="0"/>
              </a:rPr>
              <a:t>fadeth</a:t>
            </a:r>
            <a:r>
              <a:rPr lang="en-US" sz="1400" dirty="0">
                <a:latin typeface="Arial" panose="020B0604020202020204" pitchFamily="34" charset="0"/>
                <a:cs typeface="Arial" panose="020B0604020202020204" pitchFamily="34" charset="0"/>
              </a:rPr>
              <a:t> not away, reserved in heaven for you, </a:t>
            </a:r>
            <a:r>
              <a:rPr lang="en-US" sz="1400" b="1"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Who are kept by the power of God through faith</a:t>
            </a:r>
            <a:r>
              <a:rPr lang="en-US" sz="1400" dirty="0">
                <a:latin typeface="Arial" panose="020B0604020202020204" pitchFamily="34" charset="0"/>
                <a:cs typeface="Arial" panose="020B0604020202020204" pitchFamily="34" charset="0"/>
              </a:rPr>
              <a:t> unto salvation ready to be revealed in the last time.</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Revelation 2:10 KJV 10 </a:t>
            </a:r>
            <a:r>
              <a:rPr lang="en-US" sz="1400" dirty="0">
                <a:latin typeface="Arial" panose="020B0604020202020204" pitchFamily="34" charset="0"/>
                <a:cs typeface="Arial" panose="020B0604020202020204" pitchFamily="34" charset="0"/>
              </a:rPr>
              <a:t>Fear none of those things which thou shalt suffer: behold, the devil shall cast some of you into prison, that ye may be tried; and ye shall have tribulation ten days: be thou faithful unto death, and I will give thee a crown of life.</a:t>
            </a:r>
          </a:p>
        </p:txBody>
      </p:sp>
      <p:sp>
        <p:nvSpPr>
          <p:cNvPr id="4" name="Slide Number Placeholder 3"/>
          <p:cNvSpPr>
            <a:spLocks noGrp="1"/>
          </p:cNvSpPr>
          <p:nvPr>
            <p:ph type="sldNum" sz="quarter" idx="5"/>
          </p:nvPr>
        </p:nvSpPr>
        <p:spPr/>
        <p:txBody>
          <a:bodyPr/>
          <a:lstStyle/>
          <a:p>
            <a:fld id="{05C1D8F7-2BDD-4C56-98AF-2E212EF349F3}" type="slidenum">
              <a:rPr lang="en-US" smtClean="0"/>
              <a:t>17</a:t>
            </a:fld>
            <a:endParaRPr lang="en-US"/>
          </a:p>
        </p:txBody>
      </p:sp>
      <p:sp>
        <p:nvSpPr>
          <p:cNvPr id="5" name="Date Placeholder 4">
            <a:extLst>
              <a:ext uri="{FF2B5EF4-FFF2-40B4-BE49-F238E27FC236}">
                <a16:creationId xmlns:a16="http://schemas.microsoft.com/office/drawing/2014/main" id="{D5512EA0-17E9-4F5C-6891-092DD9B48311}"/>
              </a:ext>
            </a:extLst>
          </p:cNvPr>
          <p:cNvSpPr>
            <a:spLocks noGrp="1"/>
          </p:cNvSpPr>
          <p:nvPr>
            <p:ph type="dt" idx="1"/>
          </p:nvPr>
        </p:nvSpPr>
        <p:spPr/>
        <p:txBody>
          <a:bodyPr/>
          <a:lstStyle/>
          <a:p>
            <a:r>
              <a:rPr lang="en-US"/>
              <a:t>7/23/2023 PM</a:t>
            </a:r>
          </a:p>
        </p:txBody>
      </p:sp>
    </p:spTree>
    <p:extLst>
      <p:ext uri="{BB962C8B-B14F-4D97-AF65-F5344CB8AC3E}">
        <p14:creationId xmlns:p14="http://schemas.microsoft.com/office/powerpoint/2010/main" val="2913724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7/23/2023 PM</a:t>
            </a:r>
          </a:p>
        </p:txBody>
      </p:sp>
      <p:sp>
        <p:nvSpPr>
          <p:cNvPr id="5" name="Slide Number Placeholder 4"/>
          <p:cNvSpPr>
            <a:spLocks noGrp="1"/>
          </p:cNvSpPr>
          <p:nvPr>
            <p:ph type="sldNum" sz="quarter" idx="5"/>
          </p:nvPr>
        </p:nvSpPr>
        <p:spPr/>
        <p:txBody>
          <a:bodyPr/>
          <a:lstStyle/>
          <a:p>
            <a:fld id="{05C1D8F7-2BDD-4C56-98AF-2E212EF349F3}" type="slidenum">
              <a:rPr lang="en-US" smtClean="0"/>
              <a:t>18</a:t>
            </a:fld>
            <a:endParaRPr lang="en-US"/>
          </a:p>
        </p:txBody>
      </p:sp>
    </p:spTree>
    <p:extLst>
      <p:ext uri="{BB962C8B-B14F-4D97-AF65-F5344CB8AC3E}">
        <p14:creationId xmlns:p14="http://schemas.microsoft.com/office/powerpoint/2010/main" val="633267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7/23/2023 PM</a:t>
            </a:r>
          </a:p>
        </p:txBody>
      </p:sp>
      <p:sp>
        <p:nvSpPr>
          <p:cNvPr id="5" name="Slide Number Placeholder 4"/>
          <p:cNvSpPr>
            <a:spLocks noGrp="1"/>
          </p:cNvSpPr>
          <p:nvPr>
            <p:ph type="sldNum" sz="quarter" idx="5"/>
          </p:nvPr>
        </p:nvSpPr>
        <p:spPr/>
        <p:txBody>
          <a:bodyPr/>
          <a:lstStyle/>
          <a:p>
            <a:fld id="{05C1D8F7-2BDD-4C56-98AF-2E212EF349F3}" type="slidenum">
              <a:rPr lang="en-US" smtClean="0"/>
              <a:t>19</a:t>
            </a:fld>
            <a:endParaRPr lang="en-US"/>
          </a:p>
        </p:txBody>
      </p:sp>
    </p:spTree>
    <p:extLst>
      <p:ext uri="{BB962C8B-B14F-4D97-AF65-F5344CB8AC3E}">
        <p14:creationId xmlns:p14="http://schemas.microsoft.com/office/powerpoint/2010/main" val="2117740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00550"/>
            <a:ext cx="6856413" cy="3600450"/>
          </a:xfrm>
        </p:spPr>
        <p:txBody>
          <a:bodyPr/>
          <a:lstStyle/>
          <a:p>
            <a:endParaRPr lang="en-US" sz="1800" b="0" i="0" u="none" strike="noStrike" baseline="0" dirty="0"/>
          </a:p>
        </p:txBody>
      </p:sp>
      <p:sp>
        <p:nvSpPr>
          <p:cNvPr id="4" name="Slide Number Placeholder 3"/>
          <p:cNvSpPr>
            <a:spLocks noGrp="1"/>
          </p:cNvSpPr>
          <p:nvPr>
            <p:ph type="sldNum" sz="quarter" idx="5"/>
          </p:nvPr>
        </p:nvSpPr>
        <p:spPr/>
        <p:txBody>
          <a:bodyPr/>
          <a:lstStyle/>
          <a:p>
            <a:fld id="{05C1D8F7-2BDD-4C56-98AF-2E212EF349F3}" type="slidenum">
              <a:rPr lang="en-US" smtClean="0"/>
              <a:t>2</a:t>
            </a:fld>
            <a:endParaRPr lang="en-US"/>
          </a:p>
        </p:txBody>
      </p:sp>
      <p:sp>
        <p:nvSpPr>
          <p:cNvPr id="5" name="Date Placeholder 4">
            <a:extLst>
              <a:ext uri="{FF2B5EF4-FFF2-40B4-BE49-F238E27FC236}">
                <a16:creationId xmlns:a16="http://schemas.microsoft.com/office/drawing/2014/main" id="{A56AC82A-C758-D99E-CE94-D98B4DD5F027}"/>
              </a:ext>
            </a:extLst>
          </p:cNvPr>
          <p:cNvSpPr>
            <a:spLocks noGrp="1"/>
          </p:cNvSpPr>
          <p:nvPr>
            <p:ph type="dt" idx="1"/>
          </p:nvPr>
        </p:nvSpPr>
        <p:spPr/>
        <p:txBody>
          <a:bodyPr/>
          <a:lstStyle/>
          <a:p>
            <a:r>
              <a:rPr lang="en-US"/>
              <a:t>7/23/2023 PM</a:t>
            </a:r>
          </a:p>
        </p:txBody>
      </p:sp>
    </p:spTree>
    <p:extLst>
      <p:ext uri="{BB962C8B-B14F-4D97-AF65-F5344CB8AC3E}">
        <p14:creationId xmlns:p14="http://schemas.microsoft.com/office/powerpoint/2010/main" val="836763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C1D8F7-2BDD-4C56-98AF-2E212EF349F3}" type="slidenum">
              <a:rPr lang="en-US" smtClean="0"/>
              <a:t>20</a:t>
            </a:fld>
            <a:endParaRPr lang="en-US"/>
          </a:p>
        </p:txBody>
      </p:sp>
      <p:sp>
        <p:nvSpPr>
          <p:cNvPr id="5" name="Date Placeholder 4">
            <a:extLst>
              <a:ext uri="{FF2B5EF4-FFF2-40B4-BE49-F238E27FC236}">
                <a16:creationId xmlns:a16="http://schemas.microsoft.com/office/drawing/2014/main" id="{348FDDE9-1032-CE88-FAE9-C3248A0FF791}"/>
              </a:ext>
            </a:extLst>
          </p:cNvPr>
          <p:cNvSpPr>
            <a:spLocks noGrp="1"/>
          </p:cNvSpPr>
          <p:nvPr>
            <p:ph type="dt" idx="1"/>
          </p:nvPr>
        </p:nvSpPr>
        <p:spPr/>
        <p:txBody>
          <a:bodyPr/>
          <a:lstStyle/>
          <a:p>
            <a:r>
              <a:rPr lang="en-US"/>
              <a:t>7/23/2023 PM</a:t>
            </a:r>
          </a:p>
        </p:txBody>
      </p:sp>
    </p:spTree>
    <p:extLst>
      <p:ext uri="{BB962C8B-B14F-4D97-AF65-F5344CB8AC3E}">
        <p14:creationId xmlns:p14="http://schemas.microsoft.com/office/powerpoint/2010/main" val="2604191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7375" y="227013"/>
            <a:ext cx="5683250" cy="4262437"/>
          </a:xfrm>
        </p:spPr>
      </p:sp>
      <p:sp>
        <p:nvSpPr>
          <p:cNvPr id="3" name="Notes Placeholder 2"/>
          <p:cNvSpPr>
            <a:spLocks noGrp="1"/>
          </p:cNvSpPr>
          <p:nvPr>
            <p:ph type="body" idx="1"/>
          </p:nvPr>
        </p:nvSpPr>
        <p:spPr>
          <a:xfrm>
            <a:off x="7795" y="4487229"/>
            <a:ext cx="6850205" cy="4656771"/>
          </a:xfrm>
        </p:spPr>
        <p:txBody>
          <a:bodyPr>
            <a:normAutofit lnSpcReduction="10000"/>
          </a:bodyPr>
          <a:lstStyle/>
          <a:p>
            <a:pPr>
              <a:defRPr/>
            </a:pPr>
            <a:r>
              <a:rPr lang="en-US" altLang="en-US" b="1" u="sng" dirty="0">
                <a:latin typeface="Arial" panose="020B0604020202020204" pitchFamily="34" charset="0"/>
                <a:cs typeface="Arial" panose="020B0604020202020204" pitchFamily="34" charset="0"/>
              </a:rPr>
              <a:t>Acts 16:29-33 KJV </a:t>
            </a:r>
            <a:r>
              <a:rPr lang="en-US" altLang="en-US" b="1" u="none" dirty="0">
                <a:latin typeface="Arial" panose="020B0604020202020204" pitchFamily="34" charset="0"/>
                <a:cs typeface="Arial" panose="020B0604020202020204" pitchFamily="34" charset="0"/>
              </a:rPr>
              <a:t>29 </a:t>
            </a:r>
            <a:r>
              <a:rPr lang="en-US" altLang="en-US" b="0" u="none" dirty="0">
                <a:latin typeface="Arial" panose="020B0604020202020204" pitchFamily="34" charset="0"/>
                <a:cs typeface="Arial" panose="020B0604020202020204" pitchFamily="34" charset="0"/>
              </a:rPr>
              <a:t>Then he called for a light, and sprang in, and came trembling, and fell down before Paul and Silas, </a:t>
            </a:r>
            <a:r>
              <a:rPr lang="en-US" altLang="en-US" b="1" u="none" dirty="0">
                <a:latin typeface="Arial" panose="020B0604020202020204" pitchFamily="34" charset="0"/>
                <a:cs typeface="Arial" panose="020B0604020202020204" pitchFamily="34" charset="0"/>
              </a:rPr>
              <a:t>30</a:t>
            </a:r>
            <a:r>
              <a:rPr lang="en-US" altLang="en-US" b="0" u="none" dirty="0">
                <a:latin typeface="Arial" panose="020B0604020202020204" pitchFamily="34" charset="0"/>
                <a:cs typeface="Arial" panose="020B0604020202020204" pitchFamily="34" charset="0"/>
              </a:rPr>
              <a:t> And brought them out, and said, Sirs, </a:t>
            </a:r>
            <a:r>
              <a:rPr lang="en-US" altLang="en-US" b="1" u="none" dirty="0">
                <a:latin typeface="Arial" panose="020B0604020202020204" pitchFamily="34" charset="0"/>
                <a:cs typeface="Arial" panose="020B0604020202020204" pitchFamily="34" charset="0"/>
              </a:rPr>
              <a:t>what must I do to be saved? 31 </a:t>
            </a:r>
            <a:r>
              <a:rPr lang="en-US" altLang="en-US" b="0" u="none" dirty="0">
                <a:latin typeface="Arial" panose="020B0604020202020204" pitchFamily="34" charset="0"/>
                <a:cs typeface="Arial" panose="020B0604020202020204" pitchFamily="34" charset="0"/>
              </a:rPr>
              <a:t>And they said, Believe on the Lord Jesus Christ, and thou shalt be saved, and thy house. </a:t>
            </a:r>
            <a:r>
              <a:rPr lang="en-US" altLang="en-US" b="1" u="none" dirty="0">
                <a:latin typeface="Arial" panose="020B0604020202020204" pitchFamily="34" charset="0"/>
                <a:cs typeface="Arial" panose="020B0604020202020204" pitchFamily="34" charset="0"/>
              </a:rPr>
              <a:t>32 And they spake unto him </a:t>
            </a:r>
            <a:r>
              <a:rPr lang="en-US" altLang="en-US" b="1" u="sng" dirty="0">
                <a:latin typeface="Arial" panose="020B0604020202020204" pitchFamily="34" charset="0"/>
                <a:cs typeface="Arial" panose="020B0604020202020204" pitchFamily="34" charset="0"/>
              </a:rPr>
              <a:t>the word of the Lord</a:t>
            </a:r>
            <a:r>
              <a:rPr lang="en-US" altLang="en-US" b="1" u="none" dirty="0">
                <a:latin typeface="Arial" panose="020B0604020202020204" pitchFamily="34" charset="0"/>
                <a:cs typeface="Arial" panose="020B0604020202020204" pitchFamily="34" charset="0"/>
              </a:rPr>
              <a:t>, and to all that were in his house. 33 </a:t>
            </a:r>
            <a:r>
              <a:rPr lang="en-US" altLang="en-US" b="0" u="none" dirty="0">
                <a:latin typeface="Arial" panose="020B0604020202020204" pitchFamily="34" charset="0"/>
                <a:cs typeface="Arial" panose="020B0604020202020204" pitchFamily="34" charset="0"/>
              </a:rPr>
              <a:t>And he took them the same hour of the night, and washed their stripes; </a:t>
            </a:r>
            <a:r>
              <a:rPr lang="en-US" altLang="en-US" b="1" u="none" dirty="0">
                <a:latin typeface="Arial" panose="020B0604020202020204" pitchFamily="34" charset="0"/>
                <a:cs typeface="Arial" panose="020B0604020202020204" pitchFamily="34" charset="0"/>
              </a:rPr>
              <a:t>and was baptized, he and all his, straightway.</a:t>
            </a:r>
          </a:p>
          <a:p>
            <a:pPr>
              <a:defRPr/>
            </a:pPr>
            <a:r>
              <a:rPr lang="en-US" altLang="en-US" b="1" u="sng" dirty="0">
                <a:latin typeface="Arial" panose="020B0604020202020204" pitchFamily="34" charset="0"/>
                <a:cs typeface="Arial" panose="020B0604020202020204" pitchFamily="34" charset="0"/>
              </a:rPr>
              <a:t>Rom. 10:17 </a:t>
            </a:r>
            <a:r>
              <a:rPr lang="en-US" altLang="en-US" dirty="0">
                <a:latin typeface="Arial" panose="020B0604020202020204" pitchFamily="34" charset="0"/>
                <a:cs typeface="Arial" panose="020B0604020202020204" pitchFamily="34" charset="0"/>
              </a:rPr>
              <a:t>- So then faith cometh by hearing, and </a:t>
            </a:r>
            <a:r>
              <a:rPr lang="en-US" altLang="en-US" b="1" dirty="0">
                <a:latin typeface="Arial" panose="020B0604020202020204" pitchFamily="34" charset="0"/>
                <a:cs typeface="Arial" panose="020B0604020202020204" pitchFamily="34" charset="0"/>
              </a:rPr>
              <a:t>hearing by the word of God.</a:t>
            </a:r>
          </a:p>
          <a:p>
            <a:pPr>
              <a:defRPr/>
            </a:pPr>
            <a:r>
              <a:rPr lang="en-US" altLang="en-US" b="1" u="sng" dirty="0">
                <a:latin typeface="Arial" panose="020B0604020202020204" pitchFamily="34" charset="0"/>
                <a:cs typeface="Arial" panose="020B0604020202020204" pitchFamily="34" charset="0"/>
              </a:rPr>
              <a:t>Heb 11:6</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But without faith it is impossible to please him: for he that cometh to God </a:t>
            </a:r>
            <a:r>
              <a:rPr lang="en-US" altLang="en-US" b="1" dirty="0">
                <a:latin typeface="Arial" panose="020B0604020202020204" pitchFamily="34" charset="0"/>
                <a:cs typeface="Arial" panose="020B0604020202020204" pitchFamily="34" charset="0"/>
              </a:rPr>
              <a:t>must believe that he is</a:t>
            </a:r>
            <a:r>
              <a:rPr lang="en-US" altLang="en-US" b="0" dirty="0">
                <a:latin typeface="Arial" panose="020B0604020202020204" pitchFamily="34" charset="0"/>
                <a:cs typeface="Arial" panose="020B0604020202020204" pitchFamily="34" charset="0"/>
              </a:rPr>
              <a:t>, and that he is a rewarder of </a:t>
            </a:r>
            <a:r>
              <a:rPr lang="en-US" altLang="en-US" b="1" dirty="0">
                <a:latin typeface="Arial" panose="020B0604020202020204" pitchFamily="34" charset="0"/>
                <a:cs typeface="Arial" panose="020B0604020202020204" pitchFamily="34" charset="0"/>
              </a:rPr>
              <a:t>them that diligently seek him</a:t>
            </a:r>
            <a:r>
              <a:rPr lang="en-US" altLang="en-US" b="0" dirty="0">
                <a:latin typeface="Arial" panose="020B0604020202020204" pitchFamily="34" charset="0"/>
                <a:cs typeface="Arial" panose="020B0604020202020204" pitchFamily="34" charset="0"/>
              </a:rPr>
              <a:t>.</a:t>
            </a:r>
          </a:p>
          <a:p>
            <a:pPr>
              <a:defRPr/>
            </a:pPr>
            <a:r>
              <a:rPr lang="en-US" altLang="en-US" b="1" u="sng" dirty="0">
                <a:latin typeface="Arial" panose="020B0604020202020204" pitchFamily="34" charset="0"/>
                <a:cs typeface="Arial" panose="020B0604020202020204" pitchFamily="34" charset="0"/>
              </a:rPr>
              <a:t>Jn. 8:24 </a:t>
            </a:r>
            <a:r>
              <a:rPr lang="en-US" altLang="en-US" dirty="0">
                <a:latin typeface="Arial" panose="020B0604020202020204" pitchFamily="34" charset="0"/>
                <a:cs typeface="Arial" panose="020B0604020202020204" pitchFamily="34" charset="0"/>
              </a:rPr>
              <a:t>-  I said therefore unto you, that ye shall die in your sins: for if ye believe not that I am he, ye shall die in your sins.</a:t>
            </a:r>
          </a:p>
          <a:p>
            <a:pPr>
              <a:defRPr/>
            </a:pPr>
            <a:r>
              <a:rPr lang="en-US" altLang="en-US" b="1" u="sng" dirty="0">
                <a:latin typeface="Arial" panose="020B0604020202020204" pitchFamily="34" charset="0"/>
                <a:cs typeface="Arial" panose="020B0604020202020204" pitchFamily="34" charset="0"/>
              </a:rPr>
              <a:t>Acts 17:30-31 </a:t>
            </a:r>
            <a:r>
              <a:rPr lang="en-US" altLang="en-US" dirty="0">
                <a:latin typeface="Arial" panose="020B0604020202020204" pitchFamily="34" charset="0"/>
                <a:cs typeface="Arial" panose="020B0604020202020204" pitchFamily="34" charset="0"/>
              </a:rPr>
              <a:t>- And the times of this ignorance God winked at; but now </a:t>
            </a:r>
            <a:r>
              <a:rPr lang="en-US" altLang="en-US" dirty="0" err="1">
                <a:latin typeface="Arial" panose="020B0604020202020204" pitchFamily="34" charset="0"/>
                <a:cs typeface="Arial" panose="020B0604020202020204" pitchFamily="34" charset="0"/>
              </a:rPr>
              <a:t>commandeth</a:t>
            </a:r>
            <a:r>
              <a:rPr lang="en-US" altLang="en-US" dirty="0">
                <a:latin typeface="Arial" panose="020B0604020202020204" pitchFamily="34" charset="0"/>
                <a:cs typeface="Arial" panose="020B0604020202020204" pitchFamily="34" charset="0"/>
              </a:rPr>
              <a:t> all men every where to repent: 31 Because he hath appointed a day, in the which he will judge the world in righteousness by that man whom he hath ordained; whereof he hath given assurance unto all men, in that he hath raised him from the dead.</a:t>
            </a:r>
          </a:p>
          <a:p>
            <a:pPr>
              <a:defRPr/>
            </a:pPr>
            <a:r>
              <a:rPr lang="en-US" altLang="en-US" b="1" u="sng" dirty="0">
                <a:latin typeface="Arial" panose="020B0604020202020204" pitchFamily="34" charset="0"/>
                <a:cs typeface="Arial" panose="020B0604020202020204" pitchFamily="34" charset="0"/>
              </a:rPr>
              <a:t>Matt. 10:34 </a:t>
            </a:r>
            <a:r>
              <a:rPr lang="en-US" altLang="en-US" dirty="0">
                <a:latin typeface="Arial" panose="020B0604020202020204" pitchFamily="34" charset="0"/>
                <a:cs typeface="Arial" panose="020B0604020202020204" pitchFamily="34" charset="0"/>
              </a:rPr>
              <a:t>- Whosoever therefore shall confess me before men, him will I confess also before my Father which is in heaven.</a:t>
            </a:r>
          </a:p>
          <a:p>
            <a:pPr>
              <a:defRPr/>
            </a:pPr>
            <a:r>
              <a:rPr lang="en-US" altLang="en-US" b="1" u="sng" dirty="0">
                <a:latin typeface="Arial" panose="020B0604020202020204" pitchFamily="34" charset="0"/>
                <a:cs typeface="Arial" panose="020B0604020202020204" pitchFamily="34" charset="0"/>
              </a:rPr>
              <a:t>Acts 2:38 </a:t>
            </a:r>
            <a:r>
              <a:rPr lang="en-US" altLang="en-US" dirty="0">
                <a:latin typeface="Arial" panose="020B0604020202020204" pitchFamily="34" charset="0"/>
                <a:cs typeface="Arial" panose="020B0604020202020204" pitchFamily="34" charset="0"/>
              </a:rPr>
              <a:t>- Then Peter said unto them, Repent, and be baptized every one of you in the name of Jesus Christ for the remission of sins, and ye shall receive the gift of the Holy Ghost.</a:t>
            </a:r>
          </a:p>
          <a:p>
            <a:pPr>
              <a:defRPr/>
            </a:pPr>
            <a:r>
              <a:rPr lang="en-US" altLang="en-US" b="1" u="sng" dirty="0">
                <a:latin typeface="Arial" panose="020B0604020202020204" pitchFamily="34" charset="0"/>
                <a:cs typeface="Arial" panose="020B0604020202020204" pitchFamily="34" charset="0"/>
              </a:rPr>
              <a:t>1 Jn. 1:7-9 </a:t>
            </a:r>
            <a:r>
              <a:rPr lang="en-US" altLang="en-US"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dirty="0" err="1">
                <a:latin typeface="Arial" panose="020B0604020202020204" pitchFamily="34" charset="0"/>
                <a:cs typeface="Arial" panose="020B0604020202020204" pitchFamily="34" charset="0"/>
              </a:rPr>
              <a:t>cleanseth</a:t>
            </a:r>
            <a:r>
              <a:rPr lang="en-US" altLang="en-US" dirty="0">
                <a:latin typeface="Arial" panose="020B0604020202020204" pitchFamily="34" charset="0"/>
                <a:cs typeface="Arial" panose="020B0604020202020204" pitchFamily="34" charset="0"/>
              </a:rPr>
              <a:t> us from all sin</a:t>
            </a:r>
            <a:r>
              <a:rPr lang="en-US" altLang="en-US" b="1" dirty="0">
                <a:latin typeface="Arial" panose="020B0604020202020204" pitchFamily="34" charset="0"/>
                <a:cs typeface="Arial" panose="020B0604020202020204" pitchFamily="34" charset="0"/>
              </a:rPr>
              <a:t>. 8 </a:t>
            </a:r>
            <a:r>
              <a:rPr lang="en-US" altLang="en-US" dirty="0">
                <a:latin typeface="Arial" panose="020B0604020202020204" pitchFamily="34" charset="0"/>
                <a:cs typeface="Arial" panose="020B0604020202020204" pitchFamily="34" charset="0"/>
              </a:rPr>
              <a:t>If we say that we have no sin, we deceive ourselves, and the truth is not in us. </a:t>
            </a:r>
            <a:r>
              <a:rPr lang="en-US" altLang="en-US" b="1" dirty="0">
                <a:latin typeface="Arial" panose="020B0604020202020204" pitchFamily="34" charset="0"/>
                <a:cs typeface="Arial" panose="020B0604020202020204" pitchFamily="34" charset="0"/>
              </a:rPr>
              <a:t>9</a:t>
            </a:r>
            <a:r>
              <a:rPr lang="en-US" altLang="en-US" dirty="0">
                <a:latin typeface="Arial" panose="020B0604020202020204" pitchFamily="34" charset="0"/>
                <a:cs typeface="Arial" panose="020B0604020202020204" pitchFamily="34" charset="0"/>
              </a:rPr>
              <a:t> If we confess our sins, he is faithful and just to forgive us our sins, and to cleanse us from all unrighteousness.</a:t>
            </a:r>
          </a:p>
          <a:p>
            <a:pPr>
              <a:defRPr/>
            </a:pPr>
            <a:r>
              <a:rPr lang="en-US" altLang="en-US" b="1" u="sng" dirty="0">
                <a:latin typeface="Arial" panose="020B0604020202020204" pitchFamily="34" charset="0"/>
                <a:cs typeface="Arial" panose="020B0604020202020204" pitchFamily="34" charset="0"/>
              </a:rPr>
              <a:t>Rev. 2:10 </a:t>
            </a:r>
            <a:r>
              <a:rPr lang="en-US" altLang="en-US"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b="1" u="sng" dirty="0">
                <a:latin typeface="Arial" panose="020B0604020202020204" pitchFamily="34" charset="0"/>
                <a:cs typeface="Arial" panose="020B0604020202020204" pitchFamily="34" charset="0"/>
              </a:rPr>
              <a:t>be thou faithful unto death, and I will give thee a crown of life</a:t>
            </a:r>
            <a:r>
              <a:rPr lang="en-US" altLang="en-US" b="1" dirty="0">
                <a:latin typeface="Arial" panose="020B0604020202020204" pitchFamily="34" charset="0"/>
                <a:cs typeface="Arial" panose="020B0604020202020204" pitchFamily="34" charset="0"/>
              </a:rPr>
              <a:t>.</a:t>
            </a:r>
          </a:p>
          <a:p>
            <a:endParaRPr lang="en-US" dirty="0"/>
          </a:p>
        </p:txBody>
      </p:sp>
      <p:sp>
        <p:nvSpPr>
          <p:cNvPr id="4" name="Date Placeholder 3"/>
          <p:cNvSpPr>
            <a:spLocks noGrp="1"/>
          </p:cNvSpPr>
          <p:nvPr>
            <p:ph type="dt" idx="1"/>
          </p:nvPr>
        </p:nvSpPr>
        <p:spPr/>
        <p:txBody>
          <a:bodyPr/>
          <a:lstStyle/>
          <a:p>
            <a:r>
              <a:rPr lang="en-US"/>
              <a:t>7/23/2023 PM</a:t>
            </a:r>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21</a:t>
            </a:fld>
            <a:endParaRPr lang="en-US" dirty="0"/>
          </a:p>
        </p:txBody>
      </p:sp>
    </p:spTree>
    <p:extLst>
      <p:ext uri="{BB962C8B-B14F-4D97-AF65-F5344CB8AC3E}">
        <p14:creationId xmlns:p14="http://schemas.microsoft.com/office/powerpoint/2010/main" val="54738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0550"/>
            <a:ext cx="6858000" cy="3600450"/>
          </a:xfrm>
        </p:spPr>
        <p:txBody>
          <a:bodyPr/>
          <a:lstStyle/>
          <a:p>
            <a:endParaRPr lang="en-US" dirty="0"/>
          </a:p>
        </p:txBody>
      </p:sp>
      <p:sp>
        <p:nvSpPr>
          <p:cNvPr id="4" name="Slide Number Placeholder 3"/>
          <p:cNvSpPr>
            <a:spLocks noGrp="1"/>
          </p:cNvSpPr>
          <p:nvPr>
            <p:ph type="sldNum" sz="quarter" idx="5"/>
          </p:nvPr>
        </p:nvSpPr>
        <p:spPr/>
        <p:txBody>
          <a:bodyPr/>
          <a:lstStyle/>
          <a:p>
            <a:fld id="{05C1D8F7-2BDD-4C56-98AF-2E212EF349F3}" type="slidenum">
              <a:rPr lang="en-US" smtClean="0"/>
              <a:t>3</a:t>
            </a:fld>
            <a:endParaRPr lang="en-US"/>
          </a:p>
        </p:txBody>
      </p:sp>
      <p:sp>
        <p:nvSpPr>
          <p:cNvPr id="5" name="Date Placeholder 4">
            <a:extLst>
              <a:ext uri="{FF2B5EF4-FFF2-40B4-BE49-F238E27FC236}">
                <a16:creationId xmlns:a16="http://schemas.microsoft.com/office/drawing/2014/main" id="{6CA02123-3BEA-00AC-80B5-A54266CA2BA5}"/>
              </a:ext>
            </a:extLst>
          </p:cNvPr>
          <p:cNvSpPr>
            <a:spLocks noGrp="1"/>
          </p:cNvSpPr>
          <p:nvPr>
            <p:ph type="dt" idx="1"/>
          </p:nvPr>
        </p:nvSpPr>
        <p:spPr/>
        <p:txBody>
          <a:bodyPr/>
          <a:lstStyle/>
          <a:p>
            <a:r>
              <a:rPr lang="en-US"/>
              <a:t>7/23/2023 PM</a:t>
            </a:r>
          </a:p>
        </p:txBody>
      </p:sp>
    </p:spTree>
    <p:extLst>
      <p:ext uri="{BB962C8B-B14F-4D97-AF65-F5344CB8AC3E}">
        <p14:creationId xmlns:p14="http://schemas.microsoft.com/office/powerpoint/2010/main" val="1185606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00550"/>
            <a:ext cx="6856413" cy="4743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dirty="0">
                <a:latin typeface="Arial" panose="020B0604020202020204" pitchFamily="34" charset="0"/>
                <a:cs typeface="Arial" panose="020B0604020202020204" pitchFamily="34" charset="0"/>
              </a:rPr>
              <a:t>Amos 3:3</a:t>
            </a:r>
            <a:r>
              <a:rPr lang="en-US" sz="1400" b="0" i="0" u="none" strike="noStrike" baseline="0" dirty="0">
                <a:latin typeface="Arial" panose="020B0604020202020204" pitchFamily="34" charset="0"/>
                <a:cs typeface="Arial" panose="020B0604020202020204" pitchFamily="34" charset="0"/>
              </a:rPr>
              <a:t> - “Can two walk together, except they be agreed?” Two cannot walk or work together if they do not agree. There must be cooperation and agreement by both parties involved in order for there to be true unity.</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5C1D8F7-2BDD-4C56-98AF-2E212EF349F3}" type="slidenum">
              <a:rPr lang="en-US" smtClean="0"/>
              <a:t>4</a:t>
            </a:fld>
            <a:endParaRPr lang="en-US"/>
          </a:p>
        </p:txBody>
      </p:sp>
      <p:sp>
        <p:nvSpPr>
          <p:cNvPr id="5" name="Date Placeholder 4">
            <a:extLst>
              <a:ext uri="{FF2B5EF4-FFF2-40B4-BE49-F238E27FC236}">
                <a16:creationId xmlns:a16="http://schemas.microsoft.com/office/drawing/2014/main" id="{7946EA2C-BCE0-F2B6-DD15-261655DFFFBE}"/>
              </a:ext>
            </a:extLst>
          </p:cNvPr>
          <p:cNvSpPr>
            <a:spLocks noGrp="1"/>
          </p:cNvSpPr>
          <p:nvPr>
            <p:ph type="dt" idx="1"/>
          </p:nvPr>
        </p:nvSpPr>
        <p:spPr/>
        <p:txBody>
          <a:bodyPr/>
          <a:lstStyle/>
          <a:p>
            <a:r>
              <a:rPr lang="en-US"/>
              <a:t>7/23/2023 PM</a:t>
            </a:r>
          </a:p>
        </p:txBody>
      </p:sp>
    </p:spTree>
    <p:extLst>
      <p:ext uri="{BB962C8B-B14F-4D97-AF65-F5344CB8AC3E}">
        <p14:creationId xmlns:p14="http://schemas.microsoft.com/office/powerpoint/2010/main" val="305991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dirty="0">
                <a:latin typeface="Arial" panose="020B0604020202020204" pitchFamily="34" charset="0"/>
                <a:cs typeface="Arial" panose="020B0604020202020204" pitchFamily="34" charset="0"/>
              </a:rPr>
              <a:t>Matthew 5:20 </a:t>
            </a:r>
            <a:r>
              <a:rPr lang="en-US" sz="1400" b="0" i="0" u="none" strike="noStrike" baseline="0" dirty="0">
                <a:latin typeface="Arial" panose="020B0604020202020204" pitchFamily="34" charset="0"/>
                <a:cs typeface="Arial" panose="020B0604020202020204" pitchFamily="34" charset="0"/>
              </a:rPr>
              <a:t>- “For I say unto you, That except your righteousness shall exceed the righteousness of the scribes and Pharisees, ye shall in no case enter into the kingdom of heaven.” The scribes and Pharisees were “models of righteousness in their own sight and in that of the people.” Hence, Jesus sets a higher standard with the stated exception.</a:t>
            </a:r>
          </a:p>
          <a:p>
            <a:endParaRPr lang="en-US" dirty="0"/>
          </a:p>
          <a:p>
            <a:endParaRPr lang="en-US" dirty="0"/>
          </a:p>
        </p:txBody>
      </p:sp>
      <p:sp>
        <p:nvSpPr>
          <p:cNvPr id="4" name="Slide Number Placeholder 3"/>
          <p:cNvSpPr>
            <a:spLocks noGrp="1"/>
          </p:cNvSpPr>
          <p:nvPr>
            <p:ph type="sldNum" sz="quarter" idx="5"/>
          </p:nvPr>
        </p:nvSpPr>
        <p:spPr/>
        <p:txBody>
          <a:bodyPr/>
          <a:lstStyle/>
          <a:p>
            <a:fld id="{05C1D8F7-2BDD-4C56-98AF-2E212EF349F3}" type="slidenum">
              <a:rPr lang="en-US" smtClean="0"/>
              <a:t>5</a:t>
            </a:fld>
            <a:endParaRPr lang="en-US"/>
          </a:p>
        </p:txBody>
      </p:sp>
      <p:sp>
        <p:nvSpPr>
          <p:cNvPr id="5" name="Date Placeholder 4">
            <a:extLst>
              <a:ext uri="{FF2B5EF4-FFF2-40B4-BE49-F238E27FC236}">
                <a16:creationId xmlns:a16="http://schemas.microsoft.com/office/drawing/2014/main" id="{28C73FE3-D11C-D4CB-F164-917C26B479DE}"/>
              </a:ext>
            </a:extLst>
          </p:cNvPr>
          <p:cNvSpPr>
            <a:spLocks noGrp="1"/>
          </p:cNvSpPr>
          <p:nvPr>
            <p:ph type="dt" idx="1"/>
          </p:nvPr>
        </p:nvSpPr>
        <p:spPr/>
        <p:txBody>
          <a:bodyPr/>
          <a:lstStyle/>
          <a:p>
            <a:r>
              <a:rPr lang="en-US"/>
              <a:t>7/23/2023 PM</a:t>
            </a:r>
          </a:p>
        </p:txBody>
      </p:sp>
    </p:spTree>
    <p:extLst>
      <p:ext uri="{BB962C8B-B14F-4D97-AF65-F5344CB8AC3E}">
        <p14:creationId xmlns:p14="http://schemas.microsoft.com/office/powerpoint/2010/main" val="2349183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dirty="0">
                <a:latin typeface="Arial" panose="020B0604020202020204" pitchFamily="34" charset="0"/>
                <a:cs typeface="Arial" panose="020B0604020202020204" pitchFamily="34" charset="0"/>
              </a:rPr>
              <a:t>Matthew 18:3 </a:t>
            </a:r>
            <a:r>
              <a:rPr lang="en-US" sz="1400" b="0" i="0" u="none" strike="noStrike" baseline="0" dirty="0">
                <a:latin typeface="Arial" panose="020B0604020202020204" pitchFamily="34" charset="0"/>
                <a:cs typeface="Arial" panose="020B0604020202020204" pitchFamily="34" charset="0"/>
              </a:rPr>
              <a:t>- “And said, Verily I say unto you, Except ye be converted, and become as little children, ye shall not enter into the kingdom of heaven.” In a sense, the Lord’s disciples were acting like children (c.f. 1 Cor. 13:11). Jesus taught them that in order to be His disciples, they must turn from their sin of selfish pride and humble themselves as a child is humble in spirit and dependent upon their parents.</a:t>
            </a:r>
          </a:p>
          <a:p>
            <a:endParaRPr lang="en-US" dirty="0"/>
          </a:p>
          <a:p>
            <a:endParaRPr lang="en-US" dirty="0"/>
          </a:p>
        </p:txBody>
      </p:sp>
      <p:sp>
        <p:nvSpPr>
          <p:cNvPr id="4" name="Slide Number Placeholder 3"/>
          <p:cNvSpPr>
            <a:spLocks noGrp="1"/>
          </p:cNvSpPr>
          <p:nvPr>
            <p:ph type="sldNum" sz="quarter" idx="5"/>
          </p:nvPr>
        </p:nvSpPr>
        <p:spPr/>
        <p:txBody>
          <a:bodyPr/>
          <a:lstStyle/>
          <a:p>
            <a:fld id="{05C1D8F7-2BDD-4C56-98AF-2E212EF349F3}" type="slidenum">
              <a:rPr lang="en-US" smtClean="0"/>
              <a:t>6</a:t>
            </a:fld>
            <a:endParaRPr lang="en-US"/>
          </a:p>
        </p:txBody>
      </p:sp>
      <p:sp>
        <p:nvSpPr>
          <p:cNvPr id="5" name="Date Placeholder 4">
            <a:extLst>
              <a:ext uri="{FF2B5EF4-FFF2-40B4-BE49-F238E27FC236}">
                <a16:creationId xmlns:a16="http://schemas.microsoft.com/office/drawing/2014/main" id="{1E27A368-394A-B826-43EC-2911878CF9D4}"/>
              </a:ext>
            </a:extLst>
          </p:cNvPr>
          <p:cNvSpPr>
            <a:spLocks noGrp="1"/>
          </p:cNvSpPr>
          <p:nvPr>
            <p:ph type="dt" idx="1"/>
          </p:nvPr>
        </p:nvSpPr>
        <p:spPr/>
        <p:txBody>
          <a:bodyPr/>
          <a:lstStyle/>
          <a:p>
            <a:r>
              <a:rPr lang="en-US"/>
              <a:t>7/23/2023 PM</a:t>
            </a:r>
          </a:p>
        </p:txBody>
      </p:sp>
    </p:spTree>
    <p:extLst>
      <p:ext uri="{BB962C8B-B14F-4D97-AF65-F5344CB8AC3E}">
        <p14:creationId xmlns:p14="http://schemas.microsoft.com/office/powerpoint/2010/main" val="418985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dirty="0">
                <a:latin typeface="Arial" panose="020B0604020202020204" pitchFamily="34" charset="0"/>
                <a:cs typeface="Arial" panose="020B0604020202020204" pitchFamily="34" charset="0"/>
              </a:rPr>
              <a:t>Luke 13:3</a:t>
            </a:r>
            <a:r>
              <a:rPr lang="en-US" sz="1400" b="0" i="0" u="none" strike="noStrike" baseline="0" dirty="0">
                <a:latin typeface="Arial" panose="020B0604020202020204" pitchFamily="34" charset="0"/>
                <a:cs typeface="Arial" panose="020B0604020202020204" pitchFamily="34" charset="0"/>
              </a:rPr>
              <a:t> - “I tell you, Nay: but, except ye repent, ye shall all likewise perish.” The meaning of this statement of Jesus is clear! Those who do not repent will perish spiritually (c.f. Acts 17:30).</a:t>
            </a:r>
          </a:p>
          <a:p>
            <a:endParaRPr lang="en-US" dirty="0"/>
          </a:p>
          <a:p>
            <a:endParaRPr lang="en-US" dirty="0"/>
          </a:p>
        </p:txBody>
      </p:sp>
      <p:sp>
        <p:nvSpPr>
          <p:cNvPr id="4" name="Slide Number Placeholder 3"/>
          <p:cNvSpPr>
            <a:spLocks noGrp="1"/>
          </p:cNvSpPr>
          <p:nvPr>
            <p:ph type="sldNum" sz="quarter" idx="5"/>
          </p:nvPr>
        </p:nvSpPr>
        <p:spPr/>
        <p:txBody>
          <a:bodyPr/>
          <a:lstStyle/>
          <a:p>
            <a:fld id="{05C1D8F7-2BDD-4C56-98AF-2E212EF349F3}" type="slidenum">
              <a:rPr lang="en-US" smtClean="0"/>
              <a:t>7</a:t>
            </a:fld>
            <a:endParaRPr lang="en-US"/>
          </a:p>
        </p:txBody>
      </p:sp>
      <p:sp>
        <p:nvSpPr>
          <p:cNvPr id="5" name="Date Placeholder 4">
            <a:extLst>
              <a:ext uri="{FF2B5EF4-FFF2-40B4-BE49-F238E27FC236}">
                <a16:creationId xmlns:a16="http://schemas.microsoft.com/office/drawing/2014/main" id="{82C936A2-A8CB-0C04-9A8F-78B9837B25F6}"/>
              </a:ext>
            </a:extLst>
          </p:cNvPr>
          <p:cNvSpPr>
            <a:spLocks noGrp="1"/>
          </p:cNvSpPr>
          <p:nvPr>
            <p:ph type="dt" idx="1"/>
          </p:nvPr>
        </p:nvSpPr>
        <p:spPr/>
        <p:txBody>
          <a:bodyPr/>
          <a:lstStyle/>
          <a:p>
            <a:r>
              <a:rPr lang="en-US"/>
              <a:t>7/23/2023 PM</a:t>
            </a:r>
          </a:p>
        </p:txBody>
      </p:sp>
    </p:spTree>
    <p:extLst>
      <p:ext uri="{BB962C8B-B14F-4D97-AF65-F5344CB8AC3E}">
        <p14:creationId xmlns:p14="http://schemas.microsoft.com/office/powerpoint/2010/main" val="4278030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229100"/>
            <a:ext cx="6858000" cy="49149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dirty="0">
                <a:latin typeface="Arial" panose="020B0604020202020204" pitchFamily="34" charset="0"/>
                <a:cs typeface="Arial" panose="020B0604020202020204" pitchFamily="34" charset="0"/>
              </a:rPr>
              <a:t>John 3:2 </a:t>
            </a:r>
            <a:r>
              <a:rPr lang="en-US" sz="1400" b="0" i="0" u="none" strike="noStrike" baseline="0" dirty="0">
                <a:latin typeface="Arial" panose="020B0604020202020204" pitchFamily="34" charset="0"/>
                <a:cs typeface="Arial" panose="020B0604020202020204" pitchFamily="34" charset="0"/>
              </a:rPr>
              <a:t>- “The same came to Jesus by night, and said unto him, Rabbi, we know that thou art a teacher come from God: for no man can do these miracles that thou </a:t>
            </a:r>
            <a:r>
              <a:rPr lang="en-US" sz="1400" b="0" i="0" u="none" strike="noStrike" baseline="0" dirty="0" err="1">
                <a:latin typeface="Arial" panose="020B0604020202020204" pitchFamily="34" charset="0"/>
                <a:cs typeface="Arial" panose="020B0604020202020204" pitchFamily="34" charset="0"/>
              </a:rPr>
              <a:t>doest</a:t>
            </a:r>
            <a:r>
              <a:rPr lang="en-US" sz="1400" b="0" i="0" u="none" strike="noStrike" baseline="0" dirty="0">
                <a:latin typeface="Arial" panose="020B0604020202020204" pitchFamily="34" charset="0"/>
                <a:cs typeface="Arial" panose="020B0604020202020204" pitchFamily="34" charset="0"/>
              </a:rPr>
              <a:t>, </a:t>
            </a:r>
            <a:r>
              <a:rPr lang="en-US" sz="1400" b="1" i="0" u="none" strike="noStrike" baseline="0" dirty="0">
                <a:latin typeface="Arial" panose="020B0604020202020204" pitchFamily="34" charset="0"/>
                <a:cs typeface="Arial" panose="020B0604020202020204" pitchFamily="34" charset="0"/>
              </a:rPr>
              <a:t>except </a:t>
            </a:r>
            <a:r>
              <a:rPr lang="en-US" sz="1400" b="0" i="0" u="none" strike="noStrike" baseline="0" dirty="0">
                <a:latin typeface="Arial" panose="020B0604020202020204" pitchFamily="34" charset="0"/>
                <a:cs typeface="Arial" panose="020B0604020202020204" pitchFamily="34" charset="0"/>
              </a:rPr>
              <a:t>God be with him.” Nicodemus correctly concluded that the miracles Jesus performed confirmed that God was with His son.</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5C1D8F7-2BDD-4C56-98AF-2E212EF349F3}" type="slidenum">
              <a:rPr lang="en-US" smtClean="0"/>
              <a:t>8</a:t>
            </a:fld>
            <a:endParaRPr lang="en-US"/>
          </a:p>
        </p:txBody>
      </p:sp>
      <p:sp>
        <p:nvSpPr>
          <p:cNvPr id="5" name="Date Placeholder 4">
            <a:extLst>
              <a:ext uri="{FF2B5EF4-FFF2-40B4-BE49-F238E27FC236}">
                <a16:creationId xmlns:a16="http://schemas.microsoft.com/office/drawing/2014/main" id="{75B037F1-FC28-3C7F-CFD4-838B06E870EC}"/>
              </a:ext>
            </a:extLst>
          </p:cNvPr>
          <p:cNvSpPr>
            <a:spLocks noGrp="1"/>
          </p:cNvSpPr>
          <p:nvPr>
            <p:ph type="dt" idx="1"/>
          </p:nvPr>
        </p:nvSpPr>
        <p:spPr/>
        <p:txBody>
          <a:bodyPr/>
          <a:lstStyle/>
          <a:p>
            <a:r>
              <a:rPr lang="en-US"/>
              <a:t>7/23/2023 PM</a:t>
            </a:r>
          </a:p>
        </p:txBody>
      </p:sp>
    </p:spTree>
    <p:extLst>
      <p:ext uri="{BB962C8B-B14F-4D97-AF65-F5344CB8AC3E}">
        <p14:creationId xmlns:p14="http://schemas.microsoft.com/office/powerpoint/2010/main" val="44132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dirty="0">
                <a:latin typeface="Arial" panose="020B0604020202020204" pitchFamily="34" charset="0"/>
                <a:cs typeface="Arial" panose="020B0604020202020204" pitchFamily="34" charset="0"/>
              </a:rPr>
              <a:t>John 3:3 </a:t>
            </a:r>
            <a:r>
              <a:rPr lang="en-US" sz="1400" b="0" i="0" u="none" strike="noStrike" baseline="0" dirty="0">
                <a:latin typeface="Arial" panose="020B0604020202020204" pitchFamily="34" charset="0"/>
                <a:cs typeface="Arial" panose="020B0604020202020204" pitchFamily="34" charset="0"/>
              </a:rPr>
              <a:t>- “...Verily, verily, I say unto thee, </a:t>
            </a:r>
            <a:r>
              <a:rPr lang="en-US" sz="1400" b="1" i="0" u="none" strike="noStrike" baseline="0" dirty="0">
                <a:latin typeface="Arial" panose="020B0604020202020204" pitchFamily="34" charset="0"/>
                <a:cs typeface="Arial" panose="020B0604020202020204" pitchFamily="34" charset="0"/>
              </a:rPr>
              <a:t>Except </a:t>
            </a:r>
            <a:r>
              <a:rPr lang="en-US" sz="1400" b="0" i="0" u="none" strike="noStrike" baseline="0" dirty="0">
                <a:latin typeface="Arial" panose="020B0604020202020204" pitchFamily="34" charset="0"/>
                <a:cs typeface="Arial" panose="020B0604020202020204" pitchFamily="34" charset="0"/>
              </a:rPr>
              <a:t>a man be born again, he cannot see the kingdom of God.” In order to enter the kingdom of heaven, one must be born again in the spiritual sense.</a:t>
            </a:r>
          </a:p>
          <a:p>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5C1D8F7-2BDD-4C56-98AF-2E212EF349F3}" type="slidenum">
              <a:rPr lang="en-US" smtClean="0"/>
              <a:t>9</a:t>
            </a:fld>
            <a:endParaRPr lang="en-US"/>
          </a:p>
        </p:txBody>
      </p:sp>
      <p:sp>
        <p:nvSpPr>
          <p:cNvPr id="5" name="Date Placeholder 4">
            <a:extLst>
              <a:ext uri="{FF2B5EF4-FFF2-40B4-BE49-F238E27FC236}">
                <a16:creationId xmlns:a16="http://schemas.microsoft.com/office/drawing/2014/main" id="{B98A7B1C-895E-769A-956F-514D5B056892}"/>
              </a:ext>
            </a:extLst>
          </p:cNvPr>
          <p:cNvSpPr>
            <a:spLocks noGrp="1"/>
          </p:cNvSpPr>
          <p:nvPr>
            <p:ph type="dt" idx="1"/>
          </p:nvPr>
        </p:nvSpPr>
        <p:spPr/>
        <p:txBody>
          <a:bodyPr/>
          <a:lstStyle/>
          <a:p>
            <a:r>
              <a:rPr lang="en-US"/>
              <a:t>7/23/2023 PM</a:t>
            </a:r>
          </a:p>
        </p:txBody>
      </p:sp>
    </p:spTree>
    <p:extLst>
      <p:ext uri="{BB962C8B-B14F-4D97-AF65-F5344CB8AC3E}">
        <p14:creationId xmlns:p14="http://schemas.microsoft.com/office/powerpoint/2010/main" val="1377575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29100" y="304802"/>
            <a:ext cx="4114800" cy="2514599"/>
          </a:xfrm>
        </p:spPr>
        <p:txBody>
          <a:bodyPr anchor="b">
            <a:normAutofit/>
          </a:bodyPr>
          <a:lstStyle>
            <a:lvl1pPr algn="l">
              <a:defRPr sz="4050"/>
            </a:lvl1pPr>
          </a:lstStyle>
          <a:p>
            <a:r>
              <a:rPr lang="en-US"/>
              <a:t>Click to edit Master title style</a:t>
            </a:r>
            <a:endParaRPr lang="en-US" dirty="0"/>
          </a:p>
        </p:txBody>
      </p:sp>
      <p:sp>
        <p:nvSpPr>
          <p:cNvPr id="3" name="Subtitle 2"/>
          <p:cNvSpPr>
            <a:spLocks noGrp="1"/>
          </p:cNvSpPr>
          <p:nvPr>
            <p:ph type="subTitle" idx="1"/>
          </p:nvPr>
        </p:nvSpPr>
        <p:spPr>
          <a:xfrm>
            <a:off x="4229100" y="2895600"/>
            <a:ext cx="4114800" cy="914400"/>
          </a:xfrm>
        </p:spPr>
        <p:txBody>
          <a:bodyPr/>
          <a:lstStyle>
            <a:lvl1pPr marL="0" indent="0" algn="l">
              <a:spcBef>
                <a:spcPts val="900"/>
              </a:spcBef>
              <a:buNone/>
              <a:defRPr sz="1800">
                <a:solidFill>
                  <a:schemeClr val="bg2">
                    <a:lumMod val="25000"/>
                    <a:lumOff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7/24/2023</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65126"/>
            <a:ext cx="13716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365126"/>
            <a:ext cx="600075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7/24/2023</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7/24/2023</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1676401"/>
            <a:ext cx="7543800" cy="1752600"/>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795338" y="3581400"/>
            <a:ext cx="7543800" cy="1143000"/>
          </a:xfrm>
        </p:spPr>
        <p:txBody>
          <a:bodyPr/>
          <a:lstStyle>
            <a:lvl1pPr marL="0" indent="0">
              <a:spcBef>
                <a:spcPts val="900"/>
              </a:spcBef>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7/24/2023</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676401"/>
            <a:ext cx="363474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9160" y="1676401"/>
            <a:ext cx="363474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62EC29-B8C5-4C7A-B6DA-418494D5CB21}" type="datetimeFigureOut">
              <a:rPr lang="en-US" smtClean="0"/>
              <a:t>7/24/2023</a:t>
            </a:fld>
            <a:endParaRPr lang="en-US"/>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00100" y="1681163"/>
            <a:ext cx="3634740" cy="823912"/>
          </a:xfrm>
        </p:spPr>
        <p:txBody>
          <a:bodyPr anchor="ctr"/>
          <a:lstStyle>
            <a:lvl1pPr marL="0" indent="0">
              <a:buNone/>
              <a:defRPr sz="1800" b="0">
                <a:solidFill>
                  <a:schemeClr val="bg2">
                    <a:lumMod val="50000"/>
                    <a:lumOff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0100" y="2505076"/>
            <a:ext cx="363474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09160" y="1681163"/>
            <a:ext cx="3634740" cy="823912"/>
          </a:xfrm>
        </p:spPr>
        <p:txBody>
          <a:bodyPr anchor="ctr"/>
          <a:lstStyle>
            <a:lvl1pPr marL="0" indent="0">
              <a:buNone/>
              <a:defRPr sz="1800" b="0">
                <a:solidFill>
                  <a:schemeClr val="bg2">
                    <a:lumMod val="50000"/>
                    <a:lumOff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9160" y="2505076"/>
            <a:ext cx="363474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62EC29-B8C5-4C7A-B6DA-418494D5CB21}" type="datetimeFigureOut">
              <a:rPr lang="en-US" smtClean="0"/>
              <a:t>7/24/2023</a:t>
            </a:fld>
            <a:endParaRPr lang="en-US"/>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62EC29-B8C5-4C7A-B6DA-418494D5CB21}" type="datetimeFigureOut">
              <a:rPr lang="en-US" smtClean="0"/>
              <a:t>7/24/2023</a:t>
            </a:fld>
            <a:endParaRPr lang="en-US"/>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762EC29-B8C5-4C7A-B6DA-418494D5CB21}" type="datetimeFigureOut">
              <a:rPr lang="en-US" smtClean="0"/>
              <a:t>7/24/2023</a:t>
            </a:fld>
            <a:endParaRPr lang="en-US"/>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56007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943600" y="838200"/>
            <a:ext cx="2743200" cy="2133600"/>
          </a:xfrm>
        </p:spPr>
        <p:txBody>
          <a:bodyPr anchor="b">
            <a:normAutofit/>
          </a:bodyPr>
          <a:lstStyle>
            <a:lvl1pPr>
              <a:defRPr sz="2700"/>
            </a:lvl1pPr>
          </a:lstStyle>
          <a:p>
            <a:r>
              <a:rPr lang="en-US"/>
              <a:t>Click to edit Master title style</a:t>
            </a:r>
          </a:p>
        </p:txBody>
      </p:sp>
      <p:sp>
        <p:nvSpPr>
          <p:cNvPr id="3" name="Content Placeholder 2"/>
          <p:cNvSpPr>
            <a:spLocks noGrp="1"/>
          </p:cNvSpPr>
          <p:nvPr>
            <p:ph idx="1"/>
          </p:nvPr>
        </p:nvSpPr>
        <p:spPr>
          <a:xfrm>
            <a:off x="457200" y="838201"/>
            <a:ext cx="4629150" cy="5181601"/>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1" y="3124200"/>
            <a:ext cx="2743200" cy="2895600"/>
          </a:xfrm>
        </p:spPr>
        <p:txBody>
          <a:bodyPr>
            <a:normAutofit/>
          </a:bodyPr>
          <a:lstStyle>
            <a:lvl1pPr marL="0" indent="0">
              <a:spcBef>
                <a:spcPts val="900"/>
              </a:spcBef>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0" y="838200"/>
            <a:ext cx="2743200" cy="2133600"/>
          </a:xfrm>
        </p:spPr>
        <p:txBody>
          <a:bodyPr anchor="b">
            <a:normAutofit/>
          </a:bodyPr>
          <a:lstStyle>
            <a:lvl1pPr>
              <a:defRPr sz="27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0"/>
            <a:ext cx="5429250" cy="6858000"/>
          </a:xfrm>
          <a:solidFill>
            <a:schemeClr val="bg1"/>
          </a:solidFill>
        </p:spPr>
        <p:txBody>
          <a:bodyPr tIns="36576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5943601" y="3124200"/>
            <a:ext cx="2743200" cy="2895600"/>
          </a:xfrm>
        </p:spPr>
        <p:txBody>
          <a:bodyPr>
            <a:normAutofit/>
          </a:bodyPr>
          <a:lstStyle>
            <a:lvl1pPr marL="0" indent="0">
              <a:spcBef>
                <a:spcPts val="900"/>
              </a:spcBef>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Rectangle 7"/>
          <p:cNvSpPr/>
          <p:nvPr/>
        </p:nvSpPr>
        <p:spPr>
          <a:xfrm>
            <a:off x="5429250" y="0"/>
            <a:ext cx="17145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0100" y="304800"/>
            <a:ext cx="75438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00100" y="1676400"/>
            <a:ext cx="75438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03189" y="6392562"/>
            <a:ext cx="5311861" cy="180976"/>
          </a:xfrm>
          <a:prstGeom prst="rect">
            <a:avLst/>
          </a:prstGeom>
        </p:spPr>
        <p:txBody>
          <a:bodyPr vert="horz" lIns="91440" tIns="45720" rIns="91440" bIns="45720" rtlCol="0" anchor="ctr"/>
          <a:lstStyle>
            <a:lvl1pPr algn="l">
              <a:defRPr sz="825">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6400800" y="6392562"/>
            <a:ext cx="971550" cy="180976"/>
          </a:xfrm>
          <a:prstGeom prst="rect">
            <a:avLst/>
          </a:prstGeom>
        </p:spPr>
        <p:txBody>
          <a:bodyPr vert="horz" lIns="91440" tIns="45720" rIns="91440" bIns="45720" rtlCol="0" anchor="ctr"/>
          <a:lstStyle>
            <a:lvl1pPr algn="r">
              <a:defRPr sz="825">
                <a:solidFill>
                  <a:schemeClr val="tx1">
                    <a:tint val="75000"/>
                  </a:schemeClr>
                </a:solidFill>
              </a:defRPr>
            </a:lvl1pPr>
          </a:lstStyle>
          <a:p>
            <a:fld id="{3762EC29-B8C5-4C7A-B6DA-418494D5CB21}" type="datetimeFigureOut">
              <a:rPr lang="en-US" smtClean="0"/>
              <a:pPr/>
              <a:t>7/24/2023</a:t>
            </a:fld>
            <a:endParaRPr lang="en-US"/>
          </a:p>
        </p:txBody>
      </p:sp>
      <p:sp>
        <p:nvSpPr>
          <p:cNvPr id="6" name="Slide Number Placeholder 5"/>
          <p:cNvSpPr>
            <a:spLocks noGrp="1"/>
          </p:cNvSpPr>
          <p:nvPr>
            <p:ph type="sldNum" sz="quarter" idx="4"/>
          </p:nvPr>
        </p:nvSpPr>
        <p:spPr>
          <a:xfrm>
            <a:off x="7543800" y="6392562"/>
            <a:ext cx="800100" cy="180976"/>
          </a:xfrm>
          <a:prstGeom prst="rect">
            <a:avLst/>
          </a:prstGeom>
        </p:spPr>
        <p:txBody>
          <a:bodyPr vert="horz" lIns="91440" tIns="45720" rIns="91440" bIns="45720" rtlCol="0" anchor="ctr"/>
          <a:lstStyle>
            <a:lvl1pPr algn="r">
              <a:defRPr sz="825">
                <a:solidFill>
                  <a:schemeClr val="tx1">
                    <a:tint val="75000"/>
                  </a:schemeClr>
                </a:solidFill>
              </a:defRPr>
            </a:lvl1pPr>
          </a:lstStyle>
          <a:p>
            <a:fld id="{F9043838-BFF5-400C-B067-3DF4A5F395D6}" type="slidenum">
              <a:rPr lang="en-US" smtClean="0"/>
              <a:pPr/>
              <a:t>‹#›</a:t>
            </a:fld>
            <a:endParaRPr lang="en-US"/>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1350"/>
        </a:spcBef>
        <a:buFont typeface="Arial" panose="020B0604020202020204" pitchFamily="34" charset="0"/>
        <a:buChar char="•"/>
        <a:defRPr sz="1800" kern="1200">
          <a:solidFill>
            <a:schemeClr val="tx1"/>
          </a:solidFill>
          <a:latin typeface="+mn-lt"/>
          <a:ea typeface="+mn-ea"/>
          <a:cs typeface="+mn-cs"/>
        </a:defRPr>
      </a:lvl1pPr>
      <a:lvl2pPr marL="377190" indent="-171450" algn="l" defTabSz="685800" rtl="0" eaLnBrk="1" latinLnBrk="0" hangingPunct="1">
        <a:lnSpc>
          <a:spcPct val="90000"/>
        </a:lnSpc>
        <a:spcBef>
          <a:spcPts val="900"/>
        </a:spcBef>
        <a:buFont typeface="Arial" panose="020B0604020202020204" pitchFamily="34" charset="0"/>
        <a:buChar char="•"/>
        <a:defRPr sz="1500" kern="1200">
          <a:solidFill>
            <a:schemeClr val="tx1"/>
          </a:solidFill>
          <a:latin typeface="+mn-lt"/>
          <a:ea typeface="+mn-ea"/>
          <a:cs typeface="+mn-cs"/>
        </a:defRPr>
      </a:lvl2pPr>
      <a:lvl3pPr marL="582930" indent="-171450" algn="l" defTabSz="685800" rtl="0" eaLnBrk="1" latinLnBrk="0" hangingPunct="1">
        <a:lnSpc>
          <a:spcPct val="90000"/>
        </a:lnSpc>
        <a:spcBef>
          <a:spcPts val="450"/>
        </a:spcBef>
        <a:buFont typeface="Arial" panose="020B0604020202020204" pitchFamily="34" charset="0"/>
        <a:buChar char="•"/>
        <a:defRPr sz="1350" kern="1200">
          <a:solidFill>
            <a:schemeClr val="tx1"/>
          </a:solidFill>
          <a:latin typeface="+mn-lt"/>
          <a:ea typeface="+mn-ea"/>
          <a:cs typeface="+mn-cs"/>
        </a:defRPr>
      </a:lvl3pPr>
      <a:lvl4pPr marL="78867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4pPr>
      <a:lvl5pPr marL="99441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5pPr>
      <a:lvl6pPr marL="12001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140589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161163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8pPr>
      <a:lvl9pPr marL="181737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kiwithek.kidsweb.at/index.php/Basketbal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gamesconf2019.commons.gc.cuny.edu/regist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C2A6BF-7A6C-42E4-305F-A1D6D3562B94}"/>
              </a:ext>
            </a:extLst>
          </p:cNvPr>
          <p:cNvSpPr>
            <a:spLocks noGrp="1"/>
          </p:cNvSpPr>
          <p:nvPr>
            <p:ph type="ctrTitle"/>
          </p:nvPr>
        </p:nvSpPr>
        <p:spPr>
          <a:xfrm>
            <a:off x="3886200" y="1676400"/>
            <a:ext cx="4572000" cy="1219200"/>
          </a:xfrm>
        </p:spPr>
        <p:txBody>
          <a:bodyPr anchor="t">
            <a:normAutofit fontScale="90000"/>
          </a:bodyPr>
          <a:lstStyle/>
          <a:p>
            <a:pPr algn="ctr"/>
            <a:r>
              <a:rPr lang="en-US" sz="8800" b="1" i="1" dirty="0">
                <a:solidFill>
                  <a:srgbClr val="FFFF00"/>
                </a:solidFill>
                <a:latin typeface="Candara" panose="020E0502030303020204" pitchFamily="34" charset="0"/>
              </a:rPr>
              <a:t>“EXCEPT”</a:t>
            </a:r>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1828800"/>
            <a:ext cx="3200400" cy="2133600"/>
          </a:xfrm>
        </p:spPr>
        <p:txBody>
          <a:bodyPr anchor="b">
            <a:normAutofit/>
          </a:bodyPr>
          <a:lstStyle/>
          <a:p>
            <a:pPr algn="ctr"/>
            <a:r>
              <a:rPr lang="en-US" sz="4800" b="1" dirty="0">
                <a:latin typeface="Candara" panose="020E0502030303020204" pitchFamily="34" charset="0"/>
              </a:rPr>
              <a:t>Exceptions In Scripture</a:t>
            </a:r>
          </a:p>
        </p:txBody>
      </p:sp>
      <p:sp>
        <p:nvSpPr>
          <p:cNvPr id="8" name="TextBox 7">
            <a:extLst>
              <a:ext uri="{FF2B5EF4-FFF2-40B4-BE49-F238E27FC236}">
                <a16:creationId xmlns:a16="http://schemas.microsoft.com/office/drawing/2014/main" id="{4B268F69-CEF1-00DF-C7C9-9E0A26FBD26E}"/>
              </a:ext>
            </a:extLst>
          </p:cNvPr>
          <p:cNvSpPr txBox="1"/>
          <p:nvPr/>
        </p:nvSpPr>
        <p:spPr>
          <a:xfrm>
            <a:off x="237226" y="1295400"/>
            <a:ext cx="5029200" cy="3970318"/>
          </a:xfrm>
          <a:prstGeom prst="rect">
            <a:avLst/>
          </a:prstGeom>
          <a:noFill/>
        </p:spPr>
        <p:txBody>
          <a:bodyPr wrap="square">
            <a:spAutoFit/>
          </a:bodyPr>
          <a:lstStyle/>
          <a:p>
            <a:pPr algn="ctr"/>
            <a:r>
              <a:rPr lang="en-US" sz="3600" b="1" i="1" dirty="0">
                <a:latin typeface="Candara" panose="020E0502030303020204" pitchFamily="34" charset="0"/>
              </a:rPr>
              <a:t>“Jesus answered, Verily, verily, I say unto thee, </a:t>
            </a:r>
            <a:r>
              <a:rPr lang="en-US" sz="3600" b="1" i="1" dirty="0">
                <a:solidFill>
                  <a:srgbClr val="FFFF00"/>
                </a:solidFill>
                <a:latin typeface="Candara" panose="020E0502030303020204" pitchFamily="34" charset="0"/>
              </a:rPr>
              <a:t>Except </a:t>
            </a:r>
            <a:r>
              <a:rPr lang="en-US" sz="3600" b="1" i="1" dirty="0">
                <a:latin typeface="Candara" panose="020E0502030303020204" pitchFamily="34" charset="0"/>
              </a:rPr>
              <a:t>a man be born of water and of the Spirit, he cannot enter into the kingdom of God.” </a:t>
            </a:r>
          </a:p>
          <a:p>
            <a:pPr algn="ctr"/>
            <a:r>
              <a:rPr lang="en-US" sz="3600" dirty="0">
                <a:latin typeface="Candara" panose="020E0502030303020204" pitchFamily="34" charset="0"/>
              </a:rPr>
              <a:t>John 3:5 KJV)</a:t>
            </a:r>
          </a:p>
        </p:txBody>
      </p:sp>
    </p:spTree>
    <p:extLst>
      <p:ext uri="{BB962C8B-B14F-4D97-AF65-F5344CB8AC3E}">
        <p14:creationId xmlns:p14="http://schemas.microsoft.com/office/powerpoint/2010/main" val="102569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1828800"/>
            <a:ext cx="3200400" cy="2133600"/>
          </a:xfrm>
        </p:spPr>
        <p:txBody>
          <a:bodyPr anchor="b">
            <a:normAutofit/>
          </a:bodyPr>
          <a:lstStyle/>
          <a:p>
            <a:pPr algn="ctr"/>
            <a:r>
              <a:rPr lang="en-US" sz="4800" b="1" dirty="0">
                <a:latin typeface="Candara" panose="020E0502030303020204" pitchFamily="34" charset="0"/>
              </a:rPr>
              <a:t>Exceptions In Scripture</a:t>
            </a:r>
          </a:p>
        </p:txBody>
      </p:sp>
      <p:sp>
        <p:nvSpPr>
          <p:cNvPr id="8" name="TextBox 7">
            <a:extLst>
              <a:ext uri="{FF2B5EF4-FFF2-40B4-BE49-F238E27FC236}">
                <a16:creationId xmlns:a16="http://schemas.microsoft.com/office/drawing/2014/main" id="{4B268F69-CEF1-00DF-C7C9-9E0A26FBD26E}"/>
              </a:ext>
            </a:extLst>
          </p:cNvPr>
          <p:cNvSpPr txBox="1"/>
          <p:nvPr/>
        </p:nvSpPr>
        <p:spPr>
          <a:xfrm>
            <a:off x="237226" y="381000"/>
            <a:ext cx="5029200" cy="5632311"/>
          </a:xfrm>
          <a:prstGeom prst="rect">
            <a:avLst/>
          </a:prstGeom>
          <a:noFill/>
        </p:spPr>
        <p:txBody>
          <a:bodyPr wrap="square">
            <a:spAutoFit/>
          </a:bodyPr>
          <a:lstStyle/>
          <a:p>
            <a:pPr algn="ctr"/>
            <a:r>
              <a:rPr lang="en-US" sz="3600" b="1" i="1" dirty="0">
                <a:latin typeface="Candara" panose="020E0502030303020204" pitchFamily="34" charset="0"/>
              </a:rPr>
              <a:t>“And I say unto you, Whosoever shall put away his wife, </a:t>
            </a:r>
            <a:r>
              <a:rPr lang="en-US" sz="3600" b="1" i="1" dirty="0">
                <a:solidFill>
                  <a:srgbClr val="FFFF00"/>
                </a:solidFill>
                <a:latin typeface="Candara" panose="020E0502030303020204" pitchFamily="34" charset="0"/>
              </a:rPr>
              <a:t>except</a:t>
            </a:r>
            <a:r>
              <a:rPr lang="en-US" sz="3600" b="1" i="1" dirty="0">
                <a:latin typeface="Candara" panose="020E0502030303020204" pitchFamily="34" charset="0"/>
              </a:rPr>
              <a:t> it be for fornication, and shall marry another, committeth adultery: and whoso </a:t>
            </a:r>
            <a:r>
              <a:rPr lang="en-US" sz="3600" b="1" i="1" dirty="0" err="1">
                <a:latin typeface="Candara" panose="020E0502030303020204" pitchFamily="34" charset="0"/>
              </a:rPr>
              <a:t>marrieth</a:t>
            </a:r>
            <a:r>
              <a:rPr lang="en-US" sz="3600" b="1" i="1" dirty="0">
                <a:latin typeface="Candara" panose="020E0502030303020204" pitchFamily="34" charset="0"/>
              </a:rPr>
              <a:t> her which is put away doth commit adultery.” </a:t>
            </a:r>
          </a:p>
          <a:p>
            <a:pPr algn="ctr"/>
            <a:r>
              <a:rPr lang="en-US" sz="3600" dirty="0">
                <a:latin typeface="Candara" panose="020E0502030303020204" pitchFamily="34" charset="0"/>
              </a:rPr>
              <a:t>(Matt. 19:9 KJV)</a:t>
            </a:r>
          </a:p>
        </p:txBody>
      </p:sp>
    </p:spTree>
    <p:extLst>
      <p:ext uri="{BB962C8B-B14F-4D97-AF65-F5344CB8AC3E}">
        <p14:creationId xmlns:p14="http://schemas.microsoft.com/office/powerpoint/2010/main" val="174830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039100" cy="1143000"/>
          </a:xfrm>
        </p:spPr>
        <p:txBody>
          <a:bodyPr>
            <a:normAutofit/>
          </a:bodyPr>
          <a:lstStyle/>
          <a:p>
            <a:r>
              <a:rPr lang="en-US" sz="4800" b="1" dirty="0">
                <a:latin typeface="Candara" panose="020E0502030303020204" pitchFamily="34" charset="0"/>
                <a:cs typeface="Arial" panose="020B0604020202020204" pitchFamily="34" charset="0"/>
              </a:rPr>
              <a:t>The Principle of Exceptions</a:t>
            </a:r>
          </a:p>
        </p:txBody>
      </p:sp>
      <p:sp>
        <p:nvSpPr>
          <p:cNvPr id="3" name="Content Placeholder 2">
            <a:extLst>
              <a:ext uri="{FF2B5EF4-FFF2-40B4-BE49-F238E27FC236}">
                <a16:creationId xmlns:a16="http://schemas.microsoft.com/office/drawing/2014/main" id="{6B0141EA-8811-0557-3740-A29DE907B11D}"/>
              </a:ext>
            </a:extLst>
          </p:cNvPr>
          <p:cNvSpPr txBox="1">
            <a:spLocks/>
          </p:cNvSpPr>
          <p:nvPr/>
        </p:nvSpPr>
        <p:spPr>
          <a:xfrm>
            <a:off x="457200" y="1592945"/>
            <a:ext cx="8458200" cy="4056743"/>
          </a:xfrm>
          <a:prstGeom prst="rect">
            <a:avLst/>
          </a:prstGeom>
        </p:spPr>
        <p:txBody>
          <a:bodyPr/>
          <a:lstStyle>
            <a:lvl1pPr marL="171450" indent="-171450" algn="l" defTabSz="685800" rtl="0" eaLnBrk="1" latinLnBrk="0" hangingPunct="1">
              <a:lnSpc>
                <a:spcPct val="90000"/>
              </a:lnSpc>
              <a:spcBef>
                <a:spcPts val="1350"/>
              </a:spcBef>
              <a:buFont typeface="Arial" panose="020B0604020202020204" pitchFamily="34" charset="0"/>
              <a:buChar char="•"/>
              <a:defRPr sz="1800" kern="1200">
                <a:solidFill>
                  <a:schemeClr val="tx1"/>
                </a:solidFill>
                <a:latin typeface="+mn-lt"/>
                <a:ea typeface="+mn-ea"/>
                <a:cs typeface="+mn-cs"/>
              </a:defRPr>
            </a:lvl1pPr>
            <a:lvl2pPr marL="377190" indent="-171450" algn="l" defTabSz="685800" rtl="0" eaLnBrk="1" latinLnBrk="0" hangingPunct="1">
              <a:lnSpc>
                <a:spcPct val="90000"/>
              </a:lnSpc>
              <a:spcBef>
                <a:spcPts val="900"/>
              </a:spcBef>
              <a:buFont typeface="Arial" panose="020B0604020202020204" pitchFamily="34" charset="0"/>
              <a:buChar char="•"/>
              <a:defRPr sz="1500" kern="1200">
                <a:solidFill>
                  <a:schemeClr val="tx1"/>
                </a:solidFill>
                <a:latin typeface="+mn-lt"/>
                <a:ea typeface="+mn-ea"/>
                <a:cs typeface="+mn-cs"/>
              </a:defRPr>
            </a:lvl2pPr>
            <a:lvl3pPr marL="582930" indent="-171450" algn="l" defTabSz="685800" rtl="0" eaLnBrk="1" latinLnBrk="0" hangingPunct="1">
              <a:lnSpc>
                <a:spcPct val="90000"/>
              </a:lnSpc>
              <a:spcBef>
                <a:spcPts val="450"/>
              </a:spcBef>
              <a:buFont typeface="Arial" panose="020B0604020202020204" pitchFamily="34" charset="0"/>
              <a:buChar char="•"/>
              <a:defRPr sz="1350" kern="1200">
                <a:solidFill>
                  <a:schemeClr val="tx1"/>
                </a:solidFill>
                <a:latin typeface="+mn-lt"/>
                <a:ea typeface="+mn-ea"/>
                <a:cs typeface="+mn-cs"/>
              </a:defRPr>
            </a:lvl3pPr>
            <a:lvl4pPr marL="78867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4pPr>
            <a:lvl5pPr marL="99441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5pPr>
            <a:lvl6pPr marL="12001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140589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161163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8pPr>
            <a:lvl9pPr marL="181737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3600" b="1" dirty="0">
                <a:latin typeface="Candara" panose="020E0502030303020204" pitchFamily="34" charset="0"/>
              </a:rPr>
              <a:t>This is an ever-present rule in scripture</a:t>
            </a:r>
          </a:p>
          <a:p>
            <a:pPr marL="0" indent="0">
              <a:buNone/>
            </a:pPr>
            <a:r>
              <a:rPr lang="en-US" sz="3600" b="1" dirty="0">
                <a:latin typeface="Candara" panose="020E0502030303020204" pitchFamily="34" charset="0"/>
              </a:rPr>
              <a:t>It carries the weight of </a:t>
            </a:r>
            <a:r>
              <a:rPr lang="en-US" sz="3600" b="1" i="1" dirty="0">
                <a:latin typeface="Candara" panose="020E0502030303020204" pitchFamily="34" charset="0"/>
              </a:rPr>
              <a:t>“</a:t>
            </a:r>
            <a:r>
              <a:rPr lang="en-US" sz="3600" b="1" i="1" u="sng" dirty="0">
                <a:latin typeface="Candara" panose="020E0502030303020204" pitchFamily="34" charset="0"/>
              </a:rPr>
              <a:t>IF AND ONLY IF</a:t>
            </a:r>
            <a:r>
              <a:rPr lang="en-US" sz="3600" b="1" i="1" dirty="0">
                <a:latin typeface="Candara" panose="020E0502030303020204" pitchFamily="34" charset="0"/>
              </a:rPr>
              <a:t>” or “</a:t>
            </a:r>
            <a:r>
              <a:rPr lang="en-US" sz="3600" b="1" i="1" u="sng" dirty="0">
                <a:latin typeface="Candara" panose="020E0502030303020204" pitchFamily="34" charset="0"/>
              </a:rPr>
              <a:t>UNLESS</a:t>
            </a:r>
            <a:r>
              <a:rPr lang="en-US" sz="3600" b="1" i="1" dirty="0">
                <a:latin typeface="Candara" panose="020E0502030303020204" pitchFamily="34" charset="0"/>
              </a:rPr>
              <a:t>”!</a:t>
            </a:r>
          </a:p>
          <a:p>
            <a:pPr marL="0" indent="0">
              <a:buNone/>
            </a:pPr>
            <a:r>
              <a:rPr lang="en-US" sz="3600" b="1" dirty="0">
                <a:latin typeface="Candara" panose="020E0502030303020204" pitchFamily="34" charset="0"/>
              </a:rPr>
              <a:t>Exceptions point to a condition that must be respected and obeyed</a:t>
            </a:r>
          </a:p>
          <a:p>
            <a:pPr marL="0" indent="0">
              <a:buNone/>
            </a:pPr>
            <a:r>
              <a:rPr lang="en-US" sz="3600" b="1" dirty="0">
                <a:latin typeface="Candara" panose="020E0502030303020204" pitchFamily="34" charset="0"/>
              </a:rPr>
              <a:t>In this lesson, we will apply this principle concerning sinners and salvation</a:t>
            </a:r>
          </a:p>
          <a:p>
            <a:pPr marL="0" indent="0">
              <a:buNone/>
            </a:pPr>
            <a:endParaRPr lang="en-US" dirty="0"/>
          </a:p>
        </p:txBody>
      </p:sp>
    </p:spTree>
    <p:extLst>
      <p:ext uri="{BB962C8B-B14F-4D97-AF65-F5344CB8AC3E}">
        <p14:creationId xmlns:p14="http://schemas.microsoft.com/office/powerpoint/2010/main" val="18645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039100" cy="1143000"/>
          </a:xfrm>
        </p:spPr>
        <p:txBody>
          <a:bodyPr>
            <a:normAutofit/>
          </a:bodyPr>
          <a:lstStyle/>
          <a:p>
            <a:r>
              <a:rPr lang="en-US" sz="4800" b="1" dirty="0">
                <a:latin typeface="Candara" panose="020E0502030303020204" pitchFamily="34" charset="0"/>
                <a:cs typeface="Arial" panose="020B0604020202020204" pitchFamily="34" charset="0"/>
              </a:rPr>
              <a:t>Christ Is The Only Exception!</a:t>
            </a:r>
          </a:p>
        </p:txBody>
      </p:sp>
      <p:sp>
        <p:nvSpPr>
          <p:cNvPr id="3" name="Content Placeholder 2">
            <a:extLst>
              <a:ext uri="{FF2B5EF4-FFF2-40B4-BE49-F238E27FC236}">
                <a16:creationId xmlns:a16="http://schemas.microsoft.com/office/drawing/2014/main" id="{6B0141EA-8811-0557-3740-A29DE907B11D}"/>
              </a:ext>
            </a:extLst>
          </p:cNvPr>
          <p:cNvSpPr txBox="1">
            <a:spLocks/>
          </p:cNvSpPr>
          <p:nvPr/>
        </p:nvSpPr>
        <p:spPr>
          <a:xfrm>
            <a:off x="457200" y="1592945"/>
            <a:ext cx="8458200" cy="4056743"/>
          </a:xfrm>
          <a:prstGeom prst="rect">
            <a:avLst/>
          </a:prstGeom>
        </p:spPr>
        <p:txBody>
          <a:bodyPr/>
          <a:lstStyle>
            <a:lvl1pPr marL="171450" indent="-171450" algn="l" defTabSz="685800" rtl="0" eaLnBrk="1" latinLnBrk="0" hangingPunct="1">
              <a:lnSpc>
                <a:spcPct val="90000"/>
              </a:lnSpc>
              <a:spcBef>
                <a:spcPts val="1350"/>
              </a:spcBef>
              <a:buFont typeface="Arial" panose="020B0604020202020204" pitchFamily="34" charset="0"/>
              <a:buChar char="•"/>
              <a:defRPr sz="1800" kern="1200">
                <a:solidFill>
                  <a:schemeClr val="tx1"/>
                </a:solidFill>
                <a:latin typeface="+mn-lt"/>
                <a:ea typeface="+mn-ea"/>
                <a:cs typeface="+mn-cs"/>
              </a:defRPr>
            </a:lvl1pPr>
            <a:lvl2pPr marL="377190" indent="-171450" algn="l" defTabSz="685800" rtl="0" eaLnBrk="1" latinLnBrk="0" hangingPunct="1">
              <a:lnSpc>
                <a:spcPct val="90000"/>
              </a:lnSpc>
              <a:spcBef>
                <a:spcPts val="900"/>
              </a:spcBef>
              <a:buFont typeface="Arial" panose="020B0604020202020204" pitchFamily="34" charset="0"/>
              <a:buChar char="•"/>
              <a:defRPr sz="1500" kern="1200">
                <a:solidFill>
                  <a:schemeClr val="tx1"/>
                </a:solidFill>
                <a:latin typeface="+mn-lt"/>
                <a:ea typeface="+mn-ea"/>
                <a:cs typeface="+mn-cs"/>
              </a:defRPr>
            </a:lvl2pPr>
            <a:lvl3pPr marL="582930" indent="-171450" algn="l" defTabSz="685800" rtl="0" eaLnBrk="1" latinLnBrk="0" hangingPunct="1">
              <a:lnSpc>
                <a:spcPct val="90000"/>
              </a:lnSpc>
              <a:spcBef>
                <a:spcPts val="450"/>
              </a:spcBef>
              <a:buFont typeface="Arial" panose="020B0604020202020204" pitchFamily="34" charset="0"/>
              <a:buChar char="•"/>
              <a:defRPr sz="1350" kern="1200">
                <a:solidFill>
                  <a:schemeClr val="tx1"/>
                </a:solidFill>
                <a:latin typeface="+mn-lt"/>
                <a:ea typeface="+mn-ea"/>
                <a:cs typeface="+mn-cs"/>
              </a:defRPr>
            </a:lvl3pPr>
            <a:lvl4pPr marL="78867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4pPr>
            <a:lvl5pPr marL="99441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5pPr>
            <a:lvl6pPr marL="12001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140589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161163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8pPr>
            <a:lvl9pPr marL="181737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9pPr>
          </a:lstStyle>
          <a:p>
            <a:pPr marL="0" indent="0">
              <a:buNone/>
            </a:pPr>
            <a:endParaRPr lang="en-US" dirty="0"/>
          </a:p>
        </p:txBody>
      </p:sp>
      <p:sp>
        <p:nvSpPr>
          <p:cNvPr id="8" name="Content Placeholder 2">
            <a:extLst>
              <a:ext uri="{FF2B5EF4-FFF2-40B4-BE49-F238E27FC236}">
                <a16:creationId xmlns:a16="http://schemas.microsoft.com/office/drawing/2014/main" id="{688C916B-6A31-433F-DBB6-9F6E0C53D642}"/>
              </a:ext>
            </a:extLst>
          </p:cNvPr>
          <p:cNvSpPr txBox="1">
            <a:spLocks/>
          </p:cNvSpPr>
          <p:nvPr/>
        </p:nvSpPr>
        <p:spPr>
          <a:xfrm>
            <a:off x="471714" y="1611088"/>
            <a:ext cx="8443686" cy="4713511"/>
          </a:xfrm>
          <a:prstGeom prst="rect">
            <a:avLst/>
          </a:prstGeom>
        </p:spPr>
        <p:txBody>
          <a:bodyPr/>
          <a:lstStyle>
            <a:lvl1pPr marL="171450" indent="-171450" algn="l" defTabSz="685800" rtl="0" eaLnBrk="1" latinLnBrk="0" hangingPunct="1">
              <a:lnSpc>
                <a:spcPct val="90000"/>
              </a:lnSpc>
              <a:spcBef>
                <a:spcPts val="1350"/>
              </a:spcBef>
              <a:buFont typeface="Arial" panose="020B0604020202020204" pitchFamily="34" charset="0"/>
              <a:buChar char="•"/>
              <a:defRPr sz="1800" kern="1200">
                <a:solidFill>
                  <a:schemeClr val="tx1"/>
                </a:solidFill>
                <a:latin typeface="+mn-lt"/>
                <a:ea typeface="+mn-ea"/>
                <a:cs typeface="+mn-cs"/>
              </a:defRPr>
            </a:lvl1pPr>
            <a:lvl2pPr marL="377190" indent="-171450" algn="l" defTabSz="685800" rtl="0" eaLnBrk="1" latinLnBrk="0" hangingPunct="1">
              <a:lnSpc>
                <a:spcPct val="90000"/>
              </a:lnSpc>
              <a:spcBef>
                <a:spcPts val="900"/>
              </a:spcBef>
              <a:buFont typeface="Arial" panose="020B0604020202020204" pitchFamily="34" charset="0"/>
              <a:buChar char="•"/>
              <a:defRPr sz="1500" kern="1200">
                <a:solidFill>
                  <a:schemeClr val="tx1"/>
                </a:solidFill>
                <a:latin typeface="+mn-lt"/>
                <a:ea typeface="+mn-ea"/>
                <a:cs typeface="+mn-cs"/>
              </a:defRPr>
            </a:lvl2pPr>
            <a:lvl3pPr marL="582930" indent="-171450" algn="l" defTabSz="685800" rtl="0" eaLnBrk="1" latinLnBrk="0" hangingPunct="1">
              <a:lnSpc>
                <a:spcPct val="90000"/>
              </a:lnSpc>
              <a:spcBef>
                <a:spcPts val="450"/>
              </a:spcBef>
              <a:buFont typeface="Arial" panose="020B0604020202020204" pitchFamily="34" charset="0"/>
              <a:buChar char="•"/>
              <a:defRPr sz="1350" kern="1200">
                <a:solidFill>
                  <a:schemeClr val="tx1"/>
                </a:solidFill>
                <a:latin typeface="+mn-lt"/>
                <a:ea typeface="+mn-ea"/>
                <a:cs typeface="+mn-cs"/>
              </a:defRPr>
            </a:lvl3pPr>
            <a:lvl4pPr marL="78867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4pPr>
            <a:lvl5pPr marL="99441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5pPr>
            <a:lvl6pPr marL="12001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140589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161163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8pPr>
            <a:lvl9pPr marL="181737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3200" b="1" i="1" dirty="0">
                <a:latin typeface="Candara" panose="020E0502030303020204" pitchFamily="34" charset="0"/>
              </a:rPr>
              <a:t>“Seeing then that we have a great high priest, that is passed into the heavens, Jesus the Son of God, let us hold fast our profession. For we have not an high priest which cannot be touched with the feeling of our infirmities; but was in all points tempted like as we are, </a:t>
            </a:r>
            <a:r>
              <a:rPr lang="en-US" sz="3200" b="1" i="1" u="sng" dirty="0">
                <a:solidFill>
                  <a:srgbClr val="FFFF00"/>
                </a:solidFill>
                <a:latin typeface="Candara" panose="020E0502030303020204" pitchFamily="34" charset="0"/>
              </a:rPr>
              <a:t>yet without sin</a:t>
            </a:r>
            <a:r>
              <a:rPr lang="en-US" sz="3200" b="1" i="1" dirty="0">
                <a:solidFill>
                  <a:srgbClr val="FFFF00"/>
                </a:solidFill>
                <a:latin typeface="Candara" panose="020E0502030303020204" pitchFamily="34" charset="0"/>
              </a:rPr>
              <a:t>.</a:t>
            </a:r>
            <a:r>
              <a:rPr lang="en-US" sz="3200" b="1" i="1" dirty="0">
                <a:latin typeface="Candara" panose="020E0502030303020204" pitchFamily="34" charset="0"/>
              </a:rPr>
              <a:t> Let us therefore come boldly unto the throne of grace, that we may obtain mercy, and find grace to help in time of need” </a:t>
            </a:r>
            <a:r>
              <a:rPr lang="en-US" sz="3200" dirty="0">
                <a:latin typeface="Candara" panose="020E0502030303020204" pitchFamily="34" charset="0"/>
              </a:rPr>
              <a:t>(Hebrews 4:14-16 KJV)</a:t>
            </a:r>
          </a:p>
          <a:p>
            <a:pPr marL="274320" indent="274320">
              <a:lnSpc>
                <a:spcPct val="100000"/>
              </a:lnSpc>
              <a:spcBef>
                <a:spcPts val="0"/>
              </a:spcBef>
              <a:buFont typeface="Wingdings" panose="05000000000000000000" pitchFamily="2" charset="2"/>
              <a:buChar char="§"/>
            </a:pPr>
            <a:r>
              <a:rPr lang="en-US" sz="2800" dirty="0">
                <a:latin typeface="Candara" panose="020E0502030303020204" pitchFamily="34" charset="0"/>
              </a:rPr>
              <a:t>cf. 1 Jn. 3:5; 1 Pet. 2:22; 2 Cor. 5:21; Heb. 7:26 </a:t>
            </a:r>
            <a:endParaRPr lang="en-US" sz="2800" dirty="0"/>
          </a:p>
        </p:txBody>
      </p:sp>
    </p:spTree>
    <p:extLst>
      <p:ext uri="{BB962C8B-B14F-4D97-AF65-F5344CB8AC3E}">
        <p14:creationId xmlns:p14="http://schemas.microsoft.com/office/powerpoint/2010/main" val="338793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914" y="200065"/>
            <a:ext cx="6705600" cy="685800"/>
          </a:xfrm>
        </p:spPr>
        <p:txBody>
          <a:bodyPr>
            <a:noAutofit/>
          </a:bodyPr>
          <a:lstStyle/>
          <a:p>
            <a:r>
              <a:rPr lang="en-US" sz="4800" b="1" dirty="0">
                <a:solidFill>
                  <a:schemeClr val="tx2">
                    <a:lumMod val="40000"/>
                    <a:lumOff val="60000"/>
                  </a:schemeClr>
                </a:solidFill>
                <a:latin typeface="Candara" panose="020E0502030303020204" pitchFamily="34" charset="0"/>
              </a:rPr>
              <a:t>They Obey The Gospel</a:t>
            </a:r>
          </a:p>
        </p:txBody>
      </p:sp>
      <p:sp>
        <p:nvSpPr>
          <p:cNvPr id="3" name="Text Placeholder 2"/>
          <p:cNvSpPr>
            <a:spLocks noGrp="1"/>
          </p:cNvSpPr>
          <p:nvPr>
            <p:ph type="body" idx="1"/>
          </p:nvPr>
        </p:nvSpPr>
        <p:spPr>
          <a:xfrm>
            <a:off x="928914" y="1001489"/>
            <a:ext cx="8186058" cy="5525820"/>
          </a:xfrm>
        </p:spPr>
        <p:txBody>
          <a:bodyPr>
            <a:normAutofit/>
          </a:bodyPr>
          <a:lstStyle/>
          <a:p>
            <a:pPr marL="274320" indent="-274320">
              <a:buFont typeface="Wingdings" panose="05000000000000000000" pitchFamily="2" charset="2"/>
              <a:buChar char="§"/>
            </a:pPr>
            <a:r>
              <a:rPr lang="en-US" sz="3600" b="1" dirty="0">
                <a:latin typeface="Candara" panose="020E0502030303020204" pitchFamily="34" charset="0"/>
              </a:rPr>
              <a:t>One must DO </a:t>
            </a:r>
            <a:r>
              <a:rPr lang="en-US" sz="3600" b="1" i="1" u="sng" dirty="0">
                <a:latin typeface="Candara" panose="020E0502030303020204" pitchFamily="34" charset="0"/>
              </a:rPr>
              <a:t>God’s will</a:t>
            </a:r>
            <a:r>
              <a:rPr lang="en-US" sz="3600" b="1" dirty="0">
                <a:latin typeface="Candara" panose="020E0502030303020204" pitchFamily="34" charset="0"/>
              </a:rPr>
              <a:t> </a:t>
            </a:r>
          </a:p>
          <a:p>
            <a:pPr marL="617220" lvl="1" indent="-274320">
              <a:spcBef>
                <a:spcPts val="0"/>
              </a:spcBef>
              <a:buFont typeface="Wingdings" panose="05000000000000000000" pitchFamily="2" charset="2"/>
              <a:buChar char="§"/>
            </a:pPr>
            <a:r>
              <a:rPr lang="en-US" sz="3200" dirty="0">
                <a:latin typeface="Candara" panose="020E0502030303020204" pitchFamily="34" charset="0"/>
              </a:rPr>
              <a:t>Matthew 7:21-23</a:t>
            </a:r>
          </a:p>
          <a:p>
            <a:pPr marL="274320" indent="-274320">
              <a:spcBef>
                <a:spcPts val="1200"/>
              </a:spcBef>
              <a:buFont typeface="Wingdings" panose="05000000000000000000" pitchFamily="2" charset="2"/>
              <a:buChar char="§"/>
            </a:pPr>
            <a:r>
              <a:rPr lang="en-US" sz="3600" b="1" dirty="0">
                <a:latin typeface="Candara" panose="020E0502030303020204" pitchFamily="34" charset="0"/>
              </a:rPr>
              <a:t>No hope for the disobedient (sinner)</a:t>
            </a:r>
          </a:p>
          <a:p>
            <a:pPr marL="617220" lvl="1" indent="-274320">
              <a:spcBef>
                <a:spcPts val="0"/>
              </a:spcBef>
              <a:buFont typeface="Wingdings" panose="05000000000000000000" pitchFamily="2" charset="2"/>
              <a:buChar char="§"/>
            </a:pPr>
            <a:r>
              <a:rPr lang="en-US" sz="3200" dirty="0">
                <a:latin typeface="Candara" panose="020E0502030303020204" pitchFamily="34" charset="0"/>
              </a:rPr>
              <a:t>1 Peter 4:17-19</a:t>
            </a:r>
          </a:p>
          <a:p>
            <a:pPr marL="274320" indent="-274320">
              <a:spcBef>
                <a:spcPts val="1200"/>
              </a:spcBef>
              <a:buFont typeface="Wingdings" panose="05000000000000000000" pitchFamily="2" charset="2"/>
              <a:buChar char="§"/>
            </a:pPr>
            <a:r>
              <a:rPr lang="en-US" sz="3600" b="1" dirty="0">
                <a:latin typeface="Candara" panose="020E0502030303020204" pitchFamily="34" charset="0"/>
              </a:rPr>
              <a:t>Punishment will come to them</a:t>
            </a:r>
          </a:p>
          <a:p>
            <a:pPr marL="617220" lvl="1" indent="-274320">
              <a:spcBef>
                <a:spcPts val="0"/>
              </a:spcBef>
              <a:buFont typeface="Wingdings" panose="05000000000000000000" pitchFamily="2" charset="2"/>
              <a:buChar char="§"/>
            </a:pPr>
            <a:r>
              <a:rPr lang="en-US" sz="3200" dirty="0">
                <a:latin typeface="Candara" panose="020E0502030303020204" pitchFamily="34" charset="0"/>
              </a:rPr>
              <a:t>2 Thessalonians 1:7-9</a:t>
            </a:r>
          </a:p>
          <a:p>
            <a:pPr marL="274320" indent="-274320">
              <a:spcBef>
                <a:spcPts val="1200"/>
              </a:spcBef>
              <a:buFont typeface="Wingdings" panose="05000000000000000000" pitchFamily="2" charset="2"/>
              <a:buChar char="§"/>
            </a:pPr>
            <a:r>
              <a:rPr lang="en-US" sz="3600" b="1" dirty="0">
                <a:latin typeface="Candara" panose="020E0502030303020204" pitchFamily="34" charset="0"/>
              </a:rPr>
              <a:t>They obeyed – now freed</a:t>
            </a:r>
          </a:p>
          <a:p>
            <a:pPr marL="617220" lvl="1" indent="-274320">
              <a:spcBef>
                <a:spcPts val="0"/>
              </a:spcBef>
              <a:buFont typeface="Wingdings" panose="05000000000000000000" pitchFamily="2" charset="2"/>
              <a:buChar char="§"/>
            </a:pPr>
            <a:r>
              <a:rPr lang="en-US" sz="3200" dirty="0">
                <a:latin typeface="Candara" panose="020E0502030303020204" pitchFamily="34" charset="0"/>
              </a:rPr>
              <a:t>Romans 6:17, 18</a:t>
            </a:r>
          </a:p>
          <a:p>
            <a:pPr marL="274320" indent="-274320">
              <a:spcBef>
                <a:spcPts val="1200"/>
              </a:spcBef>
              <a:buFont typeface="Wingdings" panose="05000000000000000000" pitchFamily="2" charset="2"/>
              <a:buChar char="§"/>
            </a:pPr>
            <a:r>
              <a:rPr lang="en-US" sz="3600" b="1" dirty="0">
                <a:latin typeface="Candara" panose="020E0502030303020204" pitchFamily="34" charset="0"/>
              </a:rPr>
              <a:t>How?</a:t>
            </a:r>
          </a:p>
          <a:p>
            <a:pPr marL="617220" lvl="1" indent="-274320">
              <a:spcBef>
                <a:spcPts val="0"/>
              </a:spcBef>
              <a:buFont typeface="Wingdings" panose="05000000000000000000" pitchFamily="2" charset="2"/>
              <a:buChar char="§"/>
            </a:pPr>
            <a:r>
              <a:rPr lang="en-US" sz="3200" dirty="0">
                <a:latin typeface="Candara" panose="020E0502030303020204" pitchFamily="34" charset="0"/>
              </a:rPr>
              <a:t>1 Corinthians 15:1-4; Romans 6:1-5</a:t>
            </a:r>
          </a:p>
          <a:p>
            <a:pPr marL="274320" indent="-274320">
              <a:spcBef>
                <a:spcPts val="0"/>
              </a:spcBef>
              <a:buFont typeface="Wingdings" panose="05000000000000000000" pitchFamily="2" charset="2"/>
              <a:buChar char="§"/>
            </a:pPr>
            <a:endParaRPr lang="en-US" sz="3200" dirty="0">
              <a:latin typeface="Candara" panose="020E0502030303020204" pitchFamily="34" charset="0"/>
            </a:endParaRPr>
          </a:p>
          <a:p>
            <a:pPr marL="457200" indent="-457200">
              <a:buFont typeface="Wingdings" panose="05000000000000000000" pitchFamily="2" charset="2"/>
              <a:buChar char="§"/>
            </a:pPr>
            <a:endParaRPr lang="en-US" sz="3200" dirty="0">
              <a:latin typeface="Candara" panose="020E0502030303020204" pitchFamily="34" charset="0"/>
            </a:endParaRPr>
          </a:p>
        </p:txBody>
      </p:sp>
      <p:sp>
        <p:nvSpPr>
          <p:cNvPr id="4" name="Rectangle 3">
            <a:extLst>
              <a:ext uri="{FF2B5EF4-FFF2-40B4-BE49-F238E27FC236}">
                <a16:creationId xmlns:a16="http://schemas.microsoft.com/office/drawing/2014/main" id="{2FB8C3BB-7A04-D07A-86C2-565EEC886007}"/>
              </a:ext>
            </a:extLst>
          </p:cNvPr>
          <p:cNvSpPr/>
          <p:nvPr/>
        </p:nvSpPr>
        <p:spPr>
          <a:xfrm rot="16200000">
            <a:off x="-2682925" y="3131365"/>
            <a:ext cx="6091380" cy="769441"/>
          </a:xfrm>
          <a:prstGeom prst="rect">
            <a:avLst/>
          </a:prstGeom>
          <a:noFill/>
        </p:spPr>
        <p:txBody>
          <a:bodyPr wrap="squar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Sinners Are Lost </a:t>
            </a:r>
            <a:r>
              <a:rPr lang="en-US" sz="4400" b="1" i="1" u="sng"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Except</a:t>
            </a:r>
          </a:p>
        </p:txBody>
      </p:sp>
      <p:sp>
        <p:nvSpPr>
          <p:cNvPr id="5" name="Arrow: Right 4">
            <a:extLst>
              <a:ext uri="{FF2B5EF4-FFF2-40B4-BE49-F238E27FC236}">
                <a16:creationId xmlns:a16="http://schemas.microsoft.com/office/drawing/2014/main" id="{C44C0790-E892-CCED-28E4-ABDEA8EB4DC6}"/>
              </a:ext>
            </a:extLst>
          </p:cNvPr>
          <p:cNvSpPr/>
          <p:nvPr/>
        </p:nvSpPr>
        <p:spPr>
          <a:xfrm>
            <a:off x="410027" y="296224"/>
            <a:ext cx="518887" cy="381000"/>
          </a:xfrm>
          <a:prstGeom prst="rightArrow">
            <a:avLst>
              <a:gd name="adj1" fmla="val 34762"/>
              <a:gd name="adj2" fmla="val 50000"/>
            </a:avLst>
          </a:prstGeom>
          <a:solidFill>
            <a:schemeClr val="bg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11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914" y="200065"/>
            <a:ext cx="4938486" cy="685800"/>
          </a:xfrm>
        </p:spPr>
        <p:txBody>
          <a:bodyPr>
            <a:noAutofit/>
          </a:bodyPr>
          <a:lstStyle/>
          <a:p>
            <a:r>
              <a:rPr lang="en-US" sz="4800" b="1" dirty="0">
                <a:solidFill>
                  <a:schemeClr val="tx2">
                    <a:lumMod val="40000"/>
                    <a:lumOff val="60000"/>
                  </a:schemeClr>
                </a:solidFill>
                <a:latin typeface="Candara" panose="020E0502030303020204" pitchFamily="34" charset="0"/>
              </a:rPr>
              <a:t>They Are In Christ</a:t>
            </a:r>
          </a:p>
        </p:txBody>
      </p:sp>
      <p:sp>
        <p:nvSpPr>
          <p:cNvPr id="3" name="Text Placeholder 2"/>
          <p:cNvSpPr>
            <a:spLocks noGrp="1"/>
          </p:cNvSpPr>
          <p:nvPr>
            <p:ph type="body" idx="1"/>
          </p:nvPr>
        </p:nvSpPr>
        <p:spPr>
          <a:xfrm>
            <a:off x="928914" y="997860"/>
            <a:ext cx="8186058" cy="5257800"/>
          </a:xfrm>
        </p:spPr>
        <p:txBody>
          <a:bodyPr>
            <a:normAutofit/>
          </a:bodyPr>
          <a:lstStyle/>
          <a:p>
            <a:pPr marL="274320" indent="-274320">
              <a:buFont typeface="Wingdings" panose="05000000000000000000" pitchFamily="2" charset="2"/>
              <a:buChar char="§"/>
            </a:pPr>
            <a:r>
              <a:rPr lang="en-US" sz="3600" b="1" u="sng" dirty="0">
                <a:latin typeface="Candara" panose="020E0502030303020204" pitchFamily="34" charset="0"/>
              </a:rPr>
              <a:t>Salvation</a:t>
            </a:r>
            <a:r>
              <a:rPr lang="en-US" sz="3600" b="1" dirty="0">
                <a:latin typeface="Candara" panose="020E0502030303020204" pitchFamily="34" charset="0"/>
              </a:rPr>
              <a:t> is in Christ</a:t>
            </a:r>
          </a:p>
          <a:p>
            <a:pPr marL="617220" lvl="1" indent="-274320">
              <a:spcBef>
                <a:spcPts val="0"/>
              </a:spcBef>
              <a:buFont typeface="Wingdings" panose="05000000000000000000" pitchFamily="2" charset="2"/>
              <a:buChar char="§"/>
            </a:pPr>
            <a:r>
              <a:rPr lang="en-US" sz="3200" dirty="0">
                <a:latin typeface="Candara" panose="020E0502030303020204" pitchFamily="34" charset="0"/>
              </a:rPr>
              <a:t>2 Timothy 2:10; Acts 4:12</a:t>
            </a:r>
          </a:p>
          <a:p>
            <a:pPr marL="274320" indent="-274320">
              <a:spcBef>
                <a:spcPts val="1200"/>
              </a:spcBef>
              <a:buFont typeface="Wingdings" panose="05000000000000000000" pitchFamily="2" charset="2"/>
              <a:buChar char="§"/>
            </a:pPr>
            <a:r>
              <a:rPr lang="en-US" sz="3600" b="1" u="sng" dirty="0">
                <a:latin typeface="Candara" panose="020E0502030303020204" pitchFamily="34" charset="0"/>
              </a:rPr>
              <a:t>Redemption</a:t>
            </a:r>
            <a:r>
              <a:rPr lang="en-US" sz="3600" b="1" dirty="0">
                <a:latin typeface="Candara" panose="020E0502030303020204" pitchFamily="34" charset="0"/>
              </a:rPr>
              <a:t> is in Christ</a:t>
            </a:r>
          </a:p>
          <a:p>
            <a:pPr marL="617220" lvl="1" indent="-274320">
              <a:spcBef>
                <a:spcPts val="0"/>
              </a:spcBef>
              <a:buFont typeface="Wingdings" panose="05000000000000000000" pitchFamily="2" charset="2"/>
              <a:buChar char="§"/>
            </a:pPr>
            <a:r>
              <a:rPr lang="en-US" sz="3200" dirty="0">
                <a:latin typeface="Candara" panose="020E0502030303020204" pitchFamily="34" charset="0"/>
              </a:rPr>
              <a:t>Colossians 1:13, 14</a:t>
            </a:r>
          </a:p>
          <a:p>
            <a:pPr marL="274320" indent="-274320">
              <a:spcBef>
                <a:spcPts val="1200"/>
              </a:spcBef>
              <a:buFont typeface="Wingdings" panose="05000000000000000000" pitchFamily="2" charset="2"/>
              <a:buChar char="§"/>
            </a:pPr>
            <a:r>
              <a:rPr lang="en-US" sz="3600" b="1" u="sng" dirty="0">
                <a:latin typeface="Candara" panose="020E0502030303020204" pitchFamily="34" charset="0"/>
              </a:rPr>
              <a:t>Eternal life</a:t>
            </a:r>
            <a:r>
              <a:rPr lang="en-US" sz="3600" b="1" dirty="0">
                <a:latin typeface="Candara" panose="020E0502030303020204" pitchFamily="34" charset="0"/>
              </a:rPr>
              <a:t> is in Christ</a:t>
            </a:r>
          </a:p>
          <a:p>
            <a:pPr marL="617220" lvl="1" indent="-274320">
              <a:spcBef>
                <a:spcPts val="0"/>
              </a:spcBef>
              <a:buFont typeface="Wingdings" panose="05000000000000000000" pitchFamily="2" charset="2"/>
              <a:buChar char="§"/>
            </a:pPr>
            <a:r>
              <a:rPr lang="en-US" sz="3200" dirty="0">
                <a:latin typeface="Candara" panose="020E0502030303020204" pitchFamily="34" charset="0"/>
              </a:rPr>
              <a:t>1 John 5:11</a:t>
            </a:r>
          </a:p>
          <a:p>
            <a:pPr marL="274320" indent="-274320">
              <a:spcBef>
                <a:spcPts val="0"/>
              </a:spcBef>
              <a:buFont typeface="Wingdings" panose="05000000000000000000" pitchFamily="2" charset="2"/>
              <a:buChar char="§"/>
            </a:pPr>
            <a:r>
              <a:rPr lang="en-US" sz="3600" b="1" dirty="0">
                <a:latin typeface="Candara" panose="020E0502030303020204" pitchFamily="34" charset="0"/>
              </a:rPr>
              <a:t>Saints are a </a:t>
            </a:r>
            <a:r>
              <a:rPr lang="en-US" sz="3600" b="1" u="sng" dirty="0">
                <a:latin typeface="Candara" panose="020E0502030303020204" pitchFamily="34" charset="0"/>
              </a:rPr>
              <a:t>new creature</a:t>
            </a:r>
            <a:r>
              <a:rPr lang="en-US" sz="3600" b="1" dirty="0">
                <a:latin typeface="Candara" panose="020E0502030303020204" pitchFamily="34" charset="0"/>
              </a:rPr>
              <a:t> in Christ</a:t>
            </a:r>
          </a:p>
          <a:p>
            <a:pPr marL="617220" lvl="1" indent="-274320">
              <a:spcBef>
                <a:spcPts val="0"/>
              </a:spcBef>
              <a:buFont typeface="Wingdings" panose="05000000000000000000" pitchFamily="2" charset="2"/>
              <a:buChar char="§"/>
            </a:pPr>
            <a:r>
              <a:rPr lang="en-US" sz="3200" dirty="0">
                <a:latin typeface="Candara" panose="020E0502030303020204" pitchFamily="34" charset="0"/>
              </a:rPr>
              <a:t>2 Corinthians 5:17</a:t>
            </a:r>
          </a:p>
          <a:p>
            <a:pPr marL="274320" indent="-274320">
              <a:spcBef>
                <a:spcPts val="0"/>
              </a:spcBef>
              <a:buFont typeface="Wingdings" panose="05000000000000000000" pitchFamily="2" charset="2"/>
              <a:buChar char="§"/>
            </a:pPr>
            <a:r>
              <a:rPr lang="en-US" sz="3600" b="1" dirty="0">
                <a:latin typeface="Candara" panose="020E0502030303020204" pitchFamily="34" charset="0"/>
              </a:rPr>
              <a:t>How?</a:t>
            </a:r>
          </a:p>
          <a:p>
            <a:pPr marL="617220" lvl="1" indent="-274320">
              <a:spcBef>
                <a:spcPts val="0"/>
              </a:spcBef>
              <a:buFont typeface="Wingdings" panose="05000000000000000000" pitchFamily="2" charset="2"/>
              <a:buChar char="§"/>
            </a:pPr>
            <a:r>
              <a:rPr lang="en-US" sz="3200" dirty="0">
                <a:latin typeface="Candara" panose="020E0502030303020204" pitchFamily="34" charset="0"/>
              </a:rPr>
              <a:t>Romans 6:3-5; Galatians 3:27</a:t>
            </a:r>
          </a:p>
        </p:txBody>
      </p:sp>
      <p:sp>
        <p:nvSpPr>
          <p:cNvPr id="4" name="Rectangle 3">
            <a:extLst>
              <a:ext uri="{FF2B5EF4-FFF2-40B4-BE49-F238E27FC236}">
                <a16:creationId xmlns:a16="http://schemas.microsoft.com/office/drawing/2014/main" id="{2FB8C3BB-7A04-D07A-86C2-565EEC886007}"/>
              </a:ext>
            </a:extLst>
          </p:cNvPr>
          <p:cNvSpPr/>
          <p:nvPr/>
        </p:nvSpPr>
        <p:spPr>
          <a:xfrm rot="16200000">
            <a:off x="-2682925" y="3131365"/>
            <a:ext cx="6091380" cy="769441"/>
          </a:xfrm>
          <a:prstGeom prst="rect">
            <a:avLst/>
          </a:prstGeom>
          <a:noFill/>
        </p:spPr>
        <p:txBody>
          <a:bodyPr wrap="squar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Sinners Are Lost </a:t>
            </a:r>
            <a:r>
              <a:rPr lang="en-US" sz="4400" b="1" i="1" u="sng"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Except</a:t>
            </a:r>
          </a:p>
        </p:txBody>
      </p:sp>
      <p:sp>
        <p:nvSpPr>
          <p:cNvPr id="5" name="Arrow: Right 4">
            <a:extLst>
              <a:ext uri="{FF2B5EF4-FFF2-40B4-BE49-F238E27FC236}">
                <a16:creationId xmlns:a16="http://schemas.microsoft.com/office/drawing/2014/main" id="{C44C0790-E892-CCED-28E4-ABDEA8EB4DC6}"/>
              </a:ext>
            </a:extLst>
          </p:cNvPr>
          <p:cNvSpPr/>
          <p:nvPr/>
        </p:nvSpPr>
        <p:spPr>
          <a:xfrm>
            <a:off x="410027" y="296224"/>
            <a:ext cx="518887" cy="381000"/>
          </a:xfrm>
          <a:prstGeom prst="rightArrow">
            <a:avLst>
              <a:gd name="adj1" fmla="val 34762"/>
              <a:gd name="adj2" fmla="val 50000"/>
            </a:avLst>
          </a:prstGeom>
          <a:solidFill>
            <a:schemeClr val="bg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95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914" y="200065"/>
            <a:ext cx="8062686" cy="685800"/>
          </a:xfrm>
        </p:spPr>
        <p:txBody>
          <a:bodyPr>
            <a:noAutofit/>
          </a:bodyPr>
          <a:lstStyle/>
          <a:p>
            <a:r>
              <a:rPr lang="en-US" sz="4800" b="1" dirty="0">
                <a:solidFill>
                  <a:schemeClr val="tx2">
                    <a:lumMod val="40000"/>
                    <a:lumOff val="60000"/>
                  </a:schemeClr>
                </a:solidFill>
                <a:latin typeface="Candara" panose="020E0502030303020204" pitchFamily="34" charset="0"/>
              </a:rPr>
              <a:t>They Are In The Lord’s Church</a:t>
            </a:r>
          </a:p>
        </p:txBody>
      </p:sp>
      <p:sp>
        <p:nvSpPr>
          <p:cNvPr id="3" name="Text Placeholder 2"/>
          <p:cNvSpPr>
            <a:spLocks noGrp="1"/>
          </p:cNvSpPr>
          <p:nvPr>
            <p:ph type="body" idx="1"/>
          </p:nvPr>
        </p:nvSpPr>
        <p:spPr>
          <a:xfrm>
            <a:off x="928914" y="997860"/>
            <a:ext cx="8186058" cy="5479140"/>
          </a:xfrm>
        </p:spPr>
        <p:txBody>
          <a:bodyPr>
            <a:normAutofit/>
          </a:bodyPr>
          <a:lstStyle/>
          <a:p>
            <a:pPr marL="274320" indent="-274320">
              <a:buFont typeface="Wingdings" panose="05000000000000000000" pitchFamily="2" charset="2"/>
              <a:buChar char="§"/>
            </a:pPr>
            <a:r>
              <a:rPr lang="en-US" sz="3600" b="1" dirty="0">
                <a:latin typeface="Candara" panose="020E0502030303020204" pitchFamily="34" charset="0"/>
              </a:rPr>
              <a:t>Christ died for the church</a:t>
            </a:r>
          </a:p>
          <a:p>
            <a:pPr marL="617220" lvl="1" indent="-274320">
              <a:spcBef>
                <a:spcPts val="0"/>
              </a:spcBef>
              <a:buFont typeface="Wingdings" panose="05000000000000000000" pitchFamily="2" charset="2"/>
              <a:buChar char="§"/>
            </a:pPr>
            <a:r>
              <a:rPr lang="en-US" sz="3200" dirty="0">
                <a:latin typeface="Candara" panose="020E0502030303020204" pitchFamily="34" charset="0"/>
              </a:rPr>
              <a:t>Acts 20:28</a:t>
            </a:r>
          </a:p>
          <a:p>
            <a:pPr marL="274320" indent="-274320">
              <a:buFont typeface="Wingdings" panose="05000000000000000000" pitchFamily="2" charset="2"/>
              <a:buChar char="§"/>
            </a:pPr>
            <a:r>
              <a:rPr lang="en-US" sz="3600" b="1" dirty="0">
                <a:latin typeface="Candara" panose="020E0502030303020204" pitchFamily="34" charset="0"/>
              </a:rPr>
              <a:t>Christ gave Himself for His church</a:t>
            </a:r>
          </a:p>
          <a:p>
            <a:pPr marL="617220" lvl="1" indent="-274320">
              <a:spcBef>
                <a:spcPts val="0"/>
              </a:spcBef>
              <a:buFont typeface="Wingdings" panose="05000000000000000000" pitchFamily="2" charset="2"/>
              <a:buChar char="§"/>
            </a:pPr>
            <a:r>
              <a:rPr lang="en-US" sz="2900" dirty="0">
                <a:latin typeface="Candara" panose="020E0502030303020204" pitchFamily="34" charset="0"/>
              </a:rPr>
              <a:t>Ephesians 5:25</a:t>
            </a:r>
          </a:p>
          <a:p>
            <a:pPr marL="274320" indent="-274320">
              <a:spcBef>
                <a:spcPts val="1200"/>
              </a:spcBef>
              <a:buFont typeface="Wingdings" panose="05000000000000000000" pitchFamily="2" charset="2"/>
              <a:buChar char="§"/>
            </a:pPr>
            <a:r>
              <a:rPr lang="en-US" sz="3600" b="1" dirty="0">
                <a:latin typeface="Candara" panose="020E0502030303020204" pitchFamily="34" charset="0"/>
              </a:rPr>
              <a:t>Christ adds the saved to it</a:t>
            </a:r>
          </a:p>
          <a:p>
            <a:pPr marL="617220" lvl="1" indent="-274320">
              <a:spcBef>
                <a:spcPts val="0"/>
              </a:spcBef>
              <a:buFont typeface="Wingdings" panose="05000000000000000000" pitchFamily="2" charset="2"/>
              <a:buChar char="§"/>
            </a:pPr>
            <a:r>
              <a:rPr lang="en-US" sz="3200" dirty="0">
                <a:latin typeface="Candara" panose="020E0502030303020204" pitchFamily="34" charset="0"/>
              </a:rPr>
              <a:t>Acts 2:47</a:t>
            </a:r>
          </a:p>
          <a:p>
            <a:pPr marL="274320" indent="-274320">
              <a:spcBef>
                <a:spcPts val="1200"/>
              </a:spcBef>
              <a:buFont typeface="Wingdings" panose="05000000000000000000" pitchFamily="2" charset="2"/>
              <a:buChar char="§"/>
            </a:pPr>
            <a:r>
              <a:rPr lang="en-US" sz="3600" b="1" dirty="0">
                <a:latin typeface="Candara" panose="020E0502030303020204" pitchFamily="34" charset="0"/>
              </a:rPr>
              <a:t>Christ is the </a:t>
            </a:r>
            <a:r>
              <a:rPr lang="en-US" sz="3600" b="1" dirty="0" err="1">
                <a:latin typeface="Candara" panose="020E0502030303020204" pitchFamily="34" charset="0"/>
              </a:rPr>
              <a:t>Saviour</a:t>
            </a:r>
            <a:r>
              <a:rPr lang="en-US" sz="3600" b="1" dirty="0">
                <a:latin typeface="Candara" panose="020E0502030303020204" pitchFamily="34" charset="0"/>
              </a:rPr>
              <a:t> of it </a:t>
            </a:r>
          </a:p>
          <a:p>
            <a:pPr marL="617220" lvl="1" indent="-274320">
              <a:spcBef>
                <a:spcPts val="0"/>
              </a:spcBef>
              <a:buFont typeface="Wingdings" panose="05000000000000000000" pitchFamily="2" charset="2"/>
              <a:buChar char="§"/>
            </a:pPr>
            <a:r>
              <a:rPr lang="en-US" sz="3200" dirty="0">
                <a:latin typeface="Candara" panose="020E0502030303020204" pitchFamily="34" charset="0"/>
              </a:rPr>
              <a:t>Ephesians 5:23</a:t>
            </a:r>
          </a:p>
          <a:p>
            <a:pPr marL="274320" indent="-274320">
              <a:spcBef>
                <a:spcPts val="1200"/>
              </a:spcBef>
              <a:buFont typeface="Wingdings" panose="05000000000000000000" pitchFamily="2" charset="2"/>
              <a:buChar char="§"/>
            </a:pPr>
            <a:r>
              <a:rPr lang="en-US" sz="3600" b="1" dirty="0">
                <a:latin typeface="Candara" panose="020E0502030303020204" pitchFamily="34" charset="0"/>
              </a:rPr>
              <a:t>How?</a:t>
            </a:r>
          </a:p>
          <a:p>
            <a:pPr marL="617220" lvl="1" indent="-274320">
              <a:spcBef>
                <a:spcPts val="0"/>
              </a:spcBef>
              <a:buFont typeface="Wingdings" panose="05000000000000000000" pitchFamily="2" charset="2"/>
              <a:buChar char="§"/>
            </a:pPr>
            <a:r>
              <a:rPr lang="en-US" sz="3200" dirty="0">
                <a:latin typeface="Candara" panose="020E0502030303020204" pitchFamily="34" charset="0"/>
              </a:rPr>
              <a:t>Acts 2:37-41, 47; 1 Cor. 12:13; Eph. 1:22, 23</a:t>
            </a:r>
          </a:p>
          <a:p>
            <a:pPr marL="617220" lvl="1" indent="-274320">
              <a:spcBef>
                <a:spcPts val="1200"/>
              </a:spcBef>
              <a:buFont typeface="Wingdings" panose="05000000000000000000" pitchFamily="2" charset="2"/>
              <a:buChar char="§"/>
            </a:pPr>
            <a:endParaRPr lang="en-US" sz="3300" b="1" dirty="0">
              <a:latin typeface="Candara" panose="020E0502030303020204" pitchFamily="34" charset="0"/>
            </a:endParaRPr>
          </a:p>
        </p:txBody>
      </p:sp>
      <p:sp>
        <p:nvSpPr>
          <p:cNvPr id="4" name="Rectangle 3">
            <a:extLst>
              <a:ext uri="{FF2B5EF4-FFF2-40B4-BE49-F238E27FC236}">
                <a16:creationId xmlns:a16="http://schemas.microsoft.com/office/drawing/2014/main" id="{2FB8C3BB-7A04-D07A-86C2-565EEC886007}"/>
              </a:ext>
            </a:extLst>
          </p:cNvPr>
          <p:cNvSpPr/>
          <p:nvPr/>
        </p:nvSpPr>
        <p:spPr>
          <a:xfrm rot="16200000">
            <a:off x="-2682925" y="3131365"/>
            <a:ext cx="6091380" cy="769441"/>
          </a:xfrm>
          <a:prstGeom prst="rect">
            <a:avLst/>
          </a:prstGeom>
          <a:noFill/>
        </p:spPr>
        <p:txBody>
          <a:bodyPr wrap="squar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Sinners Are Lost </a:t>
            </a:r>
            <a:r>
              <a:rPr lang="en-US" sz="4400" b="1" i="1" u="sng"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Except</a:t>
            </a:r>
          </a:p>
        </p:txBody>
      </p:sp>
      <p:sp>
        <p:nvSpPr>
          <p:cNvPr id="5" name="Arrow: Right 4">
            <a:extLst>
              <a:ext uri="{FF2B5EF4-FFF2-40B4-BE49-F238E27FC236}">
                <a16:creationId xmlns:a16="http://schemas.microsoft.com/office/drawing/2014/main" id="{C44C0790-E892-CCED-28E4-ABDEA8EB4DC6}"/>
              </a:ext>
            </a:extLst>
          </p:cNvPr>
          <p:cNvSpPr/>
          <p:nvPr/>
        </p:nvSpPr>
        <p:spPr>
          <a:xfrm>
            <a:off x="410027" y="296224"/>
            <a:ext cx="518887" cy="381000"/>
          </a:xfrm>
          <a:prstGeom prst="rightArrow">
            <a:avLst>
              <a:gd name="adj1" fmla="val 34762"/>
              <a:gd name="adj2" fmla="val 50000"/>
            </a:avLst>
          </a:prstGeom>
          <a:solidFill>
            <a:schemeClr val="bg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33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913" y="200065"/>
            <a:ext cx="6691087" cy="685800"/>
          </a:xfrm>
        </p:spPr>
        <p:txBody>
          <a:bodyPr>
            <a:noAutofit/>
          </a:bodyPr>
          <a:lstStyle/>
          <a:p>
            <a:r>
              <a:rPr lang="en-US" sz="4800" b="1" dirty="0">
                <a:solidFill>
                  <a:schemeClr val="tx2">
                    <a:lumMod val="40000"/>
                    <a:lumOff val="60000"/>
                  </a:schemeClr>
                </a:solidFill>
                <a:latin typeface="Candara" panose="020E0502030303020204" pitchFamily="34" charset="0"/>
              </a:rPr>
              <a:t>They Are Faithful In Life </a:t>
            </a:r>
          </a:p>
        </p:txBody>
      </p:sp>
      <p:sp>
        <p:nvSpPr>
          <p:cNvPr id="3" name="Text Placeholder 2"/>
          <p:cNvSpPr>
            <a:spLocks noGrp="1"/>
          </p:cNvSpPr>
          <p:nvPr>
            <p:ph type="body" idx="1"/>
          </p:nvPr>
        </p:nvSpPr>
        <p:spPr>
          <a:xfrm>
            <a:off x="928914" y="997860"/>
            <a:ext cx="8186058" cy="5418776"/>
          </a:xfrm>
        </p:spPr>
        <p:txBody>
          <a:bodyPr>
            <a:normAutofit/>
          </a:bodyPr>
          <a:lstStyle/>
          <a:p>
            <a:pPr marL="274320" indent="-274320">
              <a:buFont typeface="Wingdings" panose="05000000000000000000" pitchFamily="2" charset="2"/>
              <a:buChar char="§"/>
            </a:pPr>
            <a:r>
              <a:rPr lang="en-US" sz="3600" b="1" dirty="0">
                <a:latin typeface="Candara" panose="020E0502030303020204" pitchFamily="34" charset="0"/>
              </a:rPr>
              <a:t>Must not be negligent</a:t>
            </a:r>
          </a:p>
          <a:p>
            <a:pPr marL="617220" lvl="1" indent="-274320">
              <a:spcBef>
                <a:spcPts val="0"/>
              </a:spcBef>
              <a:buFont typeface="Wingdings" panose="05000000000000000000" pitchFamily="2" charset="2"/>
              <a:buChar char="§"/>
            </a:pPr>
            <a:r>
              <a:rPr lang="en-US" sz="3200" dirty="0">
                <a:latin typeface="Candara" panose="020E0502030303020204" pitchFamily="34" charset="0"/>
              </a:rPr>
              <a:t>Hebrews 2:1-4</a:t>
            </a:r>
          </a:p>
          <a:p>
            <a:pPr marL="274320" indent="-274320">
              <a:spcBef>
                <a:spcPts val="1200"/>
              </a:spcBef>
              <a:buFont typeface="Wingdings" panose="05000000000000000000" pitchFamily="2" charset="2"/>
              <a:buChar char="§"/>
            </a:pPr>
            <a:r>
              <a:rPr lang="en-US" sz="3600" b="1" dirty="0">
                <a:latin typeface="Candara" panose="020E0502030303020204" pitchFamily="34" charset="0"/>
              </a:rPr>
              <a:t>Must be spiritually minded</a:t>
            </a:r>
          </a:p>
          <a:p>
            <a:pPr marL="617220" lvl="1" indent="-274320">
              <a:spcBef>
                <a:spcPts val="0"/>
              </a:spcBef>
              <a:buFont typeface="Wingdings" panose="05000000000000000000" pitchFamily="2" charset="2"/>
              <a:buChar char="§"/>
            </a:pPr>
            <a:r>
              <a:rPr lang="en-US" sz="3200" dirty="0">
                <a:latin typeface="Candara" panose="020E0502030303020204" pitchFamily="34" charset="0"/>
              </a:rPr>
              <a:t>Romans 8:5-9; Galatians 5:19-25</a:t>
            </a:r>
          </a:p>
          <a:p>
            <a:pPr marL="274320" indent="-274320">
              <a:spcBef>
                <a:spcPts val="1200"/>
              </a:spcBef>
              <a:buFont typeface="Wingdings" panose="05000000000000000000" pitchFamily="2" charset="2"/>
              <a:buChar char="§"/>
            </a:pPr>
            <a:r>
              <a:rPr lang="en-US" sz="3600" b="1" dirty="0">
                <a:latin typeface="Candara" panose="020E0502030303020204" pitchFamily="34" charset="0"/>
              </a:rPr>
              <a:t>Must believe to the saving of the soul</a:t>
            </a:r>
          </a:p>
          <a:p>
            <a:pPr marL="617220" lvl="1" indent="-274320">
              <a:spcBef>
                <a:spcPts val="0"/>
              </a:spcBef>
              <a:buFont typeface="Wingdings" panose="05000000000000000000" pitchFamily="2" charset="2"/>
              <a:buChar char="§"/>
            </a:pPr>
            <a:r>
              <a:rPr lang="en-US" sz="3200" dirty="0">
                <a:latin typeface="Candara" panose="020E0502030303020204" pitchFamily="34" charset="0"/>
              </a:rPr>
              <a:t>Hebrews 10:38-39</a:t>
            </a:r>
          </a:p>
          <a:p>
            <a:pPr marL="274320" indent="-274320">
              <a:spcBef>
                <a:spcPts val="1200"/>
              </a:spcBef>
              <a:buFont typeface="Wingdings" panose="05000000000000000000" pitchFamily="2" charset="2"/>
              <a:buChar char="§"/>
            </a:pPr>
            <a:r>
              <a:rPr lang="en-US" sz="3600" b="1" dirty="0">
                <a:latin typeface="Candara" panose="020E0502030303020204" pitchFamily="34" charset="0"/>
              </a:rPr>
              <a:t>Must be kept by faith</a:t>
            </a:r>
          </a:p>
          <a:p>
            <a:pPr marL="617220" lvl="1" indent="-274320">
              <a:spcBef>
                <a:spcPts val="0"/>
              </a:spcBef>
              <a:buFont typeface="Wingdings" panose="05000000000000000000" pitchFamily="2" charset="2"/>
              <a:buChar char="§"/>
            </a:pPr>
            <a:r>
              <a:rPr lang="en-US" sz="3200" dirty="0">
                <a:latin typeface="Candara" panose="020E0502030303020204" pitchFamily="34" charset="0"/>
              </a:rPr>
              <a:t>1 Peter 1:3-5</a:t>
            </a:r>
          </a:p>
          <a:p>
            <a:pPr marL="274320" indent="-274320">
              <a:spcBef>
                <a:spcPts val="1200"/>
              </a:spcBef>
              <a:buFont typeface="Wingdings" panose="05000000000000000000" pitchFamily="2" charset="2"/>
              <a:buChar char="§"/>
            </a:pPr>
            <a:r>
              <a:rPr lang="en-US" sz="3600" b="1" dirty="0">
                <a:latin typeface="Candara" panose="020E0502030303020204" pitchFamily="34" charset="0"/>
              </a:rPr>
              <a:t>Be faithful unto death</a:t>
            </a:r>
          </a:p>
          <a:p>
            <a:pPr marL="617220" lvl="1" indent="-274320">
              <a:spcBef>
                <a:spcPts val="0"/>
              </a:spcBef>
              <a:buFont typeface="Wingdings" panose="05000000000000000000" pitchFamily="2" charset="2"/>
              <a:buChar char="§"/>
            </a:pPr>
            <a:r>
              <a:rPr lang="en-US" sz="3200" dirty="0">
                <a:latin typeface="Candara" panose="020E0502030303020204" pitchFamily="34" charset="0"/>
              </a:rPr>
              <a:t>Revelation 2:10</a:t>
            </a:r>
          </a:p>
          <a:p>
            <a:pPr marL="617220" lvl="1" indent="-274320">
              <a:spcBef>
                <a:spcPts val="1200"/>
              </a:spcBef>
              <a:buFont typeface="Wingdings" panose="05000000000000000000" pitchFamily="2" charset="2"/>
              <a:buChar char="§"/>
            </a:pPr>
            <a:endParaRPr lang="en-US" sz="3300" b="1" dirty="0">
              <a:latin typeface="Candara" panose="020E0502030303020204" pitchFamily="34" charset="0"/>
            </a:endParaRPr>
          </a:p>
          <a:p>
            <a:pPr marL="617220" lvl="1" indent="-274320">
              <a:buFont typeface="Wingdings" panose="05000000000000000000" pitchFamily="2" charset="2"/>
              <a:buChar char="§"/>
            </a:pPr>
            <a:endParaRPr lang="en-US" sz="3300" b="1" dirty="0">
              <a:latin typeface="Candara" panose="020E0502030303020204" pitchFamily="34" charset="0"/>
            </a:endParaRPr>
          </a:p>
          <a:p>
            <a:pPr marL="457200" indent="-457200">
              <a:buFont typeface="Wingdings" panose="05000000000000000000" pitchFamily="2" charset="2"/>
              <a:buChar char="§"/>
            </a:pPr>
            <a:endParaRPr lang="en-US" sz="3200" dirty="0">
              <a:latin typeface="Candara" panose="020E0502030303020204" pitchFamily="34" charset="0"/>
            </a:endParaRPr>
          </a:p>
        </p:txBody>
      </p:sp>
      <p:sp>
        <p:nvSpPr>
          <p:cNvPr id="4" name="Rectangle 3">
            <a:extLst>
              <a:ext uri="{FF2B5EF4-FFF2-40B4-BE49-F238E27FC236}">
                <a16:creationId xmlns:a16="http://schemas.microsoft.com/office/drawing/2014/main" id="{2FB8C3BB-7A04-D07A-86C2-565EEC886007}"/>
              </a:ext>
            </a:extLst>
          </p:cNvPr>
          <p:cNvSpPr/>
          <p:nvPr/>
        </p:nvSpPr>
        <p:spPr>
          <a:xfrm rot="16200000">
            <a:off x="-2682925" y="3131365"/>
            <a:ext cx="6091380" cy="769441"/>
          </a:xfrm>
          <a:prstGeom prst="rect">
            <a:avLst/>
          </a:prstGeom>
          <a:noFill/>
        </p:spPr>
        <p:txBody>
          <a:bodyPr wrap="squar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Sinners Are Lost </a:t>
            </a:r>
            <a:r>
              <a:rPr lang="en-US" sz="4400" b="1" i="1" u="sng"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Except</a:t>
            </a:r>
          </a:p>
        </p:txBody>
      </p:sp>
      <p:sp>
        <p:nvSpPr>
          <p:cNvPr id="5" name="Arrow: Right 4">
            <a:extLst>
              <a:ext uri="{FF2B5EF4-FFF2-40B4-BE49-F238E27FC236}">
                <a16:creationId xmlns:a16="http://schemas.microsoft.com/office/drawing/2014/main" id="{C44C0790-E892-CCED-28E4-ABDEA8EB4DC6}"/>
              </a:ext>
            </a:extLst>
          </p:cNvPr>
          <p:cNvSpPr/>
          <p:nvPr/>
        </p:nvSpPr>
        <p:spPr>
          <a:xfrm>
            <a:off x="410027" y="296224"/>
            <a:ext cx="518887" cy="381000"/>
          </a:xfrm>
          <a:prstGeom prst="rightArrow">
            <a:avLst>
              <a:gd name="adj1" fmla="val 34762"/>
              <a:gd name="adj2" fmla="val 50000"/>
            </a:avLst>
          </a:prstGeom>
          <a:solidFill>
            <a:schemeClr val="bg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65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B268F69-CEF1-00DF-C7C9-9E0A26FBD26E}"/>
              </a:ext>
            </a:extLst>
          </p:cNvPr>
          <p:cNvSpPr txBox="1"/>
          <p:nvPr/>
        </p:nvSpPr>
        <p:spPr>
          <a:xfrm>
            <a:off x="237226" y="152400"/>
            <a:ext cx="5029200" cy="6186309"/>
          </a:xfrm>
          <a:prstGeom prst="rect">
            <a:avLst/>
          </a:prstGeom>
          <a:noFill/>
        </p:spPr>
        <p:txBody>
          <a:bodyPr wrap="square">
            <a:spAutoFit/>
          </a:bodyPr>
          <a:lstStyle/>
          <a:p>
            <a:pPr algn="ctr"/>
            <a:r>
              <a:rPr lang="en-US" sz="3600" b="1" i="1" dirty="0">
                <a:latin typeface="Candara" panose="020E0502030303020204" pitchFamily="34" charset="0"/>
              </a:rPr>
              <a:t>“But if our gospel be hid, it is hid to them that are lost: In whom the god of this world hath blinded the minds of them which believe not, lest the light of the glorious gospel of Christ, who is the image of God, should shine unto them” </a:t>
            </a:r>
          </a:p>
          <a:p>
            <a:pPr algn="ctr"/>
            <a:r>
              <a:rPr lang="en-US" sz="3600" dirty="0">
                <a:latin typeface="Candara" panose="020E0502030303020204" pitchFamily="34" charset="0"/>
              </a:rPr>
              <a:t>(2 Corinthians 4:3-4 KJV)</a:t>
            </a:r>
          </a:p>
        </p:txBody>
      </p:sp>
      <p:sp>
        <p:nvSpPr>
          <p:cNvPr id="5" name="Title 1">
            <a:extLst>
              <a:ext uri="{FF2B5EF4-FFF2-40B4-BE49-F238E27FC236}">
                <a16:creationId xmlns:a16="http://schemas.microsoft.com/office/drawing/2014/main" id="{CEAA1B25-C5B9-6E2A-88C8-10BD211D855C}"/>
              </a:ext>
            </a:extLst>
          </p:cNvPr>
          <p:cNvSpPr>
            <a:spLocks noGrp="1"/>
          </p:cNvSpPr>
          <p:nvPr>
            <p:ph type="title"/>
          </p:nvPr>
        </p:nvSpPr>
        <p:spPr>
          <a:xfrm>
            <a:off x="5695488" y="1676400"/>
            <a:ext cx="3200400" cy="2819400"/>
          </a:xfrm>
        </p:spPr>
        <p:txBody>
          <a:bodyPr anchor="b">
            <a:normAutofit/>
          </a:bodyPr>
          <a:lstStyle/>
          <a:p>
            <a:pPr algn="ctr"/>
            <a:r>
              <a:rPr lang="en-US" sz="4800" b="1" dirty="0">
                <a:latin typeface="Candara" panose="020E0502030303020204" pitchFamily="34" charset="0"/>
              </a:rPr>
              <a:t>Heed These Warnings to Sinners </a:t>
            </a:r>
          </a:p>
        </p:txBody>
      </p:sp>
    </p:spTree>
    <p:extLst>
      <p:ext uri="{BB962C8B-B14F-4D97-AF65-F5344CB8AC3E}">
        <p14:creationId xmlns:p14="http://schemas.microsoft.com/office/powerpoint/2010/main" val="352845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5488" y="1676400"/>
            <a:ext cx="3200400" cy="2819400"/>
          </a:xfrm>
        </p:spPr>
        <p:txBody>
          <a:bodyPr anchor="b">
            <a:normAutofit/>
          </a:bodyPr>
          <a:lstStyle/>
          <a:p>
            <a:pPr algn="ctr"/>
            <a:r>
              <a:rPr lang="en-US" sz="4800" b="1" dirty="0">
                <a:latin typeface="Candara" panose="020E0502030303020204" pitchFamily="34" charset="0"/>
              </a:rPr>
              <a:t>Heed These Warnings to Sinners </a:t>
            </a:r>
          </a:p>
        </p:txBody>
      </p:sp>
      <p:sp>
        <p:nvSpPr>
          <p:cNvPr id="8" name="TextBox 7">
            <a:extLst>
              <a:ext uri="{FF2B5EF4-FFF2-40B4-BE49-F238E27FC236}">
                <a16:creationId xmlns:a16="http://schemas.microsoft.com/office/drawing/2014/main" id="{4B268F69-CEF1-00DF-C7C9-9E0A26FBD26E}"/>
              </a:ext>
            </a:extLst>
          </p:cNvPr>
          <p:cNvSpPr txBox="1"/>
          <p:nvPr/>
        </p:nvSpPr>
        <p:spPr>
          <a:xfrm>
            <a:off x="237226" y="463689"/>
            <a:ext cx="5029200" cy="5632311"/>
          </a:xfrm>
          <a:prstGeom prst="rect">
            <a:avLst/>
          </a:prstGeom>
          <a:noFill/>
        </p:spPr>
        <p:txBody>
          <a:bodyPr wrap="square">
            <a:spAutoFit/>
          </a:bodyPr>
          <a:lstStyle/>
          <a:p>
            <a:pPr algn="ctr"/>
            <a:r>
              <a:rPr lang="en-US" sz="3600" b="1" i="1" dirty="0">
                <a:latin typeface="Candara" panose="020E0502030303020204" pitchFamily="34" charset="0"/>
              </a:rPr>
              <a:t>“That at that time ye were without Christ, being aliens from the commonwealth of Israel, and strangers from the covenants of promise, having no hope, and without God in the world” </a:t>
            </a:r>
          </a:p>
          <a:p>
            <a:pPr algn="ctr"/>
            <a:r>
              <a:rPr lang="en-US" sz="3600" dirty="0">
                <a:latin typeface="Candara" panose="020E0502030303020204" pitchFamily="34" charset="0"/>
              </a:rPr>
              <a:t>(Ephesians 2:12 KJV)</a:t>
            </a:r>
          </a:p>
        </p:txBody>
      </p:sp>
    </p:spTree>
    <p:extLst>
      <p:ext uri="{BB962C8B-B14F-4D97-AF65-F5344CB8AC3E}">
        <p14:creationId xmlns:p14="http://schemas.microsoft.com/office/powerpoint/2010/main" val="336194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asketball going through a net&#10;&#10;Description automatically generated">
            <a:extLst>
              <a:ext uri="{FF2B5EF4-FFF2-40B4-BE49-F238E27FC236}">
                <a16:creationId xmlns:a16="http://schemas.microsoft.com/office/drawing/2014/main" id="{FB9782AD-B005-9169-7DAC-EA26BCA3A99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810" r="11845" b="-2"/>
          <a:stretch/>
        </p:blipFill>
        <p:spPr>
          <a:xfrm>
            <a:off x="20" y="10"/>
            <a:ext cx="5429230" cy="6857990"/>
          </a:xfrm>
          <a:prstGeom prst="rect">
            <a:avLst/>
          </a:prstGeom>
          <a:noFill/>
          <a:ln>
            <a:noFill/>
          </a:ln>
          <a:effectLst>
            <a:softEdge rad="112500"/>
          </a:effectLst>
        </p:spPr>
      </p:pic>
      <p:sp>
        <p:nvSpPr>
          <p:cNvPr id="3" name="Text Placeholder 2"/>
          <p:cNvSpPr>
            <a:spLocks noGrp="1"/>
          </p:cNvSpPr>
          <p:nvPr>
            <p:ph type="body" sz="half" idx="2"/>
          </p:nvPr>
        </p:nvSpPr>
        <p:spPr>
          <a:xfrm>
            <a:off x="5638800" y="1607449"/>
            <a:ext cx="3276600" cy="3733800"/>
          </a:xfrm>
        </p:spPr>
        <p:txBody>
          <a:bodyPr>
            <a:noAutofit/>
          </a:bodyPr>
          <a:lstStyle/>
          <a:p>
            <a:pPr algn="ctr"/>
            <a:r>
              <a:rPr lang="en-US" sz="3600" b="1" i="1" dirty="0">
                <a:solidFill>
                  <a:srgbClr val="FFFF00"/>
                </a:solidFill>
                <a:latin typeface="Candara" panose="020E0502030303020204" pitchFamily="34" charset="0"/>
              </a:rPr>
              <a:t>EXCEPT</a:t>
            </a:r>
            <a:r>
              <a:rPr lang="en-US" sz="3600" dirty="0">
                <a:latin typeface="Candara" panose="020E0502030303020204" pitchFamily="34" charset="0"/>
              </a:rPr>
              <a:t> players shoot the ball through the hoop, no points are scored for the team!</a:t>
            </a:r>
          </a:p>
        </p:txBody>
      </p:sp>
      <p:sp>
        <p:nvSpPr>
          <p:cNvPr id="6" name="Rounded Rectangle 5" hidden="1"/>
          <p:cNvSpPr/>
          <p:nvPr/>
        </p:nvSpPr>
        <p:spPr>
          <a:xfrm>
            <a:off x="9258300" y="971550"/>
            <a:ext cx="971550" cy="49149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spcAft>
                <a:spcPts val="600"/>
              </a:spcAft>
            </a:pPr>
            <a:r>
              <a:rPr lang="en-US" sz="900" b="1" i="1" dirty="0">
                <a:latin typeface="Arial" pitchFamily="34" charset="0"/>
                <a:cs typeface="Arial" pitchFamily="34" charset="0"/>
              </a:rPr>
              <a:t>NOTE:</a:t>
            </a:r>
            <a:endParaRPr lang="en-US" sz="900" b="1" i="1">
              <a:latin typeface="Arial" pitchFamily="34" charset="0"/>
              <a:cs typeface="Arial" pitchFamily="34" charset="0"/>
            </a:endParaRPr>
          </a:p>
          <a:p>
            <a:pPr>
              <a:spcAft>
                <a:spcPts val="600"/>
              </a:spcAft>
            </a:pPr>
            <a:r>
              <a:rPr lang="en-US" sz="900" i="1" dirty="0">
                <a:latin typeface="Arial" pitchFamily="34" charset="0"/>
                <a:cs typeface="Arial" pitchFamily="34" charset="0"/>
              </a:rPr>
              <a:t>To change images on this slide, select a picture and delete it. Then click the Insert Picture icon</a:t>
            </a:r>
            <a:endParaRPr lang="en-US" sz="900" i="1">
              <a:latin typeface="Arial" pitchFamily="34" charset="0"/>
              <a:cs typeface="Arial" pitchFamily="34" charset="0"/>
            </a:endParaRPr>
          </a:p>
          <a:p>
            <a:pPr>
              <a:spcAft>
                <a:spcPts val="600"/>
              </a:spcAft>
            </a:pPr>
            <a:r>
              <a:rPr lang="en-US" sz="900" i="1" dirty="0">
                <a:latin typeface="Arial" pitchFamily="34" charset="0"/>
                <a:cs typeface="Arial" pitchFamily="34" charset="0"/>
              </a:rPr>
              <a:t>in the placeholder to insert your own image.</a:t>
            </a:r>
            <a:endParaRPr lang="en-US" sz="900" i="1">
              <a:latin typeface="Arial" pitchFamily="34" charset="0"/>
              <a:cs typeface="Arial" pitchFamily="34" charset="0"/>
            </a:endParaRPr>
          </a:p>
        </p:txBody>
      </p:sp>
    </p:spTree>
    <p:extLst>
      <p:ext uri="{BB962C8B-B14F-4D97-AF65-F5344CB8AC3E}">
        <p14:creationId xmlns:p14="http://schemas.microsoft.com/office/powerpoint/2010/main" val="305338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325" y="3124200"/>
            <a:ext cx="8062686" cy="685800"/>
          </a:xfrm>
        </p:spPr>
        <p:txBody>
          <a:bodyPr>
            <a:noAutofit/>
          </a:bodyPr>
          <a:lstStyle/>
          <a:p>
            <a:r>
              <a:rPr lang="en-US" sz="4800" b="1" dirty="0">
                <a:solidFill>
                  <a:schemeClr val="tx2">
                    <a:lumMod val="40000"/>
                    <a:lumOff val="60000"/>
                  </a:schemeClr>
                </a:solidFill>
                <a:latin typeface="Candara" panose="020E0502030303020204" pitchFamily="34" charset="0"/>
              </a:rPr>
              <a:t>They Are Faithful Saints</a:t>
            </a:r>
          </a:p>
        </p:txBody>
      </p:sp>
      <p:sp>
        <p:nvSpPr>
          <p:cNvPr id="4" name="Rectangle 3">
            <a:extLst>
              <a:ext uri="{FF2B5EF4-FFF2-40B4-BE49-F238E27FC236}">
                <a16:creationId xmlns:a16="http://schemas.microsoft.com/office/drawing/2014/main" id="{2FB8C3BB-7A04-D07A-86C2-565EEC886007}"/>
              </a:ext>
            </a:extLst>
          </p:cNvPr>
          <p:cNvSpPr/>
          <p:nvPr/>
        </p:nvSpPr>
        <p:spPr>
          <a:xfrm rot="16200000">
            <a:off x="-2682925" y="3131365"/>
            <a:ext cx="6091380" cy="769441"/>
          </a:xfrm>
          <a:prstGeom prst="rect">
            <a:avLst/>
          </a:prstGeom>
          <a:noFill/>
        </p:spPr>
        <p:txBody>
          <a:bodyPr wrap="squar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Sinners Are Lost </a:t>
            </a:r>
            <a:r>
              <a:rPr lang="en-US" sz="4400" b="1" i="1" u="sng"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Except</a:t>
            </a:r>
          </a:p>
        </p:txBody>
      </p:sp>
      <p:sp>
        <p:nvSpPr>
          <p:cNvPr id="5" name="Arrow: Right 4">
            <a:extLst>
              <a:ext uri="{FF2B5EF4-FFF2-40B4-BE49-F238E27FC236}">
                <a16:creationId xmlns:a16="http://schemas.microsoft.com/office/drawing/2014/main" id="{C44C0790-E892-CCED-28E4-ABDEA8EB4DC6}"/>
              </a:ext>
            </a:extLst>
          </p:cNvPr>
          <p:cNvSpPr/>
          <p:nvPr/>
        </p:nvSpPr>
        <p:spPr>
          <a:xfrm>
            <a:off x="410027" y="296224"/>
            <a:ext cx="518887" cy="381000"/>
          </a:xfrm>
          <a:prstGeom prst="rightArrow">
            <a:avLst>
              <a:gd name="adj1" fmla="val 34762"/>
              <a:gd name="adj2" fmla="val 50000"/>
            </a:avLst>
          </a:prstGeom>
          <a:solidFill>
            <a:schemeClr val="bg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3C6547A-E133-85CC-B2DD-E1E45D42C743}"/>
              </a:ext>
            </a:extLst>
          </p:cNvPr>
          <p:cNvSpPr txBox="1">
            <a:spLocks/>
          </p:cNvSpPr>
          <p:nvPr/>
        </p:nvSpPr>
        <p:spPr>
          <a:xfrm>
            <a:off x="961571" y="2133600"/>
            <a:ext cx="8062686" cy="68580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600" kern="1200">
                <a:solidFill>
                  <a:schemeClr val="tx1"/>
                </a:solidFill>
                <a:latin typeface="+mj-lt"/>
                <a:ea typeface="+mj-ea"/>
                <a:cs typeface="+mj-cs"/>
              </a:defRPr>
            </a:lvl1pPr>
          </a:lstStyle>
          <a:p>
            <a:r>
              <a:rPr lang="en-US" sz="4800" b="1" dirty="0">
                <a:solidFill>
                  <a:schemeClr val="tx2">
                    <a:lumMod val="40000"/>
                    <a:lumOff val="60000"/>
                  </a:schemeClr>
                </a:solidFill>
                <a:latin typeface="Candara" panose="020E0502030303020204" pitchFamily="34" charset="0"/>
              </a:rPr>
              <a:t>They Are In The Lord’s Church</a:t>
            </a:r>
          </a:p>
        </p:txBody>
      </p:sp>
      <p:sp>
        <p:nvSpPr>
          <p:cNvPr id="9" name="Title 1">
            <a:extLst>
              <a:ext uri="{FF2B5EF4-FFF2-40B4-BE49-F238E27FC236}">
                <a16:creationId xmlns:a16="http://schemas.microsoft.com/office/drawing/2014/main" id="{C4BAE4AC-78E4-49AD-1A6B-FDA45AB3F8FA}"/>
              </a:ext>
            </a:extLst>
          </p:cNvPr>
          <p:cNvSpPr txBox="1">
            <a:spLocks/>
          </p:cNvSpPr>
          <p:nvPr/>
        </p:nvSpPr>
        <p:spPr>
          <a:xfrm>
            <a:off x="928914" y="1143000"/>
            <a:ext cx="8062686" cy="68580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600" kern="1200">
                <a:solidFill>
                  <a:schemeClr val="tx1"/>
                </a:solidFill>
                <a:latin typeface="+mj-lt"/>
                <a:ea typeface="+mj-ea"/>
                <a:cs typeface="+mj-cs"/>
              </a:defRPr>
            </a:lvl1pPr>
          </a:lstStyle>
          <a:p>
            <a:r>
              <a:rPr lang="en-US" sz="4800" b="1" dirty="0">
                <a:solidFill>
                  <a:schemeClr val="tx2">
                    <a:lumMod val="40000"/>
                    <a:lumOff val="60000"/>
                  </a:schemeClr>
                </a:solidFill>
                <a:latin typeface="Candara" panose="020E0502030303020204" pitchFamily="34" charset="0"/>
              </a:rPr>
              <a:t>They Are In Christ</a:t>
            </a:r>
          </a:p>
        </p:txBody>
      </p:sp>
      <p:sp>
        <p:nvSpPr>
          <p:cNvPr id="10" name="Title 1">
            <a:extLst>
              <a:ext uri="{FF2B5EF4-FFF2-40B4-BE49-F238E27FC236}">
                <a16:creationId xmlns:a16="http://schemas.microsoft.com/office/drawing/2014/main" id="{F12403F2-20EF-4C82-25AD-E775627F4F46}"/>
              </a:ext>
            </a:extLst>
          </p:cNvPr>
          <p:cNvSpPr txBox="1">
            <a:spLocks/>
          </p:cNvSpPr>
          <p:nvPr/>
        </p:nvSpPr>
        <p:spPr>
          <a:xfrm>
            <a:off x="928914" y="217715"/>
            <a:ext cx="8062686" cy="68580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600" kern="1200">
                <a:solidFill>
                  <a:schemeClr val="tx1"/>
                </a:solidFill>
                <a:latin typeface="+mj-lt"/>
                <a:ea typeface="+mj-ea"/>
                <a:cs typeface="+mj-cs"/>
              </a:defRPr>
            </a:lvl1pPr>
          </a:lstStyle>
          <a:p>
            <a:r>
              <a:rPr lang="en-US" sz="4800" b="1" dirty="0">
                <a:solidFill>
                  <a:schemeClr val="tx2">
                    <a:lumMod val="40000"/>
                    <a:lumOff val="60000"/>
                  </a:schemeClr>
                </a:solidFill>
                <a:latin typeface="Candara" panose="020E0502030303020204" pitchFamily="34" charset="0"/>
              </a:rPr>
              <a:t>They Obey The Gospel</a:t>
            </a:r>
          </a:p>
        </p:txBody>
      </p:sp>
      <p:sp>
        <p:nvSpPr>
          <p:cNvPr id="11" name="TextBox 10">
            <a:extLst>
              <a:ext uri="{FF2B5EF4-FFF2-40B4-BE49-F238E27FC236}">
                <a16:creationId xmlns:a16="http://schemas.microsoft.com/office/drawing/2014/main" id="{5A1BBF02-21EE-1873-8F3A-CED618261C75}"/>
              </a:ext>
            </a:extLst>
          </p:cNvPr>
          <p:cNvSpPr txBox="1"/>
          <p:nvPr/>
        </p:nvSpPr>
        <p:spPr>
          <a:xfrm>
            <a:off x="1654720" y="3958770"/>
            <a:ext cx="5845538" cy="2123658"/>
          </a:xfrm>
          <a:prstGeom prst="rect">
            <a:avLst/>
          </a:prstGeom>
          <a:solidFill>
            <a:schemeClr val="tx2">
              <a:lumMod val="75000"/>
            </a:schemeClr>
          </a:solidFill>
        </p:spPr>
        <p:txBody>
          <a:bodyPr wrap="square" rtlCol="0">
            <a:spAutoFit/>
          </a:bodyPr>
          <a:lstStyle/>
          <a:p>
            <a:pPr algn="ctr">
              <a:lnSpc>
                <a:spcPts val="5280"/>
              </a:lnSpc>
            </a:pPr>
            <a:r>
              <a:rPr lang="en-US" sz="4400" b="1" dirty="0">
                <a:solidFill>
                  <a:srgbClr val="FFFF00"/>
                </a:solidFill>
                <a:latin typeface="Candara" panose="020E0502030303020204" pitchFamily="34" charset="0"/>
              </a:rPr>
              <a:t>Salvation Requires All Of These – There are </a:t>
            </a:r>
            <a:r>
              <a:rPr lang="en-US" sz="4400" b="1" i="1" u="sng" dirty="0">
                <a:solidFill>
                  <a:srgbClr val="FFFF00"/>
                </a:solidFill>
                <a:latin typeface="Candara" panose="020E0502030303020204" pitchFamily="34" charset="0"/>
              </a:rPr>
              <a:t>NO</a:t>
            </a:r>
            <a:r>
              <a:rPr lang="en-US" sz="4400" b="1" dirty="0">
                <a:solidFill>
                  <a:srgbClr val="FFFF00"/>
                </a:solidFill>
                <a:latin typeface="Candara" panose="020E0502030303020204" pitchFamily="34" charset="0"/>
              </a:rPr>
              <a:t> EXCEPTIONS!</a:t>
            </a:r>
          </a:p>
        </p:txBody>
      </p:sp>
    </p:spTree>
    <p:extLst>
      <p:ext uri="{BB962C8B-B14F-4D97-AF65-F5344CB8AC3E}">
        <p14:creationId xmlns:p14="http://schemas.microsoft.com/office/powerpoint/2010/main" val="356056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500"/>
                                        <p:tgtEl>
                                          <p:spTgt spid="11"/>
                                        </p:tgtEl>
                                      </p:cBhvr>
                                    </p:animEffect>
                                    <p:anim calcmode="lin" valueType="num">
                                      <p:cBhvr>
                                        <p:cTn id="36" dur="1500" fill="hold"/>
                                        <p:tgtEl>
                                          <p:spTgt spid="11"/>
                                        </p:tgtEl>
                                        <p:attrNameLst>
                                          <p:attrName>ppt_x</p:attrName>
                                        </p:attrNameLst>
                                      </p:cBhvr>
                                      <p:tavLst>
                                        <p:tav tm="0">
                                          <p:val>
                                            <p:strVal val="#ppt_x"/>
                                          </p:val>
                                        </p:tav>
                                        <p:tav tm="100000">
                                          <p:val>
                                            <p:strVal val="#ppt_x"/>
                                          </p:val>
                                        </p:tav>
                                      </p:tavLst>
                                    </p:anim>
                                    <p:anim calcmode="lin" valueType="num">
                                      <p:cBhvr>
                                        <p:cTn id="37" dur="1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296214" y="1279788"/>
            <a:ext cx="8577330" cy="5022531"/>
          </a:xfrm>
          <a:solidFill>
            <a:schemeClr val="bg2">
              <a:lumMod val="25000"/>
              <a:lumOff val="75000"/>
            </a:schemeClr>
          </a:solidFill>
          <a:ln>
            <a:noFill/>
          </a:ln>
        </p:spPr>
        <p:txBody>
          <a:bodyPr vert="horz" wrap="square" lIns="68580" tIns="34290" rIns="68580" bIns="34290" numCol="1" rtlCol="0" anchor="t" anchorCtr="0" compatLnSpc="1">
            <a:prstTxWarp prst="textNoShape">
              <a:avLst/>
            </a:prstTxWarp>
            <a:noAutofit/>
          </a:bodyPr>
          <a:lstStyle/>
          <a:p>
            <a:pPr marL="0" indent="0">
              <a:lnSpc>
                <a:spcPct val="100000"/>
              </a:lnSpc>
              <a:spcBef>
                <a:spcPts val="0"/>
              </a:spcBef>
              <a:buClr>
                <a:schemeClr val="bg1"/>
              </a:buClr>
              <a:buNone/>
              <a:defRPr/>
            </a:pPr>
            <a:r>
              <a:rPr lang="en-US" altLang="en-US" sz="3600" b="1" dirty="0">
                <a:solidFill>
                  <a:srgbClr val="111111"/>
                </a:solidFill>
                <a:effectLst/>
                <a:latin typeface="Candara" panose="020E0502030303020204" pitchFamily="34" charset="0"/>
              </a:rPr>
              <a:t>Alien sinners must…</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Hear the Gospel </a:t>
            </a:r>
            <a:r>
              <a:rPr lang="en-US" altLang="en-US" sz="2800" b="0" dirty="0">
                <a:solidFill>
                  <a:srgbClr val="111111"/>
                </a:solidFill>
                <a:effectLst/>
                <a:latin typeface="Candara" panose="020E0502030303020204" pitchFamily="34" charset="0"/>
              </a:rPr>
              <a:t>– Romans 10:17; Hebrews 11:6</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Believe it </a:t>
            </a:r>
            <a:r>
              <a:rPr lang="en-US" altLang="en-US" sz="2800" b="0" dirty="0">
                <a:solidFill>
                  <a:srgbClr val="111111"/>
                </a:solidFill>
                <a:effectLst/>
                <a:latin typeface="Candara" panose="020E0502030303020204" pitchFamily="34" charset="0"/>
              </a:rPr>
              <a:t>– John 8:24</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Repent of sin in your life </a:t>
            </a:r>
            <a:r>
              <a:rPr lang="en-US" altLang="en-US" sz="2800" b="0" dirty="0">
                <a:solidFill>
                  <a:srgbClr val="111111"/>
                </a:solidFill>
                <a:effectLst/>
                <a:latin typeface="Candara" panose="020E0502030303020204" pitchFamily="34" charset="0"/>
              </a:rPr>
              <a:t>– Acts 17:30</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Confess that Christ is God’s Son </a:t>
            </a:r>
            <a:r>
              <a:rPr lang="en-US" altLang="en-US" sz="2800" b="0" dirty="0">
                <a:solidFill>
                  <a:srgbClr val="111111"/>
                </a:solidFill>
                <a:effectLst/>
                <a:latin typeface="Candara" panose="020E0502030303020204" pitchFamily="34" charset="0"/>
              </a:rPr>
              <a:t>– Matt. 10:34</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Be baptized to wash away your </a:t>
            </a:r>
            <a:r>
              <a:rPr lang="en-US" altLang="en-US" sz="2800" b="0" dirty="0">
                <a:solidFill>
                  <a:srgbClr val="111111"/>
                </a:solidFill>
                <a:effectLst/>
                <a:latin typeface="Candara" panose="020E0502030303020204" pitchFamily="34" charset="0"/>
              </a:rPr>
              <a:t>sins – Acts 2:38</a:t>
            </a:r>
          </a:p>
          <a:p>
            <a:pPr marL="0" lvl="1" indent="0">
              <a:lnSpc>
                <a:spcPct val="100000"/>
              </a:lnSpc>
              <a:spcBef>
                <a:spcPts val="600"/>
              </a:spcBef>
              <a:spcAft>
                <a:spcPts val="0"/>
              </a:spcAft>
              <a:buClr>
                <a:schemeClr val="bg1"/>
              </a:buClr>
              <a:buNone/>
              <a:defRPr/>
            </a:pPr>
            <a:r>
              <a:rPr lang="en-US" altLang="en-US" sz="3600" b="1" dirty="0">
                <a:solidFill>
                  <a:srgbClr val="111111"/>
                </a:solidFill>
                <a:effectLst/>
                <a:latin typeface="Candara" panose="020E0502030303020204" pitchFamily="34" charset="0"/>
              </a:rPr>
              <a:t>An erring child of God must…</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Repent and pray for forgiveness </a:t>
            </a:r>
            <a:r>
              <a:rPr lang="en-US" altLang="en-US" sz="2800" b="0" dirty="0">
                <a:solidFill>
                  <a:srgbClr val="111111"/>
                </a:solidFill>
                <a:effectLst/>
                <a:latin typeface="Candara" panose="020E0502030303020204" pitchFamily="34" charset="0"/>
              </a:rPr>
              <a:t>– 1 John 1:7-9</a:t>
            </a:r>
          </a:p>
          <a:p>
            <a:pPr>
              <a:lnSpc>
                <a:spcPct val="100000"/>
              </a:lnSpc>
              <a:spcBef>
                <a:spcPts val="600"/>
              </a:spcBef>
              <a:spcAft>
                <a:spcPts val="0"/>
              </a:spcAft>
              <a:buClrTx/>
              <a:buSzPct val="100000"/>
              <a:defRPr/>
            </a:pPr>
            <a:r>
              <a:rPr lang="en-US" altLang="en-US" sz="3600" b="1" dirty="0">
                <a:solidFill>
                  <a:srgbClr val="111111"/>
                </a:solidFill>
                <a:effectLst/>
                <a:latin typeface="Candara" panose="020E0502030303020204" pitchFamily="34" charset="0"/>
              </a:rPr>
              <a:t>Endure </a:t>
            </a:r>
            <a:r>
              <a:rPr lang="en-US" altLang="en-US" sz="3600" dirty="0">
                <a:solidFill>
                  <a:srgbClr val="111111"/>
                </a:solidFill>
                <a:latin typeface="Candara" panose="020E0502030303020204" pitchFamily="34" charset="0"/>
              </a:rPr>
              <a:t>t</a:t>
            </a:r>
            <a:r>
              <a:rPr lang="en-US" altLang="en-US" sz="3600" b="1" dirty="0">
                <a:solidFill>
                  <a:srgbClr val="111111"/>
                </a:solidFill>
                <a:effectLst/>
                <a:latin typeface="Candara" panose="020E0502030303020204" pitchFamily="34" charset="0"/>
              </a:rPr>
              <a:t>rials &amp; </a:t>
            </a:r>
            <a:r>
              <a:rPr lang="en-US" altLang="en-US" sz="3600" b="1" i="1" dirty="0">
                <a:solidFill>
                  <a:srgbClr val="111111"/>
                </a:solidFill>
                <a:effectLst/>
                <a:latin typeface="Candara" panose="020E0502030303020204" pitchFamily="34" charset="0"/>
              </a:rPr>
              <a:t>“be faithful </a:t>
            </a:r>
            <a:r>
              <a:rPr lang="en-US" altLang="en-US" sz="3600" b="1" i="1" u="sng" dirty="0">
                <a:solidFill>
                  <a:srgbClr val="111111"/>
                </a:solidFill>
                <a:effectLst/>
                <a:latin typeface="Candara" panose="020E0502030303020204" pitchFamily="34" charset="0"/>
              </a:rPr>
              <a:t>unto</a:t>
            </a:r>
            <a:r>
              <a:rPr lang="en-US" altLang="en-US" sz="3600" b="1" i="1" dirty="0">
                <a:solidFill>
                  <a:srgbClr val="111111"/>
                </a:solidFill>
                <a:effectLst/>
                <a:latin typeface="Candara" panose="020E0502030303020204" pitchFamily="34" charset="0"/>
              </a:rPr>
              <a:t> death”</a:t>
            </a:r>
          </a:p>
          <a:p>
            <a:pPr marL="274320" indent="-274320">
              <a:lnSpc>
                <a:spcPts val="3360"/>
              </a:lnSpc>
              <a:spcBef>
                <a:spcPts val="0"/>
              </a:spcBef>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Revelation 2:10</a:t>
            </a:r>
          </a:p>
        </p:txBody>
      </p:sp>
      <p:sp>
        <p:nvSpPr>
          <p:cNvPr id="9" name="Rectangle 8">
            <a:extLst>
              <a:ext uri="{FF2B5EF4-FFF2-40B4-BE49-F238E27FC236}">
                <a16:creationId xmlns:a16="http://schemas.microsoft.com/office/drawing/2014/main" id="{57BF28A0-721A-441C-A00B-EFD5CA5530F7}"/>
              </a:ext>
            </a:extLst>
          </p:cNvPr>
          <p:cNvSpPr/>
          <p:nvPr/>
        </p:nvSpPr>
        <p:spPr>
          <a:xfrm>
            <a:off x="493324" y="5773207"/>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2" name="TextBox 1">
            <a:extLst>
              <a:ext uri="{FF2B5EF4-FFF2-40B4-BE49-F238E27FC236}">
                <a16:creationId xmlns:a16="http://schemas.microsoft.com/office/drawing/2014/main" id="{184BB266-972C-327C-9A17-587A9591A49A}"/>
              </a:ext>
            </a:extLst>
          </p:cNvPr>
          <p:cNvSpPr txBox="1"/>
          <p:nvPr/>
        </p:nvSpPr>
        <p:spPr>
          <a:xfrm>
            <a:off x="296214" y="316215"/>
            <a:ext cx="8577330" cy="769441"/>
          </a:xfrm>
          <a:prstGeom prst="rect">
            <a:avLst/>
          </a:prstGeom>
          <a:solidFill>
            <a:schemeClr val="bg2">
              <a:lumMod val="50000"/>
              <a:lumOff val="50000"/>
            </a:schemeClr>
          </a:solidFill>
        </p:spPr>
        <p:txBody>
          <a:bodyPr wrap="square" rtlCol="0">
            <a:spAutoFit/>
          </a:bodyPr>
          <a:lstStyle/>
          <a:p>
            <a:r>
              <a:rPr lang="en-US" sz="4400" b="1" i="1" dirty="0">
                <a:latin typeface="Candara" panose="020E0502030303020204" pitchFamily="34" charset="0"/>
              </a:rPr>
              <a:t>“What Must I Do To Be Saved?”</a:t>
            </a:r>
          </a:p>
        </p:txBody>
      </p:sp>
      <p:sp>
        <p:nvSpPr>
          <p:cNvPr id="4" name="TextBox 3">
            <a:extLst>
              <a:ext uri="{FF2B5EF4-FFF2-40B4-BE49-F238E27FC236}">
                <a16:creationId xmlns:a16="http://schemas.microsoft.com/office/drawing/2014/main" id="{FDB3C018-6904-4094-85A6-7BAF69A201A5}"/>
              </a:ext>
            </a:extLst>
          </p:cNvPr>
          <p:cNvSpPr txBox="1"/>
          <p:nvPr/>
        </p:nvSpPr>
        <p:spPr>
          <a:xfrm>
            <a:off x="7965474" y="420469"/>
            <a:ext cx="721326" cy="646331"/>
          </a:xfrm>
          <a:prstGeom prst="rect">
            <a:avLst/>
          </a:prstGeom>
          <a:solidFill>
            <a:schemeClr val="bg2">
              <a:lumMod val="50000"/>
              <a:lumOff val="50000"/>
            </a:schemeClr>
          </a:solidFill>
        </p:spPr>
        <p:txBody>
          <a:bodyPr wrap="square" rtlCol="0">
            <a:spAutoFit/>
          </a:bodyPr>
          <a:lstStyle/>
          <a:p>
            <a:pPr algn="ctr"/>
            <a:r>
              <a:rPr lang="en-US" b="1" dirty="0">
                <a:latin typeface="Candara" panose="020E0502030303020204" pitchFamily="34" charset="0"/>
              </a:rPr>
              <a:t>Acts 16:30</a:t>
            </a:r>
          </a:p>
        </p:txBody>
      </p:sp>
    </p:spTree>
    <p:extLst>
      <p:ext uri="{BB962C8B-B14F-4D97-AF65-F5344CB8AC3E}">
        <p14:creationId xmlns:p14="http://schemas.microsoft.com/office/powerpoint/2010/main" val="297018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hidden="1"/>
          <p:cNvSpPr/>
          <p:nvPr/>
        </p:nvSpPr>
        <p:spPr>
          <a:xfrm>
            <a:off x="9258300" y="971550"/>
            <a:ext cx="971550" cy="49149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900" b="1" i="1" dirty="0">
                <a:latin typeface="Arial" pitchFamily="34" charset="0"/>
                <a:cs typeface="Arial" pitchFamily="34" charset="0"/>
              </a:rPr>
              <a:t>NOTE:</a:t>
            </a:r>
          </a:p>
          <a:p>
            <a:r>
              <a:rPr lang="en-US" sz="900" i="1" dirty="0">
                <a:latin typeface="Arial" pitchFamily="34" charset="0"/>
                <a:cs typeface="Arial" pitchFamily="34" charset="0"/>
              </a:rPr>
              <a:t>To change images on this slide, select a picture and delete it. Then click the Insert Picture icon</a:t>
            </a:r>
          </a:p>
          <a:p>
            <a:r>
              <a:rPr lang="en-US" sz="900" i="1" dirty="0">
                <a:latin typeface="Arial" pitchFamily="34" charset="0"/>
                <a:cs typeface="Arial" pitchFamily="34" charset="0"/>
              </a:rPr>
              <a:t>in the placeholder to insert your own image.</a:t>
            </a:r>
          </a:p>
        </p:txBody>
      </p:sp>
      <p:sp>
        <p:nvSpPr>
          <p:cNvPr id="10" name="Picture Placeholder 9">
            <a:extLst>
              <a:ext uri="{FF2B5EF4-FFF2-40B4-BE49-F238E27FC236}">
                <a16:creationId xmlns:a16="http://schemas.microsoft.com/office/drawing/2014/main" id="{55BEF355-3572-A1C6-5E22-5210B1CD2DE5}"/>
              </a:ext>
            </a:extLst>
          </p:cNvPr>
          <p:cNvSpPr>
            <a:spLocks noGrp="1"/>
          </p:cNvSpPr>
          <p:nvPr>
            <p:ph type="pic" idx="1"/>
          </p:nvPr>
        </p:nvSpPr>
        <p:spPr/>
        <p:txBody>
          <a:bodyPr/>
          <a:lstStyle/>
          <a:p>
            <a:endParaRPr lang="en-US"/>
          </a:p>
        </p:txBody>
      </p:sp>
      <p:pic>
        <p:nvPicPr>
          <p:cNvPr id="4" name="Picture Placeholder 4" descr="Two tickets with red text">
            <a:extLst>
              <a:ext uri="{FF2B5EF4-FFF2-40B4-BE49-F238E27FC236}">
                <a16:creationId xmlns:a16="http://schemas.microsoft.com/office/drawing/2014/main" id="{F65FBAD1-2610-2B03-46D8-8EED2DB7E11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609" r="8609"/>
          <a:stretch>
            <a:fillRect/>
          </a:stretch>
        </p:blipFill>
        <p:spPr>
          <a:xfrm>
            <a:off x="762000" y="1538738"/>
            <a:ext cx="3981450" cy="3780524"/>
          </a:xfrm>
          <a:prstGeom prst="rect">
            <a:avLst/>
          </a:prstGeom>
          <a:solidFill>
            <a:schemeClr val="bg1"/>
          </a:solidFill>
        </p:spPr>
      </p:pic>
      <p:sp>
        <p:nvSpPr>
          <p:cNvPr id="12" name="Text Placeholder 2">
            <a:extLst>
              <a:ext uri="{FF2B5EF4-FFF2-40B4-BE49-F238E27FC236}">
                <a16:creationId xmlns:a16="http://schemas.microsoft.com/office/drawing/2014/main" id="{2C690FF9-926B-0ECC-FE42-7A736B1A6D2D}"/>
              </a:ext>
            </a:extLst>
          </p:cNvPr>
          <p:cNvSpPr>
            <a:spLocks noGrp="1"/>
          </p:cNvSpPr>
          <p:nvPr>
            <p:ph type="body" sz="half" idx="2"/>
          </p:nvPr>
        </p:nvSpPr>
        <p:spPr>
          <a:xfrm>
            <a:off x="5638800" y="1600200"/>
            <a:ext cx="3352800" cy="3733800"/>
          </a:xfrm>
        </p:spPr>
        <p:txBody>
          <a:bodyPr>
            <a:noAutofit/>
          </a:bodyPr>
          <a:lstStyle/>
          <a:p>
            <a:pPr algn="ctr"/>
            <a:r>
              <a:rPr lang="en-US" sz="3600" b="1" i="1" dirty="0">
                <a:solidFill>
                  <a:srgbClr val="FFFF00"/>
                </a:solidFill>
                <a:latin typeface="Candara" panose="020E0502030303020204" pitchFamily="34" charset="0"/>
              </a:rPr>
              <a:t>EXCEPT</a:t>
            </a:r>
            <a:r>
              <a:rPr lang="en-US" sz="3600" dirty="0">
                <a:latin typeface="Candara" panose="020E0502030303020204" pitchFamily="34" charset="0"/>
              </a:rPr>
              <a:t> you have a ticket you cannot enter the arena to see the game!</a:t>
            </a:r>
          </a:p>
        </p:txBody>
      </p:sp>
    </p:spTree>
    <p:extLst>
      <p:ext uri="{BB962C8B-B14F-4D97-AF65-F5344CB8AC3E}">
        <p14:creationId xmlns:p14="http://schemas.microsoft.com/office/powerpoint/2010/main" val="13887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1828800"/>
            <a:ext cx="3200400" cy="2133600"/>
          </a:xfrm>
        </p:spPr>
        <p:txBody>
          <a:bodyPr anchor="b">
            <a:normAutofit/>
          </a:bodyPr>
          <a:lstStyle/>
          <a:p>
            <a:pPr algn="ctr"/>
            <a:r>
              <a:rPr lang="en-US" sz="4800" b="1" dirty="0">
                <a:latin typeface="Candara" panose="020E0502030303020204" pitchFamily="34" charset="0"/>
              </a:rPr>
              <a:t>Exceptions In Scripture</a:t>
            </a:r>
          </a:p>
        </p:txBody>
      </p:sp>
      <p:sp>
        <p:nvSpPr>
          <p:cNvPr id="8" name="TextBox 7">
            <a:extLst>
              <a:ext uri="{FF2B5EF4-FFF2-40B4-BE49-F238E27FC236}">
                <a16:creationId xmlns:a16="http://schemas.microsoft.com/office/drawing/2014/main" id="{4B268F69-CEF1-00DF-C7C9-9E0A26FBD26E}"/>
              </a:ext>
            </a:extLst>
          </p:cNvPr>
          <p:cNvSpPr txBox="1"/>
          <p:nvPr/>
        </p:nvSpPr>
        <p:spPr>
          <a:xfrm>
            <a:off x="336436" y="1532626"/>
            <a:ext cx="4826478" cy="3046988"/>
          </a:xfrm>
          <a:prstGeom prst="rect">
            <a:avLst/>
          </a:prstGeom>
          <a:noFill/>
        </p:spPr>
        <p:txBody>
          <a:bodyPr wrap="square">
            <a:spAutoFit/>
          </a:bodyPr>
          <a:lstStyle/>
          <a:p>
            <a:pPr algn="ctr"/>
            <a:r>
              <a:rPr lang="en-US" sz="4800" b="1" i="1" dirty="0">
                <a:latin typeface="Candara" panose="020E0502030303020204" pitchFamily="34" charset="0"/>
              </a:rPr>
              <a:t>“Can two walk together, </a:t>
            </a:r>
            <a:r>
              <a:rPr lang="en-US" sz="4800" b="1" i="1" dirty="0">
                <a:solidFill>
                  <a:srgbClr val="FFFF00"/>
                </a:solidFill>
                <a:latin typeface="Candara" panose="020E0502030303020204" pitchFamily="34" charset="0"/>
              </a:rPr>
              <a:t>except</a:t>
            </a:r>
            <a:r>
              <a:rPr lang="en-US" sz="4800" b="1" i="1" dirty="0">
                <a:latin typeface="Candara" panose="020E0502030303020204" pitchFamily="34" charset="0"/>
              </a:rPr>
              <a:t> they be agreed?” </a:t>
            </a:r>
            <a:r>
              <a:rPr lang="en-US" sz="4800" dirty="0">
                <a:latin typeface="Candara" panose="020E0502030303020204" pitchFamily="34" charset="0"/>
              </a:rPr>
              <a:t>(Amos 3:3 KJV) </a:t>
            </a:r>
          </a:p>
        </p:txBody>
      </p:sp>
    </p:spTree>
    <p:extLst>
      <p:ext uri="{BB962C8B-B14F-4D97-AF65-F5344CB8AC3E}">
        <p14:creationId xmlns:p14="http://schemas.microsoft.com/office/powerpoint/2010/main" val="208122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1828800"/>
            <a:ext cx="3200400" cy="2133600"/>
          </a:xfrm>
        </p:spPr>
        <p:txBody>
          <a:bodyPr anchor="b">
            <a:normAutofit/>
          </a:bodyPr>
          <a:lstStyle/>
          <a:p>
            <a:pPr algn="ctr"/>
            <a:r>
              <a:rPr lang="en-US" sz="4800" b="1" dirty="0">
                <a:latin typeface="Candara" panose="020E0502030303020204" pitchFamily="34" charset="0"/>
              </a:rPr>
              <a:t>Exceptions In Scripture</a:t>
            </a:r>
          </a:p>
        </p:txBody>
      </p:sp>
      <p:sp>
        <p:nvSpPr>
          <p:cNvPr id="8" name="TextBox 7">
            <a:extLst>
              <a:ext uri="{FF2B5EF4-FFF2-40B4-BE49-F238E27FC236}">
                <a16:creationId xmlns:a16="http://schemas.microsoft.com/office/drawing/2014/main" id="{4B268F69-CEF1-00DF-C7C9-9E0A26FBD26E}"/>
              </a:ext>
            </a:extLst>
          </p:cNvPr>
          <p:cNvSpPr txBox="1"/>
          <p:nvPr/>
        </p:nvSpPr>
        <p:spPr>
          <a:xfrm>
            <a:off x="230034" y="685800"/>
            <a:ext cx="5029200" cy="5078313"/>
          </a:xfrm>
          <a:prstGeom prst="rect">
            <a:avLst/>
          </a:prstGeom>
          <a:noFill/>
        </p:spPr>
        <p:txBody>
          <a:bodyPr wrap="square">
            <a:spAutoFit/>
          </a:bodyPr>
          <a:lstStyle/>
          <a:p>
            <a:pPr algn="ctr"/>
            <a:r>
              <a:rPr lang="en-US" sz="3600" b="1" i="1" dirty="0">
                <a:latin typeface="Candara" panose="020E0502030303020204" pitchFamily="34" charset="0"/>
              </a:rPr>
              <a:t>“For I say unto you, That </a:t>
            </a:r>
            <a:r>
              <a:rPr lang="en-US" sz="3600" b="1" i="1" dirty="0">
                <a:solidFill>
                  <a:srgbClr val="FFFF00"/>
                </a:solidFill>
                <a:latin typeface="Candara" panose="020E0502030303020204" pitchFamily="34" charset="0"/>
              </a:rPr>
              <a:t>except</a:t>
            </a:r>
            <a:r>
              <a:rPr lang="en-US" sz="3600" b="1" i="1" dirty="0">
                <a:latin typeface="Candara" panose="020E0502030303020204" pitchFamily="34" charset="0"/>
              </a:rPr>
              <a:t> your righteousness shall exceed the righteousness of the scribes and Pharisees, ye shall in no case enter into the kingdom of heaven” </a:t>
            </a:r>
            <a:r>
              <a:rPr lang="en-US" sz="3600" dirty="0">
                <a:latin typeface="Candara" panose="020E0502030303020204" pitchFamily="34" charset="0"/>
              </a:rPr>
              <a:t>(Matt. 5:20 KJV)</a:t>
            </a:r>
          </a:p>
        </p:txBody>
      </p:sp>
    </p:spTree>
    <p:extLst>
      <p:ext uri="{BB962C8B-B14F-4D97-AF65-F5344CB8AC3E}">
        <p14:creationId xmlns:p14="http://schemas.microsoft.com/office/powerpoint/2010/main" val="290508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1828800"/>
            <a:ext cx="3200400" cy="2133600"/>
          </a:xfrm>
        </p:spPr>
        <p:txBody>
          <a:bodyPr anchor="b">
            <a:normAutofit/>
          </a:bodyPr>
          <a:lstStyle/>
          <a:p>
            <a:pPr algn="ctr"/>
            <a:r>
              <a:rPr lang="en-US" sz="4800" b="1" dirty="0">
                <a:latin typeface="Candara" panose="020E0502030303020204" pitchFamily="34" charset="0"/>
              </a:rPr>
              <a:t>Exceptions In Scripture</a:t>
            </a:r>
          </a:p>
        </p:txBody>
      </p:sp>
      <p:sp>
        <p:nvSpPr>
          <p:cNvPr id="8" name="TextBox 7">
            <a:extLst>
              <a:ext uri="{FF2B5EF4-FFF2-40B4-BE49-F238E27FC236}">
                <a16:creationId xmlns:a16="http://schemas.microsoft.com/office/drawing/2014/main" id="{4B268F69-CEF1-00DF-C7C9-9E0A26FBD26E}"/>
              </a:ext>
            </a:extLst>
          </p:cNvPr>
          <p:cNvSpPr txBox="1"/>
          <p:nvPr/>
        </p:nvSpPr>
        <p:spPr>
          <a:xfrm>
            <a:off x="238660" y="1301860"/>
            <a:ext cx="5029200" cy="3970318"/>
          </a:xfrm>
          <a:prstGeom prst="rect">
            <a:avLst/>
          </a:prstGeom>
          <a:noFill/>
        </p:spPr>
        <p:txBody>
          <a:bodyPr wrap="square">
            <a:spAutoFit/>
          </a:bodyPr>
          <a:lstStyle/>
          <a:p>
            <a:pPr algn="ctr"/>
            <a:r>
              <a:rPr lang="en-US" sz="3600" b="1" i="1" dirty="0">
                <a:latin typeface="Candara" panose="020E0502030303020204" pitchFamily="34" charset="0"/>
              </a:rPr>
              <a:t>“And said, Verily I say unto you, </a:t>
            </a:r>
            <a:r>
              <a:rPr lang="en-US" sz="3600" b="1" i="1" dirty="0">
                <a:solidFill>
                  <a:srgbClr val="FFFF00"/>
                </a:solidFill>
                <a:latin typeface="Candara" panose="020E0502030303020204" pitchFamily="34" charset="0"/>
              </a:rPr>
              <a:t>Except</a:t>
            </a:r>
            <a:r>
              <a:rPr lang="en-US" sz="3600" b="1" i="1" dirty="0">
                <a:latin typeface="Candara" panose="020E0502030303020204" pitchFamily="34" charset="0"/>
              </a:rPr>
              <a:t> ye be converted, and become as little children, ye shall not enter into the kingdom of heaven” </a:t>
            </a:r>
            <a:r>
              <a:rPr lang="en-US" sz="3600" dirty="0">
                <a:latin typeface="Candara" panose="020E0502030303020204" pitchFamily="34" charset="0"/>
              </a:rPr>
              <a:t>(Matt. 18:3 KJV)</a:t>
            </a:r>
          </a:p>
        </p:txBody>
      </p:sp>
    </p:spTree>
    <p:extLst>
      <p:ext uri="{BB962C8B-B14F-4D97-AF65-F5344CB8AC3E}">
        <p14:creationId xmlns:p14="http://schemas.microsoft.com/office/powerpoint/2010/main" val="164401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1828800"/>
            <a:ext cx="3200400" cy="2133600"/>
          </a:xfrm>
        </p:spPr>
        <p:txBody>
          <a:bodyPr anchor="b">
            <a:normAutofit/>
          </a:bodyPr>
          <a:lstStyle/>
          <a:p>
            <a:pPr algn="ctr"/>
            <a:r>
              <a:rPr lang="en-US" sz="4800" b="1" dirty="0">
                <a:latin typeface="Candara" panose="020E0502030303020204" pitchFamily="34" charset="0"/>
              </a:rPr>
              <a:t>Exceptions In Scripture</a:t>
            </a:r>
          </a:p>
        </p:txBody>
      </p:sp>
      <p:sp>
        <p:nvSpPr>
          <p:cNvPr id="8" name="TextBox 7">
            <a:extLst>
              <a:ext uri="{FF2B5EF4-FFF2-40B4-BE49-F238E27FC236}">
                <a16:creationId xmlns:a16="http://schemas.microsoft.com/office/drawing/2014/main" id="{4B268F69-CEF1-00DF-C7C9-9E0A26FBD26E}"/>
              </a:ext>
            </a:extLst>
          </p:cNvPr>
          <p:cNvSpPr txBox="1"/>
          <p:nvPr/>
        </p:nvSpPr>
        <p:spPr>
          <a:xfrm>
            <a:off x="228600" y="1806476"/>
            <a:ext cx="5029200" cy="2308324"/>
          </a:xfrm>
          <a:prstGeom prst="rect">
            <a:avLst/>
          </a:prstGeom>
          <a:noFill/>
        </p:spPr>
        <p:txBody>
          <a:bodyPr wrap="square">
            <a:spAutoFit/>
          </a:bodyPr>
          <a:lstStyle/>
          <a:p>
            <a:pPr algn="ctr"/>
            <a:r>
              <a:rPr lang="en-US" sz="3600" b="1" i="1" dirty="0">
                <a:latin typeface="Candara" panose="020E0502030303020204" pitchFamily="34" charset="0"/>
              </a:rPr>
              <a:t>“I tell you, Nay: but, </a:t>
            </a:r>
            <a:r>
              <a:rPr lang="en-US" sz="3600" b="1" i="1" dirty="0">
                <a:solidFill>
                  <a:srgbClr val="FFFF00"/>
                </a:solidFill>
                <a:latin typeface="Candara" panose="020E0502030303020204" pitchFamily="34" charset="0"/>
              </a:rPr>
              <a:t>except</a:t>
            </a:r>
            <a:r>
              <a:rPr lang="en-US" sz="3600" b="1" i="1" dirty="0">
                <a:latin typeface="Candara" panose="020E0502030303020204" pitchFamily="34" charset="0"/>
              </a:rPr>
              <a:t> ye repent, ye shall all likewise perish” </a:t>
            </a:r>
          </a:p>
          <a:p>
            <a:pPr algn="ctr"/>
            <a:r>
              <a:rPr lang="en-US" sz="3600" dirty="0">
                <a:latin typeface="Candara" panose="020E0502030303020204" pitchFamily="34" charset="0"/>
              </a:rPr>
              <a:t>(Luke 13:3, 5 KJV)</a:t>
            </a:r>
          </a:p>
        </p:txBody>
      </p:sp>
    </p:spTree>
    <p:extLst>
      <p:ext uri="{BB962C8B-B14F-4D97-AF65-F5344CB8AC3E}">
        <p14:creationId xmlns:p14="http://schemas.microsoft.com/office/powerpoint/2010/main" val="39378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1828800"/>
            <a:ext cx="3200400" cy="2133600"/>
          </a:xfrm>
        </p:spPr>
        <p:txBody>
          <a:bodyPr anchor="b">
            <a:normAutofit/>
          </a:bodyPr>
          <a:lstStyle/>
          <a:p>
            <a:pPr algn="ctr"/>
            <a:r>
              <a:rPr lang="en-US" sz="4800" b="1" dirty="0">
                <a:latin typeface="Candara" panose="020E0502030303020204" pitchFamily="34" charset="0"/>
              </a:rPr>
              <a:t>Exceptions In Scripture</a:t>
            </a:r>
          </a:p>
        </p:txBody>
      </p:sp>
      <p:sp>
        <p:nvSpPr>
          <p:cNvPr id="8" name="TextBox 7">
            <a:extLst>
              <a:ext uri="{FF2B5EF4-FFF2-40B4-BE49-F238E27FC236}">
                <a16:creationId xmlns:a16="http://schemas.microsoft.com/office/drawing/2014/main" id="{4B268F69-CEF1-00DF-C7C9-9E0A26FBD26E}"/>
              </a:ext>
            </a:extLst>
          </p:cNvPr>
          <p:cNvSpPr txBox="1"/>
          <p:nvPr/>
        </p:nvSpPr>
        <p:spPr>
          <a:xfrm>
            <a:off x="237226" y="701618"/>
            <a:ext cx="5029200" cy="5078313"/>
          </a:xfrm>
          <a:prstGeom prst="rect">
            <a:avLst/>
          </a:prstGeom>
          <a:noFill/>
        </p:spPr>
        <p:txBody>
          <a:bodyPr wrap="square">
            <a:spAutoFit/>
          </a:bodyPr>
          <a:lstStyle/>
          <a:p>
            <a:pPr algn="ctr"/>
            <a:r>
              <a:rPr lang="en-US" sz="3600" b="1" i="1" dirty="0">
                <a:latin typeface="Candara" panose="020E0502030303020204" pitchFamily="34" charset="0"/>
              </a:rPr>
              <a:t>“The same came to Jesus by night, and said unto him, Rabbi, we know that thou art a teacher come from God: for no man can do these miracles that thou </a:t>
            </a:r>
            <a:r>
              <a:rPr lang="en-US" sz="3600" b="1" i="1" dirty="0" err="1">
                <a:latin typeface="Candara" panose="020E0502030303020204" pitchFamily="34" charset="0"/>
              </a:rPr>
              <a:t>doest</a:t>
            </a:r>
            <a:r>
              <a:rPr lang="en-US" sz="3600" b="1" i="1" dirty="0">
                <a:latin typeface="Candara" panose="020E0502030303020204" pitchFamily="34" charset="0"/>
              </a:rPr>
              <a:t>, </a:t>
            </a:r>
            <a:r>
              <a:rPr lang="en-US" sz="3600" b="1" i="1" dirty="0">
                <a:solidFill>
                  <a:srgbClr val="FFFF00"/>
                </a:solidFill>
                <a:latin typeface="Candara" panose="020E0502030303020204" pitchFamily="34" charset="0"/>
              </a:rPr>
              <a:t>except</a:t>
            </a:r>
            <a:r>
              <a:rPr lang="en-US" sz="3600" b="1" i="1" dirty="0">
                <a:latin typeface="Candara" panose="020E0502030303020204" pitchFamily="34" charset="0"/>
              </a:rPr>
              <a:t> God be with him” </a:t>
            </a:r>
          </a:p>
          <a:p>
            <a:pPr algn="ctr"/>
            <a:r>
              <a:rPr lang="en-US" sz="3600" dirty="0">
                <a:latin typeface="Candara" panose="020E0502030303020204" pitchFamily="34" charset="0"/>
              </a:rPr>
              <a:t>(John 3:2 KJV)</a:t>
            </a:r>
          </a:p>
        </p:txBody>
      </p:sp>
    </p:spTree>
    <p:extLst>
      <p:ext uri="{BB962C8B-B14F-4D97-AF65-F5344CB8AC3E}">
        <p14:creationId xmlns:p14="http://schemas.microsoft.com/office/powerpoint/2010/main" val="94059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1828800"/>
            <a:ext cx="3200400" cy="2133600"/>
          </a:xfrm>
        </p:spPr>
        <p:txBody>
          <a:bodyPr anchor="b">
            <a:normAutofit/>
          </a:bodyPr>
          <a:lstStyle/>
          <a:p>
            <a:pPr algn="ctr"/>
            <a:r>
              <a:rPr lang="en-US" sz="4800" b="1" dirty="0">
                <a:latin typeface="Candara" panose="020E0502030303020204" pitchFamily="34" charset="0"/>
              </a:rPr>
              <a:t>Exceptions In Scripture</a:t>
            </a:r>
          </a:p>
        </p:txBody>
      </p:sp>
      <p:sp>
        <p:nvSpPr>
          <p:cNvPr id="8" name="TextBox 7">
            <a:extLst>
              <a:ext uri="{FF2B5EF4-FFF2-40B4-BE49-F238E27FC236}">
                <a16:creationId xmlns:a16="http://schemas.microsoft.com/office/drawing/2014/main" id="{4B268F69-CEF1-00DF-C7C9-9E0A26FBD26E}"/>
              </a:ext>
            </a:extLst>
          </p:cNvPr>
          <p:cNvSpPr txBox="1"/>
          <p:nvPr/>
        </p:nvSpPr>
        <p:spPr>
          <a:xfrm>
            <a:off x="237226" y="1295400"/>
            <a:ext cx="5029200" cy="3970318"/>
          </a:xfrm>
          <a:prstGeom prst="rect">
            <a:avLst/>
          </a:prstGeom>
          <a:noFill/>
        </p:spPr>
        <p:txBody>
          <a:bodyPr wrap="square">
            <a:spAutoFit/>
          </a:bodyPr>
          <a:lstStyle/>
          <a:p>
            <a:pPr algn="ctr"/>
            <a:r>
              <a:rPr lang="en-US" sz="3600" b="1" i="1" dirty="0">
                <a:latin typeface="Candara" panose="020E0502030303020204" pitchFamily="34" charset="0"/>
              </a:rPr>
              <a:t>“Jesus answered and said unto him, Verily, verily, I say unto thee, </a:t>
            </a:r>
            <a:r>
              <a:rPr lang="en-US" sz="3600" b="1" i="1" dirty="0">
                <a:solidFill>
                  <a:srgbClr val="FFFF00"/>
                </a:solidFill>
                <a:latin typeface="Candara" panose="020E0502030303020204" pitchFamily="34" charset="0"/>
              </a:rPr>
              <a:t>Except</a:t>
            </a:r>
            <a:r>
              <a:rPr lang="en-US" sz="3600" b="1" i="1" dirty="0">
                <a:latin typeface="Candara" panose="020E0502030303020204" pitchFamily="34" charset="0"/>
              </a:rPr>
              <a:t> a man be born again, he cannot see the kingdom of God” </a:t>
            </a:r>
          </a:p>
          <a:p>
            <a:pPr algn="ctr"/>
            <a:r>
              <a:rPr lang="en-US" sz="3600" dirty="0">
                <a:latin typeface="Candara" panose="020E0502030303020204" pitchFamily="34" charset="0"/>
              </a:rPr>
              <a:t>(John 3:3 KJV)</a:t>
            </a:r>
          </a:p>
        </p:txBody>
      </p:sp>
    </p:spTree>
    <p:extLst>
      <p:ext uri="{BB962C8B-B14F-4D97-AF65-F5344CB8AC3E}">
        <p14:creationId xmlns:p14="http://schemas.microsoft.com/office/powerpoint/2010/main" val="204791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 presentation (widescreen).potx" id="{CC5AF3F1-F1AD-46F5-B229-4E1329F06412}" vid="{B7E1BF64-2168-4738-AA42-CF7C9F7F9E9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Basketball presentation (widescreen)</Template>
  <TotalTime>377</TotalTime>
  <Words>4147</Words>
  <Application>Microsoft Office PowerPoint</Application>
  <PresentationFormat>On-screen Show (4:3)</PresentationFormat>
  <Paragraphs>223</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Candara</vt:lpstr>
      <vt:lpstr>Franklin Gothic Medium</vt:lpstr>
      <vt:lpstr>Impact</vt:lpstr>
      <vt:lpstr>Wingdings</vt:lpstr>
      <vt:lpstr>Basketball 16x9</vt:lpstr>
      <vt:lpstr>“EXCEPT”</vt:lpstr>
      <vt:lpstr>PowerPoint Presentation</vt:lpstr>
      <vt:lpstr>PowerPoint Presentation</vt:lpstr>
      <vt:lpstr>Exceptions In Scripture</vt:lpstr>
      <vt:lpstr>Exceptions In Scripture</vt:lpstr>
      <vt:lpstr>Exceptions In Scripture</vt:lpstr>
      <vt:lpstr>Exceptions In Scripture</vt:lpstr>
      <vt:lpstr>Exceptions In Scripture</vt:lpstr>
      <vt:lpstr>Exceptions In Scripture</vt:lpstr>
      <vt:lpstr>Exceptions In Scripture</vt:lpstr>
      <vt:lpstr>Exceptions In Scripture</vt:lpstr>
      <vt:lpstr>The Principle of Exceptions</vt:lpstr>
      <vt:lpstr>Christ Is The Only Exception!</vt:lpstr>
      <vt:lpstr>They Obey The Gospel</vt:lpstr>
      <vt:lpstr>They Are In Christ</vt:lpstr>
      <vt:lpstr>They Are In The Lord’s Church</vt:lpstr>
      <vt:lpstr>They Are Faithful In Life </vt:lpstr>
      <vt:lpstr>Heed These Warnings to Sinners </vt:lpstr>
      <vt:lpstr>Heed These Warnings to Sinners </vt:lpstr>
      <vt:lpstr>They Are Faithful Saints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Except</dc:title>
  <dc:creator>Tommy McClure</dc:creator>
  <cp:lastModifiedBy>Tommy McClure</cp:lastModifiedBy>
  <cp:revision>12</cp:revision>
  <cp:lastPrinted>2023-07-22T23:52:20Z</cp:lastPrinted>
  <dcterms:created xsi:type="dcterms:W3CDTF">2023-07-19T22:23:48Z</dcterms:created>
  <dcterms:modified xsi:type="dcterms:W3CDTF">2023-07-24T14:29:50Z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