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4"/>
  </p:sldMasterIdLst>
  <p:notesMasterIdLst>
    <p:notesMasterId r:id="rId21"/>
  </p:notesMasterIdLst>
  <p:handoutMasterIdLst>
    <p:handoutMasterId r:id="rId22"/>
  </p:handoutMasterIdLst>
  <p:sldIdLst>
    <p:sldId id="274" r:id="rId5"/>
    <p:sldId id="270" r:id="rId6"/>
    <p:sldId id="271" r:id="rId7"/>
    <p:sldId id="272" r:id="rId8"/>
    <p:sldId id="273" r:id="rId9"/>
    <p:sldId id="258" r:id="rId10"/>
    <p:sldId id="268" r:id="rId11"/>
    <p:sldId id="275" r:id="rId12"/>
    <p:sldId id="276" r:id="rId13"/>
    <p:sldId id="277" r:id="rId14"/>
    <p:sldId id="279" r:id="rId15"/>
    <p:sldId id="278" r:id="rId16"/>
    <p:sldId id="280" r:id="rId17"/>
    <p:sldId id="281" r:id="rId18"/>
    <p:sldId id="267" r:id="rId19"/>
    <p:sldId id="380"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E9419D-B07E-4596-8256-55160AEC4DA7}" v="4113" dt="2023-07-23T12:46:02.979"/>
  </p1510:revLst>
</p1510:revInfo>
</file>

<file path=ppt/tableStyles.xml><?xml version="1.0" encoding="utf-8"?>
<a:tblStyleLst xmlns:a="http://schemas.openxmlformats.org/drawingml/2006/main" def="{5C22544A-7EE6-4342-B048-85BDC9FD1C3A}">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1" autoAdjust="0"/>
    <p:restoredTop sz="59080" autoAdjust="0"/>
  </p:normalViewPr>
  <p:slideViewPr>
    <p:cSldViewPr snapToGrid="0">
      <p:cViewPr varScale="1">
        <p:scale>
          <a:sx n="41" d="100"/>
          <a:sy n="41" d="100"/>
        </p:scale>
        <p:origin x="2244" y="48"/>
      </p:cViewPr>
      <p:guideLst/>
    </p:cSldViewPr>
  </p:slideViewPr>
  <p:outlineViewPr>
    <p:cViewPr>
      <p:scale>
        <a:sx n="33" d="100"/>
        <a:sy n="33" d="100"/>
      </p:scale>
      <p:origin x="0" y="0"/>
    </p:cViewPr>
  </p:outlineViewPr>
  <p:notesTextViewPr>
    <p:cViewPr>
      <p:scale>
        <a:sx n="200" d="100"/>
        <a:sy n="200" d="100"/>
      </p:scale>
      <p:origin x="0" y="-1008"/>
    </p:cViewPr>
  </p:notesTextViewPr>
  <p:notesViewPr>
    <p:cSldViewPr snapToGrid="0">
      <p:cViewPr varScale="1">
        <p:scale>
          <a:sx n="80" d="100"/>
          <a:sy n="80" d="100"/>
        </p:scale>
        <p:origin x="388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5E9419D-B07E-4596-8256-55160AEC4DA7}"/>
    <pc:docChg chg="undo custSel addSld delSld modSld sldOrd modNotesMaster modHandout">
      <pc:chgData name="Tommy McClure" userId="5f57beb918c8a44c" providerId="LiveId" clId="{A5E9419D-B07E-4596-8256-55160AEC4DA7}" dt="2023-07-23T12:47:18.154" v="5672" actId="20577"/>
      <pc:docMkLst>
        <pc:docMk/>
      </pc:docMkLst>
      <pc:sldChg chg="del">
        <pc:chgData name="Tommy McClure" userId="5f57beb918c8a44c" providerId="LiveId" clId="{A5E9419D-B07E-4596-8256-55160AEC4DA7}" dt="2023-07-22T00:17:30.954" v="4837" actId="2696"/>
        <pc:sldMkLst>
          <pc:docMk/>
          <pc:sldMk cId="2227151260" sldId="257"/>
        </pc:sldMkLst>
      </pc:sldChg>
      <pc:sldChg chg="modSp mod modNotes modNotesTx">
        <pc:chgData name="Tommy McClure" userId="5f57beb918c8a44c" providerId="LiveId" clId="{A5E9419D-B07E-4596-8256-55160AEC4DA7}" dt="2023-07-23T12:39:03.940" v="5650" actId="20577"/>
        <pc:sldMkLst>
          <pc:docMk/>
          <pc:sldMk cId="1755857205" sldId="258"/>
        </pc:sldMkLst>
        <pc:spChg chg="mod">
          <ac:chgData name="Tommy McClure" userId="5f57beb918c8a44c" providerId="LiveId" clId="{A5E9419D-B07E-4596-8256-55160AEC4DA7}" dt="2023-07-23T12:36:09.932" v="5646" actId="20577"/>
          <ac:spMkLst>
            <pc:docMk/>
            <pc:sldMk cId="1755857205" sldId="258"/>
            <ac:spMk id="18" creationId="{2DEB60A9-E83F-4E10-810D-81BD3D66CD17}"/>
          </ac:spMkLst>
        </pc:spChg>
        <pc:picChg chg="mod">
          <ac:chgData name="Tommy McClure" userId="5f57beb918c8a44c" providerId="LiveId" clId="{A5E9419D-B07E-4596-8256-55160AEC4DA7}" dt="2023-07-22T20:11:13.773" v="5429" actId="14100"/>
          <ac:picMkLst>
            <pc:docMk/>
            <pc:sldMk cId="1755857205" sldId="258"/>
            <ac:picMk id="10" creationId="{363F181B-859E-C416-044A-5C5166614FEA}"/>
          </ac:picMkLst>
        </pc:picChg>
      </pc:sldChg>
      <pc:sldChg chg="del">
        <pc:chgData name="Tommy McClure" userId="5f57beb918c8a44c" providerId="LiveId" clId="{A5E9419D-B07E-4596-8256-55160AEC4DA7}" dt="2023-07-22T00:17:22.705" v="4834" actId="2696"/>
        <pc:sldMkLst>
          <pc:docMk/>
          <pc:sldMk cId="4271297017" sldId="259"/>
        </pc:sldMkLst>
      </pc:sldChg>
      <pc:sldChg chg="del">
        <pc:chgData name="Tommy McClure" userId="5f57beb918c8a44c" providerId="LiveId" clId="{A5E9419D-B07E-4596-8256-55160AEC4DA7}" dt="2023-07-22T00:17:19.412" v="4833" actId="2696"/>
        <pc:sldMkLst>
          <pc:docMk/>
          <pc:sldMk cId="3275042963" sldId="260"/>
        </pc:sldMkLst>
      </pc:sldChg>
      <pc:sldChg chg="del">
        <pc:chgData name="Tommy McClure" userId="5f57beb918c8a44c" providerId="LiveId" clId="{A5E9419D-B07E-4596-8256-55160AEC4DA7}" dt="2023-07-22T00:17:16.723" v="4832" actId="2696"/>
        <pc:sldMkLst>
          <pc:docMk/>
          <pc:sldMk cId="1390657282" sldId="261"/>
        </pc:sldMkLst>
      </pc:sldChg>
      <pc:sldChg chg="del">
        <pc:chgData name="Tommy McClure" userId="5f57beb918c8a44c" providerId="LiveId" clId="{A5E9419D-B07E-4596-8256-55160AEC4DA7}" dt="2023-07-22T00:17:11.244" v="4830" actId="2696"/>
        <pc:sldMkLst>
          <pc:docMk/>
          <pc:sldMk cId="3139872953" sldId="262"/>
        </pc:sldMkLst>
      </pc:sldChg>
      <pc:sldChg chg="del">
        <pc:chgData name="Tommy McClure" userId="5f57beb918c8a44c" providerId="LiveId" clId="{A5E9419D-B07E-4596-8256-55160AEC4DA7}" dt="2023-07-22T00:17:08.436" v="4829" actId="2696"/>
        <pc:sldMkLst>
          <pc:docMk/>
          <pc:sldMk cId="811071062" sldId="263"/>
        </pc:sldMkLst>
      </pc:sldChg>
      <pc:sldChg chg="del">
        <pc:chgData name="Tommy McClure" userId="5f57beb918c8a44c" providerId="LiveId" clId="{A5E9419D-B07E-4596-8256-55160AEC4DA7}" dt="2023-07-22T00:17:13.887" v="4831" actId="2696"/>
        <pc:sldMkLst>
          <pc:docMk/>
          <pc:sldMk cId="763540545" sldId="264"/>
        </pc:sldMkLst>
      </pc:sldChg>
      <pc:sldChg chg="del">
        <pc:chgData name="Tommy McClure" userId="5f57beb918c8a44c" providerId="LiveId" clId="{A5E9419D-B07E-4596-8256-55160AEC4DA7}" dt="2023-07-22T00:17:28.444" v="4836" actId="2696"/>
        <pc:sldMkLst>
          <pc:docMk/>
          <pc:sldMk cId="2604604636" sldId="265"/>
        </pc:sldMkLst>
      </pc:sldChg>
      <pc:sldChg chg="del">
        <pc:chgData name="Tommy McClure" userId="5f57beb918c8a44c" providerId="LiveId" clId="{A5E9419D-B07E-4596-8256-55160AEC4DA7}" dt="2023-07-22T00:17:05.612" v="4828" actId="2696"/>
        <pc:sldMkLst>
          <pc:docMk/>
          <pc:sldMk cId="953940418" sldId="266"/>
        </pc:sldMkLst>
      </pc:sldChg>
      <pc:sldChg chg="addSp delSp modSp mod delAnim modAnim modNotes modNotesTx">
        <pc:chgData name="Tommy McClure" userId="5f57beb918c8a44c" providerId="LiveId" clId="{A5E9419D-B07E-4596-8256-55160AEC4DA7}" dt="2023-07-23T12:47:18.154" v="5672" actId="20577"/>
        <pc:sldMkLst>
          <pc:docMk/>
          <pc:sldMk cId="59131924" sldId="267"/>
        </pc:sldMkLst>
        <pc:spChg chg="add del mod">
          <ac:chgData name="Tommy McClure" userId="5f57beb918c8a44c" providerId="LiveId" clId="{A5E9419D-B07E-4596-8256-55160AEC4DA7}" dt="2023-07-21T23:32:30.230" v="4284" actId="478"/>
          <ac:spMkLst>
            <pc:docMk/>
            <pc:sldMk cId="59131924" sldId="267"/>
            <ac:spMk id="3" creationId="{C263E0DB-11C4-12D1-BA3C-B47D0C827F9A}"/>
          </ac:spMkLst>
        </pc:spChg>
        <pc:spChg chg="add del mod">
          <ac:chgData name="Tommy McClure" userId="5f57beb918c8a44c" providerId="LiveId" clId="{A5E9419D-B07E-4596-8256-55160AEC4DA7}" dt="2023-07-21T23:32:08.284" v="4282" actId="478"/>
          <ac:spMkLst>
            <pc:docMk/>
            <pc:sldMk cId="59131924" sldId="267"/>
            <ac:spMk id="6" creationId="{24524D77-A083-3C87-B848-DAE06981105F}"/>
          </ac:spMkLst>
        </pc:spChg>
        <pc:spChg chg="add del mod">
          <ac:chgData name="Tommy McClure" userId="5f57beb918c8a44c" providerId="LiveId" clId="{A5E9419D-B07E-4596-8256-55160AEC4DA7}" dt="2023-07-21T23:33:07.164" v="4291" actId="478"/>
          <ac:spMkLst>
            <pc:docMk/>
            <pc:sldMk cId="59131924" sldId="267"/>
            <ac:spMk id="8" creationId="{FBE9EB80-290D-B148-372E-A94284754D32}"/>
          </ac:spMkLst>
        </pc:spChg>
        <pc:spChg chg="add del mod">
          <ac:chgData name="Tommy McClure" userId="5f57beb918c8a44c" providerId="LiveId" clId="{A5E9419D-B07E-4596-8256-55160AEC4DA7}" dt="2023-07-21T23:37:56.232" v="4548" actId="478"/>
          <ac:spMkLst>
            <pc:docMk/>
            <pc:sldMk cId="59131924" sldId="267"/>
            <ac:spMk id="10" creationId="{A3E6B132-03E6-3423-03EA-0B99D8DE5FE7}"/>
          </ac:spMkLst>
        </pc:spChg>
        <pc:spChg chg="add del mod ord">
          <ac:chgData name="Tommy McClure" userId="5f57beb918c8a44c" providerId="LiveId" clId="{A5E9419D-B07E-4596-8256-55160AEC4DA7}" dt="2023-07-22T15:35:04.134" v="5218" actId="1036"/>
          <ac:spMkLst>
            <pc:docMk/>
            <pc:sldMk cId="59131924" sldId="267"/>
            <ac:spMk id="11" creationId="{8DD803EB-7A6B-B0D8-60DA-3BF8FF27EA8D}"/>
          </ac:spMkLst>
        </pc:spChg>
        <pc:spChg chg="mod">
          <ac:chgData name="Tommy McClure" userId="5f57beb918c8a44c" providerId="LiveId" clId="{A5E9419D-B07E-4596-8256-55160AEC4DA7}" dt="2023-07-21T23:54:29.939" v="4772" actId="122"/>
          <ac:spMkLst>
            <pc:docMk/>
            <pc:sldMk cId="59131924" sldId="267"/>
            <ac:spMk id="12" creationId="{8628FA48-B05A-4DB8-9410-A9C9B08E9636}"/>
          </ac:spMkLst>
        </pc:spChg>
        <pc:spChg chg="del">
          <ac:chgData name="Tommy McClure" userId="5f57beb918c8a44c" providerId="LiveId" clId="{A5E9419D-B07E-4596-8256-55160AEC4DA7}" dt="2023-07-21T23:36:48.740" v="4536" actId="478"/>
          <ac:spMkLst>
            <pc:docMk/>
            <pc:sldMk cId="59131924" sldId="267"/>
            <ac:spMk id="13" creationId="{1272A210-0893-431A-8A94-D650D4DBA54A}"/>
          </ac:spMkLst>
        </pc:spChg>
        <pc:spChg chg="add mod">
          <ac:chgData name="Tommy McClure" userId="5f57beb918c8a44c" providerId="LiveId" clId="{A5E9419D-B07E-4596-8256-55160AEC4DA7}" dt="2023-07-21T23:54:13.324" v="4768" actId="5793"/>
          <ac:spMkLst>
            <pc:docMk/>
            <pc:sldMk cId="59131924" sldId="267"/>
            <ac:spMk id="14" creationId="{7477B0CA-0458-5D8E-E84A-09A162E1A441}"/>
          </ac:spMkLst>
        </pc:spChg>
        <pc:spChg chg="add del mod">
          <ac:chgData name="Tommy McClure" userId="5f57beb918c8a44c" providerId="LiveId" clId="{A5E9419D-B07E-4596-8256-55160AEC4DA7}" dt="2023-07-21T23:36:52.574" v="4537" actId="478"/>
          <ac:spMkLst>
            <pc:docMk/>
            <pc:sldMk cId="59131924" sldId="267"/>
            <ac:spMk id="16" creationId="{650E52BE-61D0-8488-943D-956D7E8A7203}"/>
          </ac:spMkLst>
        </pc:spChg>
        <pc:spChg chg="add del mod">
          <ac:chgData name="Tommy McClure" userId="5f57beb918c8a44c" providerId="LiveId" clId="{A5E9419D-B07E-4596-8256-55160AEC4DA7}" dt="2023-07-21T23:56:37.232" v="4787" actId="478"/>
          <ac:spMkLst>
            <pc:docMk/>
            <pc:sldMk cId="59131924" sldId="267"/>
            <ac:spMk id="17" creationId="{40F909CD-8B2D-1BD2-A28C-9144BADF8983}"/>
          </ac:spMkLst>
        </pc:spChg>
        <pc:spChg chg="add del mod ord">
          <ac:chgData name="Tommy McClure" userId="5f57beb918c8a44c" providerId="LiveId" clId="{A5E9419D-B07E-4596-8256-55160AEC4DA7}" dt="2023-07-22T00:15:15.099" v="4815" actId="478"/>
          <ac:spMkLst>
            <pc:docMk/>
            <pc:sldMk cId="59131924" sldId="267"/>
            <ac:spMk id="18" creationId="{EAF2A6EC-6B7C-D7D3-D8D6-D53F07AEDC98}"/>
          </ac:spMkLst>
        </pc:spChg>
        <pc:spChg chg="add del mod ord">
          <ac:chgData name="Tommy McClure" userId="5f57beb918c8a44c" providerId="LiveId" clId="{A5E9419D-B07E-4596-8256-55160AEC4DA7}" dt="2023-07-21T23:46:50.964" v="4650" actId="478"/>
          <ac:spMkLst>
            <pc:docMk/>
            <pc:sldMk cId="59131924" sldId="267"/>
            <ac:spMk id="19" creationId="{BE2F5DBC-C25C-A83E-5B29-DB2E68FA1BAB}"/>
          </ac:spMkLst>
        </pc:spChg>
        <pc:spChg chg="add mod ord">
          <ac:chgData name="Tommy McClure" userId="5f57beb918c8a44c" providerId="LiveId" clId="{A5E9419D-B07E-4596-8256-55160AEC4DA7}" dt="2023-07-22T15:36:49.372" v="5222" actId="1037"/>
          <ac:spMkLst>
            <pc:docMk/>
            <pc:sldMk cId="59131924" sldId="267"/>
            <ac:spMk id="20" creationId="{AA0C73B1-A35C-EC6B-D1C6-D7F97211F86A}"/>
          </ac:spMkLst>
        </pc:spChg>
        <pc:spChg chg="add mod ord">
          <ac:chgData name="Tommy McClure" userId="5f57beb918c8a44c" providerId="LiveId" clId="{A5E9419D-B07E-4596-8256-55160AEC4DA7}" dt="2023-07-22T15:36:20.204" v="5221" actId="1038"/>
          <ac:spMkLst>
            <pc:docMk/>
            <pc:sldMk cId="59131924" sldId="267"/>
            <ac:spMk id="21" creationId="{773CC30E-8C63-1C0E-6CDB-8318AA61E47F}"/>
          </ac:spMkLst>
        </pc:spChg>
        <pc:spChg chg="add del mod">
          <ac:chgData name="Tommy McClure" userId="5f57beb918c8a44c" providerId="LiveId" clId="{A5E9419D-B07E-4596-8256-55160AEC4DA7}" dt="2023-07-22T00:15:11.752" v="4814" actId="478"/>
          <ac:spMkLst>
            <pc:docMk/>
            <pc:sldMk cId="59131924" sldId="267"/>
            <ac:spMk id="22" creationId="{6C126E2B-8864-3B41-F5F9-5450E1D94143}"/>
          </ac:spMkLst>
        </pc:spChg>
        <pc:spChg chg="add del mod">
          <ac:chgData name="Tommy McClure" userId="5f57beb918c8a44c" providerId="LiveId" clId="{A5E9419D-B07E-4596-8256-55160AEC4DA7}" dt="2023-07-22T00:15:08.411" v="4813" actId="478"/>
          <ac:spMkLst>
            <pc:docMk/>
            <pc:sldMk cId="59131924" sldId="267"/>
            <ac:spMk id="23" creationId="{33C19669-1E42-1D4D-F3A3-5DFEBD135280}"/>
          </ac:spMkLst>
        </pc:spChg>
        <pc:spChg chg="add del mod">
          <ac:chgData name="Tommy McClure" userId="5f57beb918c8a44c" providerId="LiveId" clId="{A5E9419D-B07E-4596-8256-55160AEC4DA7}" dt="2023-07-22T00:14:37.408" v="4807" actId="21"/>
          <ac:spMkLst>
            <pc:docMk/>
            <pc:sldMk cId="59131924" sldId="267"/>
            <ac:spMk id="25" creationId="{A9D6907F-FD7E-CE63-EFF7-3FC98868F0F5}"/>
          </ac:spMkLst>
        </pc:spChg>
        <pc:spChg chg="add del mod">
          <ac:chgData name="Tommy McClure" userId="5f57beb918c8a44c" providerId="LiveId" clId="{A5E9419D-B07E-4596-8256-55160AEC4DA7}" dt="2023-07-22T00:14:40.466" v="4808" actId="21"/>
          <ac:spMkLst>
            <pc:docMk/>
            <pc:sldMk cId="59131924" sldId="267"/>
            <ac:spMk id="27" creationId="{25FE0C19-FFC1-A422-5118-B0A1A79E3F59}"/>
          </ac:spMkLst>
        </pc:spChg>
        <pc:spChg chg="add del mod">
          <ac:chgData name="Tommy McClure" userId="5f57beb918c8a44c" providerId="LiveId" clId="{A5E9419D-B07E-4596-8256-55160AEC4DA7}" dt="2023-07-22T00:15:59.712" v="4825" actId="478"/>
          <ac:spMkLst>
            <pc:docMk/>
            <pc:sldMk cId="59131924" sldId="267"/>
            <ac:spMk id="29" creationId="{A9AF7971-3634-847E-F6CB-7F629443E388}"/>
          </ac:spMkLst>
        </pc:spChg>
        <pc:spChg chg="add del mod">
          <ac:chgData name="Tommy McClure" userId="5f57beb918c8a44c" providerId="LiveId" clId="{A5E9419D-B07E-4596-8256-55160AEC4DA7}" dt="2023-07-22T00:15:55.718" v="4824" actId="478"/>
          <ac:spMkLst>
            <pc:docMk/>
            <pc:sldMk cId="59131924" sldId="267"/>
            <ac:spMk id="30" creationId="{288A9BFC-0661-4D90-7C80-4BAA0BC8A76F}"/>
          </ac:spMkLst>
        </pc:spChg>
        <pc:spChg chg="add mod">
          <ac:chgData name="Tommy McClure" userId="5f57beb918c8a44c" providerId="LiveId" clId="{A5E9419D-B07E-4596-8256-55160AEC4DA7}" dt="2023-07-22T15:36:02.604" v="5220" actId="1038"/>
          <ac:spMkLst>
            <pc:docMk/>
            <pc:sldMk cId="59131924" sldId="267"/>
            <ac:spMk id="31" creationId="{E9F20AB0-B6A5-4C0D-A131-CB444A56624A}"/>
          </ac:spMkLst>
        </pc:spChg>
        <pc:spChg chg="add mod">
          <ac:chgData name="Tommy McClure" userId="5f57beb918c8a44c" providerId="LiveId" clId="{A5E9419D-B07E-4596-8256-55160AEC4DA7}" dt="2023-07-22T15:34:20.223" v="5194" actId="1035"/>
          <ac:spMkLst>
            <pc:docMk/>
            <pc:sldMk cId="59131924" sldId="267"/>
            <ac:spMk id="32" creationId="{DA6DE1DF-11C2-B533-79CA-1F094EF1AC71}"/>
          </ac:spMkLst>
        </pc:spChg>
        <pc:picChg chg="del">
          <ac:chgData name="Tommy McClure" userId="5f57beb918c8a44c" providerId="LiveId" clId="{A5E9419D-B07E-4596-8256-55160AEC4DA7}" dt="2023-07-21T23:31:51.970" v="4278" actId="478"/>
          <ac:picMkLst>
            <pc:docMk/>
            <pc:sldMk cId="59131924" sldId="267"/>
            <ac:picMk id="24" creationId="{DFA3F48C-2BCF-4B14-A3DE-6AD7861752B6}"/>
          </ac:picMkLst>
        </pc:picChg>
        <pc:picChg chg="del">
          <ac:chgData name="Tommy McClure" userId="5f57beb918c8a44c" providerId="LiveId" clId="{A5E9419D-B07E-4596-8256-55160AEC4DA7}" dt="2023-07-21T23:31:54.193" v="4279" actId="478"/>
          <ac:picMkLst>
            <pc:docMk/>
            <pc:sldMk cId="59131924" sldId="267"/>
            <ac:picMk id="26" creationId="{44498E43-C8EA-43BA-9A26-3008727E1E7E}"/>
          </ac:picMkLst>
        </pc:picChg>
        <pc:picChg chg="del">
          <ac:chgData name="Tommy McClure" userId="5f57beb918c8a44c" providerId="LiveId" clId="{A5E9419D-B07E-4596-8256-55160AEC4DA7}" dt="2023-07-21T23:31:56.493" v="4280" actId="478"/>
          <ac:picMkLst>
            <pc:docMk/>
            <pc:sldMk cId="59131924" sldId="267"/>
            <ac:picMk id="28" creationId="{3278E6CB-DC68-4C8D-8DC1-D1C6DA25E75E}"/>
          </ac:picMkLst>
        </pc:picChg>
        <pc:picChg chg="del">
          <ac:chgData name="Tommy McClure" userId="5f57beb918c8a44c" providerId="LiveId" clId="{A5E9419D-B07E-4596-8256-55160AEC4DA7}" dt="2023-07-21T23:31:58.606" v="4281" actId="478"/>
          <ac:picMkLst>
            <pc:docMk/>
            <pc:sldMk cId="59131924" sldId="267"/>
            <ac:picMk id="34" creationId="{FA31531E-464C-464F-8ED4-9CB461EA7FBC}"/>
          </ac:picMkLst>
        </pc:picChg>
      </pc:sldChg>
      <pc:sldChg chg="modAnim modNotes modNotesTx">
        <pc:chgData name="Tommy McClure" userId="5f57beb918c8a44c" providerId="LiveId" clId="{A5E9419D-B07E-4596-8256-55160AEC4DA7}" dt="2023-07-23T12:45:11.716" v="5654"/>
        <pc:sldMkLst>
          <pc:docMk/>
          <pc:sldMk cId="2904496487" sldId="268"/>
        </pc:sldMkLst>
      </pc:sldChg>
      <pc:sldChg chg="del">
        <pc:chgData name="Tommy McClure" userId="5f57beb918c8a44c" providerId="LiveId" clId="{A5E9419D-B07E-4596-8256-55160AEC4DA7}" dt="2023-07-22T00:17:25.708" v="4835" actId="2696"/>
        <pc:sldMkLst>
          <pc:docMk/>
          <pc:sldMk cId="1346890592" sldId="269"/>
        </pc:sldMkLst>
      </pc:sldChg>
      <pc:sldChg chg="addSp modSp mod modAnim">
        <pc:chgData name="Tommy McClure" userId="5f57beb918c8a44c" providerId="LiveId" clId="{A5E9419D-B07E-4596-8256-55160AEC4DA7}" dt="2023-07-23T12:28:59.807" v="5582" actId="166"/>
        <pc:sldMkLst>
          <pc:docMk/>
          <pc:sldMk cId="1624750493" sldId="272"/>
        </pc:sldMkLst>
        <pc:spChg chg="add mod">
          <ac:chgData name="Tommy McClure" userId="5f57beb918c8a44c" providerId="LiveId" clId="{A5E9419D-B07E-4596-8256-55160AEC4DA7}" dt="2023-07-23T12:26:30.690" v="5553" actId="2085"/>
          <ac:spMkLst>
            <pc:docMk/>
            <pc:sldMk cId="1624750493" sldId="272"/>
            <ac:spMk id="2" creationId="{66ECA36F-7F72-8BD9-DD6F-F6AF321414D7}"/>
          </ac:spMkLst>
        </pc:spChg>
        <pc:spChg chg="add mod">
          <ac:chgData name="Tommy McClure" userId="5f57beb918c8a44c" providerId="LiveId" clId="{A5E9419D-B07E-4596-8256-55160AEC4DA7}" dt="2023-07-23T12:26:25.503" v="5552" actId="2085"/>
          <ac:spMkLst>
            <pc:docMk/>
            <pc:sldMk cId="1624750493" sldId="272"/>
            <ac:spMk id="3" creationId="{91C8B56C-2B24-256C-7093-B024C99C4906}"/>
          </ac:spMkLst>
        </pc:spChg>
        <pc:spChg chg="ord">
          <ac:chgData name="Tommy McClure" userId="5f57beb918c8a44c" providerId="LiveId" clId="{A5E9419D-B07E-4596-8256-55160AEC4DA7}" dt="2023-07-23T12:28:59.807" v="5582" actId="166"/>
          <ac:spMkLst>
            <pc:docMk/>
            <pc:sldMk cId="1624750493" sldId="272"/>
            <ac:spMk id="4" creationId="{3EC014C0-0EEC-C492-9369-F5DBA6424D1E}"/>
          </ac:spMkLst>
        </pc:spChg>
      </pc:sldChg>
      <pc:sldChg chg="addSp modSp mod modAnim">
        <pc:chgData name="Tommy McClure" userId="5f57beb918c8a44c" providerId="LiveId" clId="{A5E9419D-B07E-4596-8256-55160AEC4DA7}" dt="2023-07-23T12:31:40.100" v="5591" actId="166"/>
        <pc:sldMkLst>
          <pc:docMk/>
          <pc:sldMk cId="3183444031" sldId="273"/>
        </pc:sldMkLst>
        <pc:spChg chg="add mod">
          <ac:chgData name="Tommy McClure" userId="5f57beb918c8a44c" providerId="LiveId" clId="{A5E9419D-B07E-4596-8256-55160AEC4DA7}" dt="2023-07-23T12:28:40.542" v="5580" actId="1037"/>
          <ac:spMkLst>
            <pc:docMk/>
            <pc:sldMk cId="3183444031" sldId="273"/>
            <ac:spMk id="2" creationId="{8349F94F-7A34-4BB6-E6F1-27C625977AA7}"/>
          </ac:spMkLst>
        </pc:spChg>
        <pc:spChg chg="add mod">
          <ac:chgData name="Tommy McClure" userId="5f57beb918c8a44c" providerId="LiveId" clId="{A5E9419D-B07E-4596-8256-55160AEC4DA7}" dt="2023-07-23T12:31:33.685" v="5590" actId="1037"/>
          <ac:spMkLst>
            <pc:docMk/>
            <pc:sldMk cId="3183444031" sldId="273"/>
            <ac:spMk id="3" creationId="{32407B73-3BA1-4CD6-37FF-0DBDA71315AA}"/>
          </ac:spMkLst>
        </pc:spChg>
        <pc:spChg chg="ord">
          <ac:chgData name="Tommy McClure" userId="5f57beb918c8a44c" providerId="LiveId" clId="{A5E9419D-B07E-4596-8256-55160AEC4DA7}" dt="2023-07-23T12:31:40.100" v="5591" actId="166"/>
          <ac:spMkLst>
            <pc:docMk/>
            <pc:sldMk cId="3183444031" sldId="273"/>
            <ac:spMk id="4" creationId="{3EC014C0-0EEC-C492-9369-F5DBA6424D1E}"/>
          </ac:spMkLst>
        </pc:spChg>
      </pc:sldChg>
      <pc:sldChg chg="modSp mod">
        <pc:chgData name="Tommy McClure" userId="5f57beb918c8a44c" providerId="LiveId" clId="{A5E9419D-B07E-4596-8256-55160AEC4DA7}" dt="2023-07-22T00:51:18.815" v="4943" actId="20577"/>
        <pc:sldMkLst>
          <pc:docMk/>
          <pc:sldMk cId="4031054236" sldId="274"/>
        </pc:sldMkLst>
        <pc:spChg chg="mod">
          <ac:chgData name="Tommy McClure" userId="5f57beb918c8a44c" providerId="LiveId" clId="{A5E9419D-B07E-4596-8256-55160AEC4DA7}" dt="2023-07-22T00:34:28.990" v="4878" actId="1038"/>
          <ac:spMkLst>
            <pc:docMk/>
            <pc:sldMk cId="4031054236" sldId="274"/>
            <ac:spMk id="26" creationId="{47EAE697-7111-B12E-5A1C-479FC2F4707A}"/>
          </ac:spMkLst>
        </pc:spChg>
        <pc:spChg chg="mod">
          <ac:chgData name="Tommy McClure" userId="5f57beb918c8a44c" providerId="LiveId" clId="{A5E9419D-B07E-4596-8256-55160AEC4DA7}" dt="2023-07-22T00:51:18.815" v="4943" actId="20577"/>
          <ac:spMkLst>
            <pc:docMk/>
            <pc:sldMk cId="4031054236" sldId="274"/>
            <ac:spMk id="34" creationId="{2DFE6010-0FC2-4302-8ABC-58026AC355A6}"/>
          </ac:spMkLst>
        </pc:spChg>
        <pc:spChg chg="mod">
          <ac:chgData name="Tommy McClure" userId="5f57beb918c8a44c" providerId="LiveId" clId="{A5E9419D-B07E-4596-8256-55160AEC4DA7}" dt="2023-07-22T00:34:03.869" v="4867" actId="1037"/>
          <ac:spMkLst>
            <pc:docMk/>
            <pc:sldMk cId="4031054236" sldId="274"/>
            <ac:spMk id="41" creationId="{5552D145-2148-979A-CE8B-8838DB42FB5B}"/>
          </ac:spMkLst>
        </pc:spChg>
        <pc:picChg chg="mod">
          <ac:chgData name="Tommy McClure" userId="5f57beb918c8a44c" providerId="LiveId" clId="{A5E9419D-B07E-4596-8256-55160AEC4DA7}" dt="2023-07-22T00:34:40.044" v="4880" actId="14100"/>
          <ac:picMkLst>
            <pc:docMk/>
            <pc:sldMk cId="4031054236" sldId="274"/>
            <ac:picMk id="25" creationId="{B430C034-6638-FBE0-F6AE-5A6B90B3421E}"/>
          </ac:picMkLst>
        </pc:picChg>
      </pc:sldChg>
      <pc:sldChg chg="modAnim modNotes modNotesTx">
        <pc:chgData name="Tommy McClure" userId="5f57beb918c8a44c" providerId="LiveId" clId="{A5E9419D-B07E-4596-8256-55160AEC4DA7}" dt="2023-07-23T12:45:21.200" v="5656"/>
        <pc:sldMkLst>
          <pc:docMk/>
          <pc:sldMk cId="414846606" sldId="275"/>
        </pc:sldMkLst>
      </pc:sldChg>
      <pc:sldChg chg="modSp add mod modAnim modNotes modNotesTx">
        <pc:chgData name="Tommy McClure" userId="5f57beb918c8a44c" providerId="LiveId" clId="{A5E9419D-B07E-4596-8256-55160AEC4DA7}" dt="2023-07-23T12:45:27.057" v="5658"/>
        <pc:sldMkLst>
          <pc:docMk/>
          <pc:sldMk cId="3668604582" sldId="276"/>
        </pc:sldMkLst>
        <pc:spChg chg="mod">
          <ac:chgData name="Tommy McClure" userId="5f57beb918c8a44c" providerId="LiveId" clId="{A5E9419D-B07E-4596-8256-55160AEC4DA7}" dt="2023-07-21T20:50:06.401" v="114" actId="255"/>
          <ac:spMkLst>
            <pc:docMk/>
            <pc:sldMk cId="3668604582" sldId="276"/>
            <ac:spMk id="12" creationId="{3A1010CF-BA9D-11C3-E9E0-CCE043120270}"/>
          </ac:spMkLst>
        </pc:spChg>
        <pc:spChg chg="mod">
          <ac:chgData name="Tommy McClure" userId="5f57beb918c8a44c" providerId="LiveId" clId="{A5E9419D-B07E-4596-8256-55160AEC4DA7}" dt="2023-07-21T21:13:26.686" v="990" actId="14100"/>
          <ac:spMkLst>
            <pc:docMk/>
            <pc:sldMk cId="3668604582" sldId="276"/>
            <ac:spMk id="16" creationId="{D18C5606-8E3D-48B1-A5B2-3FACEBEDCA14}"/>
          </ac:spMkLst>
        </pc:spChg>
      </pc:sldChg>
      <pc:sldChg chg="modSp add mod modAnim modNotes modNotesTx">
        <pc:chgData name="Tommy McClure" userId="5f57beb918c8a44c" providerId="LiveId" clId="{A5E9419D-B07E-4596-8256-55160AEC4DA7}" dt="2023-07-23T12:45:32.800" v="5660"/>
        <pc:sldMkLst>
          <pc:docMk/>
          <pc:sldMk cId="1918729683" sldId="277"/>
        </pc:sldMkLst>
        <pc:spChg chg="mod">
          <ac:chgData name="Tommy McClure" userId="5f57beb918c8a44c" providerId="LiveId" clId="{A5E9419D-B07E-4596-8256-55160AEC4DA7}" dt="2023-07-21T21:27:25.676" v="1201" actId="20577"/>
          <ac:spMkLst>
            <pc:docMk/>
            <pc:sldMk cId="1918729683" sldId="277"/>
            <ac:spMk id="12" creationId="{3A1010CF-BA9D-11C3-E9E0-CCE043120270}"/>
          </ac:spMkLst>
        </pc:spChg>
        <pc:spChg chg="mod">
          <ac:chgData name="Tommy McClure" userId="5f57beb918c8a44c" providerId="LiveId" clId="{A5E9419D-B07E-4596-8256-55160AEC4DA7}" dt="2023-07-21T21:43:54.391" v="1700" actId="113"/>
          <ac:spMkLst>
            <pc:docMk/>
            <pc:sldMk cId="1918729683" sldId="277"/>
            <ac:spMk id="16" creationId="{D18C5606-8E3D-48B1-A5B2-3FACEBEDCA14}"/>
          </ac:spMkLst>
        </pc:spChg>
      </pc:sldChg>
      <pc:sldChg chg="modSp add mod modAnim modNotes modNotesTx">
        <pc:chgData name="Tommy McClure" userId="5f57beb918c8a44c" providerId="LiveId" clId="{A5E9419D-B07E-4596-8256-55160AEC4DA7}" dt="2023-07-23T12:45:48.400" v="5664"/>
        <pc:sldMkLst>
          <pc:docMk/>
          <pc:sldMk cId="2646251017" sldId="278"/>
        </pc:sldMkLst>
        <pc:spChg chg="mod">
          <ac:chgData name="Tommy McClure" userId="5f57beb918c8a44c" providerId="LiveId" clId="{A5E9419D-B07E-4596-8256-55160AEC4DA7}" dt="2023-07-21T22:15:26.004" v="2293" actId="20577"/>
          <ac:spMkLst>
            <pc:docMk/>
            <pc:sldMk cId="2646251017" sldId="278"/>
            <ac:spMk id="12" creationId="{3A1010CF-BA9D-11C3-E9E0-CCE043120270}"/>
          </ac:spMkLst>
        </pc:spChg>
        <pc:spChg chg="mod">
          <ac:chgData name="Tommy McClure" userId="5f57beb918c8a44c" providerId="LiveId" clId="{A5E9419D-B07E-4596-8256-55160AEC4DA7}" dt="2023-07-21T22:37:36.586" v="2758" actId="5793"/>
          <ac:spMkLst>
            <pc:docMk/>
            <pc:sldMk cId="2646251017" sldId="278"/>
            <ac:spMk id="16" creationId="{D18C5606-8E3D-48B1-A5B2-3FACEBEDCA14}"/>
          </ac:spMkLst>
        </pc:spChg>
      </pc:sldChg>
      <pc:sldChg chg="add ord modAnim modNotes">
        <pc:chgData name="Tommy McClure" userId="5f57beb918c8a44c" providerId="LiveId" clId="{A5E9419D-B07E-4596-8256-55160AEC4DA7}" dt="2023-07-23T12:45:40.314" v="5662"/>
        <pc:sldMkLst>
          <pc:docMk/>
          <pc:sldMk cId="543357087" sldId="279"/>
        </pc:sldMkLst>
      </pc:sldChg>
      <pc:sldChg chg="modSp add mod modAnim modNotes modNotesTx">
        <pc:chgData name="Tommy McClure" userId="5f57beb918c8a44c" providerId="LiveId" clId="{A5E9419D-B07E-4596-8256-55160AEC4DA7}" dt="2023-07-23T12:45:56.479" v="5668"/>
        <pc:sldMkLst>
          <pc:docMk/>
          <pc:sldMk cId="3738259740" sldId="280"/>
        </pc:sldMkLst>
        <pc:spChg chg="mod">
          <ac:chgData name="Tommy McClure" userId="5f57beb918c8a44c" providerId="LiveId" clId="{A5E9419D-B07E-4596-8256-55160AEC4DA7}" dt="2023-07-21T22:57:16.303" v="3640" actId="20577"/>
          <ac:spMkLst>
            <pc:docMk/>
            <pc:sldMk cId="3738259740" sldId="280"/>
            <ac:spMk id="12" creationId="{3A1010CF-BA9D-11C3-E9E0-CCE043120270}"/>
          </ac:spMkLst>
        </pc:spChg>
        <pc:spChg chg="mod">
          <ac:chgData name="Tommy McClure" userId="5f57beb918c8a44c" providerId="LiveId" clId="{A5E9419D-B07E-4596-8256-55160AEC4DA7}" dt="2023-07-21T23:09:34.216" v="4096" actId="20577"/>
          <ac:spMkLst>
            <pc:docMk/>
            <pc:sldMk cId="3738259740" sldId="280"/>
            <ac:spMk id="16" creationId="{D18C5606-8E3D-48B1-A5B2-3FACEBEDCA14}"/>
          </ac:spMkLst>
        </pc:spChg>
      </pc:sldChg>
      <pc:sldChg chg="modSp add mod modAnim modNotes modNotesTx">
        <pc:chgData name="Tommy McClure" userId="5f57beb918c8a44c" providerId="LiveId" clId="{A5E9419D-B07E-4596-8256-55160AEC4DA7}" dt="2023-07-23T12:46:02.979" v="5670"/>
        <pc:sldMkLst>
          <pc:docMk/>
          <pc:sldMk cId="93510638" sldId="281"/>
        </pc:sldMkLst>
        <pc:spChg chg="mod">
          <ac:chgData name="Tommy McClure" userId="5f57beb918c8a44c" providerId="LiveId" clId="{A5E9419D-B07E-4596-8256-55160AEC4DA7}" dt="2023-07-22T15:33:10.687" v="5187" actId="114"/>
          <ac:spMkLst>
            <pc:docMk/>
            <pc:sldMk cId="93510638" sldId="281"/>
            <ac:spMk id="16" creationId="{D18C5606-8E3D-48B1-A5B2-3FACEBEDCA14}"/>
          </ac:spMkLst>
        </pc:spChg>
      </pc:sldChg>
      <pc:sldChg chg="modSp mod ord modNotes">
        <pc:chgData name="Tommy McClure" userId="5f57beb918c8a44c" providerId="LiveId" clId="{A5E9419D-B07E-4596-8256-55160AEC4DA7}" dt="2023-07-22T23:37:59.556" v="5537" actId="1076"/>
        <pc:sldMkLst>
          <pc:docMk/>
          <pc:sldMk cId="2970185068" sldId="380"/>
        </pc:sldMkLst>
        <pc:spChg chg="mod">
          <ac:chgData name="Tommy McClure" userId="5f57beb918c8a44c" providerId="LiveId" clId="{A5E9419D-B07E-4596-8256-55160AEC4DA7}" dt="2023-07-22T15:37:39.664" v="5225" actId="20577"/>
          <ac:spMkLst>
            <pc:docMk/>
            <pc:sldMk cId="2970185068" sldId="380"/>
            <ac:spMk id="2" creationId="{184BB266-972C-327C-9A17-587A9591A49A}"/>
          </ac:spMkLst>
        </pc:spChg>
        <pc:spChg chg="mod">
          <ac:chgData name="Tommy McClure" userId="5f57beb918c8a44c" providerId="LiveId" clId="{A5E9419D-B07E-4596-8256-55160AEC4DA7}" dt="2023-07-22T00:20:47.961" v="4854" actId="207"/>
          <ac:spMkLst>
            <pc:docMk/>
            <pc:sldMk cId="2970185068" sldId="380"/>
            <ac:spMk id="7" creationId="{2A6B56C3-77F0-4E92-B09D-C8D4A68D5E79}"/>
          </ac:spMkLst>
        </pc:spChg>
      </pc:sldChg>
      <pc:sldChg chg="add del ord">
        <pc:chgData name="Tommy McClure" userId="5f57beb918c8a44c" providerId="LiveId" clId="{A5E9419D-B07E-4596-8256-55160AEC4DA7}" dt="2023-07-22T00:39:38.635" v="4933" actId="2696"/>
        <pc:sldMkLst>
          <pc:docMk/>
          <pc:sldMk cId="1018713013" sldId="381"/>
        </pc:sldMkLst>
      </pc:sldChg>
      <pc:sldChg chg="addSp delSp modSp new mod modNotes modNotesTx">
        <pc:chgData name="Tommy McClure" userId="5f57beb918c8a44c" providerId="LiveId" clId="{A5E9419D-B07E-4596-8256-55160AEC4DA7}" dt="2023-07-22T23:34:27.229" v="5492" actId="207"/>
        <pc:sldMkLst>
          <pc:docMk/>
          <pc:sldMk cId="1079399668" sldId="381"/>
        </pc:sldMkLst>
        <pc:spChg chg="del">
          <ac:chgData name="Tommy McClure" userId="5f57beb918c8a44c" providerId="LiveId" clId="{A5E9419D-B07E-4596-8256-55160AEC4DA7}" dt="2023-07-22T19:07:56.942" v="5234" actId="478"/>
          <ac:spMkLst>
            <pc:docMk/>
            <pc:sldMk cId="1079399668" sldId="381"/>
            <ac:spMk id="2" creationId="{64715ABB-FA3D-45A2-C083-4649280A7928}"/>
          </ac:spMkLst>
        </pc:spChg>
        <pc:spChg chg="add mod">
          <ac:chgData name="Tommy McClure" userId="5f57beb918c8a44c" providerId="LiveId" clId="{A5E9419D-B07E-4596-8256-55160AEC4DA7}" dt="2023-07-22T19:32:38.267" v="5415" actId="207"/>
          <ac:spMkLst>
            <pc:docMk/>
            <pc:sldMk cId="1079399668" sldId="381"/>
            <ac:spMk id="2" creationId="{E2D5FD5A-5B2C-98B9-3368-CCF2B207C490}"/>
          </ac:spMkLst>
        </pc:spChg>
        <pc:spChg chg="add mod">
          <ac:chgData name="Tommy McClure" userId="5f57beb918c8a44c" providerId="LiveId" clId="{A5E9419D-B07E-4596-8256-55160AEC4DA7}" dt="2023-07-22T19:32:43.445" v="5416" actId="207"/>
          <ac:spMkLst>
            <pc:docMk/>
            <pc:sldMk cId="1079399668" sldId="381"/>
            <ac:spMk id="3" creationId="{74BE5CC9-CE8C-D730-A050-A5DA012C20D9}"/>
          </ac:spMkLst>
        </pc:spChg>
        <pc:spChg chg="del">
          <ac:chgData name="Tommy McClure" userId="5f57beb918c8a44c" providerId="LiveId" clId="{A5E9419D-B07E-4596-8256-55160AEC4DA7}" dt="2023-07-22T19:07:48.526" v="5230" actId="931"/>
          <ac:spMkLst>
            <pc:docMk/>
            <pc:sldMk cId="1079399668" sldId="381"/>
            <ac:spMk id="3" creationId="{F77AA19A-7827-95E0-C69D-921141C1BC9B}"/>
          </ac:spMkLst>
        </pc:spChg>
        <pc:spChg chg="del">
          <ac:chgData name="Tommy McClure" userId="5f57beb918c8a44c" providerId="LiveId" clId="{A5E9419D-B07E-4596-8256-55160AEC4DA7}" dt="2023-07-22T19:07:05.595" v="5227" actId="478"/>
          <ac:spMkLst>
            <pc:docMk/>
            <pc:sldMk cId="1079399668" sldId="381"/>
            <ac:spMk id="4" creationId="{6C369A47-E9E6-591F-A2C1-82CF974D5481}"/>
          </ac:spMkLst>
        </pc:spChg>
        <pc:spChg chg="del">
          <ac:chgData name="Tommy McClure" userId="5f57beb918c8a44c" providerId="LiveId" clId="{A5E9419D-B07E-4596-8256-55160AEC4DA7}" dt="2023-07-22T19:07:12.236" v="5228" actId="478"/>
          <ac:spMkLst>
            <pc:docMk/>
            <pc:sldMk cId="1079399668" sldId="381"/>
            <ac:spMk id="5" creationId="{A53E8FD9-7060-A490-FE15-9FF6A203E3B7}"/>
          </ac:spMkLst>
        </pc:spChg>
        <pc:spChg chg="del">
          <ac:chgData name="Tommy McClure" userId="5f57beb918c8a44c" providerId="LiveId" clId="{A5E9419D-B07E-4596-8256-55160AEC4DA7}" dt="2023-07-22T19:07:14.849" v="5229" actId="478"/>
          <ac:spMkLst>
            <pc:docMk/>
            <pc:sldMk cId="1079399668" sldId="381"/>
            <ac:spMk id="6" creationId="{8F570C92-C528-983D-21BA-AFFD24887A20}"/>
          </ac:spMkLst>
        </pc:spChg>
        <pc:spChg chg="add mod">
          <ac:chgData name="Tommy McClure" userId="5f57beb918c8a44c" providerId="LiveId" clId="{A5E9419D-B07E-4596-8256-55160AEC4DA7}" dt="2023-07-22T19:16:11.527" v="5289" actId="14100"/>
          <ac:spMkLst>
            <pc:docMk/>
            <pc:sldMk cId="1079399668" sldId="381"/>
            <ac:spMk id="10" creationId="{A95022DD-5E22-B846-5FB7-DFE712E9B103}"/>
          </ac:spMkLst>
        </pc:spChg>
        <pc:spChg chg="add mod">
          <ac:chgData name="Tommy McClure" userId="5f57beb918c8a44c" providerId="LiveId" clId="{A5E9419D-B07E-4596-8256-55160AEC4DA7}" dt="2023-07-22T19:15:57.865" v="5286" actId="1076"/>
          <ac:spMkLst>
            <pc:docMk/>
            <pc:sldMk cId="1079399668" sldId="381"/>
            <ac:spMk id="13" creationId="{243082B3-589B-ACE5-27A7-EAD625465223}"/>
          </ac:spMkLst>
        </pc:spChg>
        <pc:picChg chg="add mod">
          <ac:chgData name="Tommy McClure" userId="5f57beb918c8a44c" providerId="LiveId" clId="{A5E9419D-B07E-4596-8256-55160AEC4DA7}" dt="2023-07-22T19:16:59.358" v="5290" actId="14100"/>
          <ac:picMkLst>
            <pc:docMk/>
            <pc:sldMk cId="1079399668" sldId="381"/>
            <ac:picMk id="9" creationId="{38848E34-D9CE-3F86-9DE1-2FF8E82EE1E4}"/>
          </ac:picMkLst>
        </pc:picChg>
        <pc:picChg chg="add del mod">
          <ac:chgData name="Tommy McClure" userId="5f57beb918c8a44c" providerId="LiveId" clId="{A5E9419D-B07E-4596-8256-55160AEC4DA7}" dt="2023-07-22T19:10:51.830" v="5255" actId="21"/>
          <ac:picMkLst>
            <pc:docMk/>
            <pc:sldMk cId="1079399668" sldId="381"/>
            <ac:picMk id="11" creationId="{CA6D0E05-BD9B-FBEE-94EE-0AABC5580665}"/>
          </ac:picMkLst>
        </pc:picChg>
        <pc:picChg chg="add del mod">
          <ac:chgData name="Tommy McClure" userId="5f57beb918c8a44c" providerId="LiveId" clId="{A5E9419D-B07E-4596-8256-55160AEC4DA7}" dt="2023-07-22T19:10:39.669" v="5253" actId="478"/>
          <ac:picMkLst>
            <pc:docMk/>
            <pc:sldMk cId="1079399668" sldId="381"/>
            <ac:picMk id="12" creationId="{ED0CF1C0-0767-F78C-BDA9-AFF63E45713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BB03A1-C24F-4AEB-9DD5-D5017ED06F3F}"/>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59CB5780-3D57-4E6A-BC9A-0C96CD05123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7/23/2023 AM</a:t>
            </a:r>
            <a:endParaRPr lang="en-US" dirty="0"/>
          </a:p>
        </p:txBody>
      </p:sp>
      <p:sp>
        <p:nvSpPr>
          <p:cNvPr id="4" name="Footer Placeholder 3">
            <a:extLst>
              <a:ext uri="{FF2B5EF4-FFF2-40B4-BE49-F238E27FC236}">
                <a16:creationId xmlns:a16="http://schemas.microsoft.com/office/drawing/2014/main" id="{AC363907-A416-496F-891A-9B09D46C5021}"/>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E4685EE-62FF-4BE0-9742-02426CC68AA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EAC5FDE1-B145-40CB-B667-FBD1AC713BA9}" type="slidenum">
              <a:rPr lang="en-US" smtClean="0"/>
              <a:t>‹#›</a:t>
            </a:fld>
            <a:endParaRPr lang="en-US" dirty="0"/>
          </a:p>
        </p:txBody>
      </p:sp>
    </p:spTree>
    <p:extLst>
      <p:ext uri="{BB962C8B-B14F-4D97-AF65-F5344CB8AC3E}">
        <p14:creationId xmlns:p14="http://schemas.microsoft.com/office/powerpoint/2010/main" val="155651141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7/23/2023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C5C198C-F94F-45D5-B9E3-B6FFB8BCAC79}" type="slidenum">
              <a:rPr lang="en-US" smtClean="0"/>
              <a:t>‹#›</a:t>
            </a:fld>
            <a:endParaRPr lang="en-US" dirty="0"/>
          </a:p>
        </p:txBody>
      </p:sp>
    </p:spTree>
    <p:extLst>
      <p:ext uri="{BB962C8B-B14F-4D97-AF65-F5344CB8AC3E}">
        <p14:creationId xmlns:p14="http://schemas.microsoft.com/office/powerpoint/2010/main" val="349400051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7/23/2023 AM</a:t>
            </a:r>
            <a:endParaRPr lang="en-US" dirty="0"/>
          </a:p>
        </p:txBody>
      </p:sp>
      <p:sp>
        <p:nvSpPr>
          <p:cNvPr id="5" name="Slide Number Placeholder 4"/>
          <p:cNvSpPr>
            <a:spLocks noGrp="1"/>
          </p:cNvSpPr>
          <p:nvPr>
            <p:ph type="sldNum" sz="quarter" idx="5"/>
          </p:nvPr>
        </p:nvSpPr>
        <p:spPr/>
        <p:txBody>
          <a:bodyPr/>
          <a:lstStyle/>
          <a:p>
            <a:fld id="{CC5C198C-F94F-45D5-B9E3-B6FFB8BCAC79}" type="slidenum">
              <a:rPr lang="en-US" smtClean="0"/>
              <a:t>1</a:t>
            </a:fld>
            <a:endParaRPr lang="en-US" dirty="0"/>
          </a:p>
        </p:txBody>
      </p:sp>
    </p:spTree>
    <p:extLst>
      <p:ext uri="{BB962C8B-B14F-4D97-AF65-F5344CB8AC3E}">
        <p14:creationId xmlns:p14="http://schemas.microsoft.com/office/powerpoint/2010/main" val="385471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sz="1500" b="1" dirty="0">
                <a:latin typeface="Arial" panose="020B0604020202020204" pitchFamily="34" charset="0"/>
                <a:cs typeface="Arial" panose="020B0604020202020204" pitchFamily="34" charset="0"/>
              </a:rPr>
              <a:t>Numbers 20:10-11 KJV 10 </a:t>
            </a:r>
            <a:r>
              <a:rPr lang="en-US" sz="1500" dirty="0">
                <a:latin typeface="Arial" panose="020B0604020202020204" pitchFamily="34" charset="0"/>
                <a:cs typeface="Arial" panose="020B0604020202020204" pitchFamily="34" charset="0"/>
              </a:rPr>
              <a:t>And Moses and Aaron gathered the congregation together before the rock, and he said unto them, Hear now, ye rebels; must we fetch you water out of this rock?</a:t>
            </a:r>
            <a:r>
              <a:rPr lang="en-US" sz="1500" b="1" dirty="0">
                <a:latin typeface="Arial" panose="020B0604020202020204" pitchFamily="34" charset="0"/>
                <a:cs typeface="Arial" panose="020B0604020202020204" pitchFamily="34" charset="0"/>
              </a:rPr>
              <a:t> 11 </a:t>
            </a:r>
            <a:r>
              <a:rPr lang="en-US" sz="1500" dirty="0">
                <a:latin typeface="Arial" panose="020B0604020202020204" pitchFamily="34" charset="0"/>
                <a:cs typeface="Arial" panose="020B0604020202020204" pitchFamily="34" charset="0"/>
              </a:rPr>
              <a:t>And Moses lifted up his hand, and with his rod he smote the rock twice: </a:t>
            </a:r>
            <a:r>
              <a:rPr lang="en-US" sz="1500" b="1" u="sng" dirty="0">
                <a:latin typeface="Arial" panose="020B0604020202020204" pitchFamily="34" charset="0"/>
                <a:cs typeface="Arial" panose="020B0604020202020204" pitchFamily="34" charset="0"/>
              </a:rPr>
              <a:t>and the water came out abundantly</a:t>
            </a:r>
            <a:r>
              <a:rPr lang="en-US" sz="1500" b="1" dirty="0">
                <a:latin typeface="Arial" panose="020B0604020202020204" pitchFamily="34" charset="0"/>
                <a:cs typeface="Arial" panose="020B0604020202020204" pitchFamily="34" charset="0"/>
              </a:rPr>
              <a:t>, and the congregation drank, and their beasts also.</a:t>
            </a:r>
          </a:p>
          <a:p>
            <a:endParaRPr lang="en-US" sz="1500" b="1"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Deuteronomy 32:48-52 KJV 48 </a:t>
            </a:r>
            <a:r>
              <a:rPr lang="en-US" sz="1500" dirty="0">
                <a:latin typeface="Arial" panose="020B0604020202020204" pitchFamily="34" charset="0"/>
                <a:cs typeface="Arial" panose="020B0604020202020204" pitchFamily="34" charset="0"/>
              </a:rPr>
              <a:t>And the LORD spake unto Moses that selfsame day, saying, </a:t>
            </a:r>
            <a:r>
              <a:rPr lang="en-US" sz="1500" b="1" dirty="0">
                <a:latin typeface="Arial" panose="020B0604020202020204" pitchFamily="34" charset="0"/>
                <a:cs typeface="Arial" panose="020B0604020202020204" pitchFamily="34" charset="0"/>
              </a:rPr>
              <a:t>49</a:t>
            </a:r>
            <a:r>
              <a:rPr lang="en-US" sz="1500" dirty="0">
                <a:latin typeface="Arial" panose="020B0604020202020204" pitchFamily="34" charset="0"/>
                <a:cs typeface="Arial" panose="020B0604020202020204" pitchFamily="34" charset="0"/>
              </a:rPr>
              <a:t> Get thee up into this mountain </a:t>
            </a:r>
            <a:r>
              <a:rPr lang="en-US" sz="1500" dirty="0" err="1">
                <a:latin typeface="Arial" panose="020B0604020202020204" pitchFamily="34" charset="0"/>
                <a:cs typeface="Arial" panose="020B0604020202020204" pitchFamily="34" charset="0"/>
              </a:rPr>
              <a:t>Abarim</a:t>
            </a:r>
            <a:r>
              <a:rPr lang="en-US" sz="1500" dirty="0">
                <a:latin typeface="Arial" panose="020B0604020202020204" pitchFamily="34" charset="0"/>
                <a:cs typeface="Arial" panose="020B0604020202020204" pitchFamily="34" charset="0"/>
              </a:rPr>
              <a:t>, unto mount Nebo, which is in the land of Moab, that is over against Jericho; and behold the land of Canaan, which I give unto the children of Israel for a possession: </a:t>
            </a:r>
            <a:r>
              <a:rPr lang="en-US" sz="1500" b="1" dirty="0">
                <a:latin typeface="Arial" panose="020B0604020202020204" pitchFamily="34" charset="0"/>
                <a:cs typeface="Arial" panose="020B0604020202020204" pitchFamily="34" charset="0"/>
              </a:rPr>
              <a:t>50</a:t>
            </a:r>
            <a:r>
              <a:rPr lang="en-US" sz="1500" dirty="0">
                <a:latin typeface="Arial" panose="020B0604020202020204" pitchFamily="34" charset="0"/>
                <a:cs typeface="Arial" panose="020B0604020202020204" pitchFamily="34" charset="0"/>
              </a:rPr>
              <a:t> And die in the mount whither thou </a:t>
            </a:r>
            <a:r>
              <a:rPr lang="en-US" sz="1500" dirty="0" err="1">
                <a:latin typeface="Arial" panose="020B0604020202020204" pitchFamily="34" charset="0"/>
                <a:cs typeface="Arial" panose="020B0604020202020204" pitchFamily="34" charset="0"/>
              </a:rPr>
              <a:t>goest</a:t>
            </a:r>
            <a:r>
              <a:rPr lang="en-US" sz="1500" dirty="0">
                <a:latin typeface="Arial" panose="020B0604020202020204" pitchFamily="34" charset="0"/>
                <a:cs typeface="Arial" panose="020B0604020202020204" pitchFamily="34" charset="0"/>
              </a:rPr>
              <a:t> up, and be gathered unto thy people; as Aaron thy brother died in mount </a:t>
            </a:r>
            <a:r>
              <a:rPr lang="en-US" sz="1500" dirty="0" err="1">
                <a:latin typeface="Arial" panose="020B0604020202020204" pitchFamily="34" charset="0"/>
                <a:cs typeface="Arial" panose="020B0604020202020204" pitchFamily="34" charset="0"/>
              </a:rPr>
              <a:t>Hor</a:t>
            </a:r>
            <a:r>
              <a:rPr lang="en-US" sz="1500" dirty="0">
                <a:latin typeface="Arial" panose="020B0604020202020204" pitchFamily="34" charset="0"/>
                <a:cs typeface="Arial" panose="020B0604020202020204" pitchFamily="34" charset="0"/>
              </a:rPr>
              <a:t>, and was gathered unto his people:</a:t>
            </a:r>
            <a:r>
              <a:rPr lang="en-US" sz="1500" b="1" dirty="0">
                <a:latin typeface="Arial" panose="020B0604020202020204" pitchFamily="34" charset="0"/>
                <a:cs typeface="Arial" panose="020B0604020202020204" pitchFamily="34" charset="0"/>
              </a:rPr>
              <a:t> 51 </a:t>
            </a:r>
            <a:r>
              <a:rPr lang="en-US" sz="1500" dirty="0">
                <a:latin typeface="Arial" panose="020B0604020202020204" pitchFamily="34" charset="0"/>
                <a:cs typeface="Arial" panose="020B0604020202020204" pitchFamily="34" charset="0"/>
              </a:rPr>
              <a:t>Because ye trespassed against me among the children of Israel at the waters of </a:t>
            </a:r>
            <a:r>
              <a:rPr lang="en-US" sz="1500" dirty="0" err="1">
                <a:latin typeface="Arial" panose="020B0604020202020204" pitchFamily="34" charset="0"/>
                <a:cs typeface="Arial" panose="020B0604020202020204" pitchFamily="34" charset="0"/>
              </a:rPr>
              <a:t>Meribah</a:t>
            </a:r>
            <a:r>
              <a:rPr lang="en-US" sz="1500" dirty="0">
                <a:latin typeface="Arial" panose="020B0604020202020204" pitchFamily="34" charset="0"/>
                <a:cs typeface="Arial" panose="020B0604020202020204" pitchFamily="34" charset="0"/>
              </a:rPr>
              <a:t>-Kadesh, in the wilderness of Zin; because ye sanctified me not in the midst of the children of Israel. </a:t>
            </a:r>
            <a:r>
              <a:rPr lang="en-US" sz="1500" b="1" dirty="0">
                <a:latin typeface="Arial" panose="020B0604020202020204" pitchFamily="34" charset="0"/>
                <a:cs typeface="Arial" panose="020B0604020202020204" pitchFamily="34" charset="0"/>
              </a:rPr>
              <a:t>52</a:t>
            </a:r>
            <a:r>
              <a:rPr lang="en-US" sz="1500" dirty="0">
                <a:latin typeface="Arial" panose="020B0604020202020204" pitchFamily="34" charset="0"/>
                <a:cs typeface="Arial" panose="020B0604020202020204" pitchFamily="34" charset="0"/>
              </a:rPr>
              <a:t> Yet thou shalt see the land before thee; but thou shalt not go thither unto the land which I give the children of Israel.</a:t>
            </a:r>
          </a:p>
          <a:p>
            <a:endParaRPr lang="en-US" sz="1500"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1 Corinthians 6:17-20 KJV 17</a:t>
            </a:r>
            <a:r>
              <a:rPr lang="en-US" sz="1500" dirty="0">
                <a:latin typeface="Arial" panose="020B0604020202020204" pitchFamily="34" charset="0"/>
                <a:cs typeface="Arial" panose="020B0604020202020204" pitchFamily="34" charset="0"/>
              </a:rPr>
              <a:t> But he that is joined unto the Lord is one spirit. </a:t>
            </a:r>
            <a:r>
              <a:rPr lang="en-US" sz="1500" b="1" dirty="0">
                <a:latin typeface="Arial" panose="020B0604020202020204" pitchFamily="34" charset="0"/>
                <a:cs typeface="Arial" panose="020B0604020202020204" pitchFamily="34" charset="0"/>
              </a:rPr>
              <a:t>18 </a:t>
            </a:r>
            <a:r>
              <a:rPr lang="en-US" sz="1500" dirty="0">
                <a:latin typeface="Arial" panose="020B0604020202020204" pitchFamily="34" charset="0"/>
                <a:cs typeface="Arial" panose="020B0604020202020204" pitchFamily="34" charset="0"/>
              </a:rPr>
              <a:t>Flee fornication. Every sin that a man doeth is without the body; but he that committeth fornication </a:t>
            </a:r>
            <a:r>
              <a:rPr lang="en-US" sz="1500" dirty="0" err="1">
                <a:latin typeface="Arial" panose="020B0604020202020204" pitchFamily="34" charset="0"/>
                <a:cs typeface="Arial" panose="020B0604020202020204" pitchFamily="34" charset="0"/>
              </a:rPr>
              <a:t>sinneth</a:t>
            </a:r>
            <a:r>
              <a:rPr lang="en-US" sz="1500" dirty="0">
                <a:latin typeface="Arial" panose="020B0604020202020204" pitchFamily="34" charset="0"/>
                <a:cs typeface="Arial" panose="020B0604020202020204" pitchFamily="34" charset="0"/>
              </a:rPr>
              <a:t> against his own body. </a:t>
            </a:r>
            <a:r>
              <a:rPr lang="en-US" sz="1500" b="1" dirty="0">
                <a:latin typeface="Arial" panose="020B0604020202020204" pitchFamily="34" charset="0"/>
                <a:cs typeface="Arial" panose="020B0604020202020204" pitchFamily="34" charset="0"/>
              </a:rPr>
              <a:t>19</a:t>
            </a:r>
            <a:r>
              <a:rPr lang="en-US" sz="1500" dirty="0">
                <a:latin typeface="Arial" panose="020B0604020202020204" pitchFamily="34" charset="0"/>
                <a:cs typeface="Arial" panose="020B0604020202020204" pitchFamily="34" charset="0"/>
              </a:rPr>
              <a:t> What? know ye not that your body is the temple of the Holy Ghost which is in you, which ye have of God, and ye are not your own? </a:t>
            </a:r>
            <a:r>
              <a:rPr lang="en-US" sz="1500" b="1" dirty="0">
                <a:latin typeface="Arial" panose="020B0604020202020204" pitchFamily="34" charset="0"/>
                <a:cs typeface="Arial" panose="020B0604020202020204" pitchFamily="34" charset="0"/>
              </a:rPr>
              <a:t>20</a:t>
            </a:r>
            <a:r>
              <a:rPr lang="en-US" sz="1500" dirty="0">
                <a:latin typeface="Arial" panose="020B0604020202020204" pitchFamily="34" charset="0"/>
                <a:cs typeface="Arial" panose="020B0604020202020204" pitchFamily="34" charset="0"/>
              </a:rPr>
              <a:t> For ye are bought with a price: therefore glorify God in your body, and in your spirit, which are God’s.</a:t>
            </a:r>
          </a:p>
          <a:p>
            <a:r>
              <a:rPr lang="en-US" sz="1500" b="1" dirty="0">
                <a:latin typeface="Arial" panose="020B0604020202020204" pitchFamily="34" charset="0"/>
                <a:cs typeface="Arial" panose="020B0604020202020204" pitchFamily="34" charset="0"/>
              </a:rPr>
              <a:t>1 Peter 4:12-16 KJV 12</a:t>
            </a:r>
            <a:r>
              <a:rPr lang="en-US" sz="1500" dirty="0">
                <a:latin typeface="Arial" panose="020B0604020202020204" pitchFamily="34" charset="0"/>
                <a:cs typeface="Arial" panose="020B0604020202020204" pitchFamily="34" charset="0"/>
              </a:rPr>
              <a:t> Beloved, think it not strange concerning the fiery trial which is to try you, as though some strange thing happened unto you: </a:t>
            </a:r>
            <a:r>
              <a:rPr lang="en-US" sz="1500" b="1" dirty="0">
                <a:latin typeface="Arial" panose="020B0604020202020204" pitchFamily="34" charset="0"/>
                <a:cs typeface="Arial" panose="020B0604020202020204" pitchFamily="34" charset="0"/>
              </a:rPr>
              <a:t>13</a:t>
            </a:r>
            <a:r>
              <a:rPr lang="en-US" sz="1500" dirty="0">
                <a:latin typeface="Arial" panose="020B0604020202020204" pitchFamily="34" charset="0"/>
                <a:cs typeface="Arial" panose="020B0604020202020204" pitchFamily="34" charset="0"/>
              </a:rPr>
              <a:t> But rejoice, inasmuch as ye are partakers of Christ's sufferings; that, when his glory shall be revealed, ye may be glad also with exceeding joy.</a:t>
            </a:r>
            <a:r>
              <a:rPr lang="en-US" sz="1500" b="1" dirty="0">
                <a:latin typeface="Arial" panose="020B0604020202020204" pitchFamily="34" charset="0"/>
                <a:cs typeface="Arial" panose="020B0604020202020204" pitchFamily="34" charset="0"/>
              </a:rPr>
              <a:t> 14 </a:t>
            </a:r>
            <a:r>
              <a:rPr lang="en-US" sz="1500" dirty="0">
                <a:latin typeface="Arial" panose="020B0604020202020204" pitchFamily="34" charset="0"/>
                <a:cs typeface="Arial" panose="020B0604020202020204" pitchFamily="34" charset="0"/>
              </a:rPr>
              <a:t>If ye be reproached for the name of Christ, happy are ye; for the spirit of glory and of God </a:t>
            </a:r>
            <a:r>
              <a:rPr lang="en-US" sz="1500" dirty="0" err="1">
                <a:latin typeface="Arial" panose="020B0604020202020204" pitchFamily="34" charset="0"/>
                <a:cs typeface="Arial" panose="020B0604020202020204" pitchFamily="34" charset="0"/>
              </a:rPr>
              <a:t>resteth</a:t>
            </a:r>
            <a:r>
              <a:rPr lang="en-US" sz="1500" dirty="0">
                <a:latin typeface="Arial" panose="020B0604020202020204" pitchFamily="34" charset="0"/>
                <a:cs typeface="Arial" panose="020B0604020202020204" pitchFamily="34" charset="0"/>
              </a:rPr>
              <a:t> upon you: on their part he is evil spoken of, but on your part he is glorified. </a:t>
            </a:r>
            <a:r>
              <a:rPr lang="en-US" sz="1500" b="1" dirty="0">
                <a:latin typeface="Arial" panose="020B0604020202020204" pitchFamily="34" charset="0"/>
                <a:cs typeface="Arial" panose="020B0604020202020204" pitchFamily="34" charset="0"/>
              </a:rPr>
              <a:t>15</a:t>
            </a:r>
            <a:r>
              <a:rPr lang="en-US" sz="1500" dirty="0">
                <a:latin typeface="Arial" panose="020B0604020202020204" pitchFamily="34" charset="0"/>
                <a:cs typeface="Arial" panose="020B0604020202020204" pitchFamily="34" charset="0"/>
              </a:rPr>
              <a:t> But let none of you suffer as a murderer, or as a thief, or as an evildoer, or as a busybody in other men's matters. </a:t>
            </a:r>
            <a:r>
              <a:rPr lang="en-US" sz="1500" b="1" dirty="0">
                <a:latin typeface="Arial" panose="020B0604020202020204" pitchFamily="34" charset="0"/>
                <a:cs typeface="Arial" panose="020B0604020202020204" pitchFamily="34" charset="0"/>
              </a:rPr>
              <a:t>16</a:t>
            </a:r>
            <a:r>
              <a:rPr lang="en-US" sz="1500" dirty="0">
                <a:latin typeface="Arial" panose="020B0604020202020204" pitchFamily="34" charset="0"/>
                <a:cs typeface="Arial" panose="020B0604020202020204" pitchFamily="34" charset="0"/>
              </a:rPr>
              <a:t> Yet if any man suffer as a Christian, let him not be ashamed; but let him glorify God on this behalf.</a:t>
            </a:r>
          </a:p>
          <a:p>
            <a:endParaRPr lang="en-US" sz="1500"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1 Peter 5:5-7 KJV 5 </a:t>
            </a:r>
            <a:r>
              <a:rPr lang="en-US" sz="1500" dirty="0">
                <a:latin typeface="Arial" panose="020B0604020202020204" pitchFamily="34" charset="0"/>
                <a:cs typeface="Arial" panose="020B0604020202020204" pitchFamily="34" charset="0"/>
              </a:rPr>
              <a:t>Likewise, ye younger, submit yourselves unto the elder. Yea, all of you be subject one to another, and be clothed with humility: for God </a:t>
            </a:r>
            <a:r>
              <a:rPr lang="en-US" sz="1500" dirty="0" err="1">
                <a:latin typeface="Arial" panose="020B0604020202020204" pitchFamily="34" charset="0"/>
                <a:cs typeface="Arial" panose="020B0604020202020204" pitchFamily="34" charset="0"/>
              </a:rPr>
              <a:t>resisteth</a:t>
            </a:r>
            <a:r>
              <a:rPr lang="en-US" sz="1500" dirty="0">
                <a:latin typeface="Arial" panose="020B0604020202020204" pitchFamily="34" charset="0"/>
                <a:cs typeface="Arial" panose="020B0604020202020204" pitchFamily="34" charset="0"/>
              </a:rPr>
              <a:t> the proud, and giveth grace to the humble. 6 Humble yourselves therefore under the mighty hand of God, that he may exalt you in due time: 7 Casting all your care upon him; for he </a:t>
            </a:r>
            <a:r>
              <a:rPr lang="en-US" sz="1500" dirty="0" err="1">
                <a:latin typeface="Arial" panose="020B0604020202020204" pitchFamily="34" charset="0"/>
                <a:cs typeface="Arial" panose="020B0604020202020204" pitchFamily="34" charset="0"/>
              </a:rPr>
              <a:t>careth</a:t>
            </a:r>
            <a:r>
              <a:rPr lang="en-US" sz="1500" dirty="0">
                <a:latin typeface="Arial" panose="020B0604020202020204" pitchFamily="34" charset="0"/>
                <a:cs typeface="Arial" panose="020B0604020202020204" pitchFamily="34" charset="0"/>
              </a:rPr>
              <a:t> for you.</a:t>
            </a: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10</a:t>
            </a:fld>
            <a:endParaRPr lang="en-US" dirty="0"/>
          </a:p>
        </p:txBody>
      </p:sp>
      <p:sp>
        <p:nvSpPr>
          <p:cNvPr id="5" name="Date Placeholder 4">
            <a:extLst>
              <a:ext uri="{FF2B5EF4-FFF2-40B4-BE49-F238E27FC236}">
                <a16:creationId xmlns:a16="http://schemas.microsoft.com/office/drawing/2014/main" id="{D7594CCF-13C0-14DC-A154-F9FD364041CA}"/>
              </a:ext>
            </a:extLst>
          </p:cNvPr>
          <p:cNvSpPr>
            <a:spLocks noGrp="1"/>
          </p:cNvSpPr>
          <p:nvPr>
            <p:ph type="dt" idx="1"/>
          </p:nvPr>
        </p:nvSpPr>
        <p:spPr/>
        <p:txBody>
          <a:bodyPr/>
          <a:lstStyle/>
          <a:p>
            <a:r>
              <a:rPr lang="en-US"/>
              <a:t>7/23/2023 AM</a:t>
            </a:r>
            <a:endParaRPr lang="en-US" dirty="0"/>
          </a:p>
        </p:txBody>
      </p:sp>
    </p:spTree>
    <p:extLst>
      <p:ext uri="{BB962C8B-B14F-4D97-AF65-F5344CB8AC3E}">
        <p14:creationId xmlns:p14="http://schemas.microsoft.com/office/powerpoint/2010/main" val="1971997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sz="1500" b="1" dirty="0">
                <a:latin typeface="Arial" panose="020B0604020202020204" pitchFamily="34" charset="0"/>
                <a:cs typeface="Arial" panose="020B0604020202020204" pitchFamily="34" charset="0"/>
              </a:rPr>
              <a:t>Deuteronomy 32:48-52 KJV 48 </a:t>
            </a:r>
            <a:r>
              <a:rPr lang="en-US" sz="1500" dirty="0">
                <a:latin typeface="Arial" panose="020B0604020202020204" pitchFamily="34" charset="0"/>
                <a:cs typeface="Arial" panose="020B0604020202020204" pitchFamily="34" charset="0"/>
              </a:rPr>
              <a:t>And the LORD spake unto Moses that selfsame day, saying, </a:t>
            </a:r>
            <a:r>
              <a:rPr lang="en-US" sz="1500" b="1" dirty="0">
                <a:latin typeface="Arial" panose="020B0604020202020204" pitchFamily="34" charset="0"/>
                <a:cs typeface="Arial" panose="020B0604020202020204" pitchFamily="34" charset="0"/>
              </a:rPr>
              <a:t>49</a:t>
            </a:r>
            <a:r>
              <a:rPr lang="en-US" sz="1500" dirty="0">
                <a:latin typeface="Arial" panose="020B0604020202020204" pitchFamily="34" charset="0"/>
                <a:cs typeface="Arial" panose="020B0604020202020204" pitchFamily="34" charset="0"/>
              </a:rPr>
              <a:t> Get thee up into this mountain </a:t>
            </a:r>
            <a:r>
              <a:rPr lang="en-US" sz="1500" dirty="0" err="1">
                <a:latin typeface="Arial" panose="020B0604020202020204" pitchFamily="34" charset="0"/>
                <a:cs typeface="Arial" panose="020B0604020202020204" pitchFamily="34" charset="0"/>
              </a:rPr>
              <a:t>Abarim</a:t>
            </a:r>
            <a:r>
              <a:rPr lang="en-US" sz="1500" dirty="0">
                <a:latin typeface="Arial" panose="020B0604020202020204" pitchFamily="34" charset="0"/>
                <a:cs typeface="Arial" panose="020B0604020202020204" pitchFamily="34" charset="0"/>
              </a:rPr>
              <a:t>, unto mount Nebo, which is in the land of Moab, that is over against Jericho; and behold the land of Canaan, which I give unto the children of Israel for a possession: </a:t>
            </a:r>
            <a:r>
              <a:rPr lang="en-US" sz="1500" b="1" dirty="0">
                <a:latin typeface="Arial" panose="020B0604020202020204" pitchFamily="34" charset="0"/>
                <a:cs typeface="Arial" panose="020B0604020202020204" pitchFamily="34" charset="0"/>
              </a:rPr>
              <a:t>50</a:t>
            </a:r>
            <a:r>
              <a:rPr lang="en-US" sz="1500" dirty="0">
                <a:latin typeface="Arial" panose="020B0604020202020204" pitchFamily="34" charset="0"/>
                <a:cs typeface="Arial" panose="020B0604020202020204" pitchFamily="34" charset="0"/>
              </a:rPr>
              <a:t> And die in the mount whither thou </a:t>
            </a:r>
            <a:r>
              <a:rPr lang="en-US" sz="1500" dirty="0" err="1">
                <a:latin typeface="Arial" panose="020B0604020202020204" pitchFamily="34" charset="0"/>
                <a:cs typeface="Arial" panose="020B0604020202020204" pitchFamily="34" charset="0"/>
              </a:rPr>
              <a:t>goest</a:t>
            </a:r>
            <a:r>
              <a:rPr lang="en-US" sz="1500" dirty="0">
                <a:latin typeface="Arial" panose="020B0604020202020204" pitchFamily="34" charset="0"/>
                <a:cs typeface="Arial" panose="020B0604020202020204" pitchFamily="34" charset="0"/>
              </a:rPr>
              <a:t> up, and be gathered unto thy people; as Aaron thy brother died in mount </a:t>
            </a:r>
            <a:r>
              <a:rPr lang="en-US" sz="1500" dirty="0" err="1">
                <a:latin typeface="Arial" panose="020B0604020202020204" pitchFamily="34" charset="0"/>
                <a:cs typeface="Arial" panose="020B0604020202020204" pitchFamily="34" charset="0"/>
              </a:rPr>
              <a:t>Hor</a:t>
            </a:r>
            <a:r>
              <a:rPr lang="en-US" sz="1500" dirty="0">
                <a:latin typeface="Arial" panose="020B0604020202020204" pitchFamily="34" charset="0"/>
                <a:cs typeface="Arial" panose="020B0604020202020204" pitchFamily="34" charset="0"/>
              </a:rPr>
              <a:t>, and was gathered unto his people:</a:t>
            </a:r>
            <a:r>
              <a:rPr lang="en-US" sz="1500" b="1" dirty="0">
                <a:latin typeface="Arial" panose="020B0604020202020204" pitchFamily="34" charset="0"/>
                <a:cs typeface="Arial" panose="020B0604020202020204" pitchFamily="34" charset="0"/>
              </a:rPr>
              <a:t> 51 </a:t>
            </a:r>
            <a:r>
              <a:rPr lang="en-US" sz="1500" dirty="0">
                <a:latin typeface="Arial" panose="020B0604020202020204" pitchFamily="34" charset="0"/>
                <a:cs typeface="Arial" panose="020B0604020202020204" pitchFamily="34" charset="0"/>
              </a:rPr>
              <a:t>Because ye trespassed against me among the children of Israel at the waters of </a:t>
            </a:r>
            <a:r>
              <a:rPr lang="en-US" sz="1500" dirty="0" err="1">
                <a:latin typeface="Arial" panose="020B0604020202020204" pitchFamily="34" charset="0"/>
                <a:cs typeface="Arial" panose="020B0604020202020204" pitchFamily="34" charset="0"/>
              </a:rPr>
              <a:t>Meribah</a:t>
            </a:r>
            <a:r>
              <a:rPr lang="en-US" sz="1500" dirty="0">
                <a:latin typeface="Arial" panose="020B0604020202020204" pitchFamily="34" charset="0"/>
                <a:cs typeface="Arial" panose="020B0604020202020204" pitchFamily="34" charset="0"/>
              </a:rPr>
              <a:t>-Kadesh, in the wilderness of Zin; because ye sanctified me not in the midst of the children of Israel. </a:t>
            </a:r>
            <a:r>
              <a:rPr lang="en-US" sz="1500" b="1" dirty="0">
                <a:latin typeface="Arial" panose="020B0604020202020204" pitchFamily="34" charset="0"/>
                <a:cs typeface="Arial" panose="020B0604020202020204" pitchFamily="34" charset="0"/>
              </a:rPr>
              <a:t>52</a:t>
            </a:r>
            <a:r>
              <a:rPr lang="en-US" sz="1500" dirty="0">
                <a:latin typeface="Arial" panose="020B0604020202020204" pitchFamily="34" charset="0"/>
                <a:cs typeface="Arial" panose="020B0604020202020204" pitchFamily="34" charset="0"/>
              </a:rPr>
              <a:t> Yet thou shalt see the land before thee; but thou shalt not go thither unto the land which I give the children of Israel.</a:t>
            </a:r>
          </a:p>
          <a:p>
            <a:endParaRPr lang="en-US" sz="1500"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Romans 6:23 KJV 23</a:t>
            </a:r>
            <a:r>
              <a:rPr lang="en-US" sz="1500" dirty="0">
                <a:latin typeface="Arial" panose="020B0604020202020204" pitchFamily="34" charset="0"/>
                <a:cs typeface="Arial" panose="020B0604020202020204" pitchFamily="34" charset="0"/>
              </a:rPr>
              <a:t> For the wages of sin is death; but the gift of God is eternal life through Jesus Christ our Lord.</a:t>
            </a:r>
          </a:p>
          <a:p>
            <a:endParaRPr lang="en-US" sz="1500"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2 Thessalonians 1:7-12 KJV 7 </a:t>
            </a:r>
            <a:r>
              <a:rPr lang="en-US" sz="1500" dirty="0">
                <a:latin typeface="Arial" panose="020B0604020202020204" pitchFamily="34" charset="0"/>
                <a:cs typeface="Arial" panose="020B0604020202020204" pitchFamily="34" charset="0"/>
              </a:rPr>
              <a:t>And to you who are troubled rest with us, when the Lord Jesus shall be revealed from heaven with his mighty angels</a:t>
            </a:r>
            <a:r>
              <a:rPr lang="en-US" sz="1500" b="1" dirty="0">
                <a:latin typeface="Arial" panose="020B0604020202020204" pitchFamily="34" charset="0"/>
                <a:cs typeface="Arial" panose="020B0604020202020204" pitchFamily="34" charset="0"/>
              </a:rPr>
              <a:t>, 8 </a:t>
            </a:r>
            <a:r>
              <a:rPr lang="en-US" sz="1500" dirty="0">
                <a:latin typeface="Arial" panose="020B0604020202020204" pitchFamily="34" charset="0"/>
                <a:cs typeface="Arial" panose="020B0604020202020204" pitchFamily="34" charset="0"/>
              </a:rPr>
              <a:t>In flaming fire taking vengeance on them that know not God, and that obey not the gospel of our Lord Jesus Christ:</a:t>
            </a:r>
            <a:r>
              <a:rPr lang="en-US" sz="1500" b="1" dirty="0">
                <a:latin typeface="Arial" panose="020B0604020202020204" pitchFamily="34" charset="0"/>
                <a:cs typeface="Arial" panose="020B0604020202020204" pitchFamily="34" charset="0"/>
              </a:rPr>
              <a:t> 9 </a:t>
            </a:r>
            <a:r>
              <a:rPr lang="en-US" sz="1500" dirty="0">
                <a:latin typeface="Arial" panose="020B0604020202020204" pitchFamily="34" charset="0"/>
                <a:cs typeface="Arial" panose="020B0604020202020204" pitchFamily="34" charset="0"/>
              </a:rPr>
              <a:t>Who shall be punished with everlasting destruction from the presence of the Lord, and from the glory of his power</a:t>
            </a:r>
            <a:r>
              <a:rPr lang="en-US" sz="1500" b="1" dirty="0">
                <a:latin typeface="Arial" panose="020B0604020202020204" pitchFamily="34" charset="0"/>
                <a:cs typeface="Arial" panose="020B0604020202020204" pitchFamily="34" charset="0"/>
              </a:rPr>
              <a:t>; 10 </a:t>
            </a:r>
            <a:r>
              <a:rPr lang="en-US" sz="1500" dirty="0">
                <a:latin typeface="Arial" panose="020B0604020202020204" pitchFamily="34" charset="0"/>
                <a:cs typeface="Arial" panose="020B0604020202020204" pitchFamily="34" charset="0"/>
              </a:rPr>
              <a:t>When he shall come to be glorified in his saints, and to be admired in all them that believe (because our testimony among you was believed) in that day. 11 Wherefore also we pray always for you, that our God would count you worthy of this calling, and fulfil all the good pleasure of his goodness, and the work of faith with power: </a:t>
            </a:r>
            <a:r>
              <a:rPr lang="en-US" sz="1500" b="1" dirty="0">
                <a:latin typeface="Arial" panose="020B0604020202020204" pitchFamily="34" charset="0"/>
                <a:cs typeface="Arial" panose="020B0604020202020204" pitchFamily="34" charset="0"/>
              </a:rPr>
              <a:t>12</a:t>
            </a:r>
            <a:r>
              <a:rPr lang="en-US" sz="1500" dirty="0">
                <a:latin typeface="Arial" panose="020B0604020202020204" pitchFamily="34" charset="0"/>
                <a:cs typeface="Arial" panose="020B0604020202020204" pitchFamily="34" charset="0"/>
              </a:rPr>
              <a:t> That the name of our Lord Jesus Christ may be glorified in you, and ye in him, according to the grace of our God and the Lord Jesus Christ.</a:t>
            </a:r>
          </a:p>
        </p:txBody>
      </p:sp>
      <p:sp>
        <p:nvSpPr>
          <p:cNvPr id="4" name="Slide Number Placeholder 3"/>
          <p:cNvSpPr>
            <a:spLocks noGrp="1"/>
          </p:cNvSpPr>
          <p:nvPr>
            <p:ph type="sldNum" sz="quarter" idx="5"/>
          </p:nvPr>
        </p:nvSpPr>
        <p:spPr/>
        <p:txBody>
          <a:bodyPr/>
          <a:lstStyle/>
          <a:p>
            <a:fld id="{CC5C198C-F94F-45D5-B9E3-B6FFB8BCAC79}" type="slidenum">
              <a:rPr lang="en-US" smtClean="0"/>
              <a:t>11</a:t>
            </a:fld>
            <a:endParaRPr lang="en-US" dirty="0"/>
          </a:p>
        </p:txBody>
      </p:sp>
      <p:sp>
        <p:nvSpPr>
          <p:cNvPr id="5" name="Date Placeholder 4">
            <a:extLst>
              <a:ext uri="{FF2B5EF4-FFF2-40B4-BE49-F238E27FC236}">
                <a16:creationId xmlns:a16="http://schemas.microsoft.com/office/drawing/2014/main" id="{8C06B9E2-9A26-EED4-1100-DC32FFDE6C62}"/>
              </a:ext>
            </a:extLst>
          </p:cNvPr>
          <p:cNvSpPr>
            <a:spLocks noGrp="1"/>
          </p:cNvSpPr>
          <p:nvPr>
            <p:ph type="dt" idx="1"/>
          </p:nvPr>
        </p:nvSpPr>
        <p:spPr/>
        <p:txBody>
          <a:bodyPr/>
          <a:lstStyle/>
          <a:p>
            <a:r>
              <a:rPr lang="en-US"/>
              <a:t>7/23/2023 AM</a:t>
            </a:r>
            <a:endParaRPr lang="en-US" dirty="0"/>
          </a:p>
        </p:txBody>
      </p:sp>
    </p:spTree>
    <p:extLst>
      <p:ext uri="{BB962C8B-B14F-4D97-AF65-F5344CB8AC3E}">
        <p14:creationId xmlns:p14="http://schemas.microsoft.com/office/powerpoint/2010/main" val="3142910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9238"/>
            <a:ext cx="4321175" cy="3240087"/>
          </a:xfrm>
        </p:spPr>
      </p:sp>
      <p:sp>
        <p:nvSpPr>
          <p:cNvPr id="3" name="Notes Placeholder 2"/>
          <p:cNvSpPr>
            <a:spLocks noGrp="1"/>
          </p:cNvSpPr>
          <p:nvPr>
            <p:ph type="body" idx="1"/>
          </p:nvPr>
        </p:nvSpPr>
        <p:spPr>
          <a:xfrm>
            <a:off x="1693" y="3489325"/>
            <a:ext cx="7313507" cy="6111875"/>
          </a:xfrm>
        </p:spPr>
        <p:txBody>
          <a:bodyPr/>
          <a:lstStyle/>
          <a:p>
            <a:r>
              <a:rPr lang="en-US" sz="1500" b="1" dirty="0">
                <a:latin typeface="Arial" panose="020B0604020202020204" pitchFamily="34" charset="0"/>
                <a:cs typeface="Arial" panose="020B0604020202020204" pitchFamily="34" charset="0"/>
              </a:rPr>
              <a:t>Psalms 106:32-33 ASV 32 They angered him also at the waters of  </a:t>
            </a:r>
            <a:r>
              <a:rPr lang="en-US" sz="1500" b="1" dirty="0" err="1">
                <a:latin typeface="Arial" panose="020B0604020202020204" pitchFamily="34" charset="0"/>
                <a:cs typeface="Arial" panose="020B0604020202020204" pitchFamily="34" charset="0"/>
              </a:rPr>
              <a:t>Meribah</a:t>
            </a:r>
            <a:r>
              <a:rPr lang="en-US" sz="1500" dirty="0">
                <a:latin typeface="Arial" panose="020B0604020202020204" pitchFamily="34" charset="0"/>
                <a:cs typeface="Arial" panose="020B0604020202020204" pitchFamily="34" charset="0"/>
              </a:rPr>
              <a:t>, So that it went ill with Moses for their sakes; </a:t>
            </a:r>
            <a:r>
              <a:rPr lang="en-US" sz="1500" b="1" dirty="0">
                <a:latin typeface="Arial" panose="020B0604020202020204" pitchFamily="34" charset="0"/>
                <a:cs typeface="Arial" panose="020B0604020202020204" pitchFamily="34" charset="0"/>
              </a:rPr>
              <a:t>33</a:t>
            </a:r>
            <a:r>
              <a:rPr lang="en-US" sz="1500" dirty="0">
                <a:latin typeface="Arial" panose="020B0604020202020204" pitchFamily="34" charset="0"/>
                <a:cs typeface="Arial" panose="020B0604020202020204" pitchFamily="34" charset="0"/>
              </a:rPr>
              <a:t> Because they were rebellious against his spirit, And </a:t>
            </a:r>
            <a:r>
              <a:rPr lang="en-US" sz="1500" b="1" dirty="0">
                <a:latin typeface="Arial" panose="020B0604020202020204" pitchFamily="34" charset="0"/>
                <a:cs typeface="Arial" panose="020B0604020202020204" pitchFamily="34" charset="0"/>
              </a:rPr>
              <a:t>he spake unadvisedly with his lips</a:t>
            </a:r>
            <a:r>
              <a:rPr lang="en-US" sz="1500" dirty="0">
                <a:latin typeface="Arial" panose="020B0604020202020204" pitchFamily="34" charset="0"/>
                <a:cs typeface="Arial" panose="020B0604020202020204" pitchFamily="34" charset="0"/>
              </a:rPr>
              <a:t>.</a:t>
            </a:r>
          </a:p>
          <a:p>
            <a:endParaRPr lang="en-US" sz="1500" dirty="0">
              <a:latin typeface="Arial" panose="020B0604020202020204" pitchFamily="34" charset="0"/>
              <a:cs typeface="Arial" panose="020B0604020202020204" pitchFamily="34" charset="0"/>
            </a:endParaRPr>
          </a:p>
          <a:p>
            <a:pPr algn="l"/>
            <a:r>
              <a:rPr lang="en-US" sz="1500" b="1" dirty="0">
                <a:solidFill>
                  <a:srgbClr val="333333"/>
                </a:solidFill>
                <a:latin typeface="Arial" panose="020B0604020202020204" pitchFamily="34" charset="0"/>
                <a:cs typeface="Arial" panose="020B0604020202020204" pitchFamily="34" charset="0"/>
              </a:rPr>
              <a:t>Colossians 4:6 ASV 6 </a:t>
            </a:r>
            <a:r>
              <a:rPr lang="en-US" sz="1500" dirty="0">
                <a:solidFill>
                  <a:srgbClr val="333333"/>
                </a:solidFill>
                <a:latin typeface="Arial" panose="020B0604020202020204" pitchFamily="34" charset="0"/>
                <a:cs typeface="Arial" panose="020B0604020202020204" pitchFamily="34" charset="0"/>
              </a:rPr>
              <a:t>Let your speech be always with grace, seasoned with salt, that ye may know how ye ought to answer each one.</a:t>
            </a:r>
          </a:p>
          <a:p>
            <a:pPr algn="l"/>
            <a:endParaRPr lang="en-US" sz="1500" dirty="0">
              <a:solidFill>
                <a:srgbClr val="333333"/>
              </a:solidFill>
              <a:latin typeface="Arial" panose="020B0604020202020204" pitchFamily="34" charset="0"/>
              <a:cs typeface="Arial" panose="020B0604020202020204" pitchFamily="34" charset="0"/>
            </a:endParaRPr>
          </a:p>
          <a:p>
            <a:pPr algn="l"/>
            <a:r>
              <a:rPr lang="en-US" sz="1500" b="1" dirty="0">
                <a:latin typeface="Arial" panose="020B0604020202020204" pitchFamily="34" charset="0"/>
                <a:cs typeface="Arial" panose="020B0604020202020204" pitchFamily="34" charset="0"/>
              </a:rPr>
              <a:t>Matthew 12:35-37 ASV 35 </a:t>
            </a:r>
            <a:r>
              <a:rPr lang="en-US" sz="1500" dirty="0">
                <a:latin typeface="Arial" panose="020B0604020202020204" pitchFamily="34" charset="0"/>
                <a:cs typeface="Arial" panose="020B0604020202020204" pitchFamily="34" charset="0"/>
              </a:rPr>
              <a:t>The good man out of his good treasure bringeth forth good things: and the evil man out of his evil treasure bringeth forth evil things. </a:t>
            </a:r>
            <a:r>
              <a:rPr lang="en-US" sz="1500" b="1" dirty="0">
                <a:latin typeface="Arial" panose="020B0604020202020204" pitchFamily="34" charset="0"/>
                <a:cs typeface="Arial" panose="020B0604020202020204" pitchFamily="34" charset="0"/>
              </a:rPr>
              <a:t>36</a:t>
            </a:r>
            <a:r>
              <a:rPr lang="en-US" sz="1500" dirty="0">
                <a:latin typeface="Arial" panose="020B0604020202020204" pitchFamily="34" charset="0"/>
                <a:cs typeface="Arial" panose="020B0604020202020204" pitchFamily="34" charset="0"/>
              </a:rPr>
              <a:t> And I say unto you, </a:t>
            </a:r>
            <a:r>
              <a:rPr lang="en-US" sz="1500" b="1" dirty="0">
                <a:latin typeface="Arial" panose="020B0604020202020204" pitchFamily="34" charset="0"/>
                <a:cs typeface="Arial" panose="020B0604020202020204" pitchFamily="34" charset="0"/>
              </a:rPr>
              <a:t>that every idle word that men shall speak, they shall give account thereof in the day of judgment</a:t>
            </a:r>
            <a:r>
              <a:rPr lang="en-US" sz="1500" dirty="0">
                <a:latin typeface="Arial" panose="020B0604020202020204" pitchFamily="34" charset="0"/>
                <a:cs typeface="Arial" panose="020B0604020202020204" pitchFamily="34" charset="0"/>
              </a:rPr>
              <a:t>. </a:t>
            </a:r>
            <a:r>
              <a:rPr lang="en-US" sz="1500" b="1" dirty="0">
                <a:latin typeface="Arial" panose="020B0604020202020204" pitchFamily="34" charset="0"/>
                <a:cs typeface="Arial" panose="020B0604020202020204" pitchFamily="34" charset="0"/>
              </a:rPr>
              <a:t>37</a:t>
            </a:r>
            <a:r>
              <a:rPr lang="en-US" sz="1500" dirty="0">
                <a:latin typeface="Arial" panose="020B0604020202020204" pitchFamily="34" charset="0"/>
                <a:cs typeface="Arial" panose="020B0604020202020204" pitchFamily="34" charset="0"/>
              </a:rPr>
              <a:t> For by thy words thou shalt be justified, and by thy words thou shalt be condemned.</a:t>
            </a:r>
          </a:p>
          <a:p>
            <a:pPr algn="l"/>
            <a:endParaRPr lang="en-US" sz="1500" dirty="0">
              <a:latin typeface="Arial" panose="020B0604020202020204" pitchFamily="34" charset="0"/>
              <a:cs typeface="Arial" panose="020B0604020202020204" pitchFamily="34" charset="0"/>
            </a:endParaRPr>
          </a:p>
          <a:p>
            <a:pPr algn="l"/>
            <a:r>
              <a:rPr lang="en-US" sz="1500" b="1" dirty="0">
                <a:latin typeface="Arial" panose="020B0604020202020204" pitchFamily="34" charset="0"/>
                <a:cs typeface="Arial" panose="020B0604020202020204" pitchFamily="34" charset="0"/>
              </a:rPr>
              <a:t>1 Peter 3:10 ASV 10</a:t>
            </a:r>
            <a:r>
              <a:rPr lang="en-US" sz="1500" dirty="0">
                <a:latin typeface="Arial" panose="020B0604020202020204" pitchFamily="34" charset="0"/>
                <a:cs typeface="Arial" panose="020B0604020202020204" pitchFamily="34" charset="0"/>
              </a:rPr>
              <a:t> For, He that would love life, And see good days, Let him refrain his tongue from evil, And his lips that they speak no guile:</a:t>
            </a:r>
          </a:p>
          <a:p>
            <a:pPr algn="l"/>
            <a:r>
              <a:rPr lang="en-US" sz="1500" b="1" dirty="0">
                <a:latin typeface="Arial" panose="020B0604020202020204" pitchFamily="34" charset="0"/>
                <a:cs typeface="Arial" panose="020B0604020202020204" pitchFamily="34" charset="0"/>
              </a:rPr>
              <a:t>James 1:26 ASV 26 </a:t>
            </a:r>
            <a:r>
              <a:rPr lang="en-US" sz="1500" dirty="0">
                <a:latin typeface="Arial" panose="020B0604020202020204" pitchFamily="34" charset="0"/>
                <a:cs typeface="Arial" panose="020B0604020202020204" pitchFamily="34" charset="0"/>
              </a:rPr>
              <a:t>If any man thinketh himself to be religious, </a:t>
            </a:r>
            <a:r>
              <a:rPr lang="en-US" sz="1500" b="1" dirty="0">
                <a:latin typeface="Arial" panose="020B0604020202020204" pitchFamily="34" charset="0"/>
                <a:cs typeface="Arial" panose="020B0604020202020204" pitchFamily="34" charset="0"/>
              </a:rPr>
              <a:t>while he </a:t>
            </a:r>
            <a:r>
              <a:rPr lang="en-US" sz="1500" b="1" dirty="0" err="1">
                <a:latin typeface="Arial" panose="020B0604020202020204" pitchFamily="34" charset="0"/>
                <a:cs typeface="Arial" panose="020B0604020202020204" pitchFamily="34" charset="0"/>
              </a:rPr>
              <a:t>bridleth</a:t>
            </a:r>
            <a:r>
              <a:rPr lang="en-US" sz="1500" b="1" dirty="0">
                <a:latin typeface="Arial" panose="020B0604020202020204" pitchFamily="34" charset="0"/>
                <a:cs typeface="Arial" panose="020B0604020202020204" pitchFamily="34" charset="0"/>
              </a:rPr>
              <a:t> not his tongue but </a:t>
            </a:r>
            <a:r>
              <a:rPr lang="en-US" sz="1500" b="1" dirty="0" err="1">
                <a:latin typeface="Arial" panose="020B0604020202020204" pitchFamily="34" charset="0"/>
                <a:cs typeface="Arial" panose="020B0604020202020204" pitchFamily="34" charset="0"/>
              </a:rPr>
              <a:t>deceiveth</a:t>
            </a:r>
            <a:r>
              <a:rPr lang="en-US" sz="1500" b="1" dirty="0">
                <a:latin typeface="Arial" panose="020B0604020202020204" pitchFamily="34" charset="0"/>
                <a:cs typeface="Arial" panose="020B0604020202020204" pitchFamily="34" charset="0"/>
              </a:rPr>
              <a:t> his heart, this man's religion is vain.</a:t>
            </a:r>
          </a:p>
        </p:txBody>
      </p:sp>
      <p:sp>
        <p:nvSpPr>
          <p:cNvPr id="4" name="Slide Number Placeholder 3"/>
          <p:cNvSpPr>
            <a:spLocks noGrp="1"/>
          </p:cNvSpPr>
          <p:nvPr>
            <p:ph type="sldNum" sz="quarter" idx="5"/>
          </p:nvPr>
        </p:nvSpPr>
        <p:spPr/>
        <p:txBody>
          <a:bodyPr/>
          <a:lstStyle/>
          <a:p>
            <a:fld id="{CC5C198C-F94F-45D5-B9E3-B6FFB8BCAC79}" type="slidenum">
              <a:rPr lang="en-US" smtClean="0"/>
              <a:t>12</a:t>
            </a:fld>
            <a:endParaRPr lang="en-US" dirty="0"/>
          </a:p>
        </p:txBody>
      </p:sp>
      <p:sp>
        <p:nvSpPr>
          <p:cNvPr id="5" name="Date Placeholder 4">
            <a:extLst>
              <a:ext uri="{FF2B5EF4-FFF2-40B4-BE49-F238E27FC236}">
                <a16:creationId xmlns:a16="http://schemas.microsoft.com/office/drawing/2014/main" id="{1CFA7F6C-170B-8BE8-63FF-1886C95FEE13}"/>
              </a:ext>
            </a:extLst>
          </p:cNvPr>
          <p:cNvSpPr>
            <a:spLocks noGrp="1"/>
          </p:cNvSpPr>
          <p:nvPr>
            <p:ph type="dt" idx="1"/>
          </p:nvPr>
        </p:nvSpPr>
        <p:spPr/>
        <p:txBody>
          <a:bodyPr/>
          <a:lstStyle/>
          <a:p>
            <a:r>
              <a:rPr lang="en-US"/>
              <a:t>7/23/2023 AM</a:t>
            </a:r>
            <a:endParaRPr lang="en-US" dirty="0"/>
          </a:p>
        </p:txBody>
      </p:sp>
    </p:spTree>
    <p:extLst>
      <p:ext uri="{BB962C8B-B14F-4D97-AF65-F5344CB8AC3E}">
        <p14:creationId xmlns:p14="http://schemas.microsoft.com/office/powerpoint/2010/main" val="3664767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sz="1500" b="1" dirty="0">
                <a:latin typeface="Arial" panose="020B0604020202020204" pitchFamily="34" charset="0"/>
                <a:cs typeface="Arial" panose="020B0604020202020204" pitchFamily="34" charset="0"/>
              </a:rPr>
              <a:t>Exodus 3:10-11 KJV 10 </a:t>
            </a:r>
            <a:r>
              <a:rPr lang="en-US" sz="1500" dirty="0">
                <a:latin typeface="Arial" panose="020B0604020202020204" pitchFamily="34" charset="0"/>
                <a:cs typeface="Arial" panose="020B0604020202020204" pitchFamily="34" charset="0"/>
              </a:rPr>
              <a:t>Come now therefore, and I will send thee unto Pharaoh, that thou mayest bring forth my people the children of Israel out of Egypt. 11 And Moses said unto God, Who am I, that I should go unto Pharaoh, and that I should bring forth the children of Israel out of Egypt?</a:t>
            </a:r>
          </a:p>
          <a:p>
            <a:endParaRPr lang="en-US" sz="1500"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John 1:17 KJV 1</a:t>
            </a:r>
            <a:r>
              <a:rPr lang="en-US" sz="1500" dirty="0">
                <a:latin typeface="Arial" panose="020B0604020202020204" pitchFamily="34" charset="0"/>
                <a:cs typeface="Arial" panose="020B0604020202020204" pitchFamily="34" charset="0"/>
              </a:rPr>
              <a:t>7 For the law was given by Moses, but grace and truth came by Jesus Christ.</a:t>
            </a:r>
          </a:p>
          <a:p>
            <a:endParaRPr lang="en-US" sz="1500"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1 Timothy 5:19-20 KJV 19 </a:t>
            </a:r>
            <a:r>
              <a:rPr lang="en-US" sz="1500" dirty="0">
                <a:latin typeface="Arial" panose="020B0604020202020204" pitchFamily="34" charset="0"/>
                <a:cs typeface="Arial" panose="020B0604020202020204" pitchFamily="34" charset="0"/>
              </a:rPr>
              <a:t>Against an elder receive not an accusation, but before two or three witnesses</a:t>
            </a:r>
            <a:r>
              <a:rPr lang="en-US" sz="1500" b="1" dirty="0">
                <a:latin typeface="Arial" panose="020B0604020202020204" pitchFamily="34" charset="0"/>
                <a:cs typeface="Arial" panose="020B0604020202020204" pitchFamily="34" charset="0"/>
              </a:rPr>
              <a:t>. 20 </a:t>
            </a:r>
            <a:r>
              <a:rPr lang="en-US" sz="1500" dirty="0">
                <a:latin typeface="Arial" panose="020B0604020202020204" pitchFamily="34" charset="0"/>
                <a:cs typeface="Arial" panose="020B0604020202020204" pitchFamily="34" charset="0"/>
              </a:rPr>
              <a:t>Them that sin rebuke before all, that others also may fear.</a:t>
            </a:r>
          </a:p>
          <a:p>
            <a:r>
              <a:rPr lang="en-US" sz="1500" b="1" dirty="0">
                <a:latin typeface="Arial" panose="020B0604020202020204" pitchFamily="34" charset="0"/>
                <a:cs typeface="Arial" panose="020B0604020202020204" pitchFamily="34" charset="0"/>
              </a:rPr>
              <a:t>Acts 20:28-32 KJV 28 </a:t>
            </a:r>
            <a:r>
              <a:rPr lang="en-US" sz="1500" dirty="0">
                <a:latin typeface="Arial" panose="020B0604020202020204" pitchFamily="34" charset="0"/>
                <a:cs typeface="Arial" panose="020B0604020202020204" pitchFamily="34" charset="0"/>
              </a:rPr>
              <a:t>Take heed therefore unto yourselves, and to all the flock, over the which the Holy Ghost hath made you overseers, to feed the church of God, which he hath purchased with his own blood. </a:t>
            </a:r>
            <a:r>
              <a:rPr lang="en-US" sz="1500" b="1" dirty="0">
                <a:latin typeface="Arial" panose="020B0604020202020204" pitchFamily="34" charset="0"/>
                <a:cs typeface="Arial" panose="020B0604020202020204" pitchFamily="34" charset="0"/>
              </a:rPr>
              <a:t>29</a:t>
            </a:r>
            <a:r>
              <a:rPr lang="en-US" sz="1500" dirty="0">
                <a:latin typeface="Arial" panose="020B0604020202020204" pitchFamily="34" charset="0"/>
                <a:cs typeface="Arial" panose="020B0604020202020204" pitchFamily="34" charset="0"/>
              </a:rPr>
              <a:t> For I know this, that after my departing shall grievous wolves enter in among you, not sparing the flock. </a:t>
            </a:r>
            <a:r>
              <a:rPr lang="en-US" sz="1500" b="1" dirty="0">
                <a:latin typeface="Arial" panose="020B0604020202020204" pitchFamily="34" charset="0"/>
                <a:cs typeface="Arial" panose="020B0604020202020204" pitchFamily="34" charset="0"/>
              </a:rPr>
              <a:t>30</a:t>
            </a:r>
            <a:r>
              <a:rPr lang="en-US" sz="1500" dirty="0">
                <a:latin typeface="Arial" panose="020B0604020202020204" pitchFamily="34" charset="0"/>
                <a:cs typeface="Arial" panose="020B0604020202020204" pitchFamily="34" charset="0"/>
              </a:rPr>
              <a:t> Also of your own selves shall men arise, speaking perverse things, to draw away disciples after them.</a:t>
            </a:r>
            <a:r>
              <a:rPr lang="en-US" sz="1500" b="1" dirty="0">
                <a:latin typeface="Arial" panose="020B0604020202020204" pitchFamily="34" charset="0"/>
                <a:cs typeface="Arial" panose="020B0604020202020204" pitchFamily="34" charset="0"/>
              </a:rPr>
              <a:t> 31 </a:t>
            </a:r>
            <a:r>
              <a:rPr lang="en-US" sz="1500" dirty="0">
                <a:latin typeface="Arial" panose="020B0604020202020204" pitchFamily="34" charset="0"/>
                <a:cs typeface="Arial" panose="020B0604020202020204" pitchFamily="34" charset="0"/>
              </a:rPr>
              <a:t>Therefore watch, and remember, that by the space of three years I ceased not to warn every one night and day with tears.</a:t>
            </a:r>
            <a:r>
              <a:rPr lang="en-US" sz="1500" b="1" dirty="0">
                <a:latin typeface="Arial" panose="020B0604020202020204" pitchFamily="34" charset="0"/>
                <a:cs typeface="Arial" panose="020B0604020202020204" pitchFamily="34" charset="0"/>
              </a:rPr>
              <a:t> 32 </a:t>
            </a:r>
            <a:r>
              <a:rPr lang="en-US" sz="1500" dirty="0">
                <a:latin typeface="Arial" panose="020B0604020202020204" pitchFamily="34" charset="0"/>
                <a:cs typeface="Arial" panose="020B0604020202020204" pitchFamily="34" charset="0"/>
              </a:rPr>
              <a:t>And now, brethren, I commend you to God, and to the word of his grace, which is able to build you up, and to give you an inheritance among all them which are sanctified.</a:t>
            </a: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13</a:t>
            </a:fld>
            <a:endParaRPr lang="en-US" dirty="0"/>
          </a:p>
        </p:txBody>
      </p:sp>
      <p:sp>
        <p:nvSpPr>
          <p:cNvPr id="5" name="Date Placeholder 4">
            <a:extLst>
              <a:ext uri="{FF2B5EF4-FFF2-40B4-BE49-F238E27FC236}">
                <a16:creationId xmlns:a16="http://schemas.microsoft.com/office/drawing/2014/main" id="{A58D0319-3DA4-D039-0169-98422170F25D}"/>
              </a:ext>
            </a:extLst>
          </p:cNvPr>
          <p:cNvSpPr>
            <a:spLocks noGrp="1"/>
          </p:cNvSpPr>
          <p:nvPr>
            <p:ph type="dt" idx="1"/>
          </p:nvPr>
        </p:nvSpPr>
        <p:spPr/>
        <p:txBody>
          <a:bodyPr/>
          <a:lstStyle/>
          <a:p>
            <a:r>
              <a:rPr lang="en-US"/>
              <a:t>7/23/2023 AM</a:t>
            </a:r>
            <a:endParaRPr lang="en-US" dirty="0"/>
          </a:p>
        </p:txBody>
      </p:sp>
    </p:spTree>
    <p:extLst>
      <p:ext uri="{BB962C8B-B14F-4D97-AF65-F5344CB8AC3E}">
        <p14:creationId xmlns:p14="http://schemas.microsoft.com/office/powerpoint/2010/main" val="777653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74638"/>
            <a:ext cx="4321175" cy="3240087"/>
          </a:xfrm>
        </p:spPr>
      </p:sp>
      <p:sp>
        <p:nvSpPr>
          <p:cNvPr id="3" name="Notes Placeholder 2"/>
          <p:cNvSpPr>
            <a:spLocks noGrp="1"/>
          </p:cNvSpPr>
          <p:nvPr>
            <p:ph type="body" idx="1"/>
          </p:nvPr>
        </p:nvSpPr>
        <p:spPr>
          <a:xfrm>
            <a:off x="0" y="3514725"/>
            <a:ext cx="7315200" cy="6086475"/>
          </a:xfrm>
        </p:spPr>
        <p:txBody>
          <a:bodyPr/>
          <a:lstStyle/>
          <a:p>
            <a:r>
              <a:rPr lang="en-US" sz="1400" b="1" dirty="0">
                <a:latin typeface="Arial" panose="020B0604020202020204" pitchFamily="34" charset="0"/>
                <a:cs typeface="Arial" panose="020B0604020202020204" pitchFamily="34" charset="0"/>
              </a:rPr>
              <a:t>Deuteronomy 32:48-52 KJV 48 </a:t>
            </a:r>
            <a:r>
              <a:rPr lang="en-US" sz="1400" dirty="0">
                <a:latin typeface="Arial" panose="020B0604020202020204" pitchFamily="34" charset="0"/>
                <a:cs typeface="Arial" panose="020B0604020202020204" pitchFamily="34" charset="0"/>
              </a:rPr>
              <a:t>And the LORD spake unto Moses that selfsame day, saying, </a:t>
            </a:r>
            <a:r>
              <a:rPr lang="en-US" sz="1400" b="1" dirty="0">
                <a:latin typeface="Arial" panose="020B0604020202020204" pitchFamily="34" charset="0"/>
                <a:cs typeface="Arial" panose="020B0604020202020204" pitchFamily="34" charset="0"/>
              </a:rPr>
              <a:t>49</a:t>
            </a:r>
            <a:r>
              <a:rPr lang="en-US" sz="1400" dirty="0">
                <a:latin typeface="Arial" panose="020B0604020202020204" pitchFamily="34" charset="0"/>
                <a:cs typeface="Arial" panose="020B0604020202020204" pitchFamily="34" charset="0"/>
              </a:rPr>
              <a:t> Get thee up into this mountain </a:t>
            </a:r>
            <a:r>
              <a:rPr lang="en-US" sz="1400" dirty="0" err="1">
                <a:latin typeface="Arial" panose="020B0604020202020204" pitchFamily="34" charset="0"/>
                <a:cs typeface="Arial" panose="020B0604020202020204" pitchFamily="34" charset="0"/>
              </a:rPr>
              <a:t>Abarim</a:t>
            </a:r>
            <a:r>
              <a:rPr lang="en-US" sz="1400" dirty="0">
                <a:latin typeface="Arial" panose="020B0604020202020204" pitchFamily="34" charset="0"/>
                <a:cs typeface="Arial" panose="020B0604020202020204" pitchFamily="34" charset="0"/>
              </a:rPr>
              <a:t>, unto mount Nebo, which is in the land of Moab, that is over against Jericho; and behold the land of Canaan, which I give unto the children of Israel for a possession: </a:t>
            </a:r>
            <a:r>
              <a:rPr lang="en-US" sz="1400" b="1" dirty="0">
                <a:latin typeface="Arial" panose="020B0604020202020204" pitchFamily="34" charset="0"/>
                <a:cs typeface="Arial" panose="020B0604020202020204" pitchFamily="34" charset="0"/>
              </a:rPr>
              <a:t>50</a:t>
            </a:r>
            <a:r>
              <a:rPr lang="en-US" sz="1400" dirty="0">
                <a:latin typeface="Arial" panose="020B0604020202020204" pitchFamily="34" charset="0"/>
                <a:cs typeface="Arial" panose="020B0604020202020204" pitchFamily="34" charset="0"/>
              </a:rPr>
              <a:t> And die in the mount whither thou </a:t>
            </a:r>
            <a:r>
              <a:rPr lang="en-US" sz="1400" dirty="0" err="1">
                <a:latin typeface="Arial" panose="020B0604020202020204" pitchFamily="34" charset="0"/>
                <a:cs typeface="Arial" panose="020B0604020202020204" pitchFamily="34" charset="0"/>
              </a:rPr>
              <a:t>goest</a:t>
            </a:r>
            <a:r>
              <a:rPr lang="en-US" sz="1400" dirty="0">
                <a:latin typeface="Arial" panose="020B0604020202020204" pitchFamily="34" charset="0"/>
                <a:cs typeface="Arial" panose="020B0604020202020204" pitchFamily="34" charset="0"/>
              </a:rPr>
              <a:t> up, and be gathered unto thy people; as Aaron thy brother died in mount </a:t>
            </a:r>
            <a:r>
              <a:rPr lang="en-US" sz="1400" dirty="0" err="1">
                <a:latin typeface="Arial" panose="020B0604020202020204" pitchFamily="34" charset="0"/>
                <a:cs typeface="Arial" panose="020B0604020202020204" pitchFamily="34" charset="0"/>
              </a:rPr>
              <a:t>Hor</a:t>
            </a:r>
            <a:r>
              <a:rPr lang="en-US" sz="1400" dirty="0">
                <a:latin typeface="Arial" panose="020B0604020202020204" pitchFamily="34" charset="0"/>
                <a:cs typeface="Arial" panose="020B0604020202020204" pitchFamily="34" charset="0"/>
              </a:rPr>
              <a:t>, and was gathered unto his people:</a:t>
            </a:r>
            <a:r>
              <a:rPr lang="en-US" sz="1400" b="1" dirty="0">
                <a:latin typeface="Arial" panose="020B0604020202020204" pitchFamily="34" charset="0"/>
                <a:cs typeface="Arial" panose="020B0604020202020204" pitchFamily="34" charset="0"/>
              </a:rPr>
              <a:t> 51 </a:t>
            </a:r>
            <a:r>
              <a:rPr lang="en-US" sz="1400" dirty="0">
                <a:latin typeface="Arial" panose="020B0604020202020204" pitchFamily="34" charset="0"/>
                <a:cs typeface="Arial" panose="020B0604020202020204" pitchFamily="34" charset="0"/>
              </a:rPr>
              <a:t>Because ye trespassed against me among the children of Israel at the waters of </a:t>
            </a:r>
            <a:r>
              <a:rPr lang="en-US" sz="1400" dirty="0" err="1">
                <a:latin typeface="Arial" panose="020B0604020202020204" pitchFamily="34" charset="0"/>
                <a:cs typeface="Arial" panose="020B0604020202020204" pitchFamily="34" charset="0"/>
              </a:rPr>
              <a:t>Meribah</a:t>
            </a:r>
            <a:r>
              <a:rPr lang="en-US" sz="1400" dirty="0">
                <a:latin typeface="Arial" panose="020B0604020202020204" pitchFamily="34" charset="0"/>
                <a:cs typeface="Arial" panose="020B0604020202020204" pitchFamily="34" charset="0"/>
              </a:rPr>
              <a:t>-Kadesh, in the wilderness of Zin; because ye sanctified me not in the midst of the children of Israel. </a:t>
            </a:r>
            <a:r>
              <a:rPr lang="en-US" sz="1400" b="1" dirty="0">
                <a:latin typeface="Arial" panose="020B0604020202020204" pitchFamily="34" charset="0"/>
                <a:cs typeface="Arial" panose="020B0604020202020204" pitchFamily="34" charset="0"/>
              </a:rPr>
              <a:t>52</a:t>
            </a:r>
            <a:r>
              <a:rPr lang="en-US" sz="1400" dirty="0">
                <a:latin typeface="Arial" panose="020B0604020202020204" pitchFamily="34" charset="0"/>
                <a:cs typeface="Arial" panose="020B0604020202020204" pitchFamily="34" charset="0"/>
              </a:rPr>
              <a:t> Yet thou shalt see the land before thee; but thou shalt not go thither unto the land which I give the children of Israel.</a:t>
            </a:r>
          </a:p>
          <a:p>
            <a:endParaRPr lang="en-US" sz="1400" dirty="0">
              <a:latin typeface="Arial" panose="020B0604020202020204" pitchFamily="34" charset="0"/>
              <a:cs typeface="Arial" panose="020B0604020202020204" pitchFamily="34" charset="0"/>
            </a:endParaRPr>
          </a:p>
          <a:p>
            <a:pPr algn="l"/>
            <a:r>
              <a:rPr lang="en-US" sz="1400" b="1" dirty="0">
                <a:latin typeface="Arial" panose="020B0604020202020204" pitchFamily="34" charset="0"/>
                <a:cs typeface="Arial" panose="020B0604020202020204" pitchFamily="34" charset="0"/>
              </a:rPr>
              <a:t>Hebrews 3:12 - 4:4 KJV 12 </a:t>
            </a:r>
            <a:r>
              <a:rPr lang="en-US" sz="1400" b="0" dirty="0">
                <a:latin typeface="Arial" panose="020B0604020202020204" pitchFamily="34" charset="0"/>
                <a:cs typeface="Arial" panose="020B0604020202020204" pitchFamily="34" charset="0"/>
              </a:rPr>
              <a:t>Take heed, brethren, lest there be in any of you an evil heart of unbelief, in departing from the living God. </a:t>
            </a:r>
            <a:r>
              <a:rPr lang="en-US" sz="1400" b="1" dirty="0">
                <a:latin typeface="Arial" panose="020B0604020202020204" pitchFamily="34" charset="0"/>
                <a:cs typeface="Arial" panose="020B0604020202020204" pitchFamily="34" charset="0"/>
              </a:rPr>
              <a:t>13 </a:t>
            </a:r>
            <a:r>
              <a:rPr lang="en-US" sz="1400" b="0" dirty="0">
                <a:latin typeface="Arial" panose="020B0604020202020204" pitchFamily="34" charset="0"/>
                <a:cs typeface="Arial" panose="020B0604020202020204" pitchFamily="34" charset="0"/>
              </a:rPr>
              <a:t>But exhort one another daily, while it is called To day; lest any of you be hardened through the deceitfulness of sin.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For we are made partakers of Christ, if we hold the beginning of our confidence </a:t>
            </a:r>
            <a:r>
              <a:rPr lang="en-US" sz="1400" b="0" dirty="0" err="1">
                <a:latin typeface="Arial" panose="020B0604020202020204" pitchFamily="34" charset="0"/>
                <a:cs typeface="Arial" panose="020B0604020202020204" pitchFamily="34" charset="0"/>
              </a:rPr>
              <a:t>stedfast</a:t>
            </a:r>
            <a:r>
              <a:rPr lang="en-US" sz="1400" b="0" dirty="0">
                <a:latin typeface="Arial" panose="020B0604020202020204" pitchFamily="34" charset="0"/>
                <a:cs typeface="Arial" panose="020B0604020202020204" pitchFamily="34" charset="0"/>
              </a:rPr>
              <a:t> unto the end;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While it is said, To day if ye will hear his voice, harden not your hearts, as in the provocation. </a:t>
            </a:r>
            <a:r>
              <a:rPr lang="en-US" sz="1400" b="1" dirty="0">
                <a:latin typeface="Arial" panose="020B0604020202020204" pitchFamily="34" charset="0"/>
                <a:cs typeface="Arial" panose="020B0604020202020204" pitchFamily="34" charset="0"/>
              </a:rPr>
              <a:t>16 </a:t>
            </a:r>
            <a:r>
              <a:rPr lang="en-US" sz="1400" b="0" dirty="0">
                <a:latin typeface="Arial" panose="020B0604020202020204" pitchFamily="34" charset="0"/>
                <a:cs typeface="Arial" panose="020B0604020202020204" pitchFamily="34" charset="0"/>
              </a:rPr>
              <a:t>For some, when they had heard, did provoke: howbeit not all that came out of Egypt by Moses. </a:t>
            </a:r>
            <a:r>
              <a:rPr lang="en-US" sz="1400" b="1" dirty="0">
                <a:latin typeface="Arial" panose="020B0604020202020204" pitchFamily="34" charset="0"/>
                <a:cs typeface="Arial" panose="020B0604020202020204" pitchFamily="34" charset="0"/>
              </a:rPr>
              <a:t>17 </a:t>
            </a:r>
            <a:r>
              <a:rPr lang="en-US" sz="1400" b="0" dirty="0">
                <a:latin typeface="Arial" panose="020B0604020202020204" pitchFamily="34" charset="0"/>
                <a:cs typeface="Arial" panose="020B0604020202020204" pitchFamily="34" charset="0"/>
              </a:rPr>
              <a:t>But with whom was he grieved forty years? was it not with them that had sinned, whose </a:t>
            </a:r>
            <a:r>
              <a:rPr lang="en-US" sz="1400" b="0" dirty="0" err="1">
                <a:latin typeface="Arial" panose="020B0604020202020204" pitchFamily="34" charset="0"/>
                <a:cs typeface="Arial" panose="020B0604020202020204" pitchFamily="34" charset="0"/>
              </a:rPr>
              <a:t>carcases</a:t>
            </a:r>
            <a:r>
              <a:rPr lang="en-US" sz="1400" b="0" dirty="0">
                <a:latin typeface="Arial" panose="020B0604020202020204" pitchFamily="34" charset="0"/>
                <a:cs typeface="Arial" panose="020B0604020202020204" pitchFamily="34" charset="0"/>
              </a:rPr>
              <a:t> fell in the wilderness? </a:t>
            </a:r>
            <a:r>
              <a:rPr lang="en-US" sz="1400" b="1" dirty="0">
                <a:latin typeface="Arial" panose="020B0604020202020204" pitchFamily="34" charset="0"/>
                <a:cs typeface="Arial" panose="020B0604020202020204" pitchFamily="34" charset="0"/>
              </a:rPr>
              <a:t>18</a:t>
            </a:r>
            <a:r>
              <a:rPr lang="en-US" sz="1400" b="0" dirty="0">
                <a:latin typeface="Arial" panose="020B0604020202020204" pitchFamily="34" charset="0"/>
                <a:cs typeface="Arial" panose="020B0604020202020204" pitchFamily="34" charset="0"/>
              </a:rPr>
              <a:t> And to whom </a:t>
            </a:r>
            <a:r>
              <a:rPr lang="en-US" sz="1400" b="0" dirty="0" err="1">
                <a:latin typeface="Arial" panose="020B0604020202020204" pitchFamily="34" charset="0"/>
                <a:cs typeface="Arial" panose="020B0604020202020204" pitchFamily="34" charset="0"/>
              </a:rPr>
              <a:t>sware</a:t>
            </a:r>
            <a:r>
              <a:rPr lang="en-US" sz="1400" b="0" dirty="0">
                <a:latin typeface="Arial" panose="020B0604020202020204" pitchFamily="34" charset="0"/>
                <a:cs typeface="Arial" panose="020B0604020202020204" pitchFamily="34" charset="0"/>
              </a:rPr>
              <a:t> he that they should not enter into his rest, but to them that believed not? </a:t>
            </a:r>
            <a:r>
              <a:rPr lang="en-US" sz="1400" b="1" dirty="0">
                <a:latin typeface="Arial" panose="020B0604020202020204" pitchFamily="34" charset="0"/>
                <a:cs typeface="Arial" panose="020B0604020202020204" pitchFamily="34" charset="0"/>
              </a:rPr>
              <a:t>19 </a:t>
            </a:r>
            <a:r>
              <a:rPr lang="en-US" sz="1400" b="0" dirty="0">
                <a:latin typeface="Arial" panose="020B0604020202020204" pitchFamily="34" charset="0"/>
                <a:cs typeface="Arial" panose="020B0604020202020204" pitchFamily="34" charset="0"/>
              </a:rPr>
              <a:t>So we see that they could not enter in because of unbelief. </a:t>
            </a:r>
            <a:r>
              <a:rPr lang="en-US" sz="1400" b="1" dirty="0">
                <a:latin typeface="Arial" panose="020B0604020202020204" pitchFamily="34" charset="0"/>
                <a:cs typeface="Arial" panose="020B0604020202020204" pitchFamily="34" charset="0"/>
              </a:rPr>
              <a:t>4:1</a:t>
            </a:r>
            <a:r>
              <a:rPr lang="en-US" sz="1400" b="0" dirty="0">
                <a:latin typeface="Arial" panose="020B0604020202020204" pitchFamily="34" charset="0"/>
                <a:cs typeface="Arial" panose="020B0604020202020204" pitchFamily="34" charset="0"/>
              </a:rPr>
              <a:t> Let us therefore fear, lest, a promise being left us of entering into his rest, any of you should seem to come short of it.</a:t>
            </a:r>
            <a:r>
              <a:rPr lang="en-US" sz="1400" b="1" dirty="0">
                <a:latin typeface="Arial" panose="020B0604020202020204" pitchFamily="34" charset="0"/>
                <a:cs typeface="Arial" panose="020B0604020202020204" pitchFamily="34" charset="0"/>
              </a:rPr>
              <a:t> 2 </a:t>
            </a:r>
            <a:r>
              <a:rPr lang="en-US" sz="1400" b="0" dirty="0">
                <a:latin typeface="Arial" panose="020B0604020202020204" pitchFamily="34" charset="0"/>
                <a:cs typeface="Arial" panose="020B0604020202020204" pitchFamily="34" charset="0"/>
              </a:rPr>
              <a:t>For unto us was the gospel preached, as well as unto them: but the word preached did not profit them, not being mixed with faith in them that heard it.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For we which have believed do enter into rest, as he said, As I have sworn in my wrath, if they shall enter into my rest: although the works were finished from the foundation of the world. </a:t>
            </a:r>
            <a:r>
              <a:rPr lang="en-US" sz="1400" b="1" dirty="0">
                <a:latin typeface="Arial" panose="020B0604020202020204" pitchFamily="34" charset="0"/>
                <a:cs typeface="Arial" panose="020B0604020202020204" pitchFamily="34" charset="0"/>
              </a:rPr>
              <a:t>4 </a:t>
            </a:r>
            <a:r>
              <a:rPr lang="en-US" sz="1400" b="0" dirty="0">
                <a:latin typeface="Arial" panose="020B0604020202020204" pitchFamily="34" charset="0"/>
                <a:cs typeface="Arial" panose="020B0604020202020204" pitchFamily="34" charset="0"/>
              </a:rPr>
              <a:t>For he spake in a certain place of the seventh day on this wise, And God did rest the seventh day from all his works.</a:t>
            </a:r>
          </a:p>
          <a:p>
            <a:pPr algn="l"/>
            <a:endParaRPr lang="en-US" sz="1400" b="1" dirty="0">
              <a:latin typeface="Arial" panose="020B0604020202020204" pitchFamily="34" charset="0"/>
              <a:cs typeface="Arial" panose="020B0604020202020204" pitchFamily="34" charset="0"/>
            </a:endParaRPr>
          </a:p>
          <a:p>
            <a:pPr algn="l"/>
            <a:r>
              <a:rPr lang="en-US" sz="1400" b="1" dirty="0">
                <a:latin typeface="Arial" panose="020B0604020202020204" pitchFamily="34" charset="0"/>
                <a:cs typeface="Arial" panose="020B0604020202020204" pitchFamily="34" charset="0"/>
              </a:rPr>
              <a:t>2 Peter 1:5-11 KJV 5 </a:t>
            </a:r>
            <a:r>
              <a:rPr lang="en-US" sz="1400" b="0" dirty="0">
                <a:latin typeface="Arial" panose="020B0604020202020204" pitchFamily="34" charset="0"/>
                <a:cs typeface="Arial" panose="020B0604020202020204" pitchFamily="34" charset="0"/>
              </a:rPr>
              <a:t>And beside this, giving all diligence, </a:t>
            </a:r>
            <a:r>
              <a:rPr lang="en-US" sz="1400" b="1" dirty="0">
                <a:latin typeface="Arial" panose="020B0604020202020204" pitchFamily="34" charset="0"/>
                <a:cs typeface="Arial" panose="020B0604020202020204" pitchFamily="34" charset="0"/>
              </a:rPr>
              <a:t>add to your faith </a:t>
            </a:r>
            <a:r>
              <a:rPr lang="en-US" sz="1400" b="0" u="sng" dirty="0">
                <a:latin typeface="Arial" panose="020B0604020202020204" pitchFamily="34" charset="0"/>
                <a:cs typeface="Arial" panose="020B0604020202020204" pitchFamily="34" charset="0"/>
              </a:rPr>
              <a:t>virtue</a:t>
            </a:r>
            <a:r>
              <a:rPr lang="en-US" sz="1400" b="0" dirty="0">
                <a:latin typeface="Arial" panose="020B0604020202020204" pitchFamily="34" charset="0"/>
                <a:cs typeface="Arial" panose="020B0604020202020204" pitchFamily="34" charset="0"/>
              </a:rPr>
              <a:t>; and to virtue </a:t>
            </a:r>
            <a:r>
              <a:rPr lang="en-US" sz="1400" b="1" dirty="0">
                <a:latin typeface="Arial" panose="020B0604020202020204" pitchFamily="34" charset="0"/>
                <a:cs typeface="Arial" panose="020B0604020202020204" pitchFamily="34" charset="0"/>
              </a:rPr>
              <a:t>knowledge</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6</a:t>
            </a:r>
            <a:r>
              <a:rPr lang="en-US" sz="1400" b="0" dirty="0">
                <a:latin typeface="Arial" panose="020B0604020202020204" pitchFamily="34" charset="0"/>
                <a:cs typeface="Arial" panose="020B0604020202020204" pitchFamily="34" charset="0"/>
              </a:rPr>
              <a:t> And to knowledge </a:t>
            </a:r>
            <a:r>
              <a:rPr lang="en-US" sz="1400" b="0" u="sng" dirty="0">
                <a:latin typeface="Arial" panose="020B0604020202020204" pitchFamily="34" charset="0"/>
                <a:cs typeface="Arial" panose="020B0604020202020204" pitchFamily="34" charset="0"/>
              </a:rPr>
              <a:t>temperance</a:t>
            </a:r>
            <a:r>
              <a:rPr lang="en-US" sz="1400" b="0" dirty="0">
                <a:latin typeface="Arial" panose="020B0604020202020204" pitchFamily="34" charset="0"/>
                <a:cs typeface="Arial" panose="020B0604020202020204" pitchFamily="34" charset="0"/>
              </a:rPr>
              <a:t>; and to temperance</a:t>
            </a:r>
            <a:r>
              <a:rPr lang="en-US" sz="1400" b="0" u="sng" dirty="0">
                <a:latin typeface="Arial" panose="020B0604020202020204" pitchFamily="34" charset="0"/>
                <a:cs typeface="Arial" panose="020B0604020202020204" pitchFamily="34" charset="0"/>
              </a:rPr>
              <a:t> patience</a:t>
            </a:r>
            <a:r>
              <a:rPr lang="en-US" sz="1400" b="0" dirty="0">
                <a:latin typeface="Arial" panose="020B0604020202020204" pitchFamily="34" charset="0"/>
                <a:cs typeface="Arial" panose="020B0604020202020204" pitchFamily="34" charset="0"/>
              </a:rPr>
              <a:t>; and to patience </a:t>
            </a:r>
            <a:r>
              <a:rPr lang="en-US" sz="1400" b="0" u="sng" dirty="0">
                <a:latin typeface="Arial" panose="020B0604020202020204" pitchFamily="34" charset="0"/>
                <a:cs typeface="Arial" panose="020B0604020202020204" pitchFamily="34" charset="0"/>
              </a:rPr>
              <a:t>godliness</a:t>
            </a:r>
            <a:r>
              <a:rPr lang="en-US" sz="1400" b="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7 </a:t>
            </a:r>
            <a:r>
              <a:rPr lang="en-US" sz="1400" b="0" dirty="0">
                <a:latin typeface="Arial" panose="020B0604020202020204" pitchFamily="34" charset="0"/>
                <a:cs typeface="Arial" panose="020B0604020202020204" pitchFamily="34" charset="0"/>
              </a:rPr>
              <a:t>And to godliness </a:t>
            </a:r>
            <a:r>
              <a:rPr lang="en-US" sz="1400" b="0" u="sng" dirty="0">
                <a:latin typeface="Arial" panose="020B0604020202020204" pitchFamily="34" charset="0"/>
                <a:cs typeface="Arial" panose="020B0604020202020204" pitchFamily="34" charset="0"/>
              </a:rPr>
              <a:t>brotherly kindness</a:t>
            </a:r>
            <a:r>
              <a:rPr lang="en-US" sz="1400" b="0" dirty="0">
                <a:latin typeface="Arial" panose="020B0604020202020204" pitchFamily="34" charset="0"/>
                <a:cs typeface="Arial" panose="020B0604020202020204" pitchFamily="34" charset="0"/>
              </a:rPr>
              <a:t>; and to brotherly kindness </a:t>
            </a:r>
            <a:r>
              <a:rPr lang="en-US" sz="1400" b="1" dirty="0">
                <a:latin typeface="Arial" panose="020B0604020202020204" pitchFamily="34" charset="0"/>
                <a:cs typeface="Arial" panose="020B0604020202020204" pitchFamily="34" charset="0"/>
              </a:rPr>
              <a:t>charity</a:t>
            </a:r>
            <a:r>
              <a:rPr lang="en-US" sz="1400" b="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8 </a:t>
            </a:r>
            <a:r>
              <a:rPr lang="en-US" sz="1400" b="0" dirty="0">
                <a:latin typeface="Arial" panose="020B0604020202020204" pitchFamily="34" charset="0"/>
                <a:cs typeface="Arial" panose="020B0604020202020204" pitchFamily="34" charset="0"/>
              </a:rPr>
              <a:t>For </a:t>
            </a:r>
            <a:r>
              <a:rPr lang="en-US" sz="1400" b="0" u="sng" dirty="0">
                <a:latin typeface="Arial" panose="020B0604020202020204" pitchFamily="34" charset="0"/>
                <a:cs typeface="Arial" panose="020B0604020202020204" pitchFamily="34" charset="0"/>
              </a:rPr>
              <a:t>if these things be in you, and abound, they make you that ye shall neither be barren nor unfruitful in the knowledge of our Lord Jesus Christ</a:t>
            </a:r>
            <a:r>
              <a:rPr lang="en-US" sz="1400" b="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9 </a:t>
            </a:r>
            <a:r>
              <a:rPr lang="en-US" sz="1400" b="0" dirty="0">
                <a:latin typeface="Arial" panose="020B0604020202020204" pitchFamily="34" charset="0"/>
                <a:cs typeface="Arial" panose="020B0604020202020204" pitchFamily="34" charset="0"/>
              </a:rPr>
              <a:t>But he that </a:t>
            </a:r>
            <a:r>
              <a:rPr lang="en-US" sz="1400" b="0" dirty="0" err="1">
                <a:latin typeface="Arial" panose="020B0604020202020204" pitchFamily="34" charset="0"/>
                <a:cs typeface="Arial" panose="020B0604020202020204" pitchFamily="34" charset="0"/>
              </a:rPr>
              <a:t>lacketh</a:t>
            </a:r>
            <a:r>
              <a:rPr lang="en-US" sz="1400" b="0" dirty="0">
                <a:latin typeface="Arial" panose="020B0604020202020204" pitchFamily="34" charset="0"/>
                <a:cs typeface="Arial" panose="020B0604020202020204" pitchFamily="34" charset="0"/>
              </a:rPr>
              <a:t> these things is blind, and cannot see afar off, and hath forgotten that he was purged from his old sins. </a:t>
            </a:r>
            <a:r>
              <a:rPr lang="en-US" sz="1400" b="1" u="sng" dirty="0">
                <a:latin typeface="Arial" panose="020B0604020202020204" pitchFamily="34" charset="0"/>
                <a:cs typeface="Arial" panose="020B0604020202020204" pitchFamily="34" charset="0"/>
              </a:rPr>
              <a:t>10 Wherefore the rather, brethren, give diligence to make your calling and election sure: for if ye do these things, ye shall never fall: 11 For so an entrance shall be ministered unto you abundantly into the everlasting kingdom of our Lord and </a:t>
            </a:r>
            <a:r>
              <a:rPr lang="en-US" sz="1400" b="1" u="sng" dirty="0" err="1">
                <a:latin typeface="Arial" panose="020B0604020202020204" pitchFamily="34" charset="0"/>
                <a:cs typeface="Arial" panose="020B0604020202020204" pitchFamily="34" charset="0"/>
              </a:rPr>
              <a:t>Saviour</a:t>
            </a:r>
            <a:r>
              <a:rPr lang="en-US" sz="1400" b="1" u="sng" dirty="0">
                <a:latin typeface="Arial" panose="020B0604020202020204" pitchFamily="34" charset="0"/>
                <a:cs typeface="Arial" panose="020B0604020202020204" pitchFamily="34" charset="0"/>
              </a:rPr>
              <a:t> Jesus Christ.</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Hebrews 5:8-9 KJV 8 </a:t>
            </a:r>
            <a:r>
              <a:rPr lang="en-US" sz="1400" dirty="0">
                <a:latin typeface="Arial" panose="020B0604020202020204" pitchFamily="34" charset="0"/>
                <a:cs typeface="Arial" panose="020B0604020202020204" pitchFamily="34" charset="0"/>
              </a:rPr>
              <a:t>Though he were a Son, yet learned he obedience by the things which he suffered;</a:t>
            </a:r>
            <a:r>
              <a:rPr lang="en-US" sz="1400" b="1" dirty="0">
                <a:latin typeface="Arial" panose="020B0604020202020204" pitchFamily="34" charset="0"/>
                <a:cs typeface="Arial" panose="020B0604020202020204" pitchFamily="34" charset="0"/>
              </a:rPr>
              <a:t> 9 </a:t>
            </a:r>
            <a:r>
              <a:rPr lang="en-US" sz="1400" dirty="0">
                <a:latin typeface="Arial" panose="020B0604020202020204" pitchFamily="34" charset="0"/>
                <a:cs typeface="Arial" panose="020B0604020202020204" pitchFamily="34" charset="0"/>
              </a:rPr>
              <a:t>And being made perfect, he became the author of eternal salvation unto all them </a:t>
            </a:r>
            <a:r>
              <a:rPr lang="en-US" sz="1400" b="1" dirty="0">
                <a:latin typeface="Arial" panose="020B0604020202020204" pitchFamily="34" charset="0"/>
                <a:cs typeface="Arial" panose="020B0604020202020204" pitchFamily="34" charset="0"/>
              </a:rPr>
              <a:t>that obey him;</a:t>
            </a:r>
          </a:p>
          <a:p>
            <a:r>
              <a:rPr lang="en-US" sz="1400" b="1" dirty="0">
                <a:latin typeface="Arial" panose="020B0604020202020204" pitchFamily="34" charset="0"/>
                <a:cs typeface="Arial" panose="020B0604020202020204" pitchFamily="34" charset="0"/>
              </a:rPr>
              <a:t>2 Timothy 4:6-8 KJV 6 </a:t>
            </a:r>
            <a:r>
              <a:rPr lang="en-US" sz="1400" dirty="0">
                <a:latin typeface="Arial" panose="020B0604020202020204" pitchFamily="34" charset="0"/>
                <a:cs typeface="Arial" panose="020B0604020202020204" pitchFamily="34" charset="0"/>
              </a:rPr>
              <a:t>For I am now ready to be offered, and the time of my departure is at hand.</a:t>
            </a:r>
            <a:r>
              <a:rPr lang="en-US" sz="1400" b="1" dirty="0">
                <a:latin typeface="Arial" panose="020B0604020202020204" pitchFamily="34" charset="0"/>
                <a:cs typeface="Arial" panose="020B0604020202020204" pitchFamily="34" charset="0"/>
              </a:rPr>
              <a:t> 7 </a:t>
            </a:r>
            <a:r>
              <a:rPr lang="en-US" sz="1400" dirty="0">
                <a:latin typeface="Arial" panose="020B0604020202020204" pitchFamily="34" charset="0"/>
                <a:cs typeface="Arial" panose="020B0604020202020204" pitchFamily="34" charset="0"/>
              </a:rPr>
              <a:t>I have fought a good fight, I have finished my course, I have kept the faith:</a:t>
            </a:r>
            <a:r>
              <a:rPr lang="en-US" sz="1400" b="1" dirty="0">
                <a:latin typeface="Arial" panose="020B0604020202020204" pitchFamily="34" charset="0"/>
                <a:cs typeface="Arial" panose="020B0604020202020204" pitchFamily="34" charset="0"/>
              </a:rPr>
              <a:t> 8 </a:t>
            </a:r>
            <a:r>
              <a:rPr lang="en-US" sz="1400" dirty="0">
                <a:latin typeface="Arial" panose="020B0604020202020204" pitchFamily="34" charset="0"/>
                <a:cs typeface="Arial" panose="020B0604020202020204" pitchFamily="34" charset="0"/>
              </a:rPr>
              <a:t>Henceforth </a:t>
            </a:r>
            <a:r>
              <a:rPr lang="en-US" sz="1400" b="1" u="sng" dirty="0">
                <a:latin typeface="Arial" panose="020B0604020202020204" pitchFamily="34" charset="0"/>
                <a:cs typeface="Arial" panose="020B0604020202020204" pitchFamily="34" charset="0"/>
              </a:rPr>
              <a:t>there is laid up for me a crown of righteousness, which the Lord, the righteous judge, shall give me at that day: and not to me only, but unto all them also that love his appearing.</a:t>
            </a:r>
          </a:p>
        </p:txBody>
      </p:sp>
      <p:sp>
        <p:nvSpPr>
          <p:cNvPr id="4" name="Slide Number Placeholder 3"/>
          <p:cNvSpPr>
            <a:spLocks noGrp="1"/>
          </p:cNvSpPr>
          <p:nvPr>
            <p:ph type="sldNum" sz="quarter" idx="5"/>
          </p:nvPr>
        </p:nvSpPr>
        <p:spPr/>
        <p:txBody>
          <a:bodyPr/>
          <a:lstStyle/>
          <a:p>
            <a:fld id="{CC5C198C-F94F-45D5-B9E3-B6FFB8BCAC79}" type="slidenum">
              <a:rPr lang="en-US" smtClean="0"/>
              <a:t>14</a:t>
            </a:fld>
            <a:endParaRPr lang="en-US" dirty="0"/>
          </a:p>
        </p:txBody>
      </p:sp>
      <p:sp>
        <p:nvSpPr>
          <p:cNvPr id="5" name="Date Placeholder 4">
            <a:extLst>
              <a:ext uri="{FF2B5EF4-FFF2-40B4-BE49-F238E27FC236}">
                <a16:creationId xmlns:a16="http://schemas.microsoft.com/office/drawing/2014/main" id="{F6C9938A-04A4-389F-9AEF-3FEB67E81FAA}"/>
              </a:ext>
            </a:extLst>
          </p:cNvPr>
          <p:cNvSpPr>
            <a:spLocks noGrp="1"/>
          </p:cNvSpPr>
          <p:nvPr>
            <p:ph type="dt" idx="1"/>
          </p:nvPr>
        </p:nvSpPr>
        <p:spPr/>
        <p:txBody>
          <a:bodyPr/>
          <a:lstStyle/>
          <a:p>
            <a:r>
              <a:rPr lang="en-US"/>
              <a:t>7/23/2023 AM</a:t>
            </a:r>
            <a:endParaRPr lang="en-US" dirty="0"/>
          </a:p>
        </p:txBody>
      </p:sp>
    </p:spTree>
    <p:extLst>
      <p:ext uri="{BB962C8B-B14F-4D97-AF65-F5344CB8AC3E}">
        <p14:creationId xmlns:p14="http://schemas.microsoft.com/office/powerpoint/2010/main" val="2085311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sz="1500" b="1" dirty="0">
                <a:latin typeface="Arial" panose="020B0604020202020204" pitchFamily="34" charset="0"/>
                <a:cs typeface="Arial" panose="020B0604020202020204" pitchFamily="34" charset="0"/>
              </a:rPr>
              <a:t>Isaiah 53:4-5 KJV 4</a:t>
            </a:r>
            <a:r>
              <a:rPr lang="en-US" sz="1500" dirty="0">
                <a:latin typeface="Arial" panose="020B0604020202020204" pitchFamily="34" charset="0"/>
                <a:cs typeface="Arial" panose="020B0604020202020204" pitchFamily="34" charset="0"/>
              </a:rPr>
              <a:t> Surely he hath borne our griefs, and carried our sorrows: yet we did esteem him stricken, smitten of God, and afflicted. </a:t>
            </a:r>
            <a:r>
              <a:rPr lang="en-US" sz="1500" b="1" dirty="0">
                <a:latin typeface="Arial" panose="020B0604020202020204" pitchFamily="34" charset="0"/>
                <a:cs typeface="Arial" panose="020B0604020202020204" pitchFamily="34" charset="0"/>
              </a:rPr>
              <a:t>5</a:t>
            </a:r>
            <a:r>
              <a:rPr lang="en-US" sz="1500" dirty="0">
                <a:latin typeface="Arial" panose="020B0604020202020204" pitchFamily="34" charset="0"/>
                <a:cs typeface="Arial" panose="020B0604020202020204" pitchFamily="34" charset="0"/>
              </a:rPr>
              <a:t> But he was wounded for our transgressions, he was bruised for our iniquities: the chastisement of our peace was upon him; and with his stripes we are healed.</a:t>
            </a:r>
          </a:p>
          <a:p>
            <a:endParaRPr lang="en-US" sz="1500"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John 4:14 KJV 14 </a:t>
            </a:r>
            <a:r>
              <a:rPr lang="en-US" sz="1500" dirty="0">
                <a:latin typeface="Arial" panose="020B0604020202020204" pitchFamily="34" charset="0"/>
                <a:cs typeface="Arial" panose="020B0604020202020204" pitchFamily="34" charset="0"/>
              </a:rPr>
              <a:t>But whosoever </a:t>
            </a:r>
            <a:r>
              <a:rPr lang="en-US" sz="1500" dirty="0" err="1">
                <a:latin typeface="Arial" panose="020B0604020202020204" pitchFamily="34" charset="0"/>
                <a:cs typeface="Arial" panose="020B0604020202020204" pitchFamily="34" charset="0"/>
              </a:rPr>
              <a:t>drinketh</a:t>
            </a:r>
            <a:r>
              <a:rPr lang="en-US" sz="1500" dirty="0">
                <a:latin typeface="Arial" panose="020B0604020202020204" pitchFamily="34" charset="0"/>
                <a:cs typeface="Arial" panose="020B0604020202020204" pitchFamily="34" charset="0"/>
              </a:rPr>
              <a:t> of the water that I shall give him shall never thirst; but the water that I shall give him shall be in him a well of water springing up into everlasting life.</a:t>
            </a:r>
          </a:p>
          <a:p>
            <a:endParaRPr lang="en-US" sz="1500"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1 Corinthians 10:4 KJV 4 </a:t>
            </a:r>
            <a:r>
              <a:rPr lang="en-US" sz="1500" dirty="0">
                <a:latin typeface="Arial" panose="020B0604020202020204" pitchFamily="34" charset="0"/>
                <a:cs typeface="Arial" panose="020B0604020202020204" pitchFamily="34" charset="0"/>
              </a:rPr>
              <a:t>And did all drink the same spiritual drink: for they drank of that spiritual Rock that followed them: and that Rock was Christ.</a:t>
            </a:r>
          </a:p>
        </p:txBody>
      </p:sp>
      <p:sp>
        <p:nvSpPr>
          <p:cNvPr id="4" name="Slide Number Placeholder 3"/>
          <p:cNvSpPr>
            <a:spLocks noGrp="1"/>
          </p:cNvSpPr>
          <p:nvPr>
            <p:ph type="sldNum" sz="quarter" idx="5"/>
          </p:nvPr>
        </p:nvSpPr>
        <p:spPr/>
        <p:txBody>
          <a:bodyPr/>
          <a:lstStyle/>
          <a:p>
            <a:fld id="{CC5C198C-F94F-45D5-B9E3-B6FFB8BCAC79}" type="slidenum">
              <a:rPr lang="en-US" smtClean="0"/>
              <a:t>15</a:t>
            </a:fld>
            <a:endParaRPr lang="en-US" dirty="0"/>
          </a:p>
        </p:txBody>
      </p:sp>
      <p:sp>
        <p:nvSpPr>
          <p:cNvPr id="5" name="Date Placeholder 4">
            <a:extLst>
              <a:ext uri="{FF2B5EF4-FFF2-40B4-BE49-F238E27FC236}">
                <a16:creationId xmlns:a16="http://schemas.microsoft.com/office/drawing/2014/main" id="{BCE70EB2-04DB-BFF8-82F4-8A1FD721F86F}"/>
              </a:ext>
            </a:extLst>
          </p:cNvPr>
          <p:cNvSpPr>
            <a:spLocks noGrp="1"/>
          </p:cNvSpPr>
          <p:nvPr>
            <p:ph type="dt" idx="1"/>
          </p:nvPr>
        </p:nvSpPr>
        <p:spPr/>
        <p:txBody>
          <a:bodyPr/>
          <a:lstStyle/>
          <a:p>
            <a:r>
              <a:rPr lang="en-US"/>
              <a:t>7/23/2023 AM</a:t>
            </a:r>
            <a:endParaRPr lang="en-US" dirty="0"/>
          </a:p>
        </p:txBody>
      </p:sp>
    </p:spTree>
    <p:extLst>
      <p:ext uri="{BB962C8B-B14F-4D97-AF65-F5344CB8AC3E}">
        <p14:creationId xmlns:p14="http://schemas.microsoft.com/office/powerpoint/2010/main" val="1059225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4688" y="288925"/>
            <a:ext cx="5965825" cy="4475163"/>
          </a:xfrm>
        </p:spPr>
      </p:sp>
      <p:sp>
        <p:nvSpPr>
          <p:cNvPr id="3" name="Notes Placeholder 2"/>
          <p:cNvSpPr>
            <a:spLocks noGrp="1"/>
          </p:cNvSpPr>
          <p:nvPr>
            <p:ph type="body" idx="1"/>
          </p:nvPr>
        </p:nvSpPr>
        <p:spPr>
          <a:xfrm>
            <a:off x="8315" y="4764088"/>
            <a:ext cx="7306885" cy="4889610"/>
          </a:xfrm>
        </p:spPr>
        <p:txBody>
          <a:bodyPr>
            <a:normAutofit/>
          </a:bodyPr>
          <a:lstStyle/>
          <a:p>
            <a:pPr>
              <a:defRPr/>
            </a:pPr>
            <a:r>
              <a:rPr lang="en-US" altLang="en-US" b="1" u="sng" dirty="0">
                <a:latin typeface="Arial" panose="020B0604020202020204" pitchFamily="34" charset="0"/>
                <a:cs typeface="Arial" panose="020B0604020202020204" pitchFamily="34" charset="0"/>
              </a:rPr>
              <a:t>Acts 16:29-33 KJV </a:t>
            </a:r>
            <a:r>
              <a:rPr lang="en-US" altLang="en-US" b="1" u="none" dirty="0">
                <a:latin typeface="Arial" panose="020B0604020202020204" pitchFamily="34" charset="0"/>
                <a:cs typeface="Arial" panose="020B0604020202020204" pitchFamily="34" charset="0"/>
              </a:rPr>
              <a:t>29 </a:t>
            </a:r>
            <a:r>
              <a:rPr lang="en-US" altLang="en-US" b="0" u="none" dirty="0">
                <a:latin typeface="Arial" panose="020B0604020202020204" pitchFamily="34" charset="0"/>
                <a:cs typeface="Arial" panose="020B0604020202020204" pitchFamily="34" charset="0"/>
              </a:rPr>
              <a:t>Then he called for a light, and sprang in, and came trembling, and fell down before Paul and Silas, </a:t>
            </a:r>
            <a:r>
              <a:rPr lang="en-US" altLang="en-US" b="1" u="none" dirty="0">
                <a:latin typeface="Arial" panose="020B0604020202020204" pitchFamily="34" charset="0"/>
                <a:cs typeface="Arial" panose="020B0604020202020204" pitchFamily="34" charset="0"/>
              </a:rPr>
              <a:t>30</a:t>
            </a:r>
            <a:r>
              <a:rPr lang="en-US" altLang="en-US" b="0" u="none" dirty="0">
                <a:latin typeface="Arial" panose="020B0604020202020204" pitchFamily="34" charset="0"/>
                <a:cs typeface="Arial" panose="020B0604020202020204" pitchFamily="34" charset="0"/>
              </a:rPr>
              <a:t> And brought them out, and said, Sirs, </a:t>
            </a:r>
            <a:r>
              <a:rPr lang="en-US" altLang="en-US" b="1" u="none" dirty="0">
                <a:latin typeface="Arial" panose="020B0604020202020204" pitchFamily="34" charset="0"/>
                <a:cs typeface="Arial" panose="020B0604020202020204" pitchFamily="34" charset="0"/>
              </a:rPr>
              <a:t>what must I do to be saved? 31 </a:t>
            </a:r>
            <a:r>
              <a:rPr lang="en-US" altLang="en-US" b="0" u="none" dirty="0">
                <a:latin typeface="Arial" panose="020B0604020202020204" pitchFamily="34" charset="0"/>
                <a:cs typeface="Arial" panose="020B0604020202020204" pitchFamily="34" charset="0"/>
              </a:rPr>
              <a:t>And they said, Believe on the Lord Jesus Christ, and thou shalt be saved, and thy house. </a:t>
            </a:r>
            <a:r>
              <a:rPr lang="en-US" altLang="en-US" b="1" u="none" dirty="0">
                <a:latin typeface="Arial" panose="020B0604020202020204" pitchFamily="34" charset="0"/>
                <a:cs typeface="Arial" panose="020B0604020202020204" pitchFamily="34" charset="0"/>
              </a:rPr>
              <a:t>32 And they spake unto him </a:t>
            </a:r>
            <a:r>
              <a:rPr lang="en-US" altLang="en-US" b="1" u="sng" dirty="0">
                <a:latin typeface="Arial" panose="020B0604020202020204" pitchFamily="34" charset="0"/>
                <a:cs typeface="Arial" panose="020B0604020202020204" pitchFamily="34" charset="0"/>
              </a:rPr>
              <a:t>the word of the Lord</a:t>
            </a:r>
            <a:r>
              <a:rPr lang="en-US" altLang="en-US" b="1" u="none" dirty="0">
                <a:latin typeface="Arial" panose="020B0604020202020204" pitchFamily="34" charset="0"/>
                <a:cs typeface="Arial" panose="020B0604020202020204" pitchFamily="34" charset="0"/>
              </a:rPr>
              <a:t>, and to all that were in his house. 33 </a:t>
            </a:r>
            <a:r>
              <a:rPr lang="en-US" altLang="en-US" b="0" u="none" dirty="0">
                <a:latin typeface="Arial" panose="020B0604020202020204" pitchFamily="34" charset="0"/>
                <a:cs typeface="Arial" panose="020B0604020202020204" pitchFamily="34" charset="0"/>
              </a:rPr>
              <a:t>And he took them the same hour of the night, and washed their stripes; </a:t>
            </a:r>
            <a:r>
              <a:rPr lang="en-US" altLang="en-US" b="1" u="none" dirty="0">
                <a:latin typeface="Arial" panose="020B0604020202020204" pitchFamily="34" charset="0"/>
                <a:cs typeface="Arial" panose="020B0604020202020204" pitchFamily="34" charset="0"/>
              </a:rPr>
              <a:t>and was baptized, he and all his, straightway.</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a:t>
            </a:r>
            <a:r>
              <a:rPr lang="en-US" altLang="en-US" b="1" dirty="0">
                <a:latin typeface="Arial" panose="020B0604020202020204" pitchFamily="34" charset="0"/>
                <a:cs typeface="Arial" panose="020B0604020202020204" pitchFamily="34" charset="0"/>
              </a:rPr>
              <a:t>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7/23/2023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7/23/2023 AM</a:t>
            </a:r>
            <a:endParaRPr lang="en-US" dirty="0"/>
          </a:p>
        </p:txBody>
      </p:sp>
      <p:sp>
        <p:nvSpPr>
          <p:cNvPr id="5" name="Slide Number Placeholder 4"/>
          <p:cNvSpPr>
            <a:spLocks noGrp="1"/>
          </p:cNvSpPr>
          <p:nvPr>
            <p:ph type="sldNum" sz="quarter" idx="5"/>
          </p:nvPr>
        </p:nvSpPr>
        <p:spPr/>
        <p:txBody>
          <a:bodyPr/>
          <a:lstStyle/>
          <a:p>
            <a:fld id="{CC5C198C-F94F-45D5-B9E3-B6FFB8BCAC79}" type="slidenum">
              <a:rPr lang="en-US" smtClean="0"/>
              <a:t>2</a:t>
            </a:fld>
            <a:endParaRPr lang="en-US" dirty="0"/>
          </a:p>
        </p:txBody>
      </p:sp>
    </p:spTree>
    <p:extLst>
      <p:ext uri="{BB962C8B-B14F-4D97-AF65-F5344CB8AC3E}">
        <p14:creationId xmlns:p14="http://schemas.microsoft.com/office/powerpoint/2010/main" val="2279891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7/23/2023 AM</a:t>
            </a:r>
            <a:endParaRPr lang="en-US" dirty="0"/>
          </a:p>
        </p:txBody>
      </p:sp>
      <p:sp>
        <p:nvSpPr>
          <p:cNvPr id="5" name="Slide Number Placeholder 4"/>
          <p:cNvSpPr>
            <a:spLocks noGrp="1"/>
          </p:cNvSpPr>
          <p:nvPr>
            <p:ph type="sldNum" sz="quarter" idx="5"/>
          </p:nvPr>
        </p:nvSpPr>
        <p:spPr/>
        <p:txBody>
          <a:bodyPr/>
          <a:lstStyle/>
          <a:p>
            <a:fld id="{CC5C198C-F94F-45D5-B9E3-B6FFB8BCAC79}" type="slidenum">
              <a:rPr lang="en-US" smtClean="0"/>
              <a:t>3</a:t>
            </a:fld>
            <a:endParaRPr lang="en-US" dirty="0"/>
          </a:p>
        </p:txBody>
      </p:sp>
    </p:spTree>
    <p:extLst>
      <p:ext uri="{BB962C8B-B14F-4D97-AF65-F5344CB8AC3E}">
        <p14:creationId xmlns:p14="http://schemas.microsoft.com/office/powerpoint/2010/main" val="395519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7/23/2023 AM</a:t>
            </a:r>
            <a:endParaRPr lang="en-US" dirty="0"/>
          </a:p>
        </p:txBody>
      </p:sp>
      <p:sp>
        <p:nvSpPr>
          <p:cNvPr id="5" name="Slide Number Placeholder 4"/>
          <p:cNvSpPr>
            <a:spLocks noGrp="1"/>
          </p:cNvSpPr>
          <p:nvPr>
            <p:ph type="sldNum" sz="quarter" idx="5"/>
          </p:nvPr>
        </p:nvSpPr>
        <p:spPr/>
        <p:txBody>
          <a:bodyPr/>
          <a:lstStyle/>
          <a:p>
            <a:fld id="{CC5C198C-F94F-45D5-B9E3-B6FFB8BCAC79}" type="slidenum">
              <a:rPr lang="en-US" smtClean="0"/>
              <a:t>4</a:t>
            </a:fld>
            <a:endParaRPr lang="en-US" dirty="0"/>
          </a:p>
        </p:txBody>
      </p:sp>
    </p:spTree>
    <p:extLst>
      <p:ext uri="{BB962C8B-B14F-4D97-AF65-F5344CB8AC3E}">
        <p14:creationId xmlns:p14="http://schemas.microsoft.com/office/powerpoint/2010/main" val="3789541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7/23/2023 AM</a:t>
            </a:r>
            <a:endParaRPr lang="en-US" dirty="0"/>
          </a:p>
        </p:txBody>
      </p:sp>
      <p:sp>
        <p:nvSpPr>
          <p:cNvPr id="5" name="Slide Number Placeholder 4"/>
          <p:cNvSpPr>
            <a:spLocks noGrp="1"/>
          </p:cNvSpPr>
          <p:nvPr>
            <p:ph type="sldNum" sz="quarter" idx="5"/>
          </p:nvPr>
        </p:nvSpPr>
        <p:spPr/>
        <p:txBody>
          <a:bodyPr/>
          <a:lstStyle/>
          <a:p>
            <a:fld id="{CC5C198C-F94F-45D5-B9E3-B6FFB8BCAC79}" type="slidenum">
              <a:rPr lang="en-US" smtClean="0"/>
              <a:t>5</a:t>
            </a:fld>
            <a:endParaRPr lang="en-US" dirty="0"/>
          </a:p>
        </p:txBody>
      </p:sp>
    </p:spTree>
    <p:extLst>
      <p:ext uri="{BB962C8B-B14F-4D97-AF65-F5344CB8AC3E}">
        <p14:creationId xmlns:p14="http://schemas.microsoft.com/office/powerpoint/2010/main" val="153854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r>
              <a:rPr lang="en-US" sz="1400" b="1" dirty="0">
                <a:latin typeface="Arial" panose="020B0604020202020204" pitchFamily="34" charset="0"/>
                <a:cs typeface="Arial" panose="020B0604020202020204" pitchFamily="34" charset="0"/>
              </a:rPr>
              <a:t>Romans 15:4 KJV 4 </a:t>
            </a:r>
            <a:r>
              <a:rPr lang="en-US" sz="1400" dirty="0">
                <a:latin typeface="Arial" panose="020B0604020202020204" pitchFamily="34" charset="0"/>
                <a:cs typeface="Arial" panose="020B0604020202020204" pitchFamily="34" charset="0"/>
              </a:rPr>
              <a:t>For whatsoever things were written aforetime were written for our learning, that we through patience and comfort of the scriptures might have hope.</a:t>
            </a:r>
          </a:p>
          <a:p>
            <a:endParaRPr lang="en-US" sz="1400" b="1">
              <a:latin typeface="Arial" panose="020B0604020202020204" pitchFamily="34" charset="0"/>
              <a:cs typeface="Arial" panose="020B0604020202020204" pitchFamily="34" charset="0"/>
            </a:endParaRPr>
          </a:p>
          <a:p>
            <a:r>
              <a:rPr lang="en-US" sz="1400" b="1">
                <a:latin typeface="Arial" panose="020B0604020202020204" pitchFamily="34" charset="0"/>
                <a:cs typeface="Arial" panose="020B0604020202020204" pitchFamily="34" charset="0"/>
              </a:rPr>
              <a:t>1 </a:t>
            </a:r>
            <a:r>
              <a:rPr lang="en-US" sz="1400" b="1" dirty="0">
                <a:latin typeface="Arial" panose="020B0604020202020204" pitchFamily="34" charset="0"/>
                <a:cs typeface="Arial" panose="020B0604020202020204" pitchFamily="34" charset="0"/>
              </a:rPr>
              <a:t>Corinthians 10:11 KJV 11 </a:t>
            </a:r>
            <a:r>
              <a:rPr lang="en-US" sz="1400" dirty="0">
                <a:latin typeface="Arial" panose="020B0604020202020204" pitchFamily="34" charset="0"/>
                <a:cs typeface="Arial" panose="020B0604020202020204" pitchFamily="34" charset="0"/>
              </a:rPr>
              <a:t>Now all these things happened unto them for ensamples: </a:t>
            </a:r>
            <a:r>
              <a:rPr lang="en-US" sz="1400" b="1" dirty="0">
                <a:latin typeface="Arial" panose="020B0604020202020204" pitchFamily="34" charset="0"/>
                <a:cs typeface="Arial" panose="020B0604020202020204" pitchFamily="34" charset="0"/>
              </a:rPr>
              <a:t>and they are written for our admonition</a:t>
            </a:r>
            <a:r>
              <a:rPr lang="en-US" sz="1400" dirty="0">
                <a:latin typeface="Arial" panose="020B0604020202020204" pitchFamily="34" charset="0"/>
                <a:cs typeface="Arial" panose="020B0604020202020204" pitchFamily="34" charset="0"/>
              </a:rPr>
              <a:t>, upon whom the ends of the world are come.</a:t>
            </a:r>
          </a:p>
        </p:txBody>
      </p:sp>
      <p:sp>
        <p:nvSpPr>
          <p:cNvPr id="4" name="Date Placeholder 3"/>
          <p:cNvSpPr>
            <a:spLocks noGrp="1"/>
          </p:cNvSpPr>
          <p:nvPr>
            <p:ph type="dt" idx="1"/>
          </p:nvPr>
        </p:nvSpPr>
        <p:spPr/>
        <p:txBody>
          <a:bodyPr/>
          <a:lstStyle/>
          <a:p>
            <a:r>
              <a:rPr lang="en-US"/>
              <a:t>7/23/2023 AM</a:t>
            </a:r>
            <a:endParaRPr lang="en-US" dirty="0"/>
          </a:p>
        </p:txBody>
      </p:sp>
      <p:sp>
        <p:nvSpPr>
          <p:cNvPr id="5" name="Slide Number Placeholder 4"/>
          <p:cNvSpPr>
            <a:spLocks noGrp="1"/>
          </p:cNvSpPr>
          <p:nvPr>
            <p:ph type="sldNum" sz="quarter" idx="5"/>
          </p:nvPr>
        </p:nvSpPr>
        <p:spPr/>
        <p:txBody>
          <a:bodyPr/>
          <a:lstStyle/>
          <a:p>
            <a:fld id="{CC5C198C-F94F-45D5-B9E3-B6FFB8BCAC79}" type="slidenum">
              <a:rPr lang="en-US" smtClean="0"/>
              <a:t>6</a:t>
            </a:fld>
            <a:endParaRPr lang="en-US" dirty="0"/>
          </a:p>
        </p:txBody>
      </p:sp>
    </p:spTree>
    <p:extLst>
      <p:ext uri="{BB962C8B-B14F-4D97-AF65-F5344CB8AC3E}">
        <p14:creationId xmlns:p14="http://schemas.microsoft.com/office/powerpoint/2010/main" val="1245219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sz="1500" b="1" dirty="0">
                <a:latin typeface="Arial" panose="020B0604020202020204" pitchFamily="34" charset="0"/>
                <a:cs typeface="Arial" panose="020B0604020202020204" pitchFamily="34" charset="0"/>
              </a:rPr>
              <a:t>Exodus 17:1-7 KJV 1 </a:t>
            </a:r>
            <a:r>
              <a:rPr lang="en-US" sz="1500" dirty="0">
                <a:latin typeface="Arial" panose="020B0604020202020204" pitchFamily="34" charset="0"/>
                <a:cs typeface="Arial" panose="020B0604020202020204" pitchFamily="34" charset="0"/>
              </a:rPr>
              <a:t>And all the congregation of the children of Israel journeyed from the </a:t>
            </a:r>
            <a:r>
              <a:rPr lang="en-US" sz="1500" b="1" dirty="0">
                <a:latin typeface="Arial" panose="020B0604020202020204" pitchFamily="34" charset="0"/>
                <a:cs typeface="Arial" panose="020B0604020202020204" pitchFamily="34" charset="0"/>
              </a:rPr>
              <a:t>wilderness of Sin</a:t>
            </a:r>
            <a:r>
              <a:rPr lang="en-US" sz="1500" dirty="0">
                <a:latin typeface="Arial" panose="020B0604020202020204" pitchFamily="34" charset="0"/>
                <a:cs typeface="Arial" panose="020B0604020202020204" pitchFamily="34" charset="0"/>
              </a:rPr>
              <a:t>, after their journeys, according to the commandment of the LORD, </a:t>
            </a:r>
            <a:r>
              <a:rPr lang="en-US" sz="1500" b="1" dirty="0">
                <a:latin typeface="Arial" panose="020B0604020202020204" pitchFamily="34" charset="0"/>
                <a:cs typeface="Arial" panose="020B0604020202020204" pitchFamily="34" charset="0"/>
              </a:rPr>
              <a:t>and pitched in Rephidim</a:t>
            </a:r>
            <a:r>
              <a:rPr lang="en-US" sz="1500" dirty="0">
                <a:latin typeface="Arial" panose="020B0604020202020204" pitchFamily="34" charset="0"/>
                <a:cs typeface="Arial" panose="020B0604020202020204" pitchFamily="34" charset="0"/>
              </a:rPr>
              <a:t>: and there was no water for the people to drink. </a:t>
            </a:r>
            <a:r>
              <a:rPr lang="en-US" sz="1500" b="1" dirty="0">
                <a:latin typeface="Arial" panose="020B0604020202020204" pitchFamily="34" charset="0"/>
                <a:cs typeface="Arial" panose="020B0604020202020204" pitchFamily="34" charset="0"/>
              </a:rPr>
              <a:t>2 </a:t>
            </a:r>
            <a:r>
              <a:rPr lang="en-US" sz="1500" dirty="0">
                <a:latin typeface="Arial" panose="020B0604020202020204" pitchFamily="34" charset="0"/>
                <a:cs typeface="Arial" panose="020B0604020202020204" pitchFamily="34" charset="0"/>
              </a:rPr>
              <a:t>Wherefore the people did chide with Moses, and said, Give us water that we may drink. And Moses said unto them, Why chide ye with me? wherefore do ye tempt the LORD? </a:t>
            </a:r>
            <a:r>
              <a:rPr lang="en-US" sz="1500" b="1" dirty="0">
                <a:latin typeface="Arial" panose="020B0604020202020204" pitchFamily="34" charset="0"/>
                <a:cs typeface="Arial" panose="020B0604020202020204" pitchFamily="34" charset="0"/>
              </a:rPr>
              <a:t>3</a:t>
            </a:r>
            <a:r>
              <a:rPr lang="en-US" sz="1500" dirty="0">
                <a:latin typeface="Arial" panose="020B0604020202020204" pitchFamily="34" charset="0"/>
                <a:cs typeface="Arial" panose="020B0604020202020204" pitchFamily="34" charset="0"/>
              </a:rPr>
              <a:t> And the people thirsted there for water; and the people murmured against Moses, and said, Wherefore is this that thou hast brought us up out of Egypt, to kill us and our children and our cattle with thirst? </a:t>
            </a:r>
            <a:r>
              <a:rPr lang="en-US" sz="1500" b="1" dirty="0">
                <a:latin typeface="Arial" panose="020B0604020202020204" pitchFamily="34" charset="0"/>
                <a:cs typeface="Arial" panose="020B0604020202020204" pitchFamily="34" charset="0"/>
              </a:rPr>
              <a:t>4 </a:t>
            </a:r>
            <a:r>
              <a:rPr lang="en-US" sz="1500" dirty="0">
                <a:latin typeface="Arial" panose="020B0604020202020204" pitchFamily="34" charset="0"/>
                <a:cs typeface="Arial" panose="020B0604020202020204" pitchFamily="34" charset="0"/>
              </a:rPr>
              <a:t>And Moses cried unto the LORD, saying, What shall I do unto this people? they be almost ready to stone me. </a:t>
            </a:r>
            <a:r>
              <a:rPr lang="en-US" sz="1500" b="1" dirty="0">
                <a:latin typeface="Arial" panose="020B0604020202020204" pitchFamily="34" charset="0"/>
                <a:cs typeface="Arial" panose="020B0604020202020204" pitchFamily="34" charset="0"/>
              </a:rPr>
              <a:t>5</a:t>
            </a:r>
            <a:r>
              <a:rPr lang="en-US" sz="1500" dirty="0">
                <a:latin typeface="Arial" panose="020B0604020202020204" pitchFamily="34" charset="0"/>
                <a:cs typeface="Arial" panose="020B0604020202020204" pitchFamily="34" charset="0"/>
              </a:rPr>
              <a:t> And the LORD said unto Moses, Go on before the people, and take with thee of the elders of Israel; and thy rod, wherewith thou </a:t>
            </a:r>
            <a:r>
              <a:rPr lang="en-US" sz="1500" dirty="0" err="1">
                <a:latin typeface="Arial" panose="020B0604020202020204" pitchFamily="34" charset="0"/>
                <a:cs typeface="Arial" panose="020B0604020202020204" pitchFamily="34" charset="0"/>
              </a:rPr>
              <a:t>smotest</a:t>
            </a:r>
            <a:r>
              <a:rPr lang="en-US" sz="1500" dirty="0">
                <a:latin typeface="Arial" panose="020B0604020202020204" pitchFamily="34" charset="0"/>
                <a:cs typeface="Arial" panose="020B0604020202020204" pitchFamily="34" charset="0"/>
              </a:rPr>
              <a:t> the river, take in thine hand, and go.</a:t>
            </a:r>
            <a:r>
              <a:rPr lang="en-US" sz="1500" b="1" dirty="0">
                <a:latin typeface="Arial" panose="020B0604020202020204" pitchFamily="34" charset="0"/>
                <a:cs typeface="Arial" panose="020B0604020202020204" pitchFamily="34" charset="0"/>
              </a:rPr>
              <a:t> 6 </a:t>
            </a:r>
            <a:r>
              <a:rPr lang="en-US" sz="1500" dirty="0">
                <a:latin typeface="Arial" panose="020B0604020202020204" pitchFamily="34" charset="0"/>
                <a:cs typeface="Arial" panose="020B0604020202020204" pitchFamily="34" charset="0"/>
              </a:rPr>
              <a:t>Behold, I will stand before thee there upon the rock in Horeb; and </a:t>
            </a:r>
            <a:r>
              <a:rPr lang="en-US" sz="1500" b="1" dirty="0">
                <a:latin typeface="Arial" panose="020B0604020202020204" pitchFamily="34" charset="0"/>
                <a:cs typeface="Arial" panose="020B0604020202020204" pitchFamily="34" charset="0"/>
              </a:rPr>
              <a:t>thou shalt smite the rock</a:t>
            </a:r>
            <a:r>
              <a:rPr lang="en-US" sz="1500" dirty="0">
                <a:latin typeface="Arial" panose="020B0604020202020204" pitchFamily="34" charset="0"/>
                <a:cs typeface="Arial" panose="020B0604020202020204" pitchFamily="34" charset="0"/>
              </a:rPr>
              <a:t>, and there shall come water out of it, that the people may drink. And Moses did so in the sight of the elders of Israel.</a:t>
            </a:r>
            <a:r>
              <a:rPr lang="en-US" sz="1500" b="1" dirty="0">
                <a:latin typeface="Arial" panose="020B0604020202020204" pitchFamily="34" charset="0"/>
                <a:cs typeface="Arial" panose="020B0604020202020204" pitchFamily="34" charset="0"/>
              </a:rPr>
              <a:t> 7 </a:t>
            </a:r>
            <a:r>
              <a:rPr lang="en-US" sz="1500" dirty="0">
                <a:latin typeface="Arial" panose="020B0604020202020204" pitchFamily="34" charset="0"/>
                <a:cs typeface="Arial" panose="020B0604020202020204" pitchFamily="34" charset="0"/>
              </a:rPr>
              <a:t>And he called the name of the place </a:t>
            </a:r>
            <a:r>
              <a:rPr lang="en-US" sz="1500" dirty="0" err="1">
                <a:latin typeface="Arial" panose="020B0604020202020204" pitchFamily="34" charset="0"/>
                <a:cs typeface="Arial" panose="020B0604020202020204" pitchFamily="34" charset="0"/>
              </a:rPr>
              <a:t>Massah</a:t>
            </a:r>
            <a:r>
              <a:rPr lang="en-US" sz="1500" dirty="0">
                <a:latin typeface="Arial" panose="020B0604020202020204" pitchFamily="34" charset="0"/>
                <a:cs typeface="Arial" panose="020B0604020202020204" pitchFamily="34" charset="0"/>
              </a:rPr>
              <a:t>, and </a:t>
            </a:r>
            <a:r>
              <a:rPr lang="en-US" sz="1500" dirty="0" err="1">
                <a:latin typeface="Arial" panose="020B0604020202020204" pitchFamily="34" charset="0"/>
                <a:cs typeface="Arial" panose="020B0604020202020204" pitchFamily="34" charset="0"/>
              </a:rPr>
              <a:t>Meribah</a:t>
            </a:r>
            <a:r>
              <a:rPr lang="en-US" sz="1500" dirty="0">
                <a:latin typeface="Arial" panose="020B0604020202020204" pitchFamily="34" charset="0"/>
                <a:cs typeface="Arial" panose="020B0604020202020204" pitchFamily="34" charset="0"/>
              </a:rPr>
              <a:t>, because of the chiding of the children of Israel, and because they tempted the LORD, saying, Is the LORD among us, or not?</a:t>
            </a:r>
          </a:p>
          <a:p>
            <a:endParaRPr lang="en-US" sz="1500"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Numbers 20:7-8 KJV 7</a:t>
            </a:r>
            <a:r>
              <a:rPr lang="en-US" sz="1500" dirty="0">
                <a:latin typeface="Arial" panose="020B0604020202020204" pitchFamily="34" charset="0"/>
                <a:cs typeface="Arial" panose="020B0604020202020204" pitchFamily="34" charset="0"/>
              </a:rPr>
              <a:t> And the LORD spake unto Moses, saying, </a:t>
            </a:r>
            <a:r>
              <a:rPr lang="en-US" sz="1500" b="1" dirty="0">
                <a:latin typeface="Arial" panose="020B0604020202020204" pitchFamily="34" charset="0"/>
                <a:cs typeface="Arial" panose="020B0604020202020204" pitchFamily="34" charset="0"/>
              </a:rPr>
              <a:t>8 </a:t>
            </a:r>
            <a:r>
              <a:rPr lang="en-US" sz="1500" dirty="0">
                <a:latin typeface="Arial" panose="020B0604020202020204" pitchFamily="34" charset="0"/>
                <a:cs typeface="Arial" panose="020B0604020202020204" pitchFamily="34" charset="0"/>
              </a:rPr>
              <a:t>Take the rod, and gather thou the assembly together, thou, and Aaron thy brother, and </a:t>
            </a:r>
            <a:r>
              <a:rPr lang="en-US" sz="1500" b="1" dirty="0">
                <a:latin typeface="Arial" panose="020B0604020202020204" pitchFamily="34" charset="0"/>
                <a:cs typeface="Arial" panose="020B0604020202020204" pitchFamily="34" charset="0"/>
              </a:rPr>
              <a:t>speak ye unto the rock </a:t>
            </a:r>
            <a:r>
              <a:rPr lang="en-US" sz="1500" dirty="0">
                <a:latin typeface="Arial" panose="020B0604020202020204" pitchFamily="34" charset="0"/>
                <a:cs typeface="Arial" panose="020B0604020202020204" pitchFamily="34" charset="0"/>
              </a:rPr>
              <a:t>before their eyes; and it shall give forth his water, and thou shalt bring forth to them water out of the rock: so thou shalt give the congregation and their beasts drink.</a:t>
            </a:r>
          </a:p>
          <a:p>
            <a:endParaRPr lang="en-US" sz="1500" b="1"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Hebrews 7:11-14 KJV 11 </a:t>
            </a:r>
            <a:r>
              <a:rPr lang="en-US" sz="1500" dirty="0">
                <a:latin typeface="Arial" panose="020B0604020202020204" pitchFamily="34" charset="0"/>
                <a:cs typeface="Arial" panose="020B0604020202020204" pitchFamily="34" charset="0"/>
              </a:rPr>
              <a:t>If therefore perfection were by the Levitical priesthood, (for under it the people received the law,) what further need was there that another priest should rise after the order of </a:t>
            </a:r>
            <a:r>
              <a:rPr lang="en-US" sz="1500" dirty="0" err="1">
                <a:latin typeface="Arial" panose="020B0604020202020204" pitchFamily="34" charset="0"/>
                <a:cs typeface="Arial" panose="020B0604020202020204" pitchFamily="34" charset="0"/>
              </a:rPr>
              <a:t>Melchisedec</a:t>
            </a:r>
            <a:r>
              <a:rPr lang="en-US" sz="1500" dirty="0">
                <a:latin typeface="Arial" panose="020B0604020202020204" pitchFamily="34" charset="0"/>
                <a:cs typeface="Arial" panose="020B0604020202020204" pitchFamily="34" charset="0"/>
              </a:rPr>
              <a:t>, and not be called after the order of Aaron? </a:t>
            </a:r>
            <a:r>
              <a:rPr lang="en-US" sz="1500" b="1" dirty="0">
                <a:latin typeface="Arial" panose="020B0604020202020204" pitchFamily="34" charset="0"/>
                <a:cs typeface="Arial" panose="020B0604020202020204" pitchFamily="34" charset="0"/>
              </a:rPr>
              <a:t>12</a:t>
            </a:r>
            <a:r>
              <a:rPr lang="en-US" sz="1500" dirty="0">
                <a:latin typeface="Arial" panose="020B0604020202020204" pitchFamily="34" charset="0"/>
                <a:cs typeface="Arial" panose="020B0604020202020204" pitchFamily="34" charset="0"/>
              </a:rPr>
              <a:t> For the priesthood being changed, </a:t>
            </a:r>
            <a:r>
              <a:rPr lang="en-US" sz="1500" b="1" dirty="0">
                <a:latin typeface="Arial" panose="020B0604020202020204" pitchFamily="34" charset="0"/>
                <a:cs typeface="Arial" panose="020B0604020202020204" pitchFamily="34" charset="0"/>
              </a:rPr>
              <a:t>there is made of necessity a change also of the law</a:t>
            </a:r>
            <a:r>
              <a:rPr lang="en-US" sz="1500" dirty="0">
                <a:latin typeface="Arial" panose="020B0604020202020204" pitchFamily="34" charset="0"/>
                <a:cs typeface="Arial" panose="020B0604020202020204" pitchFamily="34" charset="0"/>
              </a:rPr>
              <a:t>.</a:t>
            </a:r>
            <a:r>
              <a:rPr lang="en-US" sz="1500" b="1" dirty="0">
                <a:latin typeface="Arial" panose="020B0604020202020204" pitchFamily="34" charset="0"/>
                <a:cs typeface="Arial" panose="020B0604020202020204" pitchFamily="34" charset="0"/>
              </a:rPr>
              <a:t> 13 </a:t>
            </a:r>
            <a:r>
              <a:rPr lang="en-US" sz="1500" dirty="0">
                <a:latin typeface="Arial" panose="020B0604020202020204" pitchFamily="34" charset="0"/>
                <a:cs typeface="Arial" panose="020B0604020202020204" pitchFamily="34" charset="0"/>
              </a:rPr>
              <a:t>For he of whom these things are spoken </a:t>
            </a:r>
            <a:r>
              <a:rPr lang="en-US" sz="1500" dirty="0" err="1">
                <a:latin typeface="Arial" panose="020B0604020202020204" pitchFamily="34" charset="0"/>
                <a:cs typeface="Arial" panose="020B0604020202020204" pitchFamily="34" charset="0"/>
              </a:rPr>
              <a:t>pertaineth</a:t>
            </a:r>
            <a:r>
              <a:rPr lang="en-US" sz="1500" dirty="0">
                <a:latin typeface="Arial" panose="020B0604020202020204" pitchFamily="34" charset="0"/>
                <a:cs typeface="Arial" panose="020B0604020202020204" pitchFamily="34" charset="0"/>
              </a:rPr>
              <a:t> to another tribe, of which no man gave attendance at the altar</a:t>
            </a:r>
            <a:r>
              <a:rPr lang="en-US" sz="1500" b="1" dirty="0">
                <a:latin typeface="Arial" panose="020B0604020202020204" pitchFamily="34" charset="0"/>
                <a:cs typeface="Arial" panose="020B0604020202020204" pitchFamily="34" charset="0"/>
              </a:rPr>
              <a:t>. 14 </a:t>
            </a:r>
            <a:r>
              <a:rPr lang="en-US" sz="1500" dirty="0">
                <a:latin typeface="Arial" panose="020B0604020202020204" pitchFamily="34" charset="0"/>
                <a:cs typeface="Arial" panose="020B0604020202020204" pitchFamily="34" charset="0"/>
              </a:rPr>
              <a:t>For it is evident that our Lord sprang </a:t>
            </a:r>
            <a:r>
              <a:rPr lang="en-US" sz="1500" b="1" dirty="0">
                <a:latin typeface="Arial" panose="020B0604020202020204" pitchFamily="34" charset="0"/>
                <a:cs typeface="Arial" panose="020B0604020202020204" pitchFamily="34" charset="0"/>
              </a:rPr>
              <a:t>out of Juda</a:t>
            </a:r>
            <a:r>
              <a:rPr lang="en-US" sz="1500" dirty="0">
                <a:latin typeface="Arial" panose="020B0604020202020204" pitchFamily="34" charset="0"/>
                <a:cs typeface="Arial" panose="020B0604020202020204" pitchFamily="34" charset="0"/>
              </a:rPr>
              <a:t>; of which tribe Moses spake nothing concerning priesthood.</a:t>
            </a:r>
          </a:p>
        </p:txBody>
      </p:sp>
      <p:sp>
        <p:nvSpPr>
          <p:cNvPr id="4" name="Slide Number Placeholder 3"/>
          <p:cNvSpPr>
            <a:spLocks noGrp="1"/>
          </p:cNvSpPr>
          <p:nvPr>
            <p:ph type="sldNum" sz="quarter" idx="5"/>
          </p:nvPr>
        </p:nvSpPr>
        <p:spPr/>
        <p:txBody>
          <a:bodyPr/>
          <a:lstStyle/>
          <a:p>
            <a:fld id="{CC5C198C-F94F-45D5-B9E3-B6FFB8BCAC79}" type="slidenum">
              <a:rPr lang="en-US" smtClean="0"/>
              <a:t>7</a:t>
            </a:fld>
            <a:endParaRPr lang="en-US" dirty="0"/>
          </a:p>
        </p:txBody>
      </p:sp>
      <p:sp>
        <p:nvSpPr>
          <p:cNvPr id="5" name="Date Placeholder 4">
            <a:extLst>
              <a:ext uri="{FF2B5EF4-FFF2-40B4-BE49-F238E27FC236}">
                <a16:creationId xmlns:a16="http://schemas.microsoft.com/office/drawing/2014/main" id="{4AAB9244-E822-5C80-8D38-6CC1FC40E7C1}"/>
              </a:ext>
            </a:extLst>
          </p:cNvPr>
          <p:cNvSpPr>
            <a:spLocks noGrp="1"/>
          </p:cNvSpPr>
          <p:nvPr>
            <p:ph type="dt" idx="1"/>
          </p:nvPr>
        </p:nvSpPr>
        <p:spPr/>
        <p:txBody>
          <a:bodyPr/>
          <a:lstStyle/>
          <a:p>
            <a:r>
              <a:rPr lang="en-US"/>
              <a:t>7/23/2023 AM</a:t>
            </a:r>
            <a:endParaRPr lang="en-US" dirty="0"/>
          </a:p>
        </p:txBody>
      </p:sp>
    </p:spTree>
    <p:extLst>
      <p:ext uri="{BB962C8B-B14F-4D97-AF65-F5344CB8AC3E}">
        <p14:creationId xmlns:p14="http://schemas.microsoft.com/office/powerpoint/2010/main" val="859810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sz="1500" b="1" dirty="0">
                <a:latin typeface="Arial" panose="020B0604020202020204" pitchFamily="34" charset="0"/>
                <a:cs typeface="Arial" panose="020B0604020202020204" pitchFamily="34" charset="0"/>
              </a:rPr>
              <a:t>Numbers 20:12 KJV 12 </a:t>
            </a:r>
            <a:r>
              <a:rPr lang="en-US" sz="1500" dirty="0">
                <a:latin typeface="Arial" panose="020B0604020202020204" pitchFamily="34" charset="0"/>
                <a:cs typeface="Arial" panose="020B0604020202020204" pitchFamily="34" charset="0"/>
              </a:rPr>
              <a:t>And the LORD spake unto Moses and Aaron, </a:t>
            </a:r>
            <a:r>
              <a:rPr lang="en-US" sz="1500" b="1" dirty="0">
                <a:latin typeface="Arial" panose="020B0604020202020204" pitchFamily="34" charset="0"/>
                <a:cs typeface="Arial" panose="020B0604020202020204" pitchFamily="34" charset="0"/>
              </a:rPr>
              <a:t>Because ye believed me not, to sanctify me in the eyes of the children of Israe</a:t>
            </a:r>
            <a:r>
              <a:rPr lang="en-US" sz="1500" dirty="0">
                <a:latin typeface="Arial" panose="020B0604020202020204" pitchFamily="34" charset="0"/>
                <a:cs typeface="Arial" panose="020B0604020202020204" pitchFamily="34" charset="0"/>
              </a:rPr>
              <a:t>l, therefore ye shall not bring this congregation into the land which I have given them.</a:t>
            </a:r>
          </a:p>
          <a:p>
            <a:r>
              <a:rPr lang="en-US" sz="1500" b="1" dirty="0">
                <a:latin typeface="Arial" panose="020B0604020202020204" pitchFamily="34" charset="0"/>
                <a:cs typeface="Arial" panose="020B0604020202020204" pitchFamily="34" charset="0"/>
              </a:rPr>
              <a:t>Numbers 20:24 KJV 24 </a:t>
            </a:r>
            <a:r>
              <a:rPr lang="en-US" sz="1500" dirty="0">
                <a:latin typeface="Arial" panose="020B0604020202020204" pitchFamily="34" charset="0"/>
                <a:cs typeface="Arial" panose="020B0604020202020204" pitchFamily="34" charset="0"/>
              </a:rPr>
              <a:t>Aaron shall be gathered unto his people: for he shall not enter into the land which I have given unto the children of Israel, </a:t>
            </a:r>
            <a:r>
              <a:rPr lang="en-US" sz="1500" b="1" dirty="0">
                <a:latin typeface="Arial" panose="020B0604020202020204" pitchFamily="34" charset="0"/>
                <a:cs typeface="Arial" panose="020B0604020202020204" pitchFamily="34" charset="0"/>
              </a:rPr>
              <a:t>because ye rebelled against my word at the water of </a:t>
            </a:r>
            <a:r>
              <a:rPr lang="en-US" sz="1500" b="1" dirty="0" err="1">
                <a:latin typeface="Arial" panose="020B0604020202020204" pitchFamily="34" charset="0"/>
                <a:cs typeface="Arial" panose="020B0604020202020204" pitchFamily="34" charset="0"/>
              </a:rPr>
              <a:t>Meribah</a:t>
            </a:r>
            <a:r>
              <a:rPr lang="en-US" sz="1500" b="1" dirty="0">
                <a:latin typeface="Arial" panose="020B0604020202020204" pitchFamily="34" charset="0"/>
                <a:cs typeface="Arial" panose="020B0604020202020204" pitchFamily="34" charset="0"/>
              </a:rPr>
              <a:t>.</a:t>
            </a:r>
          </a:p>
          <a:p>
            <a:r>
              <a:rPr lang="en-US" sz="1500" b="1" dirty="0">
                <a:latin typeface="Arial" panose="020B0604020202020204" pitchFamily="34" charset="0"/>
                <a:cs typeface="Arial" panose="020B0604020202020204" pitchFamily="34" charset="0"/>
              </a:rPr>
              <a:t>Numbers 27:12-14 KJV 12 </a:t>
            </a:r>
            <a:r>
              <a:rPr lang="en-US" sz="1500" dirty="0">
                <a:latin typeface="Arial" panose="020B0604020202020204" pitchFamily="34" charset="0"/>
                <a:cs typeface="Arial" panose="020B0604020202020204" pitchFamily="34" charset="0"/>
              </a:rPr>
              <a:t>And the LORD said unto Moses, Get thee up into this mount </a:t>
            </a:r>
            <a:r>
              <a:rPr lang="en-US" sz="1500" dirty="0" err="1">
                <a:latin typeface="Arial" panose="020B0604020202020204" pitchFamily="34" charset="0"/>
                <a:cs typeface="Arial" panose="020B0604020202020204" pitchFamily="34" charset="0"/>
              </a:rPr>
              <a:t>Abarim</a:t>
            </a:r>
            <a:r>
              <a:rPr lang="en-US" sz="1500" dirty="0">
                <a:latin typeface="Arial" panose="020B0604020202020204" pitchFamily="34" charset="0"/>
                <a:cs typeface="Arial" panose="020B0604020202020204" pitchFamily="34" charset="0"/>
              </a:rPr>
              <a:t>, and see the land which I have given unto the children of Israel. </a:t>
            </a:r>
            <a:r>
              <a:rPr lang="en-US" sz="1500" b="1" dirty="0">
                <a:latin typeface="Arial" panose="020B0604020202020204" pitchFamily="34" charset="0"/>
                <a:cs typeface="Arial" panose="020B0604020202020204" pitchFamily="34" charset="0"/>
              </a:rPr>
              <a:t>13</a:t>
            </a:r>
            <a:r>
              <a:rPr lang="en-US" sz="1500" dirty="0">
                <a:latin typeface="Arial" panose="020B0604020202020204" pitchFamily="34" charset="0"/>
                <a:cs typeface="Arial" panose="020B0604020202020204" pitchFamily="34" charset="0"/>
              </a:rPr>
              <a:t> And when thou hast seen it, thou also shalt be gathered unto thy people, as Aaron thy brother was gathered. </a:t>
            </a:r>
            <a:r>
              <a:rPr lang="en-US" sz="1500" b="1" u="sng" dirty="0">
                <a:latin typeface="Arial" panose="020B0604020202020204" pitchFamily="34" charset="0"/>
                <a:cs typeface="Arial" panose="020B0604020202020204" pitchFamily="34" charset="0"/>
              </a:rPr>
              <a:t>14 For ye rebelled against my commandment in the desert of Zin, in the strife of the congregation, to sanctify me at the water before their eyes: that is the water of </a:t>
            </a:r>
            <a:r>
              <a:rPr lang="en-US" sz="1500" b="1" u="sng" dirty="0" err="1">
                <a:latin typeface="Arial" panose="020B0604020202020204" pitchFamily="34" charset="0"/>
                <a:cs typeface="Arial" panose="020B0604020202020204" pitchFamily="34" charset="0"/>
              </a:rPr>
              <a:t>Meribah</a:t>
            </a:r>
            <a:r>
              <a:rPr lang="en-US" sz="1500" b="1" u="sng" dirty="0">
                <a:latin typeface="Arial" panose="020B0604020202020204" pitchFamily="34" charset="0"/>
                <a:cs typeface="Arial" panose="020B0604020202020204" pitchFamily="34" charset="0"/>
              </a:rPr>
              <a:t> in Kadesh in the wilderness of Zin.</a:t>
            </a:r>
          </a:p>
          <a:p>
            <a:endParaRPr lang="en-US" sz="1500" b="1"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Isaiah 55:8-9 KJV 8 </a:t>
            </a:r>
            <a:r>
              <a:rPr lang="en-US" sz="1500" dirty="0">
                <a:latin typeface="Arial" panose="020B0604020202020204" pitchFamily="34" charset="0"/>
                <a:cs typeface="Arial" panose="020B0604020202020204" pitchFamily="34" charset="0"/>
              </a:rPr>
              <a:t>For my thoughts are not your thoughts, neither are your ways my ways, saith the LORD. 9 For as the heavens are higher than the earth, so are my ways higher than your ways, and my thoughts than your thoughts.</a:t>
            </a:r>
          </a:p>
          <a:p>
            <a:r>
              <a:rPr lang="en-US" sz="1500" b="1" dirty="0">
                <a:latin typeface="Arial" panose="020B0604020202020204" pitchFamily="34" charset="0"/>
                <a:cs typeface="Arial" panose="020B0604020202020204" pitchFamily="34" charset="0"/>
              </a:rPr>
              <a:t>Proverbs 14:12 KJV 12 </a:t>
            </a:r>
            <a:r>
              <a:rPr lang="en-US" sz="1500" dirty="0">
                <a:latin typeface="Arial" panose="020B0604020202020204" pitchFamily="34" charset="0"/>
                <a:cs typeface="Arial" panose="020B0604020202020204" pitchFamily="34" charset="0"/>
              </a:rPr>
              <a:t>There is a way which </a:t>
            </a:r>
            <a:r>
              <a:rPr lang="en-US" sz="1500" dirty="0" err="1">
                <a:latin typeface="Arial" panose="020B0604020202020204" pitchFamily="34" charset="0"/>
                <a:cs typeface="Arial" panose="020B0604020202020204" pitchFamily="34" charset="0"/>
              </a:rPr>
              <a:t>seemeth</a:t>
            </a:r>
            <a:r>
              <a:rPr lang="en-US" sz="1500" dirty="0">
                <a:latin typeface="Arial" panose="020B0604020202020204" pitchFamily="34" charset="0"/>
                <a:cs typeface="Arial" panose="020B0604020202020204" pitchFamily="34" charset="0"/>
              </a:rPr>
              <a:t> right unto a man, but the end thereof are the ways of death.</a:t>
            </a:r>
          </a:p>
          <a:p>
            <a:endParaRPr lang="en-US" sz="1500" b="1" u="sng" dirty="0">
              <a:latin typeface="Arial" panose="020B0604020202020204" pitchFamily="34" charset="0"/>
              <a:cs typeface="Arial" panose="020B0604020202020204" pitchFamily="34" charset="0"/>
            </a:endParaRPr>
          </a:p>
          <a:p>
            <a:endParaRPr lang="en-US" sz="1500" b="1"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8</a:t>
            </a:fld>
            <a:endParaRPr lang="en-US" dirty="0"/>
          </a:p>
        </p:txBody>
      </p:sp>
      <p:sp>
        <p:nvSpPr>
          <p:cNvPr id="5" name="Date Placeholder 4">
            <a:extLst>
              <a:ext uri="{FF2B5EF4-FFF2-40B4-BE49-F238E27FC236}">
                <a16:creationId xmlns:a16="http://schemas.microsoft.com/office/drawing/2014/main" id="{FB80FC60-2E6A-4E94-B87B-58136DFF3DEA}"/>
              </a:ext>
            </a:extLst>
          </p:cNvPr>
          <p:cNvSpPr>
            <a:spLocks noGrp="1"/>
          </p:cNvSpPr>
          <p:nvPr>
            <p:ph type="dt" idx="1"/>
          </p:nvPr>
        </p:nvSpPr>
        <p:spPr/>
        <p:txBody>
          <a:bodyPr/>
          <a:lstStyle/>
          <a:p>
            <a:r>
              <a:rPr lang="en-US"/>
              <a:t>7/23/2023 AM</a:t>
            </a:r>
            <a:endParaRPr lang="en-US" dirty="0"/>
          </a:p>
        </p:txBody>
      </p:sp>
    </p:spTree>
    <p:extLst>
      <p:ext uri="{BB962C8B-B14F-4D97-AF65-F5344CB8AC3E}">
        <p14:creationId xmlns:p14="http://schemas.microsoft.com/office/powerpoint/2010/main" val="1936028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1388"/>
            <a:ext cx="7315200" cy="6119811"/>
          </a:xfrm>
        </p:spPr>
        <p:txBody>
          <a:bodyPr/>
          <a:lstStyle/>
          <a:p>
            <a:r>
              <a:rPr lang="en-US" sz="1500" b="1" dirty="0">
                <a:latin typeface="Arial" panose="020B0604020202020204" pitchFamily="34" charset="0"/>
                <a:cs typeface="Arial" panose="020B0604020202020204" pitchFamily="34" charset="0"/>
              </a:rPr>
              <a:t>Numbers 20:10-11 KJV 10 </a:t>
            </a:r>
            <a:r>
              <a:rPr lang="en-US" sz="1500" dirty="0">
                <a:latin typeface="Arial" panose="020B0604020202020204" pitchFamily="34" charset="0"/>
                <a:cs typeface="Arial" panose="020B0604020202020204" pitchFamily="34" charset="0"/>
              </a:rPr>
              <a:t>And Moses and Aaron gathered the congregation together before the rock, and he said unto them, Hear now, ye rebels; must we fetch you water out of this rock?</a:t>
            </a:r>
            <a:r>
              <a:rPr lang="en-US" sz="1500" b="1" dirty="0">
                <a:latin typeface="Arial" panose="020B0604020202020204" pitchFamily="34" charset="0"/>
                <a:cs typeface="Arial" panose="020B0604020202020204" pitchFamily="34" charset="0"/>
              </a:rPr>
              <a:t> 11 </a:t>
            </a:r>
            <a:r>
              <a:rPr lang="en-US" sz="1500" dirty="0">
                <a:latin typeface="Arial" panose="020B0604020202020204" pitchFamily="34" charset="0"/>
                <a:cs typeface="Arial" panose="020B0604020202020204" pitchFamily="34" charset="0"/>
              </a:rPr>
              <a:t>And Moses lifted up his hand, and with his rod he smote the rock twice: </a:t>
            </a:r>
            <a:r>
              <a:rPr lang="en-US" sz="1500" b="1" dirty="0">
                <a:latin typeface="Arial" panose="020B0604020202020204" pitchFamily="34" charset="0"/>
                <a:cs typeface="Arial" panose="020B0604020202020204" pitchFamily="34" charset="0"/>
              </a:rPr>
              <a:t>and the water came out abundantly, and the congregation drank, and their beasts also.</a:t>
            </a:r>
          </a:p>
          <a:p>
            <a:endParaRPr lang="en-US" sz="1500" b="1"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Colossians 3:17 KJV 17 </a:t>
            </a:r>
            <a:r>
              <a:rPr lang="en-US" sz="1500" dirty="0">
                <a:latin typeface="Arial" panose="020B0604020202020204" pitchFamily="34" charset="0"/>
                <a:cs typeface="Arial" panose="020B0604020202020204" pitchFamily="34" charset="0"/>
              </a:rPr>
              <a:t>And </a:t>
            </a:r>
            <a:r>
              <a:rPr lang="en-US" sz="1500" b="1" dirty="0">
                <a:latin typeface="Arial" panose="020B0604020202020204" pitchFamily="34" charset="0"/>
                <a:cs typeface="Arial" panose="020B0604020202020204" pitchFamily="34" charset="0"/>
              </a:rPr>
              <a:t>whatsoever ye do in word or deed, do all in the name of the Lord Jesus</a:t>
            </a:r>
            <a:r>
              <a:rPr lang="en-US" sz="1500" dirty="0">
                <a:latin typeface="Arial" panose="020B0604020202020204" pitchFamily="34" charset="0"/>
                <a:cs typeface="Arial" panose="020B0604020202020204" pitchFamily="34" charset="0"/>
              </a:rPr>
              <a:t>, giving thanks to God and the Father by him.</a:t>
            </a:r>
          </a:p>
          <a:p>
            <a:pPr algn="l"/>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9</a:t>
            </a:fld>
            <a:endParaRPr lang="en-US" dirty="0"/>
          </a:p>
        </p:txBody>
      </p:sp>
      <p:sp>
        <p:nvSpPr>
          <p:cNvPr id="5" name="Date Placeholder 4">
            <a:extLst>
              <a:ext uri="{FF2B5EF4-FFF2-40B4-BE49-F238E27FC236}">
                <a16:creationId xmlns:a16="http://schemas.microsoft.com/office/drawing/2014/main" id="{0AC45120-5A4B-31DF-6BEC-54085C18670D}"/>
              </a:ext>
            </a:extLst>
          </p:cNvPr>
          <p:cNvSpPr>
            <a:spLocks noGrp="1"/>
          </p:cNvSpPr>
          <p:nvPr>
            <p:ph type="dt" idx="1"/>
          </p:nvPr>
        </p:nvSpPr>
        <p:spPr/>
        <p:txBody>
          <a:bodyPr/>
          <a:lstStyle/>
          <a:p>
            <a:r>
              <a:rPr lang="en-US"/>
              <a:t>7/23/2023 AM</a:t>
            </a:r>
            <a:endParaRPr lang="en-US" dirty="0"/>
          </a:p>
        </p:txBody>
      </p:sp>
    </p:spTree>
    <p:extLst>
      <p:ext uri="{BB962C8B-B14F-4D97-AF65-F5344CB8AC3E}">
        <p14:creationId xmlns:p14="http://schemas.microsoft.com/office/powerpoint/2010/main" val="3516667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E96E83-048C-4132-9ABC-E5A0C22DA94E}"/>
              </a:ext>
              <a:ext uri="{C183D7F6-B498-43B3-948B-1728B52AA6E4}">
                <adec:decorative xmlns:adec="http://schemas.microsoft.com/office/drawing/2017/decorative" val="1"/>
              </a:ext>
            </a:extLst>
          </p:cNvPr>
          <p:cNvSpPr/>
          <p:nvPr userDrawn="1"/>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useBgFill="1">
        <p:nvSpPr>
          <p:cNvPr id="11" name="Rectangle 10">
            <a:extLst>
              <a:ext uri="{FF2B5EF4-FFF2-40B4-BE49-F238E27FC236}">
                <a16:creationId xmlns:a16="http://schemas.microsoft.com/office/drawing/2014/main" id="{3E498F49-BE12-4A88-909F-4B988B236ED7}"/>
              </a:ext>
              <a:ext uri="{C183D7F6-B498-43B3-948B-1728B52AA6E4}">
                <adec:decorative xmlns:adec="http://schemas.microsoft.com/office/drawing/2017/decorative" val="1"/>
              </a:ext>
            </a:extLst>
          </p:cNvPr>
          <p:cNvSpPr/>
          <p:nvPr userDrawn="1"/>
        </p:nvSpPr>
        <p:spPr>
          <a:xfrm>
            <a:off x="1143" y="0"/>
            <a:ext cx="9141714" cy="68580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useBgFill="1">
        <p:nvSpPr>
          <p:cNvPr id="13" name="Rectangle 12">
            <a:extLst>
              <a:ext uri="{FF2B5EF4-FFF2-40B4-BE49-F238E27FC236}">
                <a16:creationId xmlns:a16="http://schemas.microsoft.com/office/drawing/2014/main" id="{B60267AE-9C0D-4634-B312-C6DD54710776}"/>
              </a:ext>
              <a:ext uri="{C183D7F6-B498-43B3-948B-1728B52AA6E4}">
                <adec:decorative xmlns:adec="http://schemas.microsoft.com/office/drawing/2017/decorative" val="1"/>
              </a:ext>
            </a:extLst>
          </p:cNvPr>
          <p:cNvSpPr/>
          <p:nvPr userDrawn="1"/>
        </p:nvSpPr>
        <p:spPr>
          <a:xfrm>
            <a:off x="4080753" y="640080"/>
            <a:ext cx="4583689" cy="55778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 name="Title 1">
            <a:extLst>
              <a:ext uri="{FF2B5EF4-FFF2-40B4-BE49-F238E27FC236}">
                <a16:creationId xmlns:a16="http://schemas.microsoft.com/office/drawing/2014/main" id="{04BECD51-9119-4996-B4FC-2AD4321646BC}"/>
              </a:ext>
            </a:extLst>
          </p:cNvPr>
          <p:cNvSpPr>
            <a:spLocks noGrp="1"/>
          </p:cNvSpPr>
          <p:nvPr>
            <p:ph type="title" hasCustomPrompt="1"/>
          </p:nvPr>
        </p:nvSpPr>
        <p:spPr>
          <a:xfrm>
            <a:off x="4453195" y="1328058"/>
            <a:ext cx="3822473" cy="3378338"/>
          </a:xfrm>
        </p:spPr>
        <p:txBody>
          <a:bodyPr anchor="b">
            <a:normAutofit/>
          </a:bodyPr>
          <a:lstStyle>
            <a:lvl1pPr>
              <a:defRPr sz="4050" baseline="0"/>
            </a:lvl1pPr>
          </a:lstStyle>
          <a:p>
            <a:r>
              <a:rPr lang="en-US" dirty="0"/>
              <a:t>Click to add title</a:t>
            </a:r>
          </a:p>
        </p:txBody>
      </p:sp>
      <p:sp>
        <p:nvSpPr>
          <p:cNvPr id="20" name="Picture Placeholder 18">
            <a:extLst>
              <a:ext uri="{FF2B5EF4-FFF2-40B4-BE49-F238E27FC236}">
                <a16:creationId xmlns:a16="http://schemas.microsoft.com/office/drawing/2014/main" id="{956F6DB6-D6E1-4A50-9114-8601DF942196}"/>
              </a:ext>
            </a:extLst>
          </p:cNvPr>
          <p:cNvSpPr>
            <a:spLocks noGrp="1"/>
          </p:cNvSpPr>
          <p:nvPr>
            <p:ph type="pic" sz="quarter" idx="13" hasCustomPrompt="1"/>
          </p:nvPr>
        </p:nvSpPr>
        <p:spPr>
          <a:xfrm>
            <a:off x="479822" y="635001"/>
            <a:ext cx="3600450" cy="5578475"/>
          </a:xfrm>
        </p:spPr>
        <p:txBody>
          <a:bodyPr/>
          <a:lstStyle>
            <a:lvl1pPr algn="ctr">
              <a:defRPr/>
            </a:lvl1pPr>
          </a:lstStyle>
          <a:p>
            <a:r>
              <a:rPr lang="en-US" dirty="0"/>
              <a:t>Click to add photo</a:t>
            </a:r>
          </a:p>
        </p:txBody>
      </p:sp>
      <p:sp>
        <p:nvSpPr>
          <p:cNvPr id="26" name="Text Placeholder 24">
            <a:extLst>
              <a:ext uri="{FF2B5EF4-FFF2-40B4-BE49-F238E27FC236}">
                <a16:creationId xmlns:a16="http://schemas.microsoft.com/office/drawing/2014/main" id="{5381B5BB-CEA3-436C-8A43-C3C4889F11C4}"/>
              </a:ext>
            </a:extLst>
          </p:cNvPr>
          <p:cNvSpPr>
            <a:spLocks noGrp="1"/>
          </p:cNvSpPr>
          <p:nvPr>
            <p:ph type="body" sz="quarter" idx="15" hasCustomPrompt="1"/>
          </p:nvPr>
        </p:nvSpPr>
        <p:spPr>
          <a:xfrm>
            <a:off x="4461360" y="4668046"/>
            <a:ext cx="3822473" cy="1000125"/>
          </a:xfrm>
        </p:spPr>
        <p:txBody>
          <a:bodyPr>
            <a:noAutofit/>
          </a:bodyPr>
          <a:lstStyle>
            <a:lvl1pPr>
              <a:defRPr sz="1800" b="0" cap="all" spc="450" baseline="0"/>
            </a:lvl1pPr>
          </a:lstStyle>
          <a:p>
            <a:pPr lvl="0"/>
            <a:r>
              <a:rPr lang="en-US" dirty="0"/>
              <a:t>Click to add subtitle</a:t>
            </a:r>
          </a:p>
        </p:txBody>
      </p:sp>
    </p:spTree>
    <p:extLst>
      <p:ext uri="{BB962C8B-B14F-4D97-AF65-F5344CB8AC3E}">
        <p14:creationId xmlns:p14="http://schemas.microsoft.com/office/powerpoint/2010/main" val="385144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2 Colum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B16675-8FAE-4CCE-870E-B08D5FEC094C}"/>
              </a:ext>
              <a:ext uri="{C183D7F6-B498-43B3-948B-1728B52AA6E4}">
                <adec:decorative xmlns:adec="http://schemas.microsoft.com/office/drawing/2017/decorative" val="1"/>
              </a:ext>
            </a:extLst>
          </p:cNvPr>
          <p:cNvSpPr/>
          <p:nvPr userDrawn="1"/>
        </p:nvSpPr>
        <p:spPr>
          <a:xfrm>
            <a:off x="0" y="914400"/>
            <a:ext cx="9144000" cy="5305425"/>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Rectangle 9">
            <a:extLst>
              <a:ext uri="{FF2B5EF4-FFF2-40B4-BE49-F238E27FC236}">
                <a16:creationId xmlns:a16="http://schemas.microsoft.com/office/drawing/2014/main" id="{F2B58518-7725-4310-9D89-9253D668F98E}"/>
              </a:ext>
              <a:ext uri="{C183D7F6-B498-43B3-948B-1728B52AA6E4}">
                <adec:decorative xmlns:adec="http://schemas.microsoft.com/office/drawing/2017/decorative" val="1"/>
              </a:ext>
            </a:extLst>
          </p:cNvPr>
          <p:cNvSpPr/>
          <p:nvPr userDrawn="1"/>
        </p:nvSpPr>
        <p:spPr>
          <a:xfrm>
            <a:off x="0" y="0"/>
            <a:ext cx="9144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1" name="Title 1">
            <a:extLst>
              <a:ext uri="{FF2B5EF4-FFF2-40B4-BE49-F238E27FC236}">
                <a16:creationId xmlns:a16="http://schemas.microsoft.com/office/drawing/2014/main" id="{4955907E-5B49-47DA-BB56-B83884842AF5}"/>
              </a:ext>
            </a:extLst>
          </p:cNvPr>
          <p:cNvSpPr>
            <a:spLocks noGrp="1"/>
          </p:cNvSpPr>
          <p:nvPr>
            <p:ph type="title"/>
          </p:nvPr>
        </p:nvSpPr>
        <p:spPr>
          <a:xfrm>
            <a:off x="404784" y="222437"/>
            <a:ext cx="3793657" cy="673405"/>
          </a:xfrm>
        </p:spPr>
        <p:txBody>
          <a:bodyPr>
            <a:normAutofit/>
          </a:bodyPr>
          <a:lstStyle>
            <a:lvl1pPr>
              <a:defRPr spc="113" baseline="0">
                <a:solidFill>
                  <a:schemeClr val="bg1"/>
                </a:solidFill>
              </a:defRPr>
            </a:lvl1pPr>
          </a:lstStyle>
          <a:p>
            <a:pPr>
              <a:lnSpc>
                <a:spcPct val="120000"/>
              </a:lnSpc>
            </a:pPr>
            <a:r>
              <a:rPr lang="en-US"/>
              <a:t>Click to edit Master title style</a:t>
            </a:r>
            <a:endParaRPr lang="en-US" dirty="0"/>
          </a:p>
        </p:txBody>
      </p:sp>
      <p:sp>
        <p:nvSpPr>
          <p:cNvPr id="18" name="Content Placeholder 2">
            <a:extLst>
              <a:ext uri="{FF2B5EF4-FFF2-40B4-BE49-F238E27FC236}">
                <a16:creationId xmlns:a16="http://schemas.microsoft.com/office/drawing/2014/main" id="{451961C9-4342-4735-9F69-30FC4EE60D8C}"/>
              </a:ext>
            </a:extLst>
          </p:cNvPr>
          <p:cNvSpPr>
            <a:spLocks noGrp="1"/>
          </p:cNvSpPr>
          <p:nvPr>
            <p:ph idx="14" hasCustomPrompt="1"/>
          </p:nvPr>
        </p:nvSpPr>
        <p:spPr>
          <a:xfrm>
            <a:off x="758164" y="1481581"/>
            <a:ext cx="3545801" cy="465155"/>
          </a:xfrm>
        </p:spPr>
        <p:txBody>
          <a:bodyPr anchor="t">
            <a:noAutofit/>
          </a:bodyPr>
          <a:lstStyle>
            <a:lvl1pPr>
              <a:buFont typeface="Arial" panose="020B0604020202020204" pitchFamily="34" charset="0"/>
              <a:buNone/>
              <a:defRPr sz="1500" b="1" spc="113" baseline="0">
                <a:solidFill>
                  <a:schemeClr val="accent2">
                    <a:lumMod val="75000"/>
                  </a:schemeClr>
                </a:solidFill>
              </a:defRPr>
            </a:lvl1pPr>
          </a:lstStyle>
          <a:p>
            <a:r>
              <a:rPr lang="en-US" dirty="0"/>
              <a:t>Click to add subtitle</a:t>
            </a:r>
          </a:p>
        </p:txBody>
      </p:sp>
      <p:sp>
        <p:nvSpPr>
          <p:cNvPr id="16" name="Content Placeholder 2">
            <a:extLst>
              <a:ext uri="{FF2B5EF4-FFF2-40B4-BE49-F238E27FC236}">
                <a16:creationId xmlns:a16="http://schemas.microsoft.com/office/drawing/2014/main" id="{3A75FE27-57B7-4D26-BF6D-E63BF9CB1350}"/>
              </a:ext>
            </a:extLst>
          </p:cNvPr>
          <p:cNvSpPr>
            <a:spLocks noGrp="1"/>
          </p:cNvSpPr>
          <p:nvPr>
            <p:ph idx="1" hasCustomPrompt="1"/>
          </p:nvPr>
        </p:nvSpPr>
        <p:spPr>
          <a:xfrm>
            <a:off x="758164" y="2069955"/>
            <a:ext cx="3545801" cy="387364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19" name="Content Placeholder 2">
            <a:extLst>
              <a:ext uri="{FF2B5EF4-FFF2-40B4-BE49-F238E27FC236}">
                <a16:creationId xmlns:a16="http://schemas.microsoft.com/office/drawing/2014/main" id="{9516EBD4-3BCF-4167-9401-08DF67EF59CC}"/>
              </a:ext>
            </a:extLst>
          </p:cNvPr>
          <p:cNvSpPr>
            <a:spLocks noGrp="1"/>
          </p:cNvSpPr>
          <p:nvPr>
            <p:ph idx="15" hasCustomPrompt="1"/>
          </p:nvPr>
        </p:nvSpPr>
        <p:spPr>
          <a:xfrm>
            <a:off x="4843462" y="1481580"/>
            <a:ext cx="3545801" cy="465155"/>
          </a:xfrm>
        </p:spPr>
        <p:txBody>
          <a:bodyPr anchor="t">
            <a:noAutofit/>
          </a:bodyPr>
          <a:lstStyle>
            <a:lvl1pPr>
              <a:buFont typeface="Arial" panose="020B0604020202020204" pitchFamily="34" charset="0"/>
              <a:buNone/>
              <a:defRPr sz="1500" b="1" spc="113" baseline="0">
                <a:solidFill>
                  <a:schemeClr val="accent2">
                    <a:lumMod val="75000"/>
                  </a:schemeClr>
                </a:solidFill>
              </a:defRPr>
            </a:lvl1pPr>
          </a:lstStyle>
          <a:p>
            <a:r>
              <a:rPr lang="en-US" dirty="0"/>
              <a:t>Click to add subtitle</a:t>
            </a:r>
          </a:p>
        </p:txBody>
      </p:sp>
      <p:sp>
        <p:nvSpPr>
          <p:cNvPr id="17" name="Content Placeholder 2">
            <a:extLst>
              <a:ext uri="{FF2B5EF4-FFF2-40B4-BE49-F238E27FC236}">
                <a16:creationId xmlns:a16="http://schemas.microsoft.com/office/drawing/2014/main" id="{85A32EF6-47B8-4B22-99CB-D1B4F6B4B62E}"/>
              </a:ext>
            </a:extLst>
          </p:cNvPr>
          <p:cNvSpPr>
            <a:spLocks noGrp="1"/>
          </p:cNvSpPr>
          <p:nvPr>
            <p:ph idx="13" hasCustomPrompt="1"/>
          </p:nvPr>
        </p:nvSpPr>
        <p:spPr>
          <a:xfrm>
            <a:off x="4843462" y="2069955"/>
            <a:ext cx="3545801" cy="387364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13" name="Footer Placeholder 14">
            <a:extLst>
              <a:ext uri="{FF2B5EF4-FFF2-40B4-BE49-F238E27FC236}">
                <a16:creationId xmlns:a16="http://schemas.microsoft.com/office/drawing/2014/main" id="{8D02CE16-361C-4C84-A178-402C2D4AF9C0}"/>
              </a:ext>
            </a:extLst>
          </p:cNvPr>
          <p:cNvSpPr>
            <a:spLocks noGrp="1"/>
          </p:cNvSpPr>
          <p:nvPr>
            <p:ph type="ftr" sz="quarter" idx="11"/>
          </p:nvPr>
        </p:nvSpPr>
        <p:spPr>
          <a:xfrm>
            <a:off x="479560" y="6356351"/>
            <a:ext cx="4718331" cy="365125"/>
          </a:xfrm>
        </p:spPr>
        <p:txBody>
          <a:bodyPr/>
          <a:lstStyle>
            <a:lvl1pPr>
              <a:defRPr>
                <a:solidFill>
                  <a:schemeClr val="tx1"/>
                </a:solidFill>
                <a:effectLst/>
              </a:defRPr>
            </a:lvl1pPr>
          </a:lstStyle>
          <a:p>
            <a:r>
              <a:rPr lang="en-US" dirty="0"/>
              <a:t>Presentation title</a:t>
            </a:r>
          </a:p>
        </p:txBody>
      </p:sp>
      <p:sp>
        <p:nvSpPr>
          <p:cNvPr id="14" name="Date Placeholder 13">
            <a:extLst>
              <a:ext uri="{FF2B5EF4-FFF2-40B4-BE49-F238E27FC236}">
                <a16:creationId xmlns:a16="http://schemas.microsoft.com/office/drawing/2014/main" id="{42B21E92-5123-45B3-999F-EA0512A26ABC}"/>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5" name="Slide Number Placeholder 15">
            <a:extLst>
              <a:ext uri="{FF2B5EF4-FFF2-40B4-BE49-F238E27FC236}">
                <a16:creationId xmlns:a16="http://schemas.microsoft.com/office/drawing/2014/main" id="{F5EF3406-552A-4C2E-A1B4-D3EAD5D1FF11}"/>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16052240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3 Colum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B9BB029-1123-4E6E-8996-6F9666150A92}"/>
              </a:ext>
              <a:ext uri="{C183D7F6-B498-43B3-948B-1728B52AA6E4}">
                <adec:decorative xmlns:adec="http://schemas.microsoft.com/office/drawing/2017/decorative" val="1"/>
              </a:ext>
            </a:extLst>
          </p:cNvPr>
          <p:cNvSpPr/>
          <p:nvPr userDrawn="1"/>
        </p:nvSpPr>
        <p:spPr>
          <a:xfrm>
            <a:off x="0" y="914400"/>
            <a:ext cx="9144000" cy="5305425"/>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9" name="Rectangle 8">
            <a:extLst>
              <a:ext uri="{FF2B5EF4-FFF2-40B4-BE49-F238E27FC236}">
                <a16:creationId xmlns:a16="http://schemas.microsoft.com/office/drawing/2014/main" id="{992AA1BD-C769-474A-A258-6051FAABD231}"/>
              </a:ext>
              <a:ext uri="{C183D7F6-B498-43B3-948B-1728B52AA6E4}">
                <adec:decorative xmlns:adec="http://schemas.microsoft.com/office/drawing/2017/decorative" val="1"/>
              </a:ext>
            </a:extLst>
          </p:cNvPr>
          <p:cNvSpPr/>
          <p:nvPr userDrawn="1"/>
        </p:nvSpPr>
        <p:spPr>
          <a:xfrm>
            <a:off x="0" y="0"/>
            <a:ext cx="9144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Title 1">
            <a:extLst>
              <a:ext uri="{FF2B5EF4-FFF2-40B4-BE49-F238E27FC236}">
                <a16:creationId xmlns:a16="http://schemas.microsoft.com/office/drawing/2014/main" id="{EC21E751-E5D0-431E-BDB3-E8D22FCF7369}"/>
              </a:ext>
            </a:extLst>
          </p:cNvPr>
          <p:cNvSpPr>
            <a:spLocks noGrp="1"/>
          </p:cNvSpPr>
          <p:nvPr>
            <p:ph type="title"/>
          </p:nvPr>
        </p:nvSpPr>
        <p:spPr>
          <a:xfrm>
            <a:off x="404784" y="222437"/>
            <a:ext cx="3793657" cy="673405"/>
          </a:xfrm>
        </p:spPr>
        <p:txBody>
          <a:bodyPr>
            <a:normAutofit/>
          </a:bodyPr>
          <a:lstStyle>
            <a:lvl1pPr>
              <a:defRPr>
                <a:solidFill>
                  <a:schemeClr val="bg1"/>
                </a:solidFill>
              </a:defRPr>
            </a:lvl1pPr>
          </a:lstStyle>
          <a:p>
            <a:pPr>
              <a:lnSpc>
                <a:spcPct val="120000"/>
              </a:lnSpc>
            </a:pPr>
            <a:r>
              <a:rPr lang="en-US"/>
              <a:t>Click to edit Master title style</a:t>
            </a:r>
            <a:endParaRPr lang="en-US" dirty="0"/>
          </a:p>
        </p:txBody>
      </p:sp>
      <p:sp>
        <p:nvSpPr>
          <p:cNvPr id="19" name="Content Placeholder 2">
            <a:extLst>
              <a:ext uri="{FF2B5EF4-FFF2-40B4-BE49-F238E27FC236}">
                <a16:creationId xmlns:a16="http://schemas.microsoft.com/office/drawing/2014/main" id="{1307227E-0323-4608-B721-487D3010A5D3}"/>
              </a:ext>
            </a:extLst>
          </p:cNvPr>
          <p:cNvSpPr>
            <a:spLocks noGrp="1"/>
          </p:cNvSpPr>
          <p:nvPr>
            <p:ph idx="14" hasCustomPrompt="1"/>
          </p:nvPr>
        </p:nvSpPr>
        <p:spPr>
          <a:xfrm>
            <a:off x="486701" y="1472056"/>
            <a:ext cx="2639271" cy="465155"/>
          </a:xfrm>
        </p:spPr>
        <p:txBody>
          <a:bodyPr anchor="t">
            <a:noAutofit/>
          </a:bodyPr>
          <a:lstStyle>
            <a:lvl1pPr>
              <a:buFont typeface="Arial" panose="020B0604020202020204" pitchFamily="34" charset="0"/>
              <a:buNone/>
              <a:defRPr sz="1500" b="1">
                <a:solidFill>
                  <a:schemeClr val="accent2">
                    <a:lumMod val="75000"/>
                  </a:schemeClr>
                </a:solidFill>
              </a:defRPr>
            </a:lvl1pPr>
          </a:lstStyle>
          <a:p>
            <a:r>
              <a:rPr lang="en-US" dirty="0"/>
              <a:t>Click to add subtitle</a:t>
            </a:r>
          </a:p>
        </p:txBody>
      </p:sp>
      <p:sp>
        <p:nvSpPr>
          <p:cNvPr id="18" name="Content Placeholder 2">
            <a:extLst>
              <a:ext uri="{FF2B5EF4-FFF2-40B4-BE49-F238E27FC236}">
                <a16:creationId xmlns:a16="http://schemas.microsoft.com/office/drawing/2014/main" id="{1A073925-D167-4366-8AF4-3DBCD83A89DB}"/>
              </a:ext>
            </a:extLst>
          </p:cNvPr>
          <p:cNvSpPr>
            <a:spLocks noGrp="1"/>
          </p:cNvSpPr>
          <p:nvPr>
            <p:ph idx="1" hasCustomPrompt="1"/>
          </p:nvPr>
        </p:nvSpPr>
        <p:spPr>
          <a:xfrm>
            <a:off x="486701" y="2057605"/>
            <a:ext cx="2639271" cy="388599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23" name="Content Placeholder 2">
            <a:extLst>
              <a:ext uri="{FF2B5EF4-FFF2-40B4-BE49-F238E27FC236}">
                <a16:creationId xmlns:a16="http://schemas.microsoft.com/office/drawing/2014/main" id="{9A778932-CE6D-42D3-9C40-80AD4D7F4671}"/>
              </a:ext>
            </a:extLst>
          </p:cNvPr>
          <p:cNvSpPr>
            <a:spLocks noGrp="1"/>
          </p:cNvSpPr>
          <p:nvPr>
            <p:ph idx="18" hasCustomPrompt="1"/>
          </p:nvPr>
        </p:nvSpPr>
        <p:spPr>
          <a:xfrm>
            <a:off x="3252365" y="1466407"/>
            <a:ext cx="2639271" cy="465155"/>
          </a:xfrm>
        </p:spPr>
        <p:txBody>
          <a:bodyPr anchor="t">
            <a:noAutofit/>
          </a:bodyPr>
          <a:lstStyle>
            <a:lvl1pPr>
              <a:buFont typeface="Arial" panose="020B0604020202020204" pitchFamily="34" charset="0"/>
              <a:buNone/>
              <a:defRPr sz="1500" b="1">
                <a:solidFill>
                  <a:schemeClr val="accent2">
                    <a:lumMod val="75000"/>
                  </a:schemeClr>
                </a:solidFill>
              </a:defRPr>
            </a:lvl1pPr>
          </a:lstStyle>
          <a:p>
            <a:r>
              <a:rPr lang="en-US" dirty="0"/>
              <a:t>Click to add subtitle</a:t>
            </a:r>
          </a:p>
        </p:txBody>
      </p:sp>
      <p:sp>
        <p:nvSpPr>
          <p:cNvPr id="22" name="Content Placeholder 2">
            <a:extLst>
              <a:ext uri="{FF2B5EF4-FFF2-40B4-BE49-F238E27FC236}">
                <a16:creationId xmlns:a16="http://schemas.microsoft.com/office/drawing/2014/main" id="{2FCF78AB-4697-4170-B73C-39E8D202A8F4}"/>
              </a:ext>
            </a:extLst>
          </p:cNvPr>
          <p:cNvSpPr>
            <a:spLocks noGrp="1"/>
          </p:cNvSpPr>
          <p:nvPr>
            <p:ph idx="17" hasCustomPrompt="1"/>
          </p:nvPr>
        </p:nvSpPr>
        <p:spPr>
          <a:xfrm>
            <a:off x="3252365" y="2057605"/>
            <a:ext cx="2639271" cy="388599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21" name="Content Placeholder 2">
            <a:extLst>
              <a:ext uri="{FF2B5EF4-FFF2-40B4-BE49-F238E27FC236}">
                <a16:creationId xmlns:a16="http://schemas.microsoft.com/office/drawing/2014/main" id="{5BBD3120-B5E0-433B-BB1E-BCEFD93EEE5A}"/>
              </a:ext>
            </a:extLst>
          </p:cNvPr>
          <p:cNvSpPr>
            <a:spLocks noGrp="1"/>
          </p:cNvSpPr>
          <p:nvPr>
            <p:ph idx="16" hasCustomPrompt="1"/>
          </p:nvPr>
        </p:nvSpPr>
        <p:spPr>
          <a:xfrm>
            <a:off x="6018028" y="1472056"/>
            <a:ext cx="2639271" cy="465155"/>
          </a:xfrm>
        </p:spPr>
        <p:txBody>
          <a:bodyPr anchor="t">
            <a:noAutofit/>
          </a:bodyPr>
          <a:lstStyle>
            <a:lvl1pPr>
              <a:buFont typeface="Arial" panose="020B0604020202020204" pitchFamily="34" charset="0"/>
              <a:buNone/>
              <a:defRPr sz="1500" b="1">
                <a:solidFill>
                  <a:schemeClr val="accent2">
                    <a:lumMod val="75000"/>
                  </a:schemeClr>
                </a:solidFill>
              </a:defRPr>
            </a:lvl1pPr>
          </a:lstStyle>
          <a:p>
            <a:r>
              <a:rPr lang="en-US" dirty="0"/>
              <a:t>Click to add subtitle</a:t>
            </a:r>
          </a:p>
        </p:txBody>
      </p:sp>
      <p:sp>
        <p:nvSpPr>
          <p:cNvPr id="20" name="Content Placeholder 2">
            <a:extLst>
              <a:ext uri="{FF2B5EF4-FFF2-40B4-BE49-F238E27FC236}">
                <a16:creationId xmlns:a16="http://schemas.microsoft.com/office/drawing/2014/main" id="{E8EBEB77-9309-408B-BF35-68D07856A90F}"/>
              </a:ext>
            </a:extLst>
          </p:cNvPr>
          <p:cNvSpPr>
            <a:spLocks noGrp="1"/>
          </p:cNvSpPr>
          <p:nvPr>
            <p:ph idx="15" hasCustomPrompt="1"/>
          </p:nvPr>
        </p:nvSpPr>
        <p:spPr>
          <a:xfrm>
            <a:off x="6018028" y="2057605"/>
            <a:ext cx="2639271" cy="388599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11" name="Footer Placeholder 14">
            <a:extLst>
              <a:ext uri="{FF2B5EF4-FFF2-40B4-BE49-F238E27FC236}">
                <a16:creationId xmlns:a16="http://schemas.microsoft.com/office/drawing/2014/main" id="{7B260FE5-7B07-4149-85C7-9CD9D4E7016C}"/>
              </a:ext>
            </a:extLst>
          </p:cNvPr>
          <p:cNvSpPr>
            <a:spLocks noGrp="1"/>
          </p:cNvSpPr>
          <p:nvPr>
            <p:ph type="ftr" sz="quarter" idx="11"/>
          </p:nvPr>
        </p:nvSpPr>
        <p:spPr>
          <a:xfrm>
            <a:off x="479560" y="6356351"/>
            <a:ext cx="4718331" cy="365125"/>
          </a:xfrm>
        </p:spPr>
        <p:txBody>
          <a:bodyPr/>
          <a:lstStyle>
            <a:lvl1pPr>
              <a:defRPr>
                <a:solidFill>
                  <a:schemeClr val="tx1"/>
                </a:solidFill>
                <a:effectLst/>
              </a:defRPr>
            </a:lvl1pPr>
          </a:lstStyle>
          <a:p>
            <a:r>
              <a:rPr lang="en-US" dirty="0"/>
              <a:t>Presentation title</a:t>
            </a:r>
          </a:p>
        </p:txBody>
      </p:sp>
      <p:sp>
        <p:nvSpPr>
          <p:cNvPr id="12" name="Date Placeholder 13">
            <a:extLst>
              <a:ext uri="{FF2B5EF4-FFF2-40B4-BE49-F238E27FC236}">
                <a16:creationId xmlns:a16="http://schemas.microsoft.com/office/drawing/2014/main" id="{217A5FBA-27B4-461A-BE9C-34E1390DE85B}"/>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3" name="Slide Number Placeholder 15">
            <a:extLst>
              <a:ext uri="{FF2B5EF4-FFF2-40B4-BE49-F238E27FC236}">
                <a16:creationId xmlns:a16="http://schemas.microsoft.com/office/drawing/2014/main" id="{DDC42D1B-76B7-44EC-B6FD-6D0C6565A240}"/>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2129529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0CCEB0E-12E7-488A-A219-2ABDE6870762}"/>
              </a:ext>
              <a:ext uri="{C183D7F6-B498-43B3-948B-1728B52AA6E4}">
                <adec:decorative xmlns:adec="http://schemas.microsoft.com/office/drawing/2017/decorative" val="1"/>
              </a:ext>
            </a:extLst>
          </p:cNvPr>
          <p:cNvSpPr/>
          <p:nvPr userDrawn="1"/>
        </p:nvSpPr>
        <p:spPr>
          <a:xfrm>
            <a:off x="0" y="0"/>
            <a:ext cx="9144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Title 1">
            <a:extLst>
              <a:ext uri="{FF2B5EF4-FFF2-40B4-BE49-F238E27FC236}">
                <a16:creationId xmlns:a16="http://schemas.microsoft.com/office/drawing/2014/main" id="{F67202C9-94B9-46C7-8ADD-2C7E6DE6E40E}"/>
              </a:ext>
            </a:extLst>
          </p:cNvPr>
          <p:cNvSpPr>
            <a:spLocks noGrp="1"/>
          </p:cNvSpPr>
          <p:nvPr>
            <p:ph type="title"/>
          </p:nvPr>
        </p:nvSpPr>
        <p:spPr>
          <a:xfrm>
            <a:off x="260500" y="278342"/>
            <a:ext cx="5833367" cy="986304"/>
          </a:xfrm>
          <a:solidFill>
            <a:schemeClr val="bg2">
              <a:lumMod val="75000"/>
            </a:schemeClr>
          </a:solidFill>
        </p:spPr>
        <p:txBody>
          <a:bodyPr tIns="274320"/>
          <a:lstStyle>
            <a:lvl1pPr marL="205740">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85EAC607-595F-4F95-88EB-0BEA170D4310}"/>
              </a:ext>
            </a:extLst>
          </p:cNvPr>
          <p:cNvSpPr>
            <a:spLocks noGrp="1"/>
          </p:cNvSpPr>
          <p:nvPr>
            <p:ph idx="1"/>
          </p:nvPr>
        </p:nvSpPr>
        <p:spPr>
          <a:xfrm>
            <a:off x="479560" y="1653479"/>
            <a:ext cx="4718330" cy="4537348"/>
          </a:xfrm>
        </p:spPr>
        <p:txBody>
          <a:bodyPr/>
          <a:lstStyle/>
          <a:p>
            <a:pPr lvl="0"/>
            <a:r>
              <a:rPr lang="en-US"/>
              <a:t>Click to edit Master text styles</a:t>
            </a:r>
          </a:p>
        </p:txBody>
      </p:sp>
      <p:sp>
        <p:nvSpPr>
          <p:cNvPr id="13" name="Footer Placeholder 5">
            <a:extLst>
              <a:ext uri="{FF2B5EF4-FFF2-40B4-BE49-F238E27FC236}">
                <a16:creationId xmlns:a16="http://schemas.microsoft.com/office/drawing/2014/main" id="{B7789921-321D-4251-A0D9-9708843C1E14}"/>
              </a:ext>
            </a:extLst>
          </p:cNvPr>
          <p:cNvSpPr>
            <a:spLocks noGrp="1"/>
          </p:cNvSpPr>
          <p:nvPr>
            <p:ph type="ftr" sz="quarter" idx="11"/>
          </p:nvPr>
        </p:nvSpPr>
        <p:spPr>
          <a:xfrm>
            <a:off x="479560" y="6356351"/>
            <a:ext cx="4718331" cy="365125"/>
          </a:xfrm>
        </p:spPr>
        <p:txBody>
          <a:bodyPr/>
          <a:lstStyle/>
          <a:p>
            <a:pPr defTabSz="685800">
              <a:defRPr/>
            </a:pPr>
            <a:r>
              <a:rPr lang="en-US">
                <a:solidFill>
                  <a:srgbClr val="232323">
                    <a:lumMod val="90000"/>
                    <a:lumOff val="10000"/>
                  </a:srgbClr>
                </a:solidFill>
              </a:rPr>
              <a:t>Presentation title</a:t>
            </a:r>
            <a:endParaRPr lang="en-US" dirty="0">
              <a:solidFill>
                <a:srgbClr val="232323">
                  <a:lumMod val="90000"/>
                  <a:lumOff val="10000"/>
                </a:srgbClr>
              </a:solidFill>
            </a:endParaRPr>
          </a:p>
        </p:txBody>
      </p:sp>
      <p:sp>
        <p:nvSpPr>
          <p:cNvPr id="21" name="Picture Placeholder 17">
            <a:extLst>
              <a:ext uri="{FF2B5EF4-FFF2-40B4-BE49-F238E27FC236}">
                <a16:creationId xmlns:a16="http://schemas.microsoft.com/office/drawing/2014/main" id="{FCC9F84A-3951-4EFD-AEBD-C6D89E464276}"/>
              </a:ext>
            </a:extLst>
          </p:cNvPr>
          <p:cNvSpPr>
            <a:spLocks noGrp="1"/>
          </p:cNvSpPr>
          <p:nvPr>
            <p:ph type="pic" sz="quarter" idx="13" hasCustomPrompt="1"/>
          </p:nvPr>
        </p:nvSpPr>
        <p:spPr>
          <a:xfrm>
            <a:off x="5645151" y="0"/>
            <a:ext cx="3498850" cy="2222500"/>
          </a:xfrm>
          <a:custGeom>
            <a:avLst/>
            <a:gdLst>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254000 h 2222500"/>
              <a:gd name="connsiteX5" fmla="*/ 0 w 4665133"/>
              <a:gd name="connsiteY5"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0 w 4665133"/>
              <a:gd name="connsiteY5" fmla="*/ 254000 h 2222500"/>
              <a:gd name="connsiteX6" fmla="*/ 0 w 4665133"/>
              <a:gd name="connsiteY6"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0 w 4665133"/>
              <a:gd name="connsiteY5" fmla="*/ 567267 h 2222500"/>
              <a:gd name="connsiteX6" fmla="*/ 0 w 4665133"/>
              <a:gd name="connsiteY6" fmla="*/ 254000 h 2222500"/>
              <a:gd name="connsiteX7" fmla="*/ 0 w 4665133"/>
              <a:gd name="connsiteY7" fmla="*/ 0 h 2222500"/>
              <a:gd name="connsiteX0" fmla="*/ 8467 w 4673600"/>
              <a:gd name="connsiteY0" fmla="*/ 0 h 2222500"/>
              <a:gd name="connsiteX1" fmla="*/ 4673600 w 4673600"/>
              <a:gd name="connsiteY1" fmla="*/ 0 h 2222500"/>
              <a:gd name="connsiteX2" fmla="*/ 4673600 w 4673600"/>
              <a:gd name="connsiteY2" fmla="*/ 2222500 h 2222500"/>
              <a:gd name="connsiteX3" fmla="*/ 8467 w 4673600"/>
              <a:gd name="connsiteY3" fmla="*/ 2222500 h 2222500"/>
              <a:gd name="connsiteX4" fmla="*/ 8467 w 4673600"/>
              <a:gd name="connsiteY4" fmla="*/ 1270000 h 2222500"/>
              <a:gd name="connsiteX5" fmla="*/ 0 w 4673600"/>
              <a:gd name="connsiteY5" fmla="*/ 973667 h 2222500"/>
              <a:gd name="connsiteX6" fmla="*/ 8467 w 4673600"/>
              <a:gd name="connsiteY6" fmla="*/ 567267 h 2222500"/>
              <a:gd name="connsiteX7" fmla="*/ 8467 w 4673600"/>
              <a:gd name="connsiteY7" fmla="*/ 254000 h 2222500"/>
              <a:gd name="connsiteX8" fmla="*/ 8467 w 4673600"/>
              <a:gd name="connsiteY8" fmla="*/ 0 h 2222500"/>
              <a:gd name="connsiteX0" fmla="*/ 8467 w 4673600"/>
              <a:gd name="connsiteY0" fmla="*/ 0 h 2222500"/>
              <a:gd name="connsiteX1" fmla="*/ 4673600 w 4673600"/>
              <a:gd name="connsiteY1" fmla="*/ 0 h 2222500"/>
              <a:gd name="connsiteX2" fmla="*/ 4673600 w 4673600"/>
              <a:gd name="connsiteY2" fmla="*/ 2222500 h 2222500"/>
              <a:gd name="connsiteX3" fmla="*/ 8467 w 4673600"/>
              <a:gd name="connsiteY3" fmla="*/ 2222500 h 2222500"/>
              <a:gd name="connsiteX4" fmla="*/ 8467 w 4673600"/>
              <a:gd name="connsiteY4" fmla="*/ 1270000 h 2222500"/>
              <a:gd name="connsiteX5" fmla="*/ 0 w 4673600"/>
              <a:gd name="connsiteY5" fmla="*/ 973667 h 2222500"/>
              <a:gd name="connsiteX6" fmla="*/ 618067 w 4673600"/>
              <a:gd name="connsiteY6" fmla="*/ 270934 h 2222500"/>
              <a:gd name="connsiteX7" fmla="*/ 8467 w 4673600"/>
              <a:gd name="connsiteY7" fmla="*/ 254000 h 2222500"/>
              <a:gd name="connsiteX8" fmla="*/ 8467 w 4673600"/>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601133 w 4665133"/>
              <a:gd name="connsiteY5" fmla="*/ 1261534 h 2222500"/>
              <a:gd name="connsiteX6" fmla="*/ 609600 w 4665133"/>
              <a:gd name="connsiteY6" fmla="*/ 270934 h 2222500"/>
              <a:gd name="connsiteX7" fmla="*/ 0 w 4665133"/>
              <a:gd name="connsiteY7" fmla="*/ 254000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0 w 4665133"/>
              <a:gd name="connsiteY7" fmla="*/ 254000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8467 w 4665133"/>
              <a:gd name="connsiteY7" fmla="*/ 287866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8467 w 4665133"/>
              <a:gd name="connsiteY7" fmla="*/ 262466 h 2222500"/>
              <a:gd name="connsiteX8" fmla="*/ 0 w 4665133"/>
              <a:gd name="connsiteY8" fmla="*/ 0 h 222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5133" h="2222500">
                <a:moveTo>
                  <a:pt x="0" y="0"/>
                </a:moveTo>
                <a:lnTo>
                  <a:pt x="4665133" y="0"/>
                </a:lnTo>
                <a:lnTo>
                  <a:pt x="4665133" y="2222500"/>
                </a:lnTo>
                <a:lnTo>
                  <a:pt x="0" y="2222500"/>
                </a:lnTo>
                <a:lnTo>
                  <a:pt x="0" y="1261533"/>
                </a:lnTo>
                <a:lnTo>
                  <a:pt x="601133" y="1261534"/>
                </a:lnTo>
                <a:cubicBezTo>
                  <a:pt x="603955" y="931334"/>
                  <a:pt x="606778" y="601134"/>
                  <a:pt x="609600" y="270934"/>
                </a:cubicBezTo>
                <a:lnTo>
                  <a:pt x="8467" y="262466"/>
                </a:lnTo>
                <a:lnTo>
                  <a:pt x="0" y="0"/>
                </a:lnTo>
                <a:close/>
              </a:path>
            </a:pathLst>
          </a:custGeom>
        </p:spPr>
        <p:txBody>
          <a:bodyPr/>
          <a:lstStyle>
            <a:lvl1pPr algn="ctr">
              <a:defRPr/>
            </a:lvl1pPr>
          </a:lstStyle>
          <a:p>
            <a:r>
              <a:rPr lang="en-US" dirty="0"/>
              <a:t>Click to add photo</a:t>
            </a:r>
          </a:p>
        </p:txBody>
      </p:sp>
      <p:sp>
        <p:nvSpPr>
          <p:cNvPr id="22" name="Picture Placeholder 17">
            <a:extLst>
              <a:ext uri="{FF2B5EF4-FFF2-40B4-BE49-F238E27FC236}">
                <a16:creationId xmlns:a16="http://schemas.microsoft.com/office/drawing/2014/main" id="{DF6EB92D-D010-4A13-93AD-A27A90A48306}"/>
              </a:ext>
            </a:extLst>
          </p:cNvPr>
          <p:cNvSpPr>
            <a:spLocks noGrp="1"/>
          </p:cNvSpPr>
          <p:nvPr>
            <p:ph type="pic" sz="quarter" idx="14" hasCustomPrompt="1"/>
          </p:nvPr>
        </p:nvSpPr>
        <p:spPr>
          <a:xfrm>
            <a:off x="5650992" y="2316047"/>
            <a:ext cx="3493294" cy="2222500"/>
          </a:xfrm>
        </p:spPr>
        <p:txBody>
          <a:bodyPr/>
          <a:lstStyle>
            <a:lvl1pPr algn="ctr">
              <a:defRPr/>
            </a:lvl1pPr>
          </a:lstStyle>
          <a:p>
            <a:r>
              <a:rPr lang="en-US" dirty="0"/>
              <a:t>Click to add photo</a:t>
            </a:r>
          </a:p>
        </p:txBody>
      </p:sp>
      <p:sp>
        <p:nvSpPr>
          <p:cNvPr id="23" name="Picture Placeholder 17">
            <a:extLst>
              <a:ext uri="{FF2B5EF4-FFF2-40B4-BE49-F238E27FC236}">
                <a16:creationId xmlns:a16="http://schemas.microsoft.com/office/drawing/2014/main" id="{20568266-00E0-4C81-A71A-DCF95384109F}"/>
              </a:ext>
            </a:extLst>
          </p:cNvPr>
          <p:cNvSpPr>
            <a:spLocks noGrp="1"/>
          </p:cNvSpPr>
          <p:nvPr>
            <p:ph type="pic" sz="quarter" idx="15" hasCustomPrompt="1"/>
          </p:nvPr>
        </p:nvSpPr>
        <p:spPr>
          <a:xfrm>
            <a:off x="5651955" y="4634050"/>
            <a:ext cx="3493294" cy="2222500"/>
          </a:xfrm>
        </p:spPr>
        <p:txBody>
          <a:bodyPr/>
          <a:lstStyle>
            <a:lvl1pPr algn="ctr">
              <a:defRPr/>
            </a:lvl1pPr>
          </a:lstStyle>
          <a:p>
            <a:r>
              <a:rPr lang="en-US" dirty="0"/>
              <a:t>Click to add photo</a:t>
            </a:r>
          </a:p>
        </p:txBody>
      </p:sp>
      <p:sp>
        <p:nvSpPr>
          <p:cNvPr id="15" name="Date Placeholder 3">
            <a:extLst>
              <a:ext uri="{FF2B5EF4-FFF2-40B4-BE49-F238E27FC236}">
                <a16:creationId xmlns:a16="http://schemas.microsoft.com/office/drawing/2014/main" id="{4563FE3F-4195-477A-9AB3-F44871CE8B75}"/>
              </a:ext>
            </a:extLst>
          </p:cNvPr>
          <p:cNvSpPr>
            <a:spLocks noGrp="1"/>
          </p:cNvSpPr>
          <p:nvPr>
            <p:ph type="dt" sz="half" idx="10"/>
          </p:nvPr>
        </p:nvSpPr>
        <p:spPr>
          <a:xfrm>
            <a:off x="5471804" y="6356351"/>
            <a:ext cx="2275372"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16" name="Slide Number Placeholder 7">
            <a:extLst>
              <a:ext uri="{FF2B5EF4-FFF2-40B4-BE49-F238E27FC236}">
                <a16:creationId xmlns:a16="http://schemas.microsoft.com/office/drawing/2014/main" id="{FF3A4E9C-6CC0-4587-BF21-5EC4C13DD0EB}"/>
              </a:ext>
            </a:extLst>
          </p:cNvPr>
          <p:cNvSpPr>
            <a:spLocks noGrp="1"/>
          </p:cNvSpPr>
          <p:nvPr>
            <p:ph type="sldNum" sz="quarter" idx="12"/>
          </p:nvPr>
        </p:nvSpPr>
        <p:spPr>
          <a:xfrm>
            <a:off x="8030955" y="6356351"/>
            <a:ext cx="633487" cy="365125"/>
          </a:xfrm>
        </p:spPr>
        <p:txBody>
          <a:bodyPr/>
          <a:lstStyle>
            <a:lvl1pPr>
              <a:defRPr>
                <a:solidFill>
                  <a:schemeClr val="bg1"/>
                </a:solidFill>
                <a:effectLst>
                  <a:outerShdw blurRad="38100" dist="38100" dir="2700000" algn="tl">
                    <a:srgbClr val="000000">
                      <a:alpha val="43137"/>
                    </a:srgbClr>
                  </a:outerShdw>
                </a:effectLst>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35707287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2907218-B50F-49FD-AD54-AB4516C4AEF0}"/>
              </a:ext>
              <a:ext uri="{C183D7F6-B498-43B3-948B-1728B52AA6E4}">
                <adec:decorative xmlns:adec="http://schemas.microsoft.com/office/drawing/2017/decorative" val="1"/>
              </a:ext>
            </a:extLst>
          </p:cNvPr>
          <p:cNvSpPr/>
          <p:nvPr userDrawn="1"/>
        </p:nvSpPr>
        <p:spPr>
          <a:xfrm>
            <a:off x="0" y="3429000"/>
            <a:ext cx="9144000" cy="2802362"/>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4" name="Rectangle 23">
            <a:extLst>
              <a:ext uri="{FF2B5EF4-FFF2-40B4-BE49-F238E27FC236}">
                <a16:creationId xmlns:a16="http://schemas.microsoft.com/office/drawing/2014/main" id="{FC9376FF-CCF9-409D-9C56-0478207D187A}"/>
              </a:ext>
              <a:ext uri="{C183D7F6-B498-43B3-948B-1728B52AA6E4}">
                <adec:decorative xmlns:adec="http://schemas.microsoft.com/office/drawing/2017/decorative" val="1"/>
              </a:ext>
            </a:extLst>
          </p:cNvPr>
          <p:cNvSpPr/>
          <p:nvPr userDrawn="1"/>
        </p:nvSpPr>
        <p:spPr>
          <a:xfrm>
            <a:off x="573140" y="3429000"/>
            <a:ext cx="7997720" cy="224872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5" name="Title 1">
            <a:extLst>
              <a:ext uri="{FF2B5EF4-FFF2-40B4-BE49-F238E27FC236}">
                <a16:creationId xmlns:a16="http://schemas.microsoft.com/office/drawing/2014/main" id="{100F12B7-72C7-4FE1-ACC5-E25F1F670C58}"/>
              </a:ext>
            </a:extLst>
          </p:cNvPr>
          <p:cNvSpPr>
            <a:spLocks noGrp="1"/>
          </p:cNvSpPr>
          <p:nvPr>
            <p:ph type="ctrTitle"/>
          </p:nvPr>
        </p:nvSpPr>
        <p:spPr>
          <a:xfrm>
            <a:off x="731520" y="3637128"/>
            <a:ext cx="7549259" cy="1493765"/>
          </a:xfrm>
        </p:spPr>
        <p:txBody>
          <a:bodyPr anchor="b">
            <a:normAutofit/>
          </a:bodyPr>
          <a:lstStyle>
            <a:lvl1pPr>
              <a:defRPr sz="4050"/>
            </a:lvl1pPr>
          </a:lstStyle>
          <a:p>
            <a:r>
              <a:rPr lang="en-US"/>
              <a:t>Click to edit Master title style</a:t>
            </a:r>
            <a:endParaRPr lang="en-US" dirty="0"/>
          </a:p>
        </p:txBody>
      </p:sp>
      <p:sp>
        <p:nvSpPr>
          <p:cNvPr id="26" name="Subtitle 2">
            <a:extLst>
              <a:ext uri="{FF2B5EF4-FFF2-40B4-BE49-F238E27FC236}">
                <a16:creationId xmlns:a16="http://schemas.microsoft.com/office/drawing/2014/main" id="{25F1DA91-F20A-4A08-93BE-9F98E06C4971}"/>
              </a:ext>
            </a:extLst>
          </p:cNvPr>
          <p:cNvSpPr>
            <a:spLocks noGrp="1"/>
          </p:cNvSpPr>
          <p:nvPr>
            <p:ph type="subTitle" idx="1"/>
          </p:nvPr>
        </p:nvSpPr>
        <p:spPr>
          <a:xfrm>
            <a:off x="730378" y="5023537"/>
            <a:ext cx="7549259" cy="569873"/>
          </a:xfrm>
        </p:spPr>
        <p:txBody>
          <a:bodyPr>
            <a:normAutofit/>
          </a:bodyPr>
          <a:lstStyle>
            <a:lvl1pPr>
              <a:defRPr b="0" cap="all" spc="450" baseline="0"/>
            </a:lvl1pPr>
          </a:lstStyle>
          <a:p>
            <a:pPr>
              <a:lnSpc>
                <a:spcPct val="120000"/>
              </a:lnSpc>
            </a:pPr>
            <a:r>
              <a:rPr lang="en-US" sz="1500"/>
              <a:t>Click to edit Master subtitle style</a:t>
            </a:r>
            <a:endParaRPr lang="en-US" sz="1500" dirty="0"/>
          </a:p>
        </p:txBody>
      </p:sp>
      <p:sp>
        <p:nvSpPr>
          <p:cNvPr id="27" name="Rectangle 26">
            <a:extLst>
              <a:ext uri="{FF2B5EF4-FFF2-40B4-BE49-F238E27FC236}">
                <a16:creationId xmlns:a16="http://schemas.microsoft.com/office/drawing/2014/main" id="{83A878EE-90F1-4A49-B6BE-AE85B98C9DA1}"/>
              </a:ext>
              <a:ext uri="{C183D7F6-B498-43B3-948B-1728B52AA6E4}">
                <adec:decorative xmlns:adec="http://schemas.microsoft.com/office/drawing/2017/decorative" val="1"/>
              </a:ext>
            </a:extLst>
          </p:cNvPr>
          <p:cNvSpPr/>
          <p:nvPr userDrawn="1"/>
        </p:nvSpPr>
        <p:spPr>
          <a:xfrm>
            <a:off x="572568" y="5677726"/>
            <a:ext cx="7996428" cy="1645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40" name="Picture Placeholder 31">
            <a:extLst>
              <a:ext uri="{FF2B5EF4-FFF2-40B4-BE49-F238E27FC236}">
                <a16:creationId xmlns:a16="http://schemas.microsoft.com/office/drawing/2014/main" id="{AD3270F6-1E4E-4411-8D4E-828E3720DCB2}"/>
              </a:ext>
            </a:extLst>
          </p:cNvPr>
          <p:cNvSpPr>
            <a:spLocks noGrp="1"/>
          </p:cNvSpPr>
          <p:nvPr>
            <p:ph type="pic" sz="quarter" idx="13" hasCustomPrompt="1"/>
          </p:nvPr>
        </p:nvSpPr>
        <p:spPr>
          <a:xfrm>
            <a:off x="572691" y="642938"/>
            <a:ext cx="1837134" cy="2476500"/>
          </a:xfrm>
        </p:spPr>
        <p:txBody>
          <a:bodyPr/>
          <a:lstStyle>
            <a:lvl1pPr algn="ctr">
              <a:defRPr/>
            </a:lvl1pPr>
          </a:lstStyle>
          <a:p>
            <a:r>
              <a:rPr lang="en-US" dirty="0"/>
              <a:t>Click to add photo</a:t>
            </a:r>
          </a:p>
        </p:txBody>
      </p:sp>
      <p:sp>
        <p:nvSpPr>
          <p:cNvPr id="41" name="Picture Placeholder 31">
            <a:extLst>
              <a:ext uri="{FF2B5EF4-FFF2-40B4-BE49-F238E27FC236}">
                <a16:creationId xmlns:a16="http://schemas.microsoft.com/office/drawing/2014/main" id="{EABF929F-94D1-4759-B7F8-13A234DA34CE}"/>
              </a:ext>
            </a:extLst>
          </p:cNvPr>
          <p:cNvSpPr>
            <a:spLocks noGrp="1"/>
          </p:cNvSpPr>
          <p:nvPr>
            <p:ph type="pic" sz="quarter" idx="14" hasCustomPrompt="1"/>
          </p:nvPr>
        </p:nvSpPr>
        <p:spPr>
          <a:xfrm>
            <a:off x="2626754" y="643636"/>
            <a:ext cx="1837134" cy="2476500"/>
          </a:xfrm>
        </p:spPr>
        <p:txBody>
          <a:bodyPr/>
          <a:lstStyle>
            <a:lvl1pPr algn="ctr">
              <a:defRPr/>
            </a:lvl1pPr>
          </a:lstStyle>
          <a:p>
            <a:r>
              <a:rPr lang="en-US" dirty="0"/>
              <a:t>Click to add photo</a:t>
            </a:r>
          </a:p>
        </p:txBody>
      </p:sp>
      <p:sp>
        <p:nvSpPr>
          <p:cNvPr id="43" name="Picture Placeholder 31">
            <a:extLst>
              <a:ext uri="{FF2B5EF4-FFF2-40B4-BE49-F238E27FC236}">
                <a16:creationId xmlns:a16="http://schemas.microsoft.com/office/drawing/2014/main" id="{BFF7B305-12DD-40D5-8129-BBA665ACA344}"/>
              </a:ext>
            </a:extLst>
          </p:cNvPr>
          <p:cNvSpPr>
            <a:spLocks noGrp="1"/>
          </p:cNvSpPr>
          <p:nvPr>
            <p:ph type="pic" sz="quarter" idx="16" hasCustomPrompt="1"/>
          </p:nvPr>
        </p:nvSpPr>
        <p:spPr>
          <a:xfrm>
            <a:off x="4680353" y="643636"/>
            <a:ext cx="1837134" cy="2476500"/>
          </a:xfrm>
        </p:spPr>
        <p:txBody>
          <a:bodyPr/>
          <a:lstStyle>
            <a:lvl1pPr algn="ctr">
              <a:defRPr/>
            </a:lvl1pPr>
          </a:lstStyle>
          <a:p>
            <a:r>
              <a:rPr lang="en-US" dirty="0"/>
              <a:t>Click to add photo</a:t>
            </a:r>
          </a:p>
        </p:txBody>
      </p:sp>
      <p:sp>
        <p:nvSpPr>
          <p:cNvPr id="42" name="Picture Placeholder 31">
            <a:extLst>
              <a:ext uri="{FF2B5EF4-FFF2-40B4-BE49-F238E27FC236}">
                <a16:creationId xmlns:a16="http://schemas.microsoft.com/office/drawing/2014/main" id="{9D7B5BDC-1B7A-4894-9620-E84D2D48F24C}"/>
              </a:ext>
            </a:extLst>
          </p:cNvPr>
          <p:cNvSpPr>
            <a:spLocks noGrp="1"/>
          </p:cNvSpPr>
          <p:nvPr>
            <p:ph type="pic" sz="quarter" idx="15" hasCustomPrompt="1"/>
          </p:nvPr>
        </p:nvSpPr>
        <p:spPr>
          <a:xfrm>
            <a:off x="6733726" y="643636"/>
            <a:ext cx="1837134" cy="2476500"/>
          </a:xfrm>
        </p:spPr>
        <p:txBody>
          <a:bodyPr/>
          <a:lstStyle>
            <a:lvl1pPr algn="ctr">
              <a:defRPr/>
            </a:lvl1pPr>
          </a:lstStyle>
          <a:p>
            <a:r>
              <a:rPr lang="en-US" dirty="0"/>
              <a:t>Click to add photo</a:t>
            </a:r>
          </a:p>
        </p:txBody>
      </p:sp>
      <p:sp>
        <p:nvSpPr>
          <p:cNvPr id="28" name="Footer Placeholder 7">
            <a:extLst>
              <a:ext uri="{FF2B5EF4-FFF2-40B4-BE49-F238E27FC236}">
                <a16:creationId xmlns:a16="http://schemas.microsoft.com/office/drawing/2014/main" id="{4E2B39E4-0727-4A5A-BC57-AA9E8DE04F22}"/>
              </a:ext>
            </a:extLst>
          </p:cNvPr>
          <p:cNvSpPr>
            <a:spLocks noGrp="1"/>
          </p:cNvSpPr>
          <p:nvPr>
            <p:ph type="ftr" sz="quarter" idx="11"/>
          </p:nvPr>
        </p:nvSpPr>
        <p:spPr>
          <a:xfrm>
            <a:off x="479560" y="6356351"/>
            <a:ext cx="4718331" cy="365125"/>
          </a:xfrm>
        </p:spPr>
        <p:txBody>
          <a:bodyPr/>
          <a:lstStyle/>
          <a:p>
            <a:pPr defTabSz="685800">
              <a:defRPr/>
            </a:pPr>
            <a:r>
              <a:rPr lang="en-US">
                <a:solidFill>
                  <a:srgbClr val="232323">
                    <a:lumMod val="90000"/>
                    <a:lumOff val="10000"/>
                  </a:srgbClr>
                </a:solidFill>
              </a:rPr>
              <a:t>Presentation title</a:t>
            </a:r>
            <a:endParaRPr lang="en-US" dirty="0">
              <a:solidFill>
                <a:srgbClr val="232323">
                  <a:lumMod val="90000"/>
                  <a:lumOff val="10000"/>
                </a:srgbClr>
              </a:solidFill>
            </a:endParaRPr>
          </a:p>
        </p:txBody>
      </p:sp>
      <p:sp>
        <p:nvSpPr>
          <p:cNvPr id="29" name="Date Placeholder 5">
            <a:extLst>
              <a:ext uri="{FF2B5EF4-FFF2-40B4-BE49-F238E27FC236}">
                <a16:creationId xmlns:a16="http://schemas.microsoft.com/office/drawing/2014/main" id="{6E0AA390-7F09-4587-8C95-FD7A9C784898}"/>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30" name="Slide Number Placeholder 8">
            <a:extLst>
              <a:ext uri="{FF2B5EF4-FFF2-40B4-BE49-F238E27FC236}">
                <a16:creationId xmlns:a16="http://schemas.microsoft.com/office/drawing/2014/main" id="{02FAE9E6-8F24-4563-93BC-C0A14B8D47A4}"/>
              </a:ext>
            </a:extLst>
          </p:cNvPr>
          <p:cNvSpPr>
            <a:spLocks noGrp="1"/>
          </p:cNvSpPr>
          <p:nvPr>
            <p:ph type="sldNum" sz="quarter" idx="12"/>
          </p:nvPr>
        </p:nvSpPr>
        <p:spPr>
          <a:xfrm>
            <a:off x="8030955" y="6356351"/>
            <a:ext cx="633487" cy="365125"/>
          </a:xfrm>
        </p:spPr>
        <p:txBody>
          <a:bodyPr/>
          <a:lstStyle/>
          <a:p>
            <a:pPr defTabSz="685800">
              <a:defRPr/>
            </a:pPr>
            <a:fld id="{6E16B81F-97CD-4934-852B-F0AECFD05DB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15167677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762EC29-B8C5-4C7A-B6DA-418494D5CB21}" type="datetimeFigureOut">
              <a:rPr lang="en-US" smtClean="0"/>
              <a:t>7/24/2023</a:t>
            </a:fld>
            <a:endParaRPr lang="en-US"/>
          </a:p>
        </p:txBody>
      </p:sp>
      <p:sp>
        <p:nvSpPr>
          <p:cNvPr id="6" name="Slide Number Placeholder 5"/>
          <p:cNvSpPr>
            <a:spLocks noGrp="1"/>
          </p:cNvSpPr>
          <p:nvPr>
            <p:ph type="sldNum" sz="quarter" idx="12"/>
          </p:nvPr>
        </p:nvSpPr>
        <p:spPr/>
        <p:txBody>
          <a:bodyPr/>
          <a:lstStyle/>
          <a:p>
            <a:fld id="{F9043838-BFF5-400C-B067-3DF4A5F395D6}" type="slidenum">
              <a:rPr lang="en-US" smtClean="0"/>
              <a:t>‹#›</a:t>
            </a:fld>
            <a:endParaRPr lang="en-US"/>
          </a:p>
        </p:txBody>
      </p:sp>
    </p:spTree>
    <p:extLst>
      <p:ext uri="{BB962C8B-B14F-4D97-AF65-F5344CB8AC3E}">
        <p14:creationId xmlns:p14="http://schemas.microsoft.com/office/powerpoint/2010/main" val="2312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FFFAE35-BD0D-4D19-892D-36475DD52893}"/>
              </a:ext>
              <a:ext uri="{C183D7F6-B498-43B3-948B-1728B52AA6E4}">
                <adec:decorative xmlns:adec="http://schemas.microsoft.com/office/drawing/2017/decorative" val="1"/>
              </a:ext>
            </a:extLst>
          </p:cNvPr>
          <p:cNvSpPr/>
          <p:nvPr userDrawn="1"/>
        </p:nvSpPr>
        <p:spPr>
          <a:xfrm>
            <a:off x="3047743" y="0"/>
            <a:ext cx="6096257"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2" name="Picture Placeholder 18">
            <a:extLst>
              <a:ext uri="{FF2B5EF4-FFF2-40B4-BE49-F238E27FC236}">
                <a16:creationId xmlns:a16="http://schemas.microsoft.com/office/drawing/2014/main" id="{FE2031E3-F975-4AFF-B76E-6BB46A2D3485}"/>
              </a:ext>
            </a:extLst>
          </p:cNvPr>
          <p:cNvSpPr>
            <a:spLocks noGrp="1"/>
          </p:cNvSpPr>
          <p:nvPr>
            <p:ph type="pic" sz="quarter" idx="14" hasCustomPrompt="1"/>
          </p:nvPr>
        </p:nvSpPr>
        <p:spPr>
          <a:xfrm>
            <a:off x="2318004" y="1"/>
            <a:ext cx="2250187" cy="3382963"/>
          </a:xfrm>
          <a:custGeom>
            <a:avLst/>
            <a:gdLst>
              <a:gd name="connsiteX0" fmla="*/ 0 w 2999232"/>
              <a:gd name="connsiteY0" fmla="*/ 0 h 3382963"/>
              <a:gd name="connsiteX1" fmla="*/ 2999232 w 2999232"/>
              <a:gd name="connsiteY1" fmla="*/ 0 h 3382963"/>
              <a:gd name="connsiteX2" fmla="*/ 2999232 w 2999232"/>
              <a:gd name="connsiteY2" fmla="*/ 3382963 h 3382963"/>
              <a:gd name="connsiteX3" fmla="*/ 0 w 2999232"/>
              <a:gd name="connsiteY3" fmla="*/ 3382963 h 3382963"/>
              <a:gd name="connsiteX4" fmla="*/ 0 w 2999232"/>
              <a:gd name="connsiteY4" fmla="*/ 0 h 3382963"/>
              <a:gd name="connsiteX0" fmla="*/ 0 w 2999232"/>
              <a:gd name="connsiteY0" fmla="*/ 0 h 3382963"/>
              <a:gd name="connsiteX1" fmla="*/ 968249 w 2999232"/>
              <a:gd name="connsiteY1" fmla="*/ 0 h 3382963"/>
              <a:gd name="connsiteX2" fmla="*/ 2999232 w 2999232"/>
              <a:gd name="connsiteY2" fmla="*/ 0 h 3382963"/>
              <a:gd name="connsiteX3" fmla="*/ 2999232 w 2999232"/>
              <a:gd name="connsiteY3" fmla="*/ 3382963 h 3382963"/>
              <a:gd name="connsiteX4" fmla="*/ 0 w 2999232"/>
              <a:gd name="connsiteY4" fmla="*/ 3382963 h 3382963"/>
              <a:gd name="connsiteX5" fmla="*/ 0 w 2999232"/>
              <a:gd name="connsiteY5" fmla="*/ 0 h 3382963"/>
              <a:gd name="connsiteX0" fmla="*/ 0 w 3000249"/>
              <a:gd name="connsiteY0" fmla="*/ 0 h 3382963"/>
              <a:gd name="connsiteX1" fmla="*/ 968249 w 3000249"/>
              <a:gd name="connsiteY1" fmla="*/ 0 h 3382963"/>
              <a:gd name="connsiteX2" fmla="*/ 2999232 w 3000249"/>
              <a:gd name="connsiteY2" fmla="*/ 0 h 3382963"/>
              <a:gd name="connsiteX3" fmla="*/ 3000249 w 3000249"/>
              <a:gd name="connsiteY3" fmla="*/ 27432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74320 h 3382963"/>
              <a:gd name="connsiteX3" fmla="*/ 3000249 w 3000249"/>
              <a:gd name="connsiteY3" fmla="*/ 27432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7432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51992 w 3000249"/>
              <a:gd name="connsiteY2" fmla="*/ 28448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8448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00249" h="3382963">
                <a:moveTo>
                  <a:pt x="0" y="0"/>
                </a:moveTo>
                <a:lnTo>
                  <a:pt x="968249" y="0"/>
                </a:lnTo>
                <a:lnTo>
                  <a:pt x="967232" y="284480"/>
                </a:lnTo>
                <a:lnTo>
                  <a:pt x="3000249" y="284480"/>
                </a:lnTo>
                <a:lnTo>
                  <a:pt x="2999232" y="3382963"/>
                </a:lnTo>
                <a:lnTo>
                  <a:pt x="0" y="3382963"/>
                </a:lnTo>
                <a:lnTo>
                  <a:pt x="0" y="0"/>
                </a:lnTo>
                <a:close/>
              </a:path>
            </a:pathLst>
          </a:custGeom>
        </p:spPr>
        <p:txBody>
          <a:bodyPr/>
          <a:lstStyle>
            <a:lvl1pPr algn="ctr">
              <a:defRPr/>
            </a:lvl1pPr>
          </a:lstStyle>
          <a:p>
            <a:r>
              <a:rPr lang="en-US" dirty="0"/>
              <a:t>Click to add photo</a:t>
            </a:r>
          </a:p>
        </p:txBody>
      </p:sp>
      <p:sp>
        <p:nvSpPr>
          <p:cNvPr id="12" name="Title 1">
            <a:extLst>
              <a:ext uri="{FF2B5EF4-FFF2-40B4-BE49-F238E27FC236}">
                <a16:creationId xmlns:a16="http://schemas.microsoft.com/office/drawing/2014/main" id="{F7610101-4EEB-48DF-A41F-DA38D737FAE7}"/>
              </a:ext>
            </a:extLst>
          </p:cNvPr>
          <p:cNvSpPr>
            <a:spLocks noGrp="1"/>
          </p:cNvSpPr>
          <p:nvPr>
            <p:ph type="title"/>
          </p:nvPr>
        </p:nvSpPr>
        <p:spPr>
          <a:xfrm>
            <a:off x="3047742" y="279792"/>
            <a:ext cx="5833368" cy="986304"/>
          </a:xfrm>
          <a:solidFill>
            <a:schemeClr val="bg2">
              <a:lumMod val="75000"/>
            </a:schemeClr>
          </a:solidFill>
        </p:spPr>
        <p:txBody>
          <a:bodyPr/>
          <a:lstStyle>
            <a:lvl1pPr marL="205740">
              <a:defRPr/>
            </a:lvl1pPr>
          </a:lstStyle>
          <a:p>
            <a:r>
              <a:rPr lang="en-US"/>
              <a:t>Click to edit Master title style</a:t>
            </a:r>
            <a:endParaRPr lang="en-US" dirty="0"/>
          </a:p>
        </p:txBody>
      </p:sp>
      <p:sp>
        <p:nvSpPr>
          <p:cNvPr id="21" name="Picture Placeholder 18">
            <a:extLst>
              <a:ext uri="{FF2B5EF4-FFF2-40B4-BE49-F238E27FC236}">
                <a16:creationId xmlns:a16="http://schemas.microsoft.com/office/drawing/2014/main" id="{564E749E-B27D-45B4-8E7A-53D8460AACCB}"/>
              </a:ext>
            </a:extLst>
          </p:cNvPr>
          <p:cNvSpPr>
            <a:spLocks noGrp="1"/>
          </p:cNvSpPr>
          <p:nvPr>
            <p:ph type="pic" sz="quarter" idx="13" hasCustomPrompt="1"/>
          </p:nvPr>
        </p:nvSpPr>
        <p:spPr>
          <a:xfrm>
            <a:off x="0" y="1"/>
            <a:ext cx="2248281" cy="3382963"/>
          </a:xfrm>
        </p:spPr>
        <p:txBody>
          <a:bodyPr/>
          <a:lstStyle>
            <a:lvl1pPr algn="ctr">
              <a:defRPr/>
            </a:lvl1pPr>
          </a:lstStyle>
          <a:p>
            <a:r>
              <a:rPr lang="en-US" dirty="0"/>
              <a:t>Click to add photo</a:t>
            </a:r>
          </a:p>
        </p:txBody>
      </p:sp>
      <p:sp>
        <p:nvSpPr>
          <p:cNvPr id="25" name="Picture Placeholder 23">
            <a:extLst>
              <a:ext uri="{FF2B5EF4-FFF2-40B4-BE49-F238E27FC236}">
                <a16:creationId xmlns:a16="http://schemas.microsoft.com/office/drawing/2014/main" id="{C8DE9984-911D-42E6-9467-9F53414894FF}"/>
              </a:ext>
            </a:extLst>
          </p:cNvPr>
          <p:cNvSpPr>
            <a:spLocks noGrp="1"/>
          </p:cNvSpPr>
          <p:nvPr>
            <p:ph type="pic" sz="quarter" idx="15" hasCustomPrompt="1"/>
          </p:nvPr>
        </p:nvSpPr>
        <p:spPr>
          <a:xfrm>
            <a:off x="0" y="3475038"/>
            <a:ext cx="4572000" cy="3382962"/>
          </a:xfrm>
        </p:spPr>
        <p:txBody>
          <a:bodyPr/>
          <a:lstStyle>
            <a:lvl1pPr algn="ctr">
              <a:defRPr/>
            </a:lvl1pPr>
          </a:lstStyle>
          <a:p>
            <a:r>
              <a:rPr lang="en-US" dirty="0"/>
              <a:t>Click to add photo</a:t>
            </a:r>
          </a:p>
        </p:txBody>
      </p:sp>
      <p:sp>
        <p:nvSpPr>
          <p:cNvPr id="14" name="Content Placeholder 2">
            <a:extLst>
              <a:ext uri="{FF2B5EF4-FFF2-40B4-BE49-F238E27FC236}">
                <a16:creationId xmlns:a16="http://schemas.microsoft.com/office/drawing/2014/main" id="{1F2F1F63-2333-48C5-BEEE-7FFCA14364F5}"/>
              </a:ext>
            </a:extLst>
          </p:cNvPr>
          <p:cNvSpPr>
            <a:spLocks noGrp="1"/>
          </p:cNvSpPr>
          <p:nvPr>
            <p:ph idx="1"/>
          </p:nvPr>
        </p:nvSpPr>
        <p:spPr>
          <a:xfrm>
            <a:off x="5051361" y="1639615"/>
            <a:ext cx="3613081" cy="4537348"/>
          </a:xfrm>
        </p:spPr>
        <p:txBody>
          <a:bodyPr/>
          <a:lstStyle>
            <a:lvl1pPr marL="214313" indent="-214313">
              <a:buFont typeface="Arial" panose="020B0604020202020204" pitchFamily="34" charset="0"/>
              <a:buChar char="•"/>
              <a:defRPr/>
            </a:lvl1pPr>
          </a:lstStyle>
          <a:p>
            <a:pPr lvl="0"/>
            <a:r>
              <a:rPr lang="en-US"/>
              <a:t>Click to edit Master text styles</a:t>
            </a:r>
          </a:p>
        </p:txBody>
      </p:sp>
      <p:sp>
        <p:nvSpPr>
          <p:cNvPr id="15" name="Footer Placeholder 7">
            <a:extLst>
              <a:ext uri="{FF2B5EF4-FFF2-40B4-BE49-F238E27FC236}">
                <a16:creationId xmlns:a16="http://schemas.microsoft.com/office/drawing/2014/main" id="{AF26E33C-9416-4C43-8695-B043D6960AA7}"/>
              </a:ext>
            </a:extLst>
          </p:cNvPr>
          <p:cNvSpPr>
            <a:spLocks noGrp="1"/>
          </p:cNvSpPr>
          <p:nvPr>
            <p:ph type="ftr" sz="quarter" idx="11"/>
          </p:nvPr>
        </p:nvSpPr>
        <p:spPr>
          <a:xfrm>
            <a:off x="479560" y="6356351"/>
            <a:ext cx="4718331" cy="365125"/>
          </a:xfrm>
        </p:spPr>
        <p:txBody>
          <a:bodyPr/>
          <a:lstStyle>
            <a:lvl1pPr>
              <a:defRPr>
                <a:solidFill>
                  <a:schemeClr val="bg1"/>
                </a:solidFill>
              </a:defRPr>
            </a:lvl1pPr>
          </a:lstStyle>
          <a:p>
            <a:pPr>
              <a:defRPr/>
            </a:pPr>
            <a:r>
              <a:rPr lang="en-US" dirty="0">
                <a:effectLst>
                  <a:outerShdw blurRad="50800" dist="38100" dir="2700000" algn="tl" rotWithShape="0">
                    <a:prstClr val="black">
                      <a:alpha val="43000"/>
                    </a:prstClr>
                  </a:outerShdw>
                </a:effectLst>
              </a:rPr>
              <a:t>Presentation title</a:t>
            </a:r>
          </a:p>
        </p:txBody>
      </p:sp>
      <p:sp>
        <p:nvSpPr>
          <p:cNvPr id="16" name="Date Placeholder 3">
            <a:extLst>
              <a:ext uri="{FF2B5EF4-FFF2-40B4-BE49-F238E27FC236}">
                <a16:creationId xmlns:a16="http://schemas.microsoft.com/office/drawing/2014/main" id="{EDD9F57F-0928-48ED-8CF9-CC5AC1BD268E}"/>
              </a:ext>
            </a:extLst>
          </p:cNvPr>
          <p:cNvSpPr>
            <a:spLocks noGrp="1"/>
          </p:cNvSpPr>
          <p:nvPr>
            <p:ph type="dt" sz="half" idx="10"/>
          </p:nvPr>
        </p:nvSpPr>
        <p:spPr>
          <a:xfrm>
            <a:off x="5471804" y="6356351"/>
            <a:ext cx="2275372" cy="365125"/>
          </a:xfrm>
        </p:spPr>
        <p:txBody>
          <a:bodyPr/>
          <a:lstStyle>
            <a:lvl1pPr>
              <a:defRPr/>
            </a:lvl1p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7" name="Slide Number Placeholder 9">
            <a:extLst>
              <a:ext uri="{FF2B5EF4-FFF2-40B4-BE49-F238E27FC236}">
                <a16:creationId xmlns:a16="http://schemas.microsoft.com/office/drawing/2014/main" id="{B7E4E7CA-F2D2-4B67-92FE-3DCE5AB21585}"/>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28484090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5FAC41-B90D-4384-8484-175667AF8214}"/>
              </a:ext>
              <a:ext uri="{C183D7F6-B498-43B3-948B-1728B52AA6E4}">
                <adec:decorative xmlns:adec="http://schemas.microsoft.com/office/drawing/2017/decorative" val="1"/>
              </a:ext>
            </a:extLst>
          </p:cNvPr>
          <p:cNvSpPr/>
          <p:nvPr userDrawn="1"/>
        </p:nvSpPr>
        <p:spPr>
          <a:xfrm>
            <a:off x="0" y="914400"/>
            <a:ext cx="9144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9" name="Rectangle 8">
            <a:extLst>
              <a:ext uri="{FF2B5EF4-FFF2-40B4-BE49-F238E27FC236}">
                <a16:creationId xmlns:a16="http://schemas.microsoft.com/office/drawing/2014/main" id="{BF220C6F-8D05-41B5-9727-E041D5B9C26B}"/>
              </a:ext>
              <a:ext uri="{C183D7F6-B498-43B3-948B-1728B52AA6E4}">
                <adec:decorative xmlns:adec="http://schemas.microsoft.com/office/drawing/2017/decorative" val="1"/>
              </a:ext>
            </a:extLst>
          </p:cNvPr>
          <p:cNvSpPr/>
          <p:nvPr userDrawn="1"/>
        </p:nvSpPr>
        <p:spPr>
          <a:xfrm>
            <a:off x="4463716" y="1568357"/>
            <a:ext cx="4680284" cy="372128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Title 1">
            <a:extLst>
              <a:ext uri="{FF2B5EF4-FFF2-40B4-BE49-F238E27FC236}">
                <a16:creationId xmlns:a16="http://schemas.microsoft.com/office/drawing/2014/main" id="{B9A692DB-BC6A-43D5-BAE7-1E8AE149012E}"/>
              </a:ext>
            </a:extLst>
          </p:cNvPr>
          <p:cNvSpPr>
            <a:spLocks noGrp="1"/>
          </p:cNvSpPr>
          <p:nvPr>
            <p:ph type="title"/>
          </p:nvPr>
        </p:nvSpPr>
        <p:spPr>
          <a:xfrm>
            <a:off x="4861356" y="1758951"/>
            <a:ext cx="3852834" cy="673405"/>
          </a:xfrm>
        </p:spPr>
        <p:txBody>
          <a:bodyPr>
            <a:normAutofit/>
          </a:bodyPr>
          <a:lstStyle/>
          <a:p>
            <a:pPr>
              <a:lnSpc>
                <a:spcPct val="120000"/>
              </a:lnSpc>
            </a:pPr>
            <a:r>
              <a:rPr lang="en-US"/>
              <a:t>Click to edit Master title style</a:t>
            </a:r>
            <a:endParaRPr lang="en-US" dirty="0"/>
          </a:p>
        </p:txBody>
      </p:sp>
      <p:sp>
        <p:nvSpPr>
          <p:cNvPr id="20" name="Picture Placeholder 17">
            <a:extLst>
              <a:ext uri="{FF2B5EF4-FFF2-40B4-BE49-F238E27FC236}">
                <a16:creationId xmlns:a16="http://schemas.microsoft.com/office/drawing/2014/main" id="{9B631067-0981-46B9-BB6F-484741846C08}"/>
              </a:ext>
            </a:extLst>
          </p:cNvPr>
          <p:cNvSpPr>
            <a:spLocks noGrp="1"/>
          </p:cNvSpPr>
          <p:nvPr>
            <p:ph type="pic" sz="quarter" idx="13" hasCustomPrompt="1"/>
          </p:nvPr>
        </p:nvSpPr>
        <p:spPr>
          <a:xfrm>
            <a:off x="479823" y="642938"/>
            <a:ext cx="3611165" cy="2667000"/>
          </a:xfrm>
        </p:spPr>
        <p:txBody>
          <a:bodyPr/>
          <a:lstStyle>
            <a:lvl1pPr algn="ctr">
              <a:defRPr/>
            </a:lvl1pPr>
          </a:lstStyle>
          <a:p>
            <a:r>
              <a:rPr lang="en-US" dirty="0"/>
              <a:t>Click to add photo</a:t>
            </a:r>
          </a:p>
        </p:txBody>
      </p:sp>
      <p:sp>
        <p:nvSpPr>
          <p:cNvPr id="21" name="Picture Placeholder 17">
            <a:extLst>
              <a:ext uri="{FF2B5EF4-FFF2-40B4-BE49-F238E27FC236}">
                <a16:creationId xmlns:a16="http://schemas.microsoft.com/office/drawing/2014/main" id="{7984968B-9811-4180-8D8E-0619C9D3BFB4}"/>
              </a:ext>
            </a:extLst>
          </p:cNvPr>
          <p:cNvSpPr>
            <a:spLocks noGrp="1"/>
          </p:cNvSpPr>
          <p:nvPr>
            <p:ph type="pic" sz="quarter" idx="14" hasCustomPrompt="1"/>
          </p:nvPr>
        </p:nvSpPr>
        <p:spPr>
          <a:xfrm>
            <a:off x="479560" y="3631470"/>
            <a:ext cx="3611165" cy="2562738"/>
          </a:xfrm>
        </p:spPr>
        <p:txBody>
          <a:bodyPr/>
          <a:lstStyle>
            <a:lvl1pPr algn="ctr">
              <a:defRPr/>
            </a:lvl1pPr>
          </a:lstStyle>
          <a:p>
            <a:r>
              <a:rPr lang="en-US" dirty="0"/>
              <a:t>Click to add photo</a:t>
            </a:r>
          </a:p>
        </p:txBody>
      </p:sp>
      <p:sp>
        <p:nvSpPr>
          <p:cNvPr id="23" name="Text Placeholder 22">
            <a:extLst>
              <a:ext uri="{FF2B5EF4-FFF2-40B4-BE49-F238E27FC236}">
                <a16:creationId xmlns:a16="http://schemas.microsoft.com/office/drawing/2014/main" id="{B503D483-6082-4C3B-A4C5-0ACE6698343B}"/>
              </a:ext>
            </a:extLst>
          </p:cNvPr>
          <p:cNvSpPr>
            <a:spLocks noGrp="1"/>
          </p:cNvSpPr>
          <p:nvPr>
            <p:ph type="body" sz="quarter" idx="15" hasCustomPrompt="1"/>
          </p:nvPr>
        </p:nvSpPr>
        <p:spPr>
          <a:xfrm>
            <a:off x="4861681" y="2365375"/>
            <a:ext cx="3852503" cy="2635251"/>
          </a:xfrm>
        </p:spPr>
        <p:txBody>
          <a:bodyPr/>
          <a:lstStyle>
            <a:lvl1pPr>
              <a:defRPr/>
            </a:lvl1pPr>
          </a:lstStyle>
          <a:p>
            <a:pPr lvl="0"/>
            <a:r>
              <a:rPr lang="en-US" dirty="0"/>
              <a:t>Click to add text</a:t>
            </a:r>
          </a:p>
        </p:txBody>
      </p:sp>
      <p:sp>
        <p:nvSpPr>
          <p:cNvPr id="14" name="Footer Placeholder 5">
            <a:extLst>
              <a:ext uri="{FF2B5EF4-FFF2-40B4-BE49-F238E27FC236}">
                <a16:creationId xmlns:a16="http://schemas.microsoft.com/office/drawing/2014/main" id="{CB94B83C-8B92-4303-A841-0D5ED386F97F}"/>
              </a:ext>
            </a:extLst>
          </p:cNvPr>
          <p:cNvSpPr>
            <a:spLocks noGrp="1"/>
          </p:cNvSpPr>
          <p:nvPr>
            <p:ph type="ftr" sz="quarter" idx="11"/>
          </p:nvPr>
        </p:nvSpPr>
        <p:spPr>
          <a:xfrm>
            <a:off x="479560" y="6356351"/>
            <a:ext cx="4718331" cy="365125"/>
          </a:xfrm>
        </p:spPr>
        <p:txBody>
          <a:bodyPr/>
          <a:lstStyle>
            <a:lvl1pPr>
              <a:defRPr>
                <a:solidFill>
                  <a:schemeClr val="tx1"/>
                </a:solidFill>
                <a:effectLst/>
              </a:defRPr>
            </a:lvl1pPr>
          </a:lstStyle>
          <a:p>
            <a:r>
              <a:rPr lang="en-US" dirty="0"/>
              <a:t>Presentation title</a:t>
            </a:r>
          </a:p>
        </p:txBody>
      </p:sp>
      <p:sp>
        <p:nvSpPr>
          <p:cNvPr id="15" name="Date Placeholder 3">
            <a:extLst>
              <a:ext uri="{FF2B5EF4-FFF2-40B4-BE49-F238E27FC236}">
                <a16:creationId xmlns:a16="http://schemas.microsoft.com/office/drawing/2014/main" id="{FB204443-B45C-4C1E-8601-4AD0359ABD2E}"/>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6" name="Slide Number Placeholder 8">
            <a:extLst>
              <a:ext uri="{FF2B5EF4-FFF2-40B4-BE49-F238E27FC236}">
                <a16:creationId xmlns:a16="http://schemas.microsoft.com/office/drawing/2014/main" id="{125F2A8A-5D48-4A14-B0A6-52E55D3E5657}"/>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34079521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sp>
        <p:nvSpPr>
          <p:cNvPr id="19" name="Picture Placeholder 17">
            <a:extLst>
              <a:ext uri="{FF2B5EF4-FFF2-40B4-BE49-F238E27FC236}">
                <a16:creationId xmlns:a16="http://schemas.microsoft.com/office/drawing/2014/main" id="{620C2886-3E99-43F7-A045-F15053959CE7}"/>
              </a:ext>
            </a:extLst>
          </p:cNvPr>
          <p:cNvSpPr>
            <a:spLocks noGrp="1"/>
          </p:cNvSpPr>
          <p:nvPr>
            <p:ph type="pic" sz="quarter" idx="13"/>
          </p:nvPr>
        </p:nvSpPr>
        <p:spPr>
          <a:xfrm>
            <a:off x="4570810" y="1"/>
            <a:ext cx="4570809" cy="6854825"/>
          </a:xfrm>
        </p:spPr>
        <p:txBody>
          <a:bodyPr/>
          <a:lstStyle/>
          <a:p>
            <a:r>
              <a:rPr lang="en-US"/>
              <a:t>Click icon to add picture</a:t>
            </a:r>
            <a:endParaRPr lang="en-US" dirty="0"/>
          </a:p>
        </p:txBody>
      </p:sp>
      <p:sp>
        <p:nvSpPr>
          <p:cNvPr id="9" name="Rectangle 8">
            <a:extLst>
              <a:ext uri="{FF2B5EF4-FFF2-40B4-BE49-F238E27FC236}">
                <a16:creationId xmlns:a16="http://schemas.microsoft.com/office/drawing/2014/main" id="{63D67587-8C0C-40DB-88B2-2CAC45DBF8DC}"/>
              </a:ext>
              <a:ext uri="{C183D7F6-B498-43B3-948B-1728B52AA6E4}">
                <adec:decorative xmlns:adec="http://schemas.microsoft.com/office/drawing/2017/decorative" val="1"/>
              </a:ext>
            </a:extLst>
          </p:cNvPr>
          <p:cNvSpPr/>
          <p:nvPr userDrawn="1"/>
        </p:nvSpPr>
        <p:spPr>
          <a:xfrm>
            <a:off x="0" y="914400"/>
            <a:ext cx="4570858"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2" name="Title 1">
            <a:extLst>
              <a:ext uri="{FF2B5EF4-FFF2-40B4-BE49-F238E27FC236}">
                <a16:creationId xmlns:a16="http://schemas.microsoft.com/office/drawing/2014/main" id="{E11B7BFF-DF61-4F7F-BC0C-A774104FF416}"/>
              </a:ext>
            </a:extLst>
          </p:cNvPr>
          <p:cNvSpPr>
            <a:spLocks noGrp="1"/>
          </p:cNvSpPr>
          <p:nvPr>
            <p:ph type="ctrTitle" hasCustomPrompt="1"/>
          </p:nvPr>
        </p:nvSpPr>
        <p:spPr>
          <a:xfrm>
            <a:off x="571330" y="2814975"/>
            <a:ext cx="5077280" cy="1910972"/>
          </a:xfrm>
          <a:solidFill>
            <a:schemeClr val="tx2"/>
          </a:solidFill>
        </p:spPr>
        <p:txBody>
          <a:bodyPr anchor="b">
            <a:noAutofit/>
          </a:bodyPr>
          <a:lstStyle>
            <a:lvl1pPr marL="137160">
              <a:defRPr sz="4050">
                <a:solidFill>
                  <a:schemeClr val="bg1"/>
                </a:solidFill>
              </a:defRPr>
            </a:lvl1pPr>
          </a:lstStyle>
          <a:p>
            <a:r>
              <a:rPr lang="en-US" dirty="0">
                <a:solidFill>
                  <a:schemeClr val="bg1"/>
                </a:solidFill>
              </a:rPr>
              <a:t>Click to add title</a:t>
            </a:r>
          </a:p>
        </p:txBody>
      </p:sp>
      <p:sp>
        <p:nvSpPr>
          <p:cNvPr id="3" name="Text Placeholder 2">
            <a:extLst>
              <a:ext uri="{FF2B5EF4-FFF2-40B4-BE49-F238E27FC236}">
                <a16:creationId xmlns:a16="http://schemas.microsoft.com/office/drawing/2014/main" id="{43D0F1B1-D8F9-42A3-B0C7-AADC53D8F392}"/>
              </a:ext>
            </a:extLst>
          </p:cNvPr>
          <p:cNvSpPr>
            <a:spLocks noGrp="1"/>
          </p:cNvSpPr>
          <p:nvPr>
            <p:ph type="body" sz="quarter" idx="14" hasCustomPrompt="1"/>
          </p:nvPr>
        </p:nvSpPr>
        <p:spPr>
          <a:xfrm>
            <a:off x="571500" y="4657726"/>
            <a:ext cx="5076825" cy="731838"/>
          </a:xfrm>
          <a:solidFill>
            <a:schemeClr val="tx2"/>
          </a:solidFill>
        </p:spPr>
        <p:txBody>
          <a:bodyPr>
            <a:noAutofit/>
          </a:bodyPr>
          <a:lstStyle>
            <a:lvl1pPr marL="171450">
              <a:defRPr sz="1125" cap="all" spc="450" baseline="0">
                <a:solidFill>
                  <a:schemeClr val="bg1"/>
                </a:solidFill>
              </a:defRPr>
            </a:lvl1pPr>
            <a:lvl2pPr>
              <a:defRPr sz="1125">
                <a:solidFill>
                  <a:schemeClr val="bg1"/>
                </a:solidFill>
              </a:defRPr>
            </a:lvl2pPr>
            <a:lvl3pPr>
              <a:defRPr sz="1125">
                <a:solidFill>
                  <a:schemeClr val="bg1"/>
                </a:solidFill>
              </a:defRPr>
            </a:lvl3pPr>
            <a:lvl4pPr>
              <a:defRPr sz="1125">
                <a:solidFill>
                  <a:schemeClr val="bg1"/>
                </a:solidFill>
              </a:defRPr>
            </a:lvl4pPr>
            <a:lvl5pPr>
              <a:defRPr sz="1125">
                <a:solidFill>
                  <a:schemeClr val="bg1"/>
                </a:solidFill>
              </a:defRPr>
            </a:lvl5pPr>
          </a:lstStyle>
          <a:p>
            <a:pPr lvl="0"/>
            <a:r>
              <a:rPr lang="en-US" dirty="0"/>
              <a:t>CLICK TO ADD SUBTITLE</a:t>
            </a:r>
          </a:p>
        </p:txBody>
      </p:sp>
    </p:spTree>
    <p:extLst>
      <p:ext uri="{BB962C8B-B14F-4D97-AF65-F5344CB8AC3E}">
        <p14:creationId xmlns:p14="http://schemas.microsoft.com/office/powerpoint/2010/main" val="24628590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707196B1-3970-4386-8D54-A2067BA8417F}"/>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17" name="Footer Placeholder 14">
            <a:extLst>
              <a:ext uri="{FF2B5EF4-FFF2-40B4-BE49-F238E27FC236}">
                <a16:creationId xmlns:a16="http://schemas.microsoft.com/office/drawing/2014/main" id="{9535C1B1-EA9A-48AD-AB3B-00E7FEE05F01}"/>
              </a:ext>
            </a:extLst>
          </p:cNvPr>
          <p:cNvSpPr>
            <a:spLocks noGrp="1"/>
          </p:cNvSpPr>
          <p:nvPr>
            <p:ph type="ftr" sz="quarter" idx="11"/>
          </p:nvPr>
        </p:nvSpPr>
        <p:spPr>
          <a:xfrm>
            <a:off x="479560" y="6356351"/>
            <a:ext cx="4718331" cy="365125"/>
          </a:xfrm>
        </p:spPr>
        <p:txBody>
          <a:bodyPr/>
          <a:lstStyle>
            <a:lvl1pPr>
              <a:defRPr>
                <a:solidFill>
                  <a:schemeClr val="tx1"/>
                </a:solidFill>
              </a:defRPr>
            </a:lvl1pPr>
          </a:lstStyle>
          <a:p>
            <a:r>
              <a:rPr lang="en-US" dirty="0"/>
              <a:t>Presentation title</a:t>
            </a:r>
          </a:p>
        </p:txBody>
      </p:sp>
      <p:sp>
        <p:nvSpPr>
          <p:cNvPr id="18" name="Date Placeholder 12">
            <a:extLst>
              <a:ext uri="{FF2B5EF4-FFF2-40B4-BE49-F238E27FC236}">
                <a16:creationId xmlns:a16="http://schemas.microsoft.com/office/drawing/2014/main" id="{E334D19F-C91E-4007-9C85-89B0645F270D}"/>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9" name="Slide Number Placeholder 15">
            <a:extLst>
              <a:ext uri="{FF2B5EF4-FFF2-40B4-BE49-F238E27FC236}">
                <a16:creationId xmlns:a16="http://schemas.microsoft.com/office/drawing/2014/main" id="{00B1B695-CA8C-4B38-8D25-4E56BD079E7E}"/>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
        <p:nvSpPr>
          <p:cNvPr id="3" name="Content Placeholder 2">
            <a:extLst>
              <a:ext uri="{FF2B5EF4-FFF2-40B4-BE49-F238E27FC236}">
                <a16:creationId xmlns:a16="http://schemas.microsoft.com/office/drawing/2014/main" id="{219E4B01-1489-40C5-B290-E42D974C10E7}"/>
              </a:ext>
            </a:extLst>
          </p:cNvPr>
          <p:cNvSpPr>
            <a:spLocks noGrp="1"/>
          </p:cNvSpPr>
          <p:nvPr>
            <p:ph sz="quarter" idx="13" hasCustomPrompt="1"/>
          </p:nvPr>
        </p:nvSpPr>
        <p:spPr>
          <a:xfrm>
            <a:off x="703490" y="1735958"/>
            <a:ext cx="7738527" cy="4276220"/>
          </a:xfrm>
        </p:spPr>
        <p:txBody>
          <a:bodyPr/>
          <a:lstStyle>
            <a:lvl1pPr>
              <a:defRPr/>
            </a:lvl1pPr>
          </a:lstStyle>
          <a:p>
            <a:pPr lvl="0"/>
            <a:r>
              <a:rPr lang="en-US" dirty="0"/>
              <a:t>Click to add content</a:t>
            </a:r>
          </a:p>
        </p:txBody>
      </p:sp>
    </p:spTree>
    <p:extLst>
      <p:ext uri="{BB962C8B-B14F-4D97-AF65-F5344CB8AC3E}">
        <p14:creationId xmlns:p14="http://schemas.microsoft.com/office/powerpoint/2010/main" val="2637976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A29640D-9D66-4252-AF26-226B9EF38E93}"/>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72F585F-809A-43CB-A46F-35690087203B}"/>
              </a:ext>
            </a:extLst>
          </p:cNvPr>
          <p:cNvSpPr>
            <a:spLocks noGrp="1"/>
          </p:cNvSpPr>
          <p:nvPr>
            <p:ph sz="quarter" idx="13" hasCustomPrompt="1"/>
          </p:nvPr>
        </p:nvSpPr>
        <p:spPr>
          <a:xfrm>
            <a:off x="964407" y="2066926"/>
            <a:ext cx="7208044" cy="3630613"/>
          </a:xfrm>
        </p:spPr>
        <p:txBody>
          <a:bodyPr/>
          <a:lstStyle>
            <a:lvl1pPr>
              <a:defRPr/>
            </a:lvl1pPr>
          </a:lstStyle>
          <a:p>
            <a:pPr lvl="0"/>
            <a:r>
              <a:rPr lang="en-US" dirty="0"/>
              <a:t>Click to add content</a:t>
            </a:r>
          </a:p>
        </p:txBody>
      </p:sp>
      <p:sp>
        <p:nvSpPr>
          <p:cNvPr id="10" name="Footer Placeholder 14">
            <a:extLst>
              <a:ext uri="{FF2B5EF4-FFF2-40B4-BE49-F238E27FC236}">
                <a16:creationId xmlns:a16="http://schemas.microsoft.com/office/drawing/2014/main" id="{1F196FCF-777C-4746-AFAA-ECE173A0BDC6}"/>
              </a:ext>
            </a:extLst>
          </p:cNvPr>
          <p:cNvSpPr>
            <a:spLocks noGrp="1"/>
          </p:cNvSpPr>
          <p:nvPr>
            <p:ph type="ftr" sz="quarter" idx="11"/>
          </p:nvPr>
        </p:nvSpPr>
        <p:spPr>
          <a:xfrm>
            <a:off x="479560" y="6356351"/>
            <a:ext cx="4718331" cy="365125"/>
          </a:xfrm>
        </p:spPr>
        <p:txBody>
          <a:bodyPr/>
          <a:lstStyle>
            <a:lvl1pPr>
              <a:defRPr>
                <a:solidFill>
                  <a:schemeClr val="tx1"/>
                </a:solidFill>
              </a:defRPr>
            </a:lvl1pPr>
          </a:lstStyle>
          <a:p>
            <a:r>
              <a:rPr lang="en-US" dirty="0"/>
              <a:t>Presentation title</a:t>
            </a:r>
          </a:p>
        </p:txBody>
      </p:sp>
      <p:sp>
        <p:nvSpPr>
          <p:cNvPr id="11" name="Date Placeholder 12">
            <a:extLst>
              <a:ext uri="{FF2B5EF4-FFF2-40B4-BE49-F238E27FC236}">
                <a16:creationId xmlns:a16="http://schemas.microsoft.com/office/drawing/2014/main" id="{71EA376C-2DC1-4B5D-9628-4A223AA389BA}"/>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2" name="Slide Number Placeholder 15">
            <a:extLst>
              <a:ext uri="{FF2B5EF4-FFF2-40B4-BE49-F238E27FC236}">
                <a16:creationId xmlns:a16="http://schemas.microsoft.com/office/drawing/2014/main" id="{CCEC0CD5-B86D-4E13-B3A9-9D3B0CB1B565}"/>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4267640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3E07EFA-7299-44A6-85FB-04EC9B553E51}"/>
              </a:ext>
              <a:ext uri="{C183D7F6-B498-43B3-948B-1728B52AA6E4}">
                <adec:decorative xmlns:adec="http://schemas.microsoft.com/office/drawing/2017/decorative" val="1"/>
              </a:ext>
            </a:extLst>
          </p:cNvPr>
          <p:cNvSpPr/>
          <p:nvPr userDrawn="1"/>
        </p:nvSpPr>
        <p:spPr>
          <a:xfrm>
            <a:off x="0" y="914400"/>
            <a:ext cx="9144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8" name="Rectangle 7">
            <a:extLst>
              <a:ext uri="{FF2B5EF4-FFF2-40B4-BE49-F238E27FC236}">
                <a16:creationId xmlns:a16="http://schemas.microsoft.com/office/drawing/2014/main" id="{F43A4CB2-29F8-49C3-8735-106975893B76}"/>
              </a:ext>
              <a:ext uri="{C183D7F6-B498-43B3-948B-1728B52AA6E4}">
                <adec:decorative xmlns:adec="http://schemas.microsoft.com/office/drawing/2017/decorative" val="1"/>
              </a:ext>
            </a:extLst>
          </p:cNvPr>
          <p:cNvSpPr/>
          <p:nvPr userDrawn="1"/>
        </p:nvSpPr>
        <p:spPr>
          <a:xfrm>
            <a:off x="4463716" y="1803214"/>
            <a:ext cx="4680284" cy="325288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9" name="Title 1">
            <a:extLst>
              <a:ext uri="{FF2B5EF4-FFF2-40B4-BE49-F238E27FC236}">
                <a16:creationId xmlns:a16="http://schemas.microsoft.com/office/drawing/2014/main" id="{02574195-3DF9-438B-B8AC-0F2029352481}"/>
              </a:ext>
            </a:extLst>
          </p:cNvPr>
          <p:cNvSpPr>
            <a:spLocks noGrp="1"/>
          </p:cNvSpPr>
          <p:nvPr>
            <p:ph type="title"/>
          </p:nvPr>
        </p:nvSpPr>
        <p:spPr>
          <a:xfrm>
            <a:off x="4868499" y="2025650"/>
            <a:ext cx="3793657" cy="2355732"/>
          </a:xfrm>
        </p:spPr>
        <p:txBody>
          <a:bodyPr>
            <a:normAutofit/>
          </a:bodyPr>
          <a:lstStyle>
            <a:lvl1pPr>
              <a:defRPr sz="3300"/>
            </a:lvl1pPr>
          </a:lstStyle>
          <a:p>
            <a:pPr>
              <a:lnSpc>
                <a:spcPct val="120000"/>
              </a:lnSpc>
            </a:pPr>
            <a:r>
              <a:rPr lang="en-US"/>
              <a:t>Click to edit Master title style</a:t>
            </a:r>
            <a:endParaRPr lang="en-US" dirty="0"/>
          </a:p>
        </p:txBody>
      </p:sp>
      <p:sp>
        <p:nvSpPr>
          <p:cNvPr id="16" name="Picture Placeholder 14">
            <a:extLst>
              <a:ext uri="{FF2B5EF4-FFF2-40B4-BE49-F238E27FC236}">
                <a16:creationId xmlns:a16="http://schemas.microsoft.com/office/drawing/2014/main" id="{57FAF158-BFC1-43C2-A23B-B93DEFAE3AB0}"/>
              </a:ext>
            </a:extLst>
          </p:cNvPr>
          <p:cNvSpPr>
            <a:spLocks noGrp="1"/>
          </p:cNvSpPr>
          <p:nvPr>
            <p:ph type="pic" sz="quarter" idx="13" hasCustomPrompt="1"/>
          </p:nvPr>
        </p:nvSpPr>
        <p:spPr>
          <a:xfrm>
            <a:off x="407194" y="0"/>
            <a:ext cx="4056460" cy="6858000"/>
          </a:xfrm>
        </p:spPr>
        <p:txBody>
          <a:bodyPr/>
          <a:lstStyle>
            <a:lvl1pPr algn="ctr">
              <a:defRPr/>
            </a:lvl1pPr>
          </a:lstStyle>
          <a:p>
            <a:r>
              <a:rPr lang="en-US" dirty="0"/>
              <a:t>Click to add photo</a:t>
            </a:r>
          </a:p>
        </p:txBody>
      </p:sp>
      <p:sp>
        <p:nvSpPr>
          <p:cNvPr id="10" name="Content Placeholder 2">
            <a:extLst>
              <a:ext uri="{FF2B5EF4-FFF2-40B4-BE49-F238E27FC236}">
                <a16:creationId xmlns:a16="http://schemas.microsoft.com/office/drawing/2014/main" id="{DB1025F5-5E2A-47DC-9E1F-F31EE762904F}"/>
              </a:ext>
            </a:extLst>
          </p:cNvPr>
          <p:cNvSpPr>
            <a:spLocks noGrp="1"/>
          </p:cNvSpPr>
          <p:nvPr>
            <p:ph idx="1"/>
          </p:nvPr>
        </p:nvSpPr>
        <p:spPr>
          <a:xfrm>
            <a:off x="4869643" y="4381383"/>
            <a:ext cx="3793657" cy="395405"/>
          </a:xfrm>
        </p:spPr>
        <p:txBody>
          <a:bodyPr anchor="t"/>
          <a:lstStyle>
            <a:lvl1pPr>
              <a:defRPr b="0" cap="all" spc="450" baseline="0"/>
            </a:lvl1pPr>
          </a:lstStyle>
          <a:p>
            <a:pPr lvl="0"/>
            <a:r>
              <a:rPr lang="en-US"/>
              <a:t>Click to edit Master text styles</a:t>
            </a:r>
          </a:p>
        </p:txBody>
      </p:sp>
      <p:sp>
        <p:nvSpPr>
          <p:cNvPr id="11" name="Footer Placeholder 14">
            <a:extLst>
              <a:ext uri="{FF2B5EF4-FFF2-40B4-BE49-F238E27FC236}">
                <a16:creationId xmlns:a16="http://schemas.microsoft.com/office/drawing/2014/main" id="{9F00502A-31A8-40B1-8042-91BBF64690FA}"/>
              </a:ext>
            </a:extLst>
          </p:cNvPr>
          <p:cNvSpPr>
            <a:spLocks noGrp="1"/>
          </p:cNvSpPr>
          <p:nvPr>
            <p:ph type="ftr" sz="quarter" idx="11"/>
          </p:nvPr>
        </p:nvSpPr>
        <p:spPr>
          <a:xfrm>
            <a:off x="479560" y="6356351"/>
            <a:ext cx="4718331"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12" name="Date Placeholder 13">
            <a:extLst>
              <a:ext uri="{FF2B5EF4-FFF2-40B4-BE49-F238E27FC236}">
                <a16:creationId xmlns:a16="http://schemas.microsoft.com/office/drawing/2014/main" id="{1F0D82E2-6CDC-41FA-9FBD-29B16961536C}"/>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3" name="Slide Number Placeholder 15">
            <a:extLst>
              <a:ext uri="{FF2B5EF4-FFF2-40B4-BE49-F238E27FC236}">
                <a16:creationId xmlns:a16="http://schemas.microsoft.com/office/drawing/2014/main" id="{85DE54ED-1D6A-4185-BC18-EB63BF4B709F}"/>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16919062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am">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8FC1626-6E5A-4321-B003-2ECADA2CDE6D}"/>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3955D66E-614C-4554-AD07-DBF50786CB1C}"/>
              </a:ext>
              <a:ext uri="{C183D7F6-B498-43B3-948B-1728B52AA6E4}">
                <adec:decorative xmlns:adec="http://schemas.microsoft.com/office/drawing/2017/decorative" val="1"/>
              </a:ext>
            </a:extLst>
          </p:cNvPr>
          <p:cNvSpPr/>
          <p:nvPr userDrawn="1"/>
        </p:nvSpPr>
        <p:spPr>
          <a:xfrm>
            <a:off x="-1429" y="1633494"/>
            <a:ext cx="9144000" cy="52245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6" name="Rectangle 15">
            <a:extLst>
              <a:ext uri="{FF2B5EF4-FFF2-40B4-BE49-F238E27FC236}">
                <a16:creationId xmlns:a16="http://schemas.microsoft.com/office/drawing/2014/main" id="{4FC25CFF-3341-490E-864B-9EE585E7DF4D}"/>
              </a:ext>
              <a:ext uri="{C183D7F6-B498-43B3-948B-1728B52AA6E4}">
                <adec:decorative xmlns:adec="http://schemas.microsoft.com/office/drawing/2017/decorative" val="1"/>
              </a:ext>
            </a:extLst>
          </p:cNvPr>
          <p:cNvSpPr/>
          <p:nvPr userDrawn="1"/>
        </p:nvSpPr>
        <p:spPr>
          <a:xfrm>
            <a:off x="-3278" y="1641780"/>
            <a:ext cx="9144000" cy="52245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2" name="Footer Placeholder 14">
            <a:extLst>
              <a:ext uri="{FF2B5EF4-FFF2-40B4-BE49-F238E27FC236}">
                <a16:creationId xmlns:a16="http://schemas.microsoft.com/office/drawing/2014/main" id="{1A47F1BE-C6F0-4B08-A876-3ACB9A160B5C}"/>
              </a:ext>
            </a:extLst>
          </p:cNvPr>
          <p:cNvSpPr>
            <a:spLocks noGrp="1"/>
          </p:cNvSpPr>
          <p:nvPr>
            <p:ph type="ftr" sz="quarter" idx="11"/>
          </p:nvPr>
        </p:nvSpPr>
        <p:spPr>
          <a:xfrm>
            <a:off x="479560" y="6356351"/>
            <a:ext cx="4718331" cy="365125"/>
          </a:xfrm>
        </p:spPr>
        <p:txBody>
          <a:bodyPr/>
          <a:lstStyle/>
          <a:p>
            <a:pPr defTabSz="685800">
              <a:defRPr/>
            </a:pPr>
            <a:r>
              <a:rPr lang="en-US">
                <a:solidFill>
                  <a:srgbClr val="232323">
                    <a:lumMod val="90000"/>
                    <a:lumOff val="10000"/>
                  </a:srgbClr>
                </a:solidFill>
              </a:rPr>
              <a:t>Presentation title</a:t>
            </a:r>
            <a:endParaRPr lang="en-US" dirty="0">
              <a:solidFill>
                <a:srgbClr val="232323">
                  <a:lumMod val="90000"/>
                  <a:lumOff val="10000"/>
                </a:srgbClr>
              </a:solidFill>
            </a:endParaRPr>
          </a:p>
        </p:txBody>
      </p:sp>
      <p:sp>
        <p:nvSpPr>
          <p:cNvPr id="13" name="Date Placeholder 12">
            <a:extLst>
              <a:ext uri="{FF2B5EF4-FFF2-40B4-BE49-F238E27FC236}">
                <a16:creationId xmlns:a16="http://schemas.microsoft.com/office/drawing/2014/main" id="{EB34F470-EFAB-4873-9AF2-800F83174880}"/>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4" name="Slide Number Placeholder 15">
            <a:extLst>
              <a:ext uri="{FF2B5EF4-FFF2-40B4-BE49-F238E27FC236}">
                <a16:creationId xmlns:a16="http://schemas.microsoft.com/office/drawing/2014/main" id="{FCAA1492-8926-496A-9DE4-45E13BA70E71}"/>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
        <p:nvSpPr>
          <p:cNvPr id="3" name="Content Placeholder 2">
            <a:extLst>
              <a:ext uri="{FF2B5EF4-FFF2-40B4-BE49-F238E27FC236}">
                <a16:creationId xmlns:a16="http://schemas.microsoft.com/office/drawing/2014/main" id="{72F48288-2CF3-456E-8691-5772D99F82B1}"/>
              </a:ext>
            </a:extLst>
          </p:cNvPr>
          <p:cNvSpPr>
            <a:spLocks noGrp="1"/>
          </p:cNvSpPr>
          <p:nvPr>
            <p:ph sz="quarter" idx="13" hasCustomPrompt="1"/>
          </p:nvPr>
        </p:nvSpPr>
        <p:spPr>
          <a:xfrm>
            <a:off x="298677" y="1887311"/>
            <a:ext cx="8546646" cy="4343400"/>
          </a:xfrm>
        </p:spPr>
        <p:txBody>
          <a:bodyPr/>
          <a:lstStyle>
            <a:lvl1pPr>
              <a:defRPr/>
            </a:lvl1pPr>
          </a:lstStyle>
          <a:p>
            <a:pPr lvl="0"/>
            <a:r>
              <a:rPr lang="en-US" dirty="0"/>
              <a:t>Click to edit add content</a:t>
            </a:r>
          </a:p>
        </p:txBody>
      </p:sp>
    </p:spTree>
    <p:extLst>
      <p:ext uri="{BB962C8B-B14F-4D97-AF65-F5344CB8AC3E}">
        <p14:creationId xmlns:p14="http://schemas.microsoft.com/office/powerpoint/2010/main" val="3989789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F1D1103D-8943-46F2-B18E-36FF38CAFAE0}"/>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A902D366-4C48-4324-8771-8F9E7BECDD08}"/>
              </a:ext>
              <a:ext uri="{C183D7F6-B498-43B3-948B-1728B52AA6E4}">
                <adec:decorative xmlns:adec="http://schemas.microsoft.com/office/drawing/2017/decorative" val="1"/>
              </a:ext>
            </a:extLst>
          </p:cNvPr>
          <p:cNvSpPr/>
          <p:nvPr userDrawn="1"/>
        </p:nvSpPr>
        <p:spPr>
          <a:xfrm>
            <a:off x="-1429" y="1633494"/>
            <a:ext cx="9144000" cy="52245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5" name="Rectangle 14">
            <a:extLst>
              <a:ext uri="{FF2B5EF4-FFF2-40B4-BE49-F238E27FC236}">
                <a16:creationId xmlns:a16="http://schemas.microsoft.com/office/drawing/2014/main" id="{B139FB3E-2A6A-4BE8-9D79-47B91471CC23}"/>
              </a:ext>
              <a:ext uri="{C183D7F6-B498-43B3-948B-1728B52AA6E4}">
                <adec:decorative xmlns:adec="http://schemas.microsoft.com/office/drawing/2017/decorative" val="1"/>
              </a:ext>
            </a:extLst>
          </p:cNvPr>
          <p:cNvSpPr/>
          <p:nvPr userDrawn="1"/>
        </p:nvSpPr>
        <p:spPr>
          <a:xfrm>
            <a:off x="-3278" y="1641780"/>
            <a:ext cx="9144000" cy="52245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1" name="Footer Placeholder 14">
            <a:extLst>
              <a:ext uri="{FF2B5EF4-FFF2-40B4-BE49-F238E27FC236}">
                <a16:creationId xmlns:a16="http://schemas.microsoft.com/office/drawing/2014/main" id="{7E3BBCB1-5D3D-4802-A48D-5D6A7BA51550}"/>
              </a:ext>
            </a:extLst>
          </p:cNvPr>
          <p:cNvSpPr>
            <a:spLocks noGrp="1"/>
          </p:cNvSpPr>
          <p:nvPr>
            <p:ph type="ftr" sz="quarter" idx="11"/>
          </p:nvPr>
        </p:nvSpPr>
        <p:spPr>
          <a:xfrm>
            <a:off x="479560" y="6356351"/>
            <a:ext cx="4718331" cy="365125"/>
          </a:xfrm>
        </p:spPr>
        <p:txBody>
          <a:bodyPr/>
          <a:lstStyle/>
          <a:p>
            <a:pPr defTabSz="685800">
              <a:defRPr/>
            </a:pPr>
            <a:r>
              <a:rPr lang="en-US">
                <a:solidFill>
                  <a:srgbClr val="232323">
                    <a:lumMod val="90000"/>
                    <a:lumOff val="10000"/>
                  </a:srgbClr>
                </a:solidFill>
              </a:rPr>
              <a:t>Presentation title</a:t>
            </a:r>
            <a:endParaRPr lang="en-US" dirty="0">
              <a:solidFill>
                <a:srgbClr val="232323">
                  <a:lumMod val="90000"/>
                  <a:lumOff val="10000"/>
                </a:srgbClr>
              </a:solidFill>
            </a:endParaRPr>
          </a:p>
        </p:txBody>
      </p:sp>
      <p:sp>
        <p:nvSpPr>
          <p:cNvPr id="12" name="Date Placeholder 12">
            <a:extLst>
              <a:ext uri="{FF2B5EF4-FFF2-40B4-BE49-F238E27FC236}">
                <a16:creationId xmlns:a16="http://schemas.microsoft.com/office/drawing/2014/main" id="{AE90937E-33CA-4432-A147-746EBB9E7C4A}"/>
              </a:ext>
            </a:extLst>
          </p:cNvPr>
          <p:cNvSpPr>
            <a:spLocks noGrp="1"/>
          </p:cNvSpPr>
          <p:nvPr>
            <p:ph type="dt" sz="half" idx="10"/>
          </p:nvPr>
        </p:nvSpPr>
        <p:spPr>
          <a:xfrm>
            <a:off x="5471804" y="6356351"/>
            <a:ext cx="2275372" cy="365125"/>
          </a:xfrm>
        </p:spPr>
        <p:txBody>
          <a:bodyPr/>
          <a:lstStyle/>
          <a:p>
            <a:pPr>
              <a:defRPr/>
            </a:pPr>
            <a:r>
              <a:rPr lang="en-US">
                <a:solidFill>
                  <a:srgbClr val="232323">
                    <a:lumMod val="90000"/>
                    <a:lumOff val="10000"/>
                  </a:srgbClr>
                </a:solidFill>
              </a:rPr>
              <a:t>20XX</a:t>
            </a:r>
            <a:endParaRPr lang="en-US" dirty="0">
              <a:solidFill>
                <a:srgbClr val="232323">
                  <a:lumMod val="90000"/>
                  <a:lumOff val="10000"/>
                </a:srgbClr>
              </a:solidFill>
            </a:endParaRPr>
          </a:p>
        </p:txBody>
      </p:sp>
      <p:sp>
        <p:nvSpPr>
          <p:cNvPr id="13" name="Slide Number Placeholder 15">
            <a:extLst>
              <a:ext uri="{FF2B5EF4-FFF2-40B4-BE49-F238E27FC236}">
                <a16:creationId xmlns:a16="http://schemas.microsoft.com/office/drawing/2014/main" id="{CECD9BDC-A2A2-40A0-8DAD-4C56EBE1BDFA}"/>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
        <p:nvSpPr>
          <p:cNvPr id="3" name="Content Placeholder 2">
            <a:extLst>
              <a:ext uri="{FF2B5EF4-FFF2-40B4-BE49-F238E27FC236}">
                <a16:creationId xmlns:a16="http://schemas.microsoft.com/office/drawing/2014/main" id="{4C4E3704-0282-421F-BA62-C1A7E0B072EA}"/>
              </a:ext>
            </a:extLst>
          </p:cNvPr>
          <p:cNvSpPr>
            <a:spLocks noGrp="1"/>
          </p:cNvSpPr>
          <p:nvPr>
            <p:ph sz="quarter" idx="13" hasCustomPrompt="1"/>
          </p:nvPr>
        </p:nvSpPr>
        <p:spPr>
          <a:xfrm>
            <a:off x="628650" y="1619251"/>
            <a:ext cx="7886700" cy="4848225"/>
          </a:xfrm>
        </p:spPr>
        <p:txBody>
          <a:bodyPr/>
          <a:lstStyle>
            <a:lvl1pPr>
              <a:defRPr/>
            </a:lvl1pPr>
          </a:lstStyle>
          <a:p>
            <a:pPr lvl="0"/>
            <a:r>
              <a:rPr lang="en-US" dirty="0"/>
              <a:t>Click to add content</a:t>
            </a:r>
          </a:p>
        </p:txBody>
      </p:sp>
    </p:spTree>
    <p:extLst>
      <p:ext uri="{BB962C8B-B14F-4D97-AF65-F5344CB8AC3E}">
        <p14:creationId xmlns:p14="http://schemas.microsoft.com/office/powerpoint/2010/main" val="652577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E79F0E-E6F3-4029-A461-CBE56588470B}"/>
              </a:ext>
            </a:extLst>
          </p:cNvPr>
          <p:cNvSpPr/>
          <p:nvPr/>
        </p:nvSpPr>
        <p:spPr>
          <a:xfrm>
            <a:off x="0" y="0"/>
            <a:ext cx="9144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FD5D58A2-1B1F-4DF4-936E-885ECC73E6F0}"/>
              </a:ext>
            </a:extLst>
          </p:cNvPr>
          <p:cNvSpPr/>
          <p:nvPr/>
        </p:nvSpPr>
        <p:spPr>
          <a:xfrm>
            <a:off x="262890" y="279793"/>
            <a:ext cx="8606790" cy="98630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2" name="Title Placeholder 1">
            <a:extLst>
              <a:ext uri="{FF2B5EF4-FFF2-40B4-BE49-F238E27FC236}">
                <a16:creationId xmlns:a16="http://schemas.microsoft.com/office/drawing/2014/main" id="{2DD9B9AA-BDD3-49A4-84E0-99DC3EF10AFB}"/>
              </a:ext>
            </a:extLst>
          </p:cNvPr>
          <p:cNvSpPr>
            <a:spLocks noGrp="1"/>
          </p:cNvSpPr>
          <p:nvPr>
            <p:ph type="title"/>
          </p:nvPr>
        </p:nvSpPr>
        <p:spPr>
          <a:xfrm>
            <a:off x="479560" y="476086"/>
            <a:ext cx="8178326" cy="68960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B1D57-5959-4202-BB86-AFBA794FA532}"/>
              </a:ext>
            </a:extLst>
          </p:cNvPr>
          <p:cNvSpPr>
            <a:spLocks noGrp="1"/>
          </p:cNvSpPr>
          <p:nvPr>
            <p:ph type="body" idx="1"/>
          </p:nvPr>
        </p:nvSpPr>
        <p:spPr>
          <a:xfrm>
            <a:off x="479560" y="1639615"/>
            <a:ext cx="8178326" cy="45373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B0E3D2-19DD-4BA8-81DE-A095DB31E14C}"/>
              </a:ext>
            </a:extLst>
          </p:cNvPr>
          <p:cNvSpPr>
            <a:spLocks noGrp="1"/>
          </p:cNvSpPr>
          <p:nvPr>
            <p:ph type="dt" sz="half" idx="2"/>
          </p:nvPr>
        </p:nvSpPr>
        <p:spPr>
          <a:xfrm>
            <a:off x="5471804" y="6356351"/>
            <a:ext cx="2275372" cy="365125"/>
          </a:xfrm>
          <a:prstGeom prst="rect">
            <a:avLst/>
          </a:prstGeom>
        </p:spPr>
        <p:txBody>
          <a:bodyPr vert="horz" lIns="91440" tIns="45720" rIns="91440" bIns="45720" rtlCol="0" anchor="ctr"/>
          <a:lstStyle>
            <a:lvl1pPr algn="r">
              <a:defRPr sz="900">
                <a:solidFill>
                  <a:schemeClr val="tx1">
                    <a:lumMod val="90000"/>
                    <a:lumOff val="10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B4962D90-3DF7-4BB4-808C-F89E354103E2}"/>
              </a:ext>
            </a:extLst>
          </p:cNvPr>
          <p:cNvSpPr>
            <a:spLocks noGrp="1"/>
          </p:cNvSpPr>
          <p:nvPr>
            <p:ph type="ftr" sz="quarter" idx="3"/>
          </p:nvPr>
        </p:nvSpPr>
        <p:spPr>
          <a:xfrm>
            <a:off x="479560" y="6356351"/>
            <a:ext cx="4718331" cy="365125"/>
          </a:xfrm>
          <a:prstGeom prst="rect">
            <a:avLst/>
          </a:prstGeom>
        </p:spPr>
        <p:txBody>
          <a:bodyPr vert="horz" lIns="91440" tIns="45720" rIns="91440" bIns="45720" rtlCol="0" anchor="ctr"/>
          <a:lstStyle>
            <a:lvl1pPr algn="l">
              <a:defRPr sz="900">
                <a:solidFill>
                  <a:schemeClr val="tx1">
                    <a:lumMod val="90000"/>
                    <a:lumOff val="10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07276974-1464-4D58-B215-63300577672D}"/>
              </a:ext>
            </a:extLst>
          </p:cNvPr>
          <p:cNvSpPr>
            <a:spLocks noGrp="1"/>
          </p:cNvSpPr>
          <p:nvPr>
            <p:ph type="sldNum" sz="quarter" idx="4"/>
          </p:nvPr>
        </p:nvSpPr>
        <p:spPr>
          <a:xfrm>
            <a:off x="8030955" y="6356351"/>
            <a:ext cx="633487" cy="365125"/>
          </a:xfrm>
          <a:prstGeom prst="rect">
            <a:avLst/>
          </a:prstGeom>
        </p:spPr>
        <p:txBody>
          <a:bodyPr vert="horz" lIns="91440" tIns="45720" rIns="91440" bIns="45720" rtlCol="0" anchor="ctr"/>
          <a:lstStyle>
            <a:lvl1pPr algn="r">
              <a:defRPr sz="900">
                <a:solidFill>
                  <a:schemeClr val="tx1">
                    <a:lumMod val="90000"/>
                    <a:lumOff val="10000"/>
                  </a:schemeClr>
                </a:solidFill>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346138041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3" r:id="rId12"/>
    <p:sldLayoutId id="2147483722" r:id="rId13"/>
    <p:sldLayoutId id="2147483724" r:id="rId14"/>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marL="0" algn="l" defTabSz="685800" rtl="0" eaLnBrk="1" latinLnBrk="0" hangingPunct="1">
        <a:lnSpc>
          <a:spcPct val="90000"/>
        </a:lnSpc>
        <a:spcBef>
          <a:spcPct val="0"/>
        </a:spcBef>
        <a:buNone/>
        <a:defRPr lang="en-US" sz="1800" b="1" kern="1200" spc="113" baseline="0" dirty="0" smtClean="0">
          <a:solidFill>
            <a:schemeClr val="tx1"/>
          </a:solidFill>
          <a:latin typeface="+mj-lt"/>
          <a:ea typeface="+mj-ea"/>
          <a:cs typeface="+mj-cs"/>
        </a:defRPr>
      </a:lvl1pPr>
    </p:titleStyle>
    <p:bodyStyle>
      <a:lvl1pPr marL="0" indent="0" algn="l" defTabSz="685800" rtl="0" eaLnBrk="1" latinLnBrk="0" hangingPunct="1">
        <a:lnSpc>
          <a:spcPct val="150000"/>
        </a:lnSpc>
        <a:spcBef>
          <a:spcPts val="1125"/>
        </a:spcBef>
        <a:buClr>
          <a:schemeClr val="accent2"/>
        </a:buClr>
        <a:buFontTx/>
        <a:buNone/>
        <a:defRPr sz="1125" b="1" kern="1200" spc="113" baseline="0">
          <a:solidFill>
            <a:schemeClr val="tx1"/>
          </a:solidFill>
          <a:latin typeface="+mn-lt"/>
          <a:ea typeface="+mn-ea"/>
          <a:cs typeface="+mn-cs"/>
        </a:defRPr>
      </a:lvl1pPr>
      <a:lvl2pPr marL="0" indent="0" algn="l" defTabSz="685800" rtl="0" eaLnBrk="1" latinLnBrk="0" hangingPunct="1">
        <a:lnSpc>
          <a:spcPct val="150000"/>
        </a:lnSpc>
        <a:spcBef>
          <a:spcPts val="375"/>
        </a:spcBef>
        <a:buClr>
          <a:schemeClr val="accent2"/>
        </a:buClr>
        <a:buFontTx/>
        <a:buNone/>
        <a:defRPr sz="1125" kern="1200" spc="113" baseline="0">
          <a:solidFill>
            <a:schemeClr val="tx1"/>
          </a:solidFill>
          <a:latin typeface="+mn-lt"/>
          <a:ea typeface="+mn-ea"/>
          <a:cs typeface="+mn-cs"/>
        </a:defRPr>
      </a:lvl2pPr>
      <a:lvl3pPr marL="0" indent="0" algn="l" defTabSz="685800" rtl="0" eaLnBrk="1" latinLnBrk="0" hangingPunct="1">
        <a:lnSpc>
          <a:spcPct val="150000"/>
        </a:lnSpc>
        <a:spcBef>
          <a:spcPts val="375"/>
        </a:spcBef>
        <a:buClr>
          <a:schemeClr val="accent2"/>
        </a:buClr>
        <a:buFontTx/>
        <a:buNone/>
        <a:defRPr sz="1050" kern="1200" spc="113" baseline="0">
          <a:solidFill>
            <a:schemeClr val="tx1"/>
          </a:solidFill>
          <a:latin typeface="+mn-lt"/>
          <a:ea typeface="+mn-ea"/>
          <a:cs typeface="+mn-cs"/>
        </a:defRPr>
      </a:lvl3pPr>
      <a:lvl4pPr marL="0" indent="0" algn="l" defTabSz="685800" rtl="0" eaLnBrk="1" latinLnBrk="0" hangingPunct="1">
        <a:lnSpc>
          <a:spcPct val="150000"/>
        </a:lnSpc>
        <a:spcBef>
          <a:spcPts val="375"/>
        </a:spcBef>
        <a:buClr>
          <a:schemeClr val="accent2"/>
        </a:buClr>
        <a:buFontTx/>
        <a:buNone/>
        <a:defRPr sz="1050" kern="1200" spc="113" baseline="0">
          <a:solidFill>
            <a:schemeClr val="tx1"/>
          </a:solidFill>
          <a:latin typeface="+mn-lt"/>
          <a:ea typeface="+mn-ea"/>
          <a:cs typeface="+mn-cs"/>
        </a:defRPr>
      </a:lvl4pPr>
      <a:lvl5pPr marL="0" indent="0" algn="l" defTabSz="685800" rtl="0" eaLnBrk="1" latinLnBrk="0" hangingPunct="1">
        <a:lnSpc>
          <a:spcPct val="150000"/>
        </a:lnSpc>
        <a:spcBef>
          <a:spcPts val="375"/>
        </a:spcBef>
        <a:buClr>
          <a:schemeClr val="accent2"/>
        </a:buClr>
        <a:buFontTx/>
        <a:buNone/>
        <a:defRPr sz="1050" kern="1200" spc="113"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2DFE6010-0FC2-4302-8ABC-58026AC355A6}"/>
              </a:ext>
            </a:extLst>
          </p:cNvPr>
          <p:cNvSpPr>
            <a:spLocks noGrp="1"/>
          </p:cNvSpPr>
          <p:nvPr>
            <p:ph type="title"/>
          </p:nvPr>
        </p:nvSpPr>
        <p:spPr>
          <a:xfrm>
            <a:off x="4482191" y="1623419"/>
            <a:ext cx="3822473" cy="2625879"/>
          </a:xfrm>
        </p:spPr>
        <p:txBody>
          <a:bodyPr>
            <a:noAutofit/>
          </a:bodyPr>
          <a:lstStyle/>
          <a:p>
            <a:pPr algn="ctr"/>
            <a:r>
              <a:rPr lang="en-US" sz="6000" dirty="0">
                <a:latin typeface="Candara" panose="020E0502030303020204" pitchFamily="34" charset="0"/>
              </a:rPr>
              <a:t>Moses and The Rocks</a:t>
            </a:r>
          </a:p>
        </p:txBody>
      </p:sp>
      <p:sp>
        <p:nvSpPr>
          <p:cNvPr id="41" name="Text Placeholder 40">
            <a:extLst>
              <a:ext uri="{FF2B5EF4-FFF2-40B4-BE49-F238E27FC236}">
                <a16:creationId xmlns:a16="http://schemas.microsoft.com/office/drawing/2014/main" id="{5552D145-2148-979A-CE8B-8838DB42FB5B}"/>
              </a:ext>
            </a:extLst>
          </p:cNvPr>
          <p:cNvSpPr>
            <a:spLocks noGrp="1"/>
          </p:cNvSpPr>
          <p:nvPr>
            <p:ph type="body" sz="quarter" idx="15"/>
          </p:nvPr>
        </p:nvSpPr>
        <p:spPr>
          <a:xfrm>
            <a:off x="4490537" y="4321294"/>
            <a:ext cx="3822473" cy="484370"/>
          </a:xfrm>
        </p:spPr>
        <p:txBody>
          <a:bodyPr/>
          <a:lstStyle/>
          <a:p>
            <a:pPr algn="ctr"/>
            <a:r>
              <a:rPr lang="en-US" sz="1500" dirty="0">
                <a:latin typeface="Candara" panose="020E0502030303020204" pitchFamily="34" charset="0"/>
              </a:rPr>
              <a:t>Lessons We Can Learn</a:t>
            </a:r>
          </a:p>
        </p:txBody>
      </p:sp>
      <p:pic>
        <p:nvPicPr>
          <p:cNvPr id="25" name="Picture Placeholder 9" descr="Three organic shapes reminiscent of rocks">
            <a:extLst>
              <a:ext uri="{FF2B5EF4-FFF2-40B4-BE49-F238E27FC236}">
                <a16:creationId xmlns:a16="http://schemas.microsoft.com/office/drawing/2014/main" id="{B430C034-6638-FBE0-F6AE-5A6B90B3421E}"/>
              </a:ext>
            </a:extLst>
          </p:cNvPr>
          <p:cNvPicPr>
            <a:picLocks noGrp="1" noChangeAspect="1"/>
          </p:cNvPicPr>
          <p:nvPr>
            <p:ph type="pic" sz="quarter" idx="13"/>
          </p:nvPr>
        </p:nvPicPr>
        <p:blipFill>
          <a:blip r:embed="rId3">
            <a:extLst>
              <a:ext uri="{96DAC541-7B7A-43D3-8B79-37D633B846F1}">
                <asvg:svgBlip xmlns:asvg="http://schemas.microsoft.com/office/drawing/2016/SVG/main" r:embed="rId4"/>
              </a:ext>
            </a:extLst>
          </a:blip>
          <a:srcRect l="6972" r="6972"/>
          <a:stretch>
            <a:fillRect/>
          </a:stretch>
        </p:blipFill>
        <p:spPr>
          <a:xfrm>
            <a:off x="283411" y="1623419"/>
            <a:ext cx="3875240" cy="3893938"/>
          </a:xfrm>
        </p:spPr>
      </p:pic>
      <p:sp>
        <p:nvSpPr>
          <p:cNvPr id="26" name="TextBox 25">
            <a:extLst>
              <a:ext uri="{FF2B5EF4-FFF2-40B4-BE49-F238E27FC236}">
                <a16:creationId xmlns:a16="http://schemas.microsoft.com/office/drawing/2014/main" id="{47EAE697-7111-B12E-5A1C-479FC2F4707A}"/>
              </a:ext>
            </a:extLst>
          </p:cNvPr>
          <p:cNvSpPr txBox="1"/>
          <p:nvPr/>
        </p:nvSpPr>
        <p:spPr>
          <a:xfrm>
            <a:off x="672266" y="4275424"/>
            <a:ext cx="2898743" cy="507831"/>
          </a:xfrm>
          <a:prstGeom prst="rect">
            <a:avLst/>
          </a:prstGeom>
          <a:noFill/>
        </p:spPr>
        <p:txBody>
          <a:bodyPr wrap="square" rtlCol="0">
            <a:spAutoFit/>
          </a:bodyPr>
          <a:lstStyle/>
          <a:p>
            <a:pPr algn="ctr"/>
            <a:r>
              <a:rPr lang="en-US" sz="2700" b="1" dirty="0">
                <a:solidFill>
                  <a:schemeClr val="bg1">
                    <a:lumMod val="50000"/>
                  </a:schemeClr>
                </a:solidFill>
                <a:latin typeface="Candara" panose="020E0502030303020204" pitchFamily="34" charset="0"/>
              </a:rPr>
              <a:t>Numbers 20:1-13</a:t>
            </a:r>
          </a:p>
        </p:txBody>
      </p:sp>
    </p:spTree>
    <p:extLst>
      <p:ext uri="{BB962C8B-B14F-4D97-AF65-F5344CB8AC3E}">
        <p14:creationId xmlns:p14="http://schemas.microsoft.com/office/powerpoint/2010/main" val="40310542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1000"/>
                                        <p:tgtEl>
                                          <p:spTgt spid="34"/>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1">
                                            <p:txEl>
                                              <p:pRg st="0" end="0"/>
                                            </p:txEl>
                                          </p:spTgt>
                                        </p:tgtEl>
                                        <p:attrNameLst>
                                          <p:attrName>style.visibility</p:attrName>
                                        </p:attrNameLst>
                                      </p:cBhvr>
                                      <p:to>
                                        <p:strVal val="visible"/>
                                      </p:to>
                                    </p:set>
                                    <p:animEffect transition="in" filter="fade">
                                      <p:cBhvr>
                                        <p:cTn id="11" dur="1000"/>
                                        <p:tgtEl>
                                          <p:spTgt spid="41">
                                            <p:txEl>
                                              <p:pRg st="0" end="0"/>
                                            </p:txEl>
                                          </p:spTgt>
                                        </p:tgtEl>
                                      </p:cBhvr>
                                    </p:animEffect>
                                    <p:anim calcmode="lin" valueType="num">
                                      <p:cBhvr>
                                        <p:cTn id="12"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1">
                                            <p:txEl>
                                              <p:pRg st="0" end="0"/>
                                            </p:txEl>
                                          </p:spTgt>
                                        </p:tgtEl>
                                        <p:attrNameLst>
                                          <p:attrName>ppt_y</p:attrName>
                                        </p:attrNameLst>
                                      </p:cBhvr>
                                      <p:tavLst>
                                        <p:tav tm="0">
                                          <p:val>
                                            <p:strVal val="#ppt_y+.1"/>
                                          </p:val>
                                        </p:tav>
                                        <p:tav tm="100000">
                                          <p:val>
                                            <p:strVal val="#ppt_y"/>
                                          </p:val>
                                        </p:tav>
                                      </p:tavLst>
                                    </p:anim>
                                  </p:childTnLst>
                                </p:cTn>
                              </p:par>
                              <p:par>
                                <p:cTn id="14" presetID="12" presetClass="entr" presetSubtype="1"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additive="base">
                                        <p:cTn id="16" dur="5000"/>
                                        <p:tgtEl>
                                          <p:spTgt spid="26"/>
                                        </p:tgtEl>
                                        <p:attrNameLst>
                                          <p:attrName>ppt_y</p:attrName>
                                        </p:attrNameLst>
                                      </p:cBhvr>
                                      <p:tavLst>
                                        <p:tav tm="0">
                                          <p:val>
                                            <p:strVal val="#ppt_y-#ppt_h*1.125000"/>
                                          </p:val>
                                        </p:tav>
                                        <p:tav tm="100000">
                                          <p:val>
                                            <p:strVal val="#ppt_y"/>
                                          </p:val>
                                        </p:tav>
                                      </p:tavLst>
                                    </p:anim>
                                    <p:animEffect transition="in" filter="wipe(down)">
                                      <p:cBhvr>
                                        <p:cTn id="17" dur="5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D18C5606-8E3D-48B1-A5B2-3FACEBEDCA14}"/>
              </a:ext>
            </a:extLst>
          </p:cNvPr>
          <p:cNvSpPr>
            <a:spLocks noGrp="1"/>
          </p:cNvSpPr>
          <p:nvPr>
            <p:ph idx="1"/>
          </p:nvPr>
        </p:nvSpPr>
        <p:spPr>
          <a:xfrm>
            <a:off x="636798" y="1082409"/>
            <a:ext cx="8180631" cy="5722732"/>
          </a:xfrm>
        </p:spPr>
        <p:txBody>
          <a:bodyPr>
            <a:normAutofit/>
          </a:bodyPr>
          <a:lstStyle/>
          <a:p>
            <a:pPr>
              <a:lnSpc>
                <a:spcPct val="100000"/>
              </a:lnSpc>
              <a:spcBef>
                <a:spcPts val="450"/>
              </a:spcBef>
            </a:pPr>
            <a:r>
              <a:rPr lang="en-US" sz="3600" dirty="0">
                <a:latin typeface="Candara" panose="020E0502030303020204" pitchFamily="34" charset="0"/>
              </a:rPr>
              <a:t>Moses failed to give God the glory for the water that came forth from the rock abundantly</a:t>
            </a:r>
          </a:p>
          <a:p>
            <a:pPr marL="274320" indent="-274320">
              <a:lnSpc>
                <a:spcPct val="100000"/>
              </a:lnSpc>
              <a:spcBef>
                <a:spcPts val="0"/>
              </a:spcBef>
              <a:buFont typeface="Wingdings" panose="05000000000000000000" pitchFamily="2" charset="2"/>
              <a:buChar char="§"/>
            </a:pPr>
            <a:r>
              <a:rPr lang="en-US" sz="3200" b="0" dirty="0">
                <a:latin typeface="Candara" panose="020E0502030303020204" pitchFamily="34" charset="0"/>
              </a:rPr>
              <a:t>Numbers 20:10; Deuteronomy 32:48-52</a:t>
            </a:r>
          </a:p>
          <a:p>
            <a:pPr>
              <a:lnSpc>
                <a:spcPct val="100000"/>
              </a:lnSpc>
              <a:spcBef>
                <a:spcPts val="1200"/>
              </a:spcBef>
            </a:pPr>
            <a:r>
              <a:rPr lang="en-US" sz="3600" dirty="0">
                <a:latin typeface="Candara" panose="020E0502030303020204" pitchFamily="34" charset="0"/>
              </a:rPr>
              <a:t>We must give God the glory in our lives by obeying His will</a:t>
            </a:r>
          </a:p>
          <a:p>
            <a:pPr marL="274320" indent="-274320">
              <a:lnSpc>
                <a:spcPct val="100000"/>
              </a:lnSpc>
              <a:spcBef>
                <a:spcPts val="0"/>
              </a:spcBef>
              <a:buFont typeface="Wingdings" panose="05000000000000000000" pitchFamily="2" charset="2"/>
              <a:buChar char="§"/>
            </a:pPr>
            <a:r>
              <a:rPr lang="en-US" sz="3200" b="0" dirty="0">
                <a:latin typeface="Candara" panose="020E0502030303020204" pitchFamily="34" charset="0"/>
              </a:rPr>
              <a:t>1 Corinthians 6:19-20; 1 Peter 4:16</a:t>
            </a:r>
          </a:p>
          <a:p>
            <a:pPr lvl="1">
              <a:lnSpc>
                <a:spcPct val="100000"/>
              </a:lnSpc>
              <a:spcBef>
                <a:spcPts val="1200"/>
              </a:spcBef>
            </a:pPr>
            <a:r>
              <a:rPr lang="en-US" sz="3600" b="1" dirty="0">
                <a:latin typeface="Candara" panose="020E0502030303020204" pitchFamily="34" charset="0"/>
              </a:rPr>
              <a:t>Humility is needed in serving the Lord</a:t>
            </a:r>
          </a:p>
          <a:p>
            <a:pPr marL="274320" lvl="1" indent="-274320">
              <a:lnSpc>
                <a:spcPct val="100000"/>
              </a:lnSpc>
              <a:spcBef>
                <a:spcPts val="0"/>
              </a:spcBef>
              <a:buFont typeface="Wingdings" panose="05000000000000000000" pitchFamily="2" charset="2"/>
              <a:buChar char="§"/>
            </a:pPr>
            <a:r>
              <a:rPr lang="en-US" sz="3200" dirty="0">
                <a:latin typeface="Candara" panose="020E0502030303020204" pitchFamily="34" charset="0"/>
              </a:rPr>
              <a:t>1 Peter 5:5-7</a:t>
            </a:r>
          </a:p>
        </p:txBody>
      </p:sp>
      <p:sp>
        <p:nvSpPr>
          <p:cNvPr id="10" name="Slide Number Placeholder 9">
            <a:extLst>
              <a:ext uri="{FF2B5EF4-FFF2-40B4-BE49-F238E27FC236}">
                <a16:creationId xmlns:a16="http://schemas.microsoft.com/office/drawing/2014/main" id="{7A0A6D02-F2AB-4912-8E7C-68B9E6CF4CFF}"/>
              </a:ext>
            </a:extLst>
          </p:cNvPr>
          <p:cNvSpPr>
            <a:spLocks noGrp="1"/>
          </p:cNvSpPr>
          <p:nvPr>
            <p:ph type="sldNum" sz="quarter" idx="12"/>
          </p:nvPr>
        </p:nvSpPr>
        <p:spPr>
          <a:xfrm>
            <a:off x="8506743" y="6531297"/>
            <a:ext cx="633487" cy="273844"/>
          </a:xfrm>
        </p:spPr>
        <p:txBody>
          <a:bodyPr/>
          <a:lstStyle/>
          <a:p>
            <a:pPr lvl="0"/>
            <a:fld id="{6E16B81F-97CD-4934-852B-F0AECFD05DB5}" type="slidenum">
              <a:rPr lang="en-US" noProof="0" smtClean="0"/>
              <a:pPr lvl="0"/>
              <a:t>10</a:t>
            </a:fld>
            <a:endParaRPr lang="en-US" noProof="0" dirty="0"/>
          </a:p>
        </p:txBody>
      </p:sp>
      <p:sp>
        <p:nvSpPr>
          <p:cNvPr id="12" name="Title 11">
            <a:extLst>
              <a:ext uri="{FF2B5EF4-FFF2-40B4-BE49-F238E27FC236}">
                <a16:creationId xmlns:a16="http://schemas.microsoft.com/office/drawing/2014/main" id="{3A1010CF-BA9D-11C3-E9E0-CCE043120270}"/>
              </a:ext>
            </a:extLst>
          </p:cNvPr>
          <p:cNvSpPr>
            <a:spLocks noGrp="1"/>
          </p:cNvSpPr>
          <p:nvPr>
            <p:ph type="title"/>
          </p:nvPr>
        </p:nvSpPr>
        <p:spPr>
          <a:xfrm>
            <a:off x="495558" y="39189"/>
            <a:ext cx="8648442" cy="854015"/>
          </a:xfrm>
          <a:noFill/>
        </p:spPr>
        <p:txBody>
          <a:bodyPr anchor="b">
            <a:noAutofit/>
          </a:bodyPr>
          <a:lstStyle/>
          <a:p>
            <a:pPr marL="0">
              <a:lnSpc>
                <a:spcPct val="100000"/>
              </a:lnSpc>
            </a:pPr>
            <a:r>
              <a:rPr lang="en-US" sz="4400" dirty="0">
                <a:latin typeface="Candara" panose="020E0502030303020204" pitchFamily="34" charset="0"/>
              </a:rPr>
              <a:t>Failing To Glorify God is Sinful!</a:t>
            </a:r>
          </a:p>
        </p:txBody>
      </p:sp>
      <p:sp>
        <p:nvSpPr>
          <p:cNvPr id="14" name="Rectangle 13">
            <a:extLst>
              <a:ext uri="{FF2B5EF4-FFF2-40B4-BE49-F238E27FC236}">
                <a16:creationId xmlns:a16="http://schemas.microsoft.com/office/drawing/2014/main" id="{DC288A75-3C7A-5311-0911-9D9E2AA373D2}"/>
              </a:ext>
            </a:extLst>
          </p:cNvPr>
          <p:cNvSpPr/>
          <p:nvPr/>
        </p:nvSpPr>
        <p:spPr>
          <a:xfrm rot="16200000">
            <a:off x="-1710626" y="2467759"/>
            <a:ext cx="3919984" cy="692497"/>
          </a:xfrm>
          <a:prstGeom prst="rect">
            <a:avLst/>
          </a:prstGeom>
          <a:noFill/>
        </p:spPr>
        <p:txBody>
          <a:bodyPr wrap="none" lIns="68580" tIns="34290" rIns="68580" bIns="34290">
            <a:spAutoFit/>
          </a:bodyPr>
          <a:lstStyle/>
          <a:p>
            <a:pPr algn="ctr"/>
            <a:r>
              <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Lessons Learned </a:t>
            </a:r>
            <a:endPar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8" name="Arrow: Bent 17">
            <a:extLst>
              <a:ext uri="{FF2B5EF4-FFF2-40B4-BE49-F238E27FC236}">
                <a16:creationId xmlns:a16="http://schemas.microsoft.com/office/drawing/2014/main" id="{FB7A4AE1-4EC3-4276-D42F-4F244B7FCDD3}"/>
              </a:ext>
            </a:extLst>
          </p:cNvPr>
          <p:cNvSpPr/>
          <p:nvPr/>
        </p:nvSpPr>
        <p:spPr>
          <a:xfrm>
            <a:off x="208905" y="374345"/>
            <a:ext cx="301470" cy="391013"/>
          </a:xfrm>
          <a:prstGeom prst="ben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19187296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1000"/>
                                        <p:tgtEl>
                                          <p:spTgt spid="16">
                                            <p:txEl>
                                              <p:pRg st="0" end="0"/>
                                            </p:txEl>
                                          </p:spTgt>
                                        </p:tgtEl>
                                      </p:cBhvr>
                                    </p:animEffect>
                                    <p:anim calcmode="lin" valueType="num">
                                      <p:cBhvr>
                                        <p:cTn id="13"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6">
                                            <p:txEl>
                                              <p:pRg st="1" end="1"/>
                                            </p:txEl>
                                          </p:spTgt>
                                        </p:tgtEl>
                                        <p:attrNameLst>
                                          <p:attrName>style.visibility</p:attrName>
                                        </p:attrNameLst>
                                      </p:cBhvr>
                                      <p:to>
                                        <p:strVal val="visible"/>
                                      </p:to>
                                    </p:set>
                                    <p:animEffect transition="in" filter="fade">
                                      <p:cBhvr>
                                        <p:cTn id="17" dur="1000"/>
                                        <p:tgtEl>
                                          <p:spTgt spid="16">
                                            <p:txEl>
                                              <p:pRg st="1" end="1"/>
                                            </p:txEl>
                                          </p:spTgt>
                                        </p:tgtEl>
                                      </p:cBhvr>
                                    </p:animEffect>
                                    <p:anim calcmode="lin" valueType="num">
                                      <p:cBhvr>
                                        <p:cTn id="18"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6">
                                            <p:txEl>
                                              <p:pRg st="2" end="2"/>
                                            </p:txEl>
                                          </p:spTgt>
                                        </p:tgtEl>
                                        <p:attrNameLst>
                                          <p:attrName>style.visibility</p:attrName>
                                        </p:attrNameLst>
                                      </p:cBhvr>
                                      <p:to>
                                        <p:strVal val="visible"/>
                                      </p:to>
                                    </p:set>
                                    <p:animEffect transition="in" filter="fade">
                                      <p:cBhvr>
                                        <p:cTn id="24" dur="1000"/>
                                        <p:tgtEl>
                                          <p:spTgt spid="16">
                                            <p:txEl>
                                              <p:pRg st="2" end="2"/>
                                            </p:txEl>
                                          </p:spTgt>
                                        </p:tgtEl>
                                      </p:cBhvr>
                                    </p:animEffect>
                                    <p:anim calcmode="lin" valueType="num">
                                      <p:cBhvr>
                                        <p:cTn id="25"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6">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
                                            <p:txEl>
                                              <p:pRg st="3" end="3"/>
                                            </p:txEl>
                                          </p:spTgt>
                                        </p:tgtEl>
                                        <p:attrNameLst>
                                          <p:attrName>style.visibility</p:attrName>
                                        </p:attrNameLst>
                                      </p:cBhvr>
                                      <p:to>
                                        <p:strVal val="visible"/>
                                      </p:to>
                                    </p:set>
                                    <p:animEffect transition="in" filter="fade">
                                      <p:cBhvr>
                                        <p:cTn id="29" dur="1000"/>
                                        <p:tgtEl>
                                          <p:spTgt spid="16">
                                            <p:txEl>
                                              <p:pRg st="3" end="3"/>
                                            </p:txEl>
                                          </p:spTgt>
                                        </p:tgtEl>
                                      </p:cBhvr>
                                    </p:animEffect>
                                    <p:anim calcmode="lin" valueType="num">
                                      <p:cBhvr>
                                        <p:cTn id="30"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Effect transition="in" filter="fade">
                                      <p:cBhvr>
                                        <p:cTn id="36" dur="1000"/>
                                        <p:tgtEl>
                                          <p:spTgt spid="16">
                                            <p:txEl>
                                              <p:pRg st="4" end="4"/>
                                            </p:txEl>
                                          </p:spTgt>
                                        </p:tgtEl>
                                      </p:cBhvr>
                                    </p:animEffect>
                                    <p:anim calcmode="lin" valueType="num">
                                      <p:cBhvr>
                                        <p:cTn id="37"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16">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6">
                                            <p:txEl>
                                              <p:pRg st="5" end="5"/>
                                            </p:txEl>
                                          </p:spTgt>
                                        </p:tgtEl>
                                        <p:attrNameLst>
                                          <p:attrName>style.visibility</p:attrName>
                                        </p:attrNameLst>
                                      </p:cBhvr>
                                      <p:to>
                                        <p:strVal val="visible"/>
                                      </p:to>
                                    </p:set>
                                    <p:animEffect transition="in" filter="fade">
                                      <p:cBhvr>
                                        <p:cTn id="41" dur="1000"/>
                                        <p:tgtEl>
                                          <p:spTgt spid="16">
                                            <p:txEl>
                                              <p:pRg st="5" end="5"/>
                                            </p:txEl>
                                          </p:spTgt>
                                        </p:tgtEl>
                                      </p:cBhvr>
                                    </p:animEffect>
                                    <p:anim calcmode="lin" valueType="num">
                                      <p:cBhvr>
                                        <p:cTn id="42"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D18C5606-8E3D-48B1-A5B2-3FACEBEDCA14}"/>
              </a:ext>
            </a:extLst>
          </p:cNvPr>
          <p:cNvSpPr>
            <a:spLocks noGrp="1"/>
          </p:cNvSpPr>
          <p:nvPr>
            <p:ph idx="1"/>
          </p:nvPr>
        </p:nvSpPr>
        <p:spPr>
          <a:xfrm>
            <a:off x="636798" y="1082409"/>
            <a:ext cx="8180631" cy="5722732"/>
          </a:xfrm>
        </p:spPr>
        <p:txBody>
          <a:bodyPr>
            <a:normAutofit/>
          </a:bodyPr>
          <a:lstStyle/>
          <a:p>
            <a:pPr>
              <a:lnSpc>
                <a:spcPct val="100000"/>
              </a:lnSpc>
              <a:spcBef>
                <a:spcPts val="450"/>
              </a:spcBef>
            </a:pPr>
            <a:r>
              <a:rPr lang="en-US" sz="3600" dirty="0">
                <a:latin typeface="Candara" panose="020E0502030303020204" pitchFamily="34" charset="0"/>
              </a:rPr>
              <a:t>Moses died because he transgressed God’s law </a:t>
            </a:r>
          </a:p>
          <a:p>
            <a:pPr marL="274320" indent="-274320">
              <a:lnSpc>
                <a:spcPct val="100000"/>
              </a:lnSpc>
              <a:spcBef>
                <a:spcPts val="0"/>
              </a:spcBef>
              <a:buFont typeface="Wingdings" panose="05000000000000000000" pitchFamily="2" charset="2"/>
              <a:buChar char="§"/>
            </a:pPr>
            <a:r>
              <a:rPr lang="en-US" sz="3200" b="0" dirty="0">
                <a:latin typeface="Candara" panose="020E0502030303020204" pitchFamily="34" charset="0"/>
              </a:rPr>
              <a:t>Deuteronomy 32:48-52</a:t>
            </a:r>
          </a:p>
          <a:p>
            <a:pPr>
              <a:lnSpc>
                <a:spcPct val="100000"/>
              </a:lnSpc>
              <a:spcBef>
                <a:spcPts val="1200"/>
              </a:spcBef>
            </a:pPr>
            <a:r>
              <a:rPr lang="en-US" sz="3600" dirty="0">
                <a:latin typeface="Candara" panose="020E0502030303020204" pitchFamily="34" charset="0"/>
              </a:rPr>
              <a:t>The wages of sin is spiritual death</a:t>
            </a:r>
          </a:p>
          <a:p>
            <a:pPr marL="274320" indent="-274320">
              <a:lnSpc>
                <a:spcPct val="100000"/>
              </a:lnSpc>
              <a:spcBef>
                <a:spcPts val="0"/>
              </a:spcBef>
              <a:buFont typeface="Wingdings" panose="05000000000000000000" pitchFamily="2" charset="2"/>
              <a:buChar char="§"/>
            </a:pPr>
            <a:r>
              <a:rPr lang="en-US" sz="3200" b="0" dirty="0">
                <a:latin typeface="Candara" panose="020E0502030303020204" pitchFamily="34" charset="0"/>
              </a:rPr>
              <a:t>Romans 6:23</a:t>
            </a:r>
          </a:p>
          <a:p>
            <a:pPr>
              <a:lnSpc>
                <a:spcPct val="100000"/>
              </a:lnSpc>
              <a:spcBef>
                <a:spcPts val="1200"/>
              </a:spcBef>
            </a:pPr>
            <a:r>
              <a:rPr lang="en-US" sz="3600" dirty="0">
                <a:latin typeface="Candara" panose="020E0502030303020204" pitchFamily="34" charset="0"/>
              </a:rPr>
              <a:t>To avoid this death, our sins must be forgiven by God which is made possible by belief and obedience to the gospel </a:t>
            </a:r>
            <a:r>
              <a:rPr lang="en-US" sz="3600" b="0" dirty="0">
                <a:latin typeface="Candara" panose="020E0502030303020204" pitchFamily="34" charset="0"/>
              </a:rPr>
              <a:t>– 2 Thessalonians 1:7-12</a:t>
            </a:r>
          </a:p>
        </p:txBody>
      </p:sp>
      <p:sp>
        <p:nvSpPr>
          <p:cNvPr id="10" name="Slide Number Placeholder 9">
            <a:extLst>
              <a:ext uri="{FF2B5EF4-FFF2-40B4-BE49-F238E27FC236}">
                <a16:creationId xmlns:a16="http://schemas.microsoft.com/office/drawing/2014/main" id="{7A0A6D02-F2AB-4912-8E7C-68B9E6CF4CFF}"/>
              </a:ext>
            </a:extLst>
          </p:cNvPr>
          <p:cNvSpPr>
            <a:spLocks noGrp="1"/>
          </p:cNvSpPr>
          <p:nvPr>
            <p:ph type="sldNum" sz="quarter" idx="12"/>
          </p:nvPr>
        </p:nvSpPr>
        <p:spPr>
          <a:xfrm>
            <a:off x="8506743" y="6531297"/>
            <a:ext cx="633487" cy="273844"/>
          </a:xfrm>
        </p:spPr>
        <p:txBody>
          <a:bodyPr/>
          <a:lstStyle/>
          <a:p>
            <a:pPr lvl="0"/>
            <a:fld id="{6E16B81F-97CD-4934-852B-F0AECFD05DB5}" type="slidenum">
              <a:rPr lang="en-US" noProof="0" smtClean="0"/>
              <a:pPr lvl="0"/>
              <a:t>11</a:t>
            </a:fld>
            <a:endParaRPr lang="en-US" noProof="0" dirty="0"/>
          </a:p>
        </p:txBody>
      </p:sp>
      <p:sp>
        <p:nvSpPr>
          <p:cNvPr id="12" name="Title 11">
            <a:extLst>
              <a:ext uri="{FF2B5EF4-FFF2-40B4-BE49-F238E27FC236}">
                <a16:creationId xmlns:a16="http://schemas.microsoft.com/office/drawing/2014/main" id="{3A1010CF-BA9D-11C3-E9E0-CCE043120270}"/>
              </a:ext>
            </a:extLst>
          </p:cNvPr>
          <p:cNvSpPr>
            <a:spLocks noGrp="1"/>
          </p:cNvSpPr>
          <p:nvPr>
            <p:ph type="title"/>
          </p:nvPr>
        </p:nvSpPr>
        <p:spPr>
          <a:xfrm>
            <a:off x="495558" y="39189"/>
            <a:ext cx="8648442" cy="854015"/>
          </a:xfrm>
          <a:noFill/>
        </p:spPr>
        <p:txBody>
          <a:bodyPr anchor="b">
            <a:noAutofit/>
          </a:bodyPr>
          <a:lstStyle/>
          <a:p>
            <a:pPr marL="0">
              <a:lnSpc>
                <a:spcPct val="100000"/>
              </a:lnSpc>
            </a:pPr>
            <a:r>
              <a:rPr lang="en-US" sz="4400" dirty="0">
                <a:latin typeface="Candara" panose="020E0502030303020204" pitchFamily="34" charset="0"/>
              </a:rPr>
              <a:t>God’s Law Is Strict!</a:t>
            </a:r>
          </a:p>
        </p:txBody>
      </p:sp>
      <p:sp>
        <p:nvSpPr>
          <p:cNvPr id="14" name="Rectangle 13">
            <a:extLst>
              <a:ext uri="{FF2B5EF4-FFF2-40B4-BE49-F238E27FC236}">
                <a16:creationId xmlns:a16="http://schemas.microsoft.com/office/drawing/2014/main" id="{DC288A75-3C7A-5311-0911-9D9E2AA373D2}"/>
              </a:ext>
            </a:extLst>
          </p:cNvPr>
          <p:cNvSpPr/>
          <p:nvPr/>
        </p:nvSpPr>
        <p:spPr>
          <a:xfrm rot="16200000">
            <a:off x="-1710626" y="2467759"/>
            <a:ext cx="3919984" cy="692497"/>
          </a:xfrm>
          <a:prstGeom prst="rect">
            <a:avLst/>
          </a:prstGeom>
          <a:noFill/>
        </p:spPr>
        <p:txBody>
          <a:bodyPr wrap="none" lIns="68580" tIns="34290" rIns="68580" bIns="34290">
            <a:spAutoFit/>
          </a:bodyPr>
          <a:lstStyle/>
          <a:p>
            <a:pPr algn="ctr"/>
            <a:r>
              <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Lessons Learned </a:t>
            </a:r>
            <a:endPar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8" name="Arrow: Bent 17">
            <a:extLst>
              <a:ext uri="{FF2B5EF4-FFF2-40B4-BE49-F238E27FC236}">
                <a16:creationId xmlns:a16="http://schemas.microsoft.com/office/drawing/2014/main" id="{FB7A4AE1-4EC3-4276-D42F-4F244B7FCDD3}"/>
              </a:ext>
            </a:extLst>
          </p:cNvPr>
          <p:cNvSpPr/>
          <p:nvPr/>
        </p:nvSpPr>
        <p:spPr>
          <a:xfrm>
            <a:off x="208905" y="374345"/>
            <a:ext cx="301470" cy="391013"/>
          </a:xfrm>
          <a:prstGeom prst="ben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5433570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1000"/>
                                        <p:tgtEl>
                                          <p:spTgt spid="16">
                                            <p:txEl>
                                              <p:pRg st="0" end="0"/>
                                            </p:txEl>
                                          </p:spTgt>
                                        </p:tgtEl>
                                      </p:cBhvr>
                                    </p:animEffect>
                                    <p:anim calcmode="lin" valueType="num">
                                      <p:cBhvr>
                                        <p:cTn id="13"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6">
                                            <p:txEl>
                                              <p:pRg st="1" end="1"/>
                                            </p:txEl>
                                          </p:spTgt>
                                        </p:tgtEl>
                                        <p:attrNameLst>
                                          <p:attrName>style.visibility</p:attrName>
                                        </p:attrNameLst>
                                      </p:cBhvr>
                                      <p:to>
                                        <p:strVal val="visible"/>
                                      </p:to>
                                    </p:set>
                                    <p:animEffect transition="in" filter="fade">
                                      <p:cBhvr>
                                        <p:cTn id="17" dur="1000"/>
                                        <p:tgtEl>
                                          <p:spTgt spid="16">
                                            <p:txEl>
                                              <p:pRg st="1" end="1"/>
                                            </p:txEl>
                                          </p:spTgt>
                                        </p:tgtEl>
                                      </p:cBhvr>
                                    </p:animEffect>
                                    <p:anim calcmode="lin" valueType="num">
                                      <p:cBhvr>
                                        <p:cTn id="18"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6">
                                            <p:txEl>
                                              <p:pRg st="2" end="2"/>
                                            </p:txEl>
                                          </p:spTgt>
                                        </p:tgtEl>
                                        <p:attrNameLst>
                                          <p:attrName>style.visibility</p:attrName>
                                        </p:attrNameLst>
                                      </p:cBhvr>
                                      <p:to>
                                        <p:strVal val="visible"/>
                                      </p:to>
                                    </p:set>
                                    <p:animEffect transition="in" filter="fade">
                                      <p:cBhvr>
                                        <p:cTn id="24" dur="1000"/>
                                        <p:tgtEl>
                                          <p:spTgt spid="16">
                                            <p:txEl>
                                              <p:pRg st="2" end="2"/>
                                            </p:txEl>
                                          </p:spTgt>
                                        </p:tgtEl>
                                      </p:cBhvr>
                                    </p:animEffect>
                                    <p:anim calcmode="lin" valueType="num">
                                      <p:cBhvr>
                                        <p:cTn id="25"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6">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
                                            <p:txEl>
                                              <p:pRg st="3" end="3"/>
                                            </p:txEl>
                                          </p:spTgt>
                                        </p:tgtEl>
                                        <p:attrNameLst>
                                          <p:attrName>style.visibility</p:attrName>
                                        </p:attrNameLst>
                                      </p:cBhvr>
                                      <p:to>
                                        <p:strVal val="visible"/>
                                      </p:to>
                                    </p:set>
                                    <p:animEffect transition="in" filter="fade">
                                      <p:cBhvr>
                                        <p:cTn id="29" dur="1000"/>
                                        <p:tgtEl>
                                          <p:spTgt spid="16">
                                            <p:txEl>
                                              <p:pRg st="3" end="3"/>
                                            </p:txEl>
                                          </p:spTgt>
                                        </p:tgtEl>
                                      </p:cBhvr>
                                    </p:animEffect>
                                    <p:anim calcmode="lin" valueType="num">
                                      <p:cBhvr>
                                        <p:cTn id="30"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Effect transition="in" filter="fade">
                                      <p:cBhvr>
                                        <p:cTn id="36" dur="1000"/>
                                        <p:tgtEl>
                                          <p:spTgt spid="16">
                                            <p:txEl>
                                              <p:pRg st="4" end="4"/>
                                            </p:txEl>
                                          </p:spTgt>
                                        </p:tgtEl>
                                      </p:cBhvr>
                                    </p:animEffect>
                                    <p:anim calcmode="lin" valueType="num">
                                      <p:cBhvr>
                                        <p:cTn id="37"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D18C5606-8E3D-48B1-A5B2-3FACEBEDCA14}"/>
              </a:ext>
            </a:extLst>
          </p:cNvPr>
          <p:cNvSpPr>
            <a:spLocks noGrp="1"/>
          </p:cNvSpPr>
          <p:nvPr>
            <p:ph idx="1"/>
          </p:nvPr>
        </p:nvSpPr>
        <p:spPr>
          <a:xfrm>
            <a:off x="636798" y="1082408"/>
            <a:ext cx="8376573" cy="5775591"/>
          </a:xfrm>
        </p:spPr>
        <p:txBody>
          <a:bodyPr>
            <a:normAutofit/>
          </a:bodyPr>
          <a:lstStyle/>
          <a:p>
            <a:pPr>
              <a:lnSpc>
                <a:spcPct val="100000"/>
              </a:lnSpc>
              <a:spcBef>
                <a:spcPts val="450"/>
              </a:spcBef>
            </a:pPr>
            <a:r>
              <a:rPr lang="en-US" sz="3600" dirty="0">
                <a:latin typeface="Candara" panose="020E0502030303020204" pitchFamily="34" charset="0"/>
              </a:rPr>
              <a:t>Moses spoke </a:t>
            </a:r>
            <a:r>
              <a:rPr lang="en-US" sz="3600" i="1" dirty="0">
                <a:latin typeface="Candara" panose="020E0502030303020204" pitchFamily="34" charset="0"/>
              </a:rPr>
              <a:t>“unadvisedly with his lips</a:t>
            </a:r>
            <a:r>
              <a:rPr lang="en-US" sz="3600" dirty="0">
                <a:latin typeface="Candara" panose="020E0502030303020204" pitchFamily="34" charset="0"/>
              </a:rPr>
              <a:t>” </a:t>
            </a:r>
            <a:r>
              <a:rPr lang="en-US" sz="3600" b="0" dirty="0">
                <a:latin typeface="Candara" panose="020E0502030303020204" pitchFamily="34" charset="0"/>
              </a:rPr>
              <a:t>– Psalms 106:32-33; Numbers 20:12</a:t>
            </a:r>
          </a:p>
          <a:p>
            <a:pPr>
              <a:lnSpc>
                <a:spcPct val="100000"/>
              </a:lnSpc>
              <a:spcBef>
                <a:spcPts val="1200"/>
              </a:spcBef>
            </a:pPr>
            <a:r>
              <a:rPr lang="en-US" sz="3600" dirty="0">
                <a:latin typeface="Candara" panose="020E0502030303020204" pitchFamily="34" charset="0"/>
              </a:rPr>
              <a:t>Our speech is important – </a:t>
            </a:r>
            <a:r>
              <a:rPr lang="en-US" sz="3600" b="0" dirty="0">
                <a:latin typeface="Candara" panose="020E0502030303020204" pitchFamily="34" charset="0"/>
              </a:rPr>
              <a:t>Col. 4:6</a:t>
            </a:r>
          </a:p>
          <a:p>
            <a:pPr>
              <a:lnSpc>
                <a:spcPct val="100000"/>
              </a:lnSpc>
              <a:spcBef>
                <a:spcPts val="1200"/>
              </a:spcBef>
            </a:pPr>
            <a:r>
              <a:rPr lang="en-US" sz="3600" dirty="0">
                <a:latin typeface="Candara" panose="020E0502030303020204" pitchFamily="34" charset="0"/>
              </a:rPr>
              <a:t>We will give account for every idle word in the day of judgment</a:t>
            </a:r>
          </a:p>
          <a:p>
            <a:pPr marL="274320" indent="-274320">
              <a:lnSpc>
                <a:spcPct val="100000"/>
              </a:lnSpc>
              <a:spcBef>
                <a:spcPts val="0"/>
              </a:spcBef>
              <a:buFont typeface="Wingdings" panose="05000000000000000000" pitchFamily="2" charset="2"/>
              <a:buChar char="§"/>
            </a:pPr>
            <a:r>
              <a:rPr lang="en-US" sz="3200" b="0" dirty="0">
                <a:latin typeface="Candara" panose="020E0502030303020204" pitchFamily="34" charset="0"/>
              </a:rPr>
              <a:t>Matthew 12:35-37</a:t>
            </a:r>
          </a:p>
          <a:p>
            <a:pPr>
              <a:lnSpc>
                <a:spcPct val="100000"/>
              </a:lnSpc>
              <a:spcBef>
                <a:spcPts val="1200"/>
              </a:spcBef>
            </a:pPr>
            <a:r>
              <a:rPr lang="en-US" sz="3600" dirty="0">
                <a:latin typeface="Candara" panose="020E0502030303020204" pitchFamily="34" charset="0"/>
              </a:rPr>
              <a:t>We must refrain our togues lest we sin against God with our lips</a:t>
            </a:r>
          </a:p>
          <a:p>
            <a:pPr marL="274320" indent="-274320">
              <a:lnSpc>
                <a:spcPct val="100000"/>
              </a:lnSpc>
              <a:spcBef>
                <a:spcPts val="0"/>
              </a:spcBef>
              <a:buFont typeface="Wingdings" panose="05000000000000000000" pitchFamily="2" charset="2"/>
              <a:buChar char="§"/>
            </a:pPr>
            <a:r>
              <a:rPr lang="en-US" sz="3200" b="0" dirty="0">
                <a:latin typeface="Candara" panose="020E0502030303020204" pitchFamily="34" charset="0"/>
              </a:rPr>
              <a:t>1 Peter 3:10; James 1:26</a:t>
            </a:r>
          </a:p>
          <a:p>
            <a:pPr>
              <a:lnSpc>
                <a:spcPct val="100000"/>
              </a:lnSpc>
              <a:spcBef>
                <a:spcPts val="450"/>
              </a:spcBef>
            </a:pPr>
            <a:endParaRPr lang="en-US" sz="3600" b="0" dirty="0">
              <a:latin typeface="Candara" panose="020E0502030303020204" pitchFamily="34" charset="0"/>
            </a:endParaRPr>
          </a:p>
          <a:p>
            <a:pPr>
              <a:lnSpc>
                <a:spcPct val="100000"/>
              </a:lnSpc>
              <a:spcBef>
                <a:spcPts val="450"/>
              </a:spcBef>
            </a:pPr>
            <a:endParaRPr lang="en-US" sz="3600" b="0" dirty="0">
              <a:latin typeface="Candara" panose="020E0502030303020204" pitchFamily="34" charset="0"/>
            </a:endParaRPr>
          </a:p>
          <a:p>
            <a:pPr marL="571500" indent="-571500">
              <a:lnSpc>
                <a:spcPct val="100000"/>
              </a:lnSpc>
              <a:spcBef>
                <a:spcPts val="450"/>
              </a:spcBef>
              <a:buFont typeface="Wingdings" panose="05000000000000000000" pitchFamily="2" charset="2"/>
              <a:buChar char="§"/>
            </a:pPr>
            <a:endParaRPr lang="en-US" sz="3600" b="0" dirty="0">
              <a:latin typeface="Candara" panose="020E0502030303020204" pitchFamily="34" charset="0"/>
            </a:endParaRPr>
          </a:p>
        </p:txBody>
      </p:sp>
      <p:sp>
        <p:nvSpPr>
          <p:cNvPr id="10" name="Slide Number Placeholder 9">
            <a:extLst>
              <a:ext uri="{FF2B5EF4-FFF2-40B4-BE49-F238E27FC236}">
                <a16:creationId xmlns:a16="http://schemas.microsoft.com/office/drawing/2014/main" id="{7A0A6D02-F2AB-4912-8E7C-68B9E6CF4CFF}"/>
              </a:ext>
            </a:extLst>
          </p:cNvPr>
          <p:cNvSpPr>
            <a:spLocks noGrp="1"/>
          </p:cNvSpPr>
          <p:nvPr>
            <p:ph type="sldNum" sz="quarter" idx="12"/>
          </p:nvPr>
        </p:nvSpPr>
        <p:spPr>
          <a:xfrm>
            <a:off x="8506743" y="6531297"/>
            <a:ext cx="633487" cy="273844"/>
          </a:xfrm>
        </p:spPr>
        <p:txBody>
          <a:bodyPr/>
          <a:lstStyle/>
          <a:p>
            <a:pPr lvl="0"/>
            <a:fld id="{6E16B81F-97CD-4934-852B-F0AECFD05DB5}" type="slidenum">
              <a:rPr lang="en-US" noProof="0" smtClean="0"/>
              <a:pPr lvl="0"/>
              <a:t>12</a:t>
            </a:fld>
            <a:endParaRPr lang="en-US" noProof="0" dirty="0"/>
          </a:p>
        </p:txBody>
      </p:sp>
      <p:sp>
        <p:nvSpPr>
          <p:cNvPr id="12" name="Title 11">
            <a:extLst>
              <a:ext uri="{FF2B5EF4-FFF2-40B4-BE49-F238E27FC236}">
                <a16:creationId xmlns:a16="http://schemas.microsoft.com/office/drawing/2014/main" id="{3A1010CF-BA9D-11C3-E9E0-CCE043120270}"/>
              </a:ext>
            </a:extLst>
          </p:cNvPr>
          <p:cNvSpPr>
            <a:spLocks noGrp="1"/>
          </p:cNvSpPr>
          <p:nvPr>
            <p:ph type="title"/>
          </p:nvPr>
        </p:nvSpPr>
        <p:spPr>
          <a:xfrm>
            <a:off x="495558" y="39189"/>
            <a:ext cx="8648442" cy="854015"/>
          </a:xfrm>
          <a:noFill/>
        </p:spPr>
        <p:txBody>
          <a:bodyPr anchor="b">
            <a:noAutofit/>
          </a:bodyPr>
          <a:lstStyle/>
          <a:p>
            <a:pPr marL="0">
              <a:lnSpc>
                <a:spcPct val="100000"/>
              </a:lnSpc>
            </a:pPr>
            <a:r>
              <a:rPr lang="en-US" sz="4400" dirty="0">
                <a:latin typeface="Candara" panose="020E0502030303020204" pitchFamily="34" charset="0"/>
              </a:rPr>
              <a:t>Words We Speak Are Important!</a:t>
            </a:r>
          </a:p>
        </p:txBody>
      </p:sp>
      <p:sp>
        <p:nvSpPr>
          <p:cNvPr id="14" name="Rectangle 13">
            <a:extLst>
              <a:ext uri="{FF2B5EF4-FFF2-40B4-BE49-F238E27FC236}">
                <a16:creationId xmlns:a16="http://schemas.microsoft.com/office/drawing/2014/main" id="{DC288A75-3C7A-5311-0911-9D9E2AA373D2}"/>
              </a:ext>
            </a:extLst>
          </p:cNvPr>
          <p:cNvSpPr/>
          <p:nvPr/>
        </p:nvSpPr>
        <p:spPr>
          <a:xfrm rot="16200000">
            <a:off x="-1710626" y="2467759"/>
            <a:ext cx="3919984" cy="692497"/>
          </a:xfrm>
          <a:prstGeom prst="rect">
            <a:avLst/>
          </a:prstGeom>
          <a:noFill/>
        </p:spPr>
        <p:txBody>
          <a:bodyPr wrap="none" lIns="68580" tIns="34290" rIns="68580" bIns="34290">
            <a:spAutoFit/>
          </a:bodyPr>
          <a:lstStyle/>
          <a:p>
            <a:pPr algn="ctr"/>
            <a:r>
              <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Lessons Learned </a:t>
            </a:r>
            <a:endPar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8" name="Arrow: Bent 17">
            <a:extLst>
              <a:ext uri="{FF2B5EF4-FFF2-40B4-BE49-F238E27FC236}">
                <a16:creationId xmlns:a16="http://schemas.microsoft.com/office/drawing/2014/main" id="{FB7A4AE1-4EC3-4276-D42F-4F244B7FCDD3}"/>
              </a:ext>
            </a:extLst>
          </p:cNvPr>
          <p:cNvSpPr/>
          <p:nvPr/>
        </p:nvSpPr>
        <p:spPr>
          <a:xfrm>
            <a:off x="208905" y="374345"/>
            <a:ext cx="301470" cy="391013"/>
          </a:xfrm>
          <a:prstGeom prst="ben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26462510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1000"/>
                                        <p:tgtEl>
                                          <p:spTgt spid="16">
                                            <p:txEl>
                                              <p:pRg st="0" end="0"/>
                                            </p:txEl>
                                          </p:spTgt>
                                        </p:tgtEl>
                                      </p:cBhvr>
                                    </p:animEffect>
                                    <p:anim calcmode="lin" valueType="num">
                                      <p:cBhvr>
                                        <p:cTn id="13"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xEl>
                                              <p:pRg st="1" end="1"/>
                                            </p:txEl>
                                          </p:spTgt>
                                        </p:tgtEl>
                                        <p:attrNameLst>
                                          <p:attrName>style.visibility</p:attrName>
                                        </p:attrNameLst>
                                      </p:cBhvr>
                                      <p:to>
                                        <p:strVal val="visible"/>
                                      </p:to>
                                    </p:set>
                                    <p:animEffect transition="in" filter="fade">
                                      <p:cBhvr>
                                        <p:cTn id="19" dur="1000"/>
                                        <p:tgtEl>
                                          <p:spTgt spid="16">
                                            <p:txEl>
                                              <p:pRg st="1" end="1"/>
                                            </p:txEl>
                                          </p:spTgt>
                                        </p:tgtEl>
                                      </p:cBhvr>
                                    </p:animEffect>
                                    <p:anim calcmode="lin" valueType="num">
                                      <p:cBhvr>
                                        <p:cTn id="2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6">
                                            <p:txEl>
                                              <p:pRg st="2" end="2"/>
                                            </p:txEl>
                                          </p:spTgt>
                                        </p:tgtEl>
                                        <p:attrNameLst>
                                          <p:attrName>style.visibility</p:attrName>
                                        </p:attrNameLst>
                                      </p:cBhvr>
                                      <p:to>
                                        <p:strVal val="visible"/>
                                      </p:to>
                                    </p:set>
                                    <p:animEffect transition="in" filter="fade">
                                      <p:cBhvr>
                                        <p:cTn id="26" dur="1000"/>
                                        <p:tgtEl>
                                          <p:spTgt spid="16">
                                            <p:txEl>
                                              <p:pRg st="2" end="2"/>
                                            </p:txEl>
                                          </p:spTgt>
                                        </p:tgtEl>
                                      </p:cBhvr>
                                    </p:animEffect>
                                    <p:anim calcmode="lin" valueType="num">
                                      <p:cBhvr>
                                        <p:cTn id="27"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xEl>
                                              <p:pRg st="3" end="3"/>
                                            </p:txEl>
                                          </p:spTgt>
                                        </p:tgtEl>
                                        <p:attrNameLst>
                                          <p:attrName>style.visibility</p:attrName>
                                        </p:attrNameLst>
                                      </p:cBhvr>
                                      <p:to>
                                        <p:strVal val="visible"/>
                                      </p:to>
                                    </p:set>
                                    <p:animEffect transition="in" filter="fade">
                                      <p:cBhvr>
                                        <p:cTn id="33" dur="1000"/>
                                        <p:tgtEl>
                                          <p:spTgt spid="16">
                                            <p:txEl>
                                              <p:pRg st="3" end="3"/>
                                            </p:txEl>
                                          </p:spTgt>
                                        </p:tgtEl>
                                      </p:cBhvr>
                                    </p:animEffect>
                                    <p:anim calcmode="lin" valueType="num">
                                      <p:cBhvr>
                                        <p:cTn id="34"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6">
                                            <p:txEl>
                                              <p:pRg st="4" end="4"/>
                                            </p:txEl>
                                          </p:spTgt>
                                        </p:tgtEl>
                                        <p:attrNameLst>
                                          <p:attrName>style.visibility</p:attrName>
                                        </p:attrNameLst>
                                      </p:cBhvr>
                                      <p:to>
                                        <p:strVal val="visible"/>
                                      </p:to>
                                    </p:set>
                                    <p:animEffect transition="in" filter="fade">
                                      <p:cBhvr>
                                        <p:cTn id="40" dur="1000"/>
                                        <p:tgtEl>
                                          <p:spTgt spid="16">
                                            <p:txEl>
                                              <p:pRg st="4" end="4"/>
                                            </p:txEl>
                                          </p:spTgt>
                                        </p:tgtEl>
                                      </p:cBhvr>
                                    </p:animEffect>
                                    <p:anim calcmode="lin" valueType="num">
                                      <p:cBhvr>
                                        <p:cTn id="41"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6">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6">
                                            <p:txEl>
                                              <p:pRg st="5" end="5"/>
                                            </p:txEl>
                                          </p:spTgt>
                                        </p:tgtEl>
                                        <p:attrNameLst>
                                          <p:attrName>style.visibility</p:attrName>
                                        </p:attrNameLst>
                                      </p:cBhvr>
                                      <p:to>
                                        <p:strVal val="visible"/>
                                      </p:to>
                                    </p:set>
                                    <p:animEffect transition="in" filter="fade">
                                      <p:cBhvr>
                                        <p:cTn id="45" dur="1000"/>
                                        <p:tgtEl>
                                          <p:spTgt spid="16">
                                            <p:txEl>
                                              <p:pRg st="5" end="5"/>
                                            </p:txEl>
                                          </p:spTgt>
                                        </p:tgtEl>
                                      </p:cBhvr>
                                    </p:animEffect>
                                    <p:anim calcmode="lin" valueType="num">
                                      <p:cBhvr>
                                        <p:cTn id="46"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D18C5606-8E3D-48B1-A5B2-3FACEBEDCA14}"/>
              </a:ext>
            </a:extLst>
          </p:cNvPr>
          <p:cNvSpPr>
            <a:spLocks noGrp="1"/>
          </p:cNvSpPr>
          <p:nvPr>
            <p:ph idx="1"/>
          </p:nvPr>
        </p:nvSpPr>
        <p:spPr>
          <a:xfrm>
            <a:off x="636798" y="1082408"/>
            <a:ext cx="8503432" cy="5775591"/>
          </a:xfrm>
        </p:spPr>
        <p:txBody>
          <a:bodyPr>
            <a:normAutofit/>
          </a:bodyPr>
          <a:lstStyle/>
          <a:p>
            <a:pPr>
              <a:lnSpc>
                <a:spcPct val="100000"/>
              </a:lnSpc>
              <a:spcBef>
                <a:spcPts val="450"/>
              </a:spcBef>
            </a:pPr>
            <a:r>
              <a:rPr lang="en-US" sz="3600" dirty="0">
                <a:latin typeface="Candara" panose="020E0502030303020204" pitchFamily="34" charset="0"/>
              </a:rPr>
              <a:t>Moses was the leader of God’s people</a:t>
            </a:r>
          </a:p>
          <a:p>
            <a:pPr marL="274320" indent="-274320">
              <a:lnSpc>
                <a:spcPct val="100000"/>
              </a:lnSpc>
              <a:spcBef>
                <a:spcPts val="0"/>
              </a:spcBef>
              <a:buFont typeface="Wingdings" panose="05000000000000000000" pitchFamily="2" charset="2"/>
              <a:buChar char="§"/>
            </a:pPr>
            <a:r>
              <a:rPr lang="en-US" sz="3200" b="0" dirty="0">
                <a:latin typeface="Candara" panose="020E0502030303020204" pitchFamily="34" charset="0"/>
              </a:rPr>
              <a:t>Exodus 3:10-11</a:t>
            </a:r>
          </a:p>
          <a:p>
            <a:pPr>
              <a:lnSpc>
                <a:spcPct val="100000"/>
              </a:lnSpc>
              <a:spcBef>
                <a:spcPts val="1200"/>
              </a:spcBef>
            </a:pPr>
            <a:r>
              <a:rPr lang="en-US" sz="3600" dirty="0">
                <a:latin typeface="Candara" panose="020E0502030303020204" pitchFamily="34" charset="0"/>
              </a:rPr>
              <a:t>Moses with the lawgiver </a:t>
            </a:r>
          </a:p>
          <a:p>
            <a:pPr marL="274320" indent="-274320">
              <a:lnSpc>
                <a:spcPct val="100000"/>
              </a:lnSpc>
              <a:spcBef>
                <a:spcPts val="0"/>
              </a:spcBef>
              <a:buFont typeface="Wingdings" panose="05000000000000000000" pitchFamily="2" charset="2"/>
              <a:buChar char="§"/>
            </a:pPr>
            <a:r>
              <a:rPr lang="en-US" sz="3200" b="0" dirty="0">
                <a:latin typeface="Candara" panose="020E0502030303020204" pitchFamily="34" charset="0"/>
              </a:rPr>
              <a:t>John 1:17</a:t>
            </a:r>
          </a:p>
          <a:p>
            <a:pPr>
              <a:lnSpc>
                <a:spcPct val="100000"/>
              </a:lnSpc>
              <a:spcBef>
                <a:spcPts val="1200"/>
              </a:spcBef>
            </a:pPr>
            <a:r>
              <a:rPr lang="en-US" sz="3600" dirty="0">
                <a:latin typeface="Candara" panose="020E0502030303020204" pitchFamily="34" charset="0"/>
              </a:rPr>
              <a:t>God’s leaders are not above sin</a:t>
            </a:r>
          </a:p>
          <a:p>
            <a:pPr marL="274320" indent="-274320">
              <a:lnSpc>
                <a:spcPct val="100000"/>
              </a:lnSpc>
              <a:spcBef>
                <a:spcPts val="0"/>
              </a:spcBef>
              <a:buFont typeface="Wingdings" panose="05000000000000000000" pitchFamily="2" charset="2"/>
              <a:buChar char="§"/>
            </a:pPr>
            <a:r>
              <a:rPr lang="en-US" sz="3200" u="sng" dirty="0">
                <a:latin typeface="Candara" panose="020E0502030303020204" pitchFamily="34" charset="0"/>
              </a:rPr>
              <a:t>Saul</a:t>
            </a:r>
            <a:r>
              <a:rPr lang="en-US" sz="3200" dirty="0">
                <a:latin typeface="Candara" panose="020E0502030303020204" pitchFamily="34" charset="0"/>
              </a:rPr>
              <a:t> </a:t>
            </a:r>
            <a:r>
              <a:rPr lang="en-US" sz="3200" b="0" dirty="0">
                <a:latin typeface="Candara" panose="020E0502030303020204" pitchFamily="34" charset="0"/>
              </a:rPr>
              <a:t>– 1 Samuel 15</a:t>
            </a:r>
          </a:p>
          <a:p>
            <a:pPr marL="274320" indent="-274320">
              <a:lnSpc>
                <a:spcPct val="100000"/>
              </a:lnSpc>
              <a:spcBef>
                <a:spcPts val="0"/>
              </a:spcBef>
              <a:buFont typeface="Wingdings" panose="05000000000000000000" pitchFamily="2" charset="2"/>
              <a:buChar char="§"/>
            </a:pPr>
            <a:r>
              <a:rPr lang="en-US" sz="3200" u="sng" dirty="0">
                <a:latin typeface="Candara" panose="020E0502030303020204" pitchFamily="34" charset="0"/>
              </a:rPr>
              <a:t>David</a:t>
            </a:r>
            <a:r>
              <a:rPr lang="en-US" sz="3200" b="0" dirty="0">
                <a:latin typeface="Candara" panose="020E0502030303020204" pitchFamily="34" charset="0"/>
              </a:rPr>
              <a:t> – 2 Samuel 11, 12</a:t>
            </a:r>
          </a:p>
          <a:p>
            <a:pPr>
              <a:lnSpc>
                <a:spcPct val="100000"/>
              </a:lnSpc>
              <a:spcBef>
                <a:spcPts val="1200"/>
              </a:spcBef>
            </a:pPr>
            <a:r>
              <a:rPr lang="en-US" sz="3600" dirty="0">
                <a:latin typeface="Candara" panose="020E0502030303020204" pitchFamily="34" charset="0"/>
              </a:rPr>
              <a:t>Elders can err and be in need of a good  rebuke</a:t>
            </a:r>
            <a:r>
              <a:rPr lang="en-US" sz="3600" b="0" dirty="0">
                <a:latin typeface="Candara" panose="020E0502030303020204" pitchFamily="34" charset="0"/>
              </a:rPr>
              <a:t> – 1 Timothy 5:19-20; Act 20:27-32</a:t>
            </a:r>
          </a:p>
          <a:p>
            <a:pPr>
              <a:lnSpc>
                <a:spcPct val="100000"/>
              </a:lnSpc>
              <a:spcBef>
                <a:spcPts val="1200"/>
              </a:spcBef>
            </a:pPr>
            <a:endParaRPr lang="en-US" sz="3600" dirty="0">
              <a:latin typeface="Candara" panose="020E0502030303020204" pitchFamily="34" charset="0"/>
            </a:endParaRPr>
          </a:p>
        </p:txBody>
      </p:sp>
      <p:sp>
        <p:nvSpPr>
          <p:cNvPr id="10" name="Slide Number Placeholder 9">
            <a:extLst>
              <a:ext uri="{FF2B5EF4-FFF2-40B4-BE49-F238E27FC236}">
                <a16:creationId xmlns:a16="http://schemas.microsoft.com/office/drawing/2014/main" id="{7A0A6D02-F2AB-4912-8E7C-68B9E6CF4CFF}"/>
              </a:ext>
            </a:extLst>
          </p:cNvPr>
          <p:cNvSpPr>
            <a:spLocks noGrp="1"/>
          </p:cNvSpPr>
          <p:nvPr>
            <p:ph type="sldNum" sz="quarter" idx="12"/>
          </p:nvPr>
        </p:nvSpPr>
        <p:spPr>
          <a:xfrm>
            <a:off x="8506743" y="6531297"/>
            <a:ext cx="633487" cy="273844"/>
          </a:xfrm>
        </p:spPr>
        <p:txBody>
          <a:bodyPr/>
          <a:lstStyle/>
          <a:p>
            <a:pPr lvl="0"/>
            <a:fld id="{6E16B81F-97CD-4934-852B-F0AECFD05DB5}" type="slidenum">
              <a:rPr lang="en-US" noProof="0" smtClean="0"/>
              <a:pPr lvl="0"/>
              <a:t>13</a:t>
            </a:fld>
            <a:endParaRPr lang="en-US" noProof="0" dirty="0"/>
          </a:p>
        </p:txBody>
      </p:sp>
      <p:sp>
        <p:nvSpPr>
          <p:cNvPr id="12" name="Title 11">
            <a:extLst>
              <a:ext uri="{FF2B5EF4-FFF2-40B4-BE49-F238E27FC236}">
                <a16:creationId xmlns:a16="http://schemas.microsoft.com/office/drawing/2014/main" id="{3A1010CF-BA9D-11C3-E9E0-CCE043120270}"/>
              </a:ext>
            </a:extLst>
          </p:cNvPr>
          <p:cNvSpPr>
            <a:spLocks noGrp="1"/>
          </p:cNvSpPr>
          <p:nvPr>
            <p:ph type="title"/>
          </p:nvPr>
        </p:nvSpPr>
        <p:spPr>
          <a:xfrm>
            <a:off x="495558" y="39189"/>
            <a:ext cx="8648442" cy="854015"/>
          </a:xfrm>
          <a:noFill/>
        </p:spPr>
        <p:txBody>
          <a:bodyPr anchor="b">
            <a:noAutofit/>
          </a:bodyPr>
          <a:lstStyle/>
          <a:p>
            <a:pPr marL="0">
              <a:lnSpc>
                <a:spcPct val="100000"/>
              </a:lnSpc>
            </a:pPr>
            <a:r>
              <a:rPr lang="en-US" sz="4400" dirty="0">
                <a:latin typeface="Candara" panose="020E0502030303020204" pitchFamily="34" charset="0"/>
              </a:rPr>
              <a:t>Leaders of God’s People Can Fail!</a:t>
            </a:r>
          </a:p>
        </p:txBody>
      </p:sp>
      <p:sp>
        <p:nvSpPr>
          <p:cNvPr id="14" name="Rectangle 13">
            <a:extLst>
              <a:ext uri="{FF2B5EF4-FFF2-40B4-BE49-F238E27FC236}">
                <a16:creationId xmlns:a16="http://schemas.microsoft.com/office/drawing/2014/main" id="{DC288A75-3C7A-5311-0911-9D9E2AA373D2}"/>
              </a:ext>
            </a:extLst>
          </p:cNvPr>
          <p:cNvSpPr/>
          <p:nvPr/>
        </p:nvSpPr>
        <p:spPr>
          <a:xfrm rot="16200000">
            <a:off x="-1710626" y="2467759"/>
            <a:ext cx="3919984" cy="692497"/>
          </a:xfrm>
          <a:prstGeom prst="rect">
            <a:avLst/>
          </a:prstGeom>
          <a:noFill/>
        </p:spPr>
        <p:txBody>
          <a:bodyPr wrap="none" lIns="68580" tIns="34290" rIns="68580" bIns="34290">
            <a:spAutoFit/>
          </a:bodyPr>
          <a:lstStyle/>
          <a:p>
            <a:pPr algn="ctr"/>
            <a:r>
              <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Lessons Learned </a:t>
            </a:r>
            <a:endPar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8" name="Arrow: Bent 17">
            <a:extLst>
              <a:ext uri="{FF2B5EF4-FFF2-40B4-BE49-F238E27FC236}">
                <a16:creationId xmlns:a16="http://schemas.microsoft.com/office/drawing/2014/main" id="{FB7A4AE1-4EC3-4276-D42F-4F244B7FCDD3}"/>
              </a:ext>
            </a:extLst>
          </p:cNvPr>
          <p:cNvSpPr/>
          <p:nvPr/>
        </p:nvSpPr>
        <p:spPr>
          <a:xfrm>
            <a:off x="208905" y="374345"/>
            <a:ext cx="301470" cy="391013"/>
          </a:xfrm>
          <a:prstGeom prst="ben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3738259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1000"/>
                                        <p:tgtEl>
                                          <p:spTgt spid="16">
                                            <p:txEl>
                                              <p:pRg st="0" end="0"/>
                                            </p:txEl>
                                          </p:spTgt>
                                        </p:tgtEl>
                                      </p:cBhvr>
                                    </p:animEffect>
                                    <p:anim calcmode="lin" valueType="num">
                                      <p:cBhvr>
                                        <p:cTn id="13"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6">
                                            <p:txEl>
                                              <p:pRg st="1" end="1"/>
                                            </p:txEl>
                                          </p:spTgt>
                                        </p:tgtEl>
                                        <p:attrNameLst>
                                          <p:attrName>style.visibility</p:attrName>
                                        </p:attrNameLst>
                                      </p:cBhvr>
                                      <p:to>
                                        <p:strVal val="visible"/>
                                      </p:to>
                                    </p:set>
                                    <p:animEffect transition="in" filter="fade">
                                      <p:cBhvr>
                                        <p:cTn id="17" dur="1000"/>
                                        <p:tgtEl>
                                          <p:spTgt spid="16">
                                            <p:txEl>
                                              <p:pRg st="1" end="1"/>
                                            </p:txEl>
                                          </p:spTgt>
                                        </p:tgtEl>
                                      </p:cBhvr>
                                    </p:animEffect>
                                    <p:anim calcmode="lin" valueType="num">
                                      <p:cBhvr>
                                        <p:cTn id="18"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6">
                                            <p:txEl>
                                              <p:pRg st="2" end="2"/>
                                            </p:txEl>
                                          </p:spTgt>
                                        </p:tgtEl>
                                        <p:attrNameLst>
                                          <p:attrName>style.visibility</p:attrName>
                                        </p:attrNameLst>
                                      </p:cBhvr>
                                      <p:to>
                                        <p:strVal val="visible"/>
                                      </p:to>
                                    </p:set>
                                    <p:animEffect transition="in" filter="fade">
                                      <p:cBhvr>
                                        <p:cTn id="24" dur="1000"/>
                                        <p:tgtEl>
                                          <p:spTgt spid="16">
                                            <p:txEl>
                                              <p:pRg st="2" end="2"/>
                                            </p:txEl>
                                          </p:spTgt>
                                        </p:tgtEl>
                                      </p:cBhvr>
                                    </p:animEffect>
                                    <p:anim calcmode="lin" valueType="num">
                                      <p:cBhvr>
                                        <p:cTn id="25"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6">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
                                            <p:txEl>
                                              <p:pRg st="3" end="3"/>
                                            </p:txEl>
                                          </p:spTgt>
                                        </p:tgtEl>
                                        <p:attrNameLst>
                                          <p:attrName>style.visibility</p:attrName>
                                        </p:attrNameLst>
                                      </p:cBhvr>
                                      <p:to>
                                        <p:strVal val="visible"/>
                                      </p:to>
                                    </p:set>
                                    <p:animEffect transition="in" filter="fade">
                                      <p:cBhvr>
                                        <p:cTn id="29" dur="1000"/>
                                        <p:tgtEl>
                                          <p:spTgt spid="16">
                                            <p:txEl>
                                              <p:pRg st="3" end="3"/>
                                            </p:txEl>
                                          </p:spTgt>
                                        </p:tgtEl>
                                      </p:cBhvr>
                                    </p:animEffect>
                                    <p:anim calcmode="lin" valueType="num">
                                      <p:cBhvr>
                                        <p:cTn id="30"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Effect transition="in" filter="fade">
                                      <p:cBhvr>
                                        <p:cTn id="36" dur="1000"/>
                                        <p:tgtEl>
                                          <p:spTgt spid="16">
                                            <p:txEl>
                                              <p:pRg st="4" end="4"/>
                                            </p:txEl>
                                          </p:spTgt>
                                        </p:tgtEl>
                                      </p:cBhvr>
                                    </p:animEffect>
                                    <p:anim calcmode="lin" valueType="num">
                                      <p:cBhvr>
                                        <p:cTn id="37"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6">
                                            <p:txEl>
                                              <p:pRg st="5" end="5"/>
                                            </p:txEl>
                                          </p:spTgt>
                                        </p:tgtEl>
                                        <p:attrNameLst>
                                          <p:attrName>style.visibility</p:attrName>
                                        </p:attrNameLst>
                                      </p:cBhvr>
                                      <p:to>
                                        <p:strVal val="visible"/>
                                      </p:to>
                                    </p:set>
                                    <p:animEffect transition="in" filter="fade">
                                      <p:cBhvr>
                                        <p:cTn id="43" dur="1000"/>
                                        <p:tgtEl>
                                          <p:spTgt spid="16">
                                            <p:txEl>
                                              <p:pRg st="5" end="5"/>
                                            </p:txEl>
                                          </p:spTgt>
                                        </p:tgtEl>
                                      </p:cBhvr>
                                    </p:animEffect>
                                    <p:anim calcmode="lin" valueType="num">
                                      <p:cBhvr>
                                        <p:cTn id="44"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6">
                                            <p:txEl>
                                              <p:pRg st="6" end="6"/>
                                            </p:txEl>
                                          </p:spTgt>
                                        </p:tgtEl>
                                        <p:attrNameLst>
                                          <p:attrName>style.visibility</p:attrName>
                                        </p:attrNameLst>
                                      </p:cBhvr>
                                      <p:to>
                                        <p:strVal val="visible"/>
                                      </p:to>
                                    </p:set>
                                    <p:animEffect transition="in" filter="fade">
                                      <p:cBhvr>
                                        <p:cTn id="50" dur="1000"/>
                                        <p:tgtEl>
                                          <p:spTgt spid="16">
                                            <p:txEl>
                                              <p:pRg st="6" end="6"/>
                                            </p:txEl>
                                          </p:spTgt>
                                        </p:tgtEl>
                                      </p:cBhvr>
                                    </p:animEffect>
                                    <p:anim calcmode="lin" valueType="num">
                                      <p:cBhvr>
                                        <p:cTn id="51" dur="10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6">
                                            <p:txEl>
                                              <p:pRg st="7" end="7"/>
                                            </p:txEl>
                                          </p:spTgt>
                                        </p:tgtEl>
                                        <p:attrNameLst>
                                          <p:attrName>style.visibility</p:attrName>
                                        </p:attrNameLst>
                                      </p:cBhvr>
                                      <p:to>
                                        <p:strVal val="visible"/>
                                      </p:to>
                                    </p:set>
                                    <p:animEffect transition="in" filter="fade">
                                      <p:cBhvr>
                                        <p:cTn id="57" dur="1000"/>
                                        <p:tgtEl>
                                          <p:spTgt spid="16">
                                            <p:txEl>
                                              <p:pRg st="7" end="7"/>
                                            </p:txEl>
                                          </p:spTgt>
                                        </p:tgtEl>
                                      </p:cBhvr>
                                    </p:animEffect>
                                    <p:anim calcmode="lin" valueType="num">
                                      <p:cBhvr>
                                        <p:cTn id="58" dur="1000" fill="hold"/>
                                        <p:tgtEl>
                                          <p:spTgt spid="16">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1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D18C5606-8E3D-48B1-A5B2-3FACEBEDCA14}"/>
              </a:ext>
            </a:extLst>
          </p:cNvPr>
          <p:cNvSpPr>
            <a:spLocks noGrp="1"/>
          </p:cNvSpPr>
          <p:nvPr>
            <p:ph idx="1"/>
          </p:nvPr>
        </p:nvSpPr>
        <p:spPr>
          <a:xfrm>
            <a:off x="636798" y="1082408"/>
            <a:ext cx="8503432" cy="5775591"/>
          </a:xfrm>
        </p:spPr>
        <p:txBody>
          <a:bodyPr>
            <a:normAutofit/>
          </a:bodyPr>
          <a:lstStyle/>
          <a:p>
            <a:pPr>
              <a:lnSpc>
                <a:spcPct val="100000"/>
              </a:lnSpc>
              <a:spcBef>
                <a:spcPts val="450"/>
              </a:spcBef>
            </a:pPr>
            <a:r>
              <a:rPr lang="en-US" sz="3600" dirty="0">
                <a:latin typeface="Candara" panose="020E0502030303020204" pitchFamily="34" charset="0"/>
              </a:rPr>
              <a:t>The disobedience of Moses kept him from entering the promised land</a:t>
            </a:r>
          </a:p>
          <a:p>
            <a:pPr marL="274320" indent="-274320">
              <a:lnSpc>
                <a:spcPct val="100000"/>
              </a:lnSpc>
              <a:spcBef>
                <a:spcPts val="0"/>
              </a:spcBef>
              <a:buFont typeface="Wingdings" panose="05000000000000000000" pitchFamily="2" charset="2"/>
              <a:buChar char="§"/>
            </a:pPr>
            <a:r>
              <a:rPr lang="en-US" sz="3200" b="0" dirty="0">
                <a:latin typeface="Candara" panose="020E0502030303020204" pitchFamily="34" charset="0"/>
              </a:rPr>
              <a:t>Deuteronomy 32:48-52</a:t>
            </a:r>
          </a:p>
          <a:p>
            <a:pPr>
              <a:lnSpc>
                <a:spcPct val="100000"/>
              </a:lnSpc>
              <a:spcBef>
                <a:spcPts val="1200"/>
              </a:spcBef>
            </a:pPr>
            <a:r>
              <a:rPr lang="en-US" sz="3600" dirty="0">
                <a:latin typeface="Candara" panose="020E0502030303020204" pitchFamily="34" charset="0"/>
              </a:rPr>
              <a:t>The Old Testament land of promise is a shadow or type of Heaven </a:t>
            </a:r>
            <a:r>
              <a:rPr lang="en-US" sz="3600" b="0" dirty="0">
                <a:latin typeface="Candara" panose="020E0502030303020204" pitchFamily="34" charset="0"/>
              </a:rPr>
              <a:t>(spiritual Canaan)</a:t>
            </a:r>
            <a:r>
              <a:rPr lang="en-US" sz="3600" dirty="0">
                <a:latin typeface="Candara" panose="020E0502030303020204" pitchFamily="34" charset="0"/>
              </a:rPr>
              <a:t> reserved for the faithful</a:t>
            </a:r>
          </a:p>
          <a:p>
            <a:pPr marL="274320" indent="-274320">
              <a:lnSpc>
                <a:spcPct val="100000"/>
              </a:lnSpc>
              <a:spcBef>
                <a:spcPts val="0"/>
              </a:spcBef>
              <a:buFont typeface="Wingdings" panose="05000000000000000000" pitchFamily="2" charset="2"/>
              <a:buChar char="§"/>
            </a:pPr>
            <a:r>
              <a:rPr lang="en-US" sz="3200" b="0" dirty="0">
                <a:latin typeface="Candara" panose="020E0502030303020204" pitchFamily="34" charset="0"/>
              </a:rPr>
              <a:t>Hebrews 3:12-4:4; 2 Peter 1:5-11 </a:t>
            </a:r>
          </a:p>
          <a:p>
            <a:pPr>
              <a:lnSpc>
                <a:spcPct val="100000"/>
              </a:lnSpc>
              <a:spcBef>
                <a:spcPts val="1200"/>
              </a:spcBef>
            </a:pPr>
            <a:r>
              <a:rPr lang="en-US" sz="3600" dirty="0">
                <a:latin typeface="Candara" panose="020E0502030303020204" pitchFamily="34" charset="0"/>
              </a:rPr>
              <a:t>In order to have the hope of entering, we must </a:t>
            </a:r>
            <a:r>
              <a:rPr lang="en-US" sz="3600" i="1" u="sng" dirty="0">
                <a:latin typeface="Candara" panose="020E0502030303020204" pitchFamily="34" charset="0"/>
              </a:rPr>
              <a:t>obey</a:t>
            </a:r>
            <a:r>
              <a:rPr lang="en-US" sz="3600" dirty="0">
                <a:latin typeface="Candara" panose="020E0502030303020204" pitchFamily="34" charset="0"/>
              </a:rPr>
              <a:t> God </a:t>
            </a:r>
            <a:r>
              <a:rPr lang="en-US" sz="3600" b="0" dirty="0">
                <a:latin typeface="Candara" panose="020E0502030303020204" pitchFamily="34" charset="0"/>
              </a:rPr>
              <a:t>– Hebrews 5:8-9</a:t>
            </a:r>
          </a:p>
          <a:p>
            <a:pPr marL="274320" indent="-274320">
              <a:lnSpc>
                <a:spcPct val="100000"/>
              </a:lnSpc>
              <a:spcBef>
                <a:spcPts val="0"/>
              </a:spcBef>
              <a:buFont typeface="Wingdings" panose="05000000000000000000" pitchFamily="2" charset="2"/>
              <a:buChar char="§"/>
            </a:pPr>
            <a:r>
              <a:rPr lang="en-US" sz="3200" b="0" dirty="0">
                <a:latin typeface="Candara" panose="020E0502030303020204" pitchFamily="34" charset="0"/>
              </a:rPr>
              <a:t>2 Timothy 4:6 </a:t>
            </a:r>
          </a:p>
          <a:p>
            <a:pPr>
              <a:lnSpc>
                <a:spcPct val="100000"/>
              </a:lnSpc>
              <a:spcBef>
                <a:spcPts val="450"/>
              </a:spcBef>
            </a:pPr>
            <a:endParaRPr lang="en-US" sz="3600" b="0" dirty="0">
              <a:latin typeface="Candara" panose="020E0502030303020204" pitchFamily="34" charset="0"/>
            </a:endParaRPr>
          </a:p>
          <a:p>
            <a:pPr marL="571500" indent="-571500">
              <a:lnSpc>
                <a:spcPct val="100000"/>
              </a:lnSpc>
              <a:spcBef>
                <a:spcPts val="450"/>
              </a:spcBef>
              <a:buFont typeface="Wingdings" panose="05000000000000000000" pitchFamily="2" charset="2"/>
              <a:buChar char="§"/>
            </a:pPr>
            <a:endParaRPr lang="en-US" sz="3600" b="0" dirty="0">
              <a:latin typeface="Candara" panose="020E0502030303020204" pitchFamily="34" charset="0"/>
            </a:endParaRPr>
          </a:p>
        </p:txBody>
      </p:sp>
      <p:sp>
        <p:nvSpPr>
          <p:cNvPr id="10" name="Slide Number Placeholder 9">
            <a:extLst>
              <a:ext uri="{FF2B5EF4-FFF2-40B4-BE49-F238E27FC236}">
                <a16:creationId xmlns:a16="http://schemas.microsoft.com/office/drawing/2014/main" id="{7A0A6D02-F2AB-4912-8E7C-68B9E6CF4CFF}"/>
              </a:ext>
            </a:extLst>
          </p:cNvPr>
          <p:cNvSpPr>
            <a:spLocks noGrp="1"/>
          </p:cNvSpPr>
          <p:nvPr>
            <p:ph type="sldNum" sz="quarter" idx="12"/>
          </p:nvPr>
        </p:nvSpPr>
        <p:spPr>
          <a:xfrm>
            <a:off x="8506743" y="6531297"/>
            <a:ext cx="633487" cy="273844"/>
          </a:xfrm>
        </p:spPr>
        <p:txBody>
          <a:bodyPr/>
          <a:lstStyle/>
          <a:p>
            <a:pPr lvl="0"/>
            <a:fld id="{6E16B81F-97CD-4934-852B-F0AECFD05DB5}" type="slidenum">
              <a:rPr lang="en-US" noProof="0" smtClean="0"/>
              <a:pPr lvl="0"/>
              <a:t>14</a:t>
            </a:fld>
            <a:endParaRPr lang="en-US" noProof="0" dirty="0"/>
          </a:p>
        </p:txBody>
      </p:sp>
      <p:sp>
        <p:nvSpPr>
          <p:cNvPr id="12" name="Title 11">
            <a:extLst>
              <a:ext uri="{FF2B5EF4-FFF2-40B4-BE49-F238E27FC236}">
                <a16:creationId xmlns:a16="http://schemas.microsoft.com/office/drawing/2014/main" id="{3A1010CF-BA9D-11C3-E9E0-CCE043120270}"/>
              </a:ext>
            </a:extLst>
          </p:cNvPr>
          <p:cNvSpPr>
            <a:spLocks noGrp="1"/>
          </p:cNvSpPr>
          <p:nvPr>
            <p:ph type="title"/>
          </p:nvPr>
        </p:nvSpPr>
        <p:spPr>
          <a:xfrm>
            <a:off x="495558" y="39189"/>
            <a:ext cx="8648442" cy="854015"/>
          </a:xfrm>
          <a:noFill/>
        </p:spPr>
        <p:txBody>
          <a:bodyPr anchor="b">
            <a:noAutofit/>
          </a:bodyPr>
          <a:lstStyle/>
          <a:p>
            <a:pPr marL="0">
              <a:lnSpc>
                <a:spcPct val="100000"/>
              </a:lnSpc>
            </a:pPr>
            <a:r>
              <a:rPr lang="en-US" sz="4400" dirty="0">
                <a:latin typeface="Candara" panose="020E0502030303020204" pitchFamily="34" charset="0"/>
              </a:rPr>
              <a:t>Disobedience Is Costly!</a:t>
            </a:r>
          </a:p>
        </p:txBody>
      </p:sp>
      <p:sp>
        <p:nvSpPr>
          <p:cNvPr id="14" name="Rectangle 13">
            <a:extLst>
              <a:ext uri="{FF2B5EF4-FFF2-40B4-BE49-F238E27FC236}">
                <a16:creationId xmlns:a16="http://schemas.microsoft.com/office/drawing/2014/main" id="{DC288A75-3C7A-5311-0911-9D9E2AA373D2}"/>
              </a:ext>
            </a:extLst>
          </p:cNvPr>
          <p:cNvSpPr/>
          <p:nvPr/>
        </p:nvSpPr>
        <p:spPr>
          <a:xfrm rot="16200000">
            <a:off x="-1710626" y="2467759"/>
            <a:ext cx="3919984" cy="692497"/>
          </a:xfrm>
          <a:prstGeom prst="rect">
            <a:avLst/>
          </a:prstGeom>
          <a:noFill/>
        </p:spPr>
        <p:txBody>
          <a:bodyPr wrap="none" lIns="68580" tIns="34290" rIns="68580" bIns="34290">
            <a:spAutoFit/>
          </a:bodyPr>
          <a:lstStyle/>
          <a:p>
            <a:pPr algn="ctr"/>
            <a:r>
              <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Lessons Learned </a:t>
            </a:r>
            <a:endPar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8" name="Arrow: Bent 17">
            <a:extLst>
              <a:ext uri="{FF2B5EF4-FFF2-40B4-BE49-F238E27FC236}">
                <a16:creationId xmlns:a16="http://schemas.microsoft.com/office/drawing/2014/main" id="{FB7A4AE1-4EC3-4276-D42F-4F244B7FCDD3}"/>
              </a:ext>
            </a:extLst>
          </p:cNvPr>
          <p:cNvSpPr/>
          <p:nvPr/>
        </p:nvSpPr>
        <p:spPr>
          <a:xfrm>
            <a:off x="208905" y="374345"/>
            <a:ext cx="301470" cy="391013"/>
          </a:xfrm>
          <a:prstGeom prst="ben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935106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1000"/>
                                        <p:tgtEl>
                                          <p:spTgt spid="16">
                                            <p:txEl>
                                              <p:pRg st="0" end="0"/>
                                            </p:txEl>
                                          </p:spTgt>
                                        </p:tgtEl>
                                      </p:cBhvr>
                                    </p:animEffect>
                                    <p:anim calcmode="lin" valueType="num">
                                      <p:cBhvr>
                                        <p:cTn id="13"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6">
                                            <p:txEl>
                                              <p:pRg st="1" end="1"/>
                                            </p:txEl>
                                          </p:spTgt>
                                        </p:tgtEl>
                                        <p:attrNameLst>
                                          <p:attrName>style.visibility</p:attrName>
                                        </p:attrNameLst>
                                      </p:cBhvr>
                                      <p:to>
                                        <p:strVal val="visible"/>
                                      </p:to>
                                    </p:set>
                                    <p:animEffect transition="in" filter="fade">
                                      <p:cBhvr>
                                        <p:cTn id="17" dur="1000"/>
                                        <p:tgtEl>
                                          <p:spTgt spid="16">
                                            <p:txEl>
                                              <p:pRg st="1" end="1"/>
                                            </p:txEl>
                                          </p:spTgt>
                                        </p:tgtEl>
                                      </p:cBhvr>
                                    </p:animEffect>
                                    <p:anim calcmode="lin" valueType="num">
                                      <p:cBhvr>
                                        <p:cTn id="18"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6">
                                            <p:txEl>
                                              <p:pRg st="2" end="2"/>
                                            </p:txEl>
                                          </p:spTgt>
                                        </p:tgtEl>
                                        <p:attrNameLst>
                                          <p:attrName>style.visibility</p:attrName>
                                        </p:attrNameLst>
                                      </p:cBhvr>
                                      <p:to>
                                        <p:strVal val="visible"/>
                                      </p:to>
                                    </p:set>
                                    <p:animEffect transition="in" filter="fade">
                                      <p:cBhvr>
                                        <p:cTn id="24" dur="1000"/>
                                        <p:tgtEl>
                                          <p:spTgt spid="16">
                                            <p:txEl>
                                              <p:pRg st="2" end="2"/>
                                            </p:txEl>
                                          </p:spTgt>
                                        </p:tgtEl>
                                      </p:cBhvr>
                                    </p:animEffect>
                                    <p:anim calcmode="lin" valueType="num">
                                      <p:cBhvr>
                                        <p:cTn id="25"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6">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
                                            <p:txEl>
                                              <p:pRg st="3" end="3"/>
                                            </p:txEl>
                                          </p:spTgt>
                                        </p:tgtEl>
                                        <p:attrNameLst>
                                          <p:attrName>style.visibility</p:attrName>
                                        </p:attrNameLst>
                                      </p:cBhvr>
                                      <p:to>
                                        <p:strVal val="visible"/>
                                      </p:to>
                                    </p:set>
                                    <p:animEffect transition="in" filter="fade">
                                      <p:cBhvr>
                                        <p:cTn id="29" dur="1000"/>
                                        <p:tgtEl>
                                          <p:spTgt spid="16">
                                            <p:txEl>
                                              <p:pRg st="3" end="3"/>
                                            </p:txEl>
                                          </p:spTgt>
                                        </p:tgtEl>
                                      </p:cBhvr>
                                    </p:animEffect>
                                    <p:anim calcmode="lin" valueType="num">
                                      <p:cBhvr>
                                        <p:cTn id="30"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Effect transition="in" filter="fade">
                                      <p:cBhvr>
                                        <p:cTn id="36" dur="1000"/>
                                        <p:tgtEl>
                                          <p:spTgt spid="16">
                                            <p:txEl>
                                              <p:pRg st="4" end="4"/>
                                            </p:txEl>
                                          </p:spTgt>
                                        </p:tgtEl>
                                      </p:cBhvr>
                                    </p:animEffect>
                                    <p:anim calcmode="lin" valueType="num">
                                      <p:cBhvr>
                                        <p:cTn id="37"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16">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6">
                                            <p:txEl>
                                              <p:pRg st="5" end="5"/>
                                            </p:txEl>
                                          </p:spTgt>
                                        </p:tgtEl>
                                        <p:attrNameLst>
                                          <p:attrName>style.visibility</p:attrName>
                                        </p:attrNameLst>
                                      </p:cBhvr>
                                      <p:to>
                                        <p:strVal val="visible"/>
                                      </p:to>
                                    </p:set>
                                    <p:animEffect transition="in" filter="fade">
                                      <p:cBhvr>
                                        <p:cTn id="41" dur="1000"/>
                                        <p:tgtEl>
                                          <p:spTgt spid="16">
                                            <p:txEl>
                                              <p:pRg st="5" end="5"/>
                                            </p:txEl>
                                          </p:spTgt>
                                        </p:tgtEl>
                                      </p:cBhvr>
                                    </p:animEffect>
                                    <p:anim calcmode="lin" valueType="num">
                                      <p:cBhvr>
                                        <p:cTn id="42"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73CC30E-8C63-1C0E-6CDB-8318AA61E47F}"/>
              </a:ext>
            </a:extLst>
          </p:cNvPr>
          <p:cNvSpPr/>
          <p:nvPr/>
        </p:nvSpPr>
        <p:spPr>
          <a:xfrm>
            <a:off x="2735038" y="378744"/>
            <a:ext cx="3718014" cy="2870732"/>
          </a:xfrm>
          <a:prstGeom prst="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A0C73B1-A35C-EC6B-D1C6-D7F97211F86A}"/>
              </a:ext>
            </a:extLst>
          </p:cNvPr>
          <p:cNvSpPr/>
          <p:nvPr/>
        </p:nvSpPr>
        <p:spPr>
          <a:xfrm>
            <a:off x="590865" y="378742"/>
            <a:ext cx="1894913" cy="2870733"/>
          </a:xfrm>
          <a:prstGeom prst="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8628FA48-B05A-4DB8-9410-A9C9B08E9636}"/>
              </a:ext>
            </a:extLst>
          </p:cNvPr>
          <p:cNvSpPr>
            <a:spLocks noGrp="1"/>
          </p:cNvSpPr>
          <p:nvPr>
            <p:ph type="ctrTitle"/>
          </p:nvPr>
        </p:nvSpPr>
        <p:spPr>
          <a:xfrm>
            <a:off x="573140" y="4090427"/>
            <a:ext cx="7549259" cy="1120324"/>
          </a:xfrm>
        </p:spPr>
        <p:txBody>
          <a:bodyPr>
            <a:noAutofit/>
          </a:bodyPr>
          <a:lstStyle/>
          <a:p>
            <a:pPr algn="ctr"/>
            <a:r>
              <a:rPr lang="en-US" sz="7200" dirty="0">
                <a:latin typeface="Candara" panose="020E0502030303020204" pitchFamily="34" charset="0"/>
              </a:rPr>
              <a:t>CONCLUSION</a:t>
            </a:r>
          </a:p>
        </p:txBody>
      </p:sp>
      <p:sp>
        <p:nvSpPr>
          <p:cNvPr id="5" name="Slide Number Placeholder 4">
            <a:extLst>
              <a:ext uri="{FF2B5EF4-FFF2-40B4-BE49-F238E27FC236}">
                <a16:creationId xmlns:a16="http://schemas.microsoft.com/office/drawing/2014/main" id="{A3B94B98-E69D-493E-8058-816AE81FD837}"/>
              </a:ext>
            </a:extLst>
          </p:cNvPr>
          <p:cNvSpPr>
            <a:spLocks noGrp="1"/>
          </p:cNvSpPr>
          <p:nvPr>
            <p:ph type="sldNum" sz="quarter" idx="12"/>
          </p:nvPr>
        </p:nvSpPr>
        <p:spPr>
          <a:xfrm>
            <a:off x="8030955" y="5624513"/>
            <a:ext cx="633487" cy="273844"/>
          </a:xfrm>
        </p:spPr>
        <p:txBody>
          <a:bodyPr/>
          <a:lstStyle/>
          <a:p>
            <a:pPr lvl="0"/>
            <a:fld id="{E20EFF4B-E35B-4DE6-97A9-05E54E649A15}" type="slidenum">
              <a:rPr lang="en-US" noProof="0" smtClean="0"/>
              <a:pPr lvl="0"/>
              <a:t>15</a:t>
            </a:fld>
            <a:endParaRPr lang="en-US" noProof="0" dirty="0"/>
          </a:p>
        </p:txBody>
      </p:sp>
      <p:sp>
        <p:nvSpPr>
          <p:cNvPr id="14" name="TextBox 13">
            <a:extLst>
              <a:ext uri="{FF2B5EF4-FFF2-40B4-BE49-F238E27FC236}">
                <a16:creationId xmlns:a16="http://schemas.microsoft.com/office/drawing/2014/main" id="{7477B0CA-0458-5D8E-E84A-09A162E1A441}"/>
              </a:ext>
            </a:extLst>
          </p:cNvPr>
          <p:cNvSpPr txBox="1"/>
          <p:nvPr/>
        </p:nvSpPr>
        <p:spPr>
          <a:xfrm>
            <a:off x="2795451" y="464929"/>
            <a:ext cx="3644538" cy="2831544"/>
          </a:xfrm>
          <a:prstGeom prst="rect">
            <a:avLst/>
          </a:prstGeom>
          <a:noFill/>
        </p:spPr>
        <p:txBody>
          <a:bodyPr wrap="square" rtlCol="0">
            <a:spAutoFit/>
          </a:bodyPr>
          <a:lstStyle/>
          <a:p>
            <a:pPr algn="ctr"/>
            <a:r>
              <a:rPr lang="en-US" sz="2800" b="1" dirty="0">
                <a:latin typeface="Candara" panose="020E0502030303020204" pitchFamily="34" charset="0"/>
              </a:rPr>
              <a:t>Christ, the rock of ages, was smitten that you might drink of the water of life</a:t>
            </a:r>
          </a:p>
          <a:p>
            <a:pPr algn="ctr"/>
            <a:r>
              <a:rPr lang="en-US" sz="2200" dirty="0">
                <a:latin typeface="Candara" panose="020E0502030303020204" pitchFamily="34" charset="0"/>
              </a:rPr>
              <a:t>Isaiah 53:4-5</a:t>
            </a:r>
          </a:p>
          <a:p>
            <a:pPr algn="ctr"/>
            <a:r>
              <a:rPr lang="en-US" sz="2200" dirty="0">
                <a:latin typeface="Candara" panose="020E0502030303020204" pitchFamily="34" charset="0"/>
              </a:rPr>
              <a:t>John 4:14</a:t>
            </a:r>
          </a:p>
          <a:p>
            <a:pPr algn="ctr"/>
            <a:r>
              <a:rPr lang="en-US" sz="2200" dirty="0">
                <a:latin typeface="Candara" panose="020E0502030303020204" pitchFamily="34" charset="0"/>
              </a:rPr>
              <a:t>1 Corinthians 10:4 </a:t>
            </a:r>
          </a:p>
        </p:txBody>
      </p:sp>
      <p:sp>
        <p:nvSpPr>
          <p:cNvPr id="11" name="TextBox 10">
            <a:extLst>
              <a:ext uri="{FF2B5EF4-FFF2-40B4-BE49-F238E27FC236}">
                <a16:creationId xmlns:a16="http://schemas.microsoft.com/office/drawing/2014/main" id="{8DD803EB-7A6B-B0D8-60DA-3BF8FF27EA8D}"/>
              </a:ext>
            </a:extLst>
          </p:cNvPr>
          <p:cNvSpPr txBox="1">
            <a:spLocks/>
          </p:cNvSpPr>
          <p:nvPr/>
        </p:nvSpPr>
        <p:spPr>
          <a:xfrm>
            <a:off x="547014" y="480668"/>
            <a:ext cx="2012744" cy="2677656"/>
          </a:xfrm>
          <a:prstGeom prst="rect">
            <a:avLst/>
          </a:prstGeom>
          <a:noFill/>
        </p:spPr>
        <p:txBody>
          <a:bodyPr wrap="square" rtlCol="0">
            <a:spAutoFit/>
          </a:bodyPr>
          <a:lstStyle/>
          <a:p>
            <a:pPr algn="ctr"/>
            <a:r>
              <a:rPr lang="en-US" sz="2800" b="1" dirty="0">
                <a:latin typeface="Candara" panose="020E0502030303020204" pitchFamily="34" charset="0"/>
              </a:rPr>
              <a:t>Let us learn valuable lessons from Moses’ mistakes</a:t>
            </a:r>
          </a:p>
        </p:txBody>
      </p:sp>
      <p:sp>
        <p:nvSpPr>
          <p:cNvPr id="31" name="Rectangle 30">
            <a:extLst>
              <a:ext uri="{FF2B5EF4-FFF2-40B4-BE49-F238E27FC236}">
                <a16:creationId xmlns:a16="http://schemas.microsoft.com/office/drawing/2014/main" id="{E9F20AB0-B6A5-4C0D-A131-CB444A56624A}"/>
              </a:ext>
            </a:extLst>
          </p:cNvPr>
          <p:cNvSpPr/>
          <p:nvPr/>
        </p:nvSpPr>
        <p:spPr>
          <a:xfrm>
            <a:off x="6689249" y="378742"/>
            <a:ext cx="1859323" cy="2870733"/>
          </a:xfrm>
          <a:prstGeom prst="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DA6DE1DF-11C2-B533-79CA-1F094EF1AC71}"/>
              </a:ext>
            </a:extLst>
          </p:cNvPr>
          <p:cNvSpPr txBox="1"/>
          <p:nvPr/>
        </p:nvSpPr>
        <p:spPr>
          <a:xfrm>
            <a:off x="6632664" y="692001"/>
            <a:ext cx="1920240" cy="2246769"/>
          </a:xfrm>
          <a:prstGeom prst="rect">
            <a:avLst/>
          </a:prstGeom>
          <a:noFill/>
          <a:ln>
            <a:noFill/>
          </a:ln>
        </p:spPr>
        <p:txBody>
          <a:bodyPr wrap="square" rtlCol="0">
            <a:spAutoFit/>
          </a:bodyPr>
          <a:lstStyle/>
          <a:p>
            <a:pPr algn="ctr"/>
            <a:r>
              <a:rPr lang="en-US" sz="2800" b="1" dirty="0">
                <a:latin typeface="Candara" panose="020E0502030303020204" pitchFamily="34" charset="0"/>
              </a:rPr>
              <a:t>Come and drink of the water of life freely!</a:t>
            </a:r>
          </a:p>
        </p:txBody>
      </p:sp>
    </p:spTree>
    <p:extLst>
      <p:ext uri="{BB962C8B-B14F-4D97-AF65-F5344CB8AC3E}">
        <p14:creationId xmlns:p14="http://schemas.microsoft.com/office/powerpoint/2010/main" val="591319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4" grpId="0"/>
      <p:bldP spid="11" grpId="0"/>
      <p:bldP spid="31" grpId="0" animBg="1"/>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296214" y="1439442"/>
            <a:ext cx="8577330" cy="5022531"/>
          </a:xfrm>
          <a:solidFill>
            <a:schemeClr val="accent4">
              <a:lumMod val="60000"/>
              <a:lumOff val="40000"/>
            </a:schemeClr>
          </a:solidFill>
          <a:ln>
            <a:no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b="0" dirty="0">
                <a:solidFill>
                  <a:srgbClr val="111111"/>
                </a:solidFill>
                <a:effectLst/>
                <a:latin typeface="Candara" panose="020E0502030303020204" pitchFamily="34" charset="0"/>
              </a:rPr>
              <a:t>– Romans 10:17; Hebrews 11:6</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b="0" dirty="0">
                <a:solidFill>
                  <a:srgbClr val="111111"/>
                </a:solidFill>
                <a:effectLst/>
                <a:latin typeface="Candara" panose="020E0502030303020204" pitchFamily="34" charset="0"/>
              </a:rPr>
              <a:t>– John 8:24</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b="0" dirty="0">
                <a:solidFill>
                  <a:srgbClr val="111111"/>
                </a:solidFill>
                <a:effectLst/>
                <a:latin typeface="Candara" panose="020E0502030303020204" pitchFamily="34" charset="0"/>
              </a:rPr>
              <a:t>– Acts 17:30</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that Christ is God’s Son </a:t>
            </a:r>
            <a:r>
              <a:rPr lang="en-US" altLang="en-US" sz="2800" b="0" dirty="0">
                <a:solidFill>
                  <a:srgbClr val="111111"/>
                </a:solidFill>
                <a:effectLst/>
                <a:latin typeface="Candara" panose="020E0502030303020204" pitchFamily="34" charset="0"/>
              </a:rPr>
              <a:t>– Matt. 10:34</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to wash away your </a:t>
            </a:r>
            <a:r>
              <a:rPr lang="en-US" altLang="en-US" sz="2800" b="0" dirty="0">
                <a:solidFill>
                  <a:srgbClr val="111111"/>
                </a:solidFill>
                <a:effectLst/>
                <a:latin typeface="Candara" panose="020E0502030303020204" pitchFamily="34" charset="0"/>
              </a:rPr>
              <a:t>sins – Acts 2:38</a:t>
            </a:r>
          </a:p>
          <a:p>
            <a:pPr marL="0" lvl="1" indent="0">
              <a:lnSpc>
                <a:spcPct val="100000"/>
              </a:lnSpc>
              <a:spcBef>
                <a:spcPts val="600"/>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b="0" dirty="0">
                <a:solidFill>
                  <a:srgbClr val="111111"/>
                </a:solidFill>
                <a:effectLst/>
                <a:latin typeface="Candara" panose="020E0502030303020204" pitchFamily="34" charset="0"/>
              </a:rPr>
              <a:t>– 1 John 1:7-9</a:t>
            </a:r>
          </a:p>
          <a:p>
            <a:pPr>
              <a:lnSpc>
                <a:spcPct val="100000"/>
              </a:lnSpc>
              <a:spcBef>
                <a:spcPts val="600"/>
              </a:spcBef>
              <a:spcAft>
                <a:spcPts val="0"/>
              </a:spcAft>
              <a:buClrTx/>
              <a:buSzPct val="100000"/>
              <a:defRPr/>
            </a:pPr>
            <a:r>
              <a:rPr lang="en-US" altLang="en-US" sz="3600" b="1" dirty="0">
                <a:solidFill>
                  <a:srgbClr val="111111"/>
                </a:solidFill>
                <a:effectLst/>
                <a:latin typeface="Candara" panose="020E0502030303020204" pitchFamily="34" charset="0"/>
              </a:rPr>
              <a:t>Endure </a:t>
            </a:r>
            <a:r>
              <a:rPr lang="en-US" altLang="en-US" sz="3600" dirty="0">
                <a:solidFill>
                  <a:srgbClr val="111111"/>
                </a:solidFill>
                <a:latin typeface="Candara" panose="020E0502030303020204" pitchFamily="34" charset="0"/>
              </a:rPr>
              <a:t>t</a:t>
            </a:r>
            <a:r>
              <a:rPr lang="en-US" altLang="en-US" sz="3600" b="1" dirty="0">
                <a:solidFill>
                  <a:srgbClr val="111111"/>
                </a:solidFill>
                <a:effectLst/>
                <a:latin typeface="Candara" panose="020E0502030303020204" pitchFamily="34" charset="0"/>
              </a:rPr>
              <a: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274320" indent="-274320">
              <a:lnSpc>
                <a:spcPts val="336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2" name="TextBox 1">
            <a:extLst>
              <a:ext uri="{FF2B5EF4-FFF2-40B4-BE49-F238E27FC236}">
                <a16:creationId xmlns:a16="http://schemas.microsoft.com/office/drawing/2014/main" id="{184BB266-972C-327C-9A17-587A9591A49A}"/>
              </a:ext>
            </a:extLst>
          </p:cNvPr>
          <p:cNvSpPr txBox="1"/>
          <p:nvPr/>
        </p:nvSpPr>
        <p:spPr>
          <a:xfrm>
            <a:off x="363460" y="385039"/>
            <a:ext cx="8390586" cy="769441"/>
          </a:xfrm>
          <a:prstGeom prst="rect">
            <a:avLst/>
          </a:prstGeom>
          <a:solidFill>
            <a:schemeClr val="bg2">
              <a:lumMod val="50000"/>
              <a:lumOff val="50000"/>
            </a:schemeClr>
          </a:solidFill>
        </p:spPr>
        <p:txBody>
          <a:bodyPr wrap="square" rtlCol="0">
            <a:spAutoFit/>
          </a:bodyPr>
          <a:lstStyle/>
          <a:p>
            <a:r>
              <a:rPr lang="en-US" sz="4400" b="1" i="1" dirty="0">
                <a:latin typeface="Candara" panose="020E0502030303020204" pitchFamily="34" charset="0"/>
              </a:rPr>
              <a:t>“What Must I Do To Be </a:t>
            </a:r>
            <a:r>
              <a:rPr lang="en-US" sz="4400" b="1" i="1">
                <a:latin typeface="Candara" panose="020E0502030303020204" pitchFamily="34" charset="0"/>
              </a:rPr>
              <a:t>Saved?”`</a:t>
            </a:r>
            <a:endParaRPr lang="en-US" sz="4400" b="1" i="1" dirty="0">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965474" y="420469"/>
            <a:ext cx="721326" cy="646331"/>
          </a:xfrm>
          <a:prstGeom prst="rect">
            <a:avLst/>
          </a:prstGeom>
          <a:solidFill>
            <a:schemeClr val="bg2">
              <a:lumMod val="50000"/>
              <a:lumOff val="50000"/>
            </a:schemeClr>
          </a:solidFill>
        </p:spPr>
        <p:txBody>
          <a:bodyPr wrap="square" rtlCol="0">
            <a:spAutoFit/>
          </a:bodyPr>
          <a:lstStyle/>
          <a:p>
            <a:pPr algn="ctr"/>
            <a:r>
              <a:rPr lang="en-US" b="1" dirty="0">
                <a:latin typeface="Candara" panose="020E0502030303020204" pitchFamily="34" charset="0"/>
              </a:rPr>
              <a:t>Acts 16:30</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154DB-A996-0F65-D0AB-5BD5D0D63574}"/>
              </a:ext>
            </a:extLst>
          </p:cNvPr>
          <p:cNvSpPr>
            <a:spLocks noGrp="1"/>
          </p:cNvSpPr>
          <p:nvPr>
            <p:ph type="title"/>
          </p:nvPr>
        </p:nvSpPr>
        <p:spPr>
          <a:xfrm>
            <a:off x="348222" y="168372"/>
            <a:ext cx="5724773" cy="505054"/>
          </a:xfrm>
        </p:spPr>
        <p:txBody>
          <a:bodyPr>
            <a:noAutofit/>
          </a:bodyPr>
          <a:lstStyle/>
          <a:p>
            <a:r>
              <a:rPr lang="en-US" sz="4000" dirty="0">
                <a:latin typeface="Candara" panose="020E0502030303020204" pitchFamily="34" charset="0"/>
              </a:rPr>
              <a:t>Numbers 20:1-13 </a:t>
            </a:r>
            <a:r>
              <a:rPr lang="en-US" sz="4000" b="0" dirty="0">
                <a:latin typeface="Candara" panose="020E0502030303020204" pitchFamily="34" charset="0"/>
              </a:rPr>
              <a:t>(1-4)</a:t>
            </a:r>
          </a:p>
        </p:txBody>
      </p:sp>
      <p:sp>
        <p:nvSpPr>
          <p:cNvPr id="4" name="Content Placeholder 3">
            <a:extLst>
              <a:ext uri="{FF2B5EF4-FFF2-40B4-BE49-F238E27FC236}">
                <a16:creationId xmlns:a16="http://schemas.microsoft.com/office/drawing/2014/main" id="{3EC014C0-0EEC-C492-9369-F5DBA6424D1E}"/>
              </a:ext>
            </a:extLst>
          </p:cNvPr>
          <p:cNvSpPr>
            <a:spLocks noGrp="1"/>
          </p:cNvSpPr>
          <p:nvPr>
            <p:ph idx="1"/>
          </p:nvPr>
        </p:nvSpPr>
        <p:spPr>
          <a:xfrm>
            <a:off x="165861" y="1043797"/>
            <a:ext cx="8788358" cy="5236233"/>
          </a:xfrm>
        </p:spPr>
        <p:txBody>
          <a:bodyPr>
            <a:noAutofit/>
          </a:bodyPr>
          <a:lstStyle/>
          <a:p>
            <a:pPr marL="0" indent="0">
              <a:lnSpc>
                <a:spcPct val="100000"/>
              </a:lnSpc>
              <a:spcBef>
                <a:spcPts val="0"/>
              </a:spcBef>
              <a:buNone/>
            </a:pPr>
            <a:r>
              <a:rPr lang="en-US" sz="2800" i="1" dirty="0">
                <a:latin typeface="Candara" panose="020E0502030303020204" pitchFamily="34" charset="0"/>
              </a:rPr>
              <a:t>“</a:t>
            </a:r>
            <a:r>
              <a:rPr lang="en-US" sz="2800" i="1" dirty="0">
                <a:solidFill>
                  <a:schemeClr val="bg1">
                    <a:lumMod val="50000"/>
                  </a:schemeClr>
                </a:solidFill>
                <a:latin typeface="Candara" panose="020E0502030303020204" pitchFamily="34" charset="0"/>
              </a:rPr>
              <a:t>1</a:t>
            </a:r>
            <a:r>
              <a:rPr lang="en-US" sz="2800" i="1" dirty="0">
                <a:latin typeface="Candara" panose="020E0502030303020204" pitchFamily="34" charset="0"/>
              </a:rPr>
              <a:t> Then came the children of Israel, even the whole congregation, into the desert of Zin in the first month: and the people abode in Kadesh; and Miriam died there, and was buried there. </a:t>
            </a:r>
            <a:r>
              <a:rPr lang="en-US" sz="2800" i="1" dirty="0">
                <a:solidFill>
                  <a:schemeClr val="bg1">
                    <a:lumMod val="50000"/>
                  </a:schemeClr>
                </a:solidFill>
                <a:latin typeface="Candara" panose="020E0502030303020204" pitchFamily="34" charset="0"/>
              </a:rPr>
              <a:t>2</a:t>
            </a:r>
            <a:r>
              <a:rPr lang="en-US" sz="2800" i="1" dirty="0">
                <a:latin typeface="Candara" panose="020E0502030303020204" pitchFamily="34" charset="0"/>
              </a:rPr>
              <a:t> And there was no water for the congregation: and they gathered themselves together against Moses and against Aaron. </a:t>
            </a:r>
            <a:r>
              <a:rPr lang="en-US" sz="2800" i="1" dirty="0">
                <a:solidFill>
                  <a:schemeClr val="bg1">
                    <a:lumMod val="50000"/>
                  </a:schemeClr>
                </a:solidFill>
                <a:latin typeface="Candara" panose="020E0502030303020204" pitchFamily="34" charset="0"/>
              </a:rPr>
              <a:t>3</a:t>
            </a:r>
            <a:r>
              <a:rPr lang="en-US" sz="2800" i="1" dirty="0">
                <a:latin typeface="Candara" panose="020E0502030303020204" pitchFamily="34" charset="0"/>
              </a:rPr>
              <a:t> And the people chode with Moses, and spake, saying, Would God that we had died when our brethren died before the LORD! </a:t>
            </a:r>
            <a:r>
              <a:rPr lang="en-US" sz="2800" i="1" dirty="0">
                <a:solidFill>
                  <a:schemeClr val="bg1">
                    <a:lumMod val="50000"/>
                  </a:schemeClr>
                </a:solidFill>
                <a:latin typeface="Candara" panose="020E0502030303020204" pitchFamily="34" charset="0"/>
              </a:rPr>
              <a:t>4</a:t>
            </a:r>
            <a:r>
              <a:rPr lang="en-US" sz="2800" i="1" dirty="0">
                <a:latin typeface="Candara" panose="020E0502030303020204" pitchFamily="34" charset="0"/>
              </a:rPr>
              <a:t> And why have ye brought up the congregation of the LORD into this wilderness, that we and our cattle should die there? </a:t>
            </a:r>
          </a:p>
        </p:txBody>
      </p:sp>
      <p:sp>
        <p:nvSpPr>
          <p:cNvPr id="9" name="Slide Number Placeholder 8">
            <a:extLst>
              <a:ext uri="{FF2B5EF4-FFF2-40B4-BE49-F238E27FC236}">
                <a16:creationId xmlns:a16="http://schemas.microsoft.com/office/drawing/2014/main" id="{5249C0B4-BEDF-D2C1-6B3A-CD0AB61A035E}"/>
              </a:ext>
            </a:extLst>
          </p:cNvPr>
          <p:cNvSpPr>
            <a:spLocks noGrp="1"/>
          </p:cNvSpPr>
          <p:nvPr>
            <p:ph type="sldNum" sz="quarter" idx="12"/>
          </p:nvPr>
        </p:nvSpPr>
        <p:spPr/>
        <p:txBody>
          <a:bodyPr/>
          <a:lstStyle/>
          <a:p>
            <a:pPr defTabSz="685800">
              <a:defRPr/>
            </a:pPr>
            <a:fld id="{E20EFF4B-E35B-4DE6-97A9-05E54E649A15}" type="slidenum">
              <a:rPr lang="en-US">
                <a:solidFill>
                  <a:srgbClr val="232323">
                    <a:lumMod val="90000"/>
                    <a:lumOff val="10000"/>
                  </a:srgbClr>
                </a:solidFill>
                <a:latin typeface="Meiryo UI"/>
              </a:rPr>
              <a:pPr defTabSz="685800">
                <a:defRPr/>
              </a:pPr>
              <a:t>2</a:t>
            </a:fld>
            <a:endParaRPr lang="en-US" dirty="0">
              <a:solidFill>
                <a:srgbClr val="232323">
                  <a:lumMod val="90000"/>
                  <a:lumOff val="10000"/>
                </a:srgbClr>
              </a:solidFill>
              <a:latin typeface="Meiryo UI"/>
            </a:endParaRPr>
          </a:p>
        </p:txBody>
      </p:sp>
    </p:spTree>
    <p:extLst>
      <p:ext uri="{BB962C8B-B14F-4D97-AF65-F5344CB8AC3E}">
        <p14:creationId xmlns:p14="http://schemas.microsoft.com/office/powerpoint/2010/main" val="1134744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EC014C0-0EEC-C492-9369-F5DBA6424D1E}"/>
              </a:ext>
            </a:extLst>
          </p:cNvPr>
          <p:cNvSpPr>
            <a:spLocks noGrp="1"/>
          </p:cNvSpPr>
          <p:nvPr>
            <p:ph idx="1"/>
          </p:nvPr>
        </p:nvSpPr>
        <p:spPr>
          <a:xfrm>
            <a:off x="164636" y="1042301"/>
            <a:ext cx="8858593" cy="5314050"/>
          </a:xfrm>
        </p:spPr>
        <p:txBody>
          <a:bodyPr>
            <a:noAutofit/>
          </a:bodyPr>
          <a:lstStyle/>
          <a:p>
            <a:pPr marL="0" indent="0">
              <a:lnSpc>
                <a:spcPct val="100000"/>
              </a:lnSpc>
              <a:spcBef>
                <a:spcPts val="0"/>
              </a:spcBef>
              <a:buNone/>
            </a:pPr>
            <a:r>
              <a:rPr lang="en-US" sz="2400" i="1" dirty="0">
                <a:latin typeface="Candara" panose="020E0502030303020204" pitchFamily="34" charset="0"/>
              </a:rPr>
              <a:t> “</a:t>
            </a:r>
            <a:r>
              <a:rPr lang="en-US" sz="2800" i="1" dirty="0">
                <a:solidFill>
                  <a:schemeClr val="bg1">
                    <a:lumMod val="50000"/>
                  </a:schemeClr>
                </a:solidFill>
                <a:latin typeface="Candara" panose="020E0502030303020204" pitchFamily="34" charset="0"/>
              </a:rPr>
              <a:t>5</a:t>
            </a:r>
            <a:r>
              <a:rPr lang="en-US" sz="2800" i="1" dirty="0">
                <a:latin typeface="Candara" panose="020E0502030303020204" pitchFamily="34" charset="0"/>
              </a:rPr>
              <a:t> And wherefore have ye made us to come up out of Egypt, to bring us in unto this evil place? it is no place of seed, or of figs, or of vines, or of pomegranates; neither is there any water to drink. </a:t>
            </a:r>
            <a:r>
              <a:rPr lang="en-US" sz="2800" i="1" dirty="0">
                <a:solidFill>
                  <a:schemeClr val="bg1">
                    <a:lumMod val="50000"/>
                  </a:schemeClr>
                </a:solidFill>
                <a:latin typeface="Candara" panose="020E0502030303020204" pitchFamily="34" charset="0"/>
              </a:rPr>
              <a:t>6</a:t>
            </a:r>
            <a:r>
              <a:rPr lang="en-US" sz="2800" i="1" dirty="0">
                <a:latin typeface="Candara" panose="020E0502030303020204" pitchFamily="34" charset="0"/>
              </a:rPr>
              <a:t> And Moses and Aaron went from the presence of the assembly unto the door of the tabernacle of the congregation, and they fell upon their faces: and the glory of the LORD appeared unto them. </a:t>
            </a:r>
            <a:r>
              <a:rPr lang="en-US" sz="2800" i="1" dirty="0">
                <a:solidFill>
                  <a:schemeClr val="bg1">
                    <a:lumMod val="50000"/>
                  </a:schemeClr>
                </a:solidFill>
                <a:latin typeface="Candara" panose="020E0502030303020204" pitchFamily="34" charset="0"/>
              </a:rPr>
              <a:t>7</a:t>
            </a:r>
            <a:r>
              <a:rPr lang="en-US" sz="2800" i="1" dirty="0">
                <a:latin typeface="Candara" panose="020E0502030303020204" pitchFamily="34" charset="0"/>
              </a:rPr>
              <a:t> And the LORD spake unto Moses, saying, </a:t>
            </a:r>
          </a:p>
        </p:txBody>
      </p:sp>
      <p:sp>
        <p:nvSpPr>
          <p:cNvPr id="9" name="Slide Number Placeholder 8">
            <a:extLst>
              <a:ext uri="{FF2B5EF4-FFF2-40B4-BE49-F238E27FC236}">
                <a16:creationId xmlns:a16="http://schemas.microsoft.com/office/drawing/2014/main" id="{5249C0B4-BEDF-D2C1-6B3A-CD0AB61A035E}"/>
              </a:ext>
            </a:extLst>
          </p:cNvPr>
          <p:cNvSpPr>
            <a:spLocks noGrp="1"/>
          </p:cNvSpPr>
          <p:nvPr>
            <p:ph type="sldNum" sz="quarter" idx="12"/>
          </p:nvPr>
        </p:nvSpPr>
        <p:spPr/>
        <p:txBody>
          <a:bodyPr/>
          <a:lstStyle/>
          <a:p>
            <a:pPr defTabSz="685800">
              <a:defRPr/>
            </a:pPr>
            <a:fld id="{E20EFF4B-E35B-4DE6-97A9-05E54E649A15}" type="slidenum">
              <a:rPr lang="en-US">
                <a:solidFill>
                  <a:srgbClr val="232323">
                    <a:lumMod val="90000"/>
                    <a:lumOff val="10000"/>
                  </a:srgbClr>
                </a:solidFill>
                <a:latin typeface="Meiryo UI"/>
              </a:rPr>
              <a:pPr defTabSz="685800">
                <a:defRPr/>
              </a:pPr>
              <a:t>3</a:t>
            </a:fld>
            <a:endParaRPr lang="en-US" dirty="0">
              <a:solidFill>
                <a:srgbClr val="232323">
                  <a:lumMod val="90000"/>
                  <a:lumOff val="10000"/>
                </a:srgbClr>
              </a:solidFill>
              <a:latin typeface="Meiryo UI"/>
            </a:endParaRPr>
          </a:p>
        </p:txBody>
      </p:sp>
      <p:sp>
        <p:nvSpPr>
          <p:cNvPr id="6" name="Title 1">
            <a:extLst>
              <a:ext uri="{FF2B5EF4-FFF2-40B4-BE49-F238E27FC236}">
                <a16:creationId xmlns:a16="http://schemas.microsoft.com/office/drawing/2014/main" id="{A031DC55-407F-0E0C-3954-D2FA2FF72891}"/>
              </a:ext>
            </a:extLst>
          </p:cNvPr>
          <p:cNvSpPr>
            <a:spLocks noGrp="1"/>
          </p:cNvSpPr>
          <p:nvPr>
            <p:ph type="title"/>
          </p:nvPr>
        </p:nvSpPr>
        <p:spPr>
          <a:xfrm>
            <a:off x="348222" y="168372"/>
            <a:ext cx="5724773" cy="505054"/>
          </a:xfrm>
        </p:spPr>
        <p:txBody>
          <a:bodyPr>
            <a:noAutofit/>
          </a:bodyPr>
          <a:lstStyle/>
          <a:p>
            <a:r>
              <a:rPr lang="en-US" sz="4000" dirty="0">
                <a:latin typeface="Candara" panose="020E0502030303020204" pitchFamily="34" charset="0"/>
              </a:rPr>
              <a:t>Numbers 20:1-13 </a:t>
            </a:r>
            <a:r>
              <a:rPr lang="en-US" sz="4000" b="0" dirty="0">
                <a:latin typeface="Candara" panose="020E0502030303020204" pitchFamily="34" charset="0"/>
              </a:rPr>
              <a:t>(5-7)</a:t>
            </a:r>
          </a:p>
        </p:txBody>
      </p:sp>
    </p:spTree>
    <p:extLst>
      <p:ext uri="{BB962C8B-B14F-4D97-AF65-F5344CB8AC3E}">
        <p14:creationId xmlns:p14="http://schemas.microsoft.com/office/powerpoint/2010/main" val="1946405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5249C0B4-BEDF-D2C1-6B3A-CD0AB61A035E}"/>
              </a:ext>
            </a:extLst>
          </p:cNvPr>
          <p:cNvSpPr>
            <a:spLocks noGrp="1"/>
          </p:cNvSpPr>
          <p:nvPr>
            <p:ph type="sldNum" sz="quarter" idx="12"/>
          </p:nvPr>
        </p:nvSpPr>
        <p:spPr/>
        <p:txBody>
          <a:bodyPr/>
          <a:lstStyle/>
          <a:p>
            <a:pPr defTabSz="685800">
              <a:defRPr/>
            </a:pPr>
            <a:fld id="{E20EFF4B-E35B-4DE6-97A9-05E54E649A15}" type="slidenum">
              <a:rPr lang="en-US">
                <a:solidFill>
                  <a:srgbClr val="232323">
                    <a:lumMod val="90000"/>
                    <a:lumOff val="10000"/>
                  </a:srgbClr>
                </a:solidFill>
                <a:latin typeface="Meiryo UI"/>
              </a:rPr>
              <a:pPr defTabSz="685800">
                <a:defRPr/>
              </a:pPr>
              <a:t>4</a:t>
            </a:fld>
            <a:endParaRPr lang="en-US" dirty="0">
              <a:solidFill>
                <a:srgbClr val="232323">
                  <a:lumMod val="90000"/>
                  <a:lumOff val="10000"/>
                </a:srgbClr>
              </a:solidFill>
              <a:latin typeface="Meiryo UI"/>
            </a:endParaRPr>
          </a:p>
        </p:txBody>
      </p:sp>
      <p:sp>
        <p:nvSpPr>
          <p:cNvPr id="7" name="Title 1">
            <a:extLst>
              <a:ext uri="{FF2B5EF4-FFF2-40B4-BE49-F238E27FC236}">
                <a16:creationId xmlns:a16="http://schemas.microsoft.com/office/drawing/2014/main" id="{C9919C20-9AD8-2C34-7E8E-B53554A534DA}"/>
              </a:ext>
            </a:extLst>
          </p:cNvPr>
          <p:cNvSpPr>
            <a:spLocks noGrp="1"/>
          </p:cNvSpPr>
          <p:nvPr>
            <p:ph type="title"/>
          </p:nvPr>
        </p:nvSpPr>
        <p:spPr>
          <a:xfrm>
            <a:off x="348222" y="168372"/>
            <a:ext cx="5724773" cy="505054"/>
          </a:xfrm>
        </p:spPr>
        <p:txBody>
          <a:bodyPr>
            <a:noAutofit/>
          </a:bodyPr>
          <a:lstStyle/>
          <a:p>
            <a:r>
              <a:rPr lang="en-US" sz="4000" dirty="0">
                <a:latin typeface="Candara" panose="020E0502030303020204" pitchFamily="34" charset="0"/>
              </a:rPr>
              <a:t>Numbers 20:1-13 </a:t>
            </a:r>
            <a:r>
              <a:rPr lang="en-US" sz="4000" b="0" dirty="0">
                <a:latin typeface="Candara" panose="020E0502030303020204" pitchFamily="34" charset="0"/>
              </a:rPr>
              <a:t>(8-10)</a:t>
            </a:r>
          </a:p>
        </p:txBody>
      </p:sp>
      <p:sp>
        <p:nvSpPr>
          <p:cNvPr id="2" name="Rectangle 1">
            <a:extLst>
              <a:ext uri="{FF2B5EF4-FFF2-40B4-BE49-F238E27FC236}">
                <a16:creationId xmlns:a16="http://schemas.microsoft.com/office/drawing/2014/main" id="{66ECA36F-7F72-8BD9-DD6F-F6AF321414D7}"/>
              </a:ext>
            </a:extLst>
          </p:cNvPr>
          <p:cNvSpPr/>
          <p:nvPr/>
        </p:nvSpPr>
        <p:spPr>
          <a:xfrm>
            <a:off x="7241459" y="1578077"/>
            <a:ext cx="1422983" cy="353962"/>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1C8B56C-2B24-256C-7093-B024C99C4906}"/>
              </a:ext>
            </a:extLst>
          </p:cNvPr>
          <p:cNvSpPr/>
          <p:nvPr/>
        </p:nvSpPr>
        <p:spPr>
          <a:xfrm>
            <a:off x="235975" y="1976283"/>
            <a:ext cx="2212258" cy="353962"/>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3EC014C0-0EEC-C492-9369-F5DBA6424D1E}"/>
              </a:ext>
            </a:extLst>
          </p:cNvPr>
          <p:cNvSpPr>
            <a:spLocks noGrp="1"/>
          </p:cNvSpPr>
          <p:nvPr>
            <p:ph idx="1"/>
          </p:nvPr>
        </p:nvSpPr>
        <p:spPr>
          <a:xfrm>
            <a:off x="158517" y="1035799"/>
            <a:ext cx="8745718" cy="5170792"/>
          </a:xfrm>
        </p:spPr>
        <p:txBody>
          <a:bodyPr>
            <a:noAutofit/>
          </a:bodyPr>
          <a:lstStyle/>
          <a:p>
            <a:pPr marL="0" indent="0">
              <a:lnSpc>
                <a:spcPct val="100000"/>
              </a:lnSpc>
              <a:spcBef>
                <a:spcPts val="0"/>
              </a:spcBef>
              <a:buNone/>
            </a:pPr>
            <a:r>
              <a:rPr lang="en-US" sz="2800" i="1" dirty="0">
                <a:latin typeface="Candara" panose="020E0502030303020204" pitchFamily="34" charset="0"/>
              </a:rPr>
              <a:t>“</a:t>
            </a:r>
            <a:r>
              <a:rPr lang="en-US" sz="2800" i="1" dirty="0">
                <a:solidFill>
                  <a:schemeClr val="bg1">
                    <a:lumMod val="50000"/>
                  </a:schemeClr>
                </a:solidFill>
                <a:latin typeface="Candara" panose="020E0502030303020204" pitchFamily="34" charset="0"/>
              </a:rPr>
              <a:t>8</a:t>
            </a:r>
            <a:r>
              <a:rPr lang="en-US" sz="2800" i="1" dirty="0">
                <a:latin typeface="Candara" panose="020E0502030303020204" pitchFamily="34" charset="0"/>
              </a:rPr>
              <a:t> Take the rod, and gather thou the assembly together, thou, and Aaron thy brother, and speak ye unto the rock before their eyes; and it shall give forth his water, and thou shalt bring forth to them water out of the rock: so thou shalt give the congregation and their beasts drink.</a:t>
            </a:r>
            <a:r>
              <a:rPr lang="en-US" sz="2800" i="1" dirty="0">
                <a:solidFill>
                  <a:schemeClr val="bg1">
                    <a:lumMod val="50000"/>
                  </a:schemeClr>
                </a:solidFill>
                <a:latin typeface="Candara" panose="020E0502030303020204" pitchFamily="34" charset="0"/>
              </a:rPr>
              <a:t> 9 </a:t>
            </a:r>
            <a:r>
              <a:rPr lang="en-US" sz="2800" i="1" dirty="0">
                <a:latin typeface="Candara" panose="020E0502030303020204" pitchFamily="34" charset="0"/>
              </a:rPr>
              <a:t>And Moses took the rod from before the LORD, as he commanded him. </a:t>
            </a:r>
            <a:r>
              <a:rPr lang="en-US" sz="2800" i="1" dirty="0">
                <a:solidFill>
                  <a:schemeClr val="bg1">
                    <a:lumMod val="50000"/>
                  </a:schemeClr>
                </a:solidFill>
                <a:latin typeface="Candara" panose="020E0502030303020204" pitchFamily="34" charset="0"/>
              </a:rPr>
              <a:t>10</a:t>
            </a:r>
            <a:r>
              <a:rPr lang="en-US" sz="2800" i="1" dirty="0">
                <a:latin typeface="Candara" panose="020E0502030303020204" pitchFamily="34" charset="0"/>
              </a:rPr>
              <a:t> And Moses and Aaron gathered the congregation together before the rock, and he said unto them, Hear now, ye rebels; must we fetch you water out of this rock?</a:t>
            </a:r>
          </a:p>
        </p:txBody>
      </p:sp>
    </p:spTree>
    <p:extLst>
      <p:ext uri="{BB962C8B-B14F-4D97-AF65-F5344CB8AC3E}">
        <p14:creationId xmlns:p14="http://schemas.microsoft.com/office/powerpoint/2010/main" val="16247504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5249C0B4-BEDF-D2C1-6B3A-CD0AB61A035E}"/>
              </a:ext>
            </a:extLst>
          </p:cNvPr>
          <p:cNvSpPr>
            <a:spLocks noGrp="1"/>
          </p:cNvSpPr>
          <p:nvPr>
            <p:ph type="sldNum" sz="quarter" idx="12"/>
          </p:nvPr>
        </p:nvSpPr>
        <p:spPr/>
        <p:txBody>
          <a:bodyPr/>
          <a:lstStyle/>
          <a:p>
            <a:pPr defTabSz="685800">
              <a:defRPr/>
            </a:pPr>
            <a:fld id="{E20EFF4B-E35B-4DE6-97A9-05E54E649A15}" type="slidenum">
              <a:rPr lang="en-US">
                <a:solidFill>
                  <a:srgbClr val="232323">
                    <a:lumMod val="90000"/>
                    <a:lumOff val="10000"/>
                  </a:srgbClr>
                </a:solidFill>
                <a:latin typeface="Meiryo UI"/>
              </a:rPr>
              <a:pPr defTabSz="685800">
                <a:defRPr/>
              </a:pPr>
              <a:t>5</a:t>
            </a:fld>
            <a:endParaRPr lang="en-US" dirty="0">
              <a:solidFill>
                <a:srgbClr val="232323">
                  <a:lumMod val="90000"/>
                  <a:lumOff val="10000"/>
                </a:srgbClr>
              </a:solidFill>
              <a:latin typeface="Meiryo UI"/>
            </a:endParaRPr>
          </a:p>
        </p:txBody>
      </p:sp>
      <p:sp>
        <p:nvSpPr>
          <p:cNvPr id="7" name="Title 1">
            <a:extLst>
              <a:ext uri="{FF2B5EF4-FFF2-40B4-BE49-F238E27FC236}">
                <a16:creationId xmlns:a16="http://schemas.microsoft.com/office/drawing/2014/main" id="{C9919C20-9AD8-2C34-7E8E-B53554A534DA}"/>
              </a:ext>
            </a:extLst>
          </p:cNvPr>
          <p:cNvSpPr>
            <a:spLocks noGrp="1"/>
          </p:cNvSpPr>
          <p:nvPr>
            <p:ph type="title"/>
          </p:nvPr>
        </p:nvSpPr>
        <p:spPr>
          <a:xfrm>
            <a:off x="348222" y="168372"/>
            <a:ext cx="5724773" cy="505054"/>
          </a:xfrm>
        </p:spPr>
        <p:txBody>
          <a:bodyPr>
            <a:noAutofit/>
          </a:bodyPr>
          <a:lstStyle/>
          <a:p>
            <a:r>
              <a:rPr lang="en-US" sz="4000" dirty="0">
                <a:latin typeface="Candara" panose="020E0502030303020204" pitchFamily="34" charset="0"/>
              </a:rPr>
              <a:t>Numbers 20:1-13 </a:t>
            </a:r>
            <a:r>
              <a:rPr lang="en-US" sz="4000" b="0" dirty="0">
                <a:latin typeface="Candara" panose="020E0502030303020204" pitchFamily="34" charset="0"/>
              </a:rPr>
              <a:t>(11-13)</a:t>
            </a:r>
          </a:p>
        </p:txBody>
      </p:sp>
      <p:sp>
        <p:nvSpPr>
          <p:cNvPr id="2" name="Rectangle 1">
            <a:extLst>
              <a:ext uri="{FF2B5EF4-FFF2-40B4-BE49-F238E27FC236}">
                <a16:creationId xmlns:a16="http://schemas.microsoft.com/office/drawing/2014/main" id="{8349F94F-7A34-4BB6-E6F1-27C625977AA7}"/>
              </a:ext>
            </a:extLst>
          </p:cNvPr>
          <p:cNvSpPr/>
          <p:nvPr/>
        </p:nvSpPr>
        <p:spPr>
          <a:xfrm>
            <a:off x="5633885" y="1120877"/>
            <a:ext cx="3141406" cy="353962"/>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2407B73-3BA1-4CD6-37FF-0DBDA71315AA}"/>
              </a:ext>
            </a:extLst>
          </p:cNvPr>
          <p:cNvSpPr/>
          <p:nvPr/>
        </p:nvSpPr>
        <p:spPr>
          <a:xfrm>
            <a:off x="225017" y="1548580"/>
            <a:ext cx="2459190" cy="353962"/>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3EC014C0-0EEC-C492-9369-F5DBA6424D1E}"/>
              </a:ext>
            </a:extLst>
          </p:cNvPr>
          <p:cNvSpPr>
            <a:spLocks noGrp="1"/>
          </p:cNvSpPr>
          <p:nvPr>
            <p:ph idx="1"/>
          </p:nvPr>
        </p:nvSpPr>
        <p:spPr>
          <a:xfrm>
            <a:off x="158517" y="1035799"/>
            <a:ext cx="8745718" cy="5170792"/>
          </a:xfrm>
        </p:spPr>
        <p:txBody>
          <a:bodyPr>
            <a:noAutofit/>
          </a:bodyPr>
          <a:lstStyle/>
          <a:p>
            <a:pPr marL="0" indent="0">
              <a:lnSpc>
                <a:spcPct val="100000"/>
              </a:lnSpc>
              <a:spcBef>
                <a:spcPts val="0"/>
              </a:spcBef>
              <a:buNone/>
            </a:pPr>
            <a:r>
              <a:rPr lang="en-US" sz="2800" i="1" dirty="0">
                <a:latin typeface="Candara" panose="020E0502030303020204" pitchFamily="34" charset="0"/>
              </a:rPr>
              <a:t>“</a:t>
            </a:r>
            <a:r>
              <a:rPr lang="en-US" sz="2800" i="1" dirty="0">
                <a:solidFill>
                  <a:schemeClr val="bg1">
                    <a:lumMod val="50000"/>
                  </a:schemeClr>
                </a:solidFill>
                <a:latin typeface="Candara" panose="020E0502030303020204" pitchFamily="34" charset="0"/>
              </a:rPr>
              <a:t>11</a:t>
            </a:r>
            <a:r>
              <a:rPr lang="en-US" sz="2800" i="1" dirty="0">
                <a:latin typeface="Candara" panose="020E0502030303020204" pitchFamily="34" charset="0"/>
              </a:rPr>
              <a:t> And Moses lifted up his hand, and with his rod he smote the rock twice: and the water came out abundantly, and the congregation drank, and their beasts also. </a:t>
            </a:r>
            <a:r>
              <a:rPr lang="en-US" sz="2800" i="1" dirty="0">
                <a:solidFill>
                  <a:schemeClr val="bg1">
                    <a:lumMod val="50000"/>
                  </a:schemeClr>
                </a:solidFill>
                <a:latin typeface="Candara" panose="020E0502030303020204" pitchFamily="34" charset="0"/>
              </a:rPr>
              <a:t>12</a:t>
            </a:r>
            <a:r>
              <a:rPr lang="en-US" sz="2800" i="1" dirty="0">
                <a:latin typeface="Candara" panose="020E0502030303020204" pitchFamily="34" charset="0"/>
              </a:rPr>
              <a:t> And the LORD spake unto Moses and Aaron, Because ye believed me not, to sanctify me in the eyes of the children of Israel, therefore ye shall not bring this congregation into the land which I have given them. </a:t>
            </a:r>
            <a:r>
              <a:rPr lang="en-US" sz="2800" i="1" dirty="0">
                <a:solidFill>
                  <a:schemeClr val="bg1">
                    <a:lumMod val="50000"/>
                  </a:schemeClr>
                </a:solidFill>
                <a:latin typeface="Candara" panose="020E0502030303020204" pitchFamily="34" charset="0"/>
              </a:rPr>
              <a:t>13</a:t>
            </a:r>
            <a:r>
              <a:rPr lang="en-US" sz="2800" i="1" dirty="0">
                <a:latin typeface="Candara" panose="020E0502030303020204" pitchFamily="34" charset="0"/>
              </a:rPr>
              <a:t> This is the water of </a:t>
            </a:r>
            <a:r>
              <a:rPr lang="en-US" sz="2800" i="1" dirty="0" err="1">
                <a:latin typeface="Candara" panose="020E0502030303020204" pitchFamily="34" charset="0"/>
              </a:rPr>
              <a:t>Meribah</a:t>
            </a:r>
            <a:r>
              <a:rPr lang="en-US" sz="2800" i="1" dirty="0">
                <a:latin typeface="Candara" panose="020E0502030303020204" pitchFamily="34" charset="0"/>
              </a:rPr>
              <a:t>; because the children of Israel strove with the LORD, and he was sanctified in them”</a:t>
            </a:r>
          </a:p>
        </p:txBody>
      </p:sp>
    </p:spTree>
    <p:extLst>
      <p:ext uri="{BB962C8B-B14F-4D97-AF65-F5344CB8AC3E}">
        <p14:creationId xmlns:p14="http://schemas.microsoft.com/office/powerpoint/2010/main" val="31834440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C76C4BB5-0EB6-4B98-B1D7-2E19EA166EF2}"/>
              </a:ext>
            </a:extLst>
          </p:cNvPr>
          <p:cNvSpPr>
            <a:spLocks noGrp="1"/>
          </p:cNvSpPr>
          <p:nvPr>
            <p:ph type="title"/>
          </p:nvPr>
        </p:nvSpPr>
        <p:spPr>
          <a:xfrm>
            <a:off x="4571999" y="1798332"/>
            <a:ext cx="3937157" cy="505054"/>
          </a:xfrm>
        </p:spPr>
        <p:txBody>
          <a:bodyPr>
            <a:noAutofit/>
          </a:bodyPr>
          <a:lstStyle/>
          <a:p>
            <a:r>
              <a:rPr lang="en-US" sz="3600" dirty="0">
                <a:latin typeface="Candara" panose="020E0502030303020204" pitchFamily="34" charset="0"/>
              </a:rPr>
              <a:t>Introduction</a:t>
            </a:r>
          </a:p>
        </p:txBody>
      </p:sp>
      <p:sp>
        <p:nvSpPr>
          <p:cNvPr id="18" name="Content Placeholder 17">
            <a:extLst>
              <a:ext uri="{FF2B5EF4-FFF2-40B4-BE49-F238E27FC236}">
                <a16:creationId xmlns:a16="http://schemas.microsoft.com/office/drawing/2014/main" id="{2DEB60A9-E83F-4E10-810D-81BD3D66CD17}"/>
              </a:ext>
            </a:extLst>
          </p:cNvPr>
          <p:cNvSpPr>
            <a:spLocks noGrp="1"/>
          </p:cNvSpPr>
          <p:nvPr>
            <p:ph type="body" sz="quarter" idx="15"/>
          </p:nvPr>
        </p:nvSpPr>
        <p:spPr>
          <a:xfrm>
            <a:off x="4649637" y="2391874"/>
            <a:ext cx="4494363" cy="2829057"/>
          </a:xfrm>
        </p:spPr>
        <p:txBody>
          <a:bodyPr>
            <a:normAutofit fontScale="92500"/>
          </a:bodyPr>
          <a:lstStyle/>
          <a:p>
            <a:pPr>
              <a:lnSpc>
                <a:spcPct val="100000"/>
              </a:lnSpc>
            </a:pPr>
            <a:r>
              <a:rPr lang="en-US" sz="2800" dirty="0">
                <a:latin typeface="Candara" panose="020E0502030303020204" pitchFamily="34" charset="0"/>
              </a:rPr>
              <a:t>Many important lessons can be learned from the Old Testament</a:t>
            </a:r>
          </a:p>
          <a:p>
            <a:pPr marL="274320" indent="-274320">
              <a:lnSpc>
                <a:spcPct val="100000"/>
              </a:lnSpc>
              <a:spcBef>
                <a:spcPts val="0"/>
              </a:spcBef>
              <a:buFont typeface="Wingdings" panose="05000000000000000000" pitchFamily="2" charset="2"/>
              <a:buChar char="§"/>
            </a:pPr>
            <a:r>
              <a:rPr lang="en-US" sz="2400" b="0" dirty="0">
                <a:latin typeface="Candara" panose="020E0502030303020204" pitchFamily="34" charset="0"/>
              </a:rPr>
              <a:t>Romans 15:4</a:t>
            </a:r>
          </a:p>
          <a:p>
            <a:pPr>
              <a:lnSpc>
                <a:spcPct val="100000"/>
              </a:lnSpc>
              <a:spcBef>
                <a:spcPts val="900"/>
              </a:spcBef>
            </a:pPr>
            <a:r>
              <a:rPr lang="en-US" sz="2800" dirty="0">
                <a:latin typeface="Candara" panose="020E0502030303020204" pitchFamily="34" charset="0"/>
              </a:rPr>
              <a:t>Especially of Moses and the rock of </a:t>
            </a:r>
            <a:r>
              <a:rPr lang="en-US" sz="2800" dirty="0" err="1">
                <a:latin typeface="Candara" panose="020E0502030303020204" pitchFamily="34" charset="0"/>
              </a:rPr>
              <a:t>Meribah</a:t>
            </a:r>
            <a:r>
              <a:rPr lang="en-US" sz="2800" dirty="0">
                <a:latin typeface="Candara" panose="020E0502030303020204" pitchFamily="34" charset="0"/>
              </a:rPr>
              <a:t> in Kadesh</a:t>
            </a:r>
          </a:p>
          <a:p>
            <a:pPr>
              <a:lnSpc>
                <a:spcPct val="100000"/>
              </a:lnSpc>
              <a:spcBef>
                <a:spcPts val="900"/>
              </a:spcBef>
            </a:pPr>
            <a:endParaRPr lang="en-US" sz="2400" dirty="0">
              <a:latin typeface="Candara" panose="020E0502030303020204" pitchFamily="34" charset="0"/>
            </a:endParaRPr>
          </a:p>
        </p:txBody>
      </p:sp>
      <p:sp>
        <p:nvSpPr>
          <p:cNvPr id="9" name="Slide Number Placeholder 8">
            <a:extLst>
              <a:ext uri="{FF2B5EF4-FFF2-40B4-BE49-F238E27FC236}">
                <a16:creationId xmlns:a16="http://schemas.microsoft.com/office/drawing/2014/main" id="{FE95A6B2-5B5B-4D30-8E2E-0DA6CA78D816}"/>
              </a:ext>
            </a:extLst>
          </p:cNvPr>
          <p:cNvSpPr>
            <a:spLocks noGrp="1"/>
          </p:cNvSpPr>
          <p:nvPr>
            <p:ph type="sldNum" sz="quarter" idx="12"/>
          </p:nvPr>
        </p:nvSpPr>
        <p:spPr>
          <a:xfrm>
            <a:off x="8030955" y="5624513"/>
            <a:ext cx="633487" cy="273844"/>
          </a:xfrm>
        </p:spPr>
        <p:txBody>
          <a:bodyPr/>
          <a:lstStyle/>
          <a:p>
            <a:pPr lvl="0"/>
            <a:fld id="{E20EFF4B-E35B-4DE6-97A9-05E54E649A15}" type="slidenum">
              <a:rPr lang="en-US" noProof="0" smtClean="0"/>
              <a:pPr lvl="0"/>
              <a:t>6</a:t>
            </a:fld>
            <a:endParaRPr lang="en-US" noProof="0" dirty="0"/>
          </a:p>
        </p:txBody>
      </p:sp>
      <p:pic>
        <p:nvPicPr>
          <p:cNvPr id="10" name="Picture Placeholder 9" descr="Three organic shapes reminiscent of rocks">
            <a:extLst>
              <a:ext uri="{FF2B5EF4-FFF2-40B4-BE49-F238E27FC236}">
                <a16:creationId xmlns:a16="http://schemas.microsoft.com/office/drawing/2014/main" id="{363F181B-859E-C416-044A-5C5166614FEA}"/>
              </a:ext>
            </a:extLst>
          </p:cNvPr>
          <p:cNvPicPr>
            <a:picLocks noGrp="1" noChangeAspect="1"/>
          </p:cNvPicPr>
          <p:nvPr>
            <p:ph type="pic" sz="quarter" idx="13"/>
          </p:nvPr>
        </p:nvPicPr>
        <p:blipFill>
          <a:blip r:embed="rId3">
            <a:extLst>
              <a:ext uri="{96DAC541-7B7A-43D3-8B79-37D633B846F1}">
                <asvg:svgBlip xmlns:asvg="http://schemas.microsoft.com/office/drawing/2016/SVG/main" r:embed="rId4"/>
              </a:ext>
            </a:extLst>
          </a:blip>
          <a:srcRect t="22305" b="22305"/>
          <a:stretch>
            <a:fillRect/>
          </a:stretch>
        </p:blipFill>
        <p:spPr>
          <a:xfrm>
            <a:off x="203235" y="1944430"/>
            <a:ext cx="4147540" cy="2339620"/>
          </a:xfrm>
        </p:spPr>
      </p:pic>
      <p:sp>
        <p:nvSpPr>
          <p:cNvPr id="11" name="TextBox 10">
            <a:extLst>
              <a:ext uri="{FF2B5EF4-FFF2-40B4-BE49-F238E27FC236}">
                <a16:creationId xmlns:a16="http://schemas.microsoft.com/office/drawing/2014/main" id="{6C9E2D1D-D848-14F1-19C2-FC96D29606E4}"/>
              </a:ext>
            </a:extLst>
          </p:cNvPr>
          <p:cNvSpPr txBox="1"/>
          <p:nvPr/>
        </p:nvSpPr>
        <p:spPr>
          <a:xfrm>
            <a:off x="559383" y="4197790"/>
            <a:ext cx="2898743" cy="507831"/>
          </a:xfrm>
          <a:prstGeom prst="rect">
            <a:avLst/>
          </a:prstGeom>
          <a:noFill/>
        </p:spPr>
        <p:txBody>
          <a:bodyPr wrap="square" rtlCol="0">
            <a:spAutoFit/>
          </a:bodyPr>
          <a:lstStyle/>
          <a:p>
            <a:pPr algn="ctr"/>
            <a:r>
              <a:rPr lang="en-US" sz="2700" b="1" dirty="0">
                <a:solidFill>
                  <a:schemeClr val="bg1">
                    <a:lumMod val="50000"/>
                  </a:schemeClr>
                </a:solidFill>
                <a:latin typeface="Candara" panose="020E0502030303020204" pitchFamily="34" charset="0"/>
              </a:rPr>
              <a:t>Numbers 20:1-13</a:t>
            </a:r>
          </a:p>
        </p:txBody>
      </p:sp>
      <p:sp>
        <p:nvSpPr>
          <p:cNvPr id="2" name="TextBox 1">
            <a:extLst>
              <a:ext uri="{FF2B5EF4-FFF2-40B4-BE49-F238E27FC236}">
                <a16:creationId xmlns:a16="http://schemas.microsoft.com/office/drawing/2014/main" id="{F1E66907-C1A7-E8D4-4972-F3AD091C2E6F}"/>
              </a:ext>
            </a:extLst>
          </p:cNvPr>
          <p:cNvSpPr txBox="1"/>
          <p:nvPr/>
        </p:nvSpPr>
        <p:spPr>
          <a:xfrm>
            <a:off x="0" y="5996198"/>
            <a:ext cx="9143999" cy="677108"/>
          </a:xfrm>
          <a:prstGeom prst="rect">
            <a:avLst/>
          </a:prstGeom>
          <a:noFill/>
        </p:spPr>
        <p:txBody>
          <a:bodyPr wrap="square" rtlCol="0">
            <a:spAutoFit/>
          </a:bodyPr>
          <a:lstStyle/>
          <a:p>
            <a:pPr algn="ctr"/>
            <a:r>
              <a:rPr lang="en-US" sz="3800" b="1" dirty="0">
                <a:solidFill>
                  <a:srgbClr val="FF0000"/>
                </a:solidFill>
                <a:latin typeface="Candara" panose="020E0502030303020204" pitchFamily="34" charset="0"/>
              </a:rPr>
              <a:t>What Lessons Can We Learn From This?</a:t>
            </a:r>
          </a:p>
        </p:txBody>
      </p:sp>
    </p:spTree>
    <p:extLst>
      <p:ext uri="{BB962C8B-B14F-4D97-AF65-F5344CB8AC3E}">
        <p14:creationId xmlns:p14="http://schemas.microsoft.com/office/powerpoint/2010/main" val="1755857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1000"/>
                                        <p:tgtEl>
                                          <p:spTgt spid="18">
                                            <p:txEl>
                                              <p:pRg st="0" end="0"/>
                                            </p:txEl>
                                          </p:spTgt>
                                        </p:tgtEl>
                                      </p:cBhvr>
                                    </p:animEffect>
                                    <p:anim calcmode="lin" valueType="num">
                                      <p:cBhvr>
                                        <p:cTn id="8"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fade">
                                      <p:cBhvr>
                                        <p:cTn id="12" dur="1000"/>
                                        <p:tgtEl>
                                          <p:spTgt spid="18">
                                            <p:txEl>
                                              <p:pRg st="1" end="1"/>
                                            </p:txEl>
                                          </p:spTgt>
                                        </p:tgtEl>
                                      </p:cBhvr>
                                    </p:animEffect>
                                    <p:anim calcmode="lin" valueType="num">
                                      <p:cBhvr>
                                        <p:cTn id="13"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Effect transition="in" filter="fade">
                                      <p:cBhvr>
                                        <p:cTn id="19" dur="1000"/>
                                        <p:tgtEl>
                                          <p:spTgt spid="18">
                                            <p:txEl>
                                              <p:pRg st="2" end="2"/>
                                            </p:txEl>
                                          </p:spTgt>
                                        </p:tgtEl>
                                      </p:cBhvr>
                                    </p:animEffect>
                                    <p:anim calcmode="lin" valueType="num">
                                      <p:cBhvr>
                                        <p:cTn id="20"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randombar(horizontal)">
                                      <p:cBhvr>
                                        <p:cTn id="26"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D18C5606-8E3D-48B1-A5B2-3FACEBEDCA14}"/>
              </a:ext>
            </a:extLst>
          </p:cNvPr>
          <p:cNvSpPr>
            <a:spLocks noGrp="1"/>
          </p:cNvSpPr>
          <p:nvPr>
            <p:ph idx="1"/>
          </p:nvPr>
        </p:nvSpPr>
        <p:spPr>
          <a:xfrm>
            <a:off x="636798" y="1082409"/>
            <a:ext cx="8186689" cy="5722732"/>
          </a:xfrm>
        </p:spPr>
        <p:txBody>
          <a:bodyPr>
            <a:normAutofit/>
          </a:bodyPr>
          <a:lstStyle/>
          <a:p>
            <a:pPr>
              <a:lnSpc>
                <a:spcPct val="100000"/>
              </a:lnSpc>
              <a:spcBef>
                <a:spcPts val="450"/>
              </a:spcBef>
            </a:pPr>
            <a:r>
              <a:rPr lang="en-US" sz="3600" dirty="0">
                <a:latin typeface="Candara" panose="020E0502030303020204" pitchFamily="34" charset="0"/>
              </a:rPr>
              <a:t>In Rephidim God commanded Moses to </a:t>
            </a:r>
            <a:r>
              <a:rPr lang="en-US" sz="3600" i="1" u="sng" dirty="0">
                <a:latin typeface="Candara" panose="020E0502030303020204" pitchFamily="34" charset="0"/>
              </a:rPr>
              <a:t>SMITE</a:t>
            </a:r>
            <a:r>
              <a:rPr lang="en-US" sz="3600" dirty="0">
                <a:latin typeface="Candara" panose="020E0502030303020204" pitchFamily="34" charset="0"/>
              </a:rPr>
              <a:t> the rock </a:t>
            </a:r>
            <a:r>
              <a:rPr lang="en-US" sz="3600" b="0" dirty="0">
                <a:latin typeface="Candara" panose="020E0502030303020204" pitchFamily="34" charset="0"/>
              </a:rPr>
              <a:t>- Exodus 17:1-7</a:t>
            </a:r>
          </a:p>
          <a:p>
            <a:pPr>
              <a:lnSpc>
                <a:spcPct val="100000"/>
              </a:lnSpc>
              <a:spcBef>
                <a:spcPts val="1200"/>
              </a:spcBef>
            </a:pPr>
            <a:r>
              <a:rPr lang="en-US" sz="3600" dirty="0">
                <a:latin typeface="Candara" panose="020E0502030303020204" pitchFamily="34" charset="0"/>
              </a:rPr>
              <a:t>In Kadesh God commanded Moses to </a:t>
            </a:r>
            <a:r>
              <a:rPr lang="en-US" sz="3600" i="1" u="sng" dirty="0">
                <a:latin typeface="Candara" panose="020E0502030303020204" pitchFamily="34" charset="0"/>
              </a:rPr>
              <a:t>SPEAK</a:t>
            </a:r>
            <a:r>
              <a:rPr lang="en-US" sz="3600" dirty="0">
                <a:latin typeface="Candara" panose="020E0502030303020204" pitchFamily="34" charset="0"/>
              </a:rPr>
              <a:t> to the rock </a:t>
            </a:r>
            <a:r>
              <a:rPr lang="en-US" sz="3600" b="0" dirty="0">
                <a:latin typeface="Candara" panose="020E0502030303020204" pitchFamily="34" charset="0"/>
              </a:rPr>
              <a:t>- Numbers 20:7-8</a:t>
            </a:r>
          </a:p>
          <a:p>
            <a:pPr>
              <a:lnSpc>
                <a:spcPct val="100000"/>
              </a:lnSpc>
              <a:spcBef>
                <a:spcPts val="1200"/>
              </a:spcBef>
            </a:pPr>
            <a:r>
              <a:rPr lang="en-US" sz="3600" dirty="0">
                <a:latin typeface="Candara" panose="020E0502030303020204" pitchFamily="34" charset="0"/>
              </a:rPr>
              <a:t>God’s Law to receive water </a:t>
            </a:r>
            <a:r>
              <a:rPr lang="en-US" sz="3600" i="1" u="sng" dirty="0">
                <a:latin typeface="Candara" panose="020E0502030303020204" pitchFamily="34" charset="0"/>
              </a:rPr>
              <a:t>changed</a:t>
            </a:r>
          </a:p>
          <a:p>
            <a:pPr>
              <a:lnSpc>
                <a:spcPct val="100000"/>
              </a:lnSpc>
              <a:spcBef>
                <a:spcPts val="1200"/>
              </a:spcBef>
            </a:pPr>
            <a:r>
              <a:rPr lang="en-US" sz="3600" dirty="0">
                <a:latin typeface="Candara" panose="020E0502030303020204" pitchFamily="34" charset="0"/>
              </a:rPr>
              <a:t>There has been a </a:t>
            </a:r>
            <a:r>
              <a:rPr lang="en-US" sz="3600" i="1" u="sng" dirty="0">
                <a:latin typeface="Candara" panose="020E0502030303020204" pitchFamily="34" charset="0"/>
              </a:rPr>
              <a:t>change</a:t>
            </a:r>
            <a:r>
              <a:rPr lang="en-US" sz="3600" dirty="0">
                <a:latin typeface="Candara" panose="020E0502030303020204" pitchFamily="34" charset="0"/>
              </a:rPr>
              <a:t> from the Old to the New Testament </a:t>
            </a:r>
            <a:r>
              <a:rPr lang="en-US" sz="3600" b="0" dirty="0">
                <a:latin typeface="Candara" panose="020E0502030303020204" pitchFamily="34" charset="0"/>
              </a:rPr>
              <a:t>– Heb. 7:11-14</a:t>
            </a:r>
          </a:p>
          <a:p>
            <a:pPr>
              <a:lnSpc>
                <a:spcPct val="100000"/>
              </a:lnSpc>
              <a:spcBef>
                <a:spcPts val="1200"/>
              </a:spcBef>
            </a:pPr>
            <a:r>
              <a:rPr lang="en-US" sz="3600" dirty="0">
                <a:latin typeface="Candara" panose="020E0502030303020204" pitchFamily="34" charset="0"/>
              </a:rPr>
              <a:t>What God required under the old law is not acceptable today!</a:t>
            </a:r>
          </a:p>
        </p:txBody>
      </p:sp>
      <p:sp>
        <p:nvSpPr>
          <p:cNvPr id="10" name="Slide Number Placeholder 9">
            <a:extLst>
              <a:ext uri="{FF2B5EF4-FFF2-40B4-BE49-F238E27FC236}">
                <a16:creationId xmlns:a16="http://schemas.microsoft.com/office/drawing/2014/main" id="{7A0A6D02-F2AB-4912-8E7C-68B9E6CF4CFF}"/>
              </a:ext>
            </a:extLst>
          </p:cNvPr>
          <p:cNvSpPr>
            <a:spLocks noGrp="1"/>
          </p:cNvSpPr>
          <p:nvPr>
            <p:ph type="sldNum" sz="quarter" idx="12"/>
          </p:nvPr>
        </p:nvSpPr>
        <p:spPr>
          <a:xfrm>
            <a:off x="8506743" y="6531297"/>
            <a:ext cx="633487" cy="273844"/>
          </a:xfrm>
        </p:spPr>
        <p:txBody>
          <a:bodyPr/>
          <a:lstStyle/>
          <a:p>
            <a:pPr lvl="0"/>
            <a:fld id="{6E16B81F-97CD-4934-852B-F0AECFD05DB5}" type="slidenum">
              <a:rPr lang="en-US" noProof="0" smtClean="0"/>
              <a:pPr lvl="0"/>
              <a:t>7</a:t>
            </a:fld>
            <a:endParaRPr lang="en-US" noProof="0" dirty="0"/>
          </a:p>
        </p:txBody>
      </p:sp>
      <p:sp>
        <p:nvSpPr>
          <p:cNvPr id="12" name="Title 11">
            <a:extLst>
              <a:ext uri="{FF2B5EF4-FFF2-40B4-BE49-F238E27FC236}">
                <a16:creationId xmlns:a16="http://schemas.microsoft.com/office/drawing/2014/main" id="{3A1010CF-BA9D-11C3-E9E0-CCE043120270}"/>
              </a:ext>
            </a:extLst>
          </p:cNvPr>
          <p:cNvSpPr>
            <a:spLocks noGrp="1"/>
          </p:cNvSpPr>
          <p:nvPr>
            <p:ph type="title"/>
          </p:nvPr>
        </p:nvSpPr>
        <p:spPr>
          <a:xfrm>
            <a:off x="495558" y="39189"/>
            <a:ext cx="8439537" cy="854015"/>
          </a:xfrm>
          <a:noFill/>
        </p:spPr>
        <p:txBody>
          <a:bodyPr anchor="b">
            <a:noAutofit/>
          </a:bodyPr>
          <a:lstStyle/>
          <a:p>
            <a:pPr marL="0">
              <a:lnSpc>
                <a:spcPct val="100000"/>
              </a:lnSpc>
            </a:pPr>
            <a:r>
              <a:rPr lang="en-US" sz="4400" dirty="0">
                <a:latin typeface="Candara" panose="020E0502030303020204" pitchFamily="34" charset="0"/>
              </a:rPr>
              <a:t>God’s Law </a:t>
            </a:r>
            <a:r>
              <a:rPr lang="en-US" sz="4400" i="1" u="sng" dirty="0">
                <a:latin typeface="Candara" panose="020E0502030303020204" pitchFamily="34" charset="0"/>
              </a:rPr>
              <a:t>Changed!</a:t>
            </a:r>
          </a:p>
        </p:txBody>
      </p:sp>
      <p:sp>
        <p:nvSpPr>
          <p:cNvPr id="14" name="Rectangle 13">
            <a:extLst>
              <a:ext uri="{FF2B5EF4-FFF2-40B4-BE49-F238E27FC236}">
                <a16:creationId xmlns:a16="http://schemas.microsoft.com/office/drawing/2014/main" id="{DC288A75-3C7A-5311-0911-9D9E2AA373D2}"/>
              </a:ext>
            </a:extLst>
          </p:cNvPr>
          <p:cNvSpPr/>
          <p:nvPr/>
        </p:nvSpPr>
        <p:spPr>
          <a:xfrm rot="16200000">
            <a:off x="-1710626" y="2467759"/>
            <a:ext cx="3919984" cy="692497"/>
          </a:xfrm>
          <a:prstGeom prst="rect">
            <a:avLst/>
          </a:prstGeom>
          <a:noFill/>
        </p:spPr>
        <p:txBody>
          <a:bodyPr wrap="none" lIns="68580" tIns="34290" rIns="68580" bIns="34290">
            <a:spAutoFit/>
          </a:bodyPr>
          <a:lstStyle/>
          <a:p>
            <a:pPr algn="ctr"/>
            <a:r>
              <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Lessons Learned </a:t>
            </a:r>
            <a:endPar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8" name="Arrow: Bent 17">
            <a:extLst>
              <a:ext uri="{FF2B5EF4-FFF2-40B4-BE49-F238E27FC236}">
                <a16:creationId xmlns:a16="http://schemas.microsoft.com/office/drawing/2014/main" id="{FB7A4AE1-4EC3-4276-D42F-4F244B7FCDD3}"/>
              </a:ext>
            </a:extLst>
          </p:cNvPr>
          <p:cNvSpPr/>
          <p:nvPr/>
        </p:nvSpPr>
        <p:spPr>
          <a:xfrm>
            <a:off x="208905" y="374345"/>
            <a:ext cx="301470" cy="391013"/>
          </a:xfrm>
          <a:prstGeom prst="ben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29044964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1000"/>
                                        <p:tgtEl>
                                          <p:spTgt spid="16">
                                            <p:txEl>
                                              <p:pRg st="0" end="0"/>
                                            </p:txEl>
                                          </p:spTgt>
                                        </p:tgtEl>
                                      </p:cBhvr>
                                    </p:animEffect>
                                    <p:anim calcmode="lin" valueType="num">
                                      <p:cBhvr>
                                        <p:cTn id="13"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xEl>
                                              <p:pRg st="1" end="1"/>
                                            </p:txEl>
                                          </p:spTgt>
                                        </p:tgtEl>
                                        <p:attrNameLst>
                                          <p:attrName>style.visibility</p:attrName>
                                        </p:attrNameLst>
                                      </p:cBhvr>
                                      <p:to>
                                        <p:strVal val="visible"/>
                                      </p:to>
                                    </p:set>
                                    <p:animEffect transition="in" filter="fade">
                                      <p:cBhvr>
                                        <p:cTn id="19" dur="1000"/>
                                        <p:tgtEl>
                                          <p:spTgt spid="16">
                                            <p:txEl>
                                              <p:pRg st="1" end="1"/>
                                            </p:txEl>
                                          </p:spTgt>
                                        </p:tgtEl>
                                      </p:cBhvr>
                                    </p:animEffect>
                                    <p:anim calcmode="lin" valueType="num">
                                      <p:cBhvr>
                                        <p:cTn id="2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6">
                                            <p:txEl>
                                              <p:pRg st="2" end="2"/>
                                            </p:txEl>
                                          </p:spTgt>
                                        </p:tgtEl>
                                        <p:attrNameLst>
                                          <p:attrName>style.visibility</p:attrName>
                                        </p:attrNameLst>
                                      </p:cBhvr>
                                      <p:to>
                                        <p:strVal val="visible"/>
                                      </p:to>
                                    </p:set>
                                    <p:animEffect transition="in" filter="fade">
                                      <p:cBhvr>
                                        <p:cTn id="26" dur="1000"/>
                                        <p:tgtEl>
                                          <p:spTgt spid="16">
                                            <p:txEl>
                                              <p:pRg st="2" end="2"/>
                                            </p:txEl>
                                          </p:spTgt>
                                        </p:tgtEl>
                                      </p:cBhvr>
                                    </p:animEffect>
                                    <p:anim calcmode="lin" valueType="num">
                                      <p:cBhvr>
                                        <p:cTn id="27"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xEl>
                                              <p:pRg st="3" end="3"/>
                                            </p:txEl>
                                          </p:spTgt>
                                        </p:tgtEl>
                                        <p:attrNameLst>
                                          <p:attrName>style.visibility</p:attrName>
                                        </p:attrNameLst>
                                      </p:cBhvr>
                                      <p:to>
                                        <p:strVal val="visible"/>
                                      </p:to>
                                    </p:set>
                                    <p:animEffect transition="in" filter="fade">
                                      <p:cBhvr>
                                        <p:cTn id="33" dur="1000"/>
                                        <p:tgtEl>
                                          <p:spTgt spid="16">
                                            <p:txEl>
                                              <p:pRg st="3" end="3"/>
                                            </p:txEl>
                                          </p:spTgt>
                                        </p:tgtEl>
                                      </p:cBhvr>
                                    </p:animEffect>
                                    <p:anim calcmode="lin" valueType="num">
                                      <p:cBhvr>
                                        <p:cTn id="34"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6">
                                            <p:txEl>
                                              <p:pRg st="4" end="4"/>
                                            </p:txEl>
                                          </p:spTgt>
                                        </p:tgtEl>
                                        <p:attrNameLst>
                                          <p:attrName>style.visibility</p:attrName>
                                        </p:attrNameLst>
                                      </p:cBhvr>
                                      <p:to>
                                        <p:strVal val="visible"/>
                                      </p:to>
                                    </p:set>
                                    <p:animEffect transition="in" filter="fade">
                                      <p:cBhvr>
                                        <p:cTn id="40" dur="1000"/>
                                        <p:tgtEl>
                                          <p:spTgt spid="16">
                                            <p:txEl>
                                              <p:pRg st="4" end="4"/>
                                            </p:txEl>
                                          </p:spTgt>
                                        </p:tgtEl>
                                      </p:cBhvr>
                                    </p:animEffect>
                                    <p:anim calcmode="lin" valueType="num">
                                      <p:cBhvr>
                                        <p:cTn id="41"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D18C5606-8E3D-48B1-A5B2-3FACEBEDCA14}"/>
              </a:ext>
            </a:extLst>
          </p:cNvPr>
          <p:cNvSpPr>
            <a:spLocks noGrp="1"/>
          </p:cNvSpPr>
          <p:nvPr>
            <p:ph idx="1"/>
          </p:nvPr>
        </p:nvSpPr>
        <p:spPr>
          <a:xfrm>
            <a:off x="636798" y="1082409"/>
            <a:ext cx="8298297" cy="5585810"/>
          </a:xfrm>
        </p:spPr>
        <p:txBody>
          <a:bodyPr>
            <a:normAutofit/>
          </a:bodyPr>
          <a:lstStyle/>
          <a:p>
            <a:pPr>
              <a:lnSpc>
                <a:spcPct val="100000"/>
              </a:lnSpc>
              <a:spcBef>
                <a:spcPts val="450"/>
              </a:spcBef>
            </a:pPr>
            <a:r>
              <a:rPr lang="en-US" sz="3600" dirty="0">
                <a:latin typeface="Candara" panose="020E0502030303020204" pitchFamily="34" charset="0"/>
              </a:rPr>
              <a:t>Moses </a:t>
            </a:r>
            <a:r>
              <a:rPr lang="en-US" sz="3600" i="1" u="sng" dirty="0">
                <a:latin typeface="Candara" panose="020E0502030303020204" pitchFamily="34" charset="0"/>
              </a:rPr>
              <a:t>substituted</a:t>
            </a:r>
            <a:r>
              <a:rPr lang="en-US" sz="3600" dirty="0">
                <a:latin typeface="Candara" panose="020E0502030303020204" pitchFamily="34" charset="0"/>
              </a:rPr>
              <a:t> by smiting the rock</a:t>
            </a:r>
          </a:p>
          <a:p>
            <a:pPr>
              <a:lnSpc>
                <a:spcPct val="100000"/>
              </a:lnSpc>
              <a:spcBef>
                <a:spcPts val="1200"/>
              </a:spcBef>
            </a:pPr>
            <a:r>
              <a:rPr lang="en-US" sz="3600" dirty="0">
                <a:latin typeface="Candara" panose="020E0502030303020204" pitchFamily="34" charset="0"/>
              </a:rPr>
              <a:t>This may seem trivial to men and even to Moses but this substitution brought severe consequences</a:t>
            </a:r>
          </a:p>
          <a:p>
            <a:pPr>
              <a:lnSpc>
                <a:spcPct val="100000"/>
              </a:lnSpc>
              <a:spcBef>
                <a:spcPts val="1200"/>
              </a:spcBef>
            </a:pPr>
            <a:r>
              <a:rPr lang="en-US" sz="3600" dirty="0">
                <a:latin typeface="Candara" panose="020E0502030303020204" pitchFamily="34" charset="0"/>
              </a:rPr>
              <a:t>Moses rebelled against God</a:t>
            </a:r>
          </a:p>
          <a:p>
            <a:pPr marL="274320" indent="-274320">
              <a:lnSpc>
                <a:spcPct val="100000"/>
              </a:lnSpc>
              <a:spcBef>
                <a:spcPts val="0"/>
              </a:spcBef>
              <a:buFont typeface="Wingdings" panose="05000000000000000000" pitchFamily="2" charset="2"/>
              <a:buChar char="§"/>
            </a:pPr>
            <a:r>
              <a:rPr lang="en-US" sz="3200" b="0" dirty="0">
                <a:latin typeface="Candara" panose="020E0502030303020204" pitchFamily="34" charset="0"/>
              </a:rPr>
              <a:t>Numbers 20:12, 24; 27:12-14</a:t>
            </a:r>
          </a:p>
          <a:p>
            <a:pPr lvl="1">
              <a:lnSpc>
                <a:spcPct val="100000"/>
              </a:lnSpc>
              <a:spcBef>
                <a:spcPts val="1200"/>
              </a:spcBef>
            </a:pPr>
            <a:r>
              <a:rPr lang="en-US" sz="3600" b="1" dirty="0">
                <a:latin typeface="Candara" panose="020E0502030303020204" pitchFamily="34" charset="0"/>
              </a:rPr>
              <a:t>We must respect God’s ways and laws, or we rebel as Moses did</a:t>
            </a:r>
          </a:p>
          <a:p>
            <a:pPr marL="274320" lvl="1" indent="-274320">
              <a:lnSpc>
                <a:spcPct val="100000"/>
              </a:lnSpc>
              <a:spcBef>
                <a:spcPts val="0"/>
              </a:spcBef>
              <a:buFont typeface="Wingdings" panose="05000000000000000000" pitchFamily="2" charset="2"/>
              <a:buChar char="§"/>
            </a:pPr>
            <a:r>
              <a:rPr lang="en-US" sz="3200" dirty="0">
                <a:latin typeface="Candara" panose="020E0502030303020204" pitchFamily="34" charset="0"/>
              </a:rPr>
              <a:t>Isaiah 55:8-9; Proverbs 14:12</a:t>
            </a:r>
          </a:p>
          <a:p>
            <a:pPr>
              <a:lnSpc>
                <a:spcPct val="100000"/>
              </a:lnSpc>
              <a:spcBef>
                <a:spcPts val="450"/>
              </a:spcBef>
            </a:pPr>
            <a:endParaRPr lang="en-US" sz="3600" dirty="0">
              <a:latin typeface="Candara" panose="020E0502030303020204" pitchFamily="34" charset="0"/>
            </a:endParaRPr>
          </a:p>
        </p:txBody>
      </p:sp>
      <p:sp>
        <p:nvSpPr>
          <p:cNvPr id="10" name="Slide Number Placeholder 9">
            <a:extLst>
              <a:ext uri="{FF2B5EF4-FFF2-40B4-BE49-F238E27FC236}">
                <a16:creationId xmlns:a16="http://schemas.microsoft.com/office/drawing/2014/main" id="{7A0A6D02-F2AB-4912-8E7C-68B9E6CF4CFF}"/>
              </a:ext>
            </a:extLst>
          </p:cNvPr>
          <p:cNvSpPr>
            <a:spLocks noGrp="1"/>
          </p:cNvSpPr>
          <p:nvPr>
            <p:ph type="sldNum" sz="quarter" idx="12"/>
          </p:nvPr>
        </p:nvSpPr>
        <p:spPr>
          <a:xfrm>
            <a:off x="8506743" y="6531297"/>
            <a:ext cx="633487" cy="273844"/>
          </a:xfrm>
        </p:spPr>
        <p:txBody>
          <a:bodyPr/>
          <a:lstStyle/>
          <a:p>
            <a:pPr lvl="0"/>
            <a:fld id="{6E16B81F-97CD-4934-852B-F0AECFD05DB5}" type="slidenum">
              <a:rPr lang="en-US" noProof="0" smtClean="0"/>
              <a:pPr lvl="0"/>
              <a:t>8</a:t>
            </a:fld>
            <a:endParaRPr lang="en-US" noProof="0" dirty="0"/>
          </a:p>
        </p:txBody>
      </p:sp>
      <p:sp>
        <p:nvSpPr>
          <p:cNvPr id="12" name="Title 11">
            <a:extLst>
              <a:ext uri="{FF2B5EF4-FFF2-40B4-BE49-F238E27FC236}">
                <a16:creationId xmlns:a16="http://schemas.microsoft.com/office/drawing/2014/main" id="{3A1010CF-BA9D-11C3-E9E0-CCE043120270}"/>
              </a:ext>
            </a:extLst>
          </p:cNvPr>
          <p:cNvSpPr>
            <a:spLocks noGrp="1"/>
          </p:cNvSpPr>
          <p:nvPr>
            <p:ph type="title"/>
          </p:nvPr>
        </p:nvSpPr>
        <p:spPr>
          <a:xfrm>
            <a:off x="495558" y="39189"/>
            <a:ext cx="8439537" cy="854015"/>
          </a:xfrm>
          <a:noFill/>
        </p:spPr>
        <p:txBody>
          <a:bodyPr anchor="b">
            <a:noAutofit/>
          </a:bodyPr>
          <a:lstStyle/>
          <a:p>
            <a:pPr marL="0">
              <a:lnSpc>
                <a:spcPct val="100000"/>
              </a:lnSpc>
            </a:pPr>
            <a:r>
              <a:rPr lang="en-US" sz="4400" i="1" u="sng" dirty="0">
                <a:latin typeface="Candara" panose="020E0502030303020204" pitchFamily="34" charset="0"/>
              </a:rPr>
              <a:t>Substitution</a:t>
            </a:r>
            <a:r>
              <a:rPr lang="en-US" sz="4400" dirty="0">
                <a:latin typeface="Candara" panose="020E0502030303020204" pitchFamily="34" charset="0"/>
              </a:rPr>
              <a:t> is Rebellion!</a:t>
            </a:r>
          </a:p>
        </p:txBody>
      </p:sp>
      <p:sp>
        <p:nvSpPr>
          <p:cNvPr id="14" name="Rectangle 13">
            <a:extLst>
              <a:ext uri="{FF2B5EF4-FFF2-40B4-BE49-F238E27FC236}">
                <a16:creationId xmlns:a16="http://schemas.microsoft.com/office/drawing/2014/main" id="{DC288A75-3C7A-5311-0911-9D9E2AA373D2}"/>
              </a:ext>
            </a:extLst>
          </p:cNvPr>
          <p:cNvSpPr/>
          <p:nvPr/>
        </p:nvSpPr>
        <p:spPr>
          <a:xfrm rot="16200000">
            <a:off x="-1710626" y="2467759"/>
            <a:ext cx="3919984" cy="692497"/>
          </a:xfrm>
          <a:prstGeom prst="rect">
            <a:avLst/>
          </a:prstGeom>
          <a:noFill/>
        </p:spPr>
        <p:txBody>
          <a:bodyPr wrap="none" lIns="68580" tIns="34290" rIns="68580" bIns="34290">
            <a:spAutoFit/>
          </a:bodyPr>
          <a:lstStyle/>
          <a:p>
            <a:pPr algn="ctr"/>
            <a:r>
              <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Lessons Learned </a:t>
            </a:r>
            <a:endPar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8" name="Arrow: Bent 17">
            <a:extLst>
              <a:ext uri="{FF2B5EF4-FFF2-40B4-BE49-F238E27FC236}">
                <a16:creationId xmlns:a16="http://schemas.microsoft.com/office/drawing/2014/main" id="{FB7A4AE1-4EC3-4276-D42F-4F244B7FCDD3}"/>
              </a:ext>
            </a:extLst>
          </p:cNvPr>
          <p:cNvSpPr/>
          <p:nvPr/>
        </p:nvSpPr>
        <p:spPr>
          <a:xfrm>
            <a:off x="208905" y="374345"/>
            <a:ext cx="301470" cy="391013"/>
          </a:xfrm>
          <a:prstGeom prst="ben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4148466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1000"/>
                                        <p:tgtEl>
                                          <p:spTgt spid="16">
                                            <p:txEl>
                                              <p:pRg st="0" end="0"/>
                                            </p:txEl>
                                          </p:spTgt>
                                        </p:tgtEl>
                                      </p:cBhvr>
                                    </p:animEffect>
                                    <p:anim calcmode="lin" valueType="num">
                                      <p:cBhvr>
                                        <p:cTn id="13"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xEl>
                                              <p:pRg st="1" end="1"/>
                                            </p:txEl>
                                          </p:spTgt>
                                        </p:tgtEl>
                                        <p:attrNameLst>
                                          <p:attrName>style.visibility</p:attrName>
                                        </p:attrNameLst>
                                      </p:cBhvr>
                                      <p:to>
                                        <p:strVal val="visible"/>
                                      </p:to>
                                    </p:set>
                                    <p:animEffect transition="in" filter="fade">
                                      <p:cBhvr>
                                        <p:cTn id="19" dur="1000"/>
                                        <p:tgtEl>
                                          <p:spTgt spid="16">
                                            <p:txEl>
                                              <p:pRg st="1" end="1"/>
                                            </p:txEl>
                                          </p:spTgt>
                                        </p:tgtEl>
                                      </p:cBhvr>
                                    </p:animEffect>
                                    <p:anim calcmode="lin" valueType="num">
                                      <p:cBhvr>
                                        <p:cTn id="2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6">
                                            <p:txEl>
                                              <p:pRg st="2" end="2"/>
                                            </p:txEl>
                                          </p:spTgt>
                                        </p:tgtEl>
                                        <p:attrNameLst>
                                          <p:attrName>style.visibility</p:attrName>
                                        </p:attrNameLst>
                                      </p:cBhvr>
                                      <p:to>
                                        <p:strVal val="visible"/>
                                      </p:to>
                                    </p:set>
                                    <p:animEffect transition="in" filter="fade">
                                      <p:cBhvr>
                                        <p:cTn id="26" dur="1000"/>
                                        <p:tgtEl>
                                          <p:spTgt spid="16">
                                            <p:txEl>
                                              <p:pRg st="2" end="2"/>
                                            </p:txEl>
                                          </p:spTgt>
                                        </p:tgtEl>
                                      </p:cBhvr>
                                    </p:animEffect>
                                    <p:anim calcmode="lin" valueType="num">
                                      <p:cBhvr>
                                        <p:cTn id="27"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6">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6">
                                            <p:txEl>
                                              <p:pRg st="3" end="3"/>
                                            </p:txEl>
                                          </p:spTgt>
                                        </p:tgtEl>
                                        <p:attrNameLst>
                                          <p:attrName>style.visibility</p:attrName>
                                        </p:attrNameLst>
                                      </p:cBhvr>
                                      <p:to>
                                        <p:strVal val="visible"/>
                                      </p:to>
                                    </p:set>
                                    <p:animEffect transition="in" filter="fade">
                                      <p:cBhvr>
                                        <p:cTn id="31" dur="1000"/>
                                        <p:tgtEl>
                                          <p:spTgt spid="16">
                                            <p:txEl>
                                              <p:pRg st="3" end="3"/>
                                            </p:txEl>
                                          </p:spTgt>
                                        </p:tgtEl>
                                      </p:cBhvr>
                                    </p:animEffect>
                                    <p:anim calcmode="lin" valueType="num">
                                      <p:cBhvr>
                                        <p:cTn id="32"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6">
                                            <p:txEl>
                                              <p:pRg st="4" end="4"/>
                                            </p:txEl>
                                          </p:spTgt>
                                        </p:tgtEl>
                                        <p:attrNameLst>
                                          <p:attrName>style.visibility</p:attrName>
                                        </p:attrNameLst>
                                      </p:cBhvr>
                                      <p:to>
                                        <p:strVal val="visible"/>
                                      </p:to>
                                    </p:set>
                                    <p:animEffect transition="in" filter="fade">
                                      <p:cBhvr>
                                        <p:cTn id="38" dur="1000"/>
                                        <p:tgtEl>
                                          <p:spTgt spid="16">
                                            <p:txEl>
                                              <p:pRg st="4" end="4"/>
                                            </p:txEl>
                                          </p:spTgt>
                                        </p:tgtEl>
                                      </p:cBhvr>
                                    </p:animEffect>
                                    <p:anim calcmode="lin" valueType="num">
                                      <p:cBhvr>
                                        <p:cTn id="39"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6">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6">
                                            <p:txEl>
                                              <p:pRg st="5" end="5"/>
                                            </p:txEl>
                                          </p:spTgt>
                                        </p:tgtEl>
                                        <p:attrNameLst>
                                          <p:attrName>style.visibility</p:attrName>
                                        </p:attrNameLst>
                                      </p:cBhvr>
                                      <p:to>
                                        <p:strVal val="visible"/>
                                      </p:to>
                                    </p:set>
                                    <p:animEffect transition="in" filter="fade">
                                      <p:cBhvr>
                                        <p:cTn id="43" dur="1000"/>
                                        <p:tgtEl>
                                          <p:spTgt spid="16">
                                            <p:txEl>
                                              <p:pRg st="5" end="5"/>
                                            </p:txEl>
                                          </p:spTgt>
                                        </p:tgtEl>
                                      </p:cBhvr>
                                    </p:animEffect>
                                    <p:anim calcmode="lin" valueType="num">
                                      <p:cBhvr>
                                        <p:cTn id="44"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D18C5606-8E3D-48B1-A5B2-3FACEBEDCA14}"/>
              </a:ext>
            </a:extLst>
          </p:cNvPr>
          <p:cNvSpPr>
            <a:spLocks noGrp="1"/>
          </p:cNvSpPr>
          <p:nvPr>
            <p:ph idx="1"/>
          </p:nvPr>
        </p:nvSpPr>
        <p:spPr>
          <a:xfrm>
            <a:off x="636798" y="1082409"/>
            <a:ext cx="8298297" cy="5722732"/>
          </a:xfrm>
        </p:spPr>
        <p:txBody>
          <a:bodyPr>
            <a:normAutofit fontScale="92500" lnSpcReduction="10000"/>
          </a:bodyPr>
          <a:lstStyle/>
          <a:p>
            <a:pPr>
              <a:lnSpc>
                <a:spcPct val="100000"/>
              </a:lnSpc>
              <a:spcBef>
                <a:spcPts val="450"/>
              </a:spcBef>
            </a:pPr>
            <a:r>
              <a:rPr lang="en-US" sz="3900" dirty="0">
                <a:latin typeface="Candara" panose="020E0502030303020204" pitchFamily="34" charset="0"/>
              </a:rPr>
              <a:t>The people got the water they cried to Moses for – </a:t>
            </a:r>
            <a:r>
              <a:rPr lang="en-US" sz="3900" b="0" dirty="0">
                <a:latin typeface="Candara" panose="020E0502030303020204" pitchFamily="34" charset="0"/>
              </a:rPr>
              <a:t>Numbers 20:10-11</a:t>
            </a:r>
          </a:p>
          <a:p>
            <a:pPr>
              <a:lnSpc>
                <a:spcPct val="100000"/>
              </a:lnSpc>
              <a:spcBef>
                <a:spcPts val="1200"/>
              </a:spcBef>
            </a:pPr>
            <a:r>
              <a:rPr lang="en-US" sz="3900" dirty="0">
                <a:latin typeface="Candara" panose="020E0502030303020204" pitchFamily="34" charset="0"/>
              </a:rPr>
              <a:t>Moses got results, but his actions to get the water were not justified</a:t>
            </a:r>
          </a:p>
          <a:p>
            <a:pPr>
              <a:lnSpc>
                <a:spcPct val="100000"/>
              </a:lnSpc>
              <a:spcBef>
                <a:spcPts val="1200"/>
              </a:spcBef>
            </a:pPr>
            <a:r>
              <a:rPr lang="en-US" sz="3900" dirty="0">
                <a:latin typeface="Candara" panose="020E0502030303020204" pitchFamily="34" charset="0"/>
              </a:rPr>
              <a:t>Although an action may get results, that does not mean that is necessarily pleases God </a:t>
            </a:r>
          </a:p>
          <a:p>
            <a:pPr>
              <a:lnSpc>
                <a:spcPct val="100000"/>
              </a:lnSpc>
              <a:spcBef>
                <a:spcPts val="1200"/>
              </a:spcBef>
            </a:pPr>
            <a:r>
              <a:rPr lang="en-US" sz="3900" dirty="0">
                <a:latin typeface="Candara" panose="020E0502030303020204" pitchFamily="34" charset="0"/>
              </a:rPr>
              <a:t>All our actions words and deeds must be according to Divine authority</a:t>
            </a:r>
          </a:p>
          <a:p>
            <a:pPr marL="274320" indent="-274320">
              <a:lnSpc>
                <a:spcPct val="100000"/>
              </a:lnSpc>
              <a:spcBef>
                <a:spcPts val="0"/>
              </a:spcBef>
              <a:buFont typeface="Wingdings" panose="05000000000000000000" pitchFamily="2" charset="2"/>
              <a:buChar char="§"/>
            </a:pPr>
            <a:r>
              <a:rPr lang="en-US" sz="3500" b="0" dirty="0">
                <a:latin typeface="Candara" panose="020E0502030303020204" pitchFamily="34" charset="0"/>
              </a:rPr>
              <a:t>Colossians 3:17</a:t>
            </a:r>
          </a:p>
        </p:txBody>
      </p:sp>
      <p:sp>
        <p:nvSpPr>
          <p:cNvPr id="10" name="Slide Number Placeholder 9">
            <a:extLst>
              <a:ext uri="{FF2B5EF4-FFF2-40B4-BE49-F238E27FC236}">
                <a16:creationId xmlns:a16="http://schemas.microsoft.com/office/drawing/2014/main" id="{7A0A6D02-F2AB-4912-8E7C-68B9E6CF4CFF}"/>
              </a:ext>
            </a:extLst>
          </p:cNvPr>
          <p:cNvSpPr>
            <a:spLocks noGrp="1"/>
          </p:cNvSpPr>
          <p:nvPr>
            <p:ph type="sldNum" sz="quarter" idx="12"/>
          </p:nvPr>
        </p:nvSpPr>
        <p:spPr>
          <a:xfrm>
            <a:off x="8506743" y="6531297"/>
            <a:ext cx="633487" cy="273844"/>
          </a:xfrm>
        </p:spPr>
        <p:txBody>
          <a:bodyPr/>
          <a:lstStyle/>
          <a:p>
            <a:pPr lvl="0"/>
            <a:fld id="{6E16B81F-97CD-4934-852B-F0AECFD05DB5}" type="slidenum">
              <a:rPr lang="en-US" noProof="0" smtClean="0"/>
              <a:pPr lvl="0"/>
              <a:t>9</a:t>
            </a:fld>
            <a:endParaRPr lang="en-US" noProof="0" dirty="0"/>
          </a:p>
        </p:txBody>
      </p:sp>
      <p:sp>
        <p:nvSpPr>
          <p:cNvPr id="12" name="Title 11">
            <a:extLst>
              <a:ext uri="{FF2B5EF4-FFF2-40B4-BE49-F238E27FC236}">
                <a16:creationId xmlns:a16="http://schemas.microsoft.com/office/drawing/2014/main" id="{3A1010CF-BA9D-11C3-E9E0-CCE043120270}"/>
              </a:ext>
            </a:extLst>
          </p:cNvPr>
          <p:cNvSpPr>
            <a:spLocks noGrp="1"/>
          </p:cNvSpPr>
          <p:nvPr>
            <p:ph type="title"/>
          </p:nvPr>
        </p:nvSpPr>
        <p:spPr>
          <a:xfrm>
            <a:off x="495558" y="39189"/>
            <a:ext cx="8648442" cy="854015"/>
          </a:xfrm>
          <a:noFill/>
        </p:spPr>
        <p:txBody>
          <a:bodyPr anchor="b">
            <a:noAutofit/>
          </a:bodyPr>
          <a:lstStyle/>
          <a:p>
            <a:pPr marL="0">
              <a:lnSpc>
                <a:spcPct val="100000"/>
              </a:lnSpc>
            </a:pPr>
            <a:r>
              <a:rPr lang="en-US" sz="4400" dirty="0">
                <a:latin typeface="Candara" panose="020E0502030303020204" pitchFamily="34" charset="0"/>
              </a:rPr>
              <a:t>The End Don’t Justify the Means!</a:t>
            </a:r>
          </a:p>
        </p:txBody>
      </p:sp>
      <p:sp>
        <p:nvSpPr>
          <p:cNvPr id="14" name="Rectangle 13">
            <a:extLst>
              <a:ext uri="{FF2B5EF4-FFF2-40B4-BE49-F238E27FC236}">
                <a16:creationId xmlns:a16="http://schemas.microsoft.com/office/drawing/2014/main" id="{DC288A75-3C7A-5311-0911-9D9E2AA373D2}"/>
              </a:ext>
            </a:extLst>
          </p:cNvPr>
          <p:cNvSpPr/>
          <p:nvPr/>
        </p:nvSpPr>
        <p:spPr>
          <a:xfrm rot="16200000">
            <a:off x="-1710626" y="2467759"/>
            <a:ext cx="3919984" cy="692497"/>
          </a:xfrm>
          <a:prstGeom prst="rect">
            <a:avLst/>
          </a:prstGeom>
          <a:noFill/>
        </p:spPr>
        <p:txBody>
          <a:bodyPr wrap="none" lIns="68580" tIns="34290" rIns="68580" bIns="34290">
            <a:spAutoFit/>
          </a:bodyPr>
          <a:lstStyle/>
          <a:p>
            <a:pPr algn="ctr"/>
            <a:r>
              <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Lessons Learned </a:t>
            </a:r>
            <a:endParaRPr lang="en-US" sz="405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8" name="Arrow: Bent 17">
            <a:extLst>
              <a:ext uri="{FF2B5EF4-FFF2-40B4-BE49-F238E27FC236}">
                <a16:creationId xmlns:a16="http://schemas.microsoft.com/office/drawing/2014/main" id="{FB7A4AE1-4EC3-4276-D42F-4F244B7FCDD3}"/>
              </a:ext>
            </a:extLst>
          </p:cNvPr>
          <p:cNvSpPr/>
          <p:nvPr/>
        </p:nvSpPr>
        <p:spPr>
          <a:xfrm>
            <a:off x="208905" y="374345"/>
            <a:ext cx="301470" cy="391013"/>
          </a:xfrm>
          <a:prstGeom prst="ben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36686045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1000"/>
                                        <p:tgtEl>
                                          <p:spTgt spid="16">
                                            <p:txEl>
                                              <p:pRg st="0" end="0"/>
                                            </p:txEl>
                                          </p:spTgt>
                                        </p:tgtEl>
                                      </p:cBhvr>
                                    </p:animEffect>
                                    <p:anim calcmode="lin" valueType="num">
                                      <p:cBhvr>
                                        <p:cTn id="13"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xEl>
                                              <p:pRg st="1" end="1"/>
                                            </p:txEl>
                                          </p:spTgt>
                                        </p:tgtEl>
                                        <p:attrNameLst>
                                          <p:attrName>style.visibility</p:attrName>
                                        </p:attrNameLst>
                                      </p:cBhvr>
                                      <p:to>
                                        <p:strVal val="visible"/>
                                      </p:to>
                                    </p:set>
                                    <p:animEffect transition="in" filter="fade">
                                      <p:cBhvr>
                                        <p:cTn id="19" dur="1000"/>
                                        <p:tgtEl>
                                          <p:spTgt spid="16">
                                            <p:txEl>
                                              <p:pRg st="1" end="1"/>
                                            </p:txEl>
                                          </p:spTgt>
                                        </p:tgtEl>
                                      </p:cBhvr>
                                    </p:animEffect>
                                    <p:anim calcmode="lin" valueType="num">
                                      <p:cBhvr>
                                        <p:cTn id="2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6">
                                            <p:txEl>
                                              <p:pRg st="2" end="2"/>
                                            </p:txEl>
                                          </p:spTgt>
                                        </p:tgtEl>
                                        <p:attrNameLst>
                                          <p:attrName>style.visibility</p:attrName>
                                        </p:attrNameLst>
                                      </p:cBhvr>
                                      <p:to>
                                        <p:strVal val="visible"/>
                                      </p:to>
                                    </p:set>
                                    <p:animEffect transition="in" filter="fade">
                                      <p:cBhvr>
                                        <p:cTn id="26" dur="1000"/>
                                        <p:tgtEl>
                                          <p:spTgt spid="16">
                                            <p:txEl>
                                              <p:pRg st="2" end="2"/>
                                            </p:txEl>
                                          </p:spTgt>
                                        </p:tgtEl>
                                      </p:cBhvr>
                                    </p:animEffect>
                                    <p:anim calcmode="lin" valueType="num">
                                      <p:cBhvr>
                                        <p:cTn id="27"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xEl>
                                              <p:pRg st="3" end="3"/>
                                            </p:txEl>
                                          </p:spTgt>
                                        </p:tgtEl>
                                        <p:attrNameLst>
                                          <p:attrName>style.visibility</p:attrName>
                                        </p:attrNameLst>
                                      </p:cBhvr>
                                      <p:to>
                                        <p:strVal val="visible"/>
                                      </p:to>
                                    </p:set>
                                    <p:animEffect transition="in" filter="fade">
                                      <p:cBhvr>
                                        <p:cTn id="33" dur="1000"/>
                                        <p:tgtEl>
                                          <p:spTgt spid="16">
                                            <p:txEl>
                                              <p:pRg st="3" end="3"/>
                                            </p:txEl>
                                          </p:spTgt>
                                        </p:tgtEl>
                                      </p:cBhvr>
                                    </p:animEffect>
                                    <p:anim calcmode="lin" valueType="num">
                                      <p:cBhvr>
                                        <p:cTn id="34"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6">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6">
                                            <p:txEl>
                                              <p:pRg st="4" end="4"/>
                                            </p:txEl>
                                          </p:spTgt>
                                        </p:tgtEl>
                                        <p:attrNameLst>
                                          <p:attrName>style.visibility</p:attrName>
                                        </p:attrNameLst>
                                      </p:cBhvr>
                                      <p:to>
                                        <p:strVal val="visible"/>
                                      </p:to>
                                    </p:set>
                                    <p:animEffect transition="in" filter="fade">
                                      <p:cBhvr>
                                        <p:cTn id="38" dur="1000"/>
                                        <p:tgtEl>
                                          <p:spTgt spid="16">
                                            <p:txEl>
                                              <p:pRg st="4" end="4"/>
                                            </p:txEl>
                                          </p:spTgt>
                                        </p:tgtEl>
                                      </p:cBhvr>
                                    </p:animEffect>
                                    <p:anim calcmode="lin" valueType="num">
                                      <p:cBhvr>
                                        <p:cTn id="39"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12" grpId="0"/>
    </p:bldLst>
  </p:timing>
</p:sld>
</file>

<file path=ppt/theme/theme1.xml><?xml version="1.0" encoding="utf-8"?>
<a:theme xmlns:a="http://schemas.openxmlformats.org/drawingml/2006/main" name="MeiryoVTI">
  <a:themeElements>
    <a:clrScheme name="Meiryo">
      <a:dk1>
        <a:srgbClr val="232323"/>
      </a:dk1>
      <a:lt1>
        <a:srgbClr val="FFFFFF"/>
      </a:lt1>
      <a:dk2>
        <a:srgbClr val="231B23"/>
      </a:dk2>
      <a:lt2>
        <a:srgbClr val="FCF5E5"/>
      </a:lt2>
      <a:accent1>
        <a:srgbClr val="FDA431"/>
      </a:accent1>
      <a:accent2>
        <a:srgbClr val="4DA1A8"/>
      </a:accent2>
      <a:accent3>
        <a:srgbClr val="B9D587"/>
      </a:accent3>
      <a:accent4>
        <a:srgbClr val="E8BD32"/>
      </a:accent4>
      <a:accent5>
        <a:srgbClr val="809EC2"/>
      </a:accent5>
      <a:accent6>
        <a:srgbClr val="E3ADB6"/>
      </a:accent6>
      <a:hlink>
        <a:srgbClr val="34ADB6"/>
      </a:hlink>
      <a:folHlink>
        <a:srgbClr val="B2B2B2"/>
      </a:folHlink>
    </a:clrScheme>
    <a:fontScheme name="Meiryo UI">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riyo_Win32_JC_SL_v2.potx" id="{77663EF8-81AF-4A53-AD14-18F5794291B2}" vid="{1972F907-976D-4EFE-B456-F83CC7D3E4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89B4F5-D858-4228-A1A8-F9C09A238B60}">
  <ds:schemaRefs>
    <ds:schemaRef ds:uri="http://schemas.microsoft.com/sharepoint/v3/contenttype/forms"/>
  </ds:schemaRefs>
</ds:datastoreItem>
</file>

<file path=customXml/itemProps2.xml><?xml version="1.0" encoding="utf-8"?>
<ds:datastoreItem xmlns:ds="http://schemas.openxmlformats.org/officeDocument/2006/customXml" ds:itemID="{0B4605F9-2AA0-4698-BBDB-0F81CCABFD7B}">
  <ds:schemaRefs>
    <ds:schemaRef ds:uri="http://schemas.microsoft.com/sharepoint/v3"/>
    <ds:schemaRef ds:uri="http://purl.org/dc/dcmitype/"/>
    <ds:schemaRef ds:uri="http://purl.org/dc/terms/"/>
    <ds:schemaRef ds:uri="http://schemas.microsoft.com/office/2006/metadata/properties"/>
    <ds:schemaRef ds:uri="http://schemas.openxmlformats.org/package/2006/metadata/core-properties"/>
    <ds:schemaRef ds:uri="230e9df3-be65-4c73-a93b-d1236ebd677e"/>
    <ds:schemaRef ds:uri="16c05727-aa75-4e4a-9b5f-8a80a1165891"/>
    <ds:schemaRef ds:uri="http://purl.org/dc/elements/1.1/"/>
    <ds:schemaRef ds:uri="http://www.w3.org/XML/1998/namespace"/>
    <ds:schemaRef ds:uri="http://schemas.microsoft.com/office/2006/documentManagement/typ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83F5A4AD-A372-48FB-978B-A62EF04BB6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Meriyo design</Template>
  <TotalTime>522</TotalTime>
  <Words>4919</Words>
  <Application>Microsoft Office PowerPoint</Application>
  <PresentationFormat>On-screen Show (4:3)</PresentationFormat>
  <Paragraphs>212</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Meiryo</vt:lpstr>
      <vt:lpstr>Meiryo UI</vt:lpstr>
      <vt:lpstr>Arial</vt:lpstr>
      <vt:lpstr>Calibri</vt:lpstr>
      <vt:lpstr>Candara</vt:lpstr>
      <vt:lpstr>Wingdings</vt:lpstr>
      <vt:lpstr>MeiryoVTI</vt:lpstr>
      <vt:lpstr>Moses and The Rocks</vt:lpstr>
      <vt:lpstr>Numbers 20:1-13 (1-4)</vt:lpstr>
      <vt:lpstr>Numbers 20:1-13 (5-7)</vt:lpstr>
      <vt:lpstr>Numbers 20:1-13 (8-10)</vt:lpstr>
      <vt:lpstr>Numbers 20:1-13 (11-13)</vt:lpstr>
      <vt:lpstr>Introduction</vt:lpstr>
      <vt:lpstr>God’s Law Changed!</vt:lpstr>
      <vt:lpstr>Substitution is Rebellion!</vt:lpstr>
      <vt:lpstr>The End Don’t Justify the Means!</vt:lpstr>
      <vt:lpstr>Failing To Glorify God is Sinful!</vt:lpstr>
      <vt:lpstr>God’s Law Is Strict!</vt:lpstr>
      <vt:lpstr>Words We Speak Are Important!</vt:lpstr>
      <vt:lpstr>Leaders of God’s People Can Fail!</vt:lpstr>
      <vt:lpstr>Disobedience Is Costly!</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Moses and the Two Rocks</dc:title>
  <dc:creator>Tommy McClure</dc:creator>
  <cp:lastModifiedBy>Tommy McClure</cp:lastModifiedBy>
  <cp:revision>10</cp:revision>
  <cp:lastPrinted>2023-07-22T20:11:52Z</cp:lastPrinted>
  <dcterms:created xsi:type="dcterms:W3CDTF">2023-07-20T21:50:05Z</dcterms:created>
  <dcterms:modified xsi:type="dcterms:W3CDTF">2023-07-24T14:27:50Z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