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4"/>
  </p:sldMasterIdLst>
  <p:notesMasterIdLst>
    <p:notesMasterId r:id="rId19"/>
  </p:notesMasterIdLst>
  <p:handoutMasterIdLst>
    <p:handoutMasterId r:id="rId20"/>
  </p:handoutMasterIdLst>
  <p:sldIdLst>
    <p:sldId id="256" r:id="rId5"/>
    <p:sldId id="381" r:id="rId6"/>
    <p:sldId id="272" r:id="rId7"/>
    <p:sldId id="273" r:id="rId8"/>
    <p:sldId id="275" r:id="rId9"/>
    <p:sldId id="276" r:id="rId10"/>
    <p:sldId id="282" r:id="rId11"/>
    <p:sldId id="277" r:id="rId12"/>
    <p:sldId id="278" r:id="rId13"/>
    <p:sldId id="279" r:id="rId14"/>
    <p:sldId id="280" r:id="rId15"/>
    <p:sldId id="281" r:id="rId16"/>
    <p:sldId id="259" r:id="rId17"/>
    <p:sldId id="38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F66C32-39E6-47B5-AECA-EF71508F35C5}" v="4811" dt="2023-07-15T20:28:57.065"/>
  </p1510:revLst>
</p1510:revInfo>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66707" autoAdjust="0"/>
  </p:normalViewPr>
  <p:slideViewPr>
    <p:cSldViewPr snapToGrid="0">
      <p:cViewPr varScale="1">
        <p:scale>
          <a:sx n="74" d="100"/>
          <a:sy n="74" d="100"/>
        </p:scale>
        <p:origin x="2652" y="5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B6F66C32-39E6-47B5-AECA-EF71508F35C5}"/>
    <pc:docChg chg="undo custSel addSld delSld modSld sldOrd modMainMaster">
      <pc:chgData name="Tommy McClure" userId="5f57beb918c8a44c" providerId="LiveId" clId="{B6F66C32-39E6-47B5-AECA-EF71508F35C5}" dt="2023-07-15T20:28:57.065" v="5668" actId="20577"/>
      <pc:docMkLst>
        <pc:docMk/>
      </pc:docMkLst>
      <pc:sldChg chg="modSp mod modTransition modAnim modNotes modNotesTx">
        <pc:chgData name="Tommy McClure" userId="5f57beb918c8a44c" providerId="LiveId" clId="{B6F66C32-39E6-47B5-AECA-EF71508F35C5}" dt="2023-07-15T20:12:29.354" v="5605" actId="207"/>
        <pc:sldMkLst>
          <pc:docMk/>
          <pc:sldMk cId="597852384" sldId="256"/>
        </pc:sldMkLst>
        <pc:spChg chg="mod">
          <ac:chgData name="Tommy McClure" userId="5f57beb918c8a44c" providerId="LiveId" clId="{B6F66C32-39E6-47B5-AECA-EF71508F35C5}" dt="2023-07-14T20:07:48.140" v="5489" actId="1076"/>
          <ac:spMkLst>
            <pc:docMk/>
            <pc:sldMk cId="597852384" sldId="256"/>
            <ac:spMk id="4" creationId="{B71D9795-9EFD-4748-87B7-4471EFF00227}"/>
          </ac:spMkLst>
        </pc:spChg>
        <pc:picChg chg="mod">
          <ac:chgData name="Tommy McClure" userId="5f57beb918c8a44c" providerId="LiveId" clId="{B6F66C32-39E6-47B5-AECA-EF71508F35C5}" dt="2023-07-14T20:14:56.927" v="5599" actId="14100"/>
          <ac:picMkLst>
            <pc:docMk/>
            <pc:sldMk cId="597852384" sldId="256"/>
            <ac:picMk id="13" creationId="{79D0C4D2-EC8C-4F0F-AACB-309E76F4204E}"/>
          </ac:picMkLst>
        </pc:picChg>
      </pc:sldChg>
      <pc:sldChg chg="del modTransition">
        <pc:chgData name="Tommy McClure" userId="5f57beb918c8a44c" providerId="LiveId" clId="{B6F66C32-39E6-47B5-AECA-EF71508F35C5}" dt="2023-07-14T19:25:21.176" v="5016" actId="2696"/>
        <pc:sldMkLst>
          <pc:docMk/>
          <pc:sldMk cId="2227151260" sldId="257"/>
        </pc:sldMkLst>
      </pc:sldChg>
      <pc:sldChg chg="del modTransition">
        <pc:chgData name="Tommy McClure" userId="5f57beb918c8a44c" providerId="LiveId" clId="{B6F66C32-39E6-47B5-AECA-EF71508F35C5}" dt="2023-07-14T19:26:03.627" v="5019" actId="2696"/>
        <pc:sldMkLst>
          <pc:docMk/>
          <pc:sldMk cId="1755857205" sldId="258"/>
        </pc:sldMkLst>
      </pc:sldChg>
      <pc:sldChg chg="addSp delSp modSp mod modTransition modClrScheme chgLayout modNotes modNotesTx">
        <pc:chgData name="Tommy McClure" userId="5f57beb918c8a44c" providerId="LiveId" clId="{B6F66C32-39E6-47B5-AECA-EF71508F35C5}" dt="2023-07-15T20:15:41.462" v="5653" actId="14100"/>
        <pc:sldMkLst>
          <pc:docMk/>
          <pc:sldMk cId="4271297017" sldId="259"/>
        </pc:sldMkLst>
        <pc:spChg chg="add del mod">
          <ac:chgData name="Tommy McClure" userId="5f57beb918c8a44c" providerId="LiveId" clId="{B6F66C32-39E6-47B5-AECA-EF71508F35C5}" dt="2023-07-14T19:39:22.474" v="5166" actId="478"/>
          <ac:spMkLst>
            <pc:docMk/>
            <pc:sldMk cId="4271297017" sldId="259"/>
            <ac:spMk id="5" creationId="{163C5599-E642-907C-1895-6FD0D5C7832B}"/>
          </ac:spMkLst>
        </pc:spChg>
        <pc:spChg chg="mod">
          <ac:chgData name="Tommy McClure" userId="5f57beb918c8a44c" providerId="LiveId" clId="{B6F66C32-39E6-47B5-AECA-EF71508F35C5}" dt="2023-07-14T19:45:00.416" v="5252" actId="1038"/>
          <ac:spMkLst>
            <pc:docMk/>
            <pc:sldMk cId="4271297017" sldId="259"/>
            <ac:spMk id="9" creationId="{F71D6587-8AF5-448C-83D4-C2E108C24B4A}"/>
          </ac:spMkLst>
        </pc:spChg>
        <pc:spChg chg="mod">
          <ac:chgData name="Tommy McClure" userId="5f57beb918c8a44c" providerId="LiveId" clId="{B6F66C32-39E6-47B5-AECA-EF71508F35C5}" dt="2023-07-14T19:43:23.306" v="5233" actId="255"/>
          <ac:spMkLst>
            <pc:docMk/>
            <pc:sldMk cId="4271297017" sldId="259"/>
            <ac:spMk id="10" creationId="{5A33D22B-0709-4581-B1B7-765D39675AED}"/>
          </ac:spMkLst>
        </pc:spChg>
        <pc:spChg chg="mod">
          <ac:chgData name="Tommy McClure" userId="5f57beb918c8a44c" providerId="LiveId" clId="{B6F66C32-39E6-47B5-AECA-EF71508F35C5}" dt="2023-07-14T19:43:12.705" v="5231" actId="26606"/>
          <ac:spMkLst>
            <pc:docMk/>
            <pc:sldMk cId="4271297017" sldId="259"/>
            <ac:spMk id="19" creationId="{A2ECA2BA-98A9-44F9-9896-D3FC04AC971D}"/>
          </ac:spMkLst>
        </pc:spChg>
        <pc:picChg chg="add del mod">
          <ac:chgData name="Tommy McClure" userId="5f57beb918c8a44c" providerId="LiveId" clId="{B6F66C32-39E6-47B5-AECA-EF71508F35C5}" dt="2023-07-14T19:42:37.156" v="5226" actId="478"/>
          <ac:picMkLst>
            <pc:docMk/>
            <pc:sldMk cId="4271297017" sldId="259"/>
            <ac:picMk id="3" creationId="{3C2C56E4-0207-FB58-A6E4-48AD69BCBE43}"/>
          </ac:picMkLst>
        </pc:picChg>
        <pc:picChg chg="add mod ord">
          <ac:chgData name="Tommy McClure" userId="5f57beb918c8a44c" providerId="LiveId" clId="{B6F66C32-39E6-47B5-AECA-EF71508F35C5}" dt="2023-07-14T19:47:55.082" v="5253" actId="14100"/>
          <ac:picMkLst>
            <pc:docMk/>
            <pc:sldMk cId="4271297017" sldId="259"/>
            <ac:picMk id="7" creationId="{3213D193-A25B-C7CF-21A8-6BD0753D9309}"/>
          </ac:picMkLst>
        </pc:picChg>
        <pc:picChg chg="del">
          <ac:chgData name="Tommy McClure" userId="5f57beb918c8a44c" providerId="LiveId" clId="{B6F66C32-39E6-47B5-AECA-EF71508F35C5}" dt="2023-07-14T19:39:07.724" v="5163" actId="21"/>
          <ac:picMkLst>
            <pc:docMk/>
            <pc:sldMk cId="4271297017" sldId="259"/>
            <ac:picMk id="13" creationId="{86F7F005-78AF-492A-BE55-8A5610E5880E}"/>
          </ac:picMkLst>
        </pc:picChg>
      </pc:sldChg>
      <pc:sldChg chg="del modTransition">
        <pc:chgData name="Tommy McClure" userId="5f57beb918c8a44c" providerId="LiveId" clId="{B6F66C32-39E6-47B5-AECA-EF71508F35C5}" dt="2023-07-14T19:37:30.841" v="5150" actId="2696"/>
        <pc:sldMkLst>
          <pc:docMk/>
          <pc:sldMk cId="3275042963" sldId="260"/>
        </pc:sldMkLst>
      </pc:sldChg>
      <pc:sldChg chg="del modTransition">
        <pc:chgData name="Tommy McClure" userId="5f57beb918c8a44c" providerId="LiveId" clId="{B6F66C32-39E6-47B5-AECA-EF71508F35C5}" dt="2023-07-14T19:37:33.421" v="5151" actId="2696"/>
        <pc:sldMkLst>
          <pc:docMk/>
          <pc:sldMk cId="1390657282" sldId="261"/>
        </pc:sldMkLst>
      </pc:sldChg>
      <pc:sldChg chg="del modTransition">
        <pc:chgData name="Tommy McClure" userId="5f57beb918c8a44c" providerId="LiveId" clId="{B6F66C32-39E6-47B5-AECA-EF71508F35C5}" dt="2023-07-14T19:37:35.949" v="5152" actId="2696"/>
        <pc:sldMkLst>
          <pc:docMk/>
          <pc:sldMk cId="3139872953" sldId="262"/>
        </pc:sldMkLst>
      </pc:sldChg>
      <pc:sldChg chg="del modTransition">
        <pc:chgData name="Tommy McClure" userId="5f57beb918c8a44c" providerId="LiveId" clId="{B6F66C32-39E6-47B5-AECA-EF71508F35C5}" dt="2023-07-14T19:37:38.720" v="5153" actId="2696"/>
        <pc:sldMkLst>
          <pc:docMk/>
          <pc:sldMk cId="811071062" sldId="263"/>
        </pc:sldMkLst>
      </pc:sldChg>
      <pc:sldChg chg="del modTransition">
        <pc:chgData name="Tommy McClure" userId="5f57beb918c8a44c" providerId="LiveId" clId="{B6F66C32-39E6-47B5-AECA-EF71508F35C5}" dt="2023-07-14T19:37:41.802" v="5154" actId="2696"/>
        <pc:sldMkLst>
          <pc:docMk/>
          <pc:sldMk cId="763540545" sldId="264"/>
        </pc:sldMkLst>
      </pc:sldChg>
      <pc:sldChg chg="del modTransition">
        <pc:chgData name="Tommy McClure" userId="5f57beb918c8a44c" providerId="LiveId" clId="{B6F66C32-39E6-47B5-AECA-EF71508F35C5}" dt="2023-07-14T19:37:44.451" v="5155" actId="2696"/>
        <pc:sldMkLst>
          <pc:docMk/>
          <pc:sldMk cId="2604604636" sldId="265"/>
        </pc:sldMkLst>
      </pc:sldChg>
      <pc:sldChg chg="del modTransition">
        <pc:chgData name="Tommy McClure" userId="5f57beb918c8a44c" providerId="LiveId" clId="{B6F66C32-39E6-47B5-AECA-EF71508F35C5}" dt="2023-07-14T19:37:47.876" v="5156" actId="2696"/>
        <pc:sldMkLst>
          <pc:docMk/>
          <pc:sldMk cId="953940418" sldId="266"/>
        </pc:sldMkLst>
      </pc:sldChg>
      <pc:sldChg chg="del modTransition">
        <pc:chgData name="Tommy McClure" userId="5f57beb918c8a44c" providerId="LiveId" clId="{B6F66C32-39E6-47B5-AECA-EF71508F35C5}" dt="2023-07-14T19:37:57.989" v="5158" actId="2696"/>
        <pc:sldMkLst>
          <pc:docMk/>
          <pc:sldMk cId="59131924" sldId="267"/>
        </pc:sldMkLst>
      </pc:sldChg>
      <pc:sldChg chg="del modTransition">
        <pc:chgData name="Tommy McClure" userId="5f57beb918c8a44c" providerId="LiveId" clId="{B6F66C32-39E6-47B5-AECA-EF71508F35C5}" dt="2023-07-14T19:37:52.543" v="5157" actId="2696"/>
        <pc:sldMkLst>
          <pc:docMk/>
          <pc:sldMk cId="2904496487" sldId="268"/>
        </pc:sldMkLst>
      </pc:sldChg>
      <pc:sldChg chg="del modTransition">
        <pc:chgData name="Tommy McClure" userId="5f57beb918c8a44c" providerId="LiveId" clId="{B6F66C32-39E6-47B5-AECA-EF71508F35C5}" dt="2023-07-14T19:25:27.550" v="5017" actId="2696"/>
        <pc:sldMkLst>
          <pc:docMk/>
          <pc:sldMk cId="431448134" sldId="269"/>
        </pc:sldMkLst>
      </pc:sldChg>
      <pc:sldChg chg="del modTransition">
        <pc:chgData name="Tommy McClure" userId="5f57beb918c8a44c" providerId="LiveId" clId="{B6F66C32-39E6-47B5-AECA-EF71508F35C5}" dt="2023-07-14T19:25:30.691" v="5018" actId="2696"/>
        <pc:sldMkLst>
          <pc:docMk/>
          <pc:sldMk cId="2940961122" sldId="270"/>
        </pc:sldMkLst>
      </pc:sldChg>
      <pc:sldChg chg="modTransition modNotes">
        <pc:chgData name="Tommy McClure" userId="5f57beb918c8a44c" providerId="LiveId" clId="{B6F66C32-39E6-47B5-AECA-EF71508F35C5}" dt="2023-07-15T20:12:46.742" v="5609" actId="14100"/>
        <pc:sldMkLst>
          <pc:docMk/>
          <pc:sldMk cId="1501785401" sldId="271"/>
        </pc:sldMkLst>
      </pc:sldChg>
      <pc:sldChg chg="modTransition modNotes">
        <pc:chgData name="Tommy McClure" userId="5f57beb918c8a44c" providerId="LiveId" clId="{B6F66C32-39E6-47B5-AECA-EF71508F35C5}" dt="2023-07-15T20:13:05.452" v="5613" actId="14100"/>
        <pc:sldMkLst>
          <pc:docMk/>
          <pc:sldMk cId="3826432485" sldId="272"/>
        </pc:sldMkLst>
      </pc:sldChg>
      <pc:sldChg chg="modSp mod modTransition modAnim modNotes modNotesTx">
        <pc:chgData name="Tommy McClure" userId="5f57beb918c8a44c" providerId="LiveId" clId="{B6F66C32-39E6-47B5-AECA-EF71508F35C5}" dt="2023-07-15T20:13:19.627" v="5617" actId="14100"/>
        <pc:sldMkLst>
          <pc:docMk/>
          <pc:sldMk cId="632207889" sldId="273"/>
        </pc:sldMkLst>
        <pc:spChg chg="mod">
          <ac:chgData name="Tommy McClure" userId="5f57beb918c8a44c" providerId="LiveId" clId="{B6F66C32-39E6-47B5-AECA-EF71508F35C5}" dt="2023-07-14T16:44:47.270" v="184" actId="207"/>
          <ac:spMkLst>
            <pc:docMk/>
            <pc:sldMk cId="632207889" sldId="273"/>
            <ac:spMk id="13" creationId="{6EA2EEAC-45AF-4B25-A661-594C6F81AED2}"/>
          </ac:spMkLst>
        </pc:spChg>
        <pc:spChg chg="mod">
          <ac:chgData name="Tommy McClure" userId="5f57beb918c8a44c" providerId="LiveId" clId="{B6F66C32-39E6-47B5-AECA-EF71508F35C5}" dt="2023-07-14T16:44:01.731" v="181" actId="1076"/>
          <ac:spMkLst>
            <pc:docMk/>
            <pc:sldMk cId="632207889" sldId="273"/>
            <ac:spMk id="33" creationId="{CA7AD1D2-7F7A-4686-920A-D4C718751964}"/>
          </ac:spMkLst>
        </pc:spChg>
      </pc:sldChg>
      <pc:sldChg chg="delSp modSp del mod modTransition modAnim modNotesTx">
        <pc:chgData name="Tommy McClure" userId="5f57beb918c8a44c" providerId="LiveId" clId="{B6F66C32-39E6-47B5-AECA-EF71508F35C5}" dt="2023-07-14T17:18:58.031" v="766" actId="2696"/>
        <pc:sldMkLst>
          <pc:docMk/>
          <pc:sldMk cId="1862027727" sldId="274"/>
        </pc:sldMkLst>
        <pc:spChg chg="mod">
          <ac:chgData name="Tommy McClure" userId="5f57beb918c8a44c" providerId="LiveId" clId="{B6F66C32-39E6-47B5-AECA-EF71508F35C5}" dt="2023-07-14T17:13:11.528" v="683" actId="14100"/>
          <ac:spMkLst>
            <pc:docMk/>
            <pc:sldMk cId="1862027727" sldId="274"/>
            <ac:spMk id="13" creationId="{6EA2EEAC-45AF-4B25-A661-594C6F81AED2}"/>
          </ac:spMkLst>
        </pc:spChg>
        <pc:spChg chg="mod">
          <ac:chgData name="Tommy McClure" userId="5f57beb918c8a44c" providerId="LiveId" clId="{B6F66C32-39E6-47B5-AECA-EF71508F35C5}" dt="2023-07-14T16:47:54.490" v="271" actId="1036"/>
          <ac:spMkLst>
            <pc:docMk/>
            <pc:sldMk cId="1862027727" sldId="274"/>
            <ac:spMk id="65" creationId="{A02D195B-D3D3-425B-A077-63F32D782516}"/>
          </ac:spMkLst>
        </pc:spChg>
        <pc:spChg chg="del">
          <ac:chgData name="Tommy McClure" userId="5f57beb918c8a44c" providerId="LiveId" clId="{B6F66C32-39E6-47B5-AECA-EF71508F35C5}" dt="2023-07-14T16:46:20.350" v="186" actId="478"/>
          <ac:spMkLst>
            <pc:docMk/>
            <pc:sldMk cId="1862027727" sldId="274"/>
            <ac:spMk id="70" creationId="{6E58587F-DB37-455A-A45C-2E8F218D4722}"/>
          </ac:spMkLst>
        </pc:spChg>
        <pc:picChg chg="del">
          <ac:chgData name="Tommy McClure" userId="5f57beb918c8a44c" providerId="LiveId" clId="{B6F66C32-39E6-47B5-AECA-EF71508F35C5}" dt="2023-07-14T16:46:16.386" v="185" actId="478"/>
          <ac:picMkLst>
            <pc:docMk/>
            <pc:sldMk cId="1862027727" sldId="274"/>
            <ac:picMk id="4" creationId="{E1A82FC0-7994-8AE7-02A9-C4BBB40102E4}"/>
          </ac:picMkLst>
        </pc:picChg>
      </pc:sldChg>
      <pc:sldChg chg="addSp modSp add mod ord modNotes">
        <pc:chgData name="Tommy McClure" userId="5f57beb918c8a44c" providerId="LiveId" clId="{B6F66C32-39E6-47B5-AECA-EF71508F35C5}" dt="2023-07-15T20:13:40.618" v="5621" actId="14100"/>
        <pc:sldMkLst>
          <pc:docMk/>
          <pc:sldMk cId="1529892520" sldId="275"/>
        </pc:sldMkLst>
        <pc:spChg chg="add mod">
          <ac:chgData name="Tommy McClure" userId="5f57beb918c8a44c" providerId="LiveId" clId="{B6F66C32-39E6-47B5-AECA-EF71508F35C5}" dt="2023-07-14T17:15:43.847" v="737" actId="1037"/>
          <ac:spMkLst>
            <pc:docMk/>
            <pc:sldMk cId="1529892520" sldId="275"/>
            <ac:spMk id="2" creationId="{92BF9B56-817D-697C-5064-1B2A1B39EBDD}"/>
          </ac:spMkLst>
        </pc:spChg>
        <pc:spChg chg="add mod">
          <ac:chgData name="Tommy McClure" userId="5f57beb918c8a44c" providerId="LiveId" clId="{B6F66C32-39E6-47B5-AECA-EF71508F35C5}" dt="2023-07-14T17:16:28.682" v="745" actId="2085"/>
          <ac:spMkLst>
            <pc:docMk/>
            <pc:sldMk cId="1529892520" sldId="275"/>
            <ac:spMk id="3" creationId="{1FEE3C42-561D-98CC-AB6F-6A66D08AE12F}"/>
          </ac:spMkLst>
        </pc:spChg>
        <pc:spChg chg="mod">
          <ac:chgData name="Tommy McClure" userId="5f57beb918c8a44c" providerId="LiveId" clId="{B6F66C32-39E6-47B5-AECA-EF71508F35C5}" dt="2023-07-14T17:18:36.741" v="763" actId="20577"/>
          <ac:spMkLst>
            <pc:docMk/>
            <pc:sldMk cId="1529892520" sldId="275"/>
            <ac:spMk id="13" creationId="{6EA2EEAC-45AF-4B25-A661-594C6F81AED2}"/>
          </ac:spMkLst>
        </pc:spChg>
        <pc:spChg chg="mod">
          <ac:chgData name="Tommy McClure" userId="5f57beb918c8a44c" providerId="LiveId" clId="{B6F66C32-39E6-47B5-AECA-EF71508F35C5}" dt="2023-07-14T17:16:12.837" v="744" actId="14100"/>
          <ac:spMkLst>
            <pc:docMk/>
            <pc:sldMk cId="1529892520" sldId="275"/>
            <ac:spMk id="65" creationId="{A02D195B-D3D3-425B-A077-63F32D782516}"/>
          </ac:spMkLst>
        </pc:spChg>
      </pc:sldChg>
      <pc:sldChg chg="modSp add modAnim modNotes modNotesTx">
        <pc:chgData name="Tommy McClure" userId="5f57beb918c8a44c" providerId="LiveId" clId="{B6F66C32-39E6-47B5-AECA-EF71508F35C5}" dt="2023-07-15T20:13:52.619" v="5625" actId="14100"/>
        <pc:sldMkLst>
          <pc:docMk/>
          <pc:sldMk cId="1869585176" sldId="276"/>
        </pc:sldMkLst>
        <pc:spChg chg="mod">
          <ac:chgData name="Tommy McClure" userId="5f57beb918c8a44c" providerId="LiveId" clId="{B6F66C32-39E6-47B5-AECA-EF71508F35C5}" dt="2023-07-14T17:30:39.490" v="1244" actId="20577"/>
          <ac:spMkLst>
            <pc:docMk/>
            <pc:sldMk cId="1869585176" sldId="276"/>
            <ac:spMk id="13" creationId="{6EA2EEAC-45AF-4B25-A661-594C6F81AED2}"/>
          </ac:spMkLst>
        </pc:spChg>
        <pc:spChg chg="mod">
          <ac:chgData name="Tommy McClure" userId="5f57beb918c8a44c" providerId="LiveId" clId="{B6F66C32-39E6-47B5-AECA-EF71508F35C5}" dt="2023-07-14T17:19:35.799" v="828" actId="20577"/>
          <ac:spMkLst>
            <pc:docMk/>
            <pc:sldMk cId="1869585176" sldId="276"/>
            <ac:spMk id="65" creationId="{A02D195B-D3D3-425B-A077-63F32D782516}"/>
          </ac:spMkLst>
        </pc:spChg>
      </pc:sldChg>
      <pc:sldChg chg="modSp add mod modAnim modNotes modNotesTx">
        <pc:chgData name="Tommy McClure" userId="5f57beb918c8a44c" providerId="LiveId" clId="{B6F66C32-39E6-47B5-AECA-EF71508F35C5}" dt="2023-07-15T20:14:19.161" v="5633" actId="14100"/>
        <pc:sldMkLst>
          <pc:docMk/>
          <pc:sldMk cId="3657578468" sldId="277"/>
        </pc:sldMkLst>
        <pc:spChg chg="mod">
          <ac:chgData name="Tommy McClure" userId="5f57beb918c8a44c" providerId="LiveId" clId="{B6F66C32-39E6-47B5-AECA-EF71508F35C5}" dt="2023-07-14T19:23:08.977" v="5008" actId="20577"/>
          <ac:spMkLst>
            <pc:docMk/>
            <pc:sldMk cId="3657578468" sldId="277"/>
            <ac:spMk id="13" creationId="{6EA2EEAC-45AF-4B25-A661-594C6F81AED2}"/>
          </ac:spMkLst>
        </pc:spChg>
        <pc:spChg chg="mod">
          <ac:chgData name="Tommy McClure" userId="5f57beb918c8a44c" providerId="LiveId" clId="{B6F66C32-39E6-47B5-AECA-EF71508F35C5}" dt="2023-07-14T17:31:51.321" v="1299" actId="20577"/>
          <ac:spMkLst>
            <pc:docMk/>
            <pc:sldMk cId="3657578468" sldId="277"/>
            <ac:spMk id="65" creationId="{A02D195B-D3D3-425B-A077-63F32D782516}"/>
          </ac:spMkLst>
        </pc:spChg>
      </pc:sldChg>
      <pc:sldChg chg="modSp add ord modAnim modNotes modNotesTx">
        <pc:chgData name="Tommy McClure" userId="5f57beb918c8a44c" providerId="LiveId" clId="{B6F66C32-39E6-47B5-AECA-EF71508F35C5}" dt="2023-07-15T20:14:35.186" v="5637" actId="14100"/>
        <pc:sldMkLst>
          <pc:docMk/>
          <pc:sldMk cId="43483411" sldId="278"/>
        </pc:sldMkLst>
        <pc:spChg chg="mod">
          <ac:chgData name="Tommy McClure" userId="5f57beb918c8a44c" providerId="LiveId" clId="{B6F66C32-39E6-47B5-AECA-EF71508F35C5}" dt="2023-07-14T18:11:23.202" v="2490" actId="20577"/>
          <ac:spMkLst>
            <pc:docMk/>
            <pc:sldMk cId="43483411" sldId="278"/>
            <ac:spMk id="13" creationId="{6EA2EEAC-45AF-4B25-A661-594C6F81AED2}"/>
          </ac:spMkLst>
        </pc:spChg>
        <pc:spChg chg="mod">
          <ac:chgData name="Tommy McClure" userId="5f57beb918c8a44c" providerId="LiveId" clId="{B6F66C32-39E6-47B5-AECA-EF71508F35C5}" dt="2023-07-14T17:54:57.082" v="1958" actId="20577"/>
          <ac:spMkLst>
            <pc:docMk/>
            <pc:sldMk cId="43483411" sldId="278"/>
            <ac:spMk id="65" creationId="{A02D195B-D3D3-425B-A077-63F32D782516}"/>
          </ac:spMkLst>
        </pc:spChg>
      </pc:sldChg>
      <pc:sldChg chg="modSp add modAnim modNotes modNotesTx">
        <pc:chgData name="Tommy McClure" userId="5f57beb918c8a44c" providerId="LiveId" clId="{B6F66C32-39E6-47B5-AECA-EF71508F35C5}" dt="2023-07-15T20:14:50.454" v="5641" actId="14100"/>
        <pc:sldMkLst>
          <pc:docMk/>
          <pc:sldMk cId="3924374953" sldId="279"/>
        </pc:sldMkLst>
        <pc:spChg chg="mod">
          <ac:chgData name="Tommy McClure" userId="5f57beb918c8a44c" providerId="LiveId" clId="{B6F66C32-39E6-47B5-AECA-EF71508F35C5}" dt="2023-07-14T18:27:46.025" v="3033" actId="115"/>
          <ac:spMkLst>
            <pc:docMk/>
            <pc:sldMk cId="3924374953" sldId="279"/>
            <ac:spMk id="13" creationId="{6EA2EEAC-45AF-4B25-A661-594C6F81AED2}"/>
          </ac:spMkLst>
        </pc:spChg>
        <pc:spChg chg="mod">
          <ac:chgData name="Tommy McClure" userId="5f57beb918c8a44c" providerId="LiveId" clId="{B6F66C32-39E6-47B5-AECA-EF71508F35C5}" dt="2023-07-14T18:13:55.499" v="2558" actId="20577"/>
          <ac:spMkLst>
            <pc:docMk/>
            <pc:sldMk cId="3924374953" sldId="279"/>
            <ac:spMk id="65" creationId="{A02D195B-D3D3-425B-A077-63F32D782516}"/>
          </ac:spMkLst>
        </pc:spChg>
      </pc:sldChg>
      <pc:sldChg chg="modSp add modAnim modNotes modNotesTx">
        <pc:chgData name="Tommy McClure" userId="5f57beb918c8a44c" providerId="LiveId" clId="{B6F66C32-39E6-47B5-AECA-EF71508F35C5}" dt="2023-07-15T20:26:28.369" v="5658" actId="20577"/>
        <pc:sldMkLst>
          <pc:docMk/>
          <pc:sldMk cId="432814675" sldId="280"/>
        </pc:sldMkLst>
        <pc:spChg chg="mod">
          <ac:chgData name="Tommy McClure" userId="5f57beb918c8a44c" providerId="LiveId" clId="{B6F66C32-39E6-47B5-AECA-EF71508F35C5}" dt="2023-07-15T20:26:28.369" v="5658" actId="20577"/>
          <ac:spMkLst>
            <pc:docMk/>
            <pc:sldMk cId="432814675" sldId="280"/>
            <ac:spMk id="13" creationId="{6EA2EEAC-45AF-4B25-A661-594C6F81AED2}"/>
          </ac:spMkLst>
        </pc:spChg>
        <pc:spChg chg="mod">
          <ac:chgData name="Tommy McClure" userId="5f57beb918c8a44c" providerId="LiveId" clId="{B6F66C32-39E6-47B5-AECA-EF71508F35C5}" dt="2023-07-14T18:28:36.116" v="3099" actId="20577"/>
          <ac:spMkLst>
            <pc:docMk/>
            <pc:sldMk cId="432814675" sldId="280"/>
            <ac:spMk id="65" creationId="{A02D195B-D3D3-425B-A077-63F32D782516}"/>
          </ac:spMkLst>
        </pc:spChg>
      </pc:sldChg>
      <pc:sldChg chg="modSp add modAnim modNotes modNotesTx">
        <pc:chgData name="Tommy McClure" userId="5f57beb918c8a44c" providerId="LiveId" clId="{B6F66C32-39E6-47B5-AECA-EF71508F35C5}" dt="2023-07-15T20:28:57.065" v="5668" actId="20577"/>
        <pc:sldMkLst>
          <pc:docMk/>
          <pc:sldMk cId="1921394734" sldId="281"/>
        </pc:sldMkLst>
        <pc:spChg chg="mod">
          <ac:chgData name="Tommy McClure" userId="5f57beb918c8a44c" providerId="LiveId" clId="{B6F66C32-39E6-47B5-AECA-EF71508F35C5}" dt="2023-07-15T20:28:57.065" v="5668" actId="20577"/>
          <ac:spMkLst>
            <pc:docMk/>
            <pc:sldMk cId="1921394734" sldId="281"/>
            <ac:spMk id="13" creationId="{6EA2EEAC-45AF-4B25-A661-594C6F81AED2}"/>
          </ac:spMkLst>
        </pc:spChg>
        <pc:spChg chg="mod">
          <ac:chgData name="Tommy McClure" userId="5f57beb918c8a44c" providerId="LiveId" clId="{B6F66C32-39E6-47B5-AECA-EF71508F35C5}" dt="2023-07-14T18:46:56.667" v="3623" actId="20577"/>
          <ac:spMkLst>
            <pc:docMk/>
            <pc:sldMk cId="1921394734" sldId="281"/>
            <ac:spMk id="65" creationId="{A02D195B-D3D3-425B-A077-63F32D782516}"/>
          </ac:spMkLst>
        </pc:spChg>
      </pc:sldChg>
      <pc:sldChg chg="modSp add mod modAnim modNotes modNotesTx">
        <pc:chgData name="Tommy McClure" userId="5f57beb918c8a44c" providerId="LiveId" clId="{B6F66C32-39E6-47B5-AECA-EF71508F35C5}" dt="2023-07-15T20:14:06.493" v="5629" actId="14100"/>
        <pc:sldMkLst>
          <pc:docMk/>
          <pc:sldMk cId="3323341034" sldId="282"/>
        </pc:sldMkLst>
        <pc:spChg chg="mod">
          <ac:chgData name="Tommy McClure" userId="5f57beb918c8a44c" providerId="LiveId" clId="{B6F66C32-39E6-47B5-AECA-EF71508F35C5}" dt="2023-07-14T19:18:19.033" v="4983" actId="255"/>
          <ac:spMkLst>
            <pc:docMk/>
            <pc:sldMk cId="3323341034" sldId="282"/>
            <ac:spMk id="13" creationId="{6EA2EEAC-45AF-4B25-A661-594C6F81AED2}"/>
          </ac:spMkLst>
        </pc:spChg>
        <pc:spChg chg="mod">
          <ac:chgData name="Tommy McClure" userId="5f57beb918c8a44c" providerId="LiveId" clId="{B6F66C32-39E6-47B5-AECA-EF71508F35C5}" dt="2023-07-14T19:01:27.048" v="4129" actId="20577"/>
          <ac:spMkLst>
            <pc:docMk/>
            <pc:sldMk cId="3323341034" sldId="282"/>
            <ac:spMk id="65" creationId="{A02D195B-D3D3-425B-A077-63F32D782516}"/>
          </ac:spMkLst>
        </pc:spChg>
      </pc:sldChg>
      <pc:sldChg chg="addSp delSp modSp mod modAnim modNotes modNotesTx">
        <pc:chgData name="Tommy McClure" userId="5f57beb918c8a44c" providerId="LiveId" clId="{B6F66C32-39E6-47B5-AECA-EF71508F35C5}" dt="2023-07-14T20:14:02.009" v="5594" actId="27636"/>
        <pc:sldMkLst>
          <pc:docMk/>
          <pc:sldMk cId="2970185068" sldId="380"/>
        </pc:sldMkLst>
        <pc:spChg chg="add mod">
          <ac:chgData name="Tommy McClure" userId="5f57beb918c8a44c" providerId="LiveId" clId="{B6F66C32-39E6-47B5-AECA-EF71508F35C5}" dt="2023-07-14T19:58:17.249" v="5439" actId="14100"/>
          <ac:spMkLst>
            <pc:docMk/>
            <pc:sldMk cId="2970185068" sldId="380"/>
            <ac:spMk id="2" creationId="{184BB266-972C-327C-9A17-587A9591A49A}"/>
          </ac:spMkLst>
        </pc:spChg>
        <pc:spChg chg="mod">
          <ac:chgData name="Tommy McClure" userId="5f57beb918c8a44c" providerId="LiveId" clId="{B6F66C32-39E6-47B5-AECA-EF71508F35C5}" dt="2023-07-14T20:02:50.454" v="5474" actId="20577"/>
          <ac:spMkLst>
            <pc:docMk/>
            <pc:sldMk cId="2970185068" sldId="380"/>
            <ac:spMk id="4" creationId="{FDB3C018-6904-4094-85A6-7BAF69A201A5}"/>
          </ac:spMkLst>
        </pc:spChg>
        <pc:spChg chg="mod">
          <ac:chgData name="Tommy McClure" userId="5f57beb918c8a44c" providerId="LiveId" clId="{B6F66C32-39E6-47B5-AECA-EF71508F35C5}" dt="2023-07-14T20:01:52.280" v="5472" actId="20577"/>
          <ac:spMkLst>
            <pc:docMk/>
            <pc:sldMk cId="2970185068" sldId="380"/>
            <ac:spMk id="7" creationId="{2A6B56C3-77F0-4E92-B09D-C8D4A68D5E79}"/>
          </ac:spMkLst>
        </pc:spChg>
        <pc:spChg chg="del mod">
          <ac:chgData name="Tommy McClure" userId="5f57beb918c8a44c" providerId="LiveId" clId="{B6F66C32-39E6-47B5-AECA-EF71508F35C5}" dt="2023-07-14T19:52:42.721" v="5328" actId="478"/>
          <ac:spMkLst>
            <pc:docMk/>
            <pc:sldMk cId="2970185068" sldId="380"/>
            <ac:spMk id="10" creationId="{BB8A7FBA-4C4C-4440-9886-90F8BD6246FB}"/>
          </ac:spMkLst>
        </pc:spChg>
      </pc:sldChg>
      <pc:sldMasterChg chg="modTransition modSldLayout">
        <pc:chgData name="Tommy McClure" userId="5f57beb918c8a44c" providerId="LiveId" clId="{B6F66C32-39E6-47B5-AECA-EF71508F35C5}" dt="2023-07-14T16:36:00.427" v="5"/>
        <pc:sldMasterMkLst>
          <pc:docMk/>
          <pc:sldMasterMk cId="3461380414" sldId="2147483710"/>
        </pc:sldMasterMkLst>
        <pc:sldLayoutChg chg="modTransition">
          <pc:chgData name="Tommy McClure" userId="5f57beb918c8a44c" providerId="LiveId" clId="{B6F66C32-39E6-47B5-AECA-EF71508F35C5}" dt="2023-07-14T16:36:00.427" v="5"/>
          <pc:sldLayoutMkLst>
            <pc:docMk/>
            <pc:sldMasterMk cId="3461380414" sldId="2147483710"/>
            <pc:sldLayoutMk cId="3851443847" sldId="2147483711"/>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2848409074" sldId="2147483712"/>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3407952116" sldId="2147483713"/>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2462859081" sldId="2147483714"/>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2637976549" sldId="2147483715"/>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426764042" sldId="2147483716"/>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1691906202" sldId="2147483717"/>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3989789668" sldId="2147483718"/>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652577522" sldId="2147483719"/>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1605224047" sldId="2147483720"/>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2129529775" sldId="2147483721"/>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1516767715" sldId="2147483722"/>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3570728788" sldId="214748372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BB03A1-C24F-4AEB-9DD5-D5017ED06F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9CB5780-3D57-4E6A-BC9A-0C96CD0512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7/16/2023 PM</a:t>
            </a:r>
            <a:endParaRPr lang="en-US" dirty="0"/>
          </a:p>
        </p:txBody>
      </p:sp>
      <p:sp>
        <p:nvSpPr>
          <p:cNvPr id="4" name="Footer Placeholder 3">
            <a:extLst>
              <a:ext uri="{FF2B5EF4-FFF2-40B4-BE49-F238E27FC236}">
                <a16:creationId xmlns:a16="http://schemas.microsoft.com/office/drawing/2014/main" id="{AC363907-A416-496F-891A-9B09D46C50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E4685EE-62FF-4BE0-9742-02426CC68A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C5FDE1-B145-40CB-B667-FBD1AC713BA9}" type="slidenum">
              <a:rPr lang="en-US" smtClean="0"/>
              <a:t>‹#›</a:t>
            </a:fld>
            <a:endParaRPr lang="en-US" dirty="0"/>
          </a:p>
        </p:txBody>
      </p:sp>
    </p:spTree>
    <p:extLst>
      <p:ext uri="{BB962C8B-B14F-4D97-AF65-F5344CB8AC3E}">
        <p14:creationId xmlns:p14="http://schemas.microsoft.com/office/powerpoint/2010/main" val="15565114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7/16/2023 PM</a:t>
            </a:r>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C198C-F94F-45D5-B9E3-B6FFB8BCAC79}" type="slidenum">
              <a:rPr lang="en-US" smtClean="0"/>
              <a:t>‹#›</a:t>
            </a:fld>
            <a:endParaRPr lang="en-US" dirty="0"/>
          </a:p>
        </p:txBody>
      </p:sp>
    </p:spTree>
    <p:extLst>
      <p:ext uri="{BB962C8B-B14F-4D97-AF65-F5344CB8AC3E}">
        <p14:creationId xmlns:p14="http://schemas.microsoft.com/office/powerpoint/2010/main" val="349400051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00550"/>
            <a:ext cx="6858000" cy="4743450"/>
          </a:xfrm>
        </p:spPr>
        <p:txBody>
          <a:bodyPr/>
          <a:lstStyle/>
          <a:p>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C5C198C-F94F-45D5-B9E3-B6FFB8BCAC79}" type="slidenum">
              <a:rPr lang="en-US" smtClean="0"/>
              <a:t>1</a:t>
            </a:fld>
            <a:endParaRPr lang="en-US" dirty="0"/>
          </a:p>
        </p:txBody>
      </p:sp>
      <p:sp>
        <p:nvSpPr>
          <p:cNvPr id="5" name="Date Placeholder 4">
            <a:extLst>
              <a:ext uri="{FF2B5EF4-FFF2-40B4-BE49-F238E27FC236}">
                <a16:creationId xmlns:a16="http://schemas.microsoft.com/office/drawing/2014/main" id="{ADAD2EE8-56E2-D67B-B2BD-E0FC6FF35549}"/>
              </a:ext>
            </a:extLst>
          </p:cNvPr>
          <p:cNvSpPr>
            <a:spLocks noGrp="1"/>
          </p:cNvSpPr>
          <p:nvPr>
            <p:ph type="dt" idx="1"/>
          </p:nvPr>
        </p:nvSpPr>
        <p:spPr/>
        <p:txBody>
          <a:bodyPr/>
          <a:lstStyle/>
          <a:p>
            <a:r>
              <a:rPr lang="en-US"/>
              <a:t>7/16/2023 PM</a:t>
            </a:r>
            <a:endParaRPr lang="en-US" dirty="0"/>
          </a:p>
        </p:txBody>
      </p:sp>
    </p:spTree>
    <p:extLst>
      <p:ext uri="{BB962C8B-B14F-4D97-AF65-F5344CB8AC3E}">
        <p14:creationId xmlns:p14="http://schemas.microsoft.com/office/powerpoint/2010/main" val="2642750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r>
              <a:rPr lang="en-US" sz="1400" b="1" u="none" dirty="0">
                <a:latin typeface="Arial" panose="020B0604020202020204" pitchFamily="34" charset="0"/>
                <a:cs typeface="Arial" panose="020B0604020202020204" pitchFamily="34" charset="0"/>
              </a:rPr>
              <a:t>1 Timothy 4:1-3 KJV </a:t>
            </a:r>
            <a:r>
              <a:rPr lang="en-US" sz="1400" b="0" u="none" dirty="0">
                <a:latin typeface="Arial" panose="020B0604020202020204" pitchFamily="34" charset="0"/>
                <a:cs typeface="Arial" panose="020B0604020202020204" pitchFamily="34" charset="0"/>
              </a:rPr>
              <a:t>1 Now the Spirit </a:t>
            </a:r>
            <a:r>
              <a:rPr lang="en-US" sz="1400" b="0" u="none" dirty="0" err="1">
                <a:latin typeface="Arial" panose="020B0604020202020204" pitchFamily="34" charset="0"/>
                <a:cs typeface="Arial" panose="020B0604020202020204" pitchFamily="34" charset="0"/>
              </a:rPr>
              <a:t>speaketh</a:t>
            </a:r>
            <a:r>
              <a:rPr lang="en-US" sz="1400" b="0" u="none" dirty="0">
                <a:latin typeface="Arial" panose="020B0604020202020204" pitchFamily="34" charset="0"/>
                <a:cs typeface="Arial" panose="020B0604020202020204" pitchFamily="34" charset="0"/>
              </a:rPr>
              <a:t> expressly, that in the latter times some shall depart from the faith, giving heed to seducing spirits, and doctrines of devils; </a:t>
            </a:r>
            <a:r>
              <a:rPr lang="en-US" sz="1400" b="1" u="none" dirty="0">
                <a:latin typeface="Arial" panose="020B0604020202020204" pitchFamily="34" charset="0"/>
                <a:cs typeface="Arial" panose="020B0604020202020204" pitchFamily="34" charset="0"/>
              </a:rPr>
              <a:t>2</a:t>
            </a:r>
            <a:r>
              <a:rPr lang="en-US" sz="1400" b="0" u="none" dirty="0">
                <a:latin typeface="Arial" panose="020B0604020202020204" pitchFamily="34" charset="0"/>
                <a:cs typeface="Arial" panose="020B0604020202020204" pitchFamily="34" charset="0"/>
              </a:rPr>
              <a:t> Speaking lies in hypocrisy; having their conscience seared with a hot iron; </a:t>
            </a:r>
            <a:r>
              <a:rPr lang="en-US" sz="1400" b="1" u="none" dirty="0">
                <a:latin typeface="Arial" panose="020B0604020202020204" pitchFamily="34" charset="0"/>
                <a:cs typeface="Arial" panose="020B0604020202020204" pitchFamily="34" charset="0"/>
              </a:rPr>
              <a:t>3 </a:t>
            </a:r>
            <a:r>
              <a:rPr lang="en-US" sz="1400" b="0" u="none" dirty="0">
                <a:latin typeface="Arial" panose="020B0604020202020204" pitchFamily="34" charset="0"/>
                <a:cs typeface="Arial" panose="020B0604020202020204" pitchFamily="34" charset="0"/>
              </a:rPr>
              <a:t>Forbidding to marry, and commanding to abstain from meats, which God hath created to be received with thanksgiving of them which believe and know the truth.</a:t>
            </a:r>
          </a:p>
          <a:p>
            <a:endParaRPr lang="en-US" sz="1400" b="0" u="none" dirty="0">
              <a:latin typeface="Arial" panose="020B0604020202020204" pitchFamily="34" charset="0"/>
              <a:cs typeface="Arial" panose="020B0604020202020204" pitchFamily="34" charset="0"/>
            </a:endParaRPr>
          </a:p>
          <a:p>
            <a:r>
              <a:rPr lang="en-US" sz="1400" b="1" u="none" dirty="0">
                <a:latin typeface="Arial" panose="020B0604020202020204" pitchFamily="34" charset="0"/>
                <a:cs typeface="Arial" panose="020B0604020202020204" pitchFamily="34" charset="0"/>
              </a:rPr>
              <a:t>2 Timothy 1:13 KJV 13 </a:t>
            </a:r>
            <a:r>
              <a:rPr lang="en-US" sz="1400" b="0" u="none" dirty="0">
                <a:latin typeface="Arial" panose="020B0604020202020204" pitchFamily="34" charset="0"/>
                <a:cs typeface="Arial" panose="020B0604020202020204" pitchFamily="34" charset="0"/>
              </a:rPr>
              <a:t>Hold fast the </a:t>
            </a:r>
            <a:r>
              <a:rPr lang="en-US" sz="1400" b="1" u="none" dirty="0">
                <a:latin typeface="Arial" panose="020B0604020202020204" pitchFamily="34" charset="0"/>
                <a:cs typeface="Arial" panose="020B0604020202020204" pitchFamily="34" charset="0"/>
              </a:rPr>
              <a:t>form of sound words</a:t>
            </a:r>
            <a:r>
              <a:rPr lang="en-US" sz="1400" b="0" u="none" dirty="0">
                <a:latin typeface="Arial" panose="020B0604020202020204" pitchFamily="34" charset="0"/>
                <a:cs typeface="Arial" panose="020B0604020202020204" pitchFamily="34" charset="0"/>
              </a:rPr>
              <a:t>, which thou hast heard of me, in faith and love which is in Christ Jesus.</a:t>
            </a:r>
          </a:p>
          <a:p>
            <a:endParaRPr lang="en-US" sz="1400" b="0" u="none" dirty="0">
              <a:latin typeface="Arial" panose="020B0604020202020204" pitchFamily="34" charset="0"/>
              <a:cs typeface="Arial" panose="020B0604020202020204" pitchFamily="34" charset="0"/>
            </a:endParaRPr>
          </a:p>
          <a:p>
            <a:r>
              <a:rPr lang="en-US" sz="1400" b="1" u="none" dirty="0">
                <a:latin typeface="Arial" panose="020B0604020202020204" pitchFamily="34" charset="0"/>
                <a:cs typeface="Arial" panose="020B0604020202020204" pitchFamily="34" charset="0"/>
              </a:rPr>
              <a:t>2 Timothy 3:13-17 KJV 13 </a:t>
            </a:r>
            <a:r>
              <a:rPr lang="en-US" sz="1400" b="0" u="none" dirty="0">
                <a:latin typeface="Arial" panose="020B0604020202020204" pitchFamily="34" charset="0"/>
                <a:cs typeface="Arial" panose="020B0604020202020204" pitchFamily="34" charset="0"/>
              </a:rPr>
              <a:t>But evil men and seducers shall wax worse and worse, deceiving, and being deceived. </a:t>
            </a:r>
            <a:r>
              <a:rPr lang="en-US" sz="1400" b="1" u="none" dirty="0">
                <a:latin typeface="Arial" panose="020B0604020202020204" pitchFamily="34" charset="0"/>
                <a:cs typeface="Arial" panose="020B0604020202020204" pitchFamily="34" charset="0"/>
              </a:rPr>
              <a:t>14 </a:t>
            </a:r>
            <a:r>
              <a:rPr lang="en-US" sz="1400" b="0" u="none" dirty="0">
                <a:latin typeface="Arial" panose="020B0604020202020204" pitchFamily="34" charset="0"/>
                <a:cs typeface="Arial" panose="020B0604020202020204" pitchFamily="34" charset="0"/>
              </a:rPr>
              <a:t>But continue thou in the things which thou hast learned and hast been assured of, knowing of whom thou hast learned them; </a:t>
            </a:r>
            <a:r>
              <a:rPr lang="en-US" sz="1400" b="1" u="none" dirty="0">
                <a:latin typeface="Arial" panose="020B0604020202020204" pitchFamily="34" charset="0"/>
                <a:cs typeface="Arial" panose="020B0604020202020204" pitchFamily="34" charset="0"/>
              </a:rPr>
              <a:t>15</a:t>
            </a:r>
            <a:r>
              <a:rPr lang="en-US" sz="1400" b="0" u="none" dirty="0">
                <a:latin typeface="Arial" panose="020B0604020202020204" pitchFamily="34" charset="0"/>
                <a:cs typeface="Arial" panose="020B0604020202020204" pitchFamily="34" charset="0"/>
              </a:rPr>
              <a:t> And that from a child thou hast known the holy scriptures, which are able to make thee wise unto salvation through faith which is in Christ Jesus. </a:t>
            </a:r>
            <a:r>
              <a:rPr lang="en-US" sz="1400" b="1" u="none" dirty="0">
                <a:latin typeface="Arial" panose="020B0604020202020204" pitchFamily="34" charset="0"/>
                <a:cs typeface="Arial" panose="020B0604020202020204" pitchFamily="34" charset="0"/>
              </a:rPr>
              <a:t>16</a:t>
            </a:r>
            <a:r>
              <a:rPr lang="en-US" sz="1400" b="0" u="none" dirty="0">
                <a:latin typeface="Arial" panose="020B0604020202020204" pitchFamily="34" charset="0"/>
                <a:cs typeface="Arial" panose="020B0604020202020204" pitchFamily="34" charset="0"/>
              </a:rPr>
              <a:t> All scripture is given by inspiration of God, and is profitable for doctrine, for reproof, for correction, for instruction in righteousness: </a:t>
            </a:r>
            <a:r>
              <a:rPr lang="en-US" sz="1400" b="1" u="none" dirty="0">
                <a:latin typeface="Arial" panose="020B0604020202020204" pitchFamily="34" charset="0"/>
                <a:cs typeface="Arial" panose="020B0604020202020204" pitchFamily="34" charset="0"/>
              </a:rPr>
              <a:t>17</a:t>
            </a:r>
            <a:r>
              <a:rPr lang="en-US" sz="1400" b="0" u="none" dirty="0">
                <a:latin typeface="Arial" panose="020B0604020202020204" pitchFamily="34" charset="0"/>
                <a:cs typeface="Arial" panose="020B0604020202020204" pitchFamily="34" charset="0"/>
              </a:rPr>
              <a:t> That the man of God may be perfect, </a:t>
            </a:r>
            <a:r>
              <a:rPr lang="en-US" sz="1400" b="0" u="none" dirty="0" err="1">
                <a:latin typeface="Arial" panose="020B0604020202020204" pitchFamily="34" charset="0"/>
                <a:cs typeface="Arial" panose="020B0604020202020204" pitchFamily="34" charset="0"/>
              </a:rPr>
              <a:t>throughly</a:t>
            </a:r>
            <a:r>
              <a:rPr lang="en-US" sz="1400" b="0" u="none" dirty="0">
                <a:latin typeface="Arial" panose="020B0604020202020204" pitchFamily="34" charset="0"/>
                <a:cs typeface="Arial" panose="020B0604020202020204" pitchFamily="34" charset="0"/>
              </a:rPr>
              <a:t> furnished unto all good works.</a:t>
            </a:r>
          </a:p>
          <a:p>
            <a:endParaRPr lang="en-US" sz="1400" b="0" u="none" dirty="0">
              <a:latin typeface="Arial" panose="020B0604020202020204" pitchFamily="34" charset="0"/>
              <a:cs typeface="Arial" panose="020B0604020202020204" pitchFamily="34" charset="0"/>
            </a:endParaRPr>
          </a:p>
          <a:p>
            <a:r>
              <a:rPr lang="en-US" sz="1400" b="1" u="none" dirty="0">
                <a:latin typeface="Arial" panose="020B0604020202020204" pitchFamily="34" charset="0"/>
                <a:cs typeface="Arial" panose="020B0604020202020204" pitchFamily="34" charset="0"/>
              </a:rPr>
              <a:t>Ephesians 4:1-4 KJV 1 </a:t>
            </a:r>
            <a:r>
              <a:rPr lang="en-US" sz="1400" b="0" u="none" dirty="0">
                <a:latin typeface="Arial" panose="020B0604020202020204" pitchFamily="34" charset="0"/>
                <a:cs typeface="Arial" panose="020B0604020202020204" pitchFamily="34" charset="0"/>
              </a:rPr>
              <a:t>I therefore, the prisoner of the Lord, beseech you that ye walk worthy of the vocation wherewith ye are called, 2 With all lowliness and meekness, with longsuffering, forbearing one another in love; 3 </a:t>
            </a:r>
            <a:r>
              <a:rPr lang="en-US" sz="1400" b="0" u="none" dirty="0" err="1">
                <a:latin typeface="Arial" panose="020B0604020202020204" pitchFamily="34" charset="0"/>
                <a:cs typeface="Arial" panose="020B0604020202020204" pitchFamily="34" charset="0"/>
              </a:rPr>
              <a:t>Endeavouring</a:t>
            </a:r>
            <a:r>
              <a:rPr lang="en-US" sz="1400" b="0" u="none" dirty="0">
                <a:latin typeface="Arial" panose="020B0604020202020204" pitchFamily="34" charset="0"/>
                <a:cs typeface="Arial" panose="020B0604020202020204" pitchFamily="34" charset="0"/>
              </a:rPr>
              <a:t> to keep the unity of the Spirit in the bond of peace.</a:t>
            </a:r>
            <a:r>
              <a:rPr lang="en-US" sz="1400" b="1" u="none" dirty="0">
                <a:latin typeface="Arial" panose="020B0604020202020204" pitchFamily="34" charset="0"/>
                <a:cs typeface="Arial" panose="020B0604020202020204" pitchFamily="34" charset="0"/>
              </a:rPr>
              <a:t> 4 There is one body</a:t>
            </a:r>
            <a:r>
              <a:rPr lang="en-US" sz="1400" b="0" u="none" dirty="0">
                <a:latin typeface="Arial" panose="020B0604020202020204" pitchFamily="34" charset="0"/>
                <a:cs typeface="Arial" panose="020B0604020202020204" pitchFamily="34" charset="0"/>
              </a:rPr>
              <a:t>, and one Spirit, even as ye are called in one hope of your calling; </a:t>
            </a:r>
            <a:r>
              <a:rPr lang="en-US" sz="1400" b="1" u="none" dirty="0">
                <a:latin typeface="Arial" panose="020B0604020202020204" pitchFamily="34" charset="0"/>
                <a:cs typeface="Arial" panose="020B0604020202020204" pitchFamily="34" charset="0"/>
              </a:rPr>
              <a:t>5</a:t>
            </a:r>
            <a:r>
              <a:rPr lang="en-US" sz="1400" b="0" u="none" dirty="0">
                <a:latin typeface="Arial" panose="020B0604020202020204" pitchFamily="34" charset="0"/>
                <a:cs typeface="Arial" panose="020B0604020202020204" pitchFamily="34" charset="0"/>
              </a:rPr>
              <a:t> One Lord, one faith, one baptism, </a:t>
            </a:r>
            <a:r>
              <a:rPr lang="en-US" sz="1400" b="1" u="none" dirty="0">
                <a:latin typeface="Arial" panose="020B0604020202020204" pitchFamily="34" charset="0"/>
                <a:cs typeface="Arial" panose="020B0604020202020204" pitchFamily="34" charset="0"/>
              </a:rPr>
              <a:t>6</a:t>
            </a:r>
            <a:r>
              <a:rPr lang="en-US" sz="1400" b="0" u="none" dirty="0">
                <a:latin typeface="Arial" panose="020B0604020202020204" pitchFamily="34" charset="0"/>
                <a:cs typeface="Arial" panose="020B0604020202020204" pitchFamily="34" charset="0"/>
              </a:rPr>
              <a:t> One God and Father of all, who is above all, and through all, and in you all.</a:t>
            </a:r>
          </a:p>
        </p:txBody>
      </p:sp>
      <p:sp>
        <p:nvSpPr>
          <p:cNvPr id="4" name="Slide Number Placeholder 3"/>
          <p:cNvSpPr>
            <a:spLocks noGrp="1"/>
          </p:cNvSpPr>
          <p:nvPr>
            <p:ph type="sldNum" sz="quarter" idx="5"/>
          </p:nvPr>
        </p:nvSpPr>
        <p:spPr/>
        <p:txBody>
          <a:bodyPr/>
          <a:lstStyle/>
          <a:p>
            <a:fld id="{CC5C198C-F94F-45D5-B9E3-B6FFB8BCAC79}" type="slidenum">
              <a:rPr lang="en-US" smtClean="0"/>
              <a:t>10</a:t>
            </a:fld>
            <a:endParaRPr lang="en-US" dirty="0"/>
          </a:p>
        </p:txBody>
      </p:sp>
      <p:sp>
        <p:nvSpPr>
          <p:cNvPr id="5" name="Date Placeholder 4">
            <a:extLst>
              <a:ext uri="{FF2B5EF4-FFF2-40B4-BE49-F238E27FC236}">
                <a16:creationId xmlns:a16="http://schemas.microsoft.com/office/drawing/2014/main" id="{4E2FDF99-1E22-6C1D-11B5-EC0684195DFB}"/>
              </a:ext>
            </a:extLst>
          </p:cNvPr>
          <p:cNvSpPr>
            <a:spLocks noGrp="1"/>
          </p:cNvSpPr>
          <p:nvPr>
            <p:ph type="dt" idx="1"/>
          </p:nvPr>
        </p:nvSpPr>
        <p:spPr/>
        <p:txBody>
          <a:bodyPr/>
          <a:lstStyle/>
          <a:p>
            <a:r>
              <a:rPr lang="en-US"/>
              <a:t>7/16/2023 PM</a:t>
            </a:r>
            <a:endParaRPr lang="en-US" dirty="0"/>
          </a:p>
        </p:txBody>
      </p:sp>
    </p:spTree>
    <p:extLst>
      <p:ext uri="{BB962C8B-B14F-4D97-AF65-F5344CB8AC3E}">
        <p14:creationId xmlns:p14="http://schemas.microsoft.com/office/powerpoint/2010/main" val="2532313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229100"/>
            <a:ext cx="6858000" cy="4914900"/>
          </a:xfrm>
        </p:spPr>
        <p:txBody>
          <a:bodyPr/>
          <a:lstStyle/>
          <a:p>
            <a:r>
              <a:rPr lang="en-US" sz="1400" b="1" u="none" dirty="0">
                <a:latin typeface="Arial" panose="020B0604020202020204" pitchFamily="34" charset="0"/>
                <a:cs typeface="Arial" panose="020B0604020202020204" pitchFamily="34" charset="0"/>
              </a:rPr>
              <a:t>Acts 20:28 KJV 28</a:t>
            </a:r>
            <a:r>
              <a:rPr lang="en-US" sz="1400" b="0" u="none" dirty="0">
                <a:latin typeface="Arial" panose="020B0604020202020204" pitchFamily="34" charset="0"/>
                <a:cs typeface="Arial" panose="020B0604020202020204" pitchFamily="34" charset="0"/>
              </a:rPr>
              <a:t> Take heed therefore unto yourselves, and to all the flock, over the which the Holy Ghost hath made you overseers, to feed the church of God, </a:t>
            </a:r>
            <a:r>
              <a:rPr lang="en-US" sz="1400" b="1" u="none" dirty="0">
                <a:latin typeface="Arial" panose="020B0604020202020204" pitchFamily="34" charset="0"/>
                <a:cs typeface="Arial" panose="020B0604020202020204" pitchFamily="34" charset="0"/>
              </a:rPr>
              <a:t>which he hath purchased with his own blood.</a:t>
            </a:r>
          </a:p>
          <a:p>
            <a:endParaRPr lang="en-US" sz="1400" b="1" u="none" dirty="0">
              <a:latin typeface="Arial" panose="020B0604020202020204" pitchFamily="34" charset="0"/>
              <a:cs typeface="Arial" panose="020B0604020202020204" pitchFamily="34" charset="0"/>
            </a:endParaRPr>
          </a:p>
          <a:p>
            <a:r>
              <a:rPr lang="en-US" sz="1400" b="1" u="none" dirty="0">
                <a:latin typeface="Arial" panose="020B0604020202020204" pitchFamily="34" charset="0"/>
                <a:cs typeface="Arial" panose="020B0604020202020204" pitchFamily="34" charset="0"/>
              </a:rPr>
              <a:t>Ephesians 1:22-23 KJV 22 </a:t>
            </a:r>
            <a:r>
              <a:rPr lang="en-US" sz="1400" b="0" u="none" dirty="0">
                <a:latin typeface="Arial" panose="020B0604020202020204" pitchFamily="34" charset="0"/>
                <a:cs typeface="Arial" panose="020B0604020202020204" pitchFamily="34" charset="0"/>
              </a:rPr>
              <a:t>And hath </a:t>
            </a:r>
            <a:r>
              <a:rPr lang="en-US" sz="1400" b="1" u="none" dirty="0">
                <a:latin typeface="Arial" panose="020B0604020202020204" pitchFamily="34" charset="0"/>
                <a:cs typeface="Arial" panose="020B0604020202020204" pitchFamily="34" charset="0"/>
              </a:rPr>
              <a:t>put all things under his feet</a:t>
            </a:r>
            <a:r>
              <a:rPr lang="en-US" sz="1400" b="0" u="none" dirty="0">
                <a:latin typeface="Arial" panose="020B0604020202020204" pitchFamily="34" charset="0"/>
                <a:cs typeface="Arial" panose="020B0604020202020204" pitchFamily="34" charset="0"/>
              </a:rPr>
              <a:t>, and gave him to be </a:t>
            </a:r>
            <a:r>
              <a:rPr lang="en-US" sz="1400" b="1" u="none" dirty="0">
                <a:latin typeface="Arial" panose="020B0604020202020204" pitchFamily="34" charset="0"/>
                <a:cs typeface="Arial" panose="020B0604020202020204" pitchFamily="34" charset="0"/>
              </a:rPr>
              <a:t>the head </a:t>
            </a:r>
            <a:r>
              <a:rPr lang="en-US" sz="1400" b="0" u="none" dirty="0">
                <a:latin typeface="Arial" panose="020B0604020202020204" pitchFamily="34" charset="0"/>
                <a:cs typeface="Arial" panose="020B0604020202020204" pitchFamily="34" charset="0"/>
              </a:rPr>
              <a:t>over </a:t>
            </a:r>
            <a:r>
              <a:rPr lang="en-US" sz="1400" b="1" u="none" dirty="0">
                <a:latin typeface="Arial" panose="020B0604020202020204" pitchFamily="34" charset="0"/>
                <a:cs typeface="Arial" panose="020B0604020202020204" pitchFamily="34" charset="0"/>
              </a:rPr>
              <a:t>all things to the church</a:t>
            </a:r>
            <a:r>
              <a:rPr lang="en-US" sz="1400" b="0" u="none" dirty="0">
                <a:latin typeface="Arial" panose="020B0604020202020204" pitchFamily="34" charset="0"/>
                <a:cs typeface="Arial" panose="020B0604020202020204" pitchFamily="34" charset="0"/>
              </a:rPr>
              <a:t>, </a:t>
            </a:r>
            <a:r>
              <a:rPr lang="en-US" sz="1400" b="1" u="none" dirty="0">
                <a:latin typeface="Arial" panose="020B0604020202020204" pitchFamily="34" charset="0"/>
                <a:cs typeface="Arial" panose="020B0604020202020204" pitchFamily="34" charset="0"/>
              </a:rPr>
              <a:t>23</a:t>
            </a:r>
            <a:r>
              <a:rPr lang="en-US" sz="1400" b="0" u="none" dirty="0">
                <a:latin typeface="Arial" panose="020B0604020202020204" pitchFamily="34" charset="0"/>
                <a:cs typeface="Arial" panose="020B0604020202020204" pitchFamily="34" charset="0"/>
              </a:rPr>
              <a:t> </a:t>
            </a:r>
            <a:r>
              <a:rPr lang="en-US" sz="1400" b="1" u="none" dirty="0">
                <a:latin typeface="Arial" panose="020B0604020202020204" pitchFamily="34" charset="0"/>
                <a:cs typeface="Arial" panose="020B0604020202020204" pitchFamily="34" charset="0"/>
              </a:rPr>
              <a:t>Which is his body</a:t>
            </a:r>
            <a:r>
              <a:rPr lang="en-US" sz="1400" b="0" u="none" dirty="0">
                <a:latin typeface="Arial" panose="020B0604020202020204" pitchFamily="34" charset="0"/>
                <a:cs typeface="Arial" panose="020B0604020202020204" pitchFamily="34" charset="0"/>
              </a:rPr>
              <a:t>, the fulness of him that </a:t>
            </a:r>
            <a:r>
              <a:rPr lang="en-US" sz="1400" b="0" u="none" dirty="0" err="1">
                <a:latin typeface="Arial" panose="020B0604020202020204" pitchFamily="34" charset="0"/>
                <a:cs typeface="Arial" panose="020B0604020202020204" pitchFamily="34" charset="0"/>
              </a:rPr>
              <a:t>filleth</a:t>
            </a:r>
            <a:r>
              <a:rPr lang="en-US" sz="1400" b="0" u="none" dirty="0">
                <a:latin typeface="Arial" panose="020B0604020202020204" pitchFamily="34" charset="0"/>
                <a:cs typeface="Arial" panose="020B0604020202020204" pitchFamily="34" charset="0"/>
              </a:rPr>
              <a:t> all in all.</a:t>
            </a:r>
          </a:p>
          <a:p>
            <a:endParaRPr lang="en-US" sz="1400" b="0" u="none" dirty="0">
              <a:latin typeface="Arial" panose="020B0604020202020204" pitchFamily="34" charset="0"/>
              <a:cs typeface="Arial" panose="020B0604020202020204" pitchFamily="34" charset="0"/>
            </a:endParaRPr>
          </a:p>
          <a:p>
            <a:r>
              <a:rPr lang="en-US" sz="1400" b="1" u="none" dirty="0">
                <a:latin typeface="Arial" panose="020B0604020202020204" pitchFamily="34" charset="0"/>
                <a:cs typeface="Arial" panose="020B0604020202020204" pitchFamily="34" charset="0"/>
              </a:rPr>
              <a:t>1 Peter 1:18-19 KJV 18 </a:t>
            </a:r>
            <a:r>
              <a:rPr lang="en-US" sz="1400" b="0" u="none" dirty="0">
                <a:latin typeface="Arial" panose="020B0604020202020204" pitchFamily="34" charset="0"/>
                <a:cs typeface="Arial" panose="020B0604020202020204" pitchFamily="34" charset="0"/>
              </a:rPr>
              <a:t>Forasmuch as ye know that ye were not redeemed with corruptible things, as silver and gold, from your vain conversation received by tradition from your fathers; </a:t>
            </a:r>
            <a:r>
              <a:rPr lang="en-US" sz="1400" b="1" u="none" dirty="0">
                <a:latin typeface="Arial" panose="020B0604020202020204" pitchFamily="34" charset="0"/>
                <a:cs typeface="Arial" panose="020B0604020202020204" pitchFamily="34" charset="0"/>
              </a:rPr>
              <a:t>19</a:t>
            </a:r>
            <a:r>
              <a:rPr lang="en-US" sz="1400" b="0" u="none" dirty="0">
                <a:latin typeface="Arial" panose="020B0604020202020204" pitchFamily="34" charset="0"/>
                <a:cs typeface="Arial" panose="020B0604020202020204" pitchFamily="34" charset="0"/>
              </a:rPr>
              <a:t> But with </a:t>
            </a:r>
            <a:r>
              <a:rPr lang="en-US" sz="1400" b="1" u="none" dirty="0">
                <a:latin typeface="Arial" panose="020B0604020202020204" pitchFamily="34" charset="0"/>
                <a:cs typeface="Arial" panose="020B0604020202020204" pitchFamily="34" charset="0"/>
              </a:rPr>
              <a:t>the precious blood of Christ</a:t>
            </a:r>
            <a:r>
              <a:rPr lang="en-US" sz="1400" b="0" u="none" dirty="0">
                <a:latin typeface="Arial" panose="020B0604020202020204" pitchFamily="34" charset="0"/>
                <a:cs typeface="Arial" panose="020B0604020202020204" pitchFamily="34" charset="0"/>
              </a:rPr>
              <a:t>, as of a </a:t>
            </a:r>
            <a:r>
              <a:rPr lang="en-US" sz="1400" b="1" u="none" dirty="0">
                <a:latin typeface="Arial" panose="020B0604020202020204" pitchFamily="34" charset="0"/>
                <a:cs typeface="Arial" panose="020B0604020202020204" pitchFamily="34" charset="0"/>
              </a:rPr>
              <a:t>lamb without blemish and without spot:</a:t>
            </a:r>
          </a:p>
        </p:txBody>
      </p:sp>
      <p:sp>
        <p:nvSpPr>
          <p:cNvPr id="4" name="Slide Number Placeholder 3"/>
          <p:cNvSpPr>
            <a:spLocks noGrp="1"/>
          </p:cNvSpPr>
          <p:nvPr>
            <p:ph type="sldNum" sz="quarter" idx="5"/>
          </p:nvPr>
        </p:nvSpPr>
        <p:spPr/>
        <p:txBody>
          <a:bodyPr/>
          <a:lstStyle/>
          <a:p>
            <a:fld id="{CC5C198C-F94F-45D5-B9E3-B6FFB8BCAC79}" type="slidenum">
              <a:rPr lang="en-US" smtClean="0"/>
              <a:t>11</a:t>
            </a:fld>
            <a:endParaRPr lang="en-US" dirty="0"/>
          </a:p>
        </p:txBody>
      </p:sp>
      <p:sp>
        <p:nvSpPr>
          <p:cNvPr id="5" name="Date Placeholder 4">
            <a:extLst>
              <a:ext uri="{FF2B5EF4-FFF2-40B4-BE49-F238E27FC236}">
                <a16:creationId xmlns:a16="http://schemas.microsoft.com/office/drawing/2014/main" id="{D8D9FE4B-6929-3D1D-0E9F-00848E56F45D}"/>
              </a:ext>
            </a:extLst>
          </p:cNvPr>
          <p:cNvSpPr>
            <a:spLocks noGrp="1"/>
          </p:cNvSpPr>
          <p:nvPr>
            <p:ph type="dt" idx="1"/>
          </p:nvPr>
        </p:nvSpPr>
        <p:spPr/>
        <p:txBody>
          <a:bodyPr/>
          <a:lstStyle/>
          <a:p>
            <a:r>
              <a:rPr lang="en-US"/>
              <a:t>7/16/2023 PM</a:t>
            </a:r>
            <a:endParaRPr lang="en-US" dirty="0"/>
          </a:p>
        </p:txBody>
      </p:sp>
    </p:spTree>
    <p:extLst>
      <p:ext uri="{BB962C8B-B14F-4D97-AF65-F5344CB8AC3E}">
        <p14:creationId xmlns:p14="http://schemas.microsoft.com/office/powerpoint/2010/main" val="2206254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2" cy="4914900"/>
          </a:xfrm>
        </p:spPr>
        <p:txBody>
          <a:bodyPr/>
          <a:lstStyle/>
          <a:p>
            <a:r>
              <a:rPr lang="en-US" sz="1400" b="1" u="none" dirty="0">
                <a:latin typeface="Arial" panose="020B0604020202020204" pitchFamily="34" charset="0"/>
                <a:cs typeface="Arial" panose="020B0604020202020204" pitchFamily="34" charset="0"/>
              </a:rPr>
              <a:t>Acts 2:47 KJV 47 </a:t>
            </a:r>
            <a:r>
              <a:rPr lang="en-US" sz="1400" b="0" u="none" dirty="0">
                <a:latin typeface="Arial" panose="020B0604020202020204" pitchFamily="34" charset="0"/>
                <a:cs typeface="Arial" panose="020B0604020202020204" pitchFamily="34" charset="0"/>
              </a:rPr>
              <a:t>Praising God, and having </a:t>
            </a:r>
            <a:r>
              <a:rPr lang="en-US" sz="1400" b="0" u="none" dirty="0" err="1">
                <a:latin typeface="Arial" panose="020B0604020202020204" pitchFamily="34" charset="0"/>
                <a:cs typeface="Arial" panose="020B0604020202020204" pitchFamily="34" charset="0"/>
              </a:rPr>
              <a:t>favour</a:t>
            </a:r>
            <a:r>
              <a:rPr lang="en-US" sz="1400" b="0" u="none" dirty="0">
                <a:latin typeface="Arial" panose="020B0604020202020204" pitchFamily="34" charset="0"/>
                <a:cs typeface="Arial" panose="020B0604020202020204" pitchFamily="34" charset="0"/>
              </a:rPr>
              <a:t> with all the people. And the Lord added to the church daily such as should be saved.</a:t>
            </a:r>
          </a:p>
          <a:p>
            <a:r>
              <a:rPr lang="en-US" sz="1400" b="1" u="none" dirty="0">
                <a:latin typeface="Arial" panose="020B0604020202020204" pitchFamily="34" charset="0"/>
                <a:cs typeface="Arial" panose="020B0604020202020204" pitchFamily="34" charset="0"/>
              </a:rPr>
              <a:t>Mark 16:16 KJV 16 </a:t>
            </a:r>
            <a:r>
              <a:rPr lang="en-US" sz="1400" b="0" u="none" dirty="0">
                <a:latin typeface="Arial" panose="020B0604020202020204" pitchFamily="34" charset="0"/>
                <a:cs typeface="Arial" panose="020B0604020202020204" pitchFamily="34" charset="0"/>
              </a:rPr>
              <a:t>He that believeth and is baptized shall be saved; but he that believeth not shall be damned.</a:t>
            </a:r>
          </a:p>
          <a:p>
            <a:endParaRPr lang="en-US" sz="1400" b="0" u="none" dirty="0">
              <a:latin typeface="Arial" panose="020B0604020202020204" pitchFamily="34" charset="0"/>
              <a:cs typeface="Arial" panose="020B0604020202020204" pitchFamily="34" charset="0"/>
            </a:endParaRPr>
          </a:p>
          <a:p>
            <a:r>
              <a:rPr lang="en-US" sz="1400" b="1" u="none" dirty="0">
                <a:latin typeface="Arial" panose="020B0604020202020204" pitchFamily="34" charset="0"/>
                <a:cs typeface="Arial" panose="020B0604020202020204" pitchFamily="34" charset="0"/>
              </a:rPr>
              <a:t>Acts 2:37-47 KJV </a:t>
            </a:r>
            <a:r>
              <a:rPr lang="en-US" sz="1400" b="1" i="1" u="sng" dirty="0">
                <a:latin typeface="Arial" panose="020B0604020202020204" pitchFamily="34" charset="0"/>
                <a:cs typeface="Arial" panose="020B0604020202020204" pitchFamily="34" charset="0"/>
              </a:rPr>
              <a:t>37 </a:t>
            </a:r>
            <a:r>
              <a:rPr lang="en-US" sz="1400" b="0" i="1" u="sng" dirty="0">
                <a:latin typeface="Arial" panose="020B0604020202020204" pitchFamily="34" charset="0"/>
                <a:cs typeface="Arial" panose="020B0604020202020204" pitchFamily="34" charset="0"/>
              </a:rPr>
              <a:t>Now when they heard this, they were pricked in their heart, and said unto Peter and to the rest of the apostles, Men and brethren, what shall we do? </a:t>
            </a:r>
            <a:r>
              <a:rPr lang="en-US" sz="1400" b="1" i="1" u="sng" dirty="0">
                <a:latin typeface="Arial" panose="020B0604020202020204" pitchFamily="34" charset="0"/>
                <a:cs typeface="Arial" panose="020B0604020202020204" pitchFamily="34" charset="0"/>
              </a:rPr>
              <a:t>38</a:t>
            </a:r>
            <a:r>
              <a:rPr lang="en-US" sz="1400" b="0" i="1" u="sng" dirty="0">
                <a:latin typeface="Arial" panose="020B0604020202020204" pitchFamily="34" charset="0"/>
                <a:cs typeface="Arial" panose="020B0604020202020204" pitchFamily="34" charset="0"/>
              </a:rPr>
              <a:t> Then Peter said unto them, Repent, and be baptized every one of you in the name of Jesus Christ for the remission of sins, and ye shall receive the gift of the Holy Ghost</a:t>
            </a:r>
            <a:r>
              <a:rPr lang="en-US" sz="1400" b="0" u="none" dirty="0">
                <a:latin typeface="Arial" panose="020B0604020202020204" pitchFamily="34" charset="0"/>
                <a:cs typeface="Arial" panose="020B0604020202020204" pitchFamily="34" charset="0"/>
              </a:rPr>
              <a:t>. </a:t>
            </a:r>
            <a:r>
              <a:rPr lang="en-US" sz="1400" b="1" u="none" dirty="0">
                <a:latin typeface="Arial" panose="020B0604020202020204" pitchFamily="34" charset="0"/>
                <a:cs typeface="Arial" panose="020B0604020202020204" pitchFamily="34" charset="0"/>
              </a:rPr>
              <a:t>39</a:t>
            </a:r>
            <a:r>
              <a:rPr lang="en-US" sz="1400" b="0" u="none" dirty="0">
                <a:latin typeface="Arial" panose="020B0604020202020204" pitchFamily="34" charset="0"/>
                <a:cs typeface="Arial" panose="020B0604020202020204" pitchFamily="34" charset="0"/>
              </a:rPr>
              <a:t> For the promise is unto you, and to your children, and to all that are afar off, even as many as the Lord our God shall call. </a:t>
            </a:r>
            <a:r>
              <a:rPr lang="en-US" sz="1400" b="1" i="1" u="sng" dirty="0">
                <a:latin typeface="Arial" panose="020B0604020202020204" pitchFamily="34" charset="0"/>
                <a:cs typeface="Arial" panose="020B0604020202020204" pitchFamily="34" charset="0"/>
              </a:rPr>
              <a:t>40</a:t>
            </a:r>
            <a:r>
              <a:rPr lang="en-US" sz="1400" b="0" i="1" u="sng" dirty="0">
                <a:latin typeface="Arial" panose="020B0604020202020204" pitchFamily="34" charset="0"/>
                <a:cs typeface="Arial" panose="020B0604020202020204" pitchFamily="34" charset="0"/>
              </a:rPr>
              <a:t> And with many other words did he testify and exhort, saying, Save yourselves from this untoward generation</a:t>
            </a:r>
            <a:r>
              <a:rPr lang="en-US" sz="1400" b="1" i="1" u="sng" dirty="0">
                <a:latin typeface="Arial" panose="020B0604020202020204" pitchFamily="34" charset="0"/>
                <a:cs typeface="Arial" panose="020B0604020202020204" pitchFamily="34" charset="0"/>
              </a:rPr>
              <a:t>. 41 </a:t>
            </a:r>
            <a:r>
              <a:rPr lang="en-US" sz="1400" b="0" i="1" u="sng" dirty="0">
                <a:latin typeface="Arial" panose="020B0604020202020204" pitchFamily="34" charset="0"/>
                <a:cs typeface="Arial" panose="020B0604020202020204" pitchFamily="34" charset="0"/>
              </a:rPr>
              <a:t>Then they that gladly received his word were baptized: and the same day there were added unto them about three thousand souls</a:t>
            </a:r>
            <a:r>
              <a:rPr lang="en-US" sz="1400" b="1" i="1" u="sng" dirty="0">
                <a:latin typeface="Arial" panose="020B0604020202020204" pitchFamily="34" charset="0"/>
                <a:cs typeface="Arial" panose="020B0604020202020204" pitchFamily="34" charset="0"/>
              </a:rPr>
              <a:t>. </a:t>
            </a:r>
            <a:r>
              <a:rPr lang="en-US" sz="1400" b="1" u="none" dirty="0">
                <a:latin typeface="Arial" panose="020B0604020202020204" pitchFamily="34" charset="0"/>
                <a:cs typeface="Arial" panose="020B0604020202020204" pitchFamily="34" charset="0"/>
              </a:rPr>
              <a:t>42 </a:t>
            </a:r>
            <a:r>
              <a:rPr lang="en-US" sz="1400" b="0" u="none" dirty="0">
                <a:latin typeface="Arial" panose="020B0604020202020204" pitchFamily="34" charset="0"/>
                <a:cs typeface="Arial" panose="020B0604020202020204" pitchFamily="34" charset="0"/>
              </a:rPr>
              <a:t>And they continued </a:t>
            </a:r>
            <a:r>
              <a:rPr lang="en-US" sz="1400" b="0" u="none" dirty="0" err="1">
                <a:latin typeface="Arial" panose="020B0604020202020204" pitchFamily="34" charset="0"/>
                <a:cs typeface="Arial" panose="020B0604020202020204" pitchFamily="34" charset="0"/>
              </a:rPr>
              <a:t>stedfastly</a:t>
            </a:r>
            <a:r>
              <a:rPr lang="en-US" sz="1400" b="0" u="none" dirty="0">
                <a:latin typeface="Arial" panose="020B0604020202020204" pitchFamily="34" charset="0"/>
                <a:cs typeface="Arial" panose="020B0604020202020204" pitchFamily="34" charset="0"/>
              </a:rPr>
              <a:t> in the apostles' doctrine and fellowship, and in breaking of bread, and in prayers. </a:t>
            </a:r>
            <a:r>
              <a:rPr lang="en-US" sz="1400" b="1" u="none" dirty="0">
                <a:latin typeface="Arial" panose="020B0604020202020204" pitchFamily="34" charset="0"/>
                <a:cs typeface="Arial" panose="020B0604020202020204" pitchFamily="34" charset="0"/>
              </a:rPr>
              <a:t>43</a:t>
            </a:r>
            <a:r>
              <a:rPr lang="en-US" sz="1400" b="0" u="none" dirty="0">
                <a:latin typeface="Arial" panose="020B0604020202020204" pitchFamily="34" charset="0"/>
                <a:cs typeface="Arial" panose="020B0604020202020204" pitchFamily="34" charset="0"/>
              </a:rPr>
              <a:t> And fear came upon every soul: and many wonders and signs were done by the apostles. </a:t>
            </a:r>
            <a:r>
              <a:rPr lang="en-US" sz="1400" b="1" u="none" dirty="0">
                <a:latin typeface="Arial" panose="020B0604020202020204" pitchFamily="34" charset="0"/>
                <a:cs typeface="Arial" panose="020B0604020202020204" pitchFamily="34" charset="0"/>
              </a:rPr>
              <a:t>44</a:t>
            </a:r>
            <a:r>
              <a:rPr lang="en-US" sz="1400" b="0" u="none" dirty="0">
                <a:latin typeface="Arial" panose="020B0604020202020204" pitchFamily="34" charset="0"/>
                <a:cs typeface="Arial" panose="020B0604020202020204" pitchFamily="34" charset="0"/>
              </a:rPr>
              <a:t> And all that believed were together, and had all things common</a:t>
            </a:r>
            <a:r>
              <a:rPr lang="en-US" sz="1400" b="1" u="none" dirty="0">
                <a:latin typeface="Arial" panose="020B0604020202020204" pitchFamily="34" charset="0"/>
                <a:cs typeface="Arial" panose="020B0604020202020204" pitchFamily="34" charset="0"/>
              </a:rPr>
              <a:t>; 45 </a:t>
            </a:r>
            <a:r>
              <a:rPr lang="en-US" sz="1400" b="0" u="none" dirty="0">
                <a:latin typeface="Arial" panose="020B0604020202020204" pitchFamily="34" charset="0"/>
                <a:cs typeface="Arial" panose="020B0604020202020204" pitchFamily="34" charset="0"/>
              </a:rPr>
              <a:t>And sold their possessions and goods, and parted them to all men, as every man had need</a:t>
            </a:r>
            <a:r>
              <a:rPr lang="en-US" sz="1400" b="1" u="none" dirty="0">
                <a:latin typeface="Arial" panose="020B0604020202020204" pitchFamily="34" charset="0"/>
                <a:cs typeface="Arial" panose="020B0604020202020204" pitchFamily="34" charset="0"/>
              </a:rPr>
              <a:t>. 46 </a:t>
            </a:r>
            <a:r>
              <a:rPr lang="en-US" sz="1400" b="0" u="none" dirty="0">
                <a:latin typeface="Arial" panose="020B0604020202020204" pitchFamily="34" charset="0"/>
                <a:cs typeface="Arial" panose="020B0604020202020204" pitchFamily="34" charset="0"/>
              </a:rPr>
              <a:t>And they, continuing daily with one accord in the temple, and breaking bread from house to house, did eat their meat with gladness and singleness of heart, </a:t>
            </a:r>
            <a:r>
              <a:rPr lang="en-US" sz="1400" b="1" i="1" u="sng" dirty="0">
                <a:latin typeface="Arial" panose="020B0604020202020204" pitchFamily="34" charset="0"/>
                <a:cs typeface="Arial" panose="020B0604020202020204" pitchFamily="34" charset="0"/>
              </a:rPr>
              <a:t>47 </a:t>
            </a:r>
            <a:r>
              <a:rPr lang="en-US" sz="1400" b="0" i="1" u="sng" dirty="0">
                <a:latin typeface="Arial" panose="020B0604020202020204" pitchFamily="34" charset="0"/>
                <a:cs typeface="Arial" panose="020B0604020202020204" pitchFamily="34" charset="0"/>
              </a:rPr>
              <a:t>Praising God, and having </a:t>
            </a:r>
            <a:r>
              <a:rPr lang="en-US" sz="1400" b="0" i="1" u="sng" dirty="0" err="1">
                <a:latin typeface="Arial" panose="020B0604020202020204" pitchFamily="34" charset="0"/>
                <a:cs typeface="Arial" panose="020B0604020202020204" pitchFamily="34" charset="0"/>
              </a:rPr>
              <a:t>favour</a:t>
            </a:r>
            <a:r>
              <a:rPr lang="en-US" sz="1400" b="0" i="1" u="sng" dirty="0">
                <a:latin typeface="Arial" panose="020B0604020202020204" pitchFamily="34" charset="0"/>
                <a:cs typeface="Arial" panose="020B0604020202020204" pitchFamily="34" charset="0"/>
              </a:rPr>
              <a:t> with all the people. And the Lord added to the church daily such as should be saved.</a:t>
            </a:r>
          </a:p>
          <a:p>
            <a:endParaRPr lang="en-US" sz="1400" b="0" i="1" u="sng" dirty="0">
              <a:latin typeface="Arial" panose="020B0604020202020204" pitchFamily="34" charset="0"/>
              <a:cs typeface="Arial" panose="020B0604020202020204" pitchFamily="34" charset="0"/>
            </a:endParaRPr>
          </a:p>
          <a:p>
            <a:r>
              <a:rPr lang="en-US" sz="1400" b="1" i="0" u="none" dirty="0">
                <a:latin typeface="Arial" panose="020B0604020202020204" pitchFamily="34" charset="0"/>
                <a:cs typeface="Arial" panose="020B0604020202020204" pitchFamily="34" charset="0"/>
              </a:rPr>
              <a:t>1 Corinthians 12:13 KJV 12 </a:t>
            </a:r>
            <a:r>
              <a:rPr lang="en-US" sz="1400" b="0" i="0" u="none" dirty="0">
                <a:latin typeface="Arial" panose="020B0604020202020204" pitchFamily="34" charset="0"/>
                <a:cs typeface="Arial" panose="020B0604020202020204" pitchFamily="34" charset="0"/>
              </a:rPr>
              <a:t>For as </a:t>
            </a:r>
            <a:r>
              <a:rPr lang="en-US" sz="1400" b="1" i="0" u="none" dirty="0">
                <a:latin typeface="Arial" panose="020B0604020202020204" pitchFamily="34" charset="0"/>
                <a:cs typeface="Arial" panose="020B0604020202020204" pitchFamily="34" charset="0"/>
              </a:rPr>
              <a:t>the body is one</a:t>
            </a:r>
            <a:r>
              <a:rPr lang="en-US" sz="1400" b="0" i="0" u="none" dirty="0">
                <a:latin typeface="Arial" panose="020B0604020202020204" pitchFamily="34" charset="0"/>
                <a:cs typeface="Arial" panose="020B0604020202020204" pitchFamily="34" charset="0"/>
              </a:rPr>
              <a:t>, </a:t>
            </a:r>
            <a:r>
              <a:rPr lang="en-US" sz="1400" b="1" i="0" u="none" dirty="0">
                <a:latin typeface="Arial" panose="020B0604020202020204" pitchFamily="34" charset="0"/>
                <a:cs typeface="Arial" panose="020B0604020202020204" pitchFamily="34" charset="0"/>
              </a:rPr>
              <a:t>and hath many members</a:t>
            </a:r>
            <a:r>
              <a:rPr lang="en-US" sz="1400" b="0" i="0" u="none" dirty="0">
                <a:latin typeface="Arial" panose="020B0604020202020204" pitchFamily="34" charset="0"/>
                <a:cs typeface="Arial" panose="020B0604020202020204" pitchFamily="34" charset="0"/>
              </a:rPr>
              <a:t>, and </a:t>
            </a:r>
            <a:r>
              <a:rPr lang="en-US" sz="1400" b="1" i="0" u="none" dirty="0">
                <a:latin typeface="Arial" panose="020B0604020202020204" pitchFamily="34" charset="0"/>
                <a:cs typeface="Arial" panose="020B0604020202020204" pitchFamily="34" charset="0"/>
              </a:rPr>
              <a:t>all the members of that one body</a:t>
            </a:r>
            <a:r>
              <a:rPr lang="en-US" sz="1400" b="0" i="0" u="none" dirty="0">
                <a:latin typeface="Arial" panose="020B0604020202020204" pitchFamily="34" charset="0"/>
                <a:cs typeface="Arial" panose="020B0604020202020204" pitchFamily="34" charset="0"/>
              </a:rPr>
              <a:t>, being many, </a:t>
            </a:r>
            <a:r>
              <a:rPr lang="en-US" sz="1400" b="1" i="0" u="none" dirty="0">
                <a:latin typeface="Arial" panose="020B0604020202020204" pitchFamily="34" charset="0"/>
                <a:cs typeface="Arial" panose="020B0604020202020204" pitchFamily="34" charset="0"/>
              </a:rPr>
              <a:t>are one body</a:t>
            </a:r>
            <a:r>
              <a:rPr lang="en-US" sz="1400" b="0" i="0" u="none" dirty="0">
                <a:latin typeface="Arial" panose="020B0604020202020204" pitchFamily="34" charset="0"/>
                <a:cs typeface="Arial" panose="020B0604020202020204" pitchFamily="34" charset="0"/>
              </a:rPr>
              <a:t>: </a:t>
            </a:r>
            <a:r>
              <a:rPr lang="en-US" sz="1400" b="1" i="0" u="none" dirty="0">
                <a:latin typeface="Arial" panose="020B0604020202020204" pitchFamily="34" charset="0"/>
                <a:cs typeface="Arial" panose="020B0604020202020204" pitchFamily="34" charset="0"/>
              </a:rPr>
              <a:t>so also is Christ</a:t>
            </a:r>
            <a:r>
              <a:rPr lang="en-US" sz="1400" b="0" i="0" u="none" dirty="0">
                <a:latin typeface="Arial" panose="020B0604020202020204" pitchFamily="34" charset="0"/>
                <a:cs typeface="Arial" panose="020B0604020202020204" pitchFamily="34" charset="0"/>
              </a:rPr>
              <a:t>. </a:t>
            </a:r>
            <a:r>
              <a:rPr lang="en-US" sz="1400" b="1" i="0" u="none" dirty="0">
                <a:latin typeface="Arial" panose="020B0604020202020204" pitchFamily="34" charset="0"/>
                <a:cs typeface="Arial" panose="020B0604020202020204" pitchFamily="34" charset="0"/>
              </a:rPr>
              <a:t>13 </a:t>
            </a:r>
            <a:r>
              <a:rPr lang="en-US" sz="1400" b="0" i="0" u="none" dirty="0">
                <a:latin typeface="Arial" panose="020B0604020202020204" pitchFamily="34" charset="0"/>
                <a:cs typeface="Arial" panose="020B0604020202020204" pitchFamily="34" charset="0"/>
              </a:rPr>
              <a:t>For by </a:t>
            </a:r>
            <a:r>
              <a:rPr lang="en-US" sz="1400" b="1" i="0" u="none" dirty="0">
                <a:latin typeface="Arial" panose="020B0604020202020204" pitchFamily="34" charset="0"/>
                <a:cs typeface="Arial" panose="020B0604020202020204" pitchFamily="34" charset="0"/>
              </a:rPr>
              <a:t>one Spirit </a:t>
            </a:r>
            <a:r>
              <a:rPr lang="en-US" sz="1400" b="0" i="0" u="none" dirty="0">
                <a:latin typeface="Arial" panose="020B0604020202020204" pitchFamily="34" charset="0"/>
                <a:cs typeface="Arial" panose="020B0604020202020204" pitchFamily="34" charset="0"/>
              </a:rPr>
              <a:t>are we all </a:t>
            </a:r>
            <a:r>
              <a:rPr lang="en-US" sz="1400" b="1" i="0" u="none" dirty="0">
                <a:latin typeface="Arial" panose="020B0604020202020204" pitchFamily="34" charset="0"/>
                <a:cs typeface="Arial" panose="020B0604020202020204" pitchFamily="34" charset="0"/>
              </a:rPr>
              <a:t>baptized into one body</a:t>
            </a:r>
            <a:r>
              <a:rPr lang="en-US" sz="1400" b="0" i="0" u="none" dirty="0">
                <a:latin typeface="Arial" panose="020B0604020202020204" pitchFamily="34" charset="0"/>
                <a:cs typeface="Arial" panose="020B0604020202020204" pitchFamily="34" charset="0"/>
              </a:rPr>
              <a:t>, whether we be Jews or Gentiles, whether we be bond or free; and have been all made to drink into one Spirit.</a:t>
            </a:r>
          </a:p>
        </p:txBody>
      </p:sp>
      <p:sp>
        <p:nvSpPr>
          <p:cNvPr id="4" name="Slide Number Placeholder 3"/>
          <p:cNvSpPr>
            <a:spLocks noGrp="1"/>
          </p:cNvSpPr>
          <p:nvPr>
            <p:ph type="sldNum" sz="quarter" idx="5"/>
          </p:nvPr>
        </p:nvSpPr>
        <p:spPr/>
        <p:txBody>
          <a:bodyPr/>
          <a:lstStyle/>
          <a:p>
            <a:fld id="{CC5C198C-F94F-45D5-B9E3-B6FFB8BCAC79}" type="slidenum">
              <a:rPr lang="en-US" smtClean="0"/>
              <a:t>12</a:t>
            </a:fld>
            <a:endParaRPr lang="en-US" dirty="0"/>
          </a:p>
        </p:txBody>
      </p:sp>
      <p:sp>
        <p:nvSpPr>
          <p:cNvPr id="5" name="Date Placeholder 4">
            <a:extLst>
              <a:ext uri="{FF2B5EF4-FFF2-40B4-BE49-F238E27FC236}">
                <a16:creationId xmlns:a16="http://schemas.microsoft.com/office/drawing/2014/main" id="{50C42C05-D982-6B5B-19E2-4A02A048814E}"/>
              </a:ext>
            </a:extLst>
          </p:cNvPr>
          <p:cNvSpPr>
            <a:spLocks noGrp="1"/>
          </p:cNvSpPr>
          <p:nvPr>
            <p:ph type="dt" idx="1"/>
          </p:nvPr>
        </p:nvSpPr>
        <p:spPr/>
        <p:txBody>
          <a:bodyPr/>
          <a:lstStyle/>
          <a:p>
            <a:r>
              <a:rPr lang="en-US"/>
              <a:t>7/16/2023 PM</a:t>
            </a:r>
            <a:endParaRPr lang="en-US" dirty="0"/>
          </a:p>
        </p:txBody>
      </p:sp>
    </p:spTree>
    <p:extLst>
      <p:ext uri="{BB962C8B-B14F-4D97-AF65-F5344CB8AC3E}">
        <p14:creationId xmlns:p14="http://schemas.microsoft.com/office/powerpoint/2010/main" val="1727503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r>
              <a:rPr lang="en-US" sz="1400" b="1" dirty="0">
                <a:latin typeface="Arial" panose="020B0604020202020204" pitchFamily="34" charset="0"/>
                <a:cs typeface="Arial" panose="020B0604020202020204" pitchFamily="34" charset="0"/>
              </a:rPr>
              <a:t>John 10:1-9 KJV 1 </a:t>
            </a:r>
            <a:r>
              <a:rPr lang="en-US" sz="1400" dirty="0">
                <a:latin typeface="Arial" panose="020B0604020202020204" pitchFamily="34" charset="0"/>
                <a:cs typeface="Arial" panose="020B0604020202020204" pitchFamily="34" charset="0"/>
              </a:rPr>
              <a:t>Verily, verily, I say unto you, He that </a:t>
            </a:r>
            <a:r>
              <a:rPr lang="en-US" sz="1400" dirty="0" err="1">
                <a:latin typeface="Arial" panose="020B0604020202020204" pitchFamily="34" charset="0"/>
                <a:cs typeface="Arial" panose="020B0604020202020204" pitchFamily="34" charset="0"/>
              </a:rPr>
              <a:t>entereth</a:t>
            </a:r>
            <a:r>
              <a:rPr lang="en-US" sz="1400" dirty="0">
                <a:latin typeface="Arial" panose="020B0604020202020204" pitchFamily="34" charset="0"/>
                <a:cs typeface="Arial" panose="020B0604020202020204" pitchFamily="34" charset="0"/>
              </a:rPr>
              <a:t> not by the door into the sheepfold, but </a:t>
            </a:r>
            <a:r>
              <a:rPr lang="en-US" sz="1400" dirty="0" err="1">
                <a:latin typeface="Arial" panose="020B0604020202020204" pitchFamily="34" charset="0"/>
                <a:cs typeface="Arial" panose="020B0604020202020204" pitchFamily="34" charset="0"/>
              </a:rPr>
              <a:t>climbeth</a:t>
            </a:r>
            <a:r>
              <a:rPr lang="en-US" sz="1400" dirty="0">
                <a:latin typeface="Arial" panose="020B0604020202020204" pitchFamily="34" charset="0"/>
                <a:cs typeface="Arial" panose="020B0604020202020204" pitchFamily="34" charset="0"/>
              </a:rPr>
              <a:t> up some other way, the same is a thief and a robber. </a:t>
            </a:r>
            <a:r>
              <a:rPr lang="en-US" sz="1400" b="1"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But he that </a:t>
            </a:r>
            <a:r>
              <a:rPr lang="en-US" sz="1400" b="1" dirty="0" err="1">
                <a:latin typeface="Arial" panose="020B0604020202020204" pitchFamily="34" charset="0"/>
                <a:cs typeface="Arial" panose="020B0604020202020204" pitchFamily="34" charset="0"/>
              </a:rPr>
              <a:t>entereth</a:t>
            </a:r>
            <a:r>
              <a:rPr lang="en-US" sz="1400" b="1" dirty="0">
                <a:latin typeface="Arial" panose="020B0604020202020204" pitchFamily="34" charset="0"/>
                <a:cs typeface="Arial" panose="020B0604020202020204" pitchFamily="34" charset="0"/>
              </a:rPr>
              <a:t> in by the door is the shepherd of the sheep</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3 </a:t>
            </a:r>
            <a:r>
              <a:rPr lang="en-US" sz="1400" dirty="0">
                <a:latin typeface="Arial" panose="020B0604020202020204" pitchFamily="34" charset="0"/>
                <a:cs typeface="Arial" panose="020B0604020202020204" pitchFamily="34" charset="0"/>
              </a:rPr>
              <a:t>To him the porter </a:t>
            </a:r>
            <a:r>
              <a:rPr lang="en-US" sz="1400" dirty="0" err="1">
                <a:latin typeface="Arial" panose="020B0604020202020204" pitchFamily="34" charset="0"/>
                <a:cs typeface="Arial" panose="020B0604020202020204" pitchFamily="34" charset="0"/>
              </a:rPr>
              <a:t>openeth</a:t>
            </a:r>
            <a:r>
              <a:rPr lang="en-US" sz="1400" dirty="0">
                <a:latin typeface="Arial" panose="020B0604020202020204" pitchFamily="34" charset="0"/>
                <a:cs typeface="Arial" panose="020B0604020202020204" pitchFamily="34" charset="0"/>
              </a:rPr>
              <a:t>; and the sheep hear his voice: and he calleth his own sheep by name, and leadeth them out. </a:t>
            </a:r>
            <a:r>
              <a:rPr lang="en-US" sz="1400" b="1" dirty="0">
                <a:latin typeface="Arial" panose="020B0604020202020204" pitchFamily="34" charset="0"/>
                <a:cs typeface="Arial" panose="020B0604020202020204" pitchFamily="34" charset="0"/>
              </a:rPr>
              <a:t>4 </a:t>
            </a:r>
            <a:r>
              <a:rPr lang="en-US" sz="1400" dirty="0">
                <a:latin typeface="Arial" panose="020B0604020202020204" pitchFamily="34" charset="0"/>
                <a:cs typeface="Arial" panose="020B0604020202020204" pitchFamily="34" charset="0"/>
              </a:rPr>
              <a:t>And when he </a:t>
            </a:r>
            <a:r>
              <a:rPr lang="en-US" sz="1400" dirty="0" err="1">
                <a:latin typeface="Arial" panose="020B0604020202020204" pitchFamily="34" charset="0"/>
                <a:cs typeface="Arial" panose="020B0604020202020204" pitchFamily="34" charset="0"/>
              </a:rPr>
              <a:t>putteth</a:t>
            </a:r>
            <a:r>
              <a:rPr lang="en-US" sz="1400" dirty="0">
                <a:latin typeface="Arial" panose="020B0604020202020204" pitchFamily="34" charset="0"/>
                <a:cs typeface="Arial" panose="020B0604020202020204" pitchFamily="34" charset="0"/>
              </a:rPr>
              <a:t> forth his own sheep, he </a:t>
            </a:r>
            <a:r>
              <a:rPr lang="en-US" sz="1400" dirty="0" err="1">
                <a:latin typeface="Arial" panose="020B0604020202020204" pitchFamily="34" charset="0"/>
                <a:cs typeface="Arial" panose="020B0604020202020204" pitchFamily="34" charset="0"/>
              </a:rPr>
              <a:t>goeth</a:t>
            </a:r>
            <a:r>
              <a:rPr lang="en-US" sz="1400" dirty="0">
                <a:latin typeface="Arial" panose="020B0604020202020204" pitchFamily="34" charset="0"/>
                <a:cs typeface="Arial" panose="020B0604020202020204" pitchFamily="34" charset="0"/>
              </a:rPr>
              <a:t> before them, and the sheep follow him: for they know his voice</a:t>
            </a:r>
            <a:r>
              <a:rPr lang="en-US" sz="1400" b="1" dirty="0">
                <a:latin typeface="Arial" panose="020B0604020202020204" pitchFamily="34" charset="0"/>
                <a:cs typeface="Arial" panose="020B0604020202020204" pitchFamily="34" charset="0"/>
              </a:rPr>
              <a:t>. 5 </a:t>
            </a:r>
            <a:r>
              <a:rPr lang="en-US" sz="1400" dirty="0">
                <a:latin typeface="Arial" panose="020B0604020202020204" pitchFamily="34" charset="0"/>
                <a:cs typeface="Arial" panose="020B0604020202020204" pitchFamily="34" charset="0"/>
              </a:rPr>
              <a:t>And a stranger will they not follow, but will flee from him: for they know not the voice of strangers</a:t>
            </a:r>
            <a:r>
              <a:rPr lang="en-US" sz="1400" b="1" dirty="0">
                <a:latin typeface="Arial" panose="020B0604020202020204" pitchFamily="34" charset="0"/>
                <a:cs typeface="Arial" panose="020B0604020202020204" pitchFamily="34" charset="0"/>
              </a:rPr>
              <a:t>. 6 </a:t>
            </a:r>
            <a:r>
              <a:rPr lang="en-US" sz="1400" dirty="0">
                <a:latin typeface="Arial" panose="020B0604020202020204" pitchFamily="34" charset="0"/>
                <a:cs typeface="Arial" panose="020B0604020202020204" pitchFamily="34" charset="0"/>
              </a:rPr>
              <a:t>This parable spake Jesus unto them: but they understood not what things they were which he spake unto them</a:t>
            </a:r>
            <a:r>
              <a:rPr lang="en-US" sz="1400" b="1" dirty="0">
                <a:latin typeface="Arial" panose="020B0604020202020204" pitchFamily="34" charset="0"/>
                <a:cs typeface="Arial" panose="020B0604020202020204" pitchFamily="34" charset="0"/>
              </a:rPr>
              <a:t>. 7 </a:t>
            </a:r>
            <a:r>
              <a:rPr lang="en-US" sz="1400" dirty="0">
                <a:latin typeface="Arial" panose="020B0604020202020204" pitchFamily="34" charset="0"/>
                <a:cs typeface="Arial" panose="020B0604020202020204" pitchFamily="34" charset="0"/>
              </a:rPr>
              <a:t>Then said Jesus unto them again, Verily, verily, I say unto you, </a:t>
            </a:r>
            <a:r>
              <a:rPr lang="en-US" sz="1400" b="1" dirty="0">
                <a:latin typeface="Arial" panose="020B0604020202020204" pitchFamily="34" charset="0"/>
                <a:cs typeface="Arial" panose="020B0604020202020204" pitchFamily="34" charset="0"/>
              </a:rPr>
              <a:t>I am the door of the sheep. 8</a:t>
            </a:r>
            <a:r>
              <a:rPr lang="en-US" sz="1400" b="0" dirty="0">
                <a:latin typeface="Arial" panose="020B0604020202020204" pitchFamily="34" charset="0"/>
                <a:cs typeface="Arial" panose="020B0604020202020204" pitchFamily="34" charset="0"/>
              </a:rPr>
              <a:t> All that ever came before me are thieves and robbers: but the sheep did not hear them.</a:t>
            </a:r>
            <a:r>
              <a:rPr lang="en-US" sz="1400" b="1" dirty="0">
                <a:latin typeface="Arial" panose="020B0604020202020204" pitchFamily="34" charset="0"/>
                <a:cs typeface="Arial" panose="020B0604020202020204" pitchFamily="34" charset="0"/>
              </a:rPr>
              <a:t> 9 I am the door: by me if any man enter in, he shall be saved, and shall go in and out, and find pasture.</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John 14:6 KJV 6 </a:t>
            </a:r>
            <a:r>
              <a:rPr lang="en-US" sz="1400" b="0" dirty="0">
                <a:latin typeface="Arial" panose="020B0604020202020204" pitchFamily="34" charset="0"/>
                <a:cs typeface="Arial" panose="020B0604020202020204" pitchFamily="34" charset="0"/>
              </a:rPr>
              <a:t>Jesus saith unto him</a:t>
            </a:r>
            <a:r>
              <a:rPr lang="en-US" sz="1400" b="1" dirty="0">
                <a:latin typeface="Arial" panose="020B0604020202020204" pitchFamily="34" charset="0"/>
                <a:cs typeface="Arial" panose="020B0604020202020204" pitchFamily="34" charset="0"/>
              </a:rPr>
              <a:t>, I am </a:t>
            </a:r>
            <a:r>
              <a:rPr lang="en-US" sz="1400" b="1" u="sng" dirty="0">
                <a:latin typeface="Arial" panose="020B0604020202020204" pitchFamily="34" charset="0"/>
                <a:cs typeface="Arial" panose="020B0604020202020204" pitchFamily="34" charset="0"/>
              </a:rPr>
              <a:t>the way</a:t>
            </a:r>
            <a:r>
              <a:rPr lang="en-US" sz="1400" b="1"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the truth</a:t>
            </a:r>
            <a:r>
              <a:rPr lang="en-US" sz="1400" b="1" dirty="0">
                <a:latin typeface="Arial" panose="020B0604020202020204" pitchFamily="34" charset="0"/>
                <a:cs typeface="Arial" panose="020B0604020202020204" pitchFamily="34" charset="0"/>
              </a:rPr>
              <a:t>, and </a:t>
            </a:r>
            <a:r>
              <a:rPr lang="en-US" sz="1400" b="1" u="sng" dirty="0">
                <a:latin typeface="Arial" panose="020B0604020202020204" pitchFamily="34" charset="0"/>
                <a:cs typeface="Arial" panose="020B0604020202020204" pitchFamily="34" charset="0"/>
              </a:rPr>
              <a:t>the life</a:t>
            </a:r>
            <a:r>
              <a:rPr lang="en-US" sz="1400" b="1"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no man cometh unto the Father, but by me</a:t>
            </a:r>
            <a:r>
              <a:rPr lang="en-US" sz="1400" b="1" dirty="0">
                <a:latin typeface="Arial" panose="020B0604020202020204" pitchFamily="34" charset="0"/>
                <a:cs typeface="Arial" panose="020B0604020202020204" pitchFamily="34" charset="0"/>
              </a:rPr>
              <a:t>.</a:t>
            </a:r>
          </a:p>
          <a:p>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C5C198C-F94F-45D5-B9E3-B6FFB8BCAC79}" type="slidenum">
              <a:rPr lang="en-US" smtClean="0"/>
              <a:t>13</a:t>
            </a:fld>
            <a:endParaRPr lang="en-US" dirty="0"/>
          </a:p>
        </p:txBody>
      </p:sp>
      <p:sp>
        <p:nvSpPr>
          <p:cNvPr id="5" name="Date Placeholder 4">
            <a:extLst>
              <a:ext uri="{FF2B5EF4-FFF2-40B4-BE49-F238E27FC236}">
                <a16:creationId xmlns:a16="http://schemas.microsoft.com/office/drawing/2014/main" id="{5F27A745-C83A-E9FC-74FF-C9BACB3FBC2D}"/>
              </a:ext>
            </a:extLst>
          </p:cNvPr>
          <p:cNvSpPr>
            <a:spLocks noGrp="1"/>
          </p:cNvSpPr>
          <p:nvPr>
            <p:ph type="dt" idx="1"/>
          </p:nvPr>
        </p:nvSpPr>
        <p:spPr/>
        <p:txBody>
          <a:bodyPr/>
          <a:lstStyle/>
          <a:p>
            <a:r>
              <a:rPr lang="en-US"/>
              <a:t>7/16/2023 PM</a:t>
            </a:r>
            <a:endParaRPr lang="en-US" dirty="0"/>
          </a:p>
        </p:txBody>
      </p:sp>
    </p:spTree>
    <p:extLst>
      <p:ext uri="{BB962C8B-B14F-4D97-AF65-F5344CB8AC3E}">
        <p14:creationId xmlns:p14="http://schemas.microsoft.com/office/powerpoint/2010/main" val="86354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7375" y="192088"/>
            <a:ext cx="5683250" cy="4262437"/>
          </a:xfrm>
        </p:spPr>
      </p:sp>
      <p:sp>
        <p:nvSpPr>
          <p:cNvPr id="3" name="Notes Placeholder 2"/>
          <p:cNvSpPr>
            <a:spLocks noGrp="1"/>
          </p:cNvSpPr>
          <p:nvPr>
            <p:ph type="body" idx="1"/>
          </p:nvPr>
        </p:nvSpPr>
        <p:spPr>
          <a:xfrm>
            <a:off x="7795" y="4487229"/>
            <a:ext cx="6850205" cy="4656771"/>
          </a:xfrm>
        </p:spPr>
        <p:txBody>
          <a:bodyPr>
            <a:normAutofit lnSpcReduction="10000"/>
          </a:bodyPr>
          <a:lstStyle/>
          <a:p>
            <a:pPr>
              <a:defRPr/>
            </a:pPr>
            <a:r>
              <a:rPr lang="en-US" altLang="en-US" b="1" u="sng" dirty="0">
                <a:latin typeface="Arial" panose="020B0604020202020204" pitchFamily="34" charset="0"/>
                <a:cs typeface="Arial" panose="020B0604020202020204" pitchFamily="34" charset="0"/>
              </a:rPr>
              <a:t>Acts 16:29-33 KJV </a:t>
            </a:r>
            <a:r>
              <a:rPr lang="en-US" altLang="en-US" b="1" u="none" dirty="0">
                <a:latin typeface="Arial" panose="020B0604020202020204" pitchFamily="34" charset="0"/>
                <a:cs typeface="Arial" panose="020B0604020202020204" pitchFamily="34" charset="0"/>
              </a:rPr>
              <a:t>29 </a:t>
            </a:r>
            <a:r>
              <a:rPr lang="en-US" altLang="en-US" b="0" u="none" dirty="0">
                <a:latin typeface="Arial" panose="020B0604020202020204" pitchFamily="34" charset="0"/>
                <a:cs typeface="Arial" panose="020B0604020202020204" pitchFamily="34" charset="0"/>
              </a:rPr>
              <a:t>Then he called for a light, and sprang in, and came trembling, and fell down before Paul and Silas, </a:t>
            </a:r>
            <a:r>
              <a:rPr lang="en-US" altLang="en-US" b="1" u="none" dirty="0">
                <a:latin typeface="Arial" panose="020B0604020202020204" pitchFamily="34" charset="0"/>
                <a:cs typeface="Arial" panose="020B0604020202020204" pitchFamily="34" charset="0"/>
              </a:rPr>
              <a:t>30</a:t>
            </a:r>
            <a:r>
              <a:rPr lang="en-US" altLang="en-US" b="0" u="none" dirty="0">
                <a:latin typeface="Arial" panose="020B0604020202020204" pitchFamily="34" charset="0"/>
                <a:cs typeface="Arial" panose="020B0604020202020204" pitchFamily="34" charset="0"/>
              </a:rPr>
              <a:t> And brought them out, and said, Sirs, </a:t>
            </a:r>
            <a:r>
              <a:rPr lang="en-US" altLang="en-US" b="1" u="none" dirty="0">
                <a:latin typeface="Arial" panose="020B0604020202020204" pitchFamily="34" charset="0"/>
                <a:cs typeface="Arial" panose="020B0604020202020204" pitchFamily="34" charset="0"/>
              </a:rPr>
              <a:t>what must I do to be saved? 31 </a:t>
            </a:r>
            <a:r>
              <a:rPr lang="en-US" altLang="en-US" b="0" u="none" dirty="0">
                <a:latin typeface="Arial" panose="020B0604020202020204" pitchFamily="34" charset="0"/>
                <a:cs typeface="Arial" panose="020B0604020202020204" pitchFamily="34" charset="0"/>
              </a:rPr>
              <a:t>And they said, Believe on the Lord Jesus Christ, and thou shalt be saved, and thy house. </a:t>
            </a:r>
            <a:r>
              <a:rPr lang="en-US" altLang="en-US" b="1" u="none" dirty="0">
                <a:latin typeface="Arial" panose="020B0604020202020204" pitchFamily="34" charset="0"/>
                <a:cs typeface="Arial" panose="020B0604020202020204" pitchFamily="34" charset="0"/>
              </a:rPr>
              <a:t>32 And they spake unto him </a:t>
            </a:r>
            <a:r>
              <a:rPr lang="en-US" altLang="en-US" b="1" u="sng" dirty="0">
                <a:latin typeface="Arial" panose="020B0604020202020204" pitchFamily="34" charset="0"/>
                <a:cs typeface="Arial" panose="020B0604020202020204" pitchFamily="34" charset="0"/>
              </a:rPr>
              <a:t>the word of the Lord</a:t>
            </a:r>
            <a:r>
              <a:rPr lang="en-US" altLang="en-US" b="1" u="none" dirty="0">
                <a:latin typeface="Arial" panose="020B0604020202020204" pitchFamily="34" charset="0"/>
                <a:cs typeface="Arial" panose="020B0604020202020204" pitchFamily="34" charset="0"/>
              </a:rPr>
              <a:t>, and to all that were in his house. 33 </a:t>
            </a:r>
            <a:r>
              <a:rPr lang="en-US" altLang="en-US" b="0" u="none" dirty="0">
                <a:latin typeface="Arial" panose="020B0604020202020204" pitchFamily="34" charset="0"/>
                <a:cs typeface="Arial" panose="020B0604020202020204" pitchFamily="34" charset="0"/>
              </a:rPr>
              <a:t>And he took them the same hour of the night, and washed their stripes; </a:t>
            </a:r>
            <a:r>
              <a:rPr lang="en-US" altLang="en-US" b="1" u="none" dirty="0">
                <a:latin typeface="Arial" panose="020B0604020202020204" pitchFamily="34" charset="0"/>
                <a:cs typeface="Arial" panose="020B0604020202020204" pitchFamily="34" charset="0"/>
              </a:rPr>
              <a:t>and was baptized, he and all his, straightway.</a:t>
            </a:r>
          </a:p>
          <a:p>
            <a:pPr>
              <a:defRPr/>
            </a:pPr>
            <a:r>
              <a:rPr lang="en-US" altLang="en-US" b="1" u="sng" dirty="0">
                <a:latin typeface="Arial" panose="020B0604020202020204" pitchFamily="34" charset="0"/>
                <a:cs typeface="Arial" panose="020B0604020202020204" pitchFamily="34" charset="0"/>
              </a:rPr>
              <a:t>Rom. 10:17 </a:t>
            </a:r>
            <a:r>
              <a:rPr lang="en-US" altLang="en-US" dirty="0">
                <a:latin typeface="Arial" panose="020B0604020202020204" pitchFamily="34" charset="0"/>
                <a:cs typeface="Arial" panose="020B0604020202020204" pitchFamily="34" charset="0"/>
              </a:rPr>
              <a:t>- So then faith cometh by hearing, and </a:t>
            </a:r>
            <a:r>
              <a:rPr lang="en-US" altLang="en-US" b="1" dirty="0">
                <a:latin typeface="Arial" panose="020B0604020202020204" pitchFamily="34" charset="0"/>
                <a:cs typeface="Arial" panose="020B0604020202020204" pitchFamily="34" charset="0"/>
              </a:rPr>
              <a:t>hearing by the word of God.</a:t>
            </a:r>
          </a:p>
          <a:p>
            <a:pPr>
              <a:defRPr/>
            </a:pPr>
            <a:r>
              <a:rPr lang="en-US" altLang="en-US" b="1" u="sng" dirty="0">
                <a:latin typeface="Arial" panose="020B0604020202020204" pitchFamily="34" charset="0"/>
                <a:cs typeface="Arial" panose="020B0604020202020204" pitchFamily="34" charset="0"/>
              </a:rPr>
              <a:t>Heb 11:6</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But without faith it is impossible to please him: for he that cometh to God </a:t>
            </a:r>
            <a:r>
              <a:rPr lang="en-US" altLang="en-US" b="1" dirty="0">
                <a:latin typeface="Arial" panose="020B0604020202020204" pitchFamily="34" charset="0"/>
                <a:cs typeface="Arial" panose="020B0604020202020204" pitchFamily="34" charset="0"/>
              </a:rPr>
              <a:t>must believe that he is</a:t>
            </a:r>
            <a:r>
              <a:rPr lang="en-US" altLang="en-US" b="0" dirty="0">
                <a:latin typeface="Arial" panose="020B0604020202020204" pitchFamily="34" charset="0"/>
                <a:cs typeface="Arial" panose="020B0604020202020204" pitchFamily="34" charset="0"/>
              </a:rPr>
              <a:t>, and that he is a rewarder of </a:t>
            </a:r>
            <a:r>
              <a:rPr lang="en-US" altLang="en-US" b="1" dirty="0">
                <a:latin typeface="Arial" panose="020B0604020202020204" pitchFamily="34" charset="0"/>
                <a:cs typeface="Arial" panose="020B0604020202020204" pitchFamily="34" charset="0"/>
              </a:rPr>
              <a:t>them that diligently seek him</a:t>
            </a:r>
            <a:r>
              <a:rPr lang="en-US" altLang="en-US" b="0" dirty="0">
                <a:latin typeface="Arial" panose="020B0604020202020204" pitchFamily="34" charset="0"/>
                <a:cs typeface="Arial" panose="020B0604020202020204" pitchFamily="34" charset="0"/>
              </a:rPr>
              <a:t>.</a:t>
            </a:r>
          </a:p>
          <a:p>
            <a:pPr>
              <a:defRPr/>
            </a:pPr>
            <a:r>
              <a:rPr lang="en-US" altLang="en-US" b="1" u="sng" dirty="0">
                <a:latin typeface="Arial" panose="020B0604020202020204" pitchFamily="34" charset="0"/>
                <a:cs typeface="Arial" panose="020B0604020202020204" pitchFamily="34" charset="0"/>
              </a:rPr>
              <a:t>Jn. 8:24 </a:t>
            </a:r>
            <a:r>
              <a:rPr lang="en-US" altLang="en-US" dirty="0">
                <a:latin typeface="Arial" panose="020B0604020202020204" pitchFamily="34" charset="0"/>
                <a:cs typeface="Arial" panose="020B0604020202020204" pitchFamily="34" charset="0"/>
              </a:rPr>
              <a:t>-  I said therefore unto you, that ye shall die in your sins: for if ye believe not that I am he, ye shall die in your sins.</a:t>
            </a:r>
          </a:p>
          <a:p>
            <a:pPr>
              <a:defRPr/>
            </a:pPr>
            <a:r>
              <a:rPr lang="en-US" altLang="en-US" b="1" u="sng" dirty="0">
                <a:latin typeface="Arial" panose="020B0604020202020204" pitchFamily="34" charset="0"/>
                <a:cs typeface="Arial" panose="020B0604020202020204" pitchFamily="34" charset="0"/>
              </a:rPr>
              <a:t>Acts 17:30-31 </a:t>
            </a:r>
            <a:r>
              <a:rPr lang="en-US" altLang="en-US" dirty="0">
                <a:latin typeface="Arial" panose="020B0604020202020204" pitchFamily="34" charset="0"/>
                <a:cs typeface="Arial" panose="020B0604020202020204" pitchFamily="34" charset="0"/>
              </a:rPr>
              <a:t>- And the times of this ignorance God winked at; but now </a:t>
            </a:r>
            <a:r>
              <a:rPr lang="en-US" altLang="en-US" dirty="0" err="1">
                <a:latin typeface="Arial" panose="020B0604020202020204" pitchFamily="34" charset="0"/>
                <a:cs typeface="Arial" panose="020B0604020202020204" pitchFamily="34" charset="0"/>
              </a:rPr>
              <a:t>commandeth</a:t>
            </a:r>
            <a:r>
              <a:rPr lang="en-US" altLang="en-US" dirty="0">
                <a:latin typeface="Arial" panose="020B0604020202020204" pitchFamily="34" charset="0"/>
                <a:cs typeface="Arial" panose="020B0604020202020204" pitchFamily="34" charset="0"/>
              </a:rPr>
              <a:t> all men every where to repent: 31 Because he hath appointed a day, in the which he will judge the world in righteousness by that man whom he hath ordained; whereof he hath given assurance unto all men, in that he hath raised him from the dead.</a:t>
            </a:r>
          </a:p>
          <a:p>
            <a:pPr>
              <a:defRPr/>
            </a:pPr>
            <a:r>
              <a:rPr lang="en-US" altLang="en-US" b="1" u="sng" dirty="0">
                <a:latin typeface="Arial" panose="020B0604020202020204" pitchFamily="34" charset="0"/>
                <a:cs typeface="Arial" panose="020B0604020202020204" pitchFamily="34" charset="0"/>
              </a:rPr>
              <a:t>Matt. 10:34 </a:t>
            </a:r>
            <a:r>
              <a:rPr lang="en-US" altLang="en-US" dirty="0">
                <a:latin typeface="Arial" panose="020B0604020202020204" pitchFamily="34" charset="0"/>
                <a:cs typeface="Arial" panose="020B0604020202020204" pitchFamily="34" charset="0"/>
              </a:rPr>
              <a:t>- Whosoever therefore shall confess me before men, him will I confess also before my Father which is in heaven.</a:t>
            </a:r>
          </a:p>
          <a:p>
            <a:pPr>
              <a:defRPr/>
            </a:pPr>
            <a:r>
              <a:rPr lang="en-US" altLang="en-US" b="1" u="sng" dirty="0">
                <a:latin typeface="Arial" panose="020B0604020202020204" pitchFamily="34" charset="0"/>
                <a:cs typeface="Arial" panose="020B0604020202020204" pitchFamily="34" charset="0"/>
              </a:rPr>
              <a:t>Acts 2:38 </a:t>
            </a:r>
            <a:r>
              <a:rPr lang="en-US" altLang="en-US" dirty="0">
                <a:latin typeface="Arial" panose="020B0604020202020204" pitchFamily="34" charset="0"/>
                <a:cs typeface="Arial" panose="020B0604020202020204" pitchFamily="34" charset="0"/>
              </a:rPr>
              <a:t>- Then Peter said unto them, Repent, and be baptized every one of you in the name of Jesus Christ for the remission of sins, and ye shall receive the gift of the Holy Ghost.</a:t>
            </a:r>
          </a:p>
          <a:p>
            <a:pPr>
              <a:defRPr/>
            </a:pPr>
            <a:r>
              <a:rPr lang="en-US" altLang="en-US" b="1" u="sng" dirty="0">
                <a:latin typeface="Arial" panose="020B0604020202020204" pitchFamily="34" charset="0"/>
                <a:cs typeface="Arial" panose="020B0604020202020204" pitchFamily="34" charset="0"/>
              </a:rPr>
              <a:t>1 Jn. 1:7-9 </a:t>
            </a:r>
            <a:r>
              <a:rPr lang="en-US" altLang="en-US" dirty="0">
                <a:latin typeface="Arial" panose="020B0604020202020204" pitchFamily="34" charset="0"/>
                <a:cs typeface="Arial" panose="020B0604020202020204" pitchFamily="34" charset="0"/>
              </a:rPr>
              <a:t>- But if we walk in the light, as he is in the light, we have fellowship one with another, and the blood of Jesus Christ his Son </a:t>
            </a:r>
            <a:r>
              <a:rPr lang="en-US" altLang="en-US" dirty="0" err="1">
                <a:latin typeface="Arial" panose="020B0604020202020204" pitchFamily="34" charset="0"/>
                <a:cs typeface="Arial" panose="020B0604020202020204" pitchFamily="34" charset="0"/>
              </a:rPr>
              <a:t>cleanseth</a:t>
            </a:r>
            <a:r>
              <a:rPr lang="en-US" altLang="en-US" dirty="0">
                <a:latin typeface="Arial" panose="020B0604020202020204" pitchFamily="34" charset="0"/>
                <a:cs typeface="Arial" panose="020B0604020202020204" pitchFamily="34" charset="0"/>
              </a:rPr>
              <a:t> us from all sin</a:t>
            </a:r>
            <a:r>
              <a:rPr lang="en-US" altLang="en-US" b="1" dirty="0">
                <a:latin typeface="Arial" panose="020B0604020202020204" pitchFamily="34" charset="0"/>
                <a:cs typeface="Arial" panose="020B0604020202020204" pitchFamily="34" charset="0"/>
              </a:rPr>
              <a:t>. 8 </a:t>
            </a:r>
            <a:r>
              <a:rPr lang="en-US" altLang="en-US" dirty="0">
                <a:latin typeface="Arial" panose="020B0604020202020204" pitchFamily="34" charset="0"/>
                <a:cs typeface="Arial" panose="020B0604020202020204" pitchFamily="34" charset="0"/>
              </a:rPr>
              <a:t>If we say that we have no sin, we deceive ourselves, and the truth is not in us. </a:t>
            </a:r>
            <a:r>
              <a:rPr lang="en-US" altLang="en-US" b="1" dirty="0">
                <a:latin typeface="Arial" panose="020B0604020202020204" pitchFamily="34" charset="0"/>
                <a:cs typeface="Arial" panose="020B0604020202020204" pitchFamily="34" charset="0"/>
              </a:rPr>
              <a:t>9</a:t>
            </a:r>
            <a:r>
              <a:rPr lang="en-US" altLang="en-US" dirty="0">
                <a:latin typeface="Arial" panose="020B0604020202020204" pitchFamily="34" charset="0"/>
                <a:cs typeface="Arial" panose="020B0604020202020204" pitchFamily="34" charset="0"/>
              </a:rPr>
              <a:t> If we confess our sins, he is faithful and just to forgive us our sins, and to cleanse us from all unrighteousness.</a:t>
            </a:r>
          </a:p>
          <a:p>
            <a:pPr>
              <a:defRPr/>
            </a:pPr>
            <a:r>
              <a:rPr lang="en-US" altLang="en-US" b="1" u="sng" dirty="0">
                <a:latin typeface="Arial" panose="020B0604020202020204" pitchFamily="34" charset="0"/>
                <a:cs typeface="Arial" panose="020B0604020202020204" pitchFamily="34" charset="0"/>
              </a:rPr>
              <a:t>Rev. 2:10 </a:t>
            </a:r>
            <a:r>
              <a:rPr lang="en-US" altLang="en-US"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b="1" u="sng" dirty="0">
                <a:latin typeface="Arial" panose="020B0604020202020204" pitchFamily="34" charset="0"/>
                <a:cs typeface="Arial" panose="020B0604020202020204" pitchFamily="34" charset="0"/>
              </a:rPr>
              <a:t>be thou faithful unto death, and I will give thee a crown of life</a:t>
            </a:r>
            <a:r>
              <a:rPr lang="en-US" altLang="en-US" b="1" dirty="0">
                <a:latin typeface="Arial" panose="020B0604020202020204" pitchFamily="34" charset="0"/>
                <a:cs typeface="Arial" panose="020B0604020202020204" pitchFamily="34" charset="0"/>
              </a:rPr>
              <a:t>.</a:t>
            </a:r>
          </a:p>
          <a:p>
            <a:endParaRPr lang="en-US" dirty="0"/>
          </a:p>
        </p:txBody>
      </p:sp>
      <p:sp>
        <p:nvSpPr>
          <p:cNvPr id="4" name="Date Placeholder 3"/>
          <p:cNvSpPr>
            <a:spLocks noGrp="1"/>
          </p:cNvSpPr>
          <p:nvPr>
            <p:ph type="dt" idx="1"/>
          </p:nvPr>
        </p:nvSpPr>
        <p:spPr/>
        <p:txBody>
          <a:bodyPr/>
          <a:lstStyle/>
          <a:p>
            <a:r>
              <a:rPr lang="en-US"/>
              <a:t>7/16/2023 PM</a:t>
            </a:r>
            <a:endParaRPr lang="en-US" dirty="0"/>
          </a:p>
        </p:txBody>
      </p:sp>
      <p:sp>
        <p:nvSpPr>
          <p:cNvPr id="5" name="Slide Number Placeholder 4"/>
          <p:cNvSpPr>
            <a:spLocks noGrp="1"/>
          </p:cNvSpPr>
          <p:nvPr>
            <p:ph type="sldNum" sz="quarter" idx="5"/>
          </p:nvPr>
        </p:nvSpPr>
        <p:spPr/>
        <p:txBody>
          <a:bodyPr/>
          <a:lstStyle/>
          <a:p>
            <a:fld id="{DC0D42F3-CDD5-4B19-B3DB-7C5223465AF0}" type="slidenum">
              <a:rPr lang="en-US" smtClean="0"/>
              <a:t>14</a:t>
            </a:fld>
            <a:endParaRPr lang="en-US" dirty="0"/>
          </a:p>
        </p:txBody>
      </p:sp>
    </p:spTree>
    <p:extLst>
      <p:ext uri="{BB962C8B-B14F-4D97-AF65-F5344CB8AC3E}">
        <p14:creationId xmlns:p14="http://schemas.microsoft.com/office/powerpoint/2010/main" val="54738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r>
              <a:rPr lang="en-US" sz="1400" b="1" dirty="0">
                <a:latin typeface="Arial" panose="020B0604020202020204" pitchFamily="34" charset="0"/>
                <a:cs typeface="Arial" panose="020B0604020202020204" pitchFamily="34" charset="0"/>
              </a:rPr>
              <a:t>Matthew 16:13-19 NKJV 13 </a:t>
            </a:r>
            <a:r>
              <a:rPr lang="en-US" sz="1400" dirty="0">
                <a:latin typeface="Arial" panose="020B0604020202020204" pitchFamily="34" charset="0"/>
                <a:cs typeface="Arial" panose="020B0604020202020204" pitchFamily="34" charset="0"/>
              </a:rPr>
              <a:t>When Jesus came into the region of Caesarea Philippi, He asked His disciples, saying, "Who do men say that I, the Son of Man, am?"</a:t>
            </a:r>
            <a:r>
              <a:rPr lang="en-US" sz="1400" b="1" dirty="0">
                <a:latin typeface="Arial" panose="020B0604020202020204" pitchFamily="34" charset="0"/>
                <a:cs typeface="Arial" panose="020B0604020202020204" pitchFamily="34" charset="0"/>
              </a:rPr>
              <a:t> 14 </a:t>
            </a:r>
            <a:r>
              <a:rPr lang="en-US" sz="1400" dirty="0">
                <a:latin typeface="Arial" panose="020B0604020202020204" pitchFamily="34" charset="0"/>
                <a:cs typeface="Arial" panose="020B0604020202020204" pitchFamily="34" charset="0"/>
              </a:rPr>
              <a:t>So they said, "Some say John the Baptist, some Elijah, and others Jeremiah or one of the prophets." </a:t>
            </a:r>
            <a:r>
              <a:rPr lang="en-US" sz="1400" b="1"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 He said to them, "But who do you say that I am?" </a:t>
            </a:r>
            <a:r>
              <a:rPr lang="en-US" sz="1400" b="1"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 Simon Peter answered and said, "You are the Christ, the Son of the living God." </a:t>
            </a:r>
            <a:r>
              <a:rPr lang="en-US" sz="1400" b="1"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 Jesus answered and said to him, "Blessed are you, Simon Bar-Jonah, for flesh and blood has not revealed this to you, but My Father who is in heaven. </a:t>
            </a:r>
            <a:r>
              <a:rPr lang="en-US" sz="1400" b="1"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 "And I also say to you that you are Peter, and on this rock I will build My church, and the gates of Hades shall not prevail against it. </a:t>
            </a:r>
            <a:r>
              <a:rPr lang="en-US" sz="1400" b="1"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 "And I will give you the keys of the kingdom of heaven, and whatever you bind on earth will be bound in heaven, and whatever you loose on earth will be loosed in heaven.“</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Mark 9:1 KJV 1</a:t>
            </a:r>
            <a:r>
              <a:rPr lang="en-US" sz="1400" dirty="0">
                <a:latin typeface="Arial" panose="020B0604020202020204" pitchFamily="34" charset="0"/>
                <a:cs typeface="Arial" panose="020B0604020202020204" pitchFamily="34" charset="0"/>
              </a:rPr>
              <a:t> And he said unto them, Verily I say unto you, That there be some of them that stand here, </a:t>
            </a:r>
            <a:r>
              <a:rPr lang="en-US" sz="1400" b="1" dirty="0">
                <a:latin typeface="Arial" panose="020B0604020202020204" pitchFamily="34" charset="0"/>
                <a:cs typeface="Arial" panose="020B0604020202020204" pitchFamily="34" charset="0"/>
              </a:rPr>
              <a:t>which shall not taste of death</a:t>
            </a:r>
            <a:r>
              <a:rPr lang="en-US" sz="1400" dirty="0">
                <a:latin typeface="Arial" panose="020B0604020202020204" pitchFamily="34" charset="0"/>
                <a:cs typeface="Arial" panose="020B0604020202020204" pitchFamily="34" charset="0"/>
              </a:rPr>
              <a:t>, till they have seen the kingdom </a:t>
            </a:r>
            <a:r>
              <a:rPr lang="en-US" sz="1400" b="1" dirty="0">
                <a:latin typeface="Arial" panose="020B0604020202020204" pitchFamily="34" charset="0"/>
                <a:cs typeface="Arial" panose="020B0604020202020204" pitchFamily="34" charset="0"/>
              </a:rPr>
              <a:t>of God come with power.</a:t>
            </a:r>
          </a:p>
          <a:p>
            <a:r>
              <a:rPr lang="en-US" sz="1400" b="1" dirty="0">
                <a:latin typeface="Arial" panose="020B0604020202020204" pitchFamily="34" charset="0"/>
                <a:cs typeface="Arial" panose="020B0604020202020204" pitchFamily="34" charset="0"/>
              </a:rPr>
              <a:t>Acts 1:6-8 KJV 6 </a:t>
            </a:r>
            <a:r>
              <a:rPr lang="en-US" sz="1400" b="0" dirty="0">
                <a:latin typeface="Arial" panose="020B0604020202020204" pitchFamily="34" charset="0"/>
                <a:cs typeface="Arial" panose="020B0604020202020204" pitchFamily="34" charset="0"/>
              </a:rPr>
              <a:t>When they therefore were come together, they asked of him, saying, Lord, wilt thou at this time restore again the kingdom to Israel? </a:t>
            </a:r>
            <a:r>
              <a:rPr lang="en-US" sz="1400" b="1" dirty="0">
                <a:latin typeface="Arial" panose="020B0604020202020204" pitchFamily="34" charset="0"/>
                <a:cs typeface="Arial" panose="020B0604020202020204" pitchFamily="34" charset="0"/>
              </a:rPr>
              <a:t>7 </a:t>
            </a:r>
            <a:r>
              <a:rPr lang="en-US" sz="1400" b="0" dirty="0">
                <a:latin typeface="Arial" panose="020B0604020202020204" pitchFamily="34" charset="0"/>
                <a:cs typeface="Arial" panose="020B0604020202020204" pitchFamily="34" charset="0"/>
              </a:rPr>
              <a:t>And he said unto them, It is not for you to know the times or the seasons, which the Father hath put in his own power.</a:t>
            </a:r>
            <a:r>
              <a:rPr lang="en-US" sz="1400" b="1" dirty="0">
                <a:latin typeface="Arial" panose="020B0604020202020204" pitchFamily="34" charset="0"/>
                <a:cs typeface="Arial" panose="020B0604020202020204" pitchFamily="34" charset="0"/>
              </a:rPr>
              <a:t> 8 But ye shall receive power, after that the Holy Ghost is come upon you: and ye shall be witnesses unto me both in Jerusalem, and in all Judaea, and in Samaria, and unto the uttermost part of the earth</a:t>
            </a:r>
            <a:r>
              <a:rPr lang="en-US" sz="1400" b="0" dirty="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baseline="0" dirty="0">
                <a:latin typeface="Arial" panose="020B0604020202020204" pitchFamily="34" charset="0"/>
                <a:cs typeface="Arial" panose="020B0604020202020204" pitchFamily="34" charset="0"/>
              </a:rPr>
              <a:t>Jesus said, "I will build My church," and with that clear statement, denoted the value and the identity of His church (Matt. 16:18). He said He would build His church upon the foundational truth confessed by Peter, "You are the Christ, the Son of the living God" (Matt. 16:18, 16). Jesus emphasized His superior power to build His church when He said, "The gates of Hades shall not prevail against it." Even His death would not prevent Him from building His church. Indeed, His death and resurrection showed Jesus to be the Son of God (Rom. 1:4). Jesus built His church due to the redemptive power of His death (Acts 20:28; 2:32-41). The gospel calls the lost to salvation, and Jesus adds to His church those saved by it (Acts 2:47).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baseline="0" dirty="0">
                <a:latin typeface="Arial" panose="020B0604020202020204" pitchFamily="34" charset="0"/>
                <a:cs typeface="Arial" panose="020B0604020202020204" pitchFamily="34" charset="0"/>
              </a:rPr>
              <a:t>Acts 2:24-27 KJV 24 </a:t>
            </a:r>
            <a:r>
              <a:rPr lang="en-US" sz="1400" b="0" i="0" u="none" strike="noStrike" baseline="0" dirty="0">
                <a:latin typeface="Arial" panose="020B0604020202020204" pitchFamily="34" charset="0"/>
                <a:cs typeface="Arial" panose="020B0604020202020204" pitchFamily="34" charset="0"/>
              </a:rPr>
              <a:t>Whom God hath raised up, having loosed the pains of death: because it was not possible that he should be holden of it. </a:t>
            </a:r>
            <a:r>
              <a:rPr lang="en-US" sz="1400" b="1" i="0" u="none" strike="noStrike" baseline="0" dirty="0">
                <a:latin typeface="Arial" panose="020B0604020202020204" pitchFamily="34" charset="0"/>
                <a:cs typeface="Arial" panose="020B0604020202020204" pitchFamily="34" charset="0"/>
              </a:rPr>
              <a:t>25 </a:t>
            </a:r>
            <a:r>
              <a:rPr lang="en-US" sz="1400" b="0" i="0" u="none" strike="noStrike" baseline="0" dirty="0">
                <a:latin typeface="Arial" panose="020B0604020202020204" pitchFamily="34" charset="0"/>
                <a:cs typeface="Arial" panose="020B0604020202020204" pitchFamily="34" charset="0"/>
              </a:rPr>
              <a:t>For David </a:t>
            </a:r>
            <a:r>
              <a:rPr lang="en-US" sz="1400" b="0" i="0" u="none" strike="noStrike" baseline="0" dirty="0" err="1">
                <a:latin typeface="Arial" panose="020B0604020202020204" pitchFamily="34" charset="0"/>
                <a:cs typeface="Arial" panose="020B0604020202020204" pitchFamily="34" charset="0"/>
              </a:rPr>
              <a:t>speaketh</a:t>
            </a:r>
            <a:r>
              <a:rPr lang="en-US" sz="1400" b="0" i="0" u="none" strike="noStrike" baseline="0" dirty="0">
                <a:latin typeface="Arial" panose="020B0604020202020204" pitchFamily="34" charset="0"/>
                <a:cs typeface="Arial" panose="020B0604020202020204" pitchFamily="34" charset="0"/>
              </a:rPr>
              <a:t> concerning him, I foresaw the Lord always before my face, for he is on my right hand, that I should not be moved: </a:t>
            </a:r>
            <a:r>
              <a:rPr lang="en-US" sz="1400" b="1" i="0" u="none" strike="noStrike" baseline="0" dirty="0">
                <a:latin typeface="Arial" panose="020B0604020202020204" pitchFamily="34" charset="0"/>
                <a:cs typeface="Arial" panose="020B0604020202020204" pitchFamily="34" charset="0"/>
              </a:rPr>
              <a:t>26</a:t>
            </a:r>
            <a:r>
              <a:rPr lang="en-US" sz="1400" b="0" i="0" u="none" strike="noStrike" baseline="0" dirty="0">
                <a:latin typeface="Arial" panose="020B0604020202020204" pitchFamily="34" charset="0"/>
                <a:cs typeface="Arial" panose="020B0604020202020204" pitchFamily="34" charset="0"/>
              </a:rPr>
              <a:t> Therefore did my heart rejoice, and my tongue was glad; moreover also my flesh shall rest in hope: </a:t>
            </a:r>
            <a:r>
              <a:rPr lang="en-US" sz="1400" b="1" i="0" u="none" strike="noStrike" baseline="0" dirty="0">
                <a:latin typeface="Arial" panose="020B0604020202020204" pitchFamily="34" charset="0"/>
                <a:cs typeface="Arial" panose="020B0604020202020204" pitchFamily="34" charset="0"/>
              </a:rPr>
              <a:t>27 </a:t>
            </a:r>
            <a:r>
              <a:rPr lang="en-US" sz="1400" b="0" i="0" u="none" strike="noStrike" baseline="0" dirty="0">
                <a:latin typeface="Arial" panose="020B0604020202020204" pitchFamily="34" charset="0"/>
                <a:cs typeface="Arial" panose="020B0604020202020204" pitchFamily="34" charset="0"/>
              </a:rPr>
              <a:t>Because thou wilt not leave my soul in hell, neither wilt thou suffer thine Holy One to see corruption.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C5C198C-F94F-45D5-B9E3-B6FFB8BCAC79}" type="slidenum">
              <a:rPr lang="en-US" smtClean="0"/>
              <a:t>2</a:t>
            </a:fld>
            <a:endParaRPr lang="en-US" dirty="0"/>
          </a:p>
        </p:txBody>
      </p:sp>
      <p:sp>
        <p:nvSpPr>
          <p:cNvPr id="5" name="Date Placeholder 4">
            <a:extLst>
              <a:ext uri="{FF2B5EF4-FFF2-40B4-BE49-F238E27FC236}">
                <a16:creationId xmlns:a16="http://schemas.microsoft.com/office/drawing/2014/main" id="{3C8A13E5-7701-0E52-28DE-A6C31CA0E0DA}"/>
              </a:ext>
            </a:extLst>
          </p:cNvPr>
          <p:cNvSpPr>
            <a:spLocks noGrp="1"/>
          </p:cNvSpPr>
          <p:nvPr>
            <p:ph type="dt" idx="1"/>
          </p:nvPr>
        </p:nvSpPr>
        <p:spPr/>
        <p:txBody>
          <a:bodyPr/>
          <a:lstStyle/>
          <a:p>
            <a:r>
              <a:rPr lang="en-US"/>
              <a:t>7/16/2023 PM</a:t>
            </a:r>
            <a:endParaRPr lang="en-US" dirty="0"/>
          </a:p>
        </p:txBody>
      </p:sp>
    </p:spTree>
    <p:extLst>
      <p:ext uri="{BB962C8B-B14F-4D97-AF65-F5344CB8AC3E}">
        <p14:creationId xmlns:p14="http://schemas.microsoft.com/office/powerpoint/2010/main" val="151415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r>
              <a:rPr lang="en-US" sz="1400" b="1" dirty="0">
                <a:latin typeface="Arial" panose="020B0604020202020204" pitchFamily="34" charset="0"/>
                <a:cs typeface="Arial" panose="020B0604020202020204" pitchFamily="34" charset="0"/>
              </a:rPr>
              <a:t>Romans 1:4 KJV 4 </a:t>
            </a:r>
            <a:r>
              <a:rPr lang="en-US" sz="1400" dirty="0">
                <a:latin typeface="Arial" panose="020B0604020202020204" pitchFamily="34" charset="0"/>
                <a:cs typeface="Arial" panose="020B0604020202020204" pitchFamily="34" charset="0"/>
              </a:rPr>
              <a:t>And </a:t>
            </a:r>
            <a:r>
              <a:rPr lang="en-US" sz="1400" b="1" dirty="0">
                <a:latin typeface="Arial" panose="020B0604020202020204" pitchFamily="34" charset="0"/>
                <a:cs typeface="Arial" panose="020B0604020202020204" pitchFamily="34" charset="0"/>
              </a:rPr>
              <a:t>declared to be the Son of God with power, according to the spirit of holiness, by the resurrection from the dead:</a:t>
            </a:r>
          </a:p>
          <a:p>
            <a:r>
              <a:rPr lang="en-US" sz="1400" b="1" dirty="0">
                <a:latin typeface="Arial" panose="020B0604020202020204" pitchFamily="34" charset="0"/>
                <a:cs typeface="Arial" panose="020B0604020202020204" pitchFamily="34" charset="0"/>
              </a:rPr>
              <a:t>1 Peter 1:3 KJV 3 </a:t>
            </a:r>
            <a:r>
              <a:rPr lang="en-US" sz="1400" dirty="0">
                <a:latin typeface="Arial" panose="020B0604020202020204" pitchFamily="34" charset="0"/>
                <a:cs typeface="Arial" panose="020B0604020202020204" pitchFamily="34" charset="0"/>
              </a:rPr>
              <a:t>Blessed be the God and Father of our Lord Jesus Christ, which according to his abundant mercy hath </a:t>
            </a:r>
            <a:r>
              <a:rPr lang="en-US" sz="1400" b="1" dirty="0">
                <a:latin typeface="Arial" panose="020B0604020202020204" pitchFamily="34" charset="0"/>
                <a:cs typeface="Arial" panose="020B0604020202020204" pitchFamily="34" charset="0"/>
              </a:rPr>
              <a:t>begotten us again unto a lively hope by the resurrection of Jesus Christ from the dead,</a:t>
            </a:r>
          </a:p>
          <a:p>
            <a:r>
              <a:rPr lang="en-US" sz="1400" b="1" dirty="0">
                <a:latin typeface="Arial" panose="020B0604020202020204" pitchFamily="34" charset="0"/>
                <a:cs typeface="Arial" panose="020B0604020202020204" pitchFamily="34" charset="0"/>
              </a:rPr>
              <a:t>1 Peter 3:21 KJV 21 </a:t>
            </a:r>
            <a:r>
              <a:rPr lang="en-US" sz="1400" b="0" dirty="0">
                <a:latin typeface="Arial" panose="020B0604020202020204" pitchFamily="34" charset="0"/>
                <a:cs typeface="Arial" panose="020B0604020202020204" pitchFamily="34" charset="0"/>
              </a:rPr>
              <a:t>The like figure whereunto even baptism doth also now save us (not the putting away of the filth of the flesh, but the answer of a good conscience toward God,) </a:t>
            </a:r>
            <a:r>
              <a:rPr lang="en-US" sz="1400" b="1" dirty="0">
                <a:latin typeface="Arial" panose="020B0604020202020204" pitchFamily="34" charset="0"/>
                <a:cs typeface="Arial" panose="020B0604020202020204" pitchFamily="34" charset="0"/>
              </a:rPr>
              <a:t>by the resurrection of Jesus Christ:</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2 Thessalonians 2:14 KJV 14 </a:t>
            </a:r>
            <a:r>
              <a:rPr lang="en-US" sz="1400" b="0" dirty="0">
                <a:latin typeface="Arial" panose="020B0604020202020204" pitchFamily="34" charset="0"/>
                <a:cs typeface="Arial" panose="020B0604020202020204" pitchFamily="34" charset="0"/>
              </a:rPr>
              <a:t>Whereunto </a:t>
            </a:r>
            <a:r>
              <a:rPr lang="en-US" sz="1400" b="1" dirty="0">
                <a:latin typeface="Arial" panose="020B0604020202020204" pitchFamily="34" charset="0"/>
                <a:cs typeface="Arial" panose="020B0604020202020204" pitchFamily="34" charset="0"/>
              </a:rPr>
              <a:t>he called you by our gospel</a:t>
            </a:r>
            <a:r>
              <a:rPr lang="en-US" sz="1400" b="0" dirty="0">
                <a:latin typeface="Arial" panose="020B0604020202020204" pitchFamily="34" charset="0"/>
                <a:cs typeface="Arial" panose="020B0604020202020204" pitchFamily="34" charset="0"/>
              </a:rPr>
              <a:t>, to the obtaining of the glory of our Lord Jesus Christ.</a:t>
            </a:r>
          </a:p>
          <a:p>
            <a:endParaRPr lang="en-US" sz="1400" b="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Acts 2:41-47 KJV 41 </a:t>
            </a:r>
            <a:r>
              <a:rPr lang="en-US" sz="1400" b="0" dirty="0">
                <a:latin typeface="Arial" panose="020B0604020202020204" pitchFamily="34" charset="0"/>
                <a:cs typeface="Arial" panose="020B0604020202020204" pitchFamily="34" charset="0"/>
              </a:rPr>
              <a:t>Then </a:t>
            </a:r>
            <a:r>
              <a:rPr lang="en-US" sz="1400" b="1" dirty="0">
                <a:latin typeface="Arial" panose="020B0604020202020204" pitchFamily="34" charset="0"/>
                <a:cs typeface="Arial" panose="020B0604020202020204" pitchFamily="34" charset="0"/>
              </a:rPr>
              <a:t>they that gladly received his word were baptized</a:t>
            </a:r>
            <a:r>
              <a:rPr lang="en-US" sz="1400" b="0" dirty="0">
                <a:latin typeface="Arial" panose="020B0604020202020204" pitchFamily="34" charset="0"/>
                <a:cs typeface="Arial" panose="020B0604020202020204" pitchFamily="34" charset="0"/>
              </a:rPr>
              <a:t>: and the same day there were added unto them about three thousand souls. </a:t>
            </a:r>
            <a:r>
              <a:rPr lang="en-US" sz="1400" b="1" dirty="0">
                <a:latin typeface="Arial" panose="020B0604020202020204" pitchFamily="34" charset="0"/>
                <a:cs typeface="Arial" panose="020B0604020202020204" pitchFamily="34" charset="0"/>
              </a:rPr>
              <a:t>42</a:t>
            </a:r>
            <a:r>
              <a:rPr lang="en-US" sz="1400" b="0" dirty="0">
                <a:latin typeface="Arial" panose="020B0604020202020204" pitchFamily="34" charset="0"/>
                <a:cs typeface="Arial" panose="020B0604020202020204" pitchFamily="34" charset="0"/>
              </a:rPr>
              <a:t> And they continued </a:t>
            </a:r>
            <a:r>
              <a:rPr lang="en-US" sz="1400" b="0" dirty="0" err="1">
                <a:latin typeface="Arial" panose="020B0604020202020204" pitchFamily="34" charset="0"/>
                <a:cs typeface="Arial" panose="020B0604020202020204" pitchFamily="34" charset="0"/>
              </a:rPr>
              <a:t>stedfastly</a:t>
            </a:r>
            <a:r>
              <a:rPr lang="en-US" sz="1400" b="0" dirty="0">
                <a:latin typeface="Arial" panose="020B0604020202020204" pitchFamily="34" charset="0"/>
                <a:cs typeface="Arial" panose="020B0604020202020204" pitchFamily="34" charset="0"/>
              </a:rPr>
              <a:t> in the apostles' doctrine and fellowship, and in breaking of bread, and in prayers. </a:t>
            </a:r>
            <a:r>
              <a:rPr lang="en-US" sz="1400" b="1" dirty="0">
                <a:latin typeface="Arial" panose="020B0604020202020204" pitchFamily="34" charset="0"/>
                <a:cs typeface="Arial" panose="020B0604020202020204" pitchFamily="34" charset="0"/>
              </a:rPr>
              <a:t>43</a:t>
            </a:r>
            <a:r>
              <a:rPr lang="en-US" sz="1400" b="0" dirty="0">
                <a:latin typeface="Arial" panose="020B0604020202020204" pitchFamily="34" charset="0"/>
                <a:cs typeface="Arial" panose="020B0604020202020204" pitchFamily="34" charset="0"/>
              </a:rPr>
              <a:t> And fear came upon every soul: and many wonders and signs were done by the apostles. 44 And all that believed were together, and had all things common; </a:t>
            </a:r>
            <a:r>
              <a:rPr lang="en-US" sz="1400" b="1" dirty="0">
                <a:latin typeface="Arial" panose="020B0604020202020204" pitchFamily="34" charset="0"/>
                <a:cs typeface="Arial" panose="020B0604020202020204" pitchFamily="34" charset="0"/>
              </a:rPr>
              <a:t>45 </a:t>
            </a:r>
            <a:r>
              <a:rPr lang="en-US" sz="1400" b="0" dirty="0">
                <a:latin typeface="Arial" panose="020B0604020202020204" pitchFamily="34" charset="0"/>
                <a:cs typeface="Arial" panose="020B0604020202020204" pitchFamily="34" charset="0"/>
              </a:rPr>
              <a:t>And sold their possessions and goods, and parted them to all men, as every man had need. </a:t>
            </a:r>
            <a:r>
              <a:rPr lang="en-US" sz="1400" b="1" dirty="0">
                <a:latin typeface="Arial" panose="020B0604020202020204" pitchFamily="34" charset="0"/>
                <a:cs typeface="Arial" panose="020B0604020202020204" pitchFamily="34" charset="0"/>
              </a:rPr>
              <a:t>46 </a:t>
            </a:r>
            <a:r>
              <a:rPr lang="en-US" sz="1400" b="0" dirty="0">
                <a:latin typeface="Arial" panose="020B0604020202020204" pitchFamily="34" charset="0"/>
                <a:cs typeface="Arial" panose="020B0604020202020204" pitchFamily="34" charset="0"/>
              </a:rPr>
              <a:t>And they, continuing daily with one accord in the temple, and breaking bread from house to house, did eat their meat with gladness and singleness of heart, </a:t>
            </a:r>
            <a:r>
              <a:rPr lang="en-US" sz="1400" b="1" dirty="0">
                <a:latin typeface="Arial" panose="020B0604020202020204" pitchFamily="34" charset="0"/>
                <a:cs typeface="Arial" panose="020B0604020202020204" pitchFamily="34" charset="0"/>
              </a:rPr>
              <a:t>47 Praising God, and having </a:t>
            </a:r>
            <a:r>
              <a:rPr lang="en-US" sz="1400" b="1" dirty="0" err="1">
                <a:latin typeface="Arial" panose="020B0604020202020204" pitchFamily="34" charset="0"/>
                <a:cs typeface="Arial" panose="020B0604020202020204" pitchFamily="34" charset="0"/>
              </a:rPr>
              <a:t>favour</a:t>
            </a:r>
            <a:r>
              <a:rPr lang="en-US" sz="1400" b="1" dirty="0">
                <a:latin typeface="Arial" panose="020B0604020202020204" pitchFamily="34" charset="0"/>
                <a:cs typeface="Arial" panose="020B0604020202020204" pitchFamily="34" charset="0"/>
              </a:rPr>
              <a:t> with all the people. And the Lord added to the church daily such as should be saved.</a:t>
            </a:r>
          </a:p>
        </p:txBody>
      </p:sp>
      <p:sp>
        <p:nvSpPr>
          <p:cNvPr id="4" name="Slide Number Placeholder 3"/>
          <p:cNvSpPr>
            <a:spLocks noGrp="1"/>
          </p:cNvSpPr>
          <p:nvPr>
            <p:ph type="sldNum" sz="quarter" idx="5"/>
          </p:nvPr>
        </p:nvSpPr>
        <p:spPr/>
        <p:txBody>
          <a:bodyPr/>
          <a:lstStyle/>
          <a:p>
            <a:fld id="{CC5C198C-F94F-45D5-B9E3-B6FFB8BCAC79}" type="slidenum">
              <a:rPr lang="en-US" smtClean="0"/>
              <a:t>3</a:t>
            </a:fld>
            <a:endParaRPr lang="en-US" dirty="0"/>
          </a:p>
        </p:txBody>
      </p:sp>
      <p:sp>
        <p:nvSpPr>
          <p:cNvPr id="5" name="Date Placeholder 4">
            <a:extLst>
              <a:ext uri="{FF2B5EF4-FFF2-40B4-BE49-F238E27FC236}">
                <a16:creationId xmlns:a16="http://schemas.microsoft.com/office/drawing/2014/main" id="{90C15C81-5983-A9AB-430B-569464DD55E1}"/>
              </a:ext>
            </a:extLst>
          </p:cNvPr>
          <p:cNvSpPr>
            <a:spLocks noGrp="1"/>
          </p:cNvSpPr>
          <p:nvPr>
            <p:ph type="dt" idx="1"/>
          </p:nvPr>
        </p:nvSpPr>
        <p:spPr/>
        <p:txBody>
          <a:bodyPr/>
          <a:lstStyle/>
          <a:p>
            <a:r>
              <a:rPr lang="en-US"/>
              <a:t>7/16/2023 PM</a:t>
            </a:r>
            <a:endParaRPr lang="en-US" dirty="0"/>
          </a:p>
        </p:txBody>
      </p:sp>
    </p:spTree>
    <p:extLst>
      <p:ext uri="{BB962C8B-B14F-4D97-AF65-F5344CB8AC3E}">
        <p14:creationId xmlns:p14="http://schemas.microsoft.com/office/powerpoint/2010/main" val="47081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pPr algn="l"/>
            <a:endParaRPr lang="en-US" sz="1400" b="1" i="0" u="none" strike="noStrike" baseline="0" dirty="0">
              <a:latin typeface="Arial" panose="020B0604020202020204" pitchFamily="34" charset="0"/>
              <a:cs typeface="Arial" panose="020B0604020202020204" pitchFamily="34" charset="0"/>
            </a:endParaRPr>
          </a:p>
          <a:p>
            <a:pPr algn="l"/>
            <a:r>
              <a:rPr lang="en-US" sz="1400" b="1" i="0" u="none" strike="noStrike" baseline="0" dirty="0">
                <a:latin typeface="Arial" panose="020B0604020202020204" pitchFamily="34" charset="0"/>
                <a:cs typeface="Arial" panose="020B0604020202020204" pitchFamily="34" charset="0"/>
              </a:rPr>
              <a:t>“</a:t>
            </a:r>
            <a:r>
              <a:rPr lang="en-US" sz="1400" b="1" i="0" u="sng" strike="noStrike" baseline="0" dirty="0">
                <a:latin typeface="Arial" panose="020B0604020202020204" pitchFamily="34" charset="0"/>
                <a:cs typeface="Arial" panose="020B0604020202020204" pitchFamily="34" charset="0"/>
              </a:rPr>
              <a:t>Whatever you bind on earth shall have been bound in heaven, and whatever you loose on earth shall have been loosed in heaven</a:t>
            </a:r>
            <a:r>
              <a:rPr lang="en-US" sz="1400" b="1" i="0" u="none" strike="noStrike" baseline="0" dirty="0">
                <a:latin typeface="Arial" panose="020B0604020202020204" pitchFamily="34" charset="0"/>
                <a:cs typeface="Arial" panose="020B0604020202020204" pitchFamily="34" charset="0"/>
              </a:rPr>
              <a:t>” (16:19, NASB). </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C5C198C-F94F-45D5-B9E3-B6FFB8BCAC79}" type="slidenum">
              <a:rPr lang="en-US" smtClean="0"/>
              <a:t>4</a:t>
            </a:fld>
            <a:endParaRPr lang="en-US" dirty="0"/>
          </a:p>
        </p:txBody>
      </p:sp>
      <p:sp>
        <p:nvSpPr>
          <p:cNvPr id="5" name="Date Placeholder 4">
            <a:extLst>
              <a:ext uri="{FF2B5EF4-FFF2-40B4-BE49-F238E27FC236}">
                <a16:creationId xmlns:a16="http://schemas.microsoft.com/office/drawing/2014/main" id="{027DEE5E-9ADA-5A5F-3F0C-DA6A0A6ADDD5}"/>
              </a:ext>
            </a:extLst>
          </p:cNvPr>
          <p:cNvSpPr>
            <a:spLocks noGrp="1"/>
          </p:cNvSpPr>
          <p:nvPr>
            <p:ph type="dt" idx="1"/>
          </p:nvPr>
        </p:nvSpPr>
        <p:spPr/>
        <p:txBody>
          <a:bodyPr/>
          <a:lstStyle/>
          <a:p>
            <a:r>
              <a:rPr lang="en-US"/>
              <a:t>7/16/2023 PM</a:t>
            </a:r>
            <a:endParaRPr lang="en-US" dirty="0"/>
          </a:p>
        </p:txBody>
      </p:sp>
    </p:spTree>
    <p:extLst>
      <p:ext uri="{BB962C8B-B14F-4D97-AF65-F5344CB8AC3E}">
        <p14:creationId xmlns:p14="http://schemas.microsoft.com/office/powerpoint/2010/main" val="170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r>
              <a:rPr lang="en-US" sz="1400" b="1" dirty="0">
                <a:latin typeface="Arial" panose="020B0604020202020204" pitchFamily="34" charset="0"/>
                <a:cs typeface="Arial" panose="020B0604020202020204" pitchFamily="34" charset="0"/>
              </a:rPr>
              <a:t>Ephesians 1:22-23 KJV 22 </a:t>
            </a:r>
            <a:r>
              <a:rPr lang="en-US" sz="1400" dirty="0">
                <a:latin typeface="Arial" panose="020B0604020202020204" pitchFamily="34" charset="0"/>
                <a:cs typeface="Arial" panose="020B0604020202020204" pitchFamily="34" charset="0"/>
              </a:rPr>
              <a:t>And hath put all things under </a:t>
            </a:r>
            <a:r>
              <a:rPr lang="en-US" sz="1400" b="1" dirty="0">
                <a:latin typeface="Arial" panose="020B0604020202020204" pitchFamily="34" charset="0"/>
                <a:cs typeface="Arial" panose="020B0604020202020204" pitchFamily="34" charset="0"/>
              </a:rPr>
              <a:t>his</a:t>
            </a:r>
            <a:r>
              <a:rPr lang="en-US" sz="1400" dirty="0">
                <a:latin typeface="Arial" panose="020B0604020202020204" pitchFamily="34" charset="0"/>
                <a:cs typeface="Arial" panose="020B0604020202020204" pitchFamily="34" charset="0"/>
              </a:rPr>
              <a:t> feet, and gave </a:t>
            </a:r>
            <a:r>
              <a:rPr lang="en-US" sz="1400" b="1" dirty="0">
                <a:latin typeface="Arial" panose="020B0604020202020204" pitchFamily="34" charset="0"/>
                <a:cs typeface="Arial" panose="020B0604020202020204" pitchFamily="34" charset="0"/>
              </a:rPr>
              <a:t>him to be the head over all things </a:t>
            </a:r>
            <a:r>
              <a:rPr lang="en-US" sz="1400" dirty="0">
                <a:latin typeface="Arial" panose="020B0604020202020204" pitchFamily="34" charset="0"/>
                <a:cs typeface="Arial" panose="020B0604020202020204" pitchFamily="34" charset="0"/>
              </a:rPr>
              <a:t>to the church, </a:t>
            </a:r>
            <a:r>
              <a:rPr lang="en-US" sz="1400" b="1"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Which is his body</a:t>
            </a:r>
            <a:r>
              <a:rPr lang="en-US" sz="1400" dirty="0">
                <a:latin typeface="Arial" panose="020B0604020202020204" pitchFamily="34" charset="0"/>
                <a:cs typeface="Arial" panose="020B0604020202020204" pitchFamily="34" charset="0"/>
              </a:rPr>
              <a:t>, the fulness of him that </a:t>
            </a:r>
            <a:r>
              <a:rPr lang="en-US" sz="1400" dirty="0" err="1">
                <a:latin typeface="Arial" panose="020B0604020202020204" pitchFamily="34" charset="0"/>
                <a:cs typeface="Arial" panose="020B0604020202020204" pitchFamily="34" charset="0"/>
              </a:rPr>
              <a:t>filleth</a:t>
            </a:r>
            <a:r>
              <a:rPr lang="en-US" sz="1400" dirty="0">
                <a:latin typeface="Arial" panose="020B0604020202020204" pitchFamily="34" charset="0"/>
                <a:cs typeface="Arial" panose="020B0604020202020204" pitchFamily="34" charset="0"/>
              </a:rPr>
              <a:t> all in all.</a:t>
            </a:r>
          </a:p>
        </p:txBody>
      </p:sp>
      <p:sp>
        <p:nvSpPr>
          <p:cNvPr id="4" name="Slide Number Placeholder 3"/>
          <p:cNvSpPr>
            <a:spLocks noGrp="1"/>
          </p:cNvSpPr>
          <p:nvPr>
            <p:ph type="sldNum" sz="quarter" idx="5"/>
          </p:nvPr>
        </p:nvSpPr>
        <p:spPr/>
        <p:txBody>
          <a:bodyPr/>
          <a:lstStyle/>
          <a:p>
            <a:fld id="{CC5C198C-F94F-45D5-B9E3-B6FFB8BCAC79}" type="slidenum">
              <a:rPr lang="en-US" smtClean="0"/>
              <a:t>5</a:t>
            </a:fld>
            <a:endParaRPr lang="en-US" dirty="0"/>
          </a:p>
        </p:txBody>
      </p:sp>
      <p:sp>
        <p:nvSpPr>
          <p:cNvPr id="5" name="Date Placeholder 4">
            <a:extLst>
              <a:ext uri="{FF2B5EF4-FFF2-40B4-BE49-F238E27FC236}">
                <a16:creationId xmlns:a16="http://schemas.microsoft.com/office/drawing/2014/main" id="{BBC9B2CA-25F4-A74D-6A21-24A5EA157799}"/>
              </a:ext>
            </a:extLst>
          </p:cNvPr>
          <p:cNvSpPr>
            <a:spLocks noGrp="1"/>
          </p:cNvSpPr>
          <p:nvPr>
            <p:ph type="dt" idx="1"/>
          </p:nvPr>
        </p:nvSpPr>
        <p:spPr/>
        <p:txBody>
          <a:bodyPr/>
          <a:lstStyle/>
          <a:p>
            <a:r>
              <a:rPr lang="en-US"/>
              <a:t>7/16/2023 PM</a:t>
            </a:r>
            <a:endParaRPr lang="en-US" dirty="0"/>
          </a:p>
        </p:txBody>
      </p:sp>
    </p:spTree>
    <p:extLst>
      <p:ext uri="{BB962C8B-B14F-4D97-AF65-F5344CB8AC3E}">
        <p14:creationId xmlns:p14="http://schemas.microsoft.com/office/powerpoint/2010/main" val="213668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r>
              <a:rPr lang="en-US" sz="1400" b="1" dirty="0">
                <a:latin typeface="Arial" panose="020B0604020202020204" pitchFamily="34" charset="0"/>
                <a:cs typeface="Arial" panose="020B0604020202020204" pitchFamily="34" charset="0"/>
              </a:rPr>
              <a:t>1 Peter 2:9-10 KJV 9 </a:t>
            </a:r>
            <a:r>
              <a:rPr lang="en-US" sz="1400" dirty="0">
                <a:latin typeface="Arial" panose="020B0604020202020204" pitchFamily="34" charset="0"/>
                <a:cs typeface="Arial" panose="020B0604020202020204" pitchFamily="34" charset="0"/>
              </a:rPr>
              <a:t>But ye are a chosen generation, a royal priesthood, an holy nation, a peculiar people; that ye should shew forth the praises of him who </a:t>
            </a:r>
            <a:r>
              <a:rPr lang="en-US" sz="1400" b="1" dirty="0">
                <a:latin typeface="Arial" panose="020B0604020202020204" pitchFamily="34" charset="0"/>
                <a:cs typeface="Arial" panose="020B0604020202020204" pitchFamily="34" charset="0"/>
              </a:rPr>
              <a:t>hath called you out of darkness </a:t>
            </a:r>
            <a:r>
              <a:rPr lang="en-US" sz="1400" dirty="0">
                <a:latin typeface="Arial" panose="020B0604020202020204" pitchFamily="34" charset="0"/>
                <a:cs typeface="Arial" panose="020B0604020202020204" pitchFamily="34" charset="0"/>
              </a:rPr>
              <a:t>into his </a:t>
            </a:r>
            <a:r>
              <a:rPr lang="en-US" sz="1400" dirty="0" err="1">
                <a:latin typeface="Arial" panose="020B0604020202020204" pitchFamily="34" charset="0"/>
                <a:cs typeface="Arial" panose="020B0604020202020204" pitchFamily="34" charset="0"/>
              </a:rPr>
              <a:t>marvellous</a:t>
            </a:r>
            <a:r>
              <a:rPr lang="en-US" sz="1400" dirty="0">
                <a:latin typeface="Arial" panose="020B0604020202020204" pitchFamily="34" charset="0"/>
                <a:cs typeface="Arial" panose="020B0604020202020204" pitchFamily="34" charset="0"/>
              </a:rPr>
              <a:t> light: </a:t>
            </a:r>
            <a:r>
              <a:rPr lang="en-US" sz="1400" b="1"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 Which in time past were not a people, but are now the people of God: which had not obtained mercy, but now have obtained mercy.</a:t>
            </a:r>
          </a:p>
          <a:p>
            <a:r>
              <a:rPr lang="en-US" sz="1400" b="1" dirty="0">
                <a:latin typeface="Arial" panose="020B0604020202020204" pitchFamily="34" charset="0"/>
                <a:cs typeface="Arial" panose="020B0604020202020204" pitchFamily="34" charset="0"/>
              </a:rPr>
              <a:t>Colossians 1:13 NKJV 13 </a:t>
            </a:r>
            <a:r>
              <a:rPr lang="en-US" sz="1400" dirty="0">
                <a:latin typeface="Arial" panose="020B0604020202020204" pitchFamily="34" charset="0"/>
                <a:cs typeface="Arial" panose="020B0604020202020204" pitchFamily="34" charset="0"/>
              </a:rPr>
              <a:t>He has delivered us from the power of darkness and conveyed us into the kingdom of the Son of His love, </a:t>
            </a:r>
            <a:r>
              <a:rPr lang="en-US" sz="1400" b="1"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 in whom we have </a:t>
            </a:r>
            <a:r>
              <a:rPr lang="en-US" sz="1400" b="1" dirty="0">
                <a:latin typeface="Arial" panose="020B0604020202020204" pitchFamily="34" charset="0"/>
                <a:cs typeface="Arial" panose="020B0604020202020204" pitchFamily="34" charset="0"/>
              </a:rPr>
              <a:t>redemption through His blood, the forgiveness of sins.</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1 Peter 1:22-23 KJV 22</a:t>
            </a:r>
            <a:r>
              <a:rPr lang="en-US" sz="1400" dirty="0">
                <a:latin typeface="Arial" panose="020B0604020202020204" pitchFamily="34" charset="0"/>
                <a:cs typeface="Arial" panose="020B0604020202020204" pitchFamily="34" charset="0"/>
              </a:rPr>
              <a:t> Seeing ye have purified your souls in obeying the truth through the Spirit unto unfeigned love of the brethren, see that ye love one another with a pure heart fervently: </a:t>
            </a:r>
            <a:r>
              <a:rPr lang="en-US" sz="1400" b="1"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 Being born again, not of corruptible seed, but of incorruptible, by the word of God, which </a:t>
            </a:r>
            <a:r>
              <a:rPr lang="en-US" sz="1400" dirty="0" err="1">
                <a:latin typeface="Arial" panose="020B0604020202020204" pitchFamily="34" charset="0"/>
                <a:cs typeface="Arial" panose="020B0604020202020204" pitchFamily="34" charset="0"/>
              </a:rPr>
              <a:t>liveth</a:t>
            </a:r>
            <a:r>
              <a:rPr lang="en-US" sz="1400" dirty="0">
                <a:latin typeface="Arial" panose="020B0604020202020204" pitchFamily="34" charset="0"/>
                <a:cs typeface="Arial" panose="020B0604020202020204" pitchFamily="34" charset="0"/>
              </a:rPr>
              <a:t> and </a:t>
            </a:r>
            <a:r>
              <a:rPr lang="en-US" sz="1400" dirty="0" err="1">
                <a:latin typeface="Arial" panose="020B0604020202020204" pitchFamily="34" charset="0"/>
                <a:cs typeface="Arial" panose="020B0604020202020204" pitchFamily="34" charset="0"/>
              </a:rPr>
              <a:t>abideth</a:t>
            </a:r>
            <a:r>
              <a:rPr lang="en-US" sz="1400" dirty="0">
                <a:latin typeface="Arial" panose="020B0604020202020204" pitchFamily="34" charset="0"/>
                <a:cs typeface="Arial" panose="020B0604020202020204" pitchFamily="34" charset="0"/>
              </a:rPr>
              <a:t> for ever.</a:t>
            </a:r>
          </a:p>
          <a:p>
            <a:r>
              <a:rPr lang="en-US" sz="1400" b="1" dirty="0">
                <a:latin typeface="Arial" panose="020B0604020202020204" pitchFamily="34" charset="0"/>
                <a:cs typeface="Arial" panose="020B0604020202020204" pitchFamily="34" charset="0"/>
              </a:rPr>
              <a:t>Mark 16:15-16 KJV 15 </a:t>
            </a:r>
            <a:r>
              <a:rPr lang="en-US" sz="1400" dirty="0">
                <a:latin typeface="Arial" panose="020B0604020202020204" pitchFamily="34" charset="0"/>
                <a:cs typeface="Arial" panose="020B0604020202020204" pitchFamily="34" charset="0"/>
              </a:rPr>
              <a:t>And he said unto them, Go ye into all the world, and preach the gospel to every creature. </a:t>
            </a:r>
            <a:r>
              <a:rPr lang="en-US" sz="1400" b="1" dirty="0">
                <a:latin typeface="Arial" panose="020B0604020202020204" pitchFamily="34" charset="0"/>
                <a:cs typeface="Arial" panose="020B0604020202020204" pitchFamily="34" charset="0"/>
              </a:rPr>
              <a:t>16 </a:t>
            </a:r>
            <a:r>
              <a:rPr lang="en-US" sz="1400" dirty="0">
                <a:latin typeface="Arial" panose="020B0604020202020204" pitchFamily="34" charset="0"/>
                <a:cs typeface="Arial" panose="020B0604020202020204" pitchFamily="34" charset="0"/>
              </a:rPr>
              <a:t>He that </a:t>
            </a:r>
            <a:r>
              <a:rPr lang="en-US" sz="1400" b="1" dirty="0">
                <a:latin typeface="Arial" panose="020B0604020202020204" pitchFamily="34" charset="0"/>
                <a:cs typeface="Arial" panose="020B0604020202020204" pitchFamily="34" charset="0"/>
              </a:rPr>
              <a:t>believeth and is baptized shall be saved; but he that believeth not shall be damned.</a:t>
            </a:r>
          </a:p>
        </p:txBody>
      </p:sp>
      <p:sp>
        <p:nvSpPr>
          <p:cNvPr id="4" name="Slide Number Placeholder 3"/>
          <p:cNvSpPr>
            <a:spLocks noGrp="1"/>
          </p:cNvSpPr>
          <p:nvPr>
            <p:ph type="sldNum" sz="quarter" idx="5"/>
          </p:nvPr>
        </p:nvSpPr>
        <p:spPr/>
        <p:txBody>
          <a:bodyPr/>
          <a:lstStyle/>
          <a:p>
            <a:fld id="{CC5C198C-F94F-45D5-B9E3-B6FFB8BCAC79}" type="slidenum">
              <a:rPr lang="en-US" smtClean="0"/>
              <a:t>6</a:t>
            </a:fld>
            <a:endParaRPr lang="en-US" dirty="0"/>
          </a:p>
        </p:txBody>
      </p:sp>
      <p:sp>
        <p:nvSpPr>
          <p:cNvPr id="5" name="Date Placeholder 4">
            <a:extLst>
              <a:ext uri="{FF2B5EF4-FFF2-40B4-BE49-F238E27FC236}">
                <a16:creationId xmlns:a16="http://schemas.microsoft.com/office/drawing/2014/main" id="{067BDDD0-3FAC-030D-62C7-D7AC56DE8B9F}"/>
              </a:ext>
            </a:extLst>
          </p:cNvPr>
          <p:cNvSpPr>
            <a:spLocks noGrp="1"/>
          </p:cNvSpPr>
          <p:nvPr>
            <p:ph type="dt" idx="1"/>
          </p:nvPr>
        </p:nvSpPr>
        <p:spPr/>
        <p:txBody>
          <a:bodyPr/>
          <a:lstStyle/>
          <a:p>
            <a:r>
              <a:rPr lang="en-US"/>
              <a:t>7/16/2023 PM</a:t>
            </a:r>
            <a:endParaRPr lang="en-US" dirty="0"/>
          </a:p>
        </p:txBody>
      </p:sp>
    </p:spTree>
    <p:extLst>
      <p:ext uri="{BB962C8B-B14F-4D97-AF65-F5344CB8AC3E}">
        <p14:creationId xmlns:p14="http://schemas.microsoft.com/office/powerpoint/2010/main" val="238780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r>
              <a:rPr lang="en-US" sz="1400" b="1" dirty="0">
                <a:latin typeface="Arial" panose="020B0604020202020204" pitchFamily="34" charset="0"/>
                <a:cs typeface="Arial" panose="020B0604020202020204" pitchFamily="34" charset="0"/>
              </a:rPr>
              <a:t>Ephesians 5:22-24 KJV 22 </a:t>
            </a:r>
            <a:r>
              <a:rPr lang="en-US" sz="1400" b="0" dirty="0">
                <a:latin typeface="Arial" panose="020B0604020202020204" pitchFamily="34" charset="0"/>
                <a:cs typeface="Arial" panose="020B0604020202020204" pitchFamily="34" charset="0"/>
              </a:rPr>
              <a:t>Wives, submit yourselves unto your own husbands, as unto the Lord. </a:t>
            </a:r>
            <a:r>
              <a:rPr lang="en-US" sz="1400" b="1" dirty="0">
                <a:latin typeface="Arial" panose="020B0604020202020204" pitchFamily="34" charset="0"/>
                <a:cs typeface="Arial" panose="020B0604020202020204" pitchFamily="34" charset="0"/>
              </a:rPr>
              <a:t>23</a:t>
            </a:r>
            <a:r>
              <a:rPr lang="en-US" sz="1400" b="0" dirty="0">
                <a:latin typeface="Arial" panose="020B0604020202020204" pitchFamily="34" charset="0"/>
                <a:cs typeface="Arial" panose="020B0604020202020204" pitchFamily="34" charset="0"/>
              </a:rPr>
              <a:t> For the husband is the head of the wife, even as Christ is the head of the church: and he is the </a:t>
            </a:r>
            <a:r>
              <a:rPr lang="en-US" sz="1400" b="0" dirty="0" err="1">
                <a:latin typeface="Arial" panose="020B0604020202020204" pitchFamily="34" charset="0"/>
                <a:cs typeface="Arial" panose="020B0604020202020204" pitchFamily="34" charset="0"/>
              </a:rPr>
              <a:t>saviour</a:t>
            </a:r>
            <a:r>
              <a:rPr lang="en-US" sz="1400" b="0" dirty="0">
                <a:latin typeface="Arial" panose="020B0604020202020204" pitchFamily="34" charset="0"/>
                <a:cs typeface="Arial" panose="020B0604020202020204" pitchFamily="34" charset="0"/>
              </a:rPr>
              <a:t> of the body. </a:t>
            </a:r>
            <a:r>
              <a:rPr lang="en-US" sz="1400" b="1" dirty="0">
                <a:latin typeface="Arial" panose="020B0604020202020204" pitchFamily="34" charset="0"/>
                <a:cs typeface="Arial" panose="020B0604020202020204" pitchFamily="34" charset="0"/>
              </a:rPr>
              <a:t>24</a:t>
            </a:r>
            <a:r>
              <a:rPr lang="en-US" sz="1400" b="0" dirty="0">
                <a:latin typeface="Arial" panose="020B0604020202020204" pitchFamily="34" charset="0"/>
                <a:cs typeface="Arial" panose="020B0604020202020204" pitchFamily="34" charset="0"/>
              </a:rPr>
              <a:t> Therefore as the church is subject unto Christ, so let the wives be to their own husbands in every thing.</a:t>
            </a:r>
          </a:p>
          <a:p>
            <a:endParaRPr lang="en-US" sz="1400" b="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Ephesians 5:25-33 KJV 25</a:t>
            </a:r>
            <a:r>
              <a:rPr lang="en-US" sz="1400" b="0" dirty="0">
                <a:latin typeface="Arial" panose="020B0604020202020204" pitchFamily="34" charset="0"/>
                <a:cs typeface="Arial" panose="020B0604020202020204" pitchFamily="34" charset="0"/>
              </a:rPr>
              <a:t> Husbands, love your wives, even as Christ also loved the church, and gave himself for it; </a:t>
            </a:r>
            <a:r>
              <a:rPr lang="en-US" sz="1400" b="1" dirty="0">
                <a:latin typeface="Arial" panose="020B0604020202020204" pitchFamily="34" charset="0"/>
                <a:cs typeface="Arial" panose="020B0604020202020204" pitchFamily="34" charset="0"/>
              </a:rPr>
              <a:t>26 </a:t>
            </a:r>
            <a:r>
              <a:rPr lang="en-US" sz="1400" b="0" dirty="0">
                <a:latin typeface="Arial" panose="020B0604020202020204" pitchFamily="34" charset="0"/>
                <a:cs typeface="Arial" panose="020B0604020202020204" pitchFamily="34" charset="0"/>
              </a:rPr>
              <a:t>That he might sanctify and cleanse it with the washing of water by the word, </a:t>
            </a:r>
            <a:r>
              <a:rPr lang="en-US" sz="1400" b="1" dirty="0">
                <a:latin typeface="Arial" panose="020B0604020202020204" pitchFamily="34" charset="0"/>
                <a:cs typeface="Arial" panose="020B0604020202020204" pitchFamily="34" charset="0"/>
              </a:rPr>
              <a:t>27</a:t>
            </a:r>
            <a:r>
              <a:rPr lang="en-US" sz="1400" b="0" dirty="0">
                <a:latin typeface="Arial" panose="020B0604020202020204" pitchFamily="34" charset="0"/>
                <a:cs typeface="Arial" panose="020B0604020202020204" pitchFamily="34" charset="0"/>
              </a:rPr>
              <a:t> That he might present it to himself a glorious church, not having spot, or wrinkle, or any such thing; but that it should be holy and without blemish. </a:t>
            </a:r>
            <a:r>
              <a:rPr lang="en-US" sz="1400" b="1" dirty="0">
                <a:latin typeface="Arial" panose="020B0604020202020204" pitchFamily="34" charset="0"/>
                <a:cs typeface="Arial" panose="020B0604020202020204" pitchFamily="34" charset="0"/>
              </a:rPr>
              <a:t>28 </a:t>
            </a:r>
            <a:r>
              <a:rPr lang="en-US" sz="1400" b="0" dirty="0">
                <a:latin typeface="Arial" panose="020B0604020202020204" pitchFamily="34" charset="0"/>
                <a:cs typeface="Arial" panose="020B0604020202020204" pitchFamily="34" charset="0"/>
              </a:rPr>
              <a:t>So ought men to love their wives as their own bodies. He that loveth his wife loveth himself. </a:t>
            </a:r>
            <a:r>
              <a:rPr lang="en-US" sz="1400" b="1" dirty="0">
                <a:latin typeface="Arial" panose="020B0604020202020204" pitchFamily="34" charset="0"/>
                <a:cs typeface="Arial" panose="020B0604020202020204" pitchFamily="34" charset="0"/>
              </a:rPr>
              <a:t>29</a:t>
            </a:r>
            <a:r>
              <a:rPr lang="en-US" sz="1400" b="0" dirty="0">
                <a:latin typeface="Arial" panose="020B0604020202020204" pitchFamily="34" charset="0"/>
                <a:cs typeface="Arial" panose="020B0604020202020204" pitchFamily="34" charset="0"/>
              </a:rPr>
              <a:t> For no man ever yet hated his own flesh; but </a:t>
            </a:r>
            <a:r>
              <a:rPr lang="en-US" sz="1400" b="0" dirty="0" err="1">
                <a:latin typeface="Arial" panose="020B0604020202020204" pitchFamily="34" charset="0"/>
                <a:cs typeface="Arial" panose="020B0604020202020204" pitchFamily="34" charset="0"/>
              </a:rPr>
              <a:t>nourisheth</a:t>
            </a:r>
            <a:r>
              <a:rPr lang="en-US" sz="1400" b="0" dirty="0">
                <a:latin typeface="Arial" panose="020B0604020202020204" pitchFamily="34" charset="0"/>
                <a:cs typeface="Arial" panose="020B0604020202020204" pitchFamily="34" charset="0"/>
              </a:rPr>
              <a:t> and </a:t>
            </a:r>
            <a:r>
              <a:rPr lang="en-US" sz="1400" b="0" dirty="0" err="1">
                <a:latin typeface="Arial" panose="020B0604020202020204" pitchFamily="34" charset="0"/>
                <a:cs typeface="Arial" panose="020B0604020202020204" pitchFamily="34" charset="0"/>
              </a:rPr>
              <a:t>cherisheth</a:t>
            </a:r>
            <a:r>
              <a:rPr lang="en-US" sz="1400" b="0" dirty="0">
                <a:latin typeface="Arial" panose="020B0604020202020204" pitchFamily="34" charset="0"/>
                <a:cs typeface="Arial" panose="020B0604020202020204" pitchFamily="34" charset="0"/>
              </a:rPr>
              <a:t> it, even as the Lord the church: </a:t>
            </a:r>
            <a:r>
              <a:rPr lang="en-US" sz="1400" b="1" dirty="0">
                <a:latin typeface="Arial" panose="020B0604020202020204" pitchFamily="34" charset="0"/>
                <a:cs typeface="Arial" panose="020B0604020202020204" pitchFamily="34" charset="0"/>
              </a:rPr>
              <a:t>30</a:t>
            </a:r>
            <a:r>
              <a:rPr lang="en-US" sz="1400" b="0" dirty="0">
                <a:latin typeface="Arial" panose="020B0604020202020204" pitchFamily="34" charset="0"/>
                <a:cs typeface="Arial" panose="020B0604020202020204" pitchFamily="34" charset="0"/>
              </a:rPr>
              <a:t> For we are members of his body, of his flesh, and of his bones. </a:t>
            </a:r>
            <a:r>
              <a:rPr lang="en-US" sz="1400" b="1" dirty="0">
                <a:latin typeface="Arial" panose="020B0604020202020204" pitchFamily="34" charset="0"/>
                <a:cs typeface="Arial" panose="020B0604020202020204" pitchFamily="34" charset="0"/>
              </a:rPr>
              <a:t>3</a:t>
            </a:r>
            <a:r>
              <a:rPr lang="en-US" sz="1400" b="0" dirty="0">
                <a:latin typeface="Arial" panose="020B0604020202020204" pitchFamily="34" charset="0"/>
                <a:cs typeface="Arial" panose="020B0604020202020204" pitchFamily="34" charset="0"/>
              </a:rPr>
              <a:t>1 For this cause shall a man leave his father and mother, and shall be joined unto his wife, and they two shall be one flesh. </a:t>
            </a:r>
            <a:r>
              <a:rPr lang="en-US" sz="1400" b="1" dirty="0">
                <a:latin typeface="Arial" panose="020B0604020202020204" pitchFamily="34" charset="0"/>
                <a:cs typeface="Arial" panose="020B0604020202020204" pitchFamily="34" charset="0"/>
              </a:rPr>
              <a:t>32</a:t>
            </a:r>
            <a:r>
              <a:rPr lang="en-US" sz="1400" b="0" dirty="0">
                <a:latin typeface="Arial" panose="020B0604020202020204" pitchFamily="34" charset="0"/>
                <a:cs typeface="Arial" panose="020B0604020202020204" pitchFamily="34" charset="0"/>
              </a:rPr>
              <a:t> This is a great mystery: but I speak concerning Christ and the church. </a:t>
            </a:r>
            <a:r>
              <a:rPr lang="en-US" sz="1400" b="1" dirty="0">
                <a:latin typeface="Arial" panose="020B0604020202020204" pitchFamily="34" charset="0"/>
                <a:cs typeface="Arial" panose="020B0604020202020204" pitchFamily="34" charset="0"/>
              </a:rPr>
              <a:t>33</a:t>
            </a:r>
            <a:r>
              <a:rPr lang="en-US" sz="1400" b="0" dirty="0">
                <a:latin typeface="Arial" panose="020B0604020202020204" pitchFamily="34" charset="0"/>
                <a:cs typeface="Arial" panose="020B0604020202020204" pitchFamily="34" charset="0"/>
              </a:rPr>
              <a:t> Nevertheless let every one of you in particular so love his wife even as himself; and the wife see that she reverence her husband.</a:t>
            </a:r>
          </a:p>
        </p:txBody>
      </p:sp>
      <p:sp>
        <p:nvSpPr>
          <p:cNvPr id="4" name="Slide Number Placeholder 3"/>
          <p:cNvSpPr>
            <a:spLocks noGrp="1"/>
          </p:cNvSpPr>
          <p:nvPr>
            <p:ph type="sldNum" sz="quarter" idx="5"/>
          </p:nvPr>
        </p:nvSpPr>
        <p:spPr/>
        <p:txBody>
          <a:bodyPr/>
          <a:lstStyle/>
          <a:p>
            <a:fld id="{CC5C198C-F94F-45D5-B9E3-B6FFB8BCAC79}" type="slidenum">
              <a:rPr lang="en-US" smtClean="0"/>
              <a:t>7</a:t>
            </a:fld>
            <a:endParaRPr lang="en-US" dirty="0"/>
          </a:p>
        </p:txBody>
      </p:sp>
      <p:sp>
        <p:nvSpPr>
          <p:cNvPr id="5" name="Date Placeholder 4">
            <a:extLst>
              <a:ext uri="{FF2B5EF4-FFF2-40B4-BE49-F238E27FC236}">
                <a16:creationId xmlns:a16="http://schemas.microsoft.com/office/drawing/2014/main" id="{2F22FC1B-FA9E-5947-10EA-69EAAAF1AAC1}"/>
              </a:ext>
            </a:extLst>
          </p:cNvPr>
          <p:cNvSpPr>
            <a:spLocks noGrp="1"/>
          </p:cNvSpPr>
          <p:nvPr>
            <p:ph type="dt" idx="1"/>
          </p:nvPr>
        </p:nvSpPr>
        <p:spPr/>
        <p:txBody>
          <a:bodyPr/>
          <a:lstStyle/>
          <a:p>
            <a:r>
              <a:rPr lang="en-US"/>
              <a:t>7/16/2023 PM</a:t>
            </a:r>
            <a:endParaRPr lang="en-US" dirty="0"/>
          </a:p>
        </p:txBody>
      </p:sp>
    </p:spTree>
    <p:extLst>
      <p:ext uri="{BB962C8B-B14F-4D97-AF65-F5344CB8AC3E}">
        <p14:creationId xmlns:p14="http://schemas.microsoft.com/office/powerpoint/2010/main" val="4084332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r>
              <a:rPr lang="en-US" sz="1400" b="1" dirty="0">
                <a:latin typeface="Arial" panose="020B0604020202020204" pitchFamily="34" charset="0"/>
                <a:cs typeface="Arial" panose="020B0604020202020204" pitchFamily="34" charset="0"/>
              </a:rPr>
              <a:t>Acts 20:28 KJV </a:t>
            </a:r>
            <a:r>
              <a:rPr lang="en-US" sz="1400" b="0" dirty="0">
                <a:latin typeface="Arial" panose="020B0604020202020204" pitchFamily="34" charset="0"/>
                <a:cs typeface="Arial" panose="020B0604020202020204" pitchFamily="34" charset="0"/>
              </a:rPr>
              <a:t>28 Take heed therefore unto yourselves, and to all the flock, over the which the Holy Ghost hath made you overseers, to feed the church of God, which he hath </a:t>
            </a:r>
            <a:r>
              <a:rPr lang="en-US" sz="1400" b="1" dirty="0">
                <a:latin typeface="Arial" panose="020B0604020202020204" pitchFamily="34" charset="0"/>
                <a:cs typeface="Arial" panose="020B0604020202020204" pitchFamily="34" charset="0"/>
              </a:rPr>
              <a:t>purchased with his own blood.</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 Peter 1:18-19 KJV 18 </a:t>
            </a:r>
            <a:r>
              <a:rPr lang="en-US" sz="1400" b="0" dirty="0">
                <a:latin typeface="Arial" panose="020B0604020202020204" pitchFamily="34" charset="0"/>
                <a:cs typeface="Arial" panose="020B0604020202020204" pitchFamily="34" charset="0"/>
              </a:rPr>
              <a:t>Forasmuch as ye know that ye were not redeemed with corruptible things, as silver and gold, from your vain conversation received by tradition from your fathers; </a:t>
            </a:r>
            <a:r>
              <a:rPr lang="en-US" sz="1400" b="1" dirty="0">
                <a:latin typeface="Arial" panose="020B0604020202020204" pitchFamily="34" charset="0"/>
                <a:cs typeface="Arial" panose="020B0604020202020204" pitchFamily="34" charset="0"/>
              </a:rPr>
              <a:t>19</a:t>
            </a:r>
            <a:r>
              <a:rPr lang="en-US" sz="1400" b="0" dirty="0">
                <a:latin typeface="Arial" panose="020B0604020202020204" pitchFamily="34" charset="0"/>
                <a:cs typeface="Arial" panose="020B0604020202020204" pitchFamily="34" charset="0"/>
              </a:rPr>
              <a:t> But with </a:t>
            </a:r>
            <a:r>
              <a:rPr lang="en-US" sz="1400" b="1" dirty="0">
                <a:latin typeface="Arial" panose="020B0604020202020204" pitchFamily="34" charset="0"/>
                <a:cs typeface="Arial" panose="020B0604020202020204" pitchFamily="34" charset="0"/>
              </a:rPr>
              <a:t>the precious blood of Chr</a:t>
            </a:r>
            <a:r>
              <a:rPr lang="en-US" sz="1400" b="0" dirty="0">
                <a:latin typeface="Arial" panose="020B0604020202020204" pitchFamily="34" charset="0"/>
                <a:cs typeface="Arial" panose="020B0604020202020204" pitchFamily="34" charset="0"/>
              </a:rPr>
              <a:t>ist, as of a lamb without blemish and without spot:</a:t>
            </a:r>
          </a:p>
        </p:txBody>
      </p:sp>
      <p:sp>
        <p:nvSpPr>
          <p:cNvPr id="4" name="Slide Number Placeholder 3"/>
          <p:cNvSpPr>
            <a:spLocks noGrp="1"/>
          </p:cNvSpPr>
          <p:nvPr>
            <p:ph type="sldNum" sz="quarter" idx="5"/>
          </p:nvPr>
        </p:nvSpPr>
        <p:spPr/>
        <p:txBody>
          <a:bodyPr/>
          <a:lstStyle/>
          <a:p>
            <a:fld id="{CC5C198C-F94F-45D5-B9E3-B6FFB8BCAC79}" type="slidenum">
              <a:rPr lang="en-US" smtClean="0"/>
              <a:t>8</a:t>
            </a:fld>
            <a:endParaRPr lang="en-US" dirty="0"/>
          </a:p>
        </p:txBody>
      </p:sp>
      <p:sp>
        <p:nvSpPr>
          <p:cNvPr id="5" name="Date Placeholder 4">
            <a:extLst>
              <a:ext uri="{FF2B5EF4-FFF2-40B4-BE49-F238E27FC236}">
                <a16:creationId xmlns:a16="http://schemas.microsoft.com/office/drawing/2014/main" id="{68385D91-1991-DA63-ED70-3F75B79A9CB4}"/>
              </a:ext>
            </a:extLst>
          </p:cNvPr>
          <p:cNvSpPr>
            <a:spLocks noGrp="1"/>
          </p:cNvSpPr>
          <p:nvPr>
            <p:ph type="dt" idx="1"/>
          </p:nvPr>
        </p:nvSpPr>
        <p:spPr/>
        <p:txBody>
          <a:bodyPr/>
          <a:lstStyle/>
          <a:p>
            <a:r>
              <a:rPr lang="en-US"/>
              <a:t>7/16/2023 PM</a:t>
            </a:r>
            <a:endParaRPr lang="en-US" dirty="0"/>
          </a:p>
        </p:txBody>
      </p:sp>
    </p:spTree>
    <p:extLst>
      <p:ext uri="{BB962C8B-B14F-4D97-AF65-F5344CB8AC3E}">
        <p14:creationId xmlns:p14="http://schemas.microsoft.com/office/powerpoint/2010/main" val="290707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r>
              <a:rPr lang="en-US" sz="1400" b="1" dirty="0">
                <a:latin typeface="Arial" panose="020B0604020202020204" pitchFamily="34" charset="0"/>
                <a:cs typeface="Arial" panose="020B0604020202020204" pitchFamily="34" charset="0"/>
              </a:rPr>
              <a:t>1 Peter 2:5 KJV 5 </a:t>
            </a:r>
            <a:r>
              <a:rPr lang="en-US" sz="1400" b="0" dirty="0">
                <a:latin typeface="Arial" panose="020B0604020202020204" pitchFamily="34" charset="0"/>
                <a:cs typeface="Arial" panose="020B0604020202020204" pitchFamily="34" charset="0"/>
              </a:rPr>
              <a:t>Ye also, as </a:t>
            </a:r>
            <a:r>
              <a:rPr lang="en-US" sz="1400" b="1" dirty="0">
                <a:latin typeface="Arial" panose="020B0604020202020204" pitchFamily="34" charset="0"/>
                <a:cs typeface="Arial" panose="020B0604020202020204" pitchFamily="34" charset="0"/>
              </a:rPr>
              <a:t>lively stones</a:t>
            </a:r>
            <a:r>
              <a:rPr lang="en-US" sz="1400" b="0" dirty="0">
                <a:latin typeface="Arial" panose="020B0604020202020204" pitchFamily="34" charset="0"/>
                <a:cs typeface="Arial" panose="020B0604020202020204" pitchFamily="34" charset="0"/>
              </a:rPr>
              <a:t>, are built up a spiritual house, an holy priesthood, to offer up spiritual sacrifices, acceptable to God by Jesus Christ.</a:t>
            </a:r>
          </a:p>
          <a:p>
            <a:endParaRPr lang="en-US" sz="1400" b="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Acts 2:41-47 KJV 41 </a:t>
            </a:r>
            <a:r>
              <a:rPr lang="en-US" sz="1400" b="0" dirty="0">
                <a:latin typeface="Arial" panose="020B0604020202020204" pitchFamily="34" charset="0"/>
                <a:cs typeface="Arial" panose="020B0604020202020204" pitchFamily="34" charset="0"/>
              </a:rPr>
              <a:t>Then they that gladly received his word were baptized: </a:t>
            </a:r>
            <a:r>
              <a:rPr lang="en-US" sz="1400" b="1" u="sng" dirty="0">
                <a:latin typeface="Arial" panose="020B0604020202020204" pitchFamily="34" charset="0"/>
                <a:cs typeface="Arial" panose="020B0604020202020204" pitchFamily="34" charset="0"/>
              </a:rPr>
              <a:t>and the same day there were added unto them about three thousand souls</a:t>
            </a:r>
            <a:r>
              <a:rPr lang="en-US" sz="1400" b="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42</a:t>
            </a:r>
            <a:r>
              <a:rPr lang="en-US" sz="1400" b="0" dirty="0">
                <a:latin typeface="Arial" panose="020B0604020202020204" pitchFamily="34" charset="0"/>
                <a:cs typeface="Arial" panose="020B0604020202020204" pitchFamily="34" charset="0"/>
              </a:rPr>
              <a:t> And they continued </a:t>
            </a:r>
            <a:r>
              <a:rPr lang="en-US" sz="1400" b="0" dirty="0" err="1">
                <a:latin typeface="Arial" panose="020B0604020202020204" pitchFamily="34" charset="0"/>
                <a:cs typeface="Arial" panose="020B0604020202020204" pitchFamily="34" charset="0"/>
              </a:rPr>
              <a:t>stedfastly</a:t>
            </a:r>
            <a:r>
              <a:rPr lang="en-US" sz="1400" b="0" dirty="0">
                <a:latin typeface="Arial" panose="020B0604020202020204" pitchFamily="34" charset="0"/>
                <a:cs typeface="Arial" panose="020B0604020202020204" pitchFamily="34" charset="0"/>
              </a:rPr>
              <a:t> in the apostles' doctrine and fellowship, and in breaking of bread, and in prayers. </a:t>
            </a:r>
            <a:r>
              <a:rPr lang="en-US" sz="1400" b="1" dirty="0">
                <a:latin typeface="Arial" panose="020B0604020202020204" pitchFamily="34" charset="0"/>
                <a:cs typeface="Arial" panose="020B0604020202020204" pitchFamily="34" charset="0"/>
              </a:rPr>
              <a:t>43</a:t>
            </a:r>
            <a:r>
              <a:rPr lang="en-US" sz="1400" b="0" dirty="0">
                <a:latin typeface="Arial" panose="020B0604020202020204" pitchFamily="34" charset="0"/>
                <a:cs typeface="Arial" panose="020B0604020202020204" pitchFamily="34" charset="0"/>
              </a:rPr>
              <a:t> And fear came upon every soul: and many wonders and signs were done by the apostles</a:t>
            </a:r>
            <a:r>
              <a:rPr lang="en-US" sz="1400" b="1" dirty="0">
                <a:latin typeface="Arial" panose="020B0604020202020204" pitchFamily="34" charset="0"/>
                <a:cs typeface="Arial" panose="020B0604020202020204" pitchFamily="34" charset="0"/>
              </a:rPr>
              <a:t>. 44 </a:t>
            </a:r>
            <a:r>
              <a:rPr lang="en-US" sz="1400" b="0" dirty="0">
                <a:latin typeface="Arial" panose="020B0604020202020204" pitchFamily="34" charset="0"/>
                <a:cs typeface="Arial" panose="020B0604020202020204" pitchFamily="34" charset="0"/>
              </a:rPr>
              <a:t>And all that believed were together, and had all things common; </a:t>
            </a:r>
            <a:r>
              <a:rPr lang="en-US" sz="1400" b="1" dirty="0">
                <a:latin typeface="Arial" panose="020B0604020202020204" pitchFamily="34" charset="0"/>
                <a:cs typeface="Arial" panose="020B0604020202020204" pitchFamily="34" charset="0"/>
              </a:rPr>
              <a:t>45 </a:t>
            </a:r>
            <a:r>
              <a:rPr lang="en-US" sz="1400" b="0" dirty="0">
                <a:latin typeface="Arial" panose="020B0604020202020204" pitchFamily="34" charset="0"/>
                <a:cs typeface="Arial" panose="020B0604020202020204" pitchFamily="34" charset="0"/>
              </a:rPr>
              <a:t>And sold their possessions and goods, and parted them to all men, as every man had need. 46 And they, continuing daily with one accord in the temple, and breaking bread from house to house, did eat their meat with gladness and singleness of heart, </a:t>
            </a:r>
            <a:r>
              <a:rPr lang="en-US" sz="1400" b="1" dirty="0">
                <a:latin typeface="Arial" panose="020B0604020202020204" pitchFamily="34" charset="0"/>
                <a:cs typeface="Arial" panose="020B0604020202020204" pitchFamily="34" charset="0"/>
              </a:rPr>
              <a:t>47</a:t>
            </a:r>
            <a:r>
              <a:rPr lang="en-US" sz="1400" b="0" dirty="0">
                <a:latin typeface="Arial" panose="020B0604020202020204" pitchFamily="34" charset="0"/>
                <a:cs typeface="Arial" panose="020B0604020202020204" pitchFamily="34" charset="0"/>
              </a:rPr>
              <a:t> Praising God, and having </a:t>
            </a:r>
            <a:r>
              <a:rPr lang="en-US" sz="1400" b="0" dirty="0" err="1">
                <a:latin typeface="Arial" panose="020B0604020202020204" pitchFamily="34" charset="0"/>
                <a:cs typeface="Arial" panose="020B0604020202020204" pitchFamily="34" charset="0"/>
              </a:rPr>
              <a:t>favour</a:t>
            </a:r>
            <a:r>
              <a:rPr lang="en-US" sz="1400" b="0" dirty="0">
                <a:latin typeface="Arial" panose="020B0604020202020204" pitchFamily="34" charset="0"/>
                <a:cs typeface="Arial" panose="020B0604020202020204" pitchFamily="34" charset="0"/>
              </a:rPr>
              <a:t> with all the people. </a:t>
            </a:r>
            <a:r>
              <a:rPr lang="en-US" sz="1400" b="1" u="sng" dirty="0">
                <a:latin typeface="Arial" panose="020B0604020202020204" pitchFamily="34" charset="0"/>
                <a:cs typeface="Arial" panose="020B0604020202020204" pitchFamily="34" charset="0"/>
              </a:rPr>
              <a:t>And the Lord added to the church daily such as should be saved.</a:t>
            </a:r>
          </a:p>
        </p:txBody>
      </p:sp>
      <p:sp>
        <p:nvSpPr>
          <p:cNvPr id="4" name="Slide Number Placeholder 3"/>
          <p:cNvSpPr>
            <a:spLocks noGrp="1"/>
          </p:cNvSpPr>
          <p:nvPr>
            <p:ph type="sldNum" sz="quarter" idx="5"/>
          </p:nvPr>
        </p:nvSpPr>
        <p:spPr/>
        <p:txBody>
          <a:bodyPr/>
          <a:lstStyle/>
          <a:p>
            <a:fld id="{CC5C198C-F94F-45D5-B9E3-B6FFB8BCAC79}" type="slidenum">
              <a:rPr lang="en-US" smtClean="0"/>
              <a:t>9</a:t>
            </a:fld>
            <a:endParaRPr lang="en-US" dirty="0"/>
          </a:p>
        </p:txBody>
      </p:sp>
      <p:sp>
        <p:nvSpPr>
          <p:cNvPr id="5" name="Date Placeholder 4">
            <a:extLst>
              <a:ext uri="{FF2B5EF4-FFF2-40B4-BE49-F238E27FC236}">
                <a16:creationId xmlns:a16="http://schemas.microsoft.com/office/drawing/2014/main" id="{FCD8BF9D-C73E-4CE8-9EFE-4B60F895D97E}"/>
              </a:ext>
            </a:extLst>
          </p:cNvPr>
          <p:cNvSpPr>
            <a:spLocks noGrp="1"/>
          </p:cNvSpPr>
          <p:nvPr>
            <p:ph type="dt" idx="1"/>
          </p:nvPr>
        </p:nvSpPr>
        <p:spPr/>
        <p:txBody>
          <a:bodyPr/>
          <a:lstStyle/>
          <a:p>
            <a:r>
              <a:rPr lang="en-US"/>
              <a:t>7/16/2023 PM</a:t>
            </a:r>
            <a:endParaRPr lang="en-US" dirty="0"/>
          </a:p>
        </p:txBody>
      </p:sp>
    </p:spTree>
    <p:extLst>
      <p:ext uri="{BB962C8B-B14F-4D97-AF65-F5344CB8AC3E}">
        <p14:creationId xmlns:p14="http://schemas.microsoft.com/office/powerpoint/2010/main" val="1241504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E96E83-048C-4132-9ABC-E5A0C22DA94E}"/>
              </a:ext>
              <a:ext uri="{C183D7F6-B498-43B3-948B-1728B52AA6E4}">
                <adec:decorative xmlns:adec="http://schemas.microsoft.com/office/drawing/2017/decorative" val="1"/>
              </a:ext>
            </a:extLst>
          </p:cNvPr>
          <p:cNvSpPr/>
          <p:nvPr userDrawn="1"/>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useBgFill="1">
        <p:nvSpPr>
          <p:cNvPr id="11" name="Rectangle 10">
            <a:extLst>
              <a:ext uri="{FF2B5EF4-FFF2-40B4-BE49-F238E27FC236}">
                <a16:creationId xmlns:a16="http://schemas.microsoft.com/office/drawing/2014/main" id="{3E498F49-BE12-4A88-909F-4B988B236ED7}"/>
              </a:ext>
              <a:ext uri="{C183D7F6-B498-43B3-948B-1728B52AA6E4}">
                <adec:decorative xmlns:adec="http://schemas.microsoft.com/office/drawing/2017/decorative" val="1"/>
              </a:ext>
            </a:extLst>
          </p:cNvPr>
          <p:cNvSpPr/>
          <p:nvPr userDrawn="1"/>
        </p:nvSpPr>
        <p:spPr>
          <a:xfrm>
            <a:off x="1143" y="0"/>
            <a:ext cx="9141714" cy="6858000"/>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useBgFill="1">
        <p:nvSpPr>
          <p:cNvPr id="13" name="Rectangle 12">
            <a:extLst>
              <a:ext uri="{FF2B5EF4-FFF2-40B4-BE49-F238E27FC236}">
                <a16:creationId xmlns:a16="http://schemas.microsoft.com/office/drawing/2014/main" id="{B60267AE-9C0D-4634-B312-C6DD54710776}"/>
              </a:ext>
              <a:ext uri="{C183D7F6-B498-43B3-948B-1728B52AA6E4}">
                <adec:decorative xmlns:adec="http://schemas.microsoft.com/office/drawing/2017/decorative" val="1"/>
              </a:ext>
            </a:extLst>
          </p:cNvPr>
          <p:cNvSpPr/>
          <p:nvPr userDrawn="1"/>
        </p:nvSpPr>
        <p:spPr>
          <a:xfrm>
            <a:off x="4080753" y="640080"/>
            <a:ext cx="4583689" cy="5577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2" name="Title 1">
            <a:extLst>
              <a:ext uri="{FF2B5EF4-FFF2-40B4-BE49-F238E27FC236}">
                <a16:creationId xmlns:a16="http://schemas.microsoft.com/office/drawing/2014/main" id="{04BECD51-9119-4996-B4FC-2AD4321646BC}"/>
              </a:ext>
            </a:extLst>
          </p:cNvPr>
          <p:cNvSpPr>
            <a:spLocks noGrp="1"/>
          </p:cNvSpPr>
          <p:nvPr>
            <p:ph type="title" hasCustomPrompt="1"/>
          </p:nvPr>
        </p:nvSpPr>
        <p:spPr>
          <a:xfrm>
            <a:off x="4453195" y="1328058"/>
            <a:ext cx="3822473" cy="3378338"/>
          </a:xfrm>
        </p:spPr>
        <p:txBody>
          <a:bodyPr anchor="b">
            <a:normAutofit/>
          </a:bodyPr>
          <a:lstStyle>
            <a:lvl1pPr>
              <a:defRPr sz="4050" baseline="0"/>
            </a:lvl1pPr>
          </a:lstStyle>
          <a:p>
            <a:r>
              <a:rPr lang="en-US" dirty="0"/>
              <a:t>Click to add title</a:t>
            </a:r>
          </a:p>
        </p:txBody>
      </p:sp>
      <p:sp>
        <p:nvSpPr>
          <p:cNvPr id="20" name="Picture Placeholder 18">
            <a:extLst>
              <a:ext uri="{FF2B5EF4-FFF2-40B4-BE49-F238E27FC236}">
                <a16:creationId xmlns:a16="http://schemas.microsoft.com/office/drawing/2014/main" id="{956F6DB6-D6E1-4A50-9114-8601DF942196}"/>
              </a:ext>
            </a:extLst>
          </p:cNvPr>
          <p:cNvSpPr>
            <a:spLocks noGrp="1"/>
          </p:cNvSpPr>
          <p:nvPr>
            <p:ph type="pic" sz="quarter" idx="13" hasCustomPrompt="1"/>
          </p:nvPr>
        </p:nvSpPr>
        <p:spPr>
          <a:xfrm>
            <a:off x="479822" y="635001"/>
            <a:ext cx="3600450" cy="5578475"/>
          </a:xfrm>
        </p:spPr>
        <p:txBody>
          <a:bodyPr/>
          <a:lstStyle>
            <a:lvl1pPr algn="ctr">
              <a:defRPr/>
            </a:lvl1pPr>
          </a:lstStyle>
          <a:p>
            <a:r>
              <a:rPr lang="en-US" dirty="0"/>
              <a:t>Click to add photo</a:t>
            </a:r>
          </a:p>
        </p:txBody>
      </p:sp>
      <p:sp>
        <p:nvSpPr>
          <p:cNvPr id="26" name="Text Placeholder 24">
            <a:extLst>
              <a:ext uri="{FF2B5EF4-FFF2-40B4-BE49-F238E27FC236}">
                <a16:creationId xmlns:a16="http://schemas.microsoft.com/office/drawing/2014/main" id="{5381B5BB-CEA3-436C-8A43-C3C4889F11C4}"/>
              </a:ext>
            </a:extLst>
          </p:cNvPr>
          <p:cNvSpPr>
            <a:spLocks noGrp="1"/>
          </p:cNvSpPr>
          <p:nvPr>
            <p:ph type="body" sz="quarter" idx="15" hasCustomPrompt="1"/>
          </p:nvPr>
        </p:nvSpPr>
        <p:spPr>
          <a:xfrm>
            <a:off x="4461360" y="4668046"/>
            <a:ext cx="3822473" cy="1000125"/>
          </a:xfrm>
        </p:spPr>
        <p:txBody>
          <a:bodyPr>
            <a:noAutofit/>
          </a:bodyPr>
          <a:lstStyle>
            <a:lvl1pPr>
              <a:defRPr sz="1800" b="0" cap="all" spc="450" baseline="0"/>
            </a:lvl1pPr>
          </a:lstStyle>
          <a:p>
            <a:pPr lvl="0"/>
            <a:r>
              <a:rPr lang="en-US" dirty="0"/>
              <a:t>Click to add subtitle</a:t>
            </a:r>
          </a:p>
        </p:txBody>
      </p:sp>
    </p:spTree>
    <p:extLst>
      <p:ext uri="{BB962C8B-B14F-4D97-AF65-F5344CB8AC3E}">
        <p14:creationId xmlns:p14="http://schemas.microsoft.com/office/powerpoint/2010/main" val="3851443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2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B16675-8FAE-4CCE-870E-B08D5FEC094C}"/>
              </a:ext>
              <a:ext uri="{C183D7F6-B498-43B3-948B-1728B52AA6E4}">
                <adec:decorative xmlns:adec="http://schemas.microsoft.com/office/drawing/2017/decorative" val="1"/>
              </a:ext>
            </a:extLst>
          </p:cNvPr>
          <p:cNvSpPr/>
          <p:nvPr userDrawn="1"/>
        </p:nvSpPr>
        <p:spPr>
          <a:xfrm>
            <a:off x="0" y="914400"/>
            <a:ext cx="9144000" cy="5305425"/>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0" name="Rectangle 9">
            <a:extLst>
              <a:ext uri="{FF2B5EF4-FFF2-40B4-BE49-F238E27FC236}">
                <a16:creationId xmlns:a16="http://schemas.microsoft.com/office/drawing/2014/main" id="{F2B58518-7725-4310-9D89-9253D668F98E}"/>
              </a:ext>
              <a:ext uri="{C183D7F6-B498-43B3-948B-1728B52AA6E4}">
                <adec:decorative xmlns:adec="http://schemas.microsoft.com/office/drawing/2017/decorative" val="1"/>
              </a:ext>
            </a:extLst>
          </p:cNvPr>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1" name="Title 1">
            <a:extLst>
              <a:ext uri="{FF2B5EF4-FFF2-40B4-BE49-F238E27FC236}">
                <a16:creationId xmlns:a16="http://schemas.microsoft.com/office/drawing/2014/main" id="{4955907E-5B49-47DA-BB56-B83884842AF5}"/>
              </a:ext>
            </a:extLst>
          </p:cNvPr>
          <p:cNvSpPr>
            <a:spLocks noGrp="1"/>
          </p:cNvSpPr>
          <p:nvPr>
            <p:ph type="title"/>
          </p:nvPr>
        </p:nvSpPr>
        <p:spPr>
          <a:xfrm>
            <a:off x="404784" y="222437"/>
            <a:ext cx="3793657" cy="673405"/>
          </a:xfrm>
        </p:spPr>
        <p:txBody>
          <a:bodyPr>
            <a:normAutofit/>
          </a:bodyPr>
          <a:lstStyle>
            <a:lvl1pPr>
              <a:defRPr spc="113" baseline="0">
                <a:solidFill>
                  <a:schemeClr val="bg1"/>
                </a:solidFill>
              </a:defRPr>
            </a:lvl1pPr>
          </a:lstStyle>
          <a:p>
            <a:pPr>
              <a:lnSpc>
                <a:spcPct val="120000"/>
              </a:lnSpc>
            </a:pPr>
            <a:r>
              <a:rPr lang="en-US"/>
              <a:t>Click to edit Master title style</a:t>
            </a:r>
            <a:endParaRPr lang="en-US" dirty="0"/>
          </a:p>
        </p:txBody>
      </p:sp>
      <p:sp>
        <p:nvSpPr>
          <p:cNvPr id="18" name="Content Placeholder 2">
            <a:extLst>
              <a:ext uri="{FF2B5EF4-FFF2-40B4-BE49-F238E27FC236}">
                <a16:creationId xmlns:a16="http://schemas.microsoft.com/office/drawing/2014/main" id="{451961C9-4342-4735-9F69-30FC4EE60D8C}"/>
              </a:ext>
            </a:extLst>
          </p:cNvPr>
          <p:cNvSpPr>
            <a:spLocks noGrp="1"/>
          </p:cNvSpPr>
          <p:nvPr>
            <p:ph idx="14" hasCustomPrompt="1"/>
          </p:nvPr>
        </p:nvSpPr>
        <p:spPr>
          <a:xfrm>
            <a:off x="758164" y="1481581"/>
            <a:ext cx="3545801" cy="465155"/>
          </a:xfrm>
        </p:spPr>
        <p:txBody>
          <a:bodyPr anchor="t">
            <a:noAutofit/>
          </a:bodyPr>
          <a:lstStyle>
            <a:lvl1pPr>
              <a:buFont typeface="Arial" panose="020B0604020202020204" pitchFamily="34" charset="0"/>
              <a:buNone/>
              <a:defRPr sz="1500" b="1" spc="113" baseline="0">
                <a:solidFill>
                  <a:schemeClr val="accent2">
                    <a:lumMod val="75000"/>
                  </a:schemeClr>
                </a:solidFill>
              </a:defRPr>
            </a:lvl1pPr>
          </a:lstStyle>
          <a:p>
            <a:r>
              <a:rPr lang="en-US" dirty="0"/>
              <a:t>Click to add subtitle</a:t>
            </a:r>
          </a:p>
        </p:txBody>
      </p:sp>
      <p:sp>
        <p:nvSpPr>
          <p:cNvPr id="16" name="Content Placeholder 2">
            <a:extLst>
              <a:ext uri="{FF2B5EF4-FFF2-40B4-BE49-F238E27FC236}">
                <a16:creationId xmlns:a16="http://schemas.microsoft.com/office/drawing/2014/main" id="{3A75FE27-57B7-4D26-BF6D-E63BF9CB1350}"/>
              </a:ext>
            </a:extLst>
          </p:cNvPr>
          <p:cNvSpPr>
            <a:spLocks noGrp="1"/>
          </p:cNvSpPr>
          <p:nvPr>
            <p:ph idx="1" hasCustomPrompt="1"/>
          </p:nvPr>
        </p:nvSpPr>
        <p:spPr>
          <a:xfrm>
            <a:off x="758164" y="2069955"/>
            <a:ext cx="3545801" cy="3873646"/>
          </a:xfrm>
        </p:spPr>
        <p:txBody>
          <a:bodyPr anchor="t">
            <a:normAutofit/>
          </a:bodyPr>
          <a:lstStyle>
            <a:lvl1pPr marL="214313" indent="-214313">
              <a:buFont typeface="Arial" panose="020B0604020202020204" pitchFamily="34" charset="0"/>
              <a:buChar char="•"/>
              <a:defRPr sz="1125" b="1" spc="113" baseline="0"/>
            </a:lvl1pPr>
          </a:lstStyle>
          <a:p>
            <a:r>
              <a:rPr lang="en-US" dirty="0"/>
              <a:t> Click to add text</a:t>
            </a:r>
          </a:p>
        </p:txBody>
      </p:sp>
      <p:sp>
        <p:nvSpPr>
          <p:cNvPr id="19" name="Content Placeholder 2">
            <a:extLst>
              <a:ext uri="{FF2B5EF4-FFF2-40B4-BE49-F238E27FC236}">
                <a16:creationId xmlns:a16="http://schemas.microsoft.com/office/drawing/2014/main" id="{9516EBD4-3BCF-4167-9401-08DF67EF59CC}"/>
              </a:ext>
            </a:extLst>
          </p:cNvPr>
          <p:cNvSpPr>
            <a:spLocks noGrp="1"/>
          </p:cNvSpPr>
          <p:nvPr>
            <p:ph idx="15" hasCustomPrompt="1"/>
          </p:nvPr>
        </p:nvSpPr>
        <p:spPr>
          <a:xfrm>
            <a:off x="4843462" y="1481580"/>
            <a:ext cx="3545801" cy="465155"/>
          </a:xfrm>
        </p:spPr>
        <p:txBody>
          <a:bodyPr anchor="t">
            <a:noAutofit/>
          </a:bodyPr>
          <a:lstStyle>
            <a:lvl1pPr>
              <a:buFont typeface="Arial" panose="020B0604020202020204" pitchFamily="34" charset="0"/>
              <a:buNone/>
              <a:defRPr sz="1500" b="1" spc="113" baseline="0">
                <a:solidFill>
                  <a:schemeClr val="accent2">
                    <a:lumMod val="75000"/>
                  </a:schemeClr>
                </a:solidFill>
              </a:defRPr>
            </a:lvl1pPr>
          </a:lstStyle>
          <a:p>
            <a:r>
              <a:rPr lang="en-US" dirty="0"/>
              <a:t>Click to add subtitle</a:t>
            </a:r>
          </a:p>
        </p:txBody>
      </p:sp>
      <p:sp>
        <p:nvSpPr>
          <p:cNvPr id="17" name="Content Placeholder 2">
            <a:extLst>
              <a:ext uri="{FF2B5EF4-FFF2-40B4-BE49-F238E27FC236}">
                <a16:creationId xmlns:a16="http://schemas.microsoft.com/office/drawing/2014/main" id="{85A32EF6-47B8-4B22-99CB-D1B4F6B4B62E}"/>
              </a:ext>
            </a:extLst>
          </p:cNvPr>
          <p:cNvSpPr>
            <a:spLocks noGrp="1"/>
          </p:cNvSpPr>
          <p:nvPr>
            <p:ph idx="13" hasCustomPrompt="1"/>
          </p:nvPr>
        </p:nvSpPr>
        <p:spPr>
          <a:xfrm>
            <a:off x="4843462" y="2069955"/>
            <a:ext cx="3545801" cy="3873646"/>
          </a:xfrm>
        </p:spPr>
        <p:txBody>
          <a:bodyPr anchor="t">
            <a:normAutofit/>
          </a:bodyPr>
          <a:lstStyle>
            <a:lvl1pPr marL="214313" indent="-214313">
              <a:buFont typeface="Arial" panose="020B0604020202020204" pitchFamily="34" charset="0"/>
              <a:buChar char="•"/>
              <a:defRPr sz="1125" b="1" spc="113" baseline="0"/>
            </a:lvl1pPr>
          </a:lstStyle>
          <a:p>
            <a:r>
              <a:rPr lang="en-US" dirty="0"/>
              <a:t> Click to add text</a:t>
            </a:r>
          </a:p>
        </p:txBody>
      </p:sp>
      <p:sp>
        <p:nvSpPr>
          <p:cNvPr id="13" name="Footer Placeholder 14">
            <a:extLst>
              <a:ext uri="{FF2B5EF4-FFF2-40B4-BE49-F238E27FC236}">
                <a16:creationId xmlns:a16="http://schemas.microsoft.com/office/drawing/2014/main" id="{8D02CE16-361C-4C84-A178-402C2D4AF9C0}"/>
              </a:ext>
            </a:extLst>
          </p:cNvPr>
          <p:cNvSpPr>
            <a:spLocks noGrp="1"/>
          </p:cNvSpPr>
          <p:nvPr>
            <p:ph type="ftr" sz="quarter" idx="11"/>
          </p:nvPr>
        </p:nvSpPr>
        <p:spPr>
          <a:xfrm>
            <a:off x="479560" y="6356351"/>
            <a:ext cx="4718331" cy="365125"/>
          </a:xfrm>
        </p:spPr>
        <p:txBody>
          <a:bodyPr/>
          <a:lstStyle>
            <a:lvl1pPr>
              <a:defRPr>
                <a:solidFill>
                  <a:schemeClr val="tx1"/>
                </a:solidFill>
                <a:effectLst/>
              </a:defRPr>
            </a:lvl1pPr>
          </a:lstStyle>
          <a:p>
            <a:r>
              <a:rPr lang="en-US" dirty="0"/>
              <a:t>Presentation title</a:t>
            </a:r>
          </a:p>
        </p:txBody>
      </p:sp>
      <p:sp>
        <p:nvSpPr>
          <p:cNvPr id="14" name="Date Placeholder 13">
            <a:extLst>
              <a:ext uri="{FF2B5EF4-FFF2-40B4-BE49-F238E27FC236}">
                <a16:creationId xmlns:a16="http://schemas.microsoft.com/office/drawing/2014/main" id="{42B21E92-5123-45B3-999F-EA0512A26ABC}"/>
              </a:ext>
            </a:extLst>
          </p:cNvPr>
          <p:cNvSpPr>
            <a:spLocks noGrp="1"/>
          </p:cNvSpPr>
          <p:nvPr>
            <p:ph type="dt" sz="half" idx="10"/>
          </p:nvPr>
        </p:nvSpPr>
        <p:spPr>
          <a:xfrm>
            <a:off x="5471804" y="6356351"/>
            <a:ext cx="2275372" cy="365125"/>
          </a:xfrm>
        </p:spPr>
        <p:txBody>
          <a:bodyPr/>
          <a:lstStyle/>
          <a:p>
            <a:pPr>
              <a:defRPr/>
            </a:pPr>
            <a:r>
              <a:rPr lang="en-US">
                <a:solidFill>
                  <a:srgbClr val="232323">
                    <a:lumMod val="90000"/>
                    <a:lumOff val="10000"/>
                  </a:srgbClr>
                </a:solidFill>
              </a:rPr>
              <a:t>20XX</a:t>
            </a:r>
            <a:endParaRPr lang="en-US" dirty="0">
              <a:solidFill>
                <a:srgbClr val="232323">
                  <a:lumMod val="90000"/>
                  <a:lumOff val="10000"/>
                </a:srgbClr>
              </a:solidFill>
            </a:endParaRPr>
          </a:p>
        </p:txBody>
      </p:sp>
      <p:sp>
        <p:nvSpPr>
          <p:cNvPr id="15" name="Slide Number Placeholder 15">
            <a:extLst>
              <a:ext uri="{FF2B5EF4-FFF2-40B4-BE49-F238E27FC236}">
                <a16:creationId xmlns:a16="http://schemas.microsoft.com/office/drawing/2014/main" id="{F5EF3406-552A-4C2E-A1B4-D3EAD5D1FF11}"/>
              </a:ext>
            </a:extLst>
          </p:cNvPr>
          <p:cNvSpPr>
            <a:spLocks noGrp="1"/>
          </p:cNvSpPr>
          <p:nvPr>
            <p:ph type="sldNum" sz="quarter" idx="12"/>
          </p:nvPr>
        </p:nvSpPr>
        <p:spPr>
          <a:xfrm>
            <a:off x="8030955" y="6356351"/>
            <a:ext cx="633487" cy="365125"/>
          </a:xfrm>
        </p:spPr>
        <p:txBody>
          <a:bodyPr/>
          <a:lstStyle/>
          <a:p>
            <a:pPr defTabSz="685800">
              <a:defRPr/>
            </a:pPr>
            <a:fld id="{E20EFF4B-E35B-4DE6-97A9-05E54E649A15}" type="slidenum">
              <a:rPr lang="en-US" smtClean="0">
                <a:solidFill>
                  <a:srgbClr val="232323">
                    <a:lumMod val="90000"/>
                    <a:lumOff val="10000"/>
                  </a:srgbClr>
                </a:solidFill>
              </a:rPr>
              <a:pPr defTabSz="685800">
                <a:defRPr/>
              </a:pPr>
              <a:t>‹#›</a:t>
            </a:fld>
            <a:endParaRPr lang="en-US" dirty="0">
              <a:solidFill>
                <a:srgbClr val="232323">
                  <a:lumMod val="90000"/>
                  <a:lumOff val="10000"/>
                </a:srgbClr>
              </a:solidFill>
            </a:endParaRPr>
          </a:p>
        </p:txBody>
      </p:sp>
    </p:spTree>
    <p:extLst>
      <p:ext uri="{BB962C8B-B14F-4D97-AF65-F5344CB8AC3E}">
        <p14:creationId xmlns:p14="http://schemas.microsoft.com/office/powerpoint/2010/main" val="1605224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9BB029-1123-4E6E-8996-6F9666150A92}"/>
              </a:ext>
              <a:ext uri="{C183D7F6-B498-43B3-948B-1728B52AA6E4}">
                <adec:decorative xmlns:adec="http://schemas.microsoft.com/office/drawing/2017/decorative" val="1"/>
              </a:ext>
            </a:extLst>
          </p:cNvPr>
          <p:cNvSpPr/>
          <p:nvPr userDrawn="1"/>
        </p:nvSpPr>
        <p:spPr>
          <a:xfrm>
            <a:off x="0" y="914400"/>
            <a:ext cx="9144000" cy="5305425"/>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9" name="Rectangle 8">
            <a:extLst>
              <a:ext uri="{FF2B5EF4-FFF2-40B4-BE49-F238E27FC236}">
                <a16:creationId xmlns:a16="http://schemas.microsoft.com/office/drawing/2014/main" id="{992AA1BD-C769-474A-A258-6051FAABD231}"/>
              </a:ext>
              <a:ext uri="{C183D7F6-B498-43B3-948B-1728B52AA6E4}">
                <adec:decorative xmlns:adec="http://schemas.microsoft.com/office/drawing/2017/decorative" val="1"/>
              </a:ext>
            </a:extLst>
          </p:cNvPr>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0" name="Title 1">
            <a:extLst>
              <a:ext uri="{FF2B5EF4-FFF2-40B4-BE49-F238E27FC236}">
                <a16:creationId xmlns:a16="http://schemas.microsoft.com/office/drawing/2014/main" id="{EC21E751-E5D0-431E-BDB3-E8D22FCF7369}"/>
              </a:ext>
            </a:extLst>
          </p:cNvPr>
          <p:cNvSpPr>
            <a:spLocks noGrp="1"/>
          </p:cNvSpPr>
          <p:nvPr>
            <p:ph type="title"/>
          </p:nvPr>
        </p:nvSpPr>
        <p:spPr>
          <a:xfrm>
            <a:off x="404784" y="222437"/>
            <a:ext cx="3793657" cy="673405"/>
          </a:xfrm>
        </p:spPr>
        <p:txBody>
          <a:bodyPr>
            <a:normAutofit/>
          </a:bodyPr>
          <a:lstStyle>
            <a:lvl1pPr>
              <a:defRPr>
                <a:solidFill>
                  <a:schemeClr val="bg1"/>
                </a:solidFill>
              </a:defRPr>
            </a:lvl1pPr>
          </a:lstStyle>
          <a:p>
            <a:pPr>
              <a:lnSpc>
                <a:spcPct val="120000"/>
              </a:lnSpc>
            </a:pPr>
            <a:r>
              <a:rPr lang="en-US"/>
              <a:t>Click to edit Master title style</a:t>
            </a:r>
            <a:endParaRPr lang="en-US" dirty="0"/>
          </a:p>
        </p:txBody>
      </p:sp>
      <p:sp>
        <p:nvSpPr>
          <p:cNvPr id="19" name="Content Placeholder 2">
            <a:extLst>
              <a:ext uri="{FF2B5EF4-FFF2-40B4-BE49-F238E27FC236}">
                <a16:creationId xmlns:a16="http://schemas.microsoft.com/office/drawing/2014/main" id="{1307227E-0323-4608-B721-487D3010A5D3}"/>
              </a:ext>
            </a:extLst>
          </p:cNvPr>
          <p:cNvSpPr>
            <a:spLocks noGrp="1"/>
          </p:cNvSpPr>
          <p:nvPr>
            <p:ph idx="14" hasCustomPrompt="1"/>
          </p:nvPr>
        </p:nvSpPr>
        <p:spPr>
          <a:xfrm>
            <a:off x="486701" y="1472056"/>
            <a:ext cx="2639271" cy="465155"/>
          </a:xfrm>
        </p:spPr>
        <p:txBody>
          <a:bodyPr anchor="t">
            <a:noAutofit/>
          </a:bodyPr>
          <a:lstStyle>
            <a:lvl1pPr>
              <a:buFont typeface="Arial" panose="020B0604020202020204" pitchFamily="34" charset="0"/>
              <a:buNone/>
              <a:defRPr sz="1500" b="1">
                <a:solidFill>
                  <a:schemeClr val="accent2">
                    <a:lumMod val="75000"/>
                  </a:schemeClr>
                </a:solidFill>
              </a:defRPr>
            </a:lvl1pPr>
          </a:lstStyle>
          <a:p>
            <a:r>
              <a:rPr lang="en-US" dirty="0"/>
              <a:t>Click to add subtitle</a:t>
            </a:r>
          </a:p>
        </p:txBody>
      </p:sp>
      <p:sp>
        <p:nvSpPr>
          <p:cNvPr id="18" name="Content Placeholder 2">
            <a:extLst>
              <a:ext uri="{FF2B5EF4-FFF2-40B4-BE49-F238E27FC236}">
                <a16:creationId xmlns:a16="http://schemas.microsoft.com/office/drawing/2014/main" id="{1A073925-D167-4366-8AF4-3DBCD83A89DB}"/>
              </a:ext>
            </a:extLst>
          </p:cNvPr>
          <p:cNvSpPr>
            <a:spLocks noGrp="1"/>
          </p:cNvSpPr>
          <p:nvPr>
            <p:ph idx="1" hasCustomPrompt="1"/>
          </p:nvPr>
        </p:nvSpPr>
        <p:spPr>
          <a:xfrm>
            <a:off x="486701" y="2057605"/>
            <a:ext cx="2639271" cy="3885996"/>
          </a:xfrm>
        </p:spPr>
        <p:txBody>
          <a:bodyPr anchor="t">
            <a:normAutofit/>
          </a:bodyPr>
          <a:lstStyle>
            <a:lvl1pPr marL="214313" indent="-214313">
              <a:buFont typeface="Arial" panose="020B0604020202020204" pitchFamily="34" charset="0"/>
              <a:buChar char="•"/>
              <a:defRPr sz="1125" b="1" spc="113" baseline="0"/>
            </a:lvl1pPr>
          </a:lstStyle>
          <a:p>
            <a:r>
              <a:rPr lang="en-US" dirty="0"/>
              <a:t> Click to add text</a:t>
            </a:r>
          </a:p>
        </p:txBody>
      </p:sp>
      <p:sp>
        <p:nvSpPr>
          <p:cNvPr id="23" name="Content Placeholder 2">
            <a:extLst>
              <a:ext uri="{FF2B5EF4-FFF2-40B4-BE49-F238E27FC236}">
                <a16:creationId xmlns:a16="http://schemas.microsoft.com/office/drawing/2014/main" id="{9A778932-CE6D-42D3-9C40-80AD4D7F4671}"/>
              </a:ext>
            </a:extLst>
          </p:cNvPr>
          <p:cNvSpPr>
            <a:spLocks noGrp="1"/>
          </p:cNvSpPr>
          <p:nvPr>
            <p:ph idx="18" hasCustomPrompt="1"/>
          </p:nvPr>
        </p:nvSpPr>
        <p:spPr>
          <a:xfrm>
            <a:off x="3252365" y="1466407"/>
            <a:ext cx="2639271" cy="465155"/>
          </a:xfrm>
        </p:spPr>
        <p:txBody>
          <a:bodyPr anchor="t">
            <a:noAutofit/>
          </a:bodyPr>
          <a:lstStyle>
            <a:lvl1pPr>
              <a:buFont typeface="Arial" panose="020B0604020202020204" pitchFamily="34" charset="0"/>
              <a:buNone/>
              <a:defRPr sz="1500" b="1">
                <a:solidFill>
                  <a:schemeClr val="accent2">
                    <a:lumMod val="75000"/>
                  </a:schemeClr>
                </a:solidFill>
              </a:defRPr>
            </a:lvl1pPr>
          </a:lstStyle>
          <a:p>
            <a:r>
              <a:rPr lang="en-US" dirty="0"/>
              <a:t>Click to add subtitle</a:t>
            </a:r>
          </a:p>
        </p:txBody>
      </p:sp>
      <p:sp>
        <p:nvSpPr>
          <p:cNvPr id="22" name="Content Placeholder 2">
            <a:extLst>
              <a:ext uri="{FF2B5EF4-FFF2-40B4-BE49-F238E27FC236}">
                <a16:creationId xmlns:a16="http://schemas.microsoft.com/office/drawing/2014/main" id="{2FCF78AB-4697-4170-B73C-39E8D202A8F4}"/>
              </a:ext>
            </a:extLst>
          </p:cNvPr>
          <p:cNvSpPr>
            <a:spLocks noGrp="1"/>
          </p:cNvSpPr>
          <p:nvPr>
            <p:ph idx="17" hasCustomPrompt="1"/>
          </p:nvPr>
        </p:nvSpPr>
        <p:spPr>
          <a:xfrm>
            <a:off x="3252365" y="2057605"/>
            <a:ext cx="2639271" cy="3885996"/>
          </a:xfrm>
        </p:spPr>
        <p:txBody>
          <a:bodyPr anchor="t">
            <a:normAutofit/>
          </a:bodyPr>
          <a:lstStyle>
            <a:lvl1pPr marL="214313" indent="-214313">
              <a:buFont typeface="Arial" panose="020B0604020202020204" pitchFamily="34" charset="0"/>
              <a:buChar char="•"/>
              <a:defRPr sz="1125" b="1" spc="113" baseline="0"/>
            </a:lvl1pPr>
          </a:lstStyle>
          <a:p>
            <a:r>
              <a:rPr lang="en-US" dirty="0"/>
              <a:t> Click to add text</a:t>
            </a:r>
          </a:p>
        </p:txBody>
      </p:sp>
      <p:sp>
        <p:nvSpPr>
          <p:cNvPr id="21" name="Content Placeholder 2">
            <a:extLst>
              <a:ext uri="{FF2B5EF4-FFF2-40B4-BE49-F238E27FC236}">
                <a16:creationId xmlns:a16="http://schemas.microsoft.com/office/drawing/2014/main" id="{5BBD3120-B5E0-433B-BB1E-BCEFD93EEE5A}"/>
              </a:ext>
            </a:extLst>
          </p:cNvPr>
          <p:cNvSpPr>
            <a:spLocks noGrp="1"/>
          </p:cNvSpPr>
          <p:nvPr>
            <p:ph idx="16" hasCustomPrompt="1"/>
          </p:nvPr>
        </p:nvSpPr>
        <p:spPr>
          <a:xfrm>
            <a:off x="6018028" y="1472056"/>
            <a:ext cx="2639271" cy="465155"/>
          </a:xfrm>
        </p:spPr>
        <p:txBody>
          <a:bodyPr anchor="t">
            <a:noAutofit/>
          </a:bodyPr>
          <a:lstStyle>
            <a:lvl1pPr>
              <a:buFont typeface="Arial" panose="020B0604020202020204" pitchFamily="34" charset="0"/>
              <a:buNone/>
              <a:defRPr sz="1500" b="1">
                <a:solidFill>
                  <a:schemeClr val="accent2">
                    <a:lumMod val="75000"/>
                  </a:schemeClr>
                </a:solidFill>
              </a:defRPr>
            </a:lvl1pPr>
          </a:lstStyle>
          <a:p>
            <a:r>
              <a:rPr lang="en-US" dirty="0"/>
              <a:t>Click to add subtitle</a:t>
            </a:r>
          </a:p>
        </p:txBody>
      </p:sp>
      <p:sp>
        <p:nvSpPr>
          <p:cNvPr id="20" name="Content Placeholder 2">
            <a:extLst>
              <a:ext uri="{FF2B5EF4-FFF2-40B4-BE49-F238E27FC236}">
                <a16:creationId xmlns:a16="http://schemas.microsoft.com/office/drawing/2014/main" id="{E8EBEB77-9309-408B-BF35-68D07856A90F}"/>
              </a:ext>
            </a:extLst>
          </p:cNvPr>
          <p:cNvSpPr>
            <a:spLocks noGrp="1"/>
          </p:cNvSpPr>
          <p:nvPr>
            <p:ph idx="15" hasCustomPrompt="1"/>
          </p:nvPr>
        </p:nvSpPr>
        <p:spPr>
          <a:xfrm>
            <a:off x="6018028" y="2057605"/>
            <a:ext cx="2639271" cy="3885996"/>
          </a:xfrm>
        </p:spPr>
        <p:txBody>
          <a:bodyPr anchor="t">
            <a:normAutofit/>
          </a:bodyPr>
          <a:lstStyle>
            <a:lvl1pPr marL="214313" indent="-214313">
              <a:buFont typeface="Arial" panose="020B0604020202020204" pitchFamily="34" charset="0"/>
              <a:buChar char="•"/>
              <a:defRPr sz="1125" b="1" spc="113" baseline="0"/>
            </a:lvl1pPr>
          </a:lstStyle>
          <a:p>
            <a:r>
              <a:rPr lang="en-US" dirty="0"/>
              <a:t> Click to add text</a:t>
            </a:r>
          </a:p>
        </p:txBody>
      </p:sp>
      <p:sp>
        <p:nvSpPr>
          <p:cNvPr id="11" name="Footer Placeholder 14">
            <a:extLst>
              <a:ext uri="{FF2B5EF4-FFF2-40B4-BE49-F238E27FC236}">
                <a16:creationId xmlns:a16="http://schemas.microsoft.com/office/drawing/2014/main" id="{7B260FE5-7B07-4149-85C7-9CD9D4E7016C}"/>
              </a:ext>
            </a:extLst>
          </p:cNvPr>
          <p:cNvSpPr>
            <a:spLocks noGrp="1"/>
          </p:cNvSpPr>
          <p:nvPr>
            <p:ph type="ftr" sz="quarter" idx="11"/>
          </p:nvPr>
        </p:nvSpPr>
        <p:spPr>
          <a:xfrm>
            <a:off x="479560" y="6356351"/>
            <a:ext cx="4718331" cy="365125"/>
          </a:xfrm>
        </p:spPr>
        <p:txBody>
          <a:bodyPr/>
          <a:lstStyle>
            <a:lvl1pPr>
              <a:defRPr>
                <a:solidFill>
                  <a:schemeClr val="tx1"/>
                </a:solidFill>
                <a:effectLst/>
              </a:defRPr>
            </a:lvl1pPr>
          </a:lstStyle>
          <a:p>
            <a:r>
              <a:rPr lang="en-US" dirty="0"/>
              <a:t>Presentation title</a:t>
            </a:r>
          </a:p>
        </p:txBody>
      </p:sp>
      <p:sp>
        <p:nvSpPr>
          <p:cNvPr id="12" name="Date Placeholder 13">
            <a:extLst>
              <a:ext uri="{FF2B5EF4-FFF2-40B4-BE49-F238E27FC236}">
                <a16:creationId xmlns:a16="http://schemas.microsoft.com/office/drawing/2014/main" id="{217A5FBA-27B4-461A-BE9C-34E1390DE85B}"/>
              </a:ext>
            </a:extLst>
          </p:cNvPr>
          <p:cNvSpPr>
            <a:spLocks noGrp="1"/>
          </p:cNvSpPr>
          <p:nvPr>
            <p:ph type="dt" sz="half" idx="10"/>
          </p:nvPr>
        </p:nvSpPr>
        <p:spPr>
          <a:xfrm>
            <a:off x="5471804" y="6356351"/>
            <a:ext cx="2275372" cy="365125"/>
          </a:xfrm>
        </p:spPr>
        <p:txBody>
          <a:bodyPr/>
          <a:lstStyle/>
          <a:p>
            <a:pPr>
              <a:defRPr/>
            </a:pPr>
            <a:r>
              <a:rPr lang="en-US">
                <a:solidFill>
                  <a:srgbClr val="232323">
                    <a:lumMod val="90000"/>
                    <a:lumOff val="10000"/>
                  </a:srgbClr>
                </a:solidFill>
              </a:rPr>
              <a:t>20XX</a:t>
            </a:r>
            <a:endParaRPr lang="en-US" dirty="0">
              <a:solidFill>
                <a:srgbClr val="232323">
                  <a:lumMod val="90000"/>
                  <a:lumOff val="10000"/>
                </a:srgbClr>
              </a:solidFill>
            </a:endParaRPr>
          </a:p>
        </p:txBody>
      </p:sp>
      <p:sp>
        <p:nvSpPr>
          <p:cNvPr id="13" name="Slide Number Placeholder 15">
            <a:extLst>
              <a:ext uri="{FF2B5EF4-FFF2-40B4-BE49-F238E27FC236}">
                <a16:creationId xmlns:a16="http://schemas.microsoft.com/office/drawing/2014/main" id="{DDC42D1B-76B7-44EC-B6FD-6D0C6565A240}"/>
              </a:ext>
            </a:extLst>
          </p:cNvPr>
          <p:cNvSpPr>
            <a:spLocks noGrp="1"/>
          </p:cNvSpPr>
          <p:nvPr>
            <p:ph type="sldNum" sz="quarter" idx="12"/>
          </p:nvPr>
        </p:nvSpPr>
        <p:spPr>
          <a:xfrm>
            <a:off x="8030955" y="6356351"/>
            <a:ext cx="633487" cy="365125"/>
          </a:xfrm>
        </p:spPr>
        <p:txBody>
          <a:bodyPr/>
          <a:lstStyle/>
          <a:p>
            <a:pPr defTabSz="685800">
              <a:defRPr/>
            </a:pPr>
            <a:fld id="{E20EFF4B-E35B-4DE6-97A9-05E54E649A15}" type="slidenum">
              <a:rPr lang="en-US" smtClean="0">
                <a:solidFill>
                  <a:srgbClr val="232323">
                    <a:lumMod val="90000"/>
                    <a:lumOff val="10000"/>
                  </a:srgbClr>
                </a:solidFill>
              </a:rPr>
              <a:pPr defTabSz="685800">
                <a:defRPr/>
              </a:pPr>
              <a:t>‹#›</a:t>
            </a:fld>
            <a:endParaRPr lang="en-US" dirty="0">
              <a:solidFill>
                <a:srgbClr val="232323">
                  <a:lumMod val="90000"/>
                  <a:lumOff val="10000"/>
                </a:srgbClr>
              </a:solidFill>
            </a:endParaRPr>
          </a:p>
        </p:txBody>
      </p:sp>
    </p:spTree>
    <p:extLst>
      <p:ext uri="{BB962C8B-B14F-4D97-AF65-F5344CB8AC3E}">
        <p14:creationId xmlns:p14="http://schemas.microsoft.com/office/powerpoint/2010/main" val="2129529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CCEB0E-12E7-488A-A219-2ABDE6870762}"/>
              </a:ext>
              <a:ext uri="{C183D7F6-B498-43B3-948B-1728B52AA6E4}">
                <adec:decorative xmlns:adec="http://schemas.microsoft.com/office/drawing/2017/decorative" val="1"/>
              </a:ext>
            </a:extLst>
          </p:cNvPr>
          <p:cNvSpPr/>
          <p:nvPr userDrawn="1"/>
        </p:nvSpPr>
        <p:spPr>
          <a:xfrm>
            <a:off x="0" y="0"/>
            <a:ext cx="9144000" cy="9863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0" name="Title 1">
            <a:extLst>
              <a:ext uri="{FF2B5EF4-FFF2-40B4-BE49-F238E27FC236}">
                <a16:creationId xmlns:a16="http://schemas.microsoft.com/office/drawing/2014/main" id="{F67202C9-94B9-46C7-8ADD-2C7E6DE6E40E}"/>
              </a:ext>
            </a:extLst>
          </p:cNvPr>
          <p:cNvSpPr>
            <a:spLocks noGrp="1"/>
          </p:cNvSpPr>
          <p:nvPr>
            <p:ph type="title"/>
          </p:nvPr>
        </p:nvSpPr>
        <p:spPr>
          <a:xfrm>
            <a:off x="260500" y="278342"/>
            <a:ext cx="5833367" cy="986304"/>
          </a:xfrm>
          <a:solidFill>
            <a:schemeClr val="bg2">
              <a:lumMod val="75000"/>
            </a:schemeClr>
          </a:solidFill>
        </p:spPr>
        <p:txBody>
          <a:bodyPr tIns="274320"/>
          <a:lstStyle>
            <a:lvl1pPr marL="205740">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85EAC607-595F-4F95-88EB-0BEA170D4310}"/>
              </a:ext>
            </a:extLst>
          </p:cNvPr>
          <p:cNvSpPr>
            <a:spLocks noGrp="1"/>
          </p:cNvSpPr>
          <p:nvPr>
            <p:ph idx="1"/>
          </p:nvPr>
        </p:nvSpPr>
        <p:spPr>
          <a:xfrm>
            <a:off x="479560" y="1653479"/>
            <a:ext cx="4718330" cy="4537348"/>
          </a:xfrm>
        </p:spPr>
        <p:txBody>
          <a:bodyPr/>
          <a:lstStyle/>
          <a:p>
            <a:pPr lvl="0"/>
            <a:r>
              <a:rPr lang="en-US"/>
              <a:t>Click to edit Master text styles</a:t>
            </a:r>
          </a:p>
        </p:txBody>
      </p:sp>
      <p:sp>
        <p:nvSpPr>
          <p:cNvPr id="13" name="Footer Placeholder 5">
            <a:extLst>
              <a:ext uri="{FF2B5EF4-FFF2-40B4-BE49-F238E27FC236}">
                <a16:creationId xmlns:a16="http://schemas.microsoft.com/office/drawing/2014/main" id="{B7789921-321D-4251-A0D9-9708843C1E14}"/>
              </a:ext>
            </a:extLst>
          </p:cNvPr>
          <p:cNvSpPr>
            <a:spLocks noGrp="1"/>
          </p:cNvSpPr>
          <p:nvPr>
            <p:ph type="ftr" sz="quarter" idx="11"/>
          </p:nvPr>
        </p:nvSpPr>
        <p:spPr>
          <a:xfrm>
            <a:off x="479560" y="6356351"/>
            <a:ext cx="4718331" cy="365125"/>
          </a:xfrm>
        </p:spPr>
        <p:txBody>
          <a:bodyPr/>
          <a:lstStyle/>
          <a:p>
            <a:pPr defTabSz="685800">
              <a:defRPr/>
            </a:pPr>
            <a:r>
              <a:rPr lang="en-US">
                <a:solidFill>
                  <a:srgbClr val="232323">
                    <a:lumMod val="90000"/>
                    <a:lumOff val="10000"/>
                  </a:srgbClr>
                </a:solidFill>
              </a:rPr>
              <a:t>Presentation title</a:t>
            </a:r>
            <a:endParaRPr lang="en-US" dirty="0">
              <a:solidFill>
                <a:srgbClr val="232323">
                  <a:lumMod val="90000"/>
                  <a:lumOff val="10000"/>
                </a:srgbClr>
              </a:solidFill>
            </a:endParaRPr>
          </a:p>
        </p:txBody>
      </p:sp>
      <p:sp>
        <p:nvSpPr>
          <p:cNvPr id="21" name="Picture Placeholder 17">
            <a:extLst>
              <a:ext uri="{FF2B5EF4-FFF2-40B4-BE49-F238E27FC236}">
                <a16:creationId xmlns:a16="http://schemas.microsoft.com/office/drawing/2014/main" id="{FCC9F84A-3951-4EFD-AEBD-C6D89E464276}"/>
              </a:ext>
            </a:extLst>
          </p:cNvPr>
          <p:cNvSpPr>
            <a:spLocks noGrp="1"/>
          </p:cNvSpPr>
          <p:nvPr>
            <p:ph type="pic" sz="quarter" idx="13" hasCustomPrompt="1"/>
          </p:nvPr>
        </p:nvSpPr>
        <p:spPr>
          <a:xfrm>
            <a:off x="5645151" y="0"/>
            <a:ext cx="3498850" cy="2222500"/>
          </a:xfrm>
          <a:custGeom>
            <a:avLst/>
            <a:gdLst>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254000 h 2222500"/>
              <a:gd name="connsiteX5" fmla="*/ 0 w 4665133"/>
              <a:gd name="connsiteY5"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70000 h 2222500"/>
              <a:gd name="connsiteX5" fmla="*/ 0 w 4665133"/>
              <a:gd name="connsiteY5" fmla="*/ 254000 h 2222500"/>
              <a:gd name="connsiteX6" fmla="*/ 0 w 4665133"/>
              <a:gd name="connsiteY6"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70000 h 2222500"/>
              <a:gd name="connsiteX5" fmla="*/ 0 w 4665133"/>
              <a:gd name="connsiteY5" fmla="*/ 567267 h 2222500"/>
              <a:gd name="connsiteX6" fmla="*/ 0 w 4665133"/>
              <a:gd name="connsiteY6" fmla="*/ 254000 h 2222500"/>
              <a:gd name="connsiteX7" fmla="*/ 0 w 4665133"/>
              <a:gd name="connsiteY7" fmla="*/ 0 h 2222500"/>
              <a:gd name="connsiteX0" fmla="*/ 8467 w 4673600"/>
              <a:gd name="connsiteY0" fmla="*/ 0 h 2222500"/>
              <a:gd name="connsiteX1" fmla="*/ 4673600 w 4673600"/>
              <a:gd name="connsiteY1" fmla="*/ 0 h 2222500"/>
              <a:gd name="connsiteX2" fmla="*/ 4673600 w 4673600"/>
              <a:gd name="connsiteY2" fmla="*/ 2222500 h 2222500"/>
              <a:gd name="connsiteX3" fmla="*/ 8467 w 4673600"/>
              <a:gd name="connsiteY3" fmla="*/ 2222500 h 2222500"/>
              <a:gd name="connsiteX4" fmla="*/ 8467 w 4673600"/>
              <a:gd name="connsiteY4" fmla="*/ 1270000 h 2222500"/>
              <a:gd name="connsiteX5" fmla="*/ 0 w 4673600"/>
              <a:gd name="connsiteY5" fmla="*/ 973667 h 2222500"/>
              <a:gd name="connsiteX6" fmla="*/ 8467 w 4673600"/>
              <a:gd name="connsiteY6" fmla="*/ 567267 h 2222500"/>
              <a:gd name="connsiteX7" fmla="*/ 8467 w 4673600"/>
              <a:gd name="connsiteY7" fmla="*/ 254000 h 2222500"/>
              <a:gd name="connsiteX8" fmla="*/ 8467 w 4673600"/>
              <a:gd name="connsiteY8" fmla="*/ 0 h 2222500"/>
              <a:gd name="connsiteX0" fmla="*/ 8467 w 4673600"/>
              <a:gd name="connsiteY0" fmla="*/ 0 h 2222500"/>
              <a:gd name="connsiteX1" fmla="*/ 4673600 w 4673600"/>
              <a:gd name="connsiteY1" fmla="*/ 0 h 2222500"/>
              <a:gd name="connsiteX2" fmla="*/ 4673600 w 4673600"/>
              <a:gd name="connsiteY2" fmla="*/ 2222500 h 2222500"/>
              <a:gd name="connsiteX3" fmla="*/ 8467 w 4673600"/>
              <a:gd name="connsiteY3" fmla="*/ 2222500 h 2222500"/>
              <a:gd name="connsiteX4" fmla="*/ 8467 w 4673600"/>
              <a:gd name="connsiteY4" fmla="*/ 1270000 h 2222500"/>
              <a:gd name="connsiteX5" fmla="*/ 0 w 4673600"/>
              <a:gd name="connsiteY5" fmla="*/ 973667 h 2222500"/>
              <a:gd name="connsiteX6" fmla="*/ 618067 w 4673600"/>
              <a:gd name="connsiteY6" fmla="*/ 270934 h 2222500"/>
              <a:gd name="connsiteX7" fmla="*/ 8467 w 4673600"/>
              <a:gd name="connsiteY7" fmla="*/ 254000 h 2222500"/>
              <a:gd name="connsiteX8" fmla="*/ 8467 w 4673600"/>
              <a:gd name="connsiteY8"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70000 h 2222500"/>
              <a:gd name="connsiteX5" fmla="*/ 601133 w 4665133"/>
              <a:gd name="connsiteY5" fmla="*/ 1261534 h 2222500"/>
              <a:gd name="connsiteX6" fmla="*/ 609600 w 4665133"/>
              <a:gd name="connsiteY6" fmla="*/ 270934 h 2222500"/>
              <a:gd name="connsiteX7" fmla="*/ 0 w 4665133"/>
              <a:gd name="connsiteY7" fmla="*/ 254000 h 2222500"/>
              <a:gd name="connsiteX8" fmla="*/ 0 w 4665133"/>
              <a:gd name="connsiteY8"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61533 h 2222500"/>
              <a:gd name="connsiteX5" fmla="*/ 601133 w 4665133"/>
              <a:gd name="connsiteY5" fmla="*/ 1261534 h 2222500"/>
              <a:gd name="connsiteX6" fmla="*/ 609600 w 4665133"/>
              <a:gd name="connsiteY6" fmla="*/ 270934 h 2222500"/>
              <a:gd name="connsiteX7" fmla="*/ 0 w 4665133"/>
              <a:gd name="connsiteY7" fmla="*/ 254000 h 2222500"/>
              <a:gd name="connsiteX8" fmla="*/ 0 w 4665133"/>
              <a:gd name="connsiteY8"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61533 h 2222500"/>
              <a:gd name="connsiteX5" fmla="*/ 601133 w 4665133"/>
              <a:gd name="connsiteY5" fmla="*/ 1261534 h 2222500"/>
              <a:gd name="connsiteX6" fmla="*/ 609600 w 4665133"/>
              <a:gd name="connsiteY6" fmla="*/ 270934 h 2222500"/>
              <a:gd name="connsiteX7" fmla="*/ 8467 w 4665133"/>
              <a:gd name="connsiteY7" fmla="*/ 287866 h 2222500"/>
              <a:gd name="connsiteX8" fmla="*/ 0 w 4665133"/>
              <a:gd name="connsiteY8"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61533 h 2222500"/>
              <a:gd name="connsiteX5" fmla="*/ 601133 w 4665133"/>
              <a:gd name="connsiteY5" fmla="*/ 1261534 h 2222500"/>
              <a:gd name="connsiteX6" fmla="*/ 609600 w 4665133"/>
              <a:gd name="connsiteY6" fmla="*/ 270934 h 2222500"/>
              <a:gd name="connsiteX7" fmla="*/ 8467 w 4665133"/>
              <a:gd name="connsiteY7" fmla="*/ 262466 h 2222500"/>
              <a:gd name="connsiteX8" fmla="*/ 0 w 4665133"/>
              <a:gd name="connsiteY8" fmla="*/ 0 h 222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5133" h="2222500">
                <a:moveTo>
                  <a:pt x="0" y="0"/>
                </a:moveTo>
                <a:lnTo>
                  <a:pt x="4665133" y="0"/>
                </a:lnTo>
                <a:lnTo>
                  <a:pt x="4665133" y="2222500"/>
                </a:lnTo>
                <a:lnTo>
                  <a:pt x="0" y="2222500"/>
                </a:lnTo>
                <a:lnTo>
                  <a:pt x="0" y="1261533"/>
                </a:lnTo>
                <a:lnTo>
                  <a:pt x="601133" y="1261534"/>
                </a:lnTo>
                <a:cubicBezTo>
                  <a:pt x="603955" y="931334"/>
                  <a:pt x="606778" y="601134"/>
                  <a:pt x="609600" y="270934"/>
                </a:cubicBezTo>
                <a:lnTo>
                  <a:pt x="8467" y="262466"/>
                </a:lnTo>
                <a:lnTo>
                  <a:pt x="0" y="0"/>
                </a:lnTo>
                <a:close/>
              </a:path>
            </a:pathLst>
          </a:custGeom>
        </p:spPr>
        <p:txBody>
          <a:bodyPr/>
          <a:lstStyle>
            <a:lvl1pPr algn="ctr">
              <a:defRPr/>
            </a:lvl1pPr>
          </a:lstStyle>
          <a:p>
            <a:r>
              <a:rPr lang="en-US" dirty="0"/>
              <a:t>Click to add photo</a:t>
            </a:r>
          </a:p>
        </p:txBody>
      </p:sp>
      <p:sp>
        <p:nvSpPr>
          <p:cNvPr id="22" name="Picture Placeholder 17">
            <a:extLst>
              <a:ext uri="{FF2B5EF4-FFF2-40B4-BE49-F238E27FC236}">
                <a16:creationId xmlns:a16="http://schemas.microsoft.com/office/drawing/2014/main" id="{DF6EB92D-D010-4A13-93AD-A27A90A48306}"/>
              </a:ext>
            </a:extLst>
          </p:cNvPr>
          <p:cNvSpPr>
            <a:spLocks noGrp="1"/>
          </p:cNvSpPr>
          <p:nvPr>
            <p:ph type="pic" sz="quarter" idx="14" hasCustomPrompt="1"/>
          </p:nvPr>
        </p:nvSpPr>
        <p:spPr>
          <a:xfrm>
            <a:off x="5650992" y="2316047"/>
            <a:ext cx="3493294" cy="2222500"/>
          </a:xfrm>
        </p:spPr>
        <p:txBody>
          <a:bodyPr/>
          <a:lstStyle>
            <a:lvl1pPr algn="ctr">
              <a:defRPr/>
            </a:lvl1pPr>
          </a:lstStyle>
          <a:p>
            <a:r>
              <a:rPr lang="en-US" dirty="0"/>
              <a:t>Click to add photo</a:t>
            </a:r>
          </a:p>
        </p:txBody>
      </p:sp>
      <p:sp>
        <p:nvSpPr>
          <p:cNvPr id="23" name="Picture Placeholder 17">
            <a:extLst>
              <a:ext uri="{FF2B5EF4-FFF2-40B4-BE49-F238E27FC236}">
                <a16:creationId xmlns:a16="http://schemas.microsoft.com/office/drawing/2014/main" id="{20568266-00E0-4C81-A71A-DCF95384109F}"/>
              </a:ext>
            </a:extLst>
          </p:cNvPr>
          <p:cNvSpPr>
            <a:spLocks noGrp="1"/>
          </p:cNvSpPr>
          <p:nvPr>
            <p:ph type="pic" sz="quarter" idx="15" hasCustomPrompt="1"/>
          </p:nvPr>
        </p:nvSpPr>
        <p:spPr>
          <a:xfrm>
            <a:off x="5651955" y="4634050"/>
            <a:ext cx="3493294" cy="2222500"/>
          </a:xfrm>
        </p:spPr>
        <p:txBody>
          <a:bodyPr/>
          <a:lstStyle>
            <a:lvl1pPr algn="ctr">
              <a:defRPr/>
            </a:lvl1pPr>
          </a:lstStyle>
          <a:p>
            <a:r>
              <a:rPr lang="en-US" dirty="0"/>
              <a:t>Click to add photo</a:t>
            </a:r>
          </a:p>
        </p:txBody>
      </p:sp>
      <p:sp>
        <p:nvSpPr>
          <p:cNvPr id="15" name="Date Placeholder 3">
            <a:extLst>
              <a:ext uri="{FF2B5EF4-FFF2-40B4-BE49-F238E27FC236}">
                <a16:creationId xmlns:a16="http://schemas.microsoft.com/office/drawing/2014/main" id="{4563FE3F-4195-477A-9AB3-F44871CE8B75}"/>
              </a:ext>
            </a:extLst>
          </p:cNvPr>
          <p:cNvSpPr>
            <a:spLocks noGrp="1"/>
          </p:cNvSpPr>
          <p:nvPr>
            <p:ph type="dt" sz="half" idx="10"/>
          </p:nvPr>
        </p:nvSpPr>
        <p:spPr>
          <a:xfrm>
            <a:off x="5471804" y="6356351"/>
            <a:ext cx="2275372"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20XX</a:t>
            </a:r>
            <a:endParaRPr lang="en-US" dirty="0"/>
          </a:p>
        </p:txBody>
      </p:sp>
      <p:sp>
        <p:nvSpPr>
          <p:cNvPr id="16" name="Slide Number Placeholder 7">
            <a:extLst>
              <a:ext uri="{FF2B5EF4-FFF2-40B4-BE49-F238E27FC236}">
                <a16:creationId xmlns:a16="http://schemas.microsoft.com/office/drawing/2014/main" id="{FF3A4E9C-6CC0-4587-BF21-5EC4C13DD0EB}"/>
              </a:ext>
            </a:extLst>
          </p:cNvPr>
          <p:cNvSpPr>
            <a:spLocks noGrp="1"/>
          </p:cNvSpPr>
          <p:nvPr>
            <p:ph type="sldNum" sz="quarter" idx="12"/>
          </p:nvPr>
        </p:nvSpPr>
        <p:spPr>
          <a:xfrm>
            <a:off x="8030955" y="6356351"/>
            <a:ext cx="633487" cy="365125"/>
          </a:xfrm>
        </p:spPr>
        <p:txBody>
          <a:bodyPr/>
          <a:lstStyle>
            <a:lvl1pPr>
              <a:defRPr>
                <a:solidFill>
                  <a:schemeClr val="bg1"/>
                </a:solidFill>
                <a:effectLst>
                  <a:outerShdw blurRad="38100" dist="38100" dir="2700000" algn="tl">
                    <a:srgbClr val="000000">
                      <a:alpha val="43137"/>
                    </a:srgbClr>
                  </a:outerShdw>
                </a:effectLst>
              </a:defRPr>
            </a:lvl1pPr>
          </a:lstStyle>
          <a:p>
            <a:fld id="{E20EFF4B-E35B-4DE6-97A9-05E54E649A15}" type="slidenum">
              <a:rPr lang="en-US" smtClean="0"/>
              <a:pPr/>
              <a:t>‹#›</a:t>
            </a:fld>
            <a:endParaRPr lang="en-US" dirty="0"/>
          </a:p>
        </p:txBody>
      </p:sp>
    </p:spTree>
    <p:extLst>
      <p:ext uri="{BB962C8B-B14F-4D97-AF65-F5344CB8AC3E}">
        <p14:creationId xmlns:p14="http://schemas.microsoft.com/office/powerpoint/2010/main" val="35707287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907218-B50F-49FD-AD54-AB4516C4AEF0}"/>
              </a:ext>
              <a:ext uri="{C183D7F6-B498-43B3-948B-1728B52AA6E4}">
                <adec:decorative xmlns:adec="http://schemas.microsoft.com/office/drawing/2017/decorative" val="1"/>
              </a:ext>
            </a:extLst>
          </p:cNvPr>
          <p:cNvSpPr/>
          <p:nvPr userDrawn="1"/>
        </p:nvSpPr>
        <p:spPr>
          <a:xfrm>
            <a:off x="0" y="3429000"/>
            <a:ext cx="9144000" cy="2802362"/>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24" name="Rectangle 23">
            <a:extLst>
              <a:ext uri="{FF2B5EF4-FFF2-40B4-BE49-F238E27FC236}">
                <a16:creationId xmlns:a16="http://schemas.microsoft.com/office/drawing/2014/main" id="{FC9376FF-CCF9-409D-9C56-0478207D187A}"/>
              </a:ext>
              <a:ext uri="{C183D7F6-B498-43B3-948B-1728B52AA6E4}">
                <adec:decorative xmlns:adec="http://schemas.microsoft.com/office/drawing/2017/decorative" val="1"/>
              </a:ext>
            </a:extLst>
          </p:cNvPr>
          <p:cNvSpPr/>
          <p:nvPr userDrawn="1"/>
        </p:nvSpPr>
        <p:spPr>
          <a:xfrm>
            <a:off x="573140" y="3429000"/>
            <a:ext cx="7997720" cy="224872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25" name="Title 1">
            <a:extLst>
              <a:ext uri="{FF2B5EF4-FFF2-40B4-BE49-F238E27FC236}">
                <a16:creationId xmlns:a16="http://schemas.microsoft.com/office/drawing/2014/main" id="{100F12B7-72C7-4FE1-ACC5-E25F1F670C58}"/>
              </a:ext>
            </a:extLst>
          </p:cNvPr>
          <p:cNvSpPr>
            <a:spLocks noGrp="1"/>
          </p:cNvSpPr>
          <p:nvPr>
            <p:ph type="ctrTitle"/>
          </p:nvPr>
        </p:nvSpPr>
        <p:spPr>
          <a:xfrm>
            <a:off x="731520" y="3637128"/>
            <a:ext cx="7549259" cy="1493765"/>
          </a:xfrm>
        </p:spPr>
        <p:txBody>
          <a:bodyPr anchor="b">
            <a:normAutofit/>
          </a:bodyPr>
          <a:lstStyle>
            <a:lvl1pPr>
              <a:defRPr sz="4050"/>
            </a:lvl1pPr>
          </a:lstStyle>
          <a:p>
            <a:r>
              <a:rPr lang="en-US"/>
              <a:t>Click to edit Master title style</a:t>
            </a:r>
            <a:endParaRPr lang="en-US" dirty="0"/>
          </a:p>
        </p:txBody>
      </p:sp>
      <p:sp>
        <p:nvSpPr>
          <p:cNvPr id="26" name="Subtitle 2">
            <a:extLst>
              <a:ext uri="{FF2B5EF4-FFF2-40B4-BE49-F238E27FC236}">
                <a16:creationId xmlns:a16="http://schemas.microsoft.com/office/drawing/2014/main" id="{25F1DA91-F20A-4A08-93BE-9F98E06C4971}"/>
              </a:ext>
            </a:extLst>
          </p:cNvPr>
          <p:cNvSpPr>
            <a:spLocks noGrp="1"/>
          </p:cNvSpPr>
          <p:nvPr>
            <p:ph type="subTitle" idx="1"/>
          </p:nvPr>
        </p:nvSpPr>
        <p:spPr>
          <a:xfrm>
            <a:off x="730378" y="5023537"/>
            <a:ext cx="7549259" cy="569873"/>
          </a:xfrm>
        </p:spPr>
        <p:txBody>
          <a:bodyPr>
            <a:normAutofit/>
          </a:bodyPr>
          <a:lstStyle>
            <a:lvl1pPr>
              <a:defRPr b="0" cap="all" spc="450" baseline="0"/>
            </a:lvl1pPr>
          </a:lstStyle>
          <a:p>
            <a:pPr>
              <a:lnSpc>
                <a:spcPct val="120000"/>
              </a:lnSpc>
            </a:pPr>
            <a:r>
              <a:rPr lang="en-US" sz="1500"/>
              <a:t>Click to edit Master subtitle style</a:t>
            </a:r>
            <a:endParaRPr lang="en-US" sz="1500" dirty="0"/>
          </a:p>
        </p:txBody>
      </p:sp>
      <p:sp>
        <p:nvSpPr>
          <p:cNvPr id="27" name="Rectangle 26">
            <a:extLst>
              <a:ext uri="{FF2B5EF4-FFF2-40B4-BE49-F238E27FC236}">
                <a16:creationId xmlns:a16="http://schemas.microsoft.com/office/drawing/2014/main" id="{83A878EE-90F1-4A49-B6BE-AE85B98C9DA1}"/>
              </a:ext>
              <a:ext uri="{C183D7F6-B498-43B3-948B-1728B52AA6E4}">
                <adec:decorative xmlns:adec="http://schemas.microsoft.com/office/drawing/2017/decorative" val="1"/>
              </a:ext>
            </a:extLst>
          </p:cNvPr>
          <p:cNvSpPr/>
          <p:nvPr userDrawn="1"/>
        </p:nvSpPr>
        <p:spPr>
          <a:xfrm>
            <a:off x="572568" y="5677726"/>
            <a:ext cx="7996428" cy="1645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40" name="Picture Placeholder 31">
            <a:extLst>
              <a:ext uri="{FF2B5EF4-FFF2-40B4-BE49-F238E27FC236}">
                <a16:creationId xmlns:a16="http://schemas.microsoft.com/office/drawing/2014/main" id="{AD3270F6-1E4E-4411-8D4E-828E3720DCB2}"/>
              </a:ext>
            </a:extLst>
          </p:cNvPr>
          <p:cNvSpPr>
            <a:spLocks noGrp="1"/>
          </p:cNvSpPr>
          <p:nvPr>
            <p:ph type="pic" sz="quarter" idx="13" hasCustomPrompt="1"/>
          </p:nvPr>
        </p:nvSpPr>
        <p:spPr>
          <a:xfrm>
            <a:off x="572691" y="642938"/>
            <a:ext cx="1837134" cy="2476500"/>
          </a:xfrm>
        </p:spPr>
        <p:txBody>
          <a:bodyPr/>
          <a:lstStyle>
            <a:lvl1pPr algn="ctr">
              <a:defRPr/>
            </a:lvl1pPr>
          </a:lstStyle>
          <a:p>
            <a:r>
              <a:rPr lang="en-US" dirty="0"/>
              <a:t>Click to add photo</a:t>
            </a:r>
          </a:p>
        </p:txBody>
      </p:sp>
      <p:sp>
        <p:nvSpPr>
          <p:cNvPr id="41" name="Picture Placeholder 31">
            <a:extLst>
              <a:ext uri="{FF2B5EF4-FFF2-40B4-BE49-F238E27FC236}">
                <a16:creationId xmlns:a16="http://schemas.microsoft.com/office/drawing/2014/main" id="{EABF929F-94D1-4759-B7F8-13A234DA34CE}"/>
              </a:ext>
            </a:extLst>
          </p:cNvPr>
          <p:cNvSpPr>
            <a:spLocks noGrp="1"/>
          </p:cNvSpPr>
          <p:nvPr>
            <p:ph type="pic" sz="quarter" idx="14" hasCustomPrompt="1"/>
          </p:nvPr>
        </p:nvSpPr>
        <p:spPr>
          <a:xfrm>
            <a:off x="2626754" y="643636"/>
            <a:ext cx="1837134" cy="2476500"/>
          </a:xfrm>
        </p:spPr>
        <p:txBody>
          <a:bodyPr/>
          <a:lstStyle>
            <a:lvl1pPr algn="ctr">
              <a:defRPr/>
            </a:lvl1pPr>
          </a:lstStyle>
          <a:p>
            <a:r>
              <a:rPr lang="en-US" dirty="0"/>
              <a:t>Click to add photo</a:t>
            </a:r>
          </a:p>
        </p:txBody>
      </p:sp>
      <p:sp>
        <p:nvSpPr>
          <p:cNvPr id="43" name="Picture Placeholder 31">
            <a:extLst>
              <a:ext uri="{FF2B5EF4-FFF2-40B4-BE49-F238E27FC236}">
                <a16:creationId xmlns:a16="http://schemas.microsoft.com/office/drawing/2014/main" id="{BFF7B305-12DD-40D5-8129-BBA665ACA344}"/>
              </a:ext>
            </a:extLst>
          </p:cNvPr>
          <p:cNvSpPr>
            <a:spLocks noGrp="1"/>
          </p:cNvSpPr>
          <p:nvPr>
            <p:ph type="pic" sz="quarter" idx="16" hasCustomPrompt="1"/>
          </p:nvPr>
        </p:nvSpPr>
        <p:spPr>
          <a:xfrm>
            <a:off x="4680353" y="643636"/>
            <a:ext cx="1837134" cy="2476500"/>
          </a:xfrm>
        </p:spPr>
        <p:txBody>
          <a:bodyPr/>
          <a:lstStyle>
            <a:lvl1pPr algn="ctr">
              <a:defRPr/>
            </a:lvl1pPr>
          </a:lstStyle>
          <a:p>
            <a:r>
              <a:rPr lang="en-US" dirty="0"/>
              <a:t>Click to add photo</a:t>
            </a:r>
          </a:p>
        </p:txBody>
      </p:sp>
      <p:sp>
        <p:nvSpPr>
          <p:cNvPr id="42" name="Picture Placeholder 31">
            <a:extLst>
              <a:ext uri="{FF2B5EF4-FFF2-40B4-BE49-F238E27FC236}">
                <a16:creationId xmlns:a16="http://schemas.microsoft.com/office/drawing/2014/main" id="{9D7B5BDC-1B7A-4894-9620-E84D2D48F24C}"/>
              </a:ext>
            </a:extLst>
          </p:cNvPr>
          <p:cNvSpPr>
            <a:spLocks noGrp="1"/>
          </p:cNvSpPr>
          <p:nvPr>
            <p:ph type="pic" sz="quarter" idx="15" hasCustomPrompt="1"/>
          </p:nvPr>
        </p:nvSpPr>
        <p:spPr>
          <a:xfrm>
            <a:off x="6733726" y="643636"/>
            <a:ext cx="1837134" cy="2476500"/>
          </a:xfrm>
        </p:spPr>
        <p:txBody>
          <a:bodyPr/>
          <a:lstStyle>
            <a:lvl1pPr algn="ctr">
              <a:defRPr/>
            </a:lvl1pPr>
          </a:lstStyle>
          <a:p>
            <a:r>
              <a:rPr lang="en-US" dirty="0"/>
              <a:t>Click to add photo</a:t>
            </a:r>
          </a:p>
        </p:txBody>
      </p:sp>
      <p:sp>
        <p:nvSpPr>
          <p:cNvPr id="28" name="Footer Placeholder 7">
            <a:extLst>
              <a:ext uri="{FF2B5EF4-FFF2-40B4-BE49-F238E27FC236}">
                <a16:creationId xmlns:a16="http://schemas.microsoft.com/office/drawing/2014/main" id="{4E2B39E4-0727-4A5A-BC57-AA9E8DE04F22}"/>
              </a:ext>
            </a:extLst>
          </p:cNvPr>
          <p:cNvSpPr>
            <a:spLocks noGrp="1"/>
          </p:cNvSpPr>
          <p:nvPr>
            <p:ph type="ftr" sz="quarter" idx="11"/>
          </p:nvPr>
        </p:nvSpPr>
        <p:spPr>
          <a:xfrm>
            <a:off x="479560" y="6356351"/>
            <a:ext cx="4718331" cy="365125"/>
          </a:xfrm>
        </p:spPr>
        <p:txBody>
          <a:bodyPr/>
          <a:lstStyle/>
          <a:p>
            <a:pPr defTabSz="685800">
              <a:defRPr/>
            </a:pPr>
            <a:r>
              <a:rPr lang="en-US">
                <a:solidFill>
                  <a:srgbClr val="232323">
                    <a:lumMod val="90000"/>
                    <a:lumOff val="10000"/>
                  </a:srgbClr>
                </a:solidFill>
              </a:rPr>
              <a:t>Presentation title</a:t>
            </a:r>
            <a:endParaRPr lang="en-US" dirty="0">
              <a:solidFill>
                <a:srgbClr val="232323">
                  <a:lumMod val="90000"/>
                  <a:lumOff val="10000"/>
                </a:srgbClr>
              </a:solidFill>
            </a:endParaRPr>
          </a:p>
        </p:txBody>
      </p:sp>
      <p:sp>
        <p:nvSpPr>
          <p:cNvPr id="29" name="Date Placeholder 5">
            <a:extLst>
              <a:ext uri="{FF2B5EF4-FFF2-40B4-BE49-F238E27FC236}">
                <a16:creationId xmlns:a16="http://schemas.microsoft.com/office/drawing/2014/main" id="{6E0AA390-7F09-4587-8C95-FD7A9C784898}"/>
              </a:ext>
            </a:extLst>
          </p:cNvPr>
          <p:cNvSpPr>
            <a:spLocks noGrp="1"/>
          </p:cNvSpPr>
          <p:nvPr>
            <p:ph type="dt" sz="half" idx="10"/>
          </p:nvPr>
        </p:nvSpPr>
        <p:spPr>
          <a:xfrm>
            <a:off x="5471804" y="6356351"/>
            <a:ext cx="2275372" cy="365125"/>
          </a:xfrm>
        </p:spPr>
        <p:txBody>
          <a:bodyPr/>
          <a:lstStyle/>
          <a:p>
            <a:pPr>
              <a:defRPr/>
            </a:pPr>
            <a:r>
              <a:rPr lang="en-US">
                <a:solidFill>
                  <a:srgbClr val="232323">
                    <a:lumMod val="90000"/>
                    <a:lumOff val="10000"/>
                  </a:srgbClr>
                </a:solidFill>
              </a:rPr>
              <a:t>20XX</a:t>
            </a:r>
            <a:endParaRPr lang="en-US" dirty="0">
              <a:solidFill>
                <a:srgbClr val="232323">
                  <a:lumMod val="90000"/>
                  <a:lumOff val="10000"/>
                </a:srgbClr>
              </a:solidFill>
            </a:endParaRPr>
          </a:p>
        </p:txBody>
      </p:sp>
      <p:sp>
        <p:nvSpPr>
          <p:cNvPr id="30" name="Slide Number Placeholder 8">
            <a:extLst>
              <a:ext uri="{FF2B5EF4-FFF2-40B4-BE49-F238E27FC236}">
                <a16:creationId xmlns:a16="http://schemas.microsoft.com/office/drawing/2014/main" id="{02FAE9E6-8F24-4563-93BC-C0A14B8D47A4}"/>
              </a:ext>
            </a:extLst>
          </p:cNvPr>
          <p:cNvSpPr>
            <a:spLocks noGrp="1"/>
          </p:cNvSpPr>
          <p:nvPr>
            <p:ph type="sldNum" sz="quarter" idx="12"/>
          </p:nvPr>
        </p:nvSpPr>
        <p:spPr>
          <a:xfrm>
            <a:off x="8030955" y="6356351"/>
            <a:ext cx="633487" cy="365125"/>
          </a:xfrm>
        </p:spPr>
        <p:txBody>
          <a:bodyPr/>
          <a:lstStyle/>
          <a:p>
            <a:pPr defTabSz="685800">
              <a:defRPr/>
            </a:pPr>
            <a:fld id="{6E16B81F-97CD-4934-852B-F0AECFD05DB5}" type="slidenum">
              <a:rPr lang="en-US" smtClean="0">
                <a:solidFill>
                  <a:srgbClr val="232323">
                    <a:lumMod val="90000"/>
                    <a:lumOff val="10000"/>
                  </a:srgbClr>
                </a:solidFill>
              </a:rPr>
              <a:pPr defTabSz="685800">
                <a:defRPr/>
              </a:pPr>
              <a:t>‹#›</a:t>
            </a:fld>
            <a:endParaRPr lang="en-US" dirty="0">
              <a:solidFill>
                <a:srgbClr val="232323">
                  <a:lumMod val="90000"/>
                  <a:lumOff val="10000"/>
                </a:srgbClr>
              </a:solidFill>
            </a:endParaRPr>
          </a:p>
        </p:txBody>
      </p:sp>
    </p:spTree>
    <p:extLst>
      <p:ext uri="{BB962C8B-B14F-4D97-AF65-F5344CB8AC3E}">
        <p14:creationId xmlns:p14="http://schemas.microsoft.com/office/powerpoint/2010/main" val="1516767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8693408A-08C3-4BFC-B50F-5BAB3D3902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034841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FFFAE35-BD0D-4D19-892D-36475DD52893}"/>
              </a:ext>
              <a:ext uri="{C183D7F6-B498-43B3-948B-1728B52AA6E4}">
                <adec:decorative xmlns:adec="http://schemas.microsoft.com/office/drawing/2017/decorative" val="1"/>
              </a:ext>
            </a:extLst>
          </p:cNvPr>
          <p:cNvSpPr/>
          <p:nvPr userDrawn="1"/>
        </p:nvSpPr>
        <p:spPr>
          <a:xfrm>
            <a:off x="3047743" y="0"/>
            <a:ext cx="6096257" cy="9863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22" name="Picture Placeholder 18">
            <a:extLst>
              <a:ext uri="{FF2B5EF4-FFF2-40B4-BE49-F238E27FC236}">
                <a16:creationId xmlns:a16="http://schemas.microsoft.com/office/drawing/2014/main" id="{FE2031E3-F975-4AFF-B76E-6BB46A2D3485}"/>
              </a:ext>
            </a:extLst>
          </p:cNvPr>
          <p:cNvSpPr>
            <a:spLocks noGrp="1"/>
          </p:cNvSpPr>
          <p:nvPr>
            <p:ph type="pic" sz="quarter" idx="14" hasCustomPrompt="1"/>
          </p:nvPr>
        </p:nvSpPr>
        <p:spPr>
          <a:xfrm>
            <a:off x="2318004" y="1"/>
            <a:ext cx="2250187" cy="3382963"/>
          </a:xfrm>
          <a:custGeom>
            <a:avLst/>
            <a:gdLst>
              <a:gd name="connsiteX0" fmla="*/ 0 w 2999232"/>
              <a:gd name="connsiteY0" fmla="*/ 0 h 3382963"/>
              <a:gd name="connsiteX1" fmla="*/ 2999232 w 2999232"/>
              <a:gd name="connsiteY1" fmla="*/ 0 h 3382963"/>
              <a:gd name="connsiteX2" fmla="*/ 2999232 w 2999232"/>
              <a:gd name="connsiteY2" fmla="*/ 3382963 h 3382963"/>
              <a:gd name="connsiteX3" fmla="*/ 0 w 2999232"/>
              <a:gd name="connsiteY3" fmla="*/ 3382963 h 3382963"/>
              <a:gd name="connsiteX4" fmla="*/ 0 w 2999232"/>
              <a:gd name="connsiteY4" fmla="*/ 0 h 3382963"/>
              <a:gd name="connsiteX0" fmla="*/ 0 w 2999232"/>
              <a:gd name="connsiteY0" fmla="*/ 0 h 3382963"/>
              <a:gd name="connsiteX1" fmla="*/ 968249 w 2999232"/>
              <a:gd name="connsiteY1" fmla="*/ 0 h 3382963"/>
              <a:gd name="connsiteX2" fmla="*/ 2999232 w 2999232"/>
              <a:gd name="connsiteY2" fmla="*/ 0 h 3382963"/>
              <a:gd name="connsiteX3" fmla="*/ 2999232 w 2999232"/>
              <a:gd name="connsiteY3" fmla="*/ 3382963 h 3382963"/>
              <a:gd name="connsiteX4" fmla="*/ 0 w 2999232"/>
              <a:gd name="connsiteY4" fmla="*/ 3382963 h 3382963"/>
              <a:gd name="connsiteX5" fmla="*/ 0 w 2999232"/>
              <a:gd name="connsiteY5" fmla="*/ 0 h 3382963"/>
              <a:gd name="connsiteX0" fmla="*/ 0 w 3000249"/>
              <a:gd name="connsiteY0" fmla="*/ 0 h 3382963"/>
              <a:gd name="connsiteX1" fmla="*/ 968249 w 3000249"/>
              <a:gd name="connsiteY1" fmla="*/ 0 h 3382963"/>
              <a:gd name="connsiteX2" fmla="*/ 2999232 w 3000249"/>
              <a:gd name="connsiteY2" fmla="*/ 0 h 3382963"/>
              <a:gd name="connsiteX3" fmla="*/ 3000249 w 3000249"/>
              <a:gd name="connsiteY3" fmla="*/ 274320 h 3382963"/>
              <a:gd name="connsiteX4" fmla="*/ 2999232 w 3000249"/>
              <a:gd name="connsiteY4" fmla="*/ 3382963 h 3382963"/>
              <a:gd name="connsiteX5" fmla="*/ 0 w 3000249"/>
              <a:gd name="connsiteY5" fmla="*/ 3382963 h 3382963"/>
              <a:gd name="connsiteX6" fmla="*/ 0 w 3000249"/>
              <a:gd name="connsiteY6" fmla="*/ 0 h 3382963"/>
              <a:gd name="connsiteX0" fmla="*/ 0 w 3000249"/>
              <a:gd name="connsiteY0" fmla="*/ 0 h 3382963"/>
              <a:gd name="connsiteX1" fmla="*/ 968249 w 3000249"/>
              <a:gd name="connsiteY1" fmla="*/ 0 h 3382963"/>
              <a:gd name="connsiteX2" fmla="*/ 967232 w 3000249"/>
              <a:gd name="connsiteY2" fmla="*/ 274320 h 3382963"/>
              <a:gd name="connsiteX3" fmla="*/ 3000249 w 3000249"/>
              <a:gd name="connsiteY3" fmla="*/ 274320 h 3382963"/>
              <a:gd name="connsiteX4" fmla="*/ 2999232 w 3000249"/>
              <a:gd name="connsiteY4" fmla="*/ 3382963 h 3382963"/>
              <a:gd name="connsiteX5" fmla="*/ 0 w 3000249"/>
              <a:gd name="connsiteY5" fmla="*/ 3382963 h 3382963"/>
              <a:gd name="connsiteX6" fmla="*/ 0 w 3000249"/>
              <a:gd name="connsiteY6" fmla="*/ 0 h 3382963"/>
              <a:gd name="connsiteX0" fmla="*/ 0 w 3000249"/>
              <a:gd name="connsiteY0" fmla="*/ 0 h 3382963"/>
              <a:gd name="connsiteX1" fmla="*/ 968249 w 3000249"/>
              <a:gd name="connsiteY1" fmla="*/ 0 h 3382963"/>
              <a:gd name="connsiteX2" fmla="*/ 967232 w 3000249"/>
              <a:gd name="connsiteY2" fmla="*/ 274320 h 3382963"/>
              <a:gd name="connsiteX3" fmla="*/ 3000249 w 3000249"/>
              <a:gd name="connsiteY3" fmla="*/ 284480 h 3382963"/>
              <a:gd name="connsiteX4" fmla="*/ 2999232 w 3000249"/>
              <a:gd name="connsiteY4" fmla="*/ 3382963 h 3382963"/>
              <a:gd name="connsiteX5" fmla="*/ 0 w 3000249"/>
              <a:gd name="connsiteY5" fmla="*/ 3382963 h 3382963"/>
              <a:gd name="connsiteX6" fmla="*/ 0 w 3000249"/>
              <a:gd name="connsiteY6" fmla="*/ 0 h 3382963"/>
              <a:gd name="connsiteX0" fmla="*/ 0 w 3000249"/>
              <a:gd name="connsiteY0" fmla="*/ 0 h 3382963"/>
              <a:gd name="connsiteX1" fmla="*/ 968249 w 3000249"/>
              <a:gd name="connsiteY1" fmla="*/ 0 h 3382963"/>
              <a:gd name="connsiteX2" fmla="*/ 951992 w 3000249"/>
              <a:gd name="connsiteY2" fmla="*/ 284480 h 3382963"/>
              <a:gd name="connsiteX3" fmla="*/ 3000249 w 3000249"/>
              <a:gd name="connsiteY3" fmla="*/ 284480 h 3382963"/>
              <a:gd name="connsiteX4" fmla="*/ 2999232 w 3000249"/>
              <a:gd name="connsiteY4" fmla="*/ 3382963 h 3382963"/>
              <a:gd name="connsiteX5" fmla="*/ 0 w 3000249"/>
              <a:gd name="connsiteY5" fmla="*/ 3382963 h 3382963"/>
              <a:gd name="connsiteX6" fmla="*/ 0 w 3000249"/>
              <a:gd name="connsiteY6" fmla="*/ 0 h 3382963"/>
              <a:gd name="connsiteX0" fmla="*/ 0 w 3000249"/>
              <a:gd name="connsiteY0" fmla="*/ 0 h 3382963"/>
              <a:gd name="connsiteX1" fmla="*/ 968249 w 3000249"/>
              <a:gd name="connsiteY1" fmla="*/ 0 h 3382963"/>
              <a:gd name="connsiteX2" fmla="*/ 967232 w 3000249"/>
              <a:gd name="connsiteY2" fmla="*/ 284480 h 3382963"/>
              <a:gd name="connsiteX3" fmla="*/ 3000249 w 3000249"/>
              <a:gd name="connsiteY3" fmla="*/ 284480 h 3382963"/>
              <a:gd name="connsiteX4" fmla="*/ 2999232 w 3000249"/>
              <a:gd name="connsiteY4" fmla="*/ 3382963 h 3382963"/>
              <a:gd name="connsiteX5" fmla="*/ 0 w 3000249"/>
              <a:gd name="connsiteY5" fmla="*/ 3382963 h 3382963"/>
              <a:gd name="connsiteX6" fmla="*/ 0 w 3000249"/>
              <a:gd name="connsiteY6" fmla="*/ 0 h 338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249" h="3382963">
                <a:moveTo>
                  <a:pt x="0" y="0"/>
                </a:moveTo>
                <a:lnTo>
                  <a:pt x="968249" y="0"/>
                </a:lnTo>
                <a:lnTo>
                  <a:pt x="967232" y="284480"/>
                </a:lnTo>
                <a:lnTo>
                  <a:pt x="3000249" y="284480"/>
                </a:lnTo>
                <a:lnTo>
                  <a:pt x="2999232" y="3382963"/>
                </a:lnTo>
                <a:lnTo>
                  <a:pt x="0" y="3382963"/>
                </a:lnTo>
                <a:lnTo>
                  <a:pt x="0" y="0"/>
                </a:lnTo>
                <a:close/>
              </a:path>
            </a:pathLst>
          </a:custGeom>
        </p:spPr>
        <p:txBody>
          <a:bodyPr/>
          <a:lstStyle>
            <a:lvl1pPr algn="ctr">
              <a:defRPr/>
            </a:lvl1pPr>
          </a:lstStyle>
          <a:p>
            <a:r>
              <a:rPr lang="en-US" dirty="0"/>
              <a:t>Click to add photo</a:t>
            </a:r>
          </a:p>
        </p:txBody>
      </p:sp>
      <p:sp>
        <p:nvSpPr>
          <p:cNvPr id="12" name="Title 1">
            <a:extLst>
              <a:ext uri="{FF2B5EF4-FFF2-40B4-BE49-F238E27FC236}">
                <a16:creationId xmlns:a16="http://schemas.microsoft.com/office/drawing/2014/main" id="{F7610101-4EEB-48DF-A41F-DA38D737FAE7}"/>
              </a:ext>
            </a:extLst>
          </p:cNvPr>
          <p:cNvSpPr>
            <a:spLocks noGrp="1"/>
          </p:cNvSpPr>
          <p:nvPr>
            <p:ph type="title"/>
          </p:nvPr>
        </p:nvSpPr>
        <p:spPr>
          <a:xfrm>
            <a:off x="3047742" y="279792"/>
            <a:ext cx="5833368" cy="986304"/>
          </a:xfrm>
          <a:solidFill>
            <a:schemeClr val="bg2">
              <a:lumMod val="75000"/>
            </a:schemeClr>
          </a:solidFill>
        </p:spPr>
        <p:txBody>
          <a:bodyPr/>
          <a:lstStyle>
            <a:lvl1pPr marL="205740">
              <a:defRPr/>
            </a:lvl1pPr>
          </a:lstStyle>
          <a:p>
            <a:r>
              <a:rPr lang="en-US"/>
              <a:t>Click to edit Master title style</a:t>
            </a:r>
            <a:endParaRPr lang="en-US" dirty="0"/>
          </a:p>
        </p:txBody>
      </p:sp>
      <p:sp>
        <p:nvSpPr>
          <p:cNvPr id="21" name="Picture Placeholder 18">
            <a:extLst>
              <a:ext uri="{FF2B5EF4-FFF2-40B4-BE49-F238E27FC236}">
                <a16:creationId xmlns:a16="http://schemas.microsoft.com/office/drawing/2014/main" id="{564E749E-B27D-45B4-8E7A-53D8460AACCB}"/>
              </a:ext>
            </a:extLst>
          </p:cNvPr>
          <p:cNvSpPr>
            <a:spLocks noGrp="1"/>
          </p:cNvSpPr>
          <p:nvPr>
            <p:ph type="pic" sz="quarter" idx="13" hasCustomPrompt="1"/>
          </p:nvPr>
        </p:nvSpPr>
        <p:spPr>
          <a:xfrm>
            <a:off x="0" y="1"/>
            <a:ext cx="2248281" cy="3382963"/>
          </a:xfrm>
        </p:spPr>
        <p:txBody>
          <a:bodyPr/>
          <a:lstStyle>
            <a:lvl1pPr algn="ctr">
              <a:defRPr/>
            </a:lvl1pPr>
          </a:lstStyle>
          <a:p>
            <a:r>
              <a:rPr lang="en-US" dirty="0"/>
              <a:t>Click to add photo</a:t>
            </a:r>
          </a:p>
        </p:txBody>
      </p:sp>
      <p:sp>
        <p:nvSpPr>
          <p:cNvPr id="25" name="Picture Placeholder 23">
            <a:extLst>
              <a:ext uri="{FF2B5EF4-FFF2-40B4-BE49-F238E27FC236}">
                <a16:creationId xmlns:a16="http://schemas.microsoft.com/office/drawing/2014/main" id="{C8DE9984-911D-42E6-9467-9F53414894FF}"/>
              </a:ext>
            </a:extLst>
          </p:cNvPr>
          <p:cNvSpPr>
            <a:spLocks noGrp="1"/>
          </p:cNvSpPr>
          <p:nvPr>
            <p:ph type="pic" sz="quarter" idx="15" hasCustomPrompt="1"/>
          </p:nvPr>
        </p:nvSpPr>
        <p:spPr>
          <a:xfrm>
            <a:off x="0" y="3475038"/>
            <a:ext cx="4572000" cy="3382962"/>
          </a:xfrm>
        </p:spPr>
        <p:txBody>
          <a:bodyPr/>
          <a:lstStyle>
            <a:lvl1pPr algn="ctr">
              <a:defRPr/>
            </a:lvl1pPr>
          </a:lstStyle>
          <a:p>
            <a:r>
              <a:rPr lang="en-US" dirty="0"/>
              <a:t>Click to add photo</a:t>
            </a:r>
          </a:p>
        </p:txBody>
      </p:sp>
      <p:sp>
        <p:nvSpPr>
          <p:cNvPr id="14" name="Content Placeholder 2">
            <a:extLst>
              <a:ext uri="{FF2B5EF4-FFF2-40B4-BE49-F238E27FC236}">
                <a16:creationId xmlns:a16="http://schemas.microsoft.com/office/drawing/2014/main" id="{1F2F1F63-2333-48C5-BEEE-7FFCA14364F5}"/>
              </a:ext>
            </a:extLst>
          </p:cNvPr>
          <p:cNvSpPr>
            <a:spLocks noGrp="1"/>
          </p:cNvSpPr>
          <p:nvPr>
            <p:ph idx="1"/>
          </p:nvPr>
        </p:nvSpPr>
        <p:spPr>
          <a:xfrm>
            <a:off x="5051361" y="1639615"/>
            <a:ext cx="3613081" cy="4537348"/>
          </a:xfrm>
        </p:spPr>
        <p:txBody>
          <a:bodyPr/>
          <a:lstStyle>
            <a:lvl1pPr marL="214313" indent="-214313">
              <a:buFont typeface="Arial" panose="020B0604020202020204" pitchFamily="34" charset="0"/>
              <a:buChar char="•"/>
              <a:defRPr/>
            </a:lvl1pPr>
          </a:lstStyle>
          <a:p>
            <a:pPr lvl="0"/>
            <a:r>
              <a:rPr lang="en-US"/>
              <a:t>Click to edit Master text styles</a:t>
            </a:r>
          </a:p>
        </p:txBody>
      </p:sp>
      <p:sp>
        <p:nvSpPr>
          <p:cNvPr id="15" name="Footer Placeholder 7">
            <a:extLst>
              <a:ext uri="{FF2B5EF4-FFF2-40B4-BE49-F238E27FC236}">
                <a16:creationId xmlns:a16="http://schemas.microsoft.com/office/drawing/2014/main" id="{AF26E33C-9416-4C43-8695-B043D6960AA7}"/>
              </a:ext>
            </a:extLst>
          </p:cNvPr>
          <p:cNvSpPr>
            <a:spLocks noGrp="1"/>
          </p:cNvSpPr>
          <p:nvPr>
            <p:ph type="ftr" sz="quarter" idx="11"/>
          </p:nvPr>
        </p:nvSpPr>
        <p:spPr>
          <a:xfrm>
            <a:off x="479560" y="6356351"/>
            <a:ext cx="4718331" cy="365125"/>
          </a:xfrm>
        </p:spPr>
        <p:txBody>
          <a:bodyPr/>
          <a:lstStyle>
            <a:lvl1pPr>
              <a:defRPr>
                <a:solidFill>
                  <a:schemeClr val="bg1"/>
                </a:solidFill>
              </a:defRPr>
            </a:lvl1pPr>
          </a:lstStyle>
          <a:p>
            <a:pPr>
              <a:defRPr/>
            </a:pPr>
            <a:r>
              <a:rPr lang="en-US" dirty="0">
                <a:effectLst>
                  <a:outerShdw blurRad="50800" dist="38100" dir="2700000" algn="tl" rotWithShape="0">
                    <a:prstClr val="black">
                      <a:alpha val="43000"/>
                    </a:prstClr>
                  </a:outerShdw>
                </a:effectLst>
              </a:rPr>
              <a:t>Presentation title</a:t>
            </a:r>
          </a:p>
        </p:txBody>
      </p:sp>
      <p:sp>
        <p:nvSpPr>
          <p:cNvPr id="16" name="Date Placeholder 3">
            <a:extLst>
              <a:ext uri="{FF2B5EF4-FFF2-40B4-BE49-F238E27FC236}">
                <a16:creationId xmlns:a16="http://schemas.microsoft.com/office/drawing/2014/main" id="{EDD9F57F-0928-48ED-8CF9-CC5AC1BD268E}"/>
              </a:ext>
            </a:extLst>
          </p:cNvPr>
          <p:cNvSpPr>
            <a:spLocks noGrp="1"/>
          </p:cNvSpPr>
          <p:nvPr>
            <p:ph type="dt" sz="half" idx="10"/>
          </p:nvPr>
        </p:nvSpPr>
        <p:spPr>
          <a:xfrm>
            <a:off x="5471804" y="6356351"/>
            <a:ext cx="2275372" cy="365125"/>
          </a:xfrm>
        </p:spPr>
        <p:txBody>
          <a:bodyPr/>
          <a:lstStyle>
            <a:lvl1pPr>
              <a:defRPr/>
            </a:lvl1pPr>
          </a:lstStyle>
          <a:p>
            <a:pPr>
              <a:defRPr/>
            </a:pPr>
            <a:r>
              <a:rPr lang="en-US">
                <a:solidFill>
                  <a:srgbClr val="232323">
                    <a:lumMod val="90000"/>
                    <a:lumOff val="10000"/>
                  </a:srgbClr>
                </a:solidFill>
              </a:rPr>
              <a:t>20XX</a:t>
            </a:r>
            <a:endParaRPr lang="en-US" dirty="0">
              <a:solidFill>
                <a:srgbClr val="232323">
                  <a:lumMod val="90000"/>
                  <a:lumOff val="10000"/>
                </a:srgbClr>
              </a:solidFill>
            </a:endParaRPr>
          </a:p>
        </p:txBody>
      </p:sp>
      <p:sp>
        <p:nvSpPr>
          <p:cNvPr id="17" name="Slide Number Placeholder 9">
            <a:extLst>
              <a:ext uri="{FF2B5EF4-FFF2-40B4-BE49-F238E27FC236}">
                <a16:creationId xmlns:a16="http://schemas.microsoft.com/office/drawing/2014/main" id="{B7E4E7CA-F2D2-4B67-92FE-3DCE5AB21585}"/>
              </a:ext>
            </a:extLst>
          </p:cNvPr>
          <p:cNvSpPr>
            <a:spLocks noGrp="1"/>
          </p:cNvSpPr>
          <p:nvPr>
            <p:ph type="sldNum" sz="quarter" idx="12"/>
          </p:nvPr>
        </p:nvSpPr>
        <p:spPr>
          <a:xfrm>
            <a:off x="8030955" y="6356351"/>
            <a:ext cx="633487" cy="365125"/>
          </a:xfrm>
        </p:spPr>
        <p:txBody>
          <a:bodyPr/>
          <a:lstStyle/>
          <a:p>
            <a:pPr defTabSz="685800">
              <a:defRPr/>
            </a:pPr>
            <a:fld id="{E20EFF4B-E35B-4DE6-97A9-05E54E649A15}" type="slidenum">
              <a:rPr lang="en-US" smtClean="0">
                <a:solidFill>
                  <a:srgbClr val="232323">
                    <a:lumMod val="90000"/>
                    <a:lumOff val="10000"/>
                  </a:srgbClr>
                </a:solidFill>
              </a:rPr>
              <a:pPr defTabSz="685800">
                <a:defRPr/>
              </a:pPr>
              <a:t>‹#›</a:t>
            </a:fld>
            <a:endParaRPr lang="en-US" dirty="0">
              <a:solidFill>
                <a:srgbClr val="232323">
                  <a:lumMod val="90000"/>
                  <a:lumOff val="10000"/>
                </a:srgbClr>
              </a:solidFill>
            </a:endParaRPr>
          </a:p>
        </p:txBody>
      </p:sp>
    </p:spTree>
    <p:extLst>
      <p:ext uri="{BB962C8B-B14F-4D97-AF65-F5344CB8AC3E}">
        <p14:creationId xmlns:p14="http://schemas.microsoft.com/office/powerpoint/2010/main" val="28484090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5FAC41-B90D-4384-8484-175667AF8214}"/>
              </a:ext>
              <a:ext uri="{C183D7F6-B498-43B3-948B-1728B52AA6E4}">
                <adec:decorative xmlns:adec="http://schemas.microsoft.com/office/drawing/2017/decorative" val="1"/>
              </a:ext>
            </a:extLst>
          </p:cNvPr>
          <p:cNvSpPr/>
          <p:nvPr userDrawn="1"/>
        </p:nvSpPr>
        <p:spPr>
          <a:xfrm>
            <a:off x="0" y="914400"/>
            <a:ext cx="9144000" cy="5029200"/>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9" name="Rectangle 8">
            <a:extLst>
              <a:ext uri="{FF2B5EF4-FFF2-40B4-BE49-F238E27FC236}">
                <a16:creationId xmlns:a16="http://schemas.microsoft.com/office/drawing/2014/main" id="{BF220C6F-8D05-41B5-9727-E041D5B9C26B}"/>
              </a:ext>
              <a:ext uri="{C183D7F6-B498-43B3-948B-1728B52AA6E4}">
                <adec:decorative xmlns:adec="http://schemas.microsoft.com/office/drawing/2017/decorative" val="1"/>
              </a:ext>
            </a:extLst>
          </p:cNvPr>
          <p:cNvSpPr/>
          <p:nvPr userDrawn="1"/>
        </p:nvSpPr>
        <p:spPr>
          <a:xfrm>
            <a:off x="4463716" y="1568357"/>
            <a:ext cx="4680284" cy="372128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0" name="Title 1">
            <a:extLst>
              <a:ext uri="{FF2B5EF4-FFF2-40B4-BE49-F238E27FC236}">
                <a16:creationId xmlns:a16="http://schemas.microsoft.com/office/drawing/2014/main" id="{B9A692DB-BC6A-43D5-BAE7-1E8AE149012E}"/>
              </a:ext>
            </a:extLst>
          </p:cNvPr>
          <p:cNvSpPr>
            <a:spLocks noGrp="1"/>
          </p:cNvSpPr>
          <p:nvPr>
            <p:ph type="title"/>
          </p:nvPr>
        </p:nvSpPr>
        <p:spPr>
          <a:xfrm>
            <a:off x="4861356" y="1758951"/>
            <a:ext cx="3852834" cy="673405"/>
          </a:xfrm>
        </p:spPr>
        <p:txBody>
          <a:bodyPr>
            <a:normAutofit/>
          </a:bodyPr>
          <a:lstStyle/>
          <a:p>
            <a:pPr>
              <a:lnSpc>
                <a:spcPct val="120000"/>
              </a:lnSpc>
            </a:pPr>
            <a:r>
              <a:rPr lang="en-US"/>
              <a:t>Click to edit Master title style</a:t>
            </a:r>
            <a:endParaRPr lang="en-US" dirty="0"/>
          </a:p>
        </p:txBody>
      </p:sp>
      <p:sp>
        <p:nvSpPr>
          <p:cNvPr id="20" name="Picture Placeholder 17">
            <a:extLst>
              <a:ext uri="{FF2B5EF4-FFF2-40B4-BE49-F238E27FC236}">
                <a16:creationId xmlns:a16="http://schemas.microsoft.com/office/drawing/2014/main" id="{9B631067-0981-46B9-BB6F-484741846C08}"/>
              </a:ext>
            </a:extLst>
          </p:cNvPr>
          <p:cNvSpPr>
            <a:spLocks noGrp="1"/>
          </p:cNvSpPr>
          <p:nvPr>
            <p:ph type="pic" sz="quarter" idx="13" hasCustomPrompt="1"/>
          </p:nvPr>
        </p:nvSpPr>
        <p:spPr>
          <a:xfrm>
            <a:off x="479823" y="642938"/>
            <a:ext cx="3611165" cy="2667000"/>
          </a:xfrm>
        </p:spPr>
        <p:txBody>
          <a:bodyPr/>
          <a:lstStyle>
            <a:lvl1pPr algn="ctr">
              <a:defRPr/>
            </a:lvl1pPr>
          </a:lstStyle>
          <a:p>
            <a:r>
              <a:rPr lang="en-US" dirty="0"/>
              <a:t>Click to add photo</a:t>
            </a:r>
          </a:p>
        </p:txBody>
      </p:sp>
      <p:sp>
        <p:nvSpPr>
          <p:cNvPr id="21" name="Picture Placeholder 17">
            <a:extLst>
              <a:ext uri="{FF2B5EF4-FFF2-40B4-BE49-F238E27FC236}">
                <a16:creationId xmlns:a16="http://schemas.microsoft.com/office/drawing/2014/main" id="{7984968B-9811-4180-8D8E-0619C9D3BFB4}"/>
              </a:ext>
            </a:extLst>
          </p:cNvPr>
          <p:cNvSpPr>
            <a:spLocks noGrp="1"/>
          </p:cNvSpPr>
          <p:nvPr>
            <p:ph type="pic" sz="quarter" idx="14" hasCustomPrompt="1"/>
          </p:nvPr>
        </p:nvSpPr>
        <p:spPr>
          <a:xfrm>
            <a:off x="479560" y="3631470"/>
            <a:ext cx="3611165" cy="2562738"/>
          </a:xfrm>
        </p:spPr>
        <p:txBody>
          <a:bodyPr/>
          <a:lstStyle>
            <a:lvl1pPr algn="ctr">
              <a:defRPr/>
            </a:lvl1pPr>
          </a:lstStyle>
          <a:p>
            <a:r>
              <a:rPr lang="en-US" dirty="0"/>
              <a:t>Click to add photo</a:t>
            </a:r>
          </a:p>
        </p:txBody>
      </p:sp>
      <p:sp>
        <p:nvSpPr>
          <p:cNvPr id="23" name="Text Placeholder 22">
            <a:extLst>
              <a:ext uri="{FF2B5EF4-FFF2-40B4-BE49-F238E27FC236}">
                <a16:creationId xmlns:a16="http://schemas.microsoft.com/office/drawing/2014/main" id="{B503D483-6082-4C3B-A4C5-0ACE6698343B}"/>
              </a:ext>
            </a:extLst>
          </p:cNvPr>
          <p:cNvSpPr>
            <a:spLocks noGrp="1"/>
          </p:cNvSpPr>
          <p:nvPr>
            <p:ph type="body" sz="quarter" idx="15" hasCustomPrompt="1"/>
          </p:nvPr>
        </p:nvSpPr>
        <p:spPr>
          <a:xfrm>
            <a:off x="4861681" y="2365375"/>
            <a:ext cx="3852503" cy="2635251"/>
          </a:xfrm>
        </p:spPr>
        <p:txBody>
          <a:bodyPr/>
          <a:lstStyle>
            <a:lvl1pPr>
              <a:defRPr/>
            </a:lvl1pPr>
          </a:lstStyle>
          <a:p>
            <a:pPr lvl="0"/>
            <a:r>
              <a:rPr lang="en-US" dirty="0"/>
              <a:t>Click to add text</a:t>
            </a:r>
          </a:p>
        </p:txBody>
      </p:sp>
      <p:sp>
        <p:nvSpPr>
          <p:cNvPr id="14" name="Footer Placeholder 5">
            <a:extLst>
              <a:ext uri="{FF2B5EF4-FFF2-40B4-BE49-F238E27FC236}">
                <a16:creationId xmlns:a16="http://schemas.microsoft.com/office/drawing/2014/main" id="{CB94B83C-8B92-4303-A841-0D5ED386F97F}"/>
              </a:ext>
            </a:extLst>
          </p:cNvPr>
          <p:cNvSpPr>
            <a:spLocks noGrp="1"/>
          </p:cNvSpPr>
          <p:nvPr>
            <p:ph type="ftr" sz="quarter" idx="11"/>
          </p:nvPr>
        </p:nvSpPr>
        <p:spPr>
          <a:xfrm>
            <a:off x="479560" y="6356351"/>
            <a:ext cx="4718331" cy="365125"/>
          </a:xfrm>
        </p:spPr>
        <p:txBody>
          <a:bodyPr/>
          <a:lstStyle>
            <a:lvl1pPr>
              <a:defRPr>
                <a:solidFill>
                  <a:schemeClr val="tx1"/>
                </a:solidFill>
                <a:effectLst/>
              </a:defRPr>
            </a:lvl1pPr>
          </a:lstStyle>
          <a:p>
            <a:r>
              <a:rPr lang="en-US" dirty="0"/>
              <a:t>Presentation title</a:t>
            </a:r>
          </a:p>
        </p:txBody>
      </p:sp>
      <p:sp>
        <p:nvSpPr>
          <p:cNvPr id="15" name="Date Placeholder 3">
            <a:extLst>
              <a:ext uri="{FF2B5EF4-FFF2-40B4-BE49-F238E27FC236}">
                <a16:creationId xmlns:a16="http://schemas.microsoft.com/office/drawing/2014/main" id="{FB204443-B45C-4C1E-8601-4AD0359ABD2E}"/>
              </a:ext>
            </a:extLst>
          </p:cNvPr>
          <p:cNvSpPr>
            <a:spLocks noGrp="1"/>
          </p:cNvSpPr>
          <p:nvPr>
            <p:ph type="dt" sz="half" idx="10"/>
          </p:nvPr>
        </p:nvSpPr>
        <p:spPr>
          <a:xfrm>
            <a:off x="5471804" y="6356351"/>
            <a:ext cx="2275372" cy="365125"/>
          </a:xfrm>
        </p:spPr>
        <p:txBody>
          <a:bodyPr/>
          <a:lstStyle/>
          <a:p>
            <a:pPr>
              <a:defRPr/>
            </a:pPr>
            <a:r>
              <a:rPr lang="en-US">
                <a:solidFill>
                  <a:srgbClr val="232323">
                    <a:lumMod val="90000"/>
                    <a:lumOff val="10000"/>
                  </a:srgbClr>
                </a:solidFill>
              </a:rPr>
              <a:t>20XX</a:t>
            </a:r>
            <a:endParaRPr lang="en-US" dirty="0">
              <a:solidFill>
                <a:srgbClr val="232323">
                  <a:lumMod val="90000"/>
                  <a:lumOff val="10000"/>
                </a:srgbClr>
              </a:solidFill>
            </a:endParaRPr>
          </a:p>
        </p:txBody>
      </p:sp>
      <p:sp>
        <p:nvSpPr>
          <p:cNvPr id="16" name="Slide Number Placeholder 8">
            <a:extLst>
              <a:ext uri="{FF2B5EF4-FFF2-40B4-BE49-F238E27FC236}">
                <a16:creationId xmlns:a16="http://schemas.microsoft.com/office/drawing/2014/main" id="{125F2A8A-5D48-4A14-B0A6-52E55D3E5657}"/>
              </a:ext>
            </a:extLst>
          </p:cNvPr>
          <p:cNvSpPr>
            <a:spLocks noGrp="1"/>
          </p:cNvSpPr>
          <p:nvPr>
            <p:ph type="sldNum" sz="quarter" idx="12"/>
          </p:nvPr>
        </p:nvSpPr>
        <p:spPr>
          <a:xfrm>
            <a:off x="8030955" y="6356351"/>
            <a:ext cx="633487" cy="365125"/>
          </a:xfrm>
        </p:spPr>
        <p:txBody>
          <a:bodyPr/>
          <a:lstStyle/>
          <a:p>
            <a:pPr defTabSz="685800">
              <a:defRPr/>
            </a:pPr>
            <a:fld id="{E20EFF4B-E35B-4DE6-97A9-05E54E649A15}" type="slidenum">
              <a:rPr lang="en-US" smtClean="0">
                <a:solidFill>
                  <a:srgbClr val="232323">
                    <a:lumMod val="90000"/>
                    <a:lumOff val="10000"/>
                  </a:srgbClr>
                </a:solidFill>
              </a:rPr>
              <a:pPr defTabSz="685800">
                <a:defRPr/>
              </a:pPr>
              <a:t>‹#›</a:t>
            </a:fld>
            <a:endParaRPr lang="en-US" dirty="0">
              <a:solidFill>
                <a:srgbClr val="232323">
                  <a:lumMod val="90000"/>
                  <a:lumOff val="10000"/>
                </a:srgbClr>
              </a:solidFill>
            </a:endParaRPr>
          </a:p>
        </p:txBody>
      </p:sp>
    </p:spTree>
    <p:extLst>
      <p:ext uri="{BB962C8B-B14F-4D97-AF65-F5344CB8AC3E}">
        <p14:creationId xmlns:p14="http://schemas.microsoft.com/office/powerpoint/2010/main" val="34079521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620C2886-3E99-43F7-A045-F15053959CE7}"/>
              </a:ext>
            </a:extLst>
          </p:cNvPr>
          <p:cNvSpPr>
            <a:spLocks noGrp="1"/>
          </p:cNvSpPr>
          <p:nvPr>
            <p:ph type="pic" sz="quarter" idx="13"/>
          </p:nvPr>
        </p:nvSpPr>
        <p:spPr>
          <a:xfrm>
            <a:off x="4570810" y="1"/>
            <a:ext cx="4570809" cy="6854825"/>
          </a:xfrm>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63D67587-8C0C-40DB-88B2-2CAC45DBF8DC}"/>
              </a:ext>
              <a:ext uri="{C183D7F6-B498-43B3-948B-1728B52AA6E4}">
                <adec:decorative xmlns:adec="http://schemas.microsoft.com/office/drawing/2017/decorative" val="1"/>
              </a:ext>
            </a:extLst>
          </p:cNvPr>
          <p:cNvSpPr/>
          <p:nvPr userDrawn="1"/>
        </p:nvSpPr>
        <p:spPr>
          <a:xfrm>
            <a:off x="0" y="914400"/>
            <a:ext cx="4570858" cy="5029200"/>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2" name="Title 1">
            <a:extLst>
              <a:ext uri="{FF2B5EF4-FFF2-40B4-BE49-F238E27FC236}">
                <a16:creationId xmlns:a16="http://schemas.microsoft.com/office/drawing/2014/main" id="{E11B7BFF-DF61-4F7F-BC0C-A774104FF416}"/>
              </a:ext>
            </a:extLst>
          </p:cNvPr>
          <p:cNvSpPr>
            <a:spLocks noGrp="1"/>
          </p:cNvSpPr>
          <p:nvPr>
            <p:ph type="ctrTitle" hasCustomPrompt="1"/>
          </p:nvPr>
        </p:nvSpPr>
        <p:spPr>
          <a:xfrm>
            <a:off x="571330" y="2814975"/>
            <a:ext cx="5077280" cy="1910972"/>
          </a:xfrm>
          <a:solidFill>
            <a:schemeClr val="tx2"/>
          </a:solidFill>
        </p:spPr>
        <p:txBody>
          <a:bodyPr anchor="b">
            <a:noAutofit/>
          </a:bodyPr>
          <a:lstStyle>
            <a:lvl1pPr marL="137160">
              <a:defRPr sz="4050">
                <a:solidFill>
                  <a:schemeClr val="bg1"/>
                </a:solidFill>
              </a:defRPr>
            </a:lvl1pPr>
          </a:lstStyle>
          <a:p>
            <a:r>
              <a:rPr lang="en-US" dirty="0">
                <a:solidFill>
                  <a:schemeClr val="bg1"/>
                </a:solidFill>
              </a:rPr>
              <a:t>Click to add title</a:t>
            </a:r>
          </a:p>
        </p:txBody>
      </p:sp>
      <p:sp>
        <p:nvSpPr>
          <p:cNvPr id="3" name="Text Placeholder 2">
            <a:extLst>
              <a:ext uri="{FF2B5EF4-FFF2-40B4-BE49-F238E27FC236}">
                <a16:creationId xmlns:a16="http://schemas.microsoft.com/office/drawing/2014/main" id="{43D0F1B1-D8F9-42A3-B0C7-AADC53D8F392}"/>
              </a:ext>
            </a:extLst>
          </p:cNvPr>
          <p:cNvSpPr>
            <a:spLocks noGrp="1"/>
          </p:cNvSpPr>
          <p:nvPr>
            <p:ph type="body" sz="quarter" idx="14" hasCustomPrompt="1"/>
          </p:nvPr>
        </p:nvSpPr>
        <p:spPr>
          <a:xfrm>
            <a:off x="571500" y="4657726"/>
            <a:ext cx="5076825" cy="731838"/>
          </a:xfrm>
          <a:solidFill>
            <a:schemeClr val="tx2"/>
          </a:solidFill>
        </p:spPr>
        <p:txBody>
          <a:bodyPr>
            <a:noAutofit/>
          </a:bodyPr>
          <a:lstStyle>
            <a:lvl1pPr marL="171450">
              <a:defRPr sz="1125" cap="all" spc="450" baseline="0">
                <a:solidFill>
                  <a:schemeClr val="bg1"/>
                </a:solidFill>
              </a:defRPr>
            </a:lvl1pPr>
            <a:lvl2pPr>
              <a:defRPr sz="1125">
                <a:solidFill>
                  <a:schemeClr val="bg1"/>
                </a:solidFill>
              </a:defRPr>
            </a:lvl2pPr>
            <a:lvl3pPr>
              <a:defRPr sz="1125">
                <a:solidFill>
                  <a:schemeClr val="bg1"/>
                </a:solidFill>
              </a:defRPr>
            </a:lvl3pPr>
            <a:lvl4pPr>
              <a:defRPr sz="1125">
                <a:solidFill>
                  <a:schemeClr val="bg1"/>
                </a:solidFill>
              </a:defRPr>
            </a:lvl4pPr>
            <a:lvl5pPr>
              <a:defRPr sz="1125">
                <a:solidFill>
                  <a:schemeClr val="bg1"/>
                </a:solidFill>
              </a:defRPr>
            </a:lvl5pPr>
          </a:lstStyle>
          <a:p>
            <a:pPr lvl="0"/>
            <a:r>
              <a:rPr lang="en-US" dirty="0"/>
              <a:t>CLICK TO ADD SUBTITLE</a:t>
            </a:r>
          </a:p>
        </p:txBody>
      </p:sp>
    </p:spTree>
    <p:extLst>
      <p:ext uri="{BB962C8B-B14F-4D97-AF65-F5344CB8AC3E}">
        <p14:creationId xmlns:p14="http://schemas.microsoft.com/office/powerpoint/2010/main" val="2462859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07196B1-3970-4386-8D54-A2067BA8417F}"/>
              </a:ext>
            </a:extLst>
          </p:cNvPr>
          <p:cNvSpPr>
            <a:spLocks noGrp="1"/>
          </p:cNvSpPr>
          <p:nvPr>
            <p:ph type="title"/>
          </p:nvPr>
        </p:nvSpPr>
        <p:spPr>
          <a:xfrm>
            <a:off x="479560" y="476086"/>
            <a:ext cx="8178326" cy="689608"/>
          </a:xfrm>
        </p:spPr>
        <p:txBody>
          <a:bodyPr/>
          <a:lstStyle/>
          <a:p>
            <a:r>
              <a:rPr lang="en-US"/>
              <a:t>Click to edit Master title style</a:t>
            </a:r>
            <a:endParaRPr lang="en-US" dirty="0"/>
          </a:p>
        </p:txBody>
      </p:sp>
      <p:sp>
        <p:nvSpPr>
          <p:cNvPr id="17" name="Footer Placeholder 14">
            <a:extLst>
              <a:ext uri="{FF2B5EF4-FFF2-40B4-BE49-F238E27FC236}">
                <a16:creationId xmlns:a16="http://schemas.microsoft.com/office/drawing/2014/main" id="{9535C1B1-EA9A-48AD-AB3B-00E7FEE05F01}"/>
              </a:ext>
            </a:extLst>
          </p:cNvPr>
          <p:cNvSpPr>
            <a:spLocks noGrp="1"/>
          </p:cNvSpPr>
          <p:nvPr>
            <p:ph type="ftr" sz="quarter" idx="11"/>
          </p:nvPr>
        </p:nvSpPr>
        <p:spPr>
          <a:xfrm>
            <a:off x="479560" y="6356351"/>
            <a:ext cx="4718331" cy="365125"/>
          </a:xfrm>
        </p:spPr>
        <p:txBody>
          <a:bodyPr/>
          <a:lstStyle>
            <a:lvl1pPr>
              <a:defRPr>
                <a:solidFill>
                  <a:schemeClr val="tx1"/>
                </a:solidFill>
              </a:defRPr>
            </a:lvl1pPr>
          </a:lstStyle>
          <a:p>
            <a:r>
              <a:rPr lang="en-US" dirty="0"/>
              <a:t>Presentation title</a:t>
            </a:r>
          </a:p>
        </p:txBody>
      </p:sp>
      <p:sp>
        <p:nvSpPr>
          <p:cNvPr id="18" name="Date Placeholder 12">
            <a:extLst>
              <a:ext uri="{FF2B5EF4-FFF2-40B4-BE49-F238E27FC236}">
                <a16:creationId xmlns:a16="http://schemas.microsoft.com/office/drawing/2014/main" id="{E334D19F-C91E-4007-9C85-89B0645F270D}"/>
              </a:ext>
            </a:extLst>
          </p:cNvPr>
          <p:cNvSpPr>
            <a:spLocks noGrp="1"/>
          </p:cNvSpPr>
          <p:nvPr>
            <p:ph type="dt" sz="half" idx="10"/>
          </p:nvPr>
        </p:nvSpPr>
        <p:spPr>
          <a:xfrm>
            <a:off x="5471804" y="6356351"/>
            <a:ext cx="2275372" cy="365125"/>
          </a:xfrm>
        </p:spPr>
        <p:txBody>
          <a:bodyPr/>
          <a:lstStyle/>
          <a:p>
            <a:pPr>
              <a:defRPr/>
            </a:pPr>
            <a:r>
              <a:rPr lang="en-US">
                <a:solidFill>
                  <a:srgbClr val="232323">
                    <a:lumMod val="90000"/>
                    <a:lumOff val="10000"/>
                  </a:srgbClr>
                </a:solidFill>
              </a:rPr>
              <a:t>20XX</a:t>
            </a:r>
            <a:endParaRPr lang="en-US" dirty="0">
              <a:solidFill>
                <a:srgbClr val="232323">
                  <a:lumMod val="90000"/>
                  <a:lumOff val="10000"/>
                </a:srgbClr>
              </a:solidFill>
            </a:endParaRPr>
          </a:p>
        </p:txBody>
      </p:sp>
      <p:sp>
        <p:nvSpPr>
          <p:cNvPr id="19" name="Slide Number Placeholder 15">
            <a:extLst>
              <a:ext uri="{FF2B5EF4-FFF2-40B4-BE49-F238E27FC236}">
                <a16:creationId xmlns:a16="http://schemas.microsoft.com/office/drawing/2014/main" id="{00B1B695-CA8C-4B38-8D25-4E56BD079E7E}"/>
              </a:ext>
            </a:extLst>
          </p:cNvPr>
          <p:cNvSpPr>
            <a:spLocks noGrp="1"/>
          </p:cNvSpPr>
          <p:nvPr>
            <p:ph type="sldNum" sz="quarter" idx="12"/>
          </p:nvPr>
        </p:nvSpPr>
        <p:spPr>
          <a:xfrm>
            <a:off x="8030955" y="6356351"/>
            <a:ext cx="633487" cy="365125"/>
          </a:xfrm>
        </p:spPr>
        <p:txBody>
          <a:bodyPr/>
          <a:lstStyle/>
          <a:p>
            <a:pPr defTabSz="685800">
              <a:defRPr/>
            </a:pPr>
            <a:fld id="{E20EFF4B-E35B-4DE6-97A9-05E54E649A15}" type="slidenum">
              <a:rPr lang="en-US" smtClean="0">
                <a:solidFill>
                  <a:srgbClr val="232323">
                    <a:lumMod val="90000"/>
                    <a:lumOff val="10000"/>
                  </a:srgbClr>
                </a:solidFill>
              </a:rPr>
              <a:pPr defTabSz="685800">
                <a:defRPr/>
              </a:pPr>
              <a:t>‹#›</a:t>
            </a:fld>
            <a:endParaRPr lang="en-US" dirty="0">
              <a:solidFill>
                <a:srgbClr val="232323">
                  <a:lumMod val="90000"/>
                  <a:lumOff val="10000"/>
                </a:srgbClr>
              </a:solidFill>
            </a:endParaRPr>
          </a:p>
        </p:txBody>
      </p:sp>
      <p:sp>
        <p:nvSpPr>
          <p:cNvPr id="3" name="Content Placeholder 2">
            <a:extLst>
              <a:ext uri="{FF2B5EF4-FFF2-40B4-BE49-F238E27FC236}">
                <a16:creationId xmlns:a16="http://schemas.microsoft.com/office/drawing/2014/main" id="{219E4B01-1489-40C5-B290-E42D974C10E7}"/>
              </a:ext>
            </a:extLst>
          </p:cNvPr>
          <p:cNvSpPr>
            <a:spLocks noGrp="1"/>
          </p:cNvSpPr>
          <p:nvPr>
            <p:ph sz="quarter" idx="13" hasCustomPrompt="1"/>
          </p:nvPr>
        </p:nvSpPr>
        <p:spPr>
          <a:xfrm>
            <a:off x="703490" y="1735958"/>
            <a:ext cx="7738527" cy="4276220"/>
          </a:xfrm>
        </p:spPr>
        <p:txBody>
          <a:bodyPr/>
          <a:lstStyle>
            <a:lvl1pPr>
              <a:defRPr/>
            </a:lvl1pPr>
          </a:lstStyle>
          <a:p>
            <a:pPr lvl="0"/>
            <a:r>
              <a:rPr lang="en-US" dirty="0"/>
              <a:t>Click to add content</a:t>
            </a:r>
          </a:p>
        </p:txBody>
      </p:sp>
    </p:spTree>
    <p:extLst>
      <p:ext uri="{BB962C8B-B14F-4D97-AF65-F5344CB8AC3E}">
        <p14:creationId xmlns:p14="http://schemas.microsoft.com/office/powerpoint/2010/main" val="2637976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29640D-9D66-4252-AF26-226B9EF38E93}"/>
              </a:ext>
            </a:extLst>
          </p:cNvPr>
          <p:cNvSpPr>
            <a:spLocks noGrp="1"/>
          </p:cNvSpPr>
          <p:nvPr>
            <p:ph type="title"/>
          </p:nvPr>
        </p:nvSpPr>
        <p:spPr>
          <a:xfrm>
            <a:off x="479560" y="476086"/>
            <a:ext cx="8178326" cy="68960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72F585F-809A-43CB-A46F-35690087203B}"/>
              </a:ext>
            </a:extLst>
          </p:cNvPr>
          <p:cNvSpPr>
            <a:spLocks noGrp="1"/>
          </p:cNvSpPr>
          <p:nvPr>
            <p:ph sz="quarter" idx="13" hasCustomPrompt="1"/>
          </p:nvPr>
        </p:nvSpPr>
        <p:spPr>
          <a:xfrm>
            <a:off x="964407" y="2066926"/>
            <a:ext cx="7208044" cy="3630613"/>
          </a:xfrm>
        </p:spPr>
        <p:txBody>
          <a:bodyPr/>
          <a:lstStyle>
            <a:lvl1pPr>
              <a:defRPr/>
            </a:lvl1pPr>
          </a:lstStyle>
          <a:p>
            <a:pPr lvl="0"/>
            <a:r>
              <a:rPr lang="en-US" dirty="0"/>
              <a:t>Click to add content</a:t>
            </a:r>
          </a:p>
        </p:txBody>
      </p:sp>
      <p:sp>
        <p:nvSpPr>
          <p:cNvPr id="10" name="Footer Placeholder 14">
            <a:extLst>
              <a:ext uri="{FF2B5EF4-FFF2-40B4-BE49-F238E27FC236}">
                <a16:creationId xmlns:a16="http://schemas.microsoft.com/office/drawing/2014/main" id="{1F196FCF-777C-4746-AFAA-ECE173A0BDC6}"/>
              </a:ext>
            </a:extLst>
          </p:cNvPr>
          <p:cNvSpPr>
            <a:spLocks noGrp="1"/>
          </p:cNvSpPr>
          <p:nvPr>
            <p:ph type="ftr" sz="quarter" idx="11"/>
          </p:nvPr>
        </p:nvSpPr>
        <p:spPr>
          <a:xfrm>
            <a:off x="479560" y="6356351"/>
            <a:ext cx="4718331" cy="365125"/>
          </a:xfrm>
        </p:spPr>
        <p:txBody>
          <a:bodyPr/>
          <a:lstStyle>
            <a:lvl1pPr>
              <a:defRPr>
                <a:solidFill>
                  <a:schemeClr val="tx1"/>
                </a:solidFill>
              </a:defRPr>
            </a:lvl1pPr>
          </a:lstStyle>
          <a:p>
            <a:r>
              <a:rPr lang="en-US" dirty="0"/>
              <a:t>Presentation title</a:t>
            </a:r>
          </a:p>
        </p:txBody>
      </p:sp>
      <p:sp>
        <p:nvSpPr>
          <p:cNvPr id="11" name="Date Placeholder 12">
            <a:extLst>
              <a:ext uri="{FF2B5EF4-FFF2-40B4-BE49-F238E27FC236}">
                <a16:creationId xmlns:a16="http://schemas.microsoft.com/office/drawing/2014/main" id="{71EA376C-2DC1-4B5D-9628-4A223AA389BA}"/>
              </a:ext>
            </a:extLst>
          </p:cNvPr>
          <p:cNvSpPr>
            <a:spLocks noGrp="1"/>
          </p:cNvSpPr>
          <p:nvPr>
            <p:ph type="dt" sz="half" idx="10"/>
          </p:nvPr>
        </p:nvSpPr>
        <p:spPr>
          <a:xfrm>
            <a:off x="5471804" y="6356351"/>
            <a:ext cx="2275372" cy="365125"/>
          </a:xfrm>
        </p:spPr>
        <p:txBody>
          <a:bodyPr/>
          <a:lstStyle/>
          <a:p>
            <a:pPr>
              <a:defRPr/>
            </a:pPr>
            <a:r>
              <a:rPr lang="en-US">
                <a:solidFill>
                  <a:srgbClr val="232323">
                    <a:lumMod val="90000"/>
                    <a:lumOff val="10000"/>
                  </a:srgbClr>
                </a:solidFill>
              </a:rPr>
              <a:t>20XX</a:t>
            </a:r>
            <a:endParaRPr lang="en-US" dirty="0">
              <a:solidFill>
                <a:srgbClr val="232323">
                  <a:lumMod val="90000"/>
                  <a:lumOff val="10000"/>
                </a:srgbClr>
              </a:solidFill>
            </a:endParaRPr>
          </a:p>
        </p:txBody>
      </p:sp>
      <p:sp>
        <p:nvSpPr>
          <p:cNvPr id="12" name="Slide Number Placeholder 15">
            <a:extLst>
              <a:ext uri="{FF2B5EF4-FFF2-40B4-BE49-F238E27FC236}">
                <a16:creationId xmlns:a16="http://schemas.microsoft.com/office/drawing/2014/main" id="{CCEC0CD5-B86D-4E13-B3A9-9D3B0CB1B565}"/>
              </a:ext>
            </a:extLst>
          </p:cNvPr>
          <p:cNvSpPr>
            <a:spLocks noGrp="1"/>
          </p:cNvSpPr>
          <p:nvPr>
            <p:ph type="sldNum" sz="quarter" idx="12"/>
          </p:nvPr>
        </p:nvSpPr>
        <p:spPr>
          <a:xfrm>
            <a:off x="8030955" y="6356351"/>
            <a:ext cx="633487" cy="365125"/>
          </a:xfrm>
        </p:spPr>
        <p:txBody>
          <a:bodyPr/>
          <a:lstStyle/>
          <a:p>
            <a:pPr defTabSz="685800">
              <a:defRPr/>
            </a:pPr>
            <a:fld id="{E20EFF4B-E35B-4DE6-97A9-05E54E649A15}" type="slidenum">
              <a:rPr lang="en-US" smtClean="0">
                <a:solidFill>
                  <a:srgbClr val="232323">
                    <a:lumMod val="90000"/>
                    <a:lumOff val="10000"/>
                  </a:srgbClr>
                </a:solidFill>
              </a:rPr>
              <a:pPr defTabSz="685800">
                <a:defRPr/>
              </a:pPr>
              <a:t>‹#›</a:t>
            </a:fld>
            <a:endParaRPr lang="en-US" dirty="0">
              <a:solidFill>
                <a:srgbClr val="232323">
                  <a:lumMod val="90000"/>
                  <a:lumOff val="10000"/>
                </a:srgbClr>
              </a:solidFill>
            </a:endParaRPr>
          </a:p>
        </p:txBody>
      </p:sp>
    </p:spTree>
    <p:extLst>
      <p:ext uri="{BB962C8B-B14F-4D97-AF65-F5344CB8AC3E}">
        <p14:creationId xmlns:p14="http://schemas.microsoft.com/office/powerpoint/2010/main" val="4267640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E07EFA-7299-44A6-85FB-04EC9B553E51}"/>
              </a:ext>
              <a:ext uri="{C183D7F6-B498-43B3-948B-1728B52AA6E4}">
                <adec:decorative xmlns:adec="http://schemas.microsoft.com/office/drawing/2017/decorative" val="1"/>
              </a:ext>
            </a:extLst>
          </p:cNvPr>
          <p:cNvSpPr/>
          <p:nvPr userDrawn="1"/>
        </p:nvSpPr>
        <p:spPr>
          <a:xfrm>
            <a:off x="0" y="914400"/>
            <a:ext cx="9144000" cy="5029200"/>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8" name="Rectangle 7">
            <a:extLst>
              <a:ext uri="{FF2B5EF4-FFF2-40B4-BE49-F238E27FC236}">
                <a16:creationId xmlns:a16="http://schemas.microsoft.com/office/drawing/2014/main" id="{F43A4CB2-29F8-49C3-8735-106975893B76}"/>
              </a:ext>
              <a:ext uri="{C183D7F6-B498-43B3-948B-1728B52AA6E4}">
                <adec:decorative xmlns:adec="http://schemas.microsoft.com/office/drawing/2017/decorative" val="1"/>
              </a:ext>
            </a:extLst>
          </p:cNvPr>
          <p:cNvSpPr/>
          <p:nvPr userDrawn="1"/>
        </p:nvSpPr>
        <p:spPr>
          <a:xfrm>
            <a:off x="4463716" y="1803214"/>
            <a:ext cx="4680284" cy="325288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9" name="Title 1">
            <a:extLst>
              <a:ext uri="{FF2B5EF4-FFF2-40B4-BE49-F238E27FC236}">
                <a16:creationId xmlns:a16="http://schemas.microsoft.com/office/drawing/2014/main" id="{02574195-3DF9-438B-B8AC-0F2029352481}"/>
              </a:ext>
            </a:extLst>
          </p:cNvPr>
          <p:cNvSpPr>
            <a:spLocks noGrp="1"/>
          </p:cNvSpPr>
          <p:nvPr>
            <p:ph type="title"/>
          </p:nvPr>
        </p:nvSpPr>
        <p:spPr>
          <a:xfrm>
            <a:off x="4868499" y="2025650"/>
            <a:ext cx="3793657" cy="2355732"/>
          </a:xfrm>
        </p:spPr>
        <p:txBody>
          <a:bodyPr>
            <a:normAutofit/>
          </a:bodyPr>
          <a:lstStyle>
            <a:lvl1pPr>
              <a:defRPr sz="3300"/>
            </a:lvl1pPr>
          </a:lstStyle>
          <a:p>
            <a:pPr>
              <a:lnSpc>
                <a:spcPct val="120000"/>
              </a:lnSpc>
            </a:pPr>
            <a:r>
              <a:rPr lang="en-US"/>
              <a:t>Click to edit Master title style</a:t>
            </a:r>
            <a:endParaRPr lang="en-US" dirty="0"/>
          </a:p>
        </p:txBody>
      </p:sp>
      <p:sp>
        <p:nvSpPr>
          <p:cNvPr id="16" name="Picture Placeholder 14">
            <a:extLst>
              <a:ext uri="{FF2B5EF4-FFF2-40B4-BE49-F238E27FC236}">
                <a16:creationId xmlns:a16="http://schemas.microsoft.com/office/drawing/2014/main" id="{57FAF158-BFC1-43C2-A23B-B93DEFAE3AB0}"/>
              </a:ext>
            </a:extLst>
          </p:cNvPr>
          <p:cNvSpPr>
            <a:spLocks noGrp="1"/>
          </p:cNvSpPr>
          <p:nvPr>
            <p:ph type="pic" sz="quarter" idx="13" hasCustomPrompt="1"/>
          </p:nvPr>
        </p:nvSpPr>
        <p:spPr>
          <a:xfrm>
            <a:off x="407194" y="0"/>
            <a:ext cx="4056460" cy="6858000"/>
          </a:xfrm>
        </p:spPr>
        <p:txBody>
          <a:bodyPr/>
          <a:lstStyle>
            <a:lvl1pPr algn="ctr">
              <a:defRPr/>
            </a:lvl1pPr>
          </a:lstStyle>
          <a:p>
            <a:r>
              <a:rPr lang="en-US" dirty="0"/>
              <a:t>Click to add photo</a:t>
            </a:r>
          </a:p>
        </p:txBody>
      </p:sp>
      <p:sp>
        <p:nvSpPr>
          <p:cNvPr id="10" name="Content Placeholder 2">
            <a:extLst>
              <a:ext uri="{FF2B5EF4-FFF2-40B4-BE49-F238E27FC236}">
                <a16:creationId xmlns:a16="http://schemas.microsoft.com/office/drawing/2014/main" id="{DB1025F5-5E2A-47DC-9E1F-F31EE762904F}"/>
              </a:ext>
            </a:extLst>
          </p:cNvPr>
          <p:cNvSpPr>
            <a:spLocks noGrp="1"/>
          </p:cNvSpPr>
          <p:nvPr>
            <p:ph idx="1"/>
          </p:nvPr>
        </p:nvSpPr>
        <p:spPr>
          <a:xfrm>
            <a:off x="4869643" y="4381383"/>
            <a:ext cx="3793657" cy="395405"/>
          </a:xfrm>
        </p:spPr>
        <p:txBody>
          <a:bodyPr anchor="t"/>
          <a:lstStyle>
            <a:lvl1pPr>
              <a:defRPr b="0" cap="all" spc="450" baseline="0"/>
            </a:lvl1pPr>
          </a:lstStyle>
          <a:p>
            <a:pPr lvl="0"/>
            <a:r>
              <a:rPr lang="en-US"/>
              <a:t>Click to edit Master text styles</a:t>
            </a:r>
          </a:p>
        </p:txBody>
      </p:sp>
      <p:sp>
        <p:nvSpPr>
          <p:cNvPr id="11" name="Footer Placeholder 14">
            <a:extLst>
              <a:ext uri="{FF2B5EF4-FFF2-40B4-BE49-F238E27FC236}">
                <a16:creationId xmlns:a16="http://schemas.microsoft.com/office/drawing/2014/main" id="{9F00502A-31A8-40B1-8042-91BBF64690FA}"/>
              </a:ext>
            </a:extLst>
          </p:cNvPr>
          <p:cNvSpPr>
            <a:spLocks noGrp="1"/>
          </p:cNvSpPr>
          <p:nvPr>
            <p:ph type="ftr" sz="quarter" idx="11"/>
          </p:nvPr>
        </p:nvSpPr>
        <p:spPr>
          <a:xfrm>
            <a:off x="479560" y="6356351"/>
            <a:ext cx="4718331"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12" name="Date Placeholder 13">
            <a:extLst>
              <a:ext uri="{FF2B5EF4-FFF2-40B4-BE49-F238E27FC236}">
                <a16:creationId xmlns:a16="http://schemas.microsoft.com/office/drawing/2014/main" id="{1F0D82E2-6CDC-41FA-9FBD-29B16961536C}"/>
              </a:ext>
            </a:extLst>
          </p:cNvPr>
          <p:cNvSpPr>
            <a:spLocks noGrp="1"/>
          </p:cNvSpPr>
          <p:nvPr>
            <p:ph type="dt" sz="half" idx="10"/>
          </p:nvPr>
        </p:nvSpPr>
        <p:spPr>
          <a:xfrm>
            <a:off x="5471804" y="6356351"/>
            <a:ext cx="2275372" cy="365125"/>
          </a:xfrm>
        </p:spPr>
        <p:txBody>
          <a:bodyPr/>
          <a:lstStyle/>
          <a:p>
            <a:pPr>
              <a:defRPr/>
            </a:pPr>
            <a:r>
              <a:rPr lang="en-US">
                <a:solidFill>
                  <a:srgbClr val="232323">
                    <a:lumMod val="90000"/>
                    <a:lumOff val="10000"/>
                  </a:srgbClr>
                </a:solidFill>
              </a:rPr>
              <a:t>20XX</a:t>
            </a:r>
            <a:endParaRPr lang="en-US" dirty="0">
              <a:solidFill>
                <a:srgbClr val="232323">
                  <a:lumMod val="90000"/>
                  <a:lumOff val="10000"/>
                </a:srgbClr>
              </a:solidFill>
            </a:endParaRPr>
          </a:p>
        </p:txBody>
      </p:sp>
      <p:sp>
        <p:nvSpPr>
          <p:cNvPr id="13" name="Slide Number Placeholder 15">
            <a:extLst>
              <a:ext uri="{FF2B5EF4-FFF2-40B4-BE49-F238E27FC236}">
                <a16:creationId xmlns:a16="http://schemas.microsoft.com/office/drawing/2014/main" id="{85DE54ED-1D6A-4185-BC18-EB63BF4B709F}"/>
              </a:ext>
            </a:extLst>
          </p:cNvPr>
          <p:cNvSpPr>
            <a:spLocks noGrp="1"/>
          </p:cNvSpPr>
          <p:nvPr>
            <p:ph type="sldNum" sz="quarter" idx="12"/>
          </p:nvPr>
        </p:nvSpPr>
        <p:spPr>
          <a:xfrm>
            <a:off x="8030955" y="6356351"/>
            <a:ext cx="633487" cy="365125"/>
          </a:xfrm>
        </p:spPr>
        <p:txBody>
          <a:bodyPr/>
          <a:lstStyle/>
          <a:p>
            <a:pPr defTabSz="685800">
              <a:defRPr/>
            </a:pPr>
            <a:fld id="{E20EFF4B-E35B-4DE6-97A9-05E54E649A15}" type="slidenum">
              <a:rPr lang="en-US" smtClean="0">
                <a:solidFill>
                  <a:srgbClr val="232323">
                    <a:lumMod val="90000"/>
                    <a:lumOff val="10000"/>
                  </a:srgbClr>
                </a:solidFill>
              </a:rPr>
              <a:pPr defTabSz="685800">
                <a:defRPr/>
              </a:pPr>
              <a:t>‹#›</a:t>
            </a:fld>
            <a:endParaRPr lang="en-US" dirty="0">
              <a:solidFill>
                <a:srgbClr val="232323">
                  <a:lumMod val="90000"/>
                  <a:lumOff val="10000"/>
                </a:srgbClr>
              </a:solidFill>
            </a:endParaRPr>
          </a:p>
        </p:txBody>
      </p:sp>
    </p:spTree>
    <p:extLst>
      <p:ext uri="{BB962C8B-B14F-4D97-AF65-F5344CB8AC3E}">
        <p14:creationId xmlns:p14="http://schemas.microsoft.com/office/powerpoint/2010/main" val="16919062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FC1626-6E5A-4321-B003-2ECADA2CDE6D}"/>
              </a:ext>
            </a:extLst>
          </p:cNvPr>
          <p:cNvSpPr>
            <a:spLocks noGrp="1"/>
          </p:cNvSpPr>
          <p:nvPr>
            <p:ph type="title"/>
          </p:nvPr>
        </p:nvSpPr>
        <p:spPr>
          <a:xfrm>
            <a:off x="479560" y="476086"/>
            <a:ext cx="8178326" cy="689608"/>
          </a:xfrm>
        </p:spPr>
        <p:txBody>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3955D66E-614C-4554-AD07-DBF50786CB1C}"/>
              </a:ext>
              <a:ext uri="{C183D7F6-B498-43B3-948B-1728B52AA6E4}">
                <adec:decorative xmlns:adec="http://schemas.microsoft.com/office/drawing/2017/decorative" val="1"/>
              </a:ext>
            </a:extLst>
          </p:cNvPr>
          <p:cNvSpPr/>
          <p:nvPr userDrawn="1"/>
        </p:nvSpPr>
        <p:spPr>
          <a:xfrm>
            <a:off x="-1429" y="1633494"/>
            <a:ext cx="9144000" cy="5224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6" name="Rectangle 15">
            <a:extLst>
              <a:ext uri="{FF2B5EF4-FFF2-40B4-BE49-F238E27FC236}">
                <a16:creationId xmlns:a16="http://schemas.microsoft.com/office/drawing/2014/main" id="{4FC25CFF-3341-490E-864B-9EE585E7DF4D}"/>
              </a:ext>
              <a:ext uri="{C183D7F6-B498-43B3-948B-1728B52AA6E4}">
                <adec:decorative xmlns:adec="http://schemas.microsoft.com/office/drawing/2017/decorative" val="1"/>
              </a:ext>
            </a:extLst>
          </p:cNvPr>
          <p:cNvSpPr/>
          <p:nvPr userDrawn="1"/>
        </p:nvSpPr>
        <p:spPr>
          <a:xfrm>
            <a:off x="-3278" y="1641780"/>
            <a:ext cx="9144000" cy="52245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2" name="Footer Placeholder 14">
            <a:extLst>
              <a:ext uri="{FF2B5EF4-FFF2-40B4-BE49-F238E27FC236}">
                <a16:creationId xmlns:a16="http://schemas.microsoft.com/office/drawing/2014/main" id="{1A47F1BE-C6F0-4B08-A876-3ACB9A160B5C}"/>
              </a:ext>
            </a:extLst>
          </p:cNvPr>
          <p:cNvSpPr>
            <a:spLocks noGrp="1"/>
          </p:cNvSpPr>
          <p:nvPr>
            <p:ph type="ftr" sz="quarter" idx="11"/>
          </p:nvPr>
        </p:nvSpPr>
        <p:spPr>
          <a:xfrm>
            <a:off x="479560" y="6356351"/>
            <a:ext cx="4718331" cy="365125"/>
          </a:xfrm>
        </p:spPr>
        <p:txBody>
          <a:bodyPr/>
          <a:lstStyle/>
          <a:p>
            <a:pPr defTabSz="685800">
              <a:defRPr/>
            </a:pPr>
            <a:r>
              <a:rPr lang="en-US">
                <a:solidFill>
                  <a:srgbClr val="232323">
                    <a:lumMod val="90000"/>
                    <a:lumOff val="10000"/>
                  </a:srgbClr>
                </a:solidFill>
              </a:rPr>
              <a:t>Presentation title</a:t>
            </a:r>
            <a:endParaRPr lang="en-US" dirty="0">
              <a:solidFill>
                <a:srgbClr val="232323">
                  <a:lumMod val="90000"/>
                  <a:lumOff val="10000"/>
                </a:srgbClr>
              </a:solidFill>
            </a:endParaRPr>
          </a:p>
        </p:txBody>
      </p:sp>
      <p:sp>
        <p:nvSpPr>
          <p:cNvPr id="13" name="Date Placeholder 12">
            <a:extLst>
              <a:ext uri="{FF2B5EF4-FFF2-40B4-BE49-F238E27FC236}">
                <a16:creationId xmlns:a16="http://schemas.microsoft.com/office/drawing/2014/main" id="{EB34F470-EFAB-4873-9AF2-800F83174880}"/>
              </a:ext>
            </a:extLst>
          </p:cNvPr>
          <p:cNvSpPr>
            <a:spLocks noGrp="1"/>
          </p:cNvSpPr>
          <p:nvPr>
            <p:ph type="dt" sz="half" idx="10"/>
          </p:nvPr>
        </p:nvSpPr>
        <p:spPr>
          <a:xfrm>
            <a:off x="5471804" y="6356351"/>
            <a:ext cx="2275372" cy="365125"/>
          </a:xfrm>
        </p:spPr>
        <p:txBody>
          <a:bodyPr/>
          <a:lstStyle/>
          <a:p>
            <a:pPr>
              <a:defRPr/>
            </a:pPr>
            <a:r>
              <a:rPr lang="en-US">
                <a:solidFill>
                  <a:srgbClr val="232323">
                    <a:lumMod val="90000"/>
                    <a:lumOff val="10000"/>
                  </a:srgbClr>
                </a:solidFill>
              </a:rPr>
              <a:t>20XX</a:t>
            </a:r>
            <a:endParaRPr lang="en-US" dirty="0">
              <a:solidFill>
                <a:srgbClr val="232323">
                  <a:lumMod val="90000"/>
                  <a:lumOff val="10000"/>
                </a:srgbClr>
              </a:solidFill>
            </a:endParaRPr>
          </a:p>
        </p:txBody>
      </p:sp>
      <p:sp>
        <p:nvSpPr>
          <p:cNvPr id="14" name="Slide Number Placeholder 15">
            <a:extLst>
              <a:ext uri="{FF2B5EF4-FFF2-40B4-BE49-F238E27FC236}">
                <a16:creationId xmlns:a16="http://schemas.microsoft.com/office/drawing/2014/main" id="{FCAA1492-8926-496A-9DE4-45E13BA70E71}"/>
              </a:ext>
            </a:extLst>
          </p:cNvPr>
          <p:cNvSpPr>
            <a:spLocks noGrp="1"/>
          </p:cNvSpPr>
          <p:nvPr>
            <p:ph type="sldNum" sz="quarter" idx="12"/>
          </p:nvPr>
        </p:nvSpPr>
        <p:spPr>
          <a:xfrm>
            <a:off x="8030955" y="6356351"/>
            <a:ext cx="633487" cy="365125"/>
          </a:xfrm>
        </p:spPr>
        <p:txBody>
          <a:bodyPr/>
          <a:lstStyle/>
          <a:p>
            <a:pPr defTabSz="685800">
              <a:defRPr/>
            </a:pPr>
            <a:fld id="{E20EFF4B-E35B-4DE6-97A9-05E54E649A15}" type="slidenum">
              <a:rPr lang="en-US" smtClean="0">
                <a:solidFill>
                  <a:srgbClr val="232323">
                    <a:lumMod val="90000"/>
                    <a:lumOff val="10000"/>
                  </a:srgbClr>
                </a:solidFill>
              </a:rPr>
              <a:pPr defTabSz="685800">
                <a:defRPr/>
              </a:pPr>
              <a:t>‹#›</a:t>
            </a:fld>
            <a:endParaRPr lang="en-US" dirty="0">
              <a:solidFill>
                <a:srgbClr val="232323">
                  <a:lumMod val="90000"/>
                  <a:lumOff val="10000"/>
                </a:srgbClr>
              </a:solidFill>
            </a:endParaRPr>
          </a:p>
        </p:txBody>
      </p:sp>
      <p:sp>
        <p:nvSpPr>
          <p:cNvPr id="3" name="Content Placeholder 2">
            <a:extLst>
              <a:ext uri="{FF2B5EF4-FFF2-40B4-BE49-F238E27FC236}">
                <a16:creationId xmlns:a16="http://schemas.microsoft.com/office/drawing/2014/main" id="{72F48288-2CF3-456E-8691-5772D99F82B1}"/>
              </a:ext>
            </a:extLst>
          </p:cNvPr>
          <p:cNvSpPr>
            <a:spLocks noGrp="1"/>
          </p:cNvSpPr>
          <p:nvPr>
            <p:ph sz="quarter" idx="13" hasCustomPrompt="1"/>
          </p:nvPr>
        </p:nvSpPr>
        <p:spPr>
          <a:xfrm>
            <a:off x="298677" y="1887311"/>
            <a:ext cx="8546646" cy="4343400"/>
          </a:xfrm>
        </p:spPr>
        <p:txBody>
          <a:bodyPr/>
          <a:lstStyle>
            <a:lvl1pPr>
              <a:defRPr/>
            </a:lvl1pPr>
          </a:lstStyle>
          <a:p>
            <a:pPr lvl="0"/>
            <a:r>
              <a:rPr lang="en-US" dirty="0"/>
              <a:t>Click to edit add content</a:t>
            </a:r>
          </a:p>
        </p:txBody>
      </p:sp>
    </p:spTree>
    <p:extLst>
      <p:ext uri="{BB962C8B-B14F-4D97-AF65-F5344CB8AC3E}">
        <p14:creationId xmlns:p14="http://schemas.microsoft.com/office/powerpoint/2010/main" val="3989789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D1103D-8943-46F2-B18E-36FF38CAFAE0}"/>
              </a:ext>
            </a:extLst>
          </p:cNvPr>
          <p:cNvSpPr>
            <a:spLocks noGrp="1"/>
          </p:cNvSpPr>
          <p:nvPr>
            <p:ph type="title"/>
          </p:nvPr>
        </p:nvSpPr>
        <p:spPr>
          <a:xfrm>
            <a:off x="479560" y="476086"/>
            <a:ext cx="8178326" cy="689608"/>
          </a:xfrm>
        </p:spPr>
        <p:txBody>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A902D366-4C48-4324-8771-8F9E7BECDD08}"/>
              </a:ext>
              <a:ext uri="{C183D7F6-B498-43B3-948B-1728B52AA6E4}">
                <adec:decorative xmlns:adec="http://schemas.microsoft.com/office/drawing/2017/decorative" val="1"/>
              </a:ext>
            </a:extLst>
          </p:cNvPr>
          <p:cNvSpPr/>
          <p:nvPr userDrawn="1"/>
        </p:nvSpPr>
        <p:spPr>
          <a:xfrm>
            <a:off x="-1429" y="1633494"/>
            <a:ext cx="9144000" cy="5224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5" name="Rectangle 14">
            <a:extLst>
              <a:ext uri="{FF2B5EF4-FFF2-40B4-BE49-F238E27FC236}">
                <a16:creationId xmlns:a16="http://schemas.microsoft.com/office/drawing/2014/main" id="{B139FB3E-2A6A-4BE8-9D79-47B91471CC23}"/>
              </a:ext>
              <a:ext uri="{C183D7F6-B498-43B3-948B-1728B52AA6E4}">
                <adec:decorative xmlns:adec="http://schemas.microsoft.com/office/drawing/2017/decorative" val="1"/>
              </a:ext>
            </a:extLst>
          </p:cNvPr>
          <p:cNvSpPr/>
          <p:nvPr userDrawn="1"/>
        </p:nvSpPr>
        <p:spPr>
          <a:xfrm>
            <a:off x="-3278" y="1641780"/>
            <a:ext cx="9144000" cy="52245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1" name="Footer Placeholder 14">
            <a:extLst>
              <a:ext uri="{FF2B5EF4-FFF2-40B4-BE49-F238E27FC236}">
                <a16:creationId xmlns:a16="http://schemas.microsoft.com/office/drawing/2014/main" id="{7E3BBCB1-5D3D-4802-A48D-5D6A7BA51550}"/>
              </a:ext>
            </a:extLst>
          </p:cNvPr>
          <p:cNvSpPr>
            <a:spLocks noGrp="1"/>
          </p:cNvSpPr>
          <p:nvPr>
            <p:ph type="ftr" sz="quarter" idx="11"/>
          </p:nvPr>
        </p:nvSpPr>
        <p:spPr>
          <a:xfrm>
            <a:off x="479560" y="6356351"/>
            <a:ext cx="4718331" cy="365125"/>
          </a:xfrm>
        </p:spPr>
        <p:txBody>
          <a:bodyPr/>
          <a:lstStyle/>
          <a:p>
            <a:pPr defTabSz="685800">
              <a:defRPr/>
            </a:pPr>
            <a:r>
              <a:rPr lang="en-US">
                <a:solidFill>
                  <a:srgbClr val="232323">
                    <a:lumMod val="90000"/>
                    <a:lumOff val="10000"/>
                  </a:srgbClr>
                </a:solidFill>
              </a:rPr>
              <a:t>Presentation title</a:t>
            </a:r>
            <a:endParaRPr lang="en-US" dirty="0">
              <a:solidFill>
                <a:srgbClr val="232323">
                  <a:lumMod val="90000"/>
                  <a:lumOff val="10000"/>
                </a:srgbClr>
              </a:solidFill>
            </a:endParaRPr>
          </a:p>
        </p:txBody>
      </p:sp>
      <p:sp>
        <p:nvSpPr>
          <p:cNvPr id="12" name="Date Placeholder 12">
            <a:extLst>
              <a:ext uri="{FF2B5EF4-FFF2-40B4-BE49-F238E27FC236}">
                <a16:creationId xmlns:a16="http://schemas.microsoft.com/office/drawing/2014/main" id="{AE90937E-33CA-4432-A147-746EBB9E7C4A}"/>
              </a:ext>
            </a:extLst>
          </p:cNvPr>
          <p:cNvSpPr>
            <a:spLocks noGrp="1"/>
          </p:cNvSpPr>
          <p:nvPr>
            <p:ph type="dt" sz="half" idx="10"/>
          </p:nvPr>
        </p:nvSpPr>
        <p:spPr>
          <a:xfrm>
            <a:off x="5471804" y="6356351"/>
            <a:ext cx="2275372" cy="365125"/>
          </a:xfrm>
        </p:spPr>
        <p:txBody>
          <a:bodyPr/>
          <a:lstStyle/>
          <a:p>
            <a:pPr>
              <a:defRPr/>
            </a:pPr>
            <a:r>
              <a:rPr lang="en-US">
                <a:solidFill>
                  <a:srgbClr val="232323">
                    <a:lumMod val="90000"/>
                    <a:lumOff val="10000"/>
                  </a:srgbClr>
                </a:solidFill>
              </a:rPr>
              <a:t>20XX</a:t>
            </a:r>
            <a:endParaRPr lang="en-US" dirty="0">
              <a:solidFill>
                <a:srgbClr val="232323">
                  <a:lumMod val="90000"/>
                  <a:lumOff val="10000"/>
                </a:srgbClr>
              </a:solidFill>
            </a:endParaRPr>
          </a:p>
        </p:txBody>
      </p:sp>
      <p:sp>
        <p:nvSpPr>
          <p:cNvPr id="13" name="Slide Number Placeholder 15">
            <a:extLst>
              <a:ext uri="{FF2B5EF4-FFF2-40B4-BE49-F238E27FC236}">
                <a16:creationId xmlns:a16="http://schemas.microsoft.com/office/drawing/2014/main" id="{CECD9BDC-A2A2-40A0-8DAD-4C56EBE1BDFA}"/>
              </a:ext>
            </a:extLst>
          </p:cNvPr>
          <p:cNvSpPr>
            <a:spLocks noGrp="1"/>
          </p:cNvSpPr>
          <p:nvPr>
            <p:ph type="sldNum" sz="quarter" idx="12"/>
          </p:nvPr>
        </p:nvSpPr>
        <p:spPr>
          <a:xfrm>
            <a:off x="8030955" y="6356351"/>
            <a:ext cx="633487" cy="365125"/>
          </a:xfrm>
        </p:spPr>
        <p:txBody>
          <a:bodyPr/>
          <a:lstStyle/>
          <a:p>
            <a:pPr defTabSz="685800">
              <a:defRPr/>
            </a:pPr>
            <a:fld id="{E20EFF4B-E35B-4DE6-97A9-05E54E649A15}" type="slidenum">
              <a:rPr lang="en-US" smtClean="0">
                <a:solidFill>
                  <a:srgbClr val="232323">
                    <a:lumMod val="90000"/>
                    <a:lumOff val="10000"/>
                  </a:srgbClr>
                </a:solidFill>
              </a:rPr>
              <a:pPr defTabSz="685800">
                <a:defRPr/>
              </a:pPr>
              <a:t>‹#›</a:t>
            </a:fld>
            <a:endParaRPr lang="en-US" dirty="0">
              <a:solidFill>
                <a:srgbClr val="232323">
                  <a:lumMod val="90000"/>
                  <a:lumOff val="10000"/>
                </a:srgbClr>
              </a:solidFill>
            </a:endParaRPr>
          </a:p>
        </p:txBody>
      </p:sp>
      <p:sp>
        <p:nvSpPr>
          <p:cNvPr id="3" name="Content Placeholder 2">
            <a:extLst>
              <a:ext uri="{FF2B5EF4-FFF2-40B4-BE49-F238E27FC236}">
                <a16:creationId xmlns:a16="http://schemas.microsoft.com/office/drawing/2014/main" id="{4C4E3704-0282-421F-BA62-C1A7E0B072EA}"/>
              </a:ext>
            </a:extLst>
          </p:cNvPr>
          <p:cNvSpPr>
            <a:spLocks noGrp="1"/>
          </p:cNvSpPr>
          <p:nvPr>
            <p:ph sz="quarter" idx="13" hasCustomPrompt="1"/>
          </p:nvPr>
        </p:nvSpPr>
        <p:spPr>
          <a:xfrm>
            <a:off x="628650" y="1619251"/>
            <a:ext cx="7886700" cy="4848225"/>
          </a:xfrm>
        </p:spPr>
        <p:txBody>
          <a:bodyPr/>
          <a:lstStyle>
            <a:lvl1pPr>
              <a:defRPr/>
            </a:lvl1pPr>
          </a:lstStyle>
          <a:p>
            <a:pPr lvl="0"/>
            <a:r>
              <a:rPr lang="en-US" dirty="0"/>
              <a:t>Click to add content</a:t>
            </a:r>
          </a:p>
        </p:txBody>
      </p:sp>
    </p:spTree>
    <p:extLst>
      <p:ext uri="{BB962C8B-B14F-4D97-AF65-F5344CB8AC3E}">
        <p14:creationId xmlns:p14="http://schemas.microsoft.com/office/powerpoint/2010/main" val="6525775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E79F0E-E6F3-4029-A461-CBE56588470B}"/>
              </a:ext>
            </a:extLst>
          </p:cNvPr>
          <p:cNvSpPr/>
          <p:nvPr/>
        </p:nvSpPr>
        <p:spPr>
          <a:xfrm>
            <a:off x="0" y="0"/>
            <a:ext cx="9144000" cy="9863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FD5D58A2-1B1F-4DF4-936E-885ECC73E6F0}"/>
              </a:ext>
            </a:extLst>
          </p:cNvPr>
          <p:cNvSpPr/>
          <p:nvPr/>
        </p:nvSpPr>
        <p:spPr>
          <a:xfrm>
            <a:off x="262890" y="279793"/>
            <a:ext cx="8606790" cy="98630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rtlCol="0" anchor="ctr"/>
          <a:lstStyle/>
          <a:p>
            <a:endParaRPr lang="en-US" sz="1800" b="1" dirty="0">
              <a:latin typeface="Meiryo" panose="020B0604030504040204" pitchFamily="34" charset="-128"/>
              <a:ea typeface="Meiryo" panose="020B0604030504040204" pitchFamily="34" charset="-128"/>
            </a:endParaRPr>
          </a:p>
        </p:txBody>
      </p:sp>
      <p:sp>
        <p:nvSpPr>
          <p:cNvPr id="2" name="Title Placeholder 1">
            <a:extLst>
              <a:ext uri="{FF2B5EF4-FFF2-40B4-BE49-F238E27FC236}">
                <a16:creationId xmlns:a16="http://schemas.microsoft.com/office/drawing/2014/main" id="{2DD9B9AA-BDD3-49A4-84E0-99DC3EF10AFB}"/>
              </a:ext>
            </a:extLst>
          </p:cNvPr>
          <p:cNvSpPr>
            <a:spLocks noGrp="1"/>
          </p:cNvSpPr>
          <p:nvPr>
            <p:ph type="title"/>
          </p:nvPr>
        </p:nvSpPr>
        <p:spPr>
          <a:xfrm>
            <a:off x="479560" y="476086"/>
            <a:ext cx="8178326" cy="68960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B1D57-5959-4202-BB86-AFBA794FA532}"/>
              </a:ext>
            </a:extLst>
          </p:cNvPr>
          <p:cNvSpPr>
            <a:spLocks noGrp="1"/>
          </p:cNvSpPr>
          <p:nvPr>
            <p:ph type="body" idx="1"/>
          </p:nvPr>
        </p:nvSpPr>
        <p:spPr>
          <a:xfrm>
            <a:off x="479560" y="1639615"/>
            <a:ext cx="8178326" cy="4537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B0E3D2-19DD-4BA8-81DE-A095DB31E14C}"/>
              </a:ext>
            </a:extLst>
          </p:cNvPr>
          <p:cNvSpPr>
            <a:spLocks noGrp="1"/>
          </p:cNvSpPr>
          <p:nvPr>
            <p:ph type="dt" sz="half" idx="2"/>
          </p:nvPr>
        </p:nvSpPr>
        <p:spPr>
          <a:xfrm>
            <a:off x="5471804" y="6356351"/>
            <a:ext cx="2275372"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B4962D90-3DF7-4BB4-808C-F89E354103E2}"/>
              </a:ext>
            </a:extLst>
          </p:cNvPr>
          <p:cNvSpPr>
            <a:spLocks noGrp="1"/>
          </p:cNvSpPr>
          <p:nvPr>
            <p:ph type="ftr" sz="quarter" idx="3"/>
          </p:nvPr>
        </p:nvSpPr>
        <p:spPr>
          <a:xfrm>
            <a:off x="479560" y="6356351"/>
            <a:ext cx="4718331"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07276974-1464-4D58-B215-63300577672D}"/>
              </a:ext>
            </a:extLst>
          </p:cNvPr>
          <p:cNvSpPr>
            <a:spLocks noGrp="1"/>
          </p:cNvSpPr>
          <p:nvPr>
            <p:ph type="sldNum" sz="quarter" idx="4"/>
          </p:nvPr>
        </p:nvSpPr>
        <p:spPr>
          <a:xfrm>
            <a:off x="8030955" y="6356351"/>
            <a:ext cx="633487"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E20EFF4B-E35B-4DE6-97A9-05E54E649A15}" type="slidenum">
              <a:rPr lang="en-US" smtClean="0"/>
              <a:pPr/>
              <a:t>‹#›</a:t>
            </a:fld>
            <a:endParaRPr lang="en-US" dirty="0"/>
          </a:p>
        </p:txBody>
      </p:sp>
    </p:spTree>
    <p:extLst>
      <p:ext uri="{BB962C8B-B14F-4D97-AF65-F5344CB8AC3E}">
        <p14:creationId xmlns:p14="http://schemas.microsoft.com/office/powerpoint/2010/main" val="346138041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3" r:id="rId12"/>
    <p:sldLayoutId id="2147483722" r:id="rId13"/>
    <p:sldLayoutId id="2147483724" r:id="rId14"/>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marL="0" algn="l" defTabSz="685800" rtl="0" eaLnBrk="1" latinLnBrk="0" hangingPunct="1">
        <a:lnSpc>
          <a:spcPct val="90000"/>
        </a:lnSpc>
        <a:spcBef>
          <a:spcPct val="0"/>
        </a:spcBef>
        <a:buNone/>
        <a:defRPr lang="en-US" sz="1800" b="1" kern="1200" spc="113" baseline="0" dirty="0" smtClean="0">
          <a:solidFill>
            <a:schemeClr val="tx1"/>
          </a:solidFill>
          <a:latin typeface="+mj-lt"/>
          <a:ea typeface="+mj-ea"/>
          <a:cs typeface="+mj-cs"/>
        </a:defRPr>
      </a:lvl1pPr>
    </p:titleStyle>
    <p:bodyStyle>
      <a:lvl1pPr marL="0" indent="0" algn="l" defTabSz="685800" rtl="0" eaLnBrk="1" latinLnBrk="0" hangingPunct="1">
        <a:lnSpc>
          <a:spcPct val="150000"/>
        </a:lnSpc>
        <a:spcBef>
          <a:spcPts val="1125"/>
        </a:spcBef>
        <a:buClr>
          <a:schemeClr val="accent2"/>
        </a:buClr>
        <a:buFontTx/>
        <a:buNone/>
        <a:defRPr sz="1125" b="1" kern="1200" spc="113" baseline="0">
          <a:solidFill>
            <a:schemeClr val="tx1"/>
          </a:solidFill>
          <a:latin typeface="+mn-lt"/>
          <a:ea typeface="+mn-ea"/>
          <a:cs typeface="+mn-cs"/>
        </a:defRPr>
      </a:lvl1pPr>
      <a:lvl2pPr marL="0" indent="0" algn="l" defTabSz="685800" rtl="0" eaLnBrk="1" latinLnBrk="0" hangingPunct="1">
        <a:lnSpc>
          <a:spcPct val="150000"/>
        </a:lnSpc>
        <a:spcBef>
          <a:spcPts val="375"/>
        </a:spcBef>
        <a:buClr>
          <a:schemeClr val="accent2"/>
        </a:buClr>
        <a:buFontTx/>
        <a:buNone/>
        <a:defRPr sz="1125" kern="1200" spc="113" baseline="0">
          <a:solidFill>
            <a:schemeClr val="tx1"/>
          </a:solidFill>
          <a:latin typeface="+mn-lt"/>
          <a:ea typeface="+mn-ea"/>
          <a:cs typeface="+mn-cs"/>
        </a:defRPr>
      </a:lvl2pPr>
      <a:lvl3pPr marL="0" indent="0" algn="l" defTabSz="685800" rtl="0" eaLnBrk="1" latinLnBrk="0" hangingPunct="1">
        <a:lnSpc>
          <a:spcPct val="150000"/>
        </a:lnSpc>
        <a:spcBef>
          <a:spcPts val="375"/>
        </a:spcBef>
        <a:buClr>
          <a:schemeClr val="accent2"/>
        </a:buClr>
        <a:buFontTx/>
        <a:buNone/>
        <a:defRPr sz="1050" kern="1200" spc="113" baseline="0">
          <a:solidFill>
            <a:schemeClr val="tx1"/>
          </a:solidFill>
          <a:latin typeface="+mn-lt"/>
          <a:ea typeface="+mn-ea"/>
          <a:cs typeface="+mn-cs"/>
        </a:defRPr>
      </a:lvl3pPr>
      <a:lvl4pPr marL="0" indent="0" algn="l" defTabSz="685800" rtl="0" eaLnBrk="1" latinLnBrk="0" hangingPunct="1">
        <a:lnSpc>
          <a:spcPct val="150000"/>
        </a:lnSpc>
        <a:spcBef>
          <a:spcPts val="375"/>
        </a:spcBef>
        <a:buClr>
          <a:schemeClr val="accent2"/>
        </a:buClr>
        <a:buFontTx/>
        <a:buNone/>
        <a:defRPr sz="1050" kern="1200" spc="113" baseline="0">
          <a:solidFill>
            <a:schemeClr val="tx1"/>
          </a:solidFill>
          <a:latin typeface="+mn-lt"/>
          <a:ea typeface="+mn-ea"/>
          <a:cs typeface="+mn-cs"/>
        </a:defRPr>
      </a:lvl4pPr>
      <a:lvl5pPr marL="0" indent="0" algn="l" defTabSz="685800" rtl="0" eaLnBrk="1" latinLnBrk="0" hangingPunct="1">
        <a:lnSpc>
          <a:spcPct val="150000"/>
        </a:lnSpc>
        <a:spcBef>
          <a:spcPts val="375"/>
        </a:spcBef>
        <a:buClr>
          <a:schemeClr val="accent2"/>
        </a:buClr>
        <a:buFontTx/>
        <a:buNone/>
        <a:defRPr sz="1050" kern="1200" spc="113"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publicdomainpictures.net/en/view-image.php?image=271688&amp;picture=old-wooden-door"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2DFE6010-0FC2-4302-8ABC-58026AC355A6}"/>
              </a:ext>
            </a:extLst>
          </p:cNvPr>
          <p:cNvSpPr>
            <a:spLocks noGrp="1"/>
          </p:cNvSpPr>
          <p:nvPr>
            <p:ph type="title"/>
          </p:nvPr>
        </p:nvSpPr>
        <p:spPr>
          <a:xfrm>
            <a:off x="4461360" y="2260121"/>
            <a:ext cx="3822473" cy="1708030"/>
          </a:xfrm>
        </p:spPr>
        <p:txBody>
          <a:bodyPr>
            <a:normAutofit/>
          </a:bodyPr>
          <a:lstStyle/>
          <a:p>
            <a:r>
              <a:rPr lang="en-US" sz="5400" dirty="0">
                <a:latin typeface="Candara" panose="020E0502030303020204" pitchFamily="34" charset="0"/>
              </a:rPr>
              <a:t>The Church Christ Built</a:t>
            </a:r>
          </a:p>
        </p:txBody>
      </p:sp>
      <p:pic>
        <p:nvPicPr>
          <p:cNvPr id="13" name="Picture Placeholder 12" descr="Diagram, engineering drawing, blueprints">
            <a:extLst>
              <a:ext uri="{FF2B5EF4-FFF2-40B4-BE49-F238E27FC236}">
                <a16:creationId xmlns:a16="http://schemas.microsoft.com/office/drawing/2014/main" id="{79D0C4D2-EC8C-4F0F-AACB-309E76F4204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363912" y="1337072"/>
            <a:ext cx="3680054" cy="4183856"/>
          </a:xfrm>
        </p:spPr>
      </p:pic>
      <p:sp>
        <p:nvSpPr>
          <p:cNvPr id="4" name="Subtitle 3">
            <a:extLst>
              <a:ext uri="{FF2B5EF4-FFF2-40B4-BE49-F238E27FC236}">
                <a16:creationId xmlns:a16="http://schemas.microsoft.com/office/drawing/2014/main" id="{B71D9795-9EFD-4748-87B7-4471EFF00227}"/>
              </a:ext>
            </a:extLst>
          </p:cNvPr>
          <p:cNvSpPr>
            <a:spLocks noGrp="1"/>
          </p:cNvSpPr>
          <p:nvPr>
            <p:ph type="body" sz="quarter" idx="15"/>
          </p:nvPr>
        </p:nvSpPr>
        <p:spPr>
          <a:xfrm>
            <a:off x="4572000" y="5362837"/>
            <a:ext cx="3822473" cy="550146"/>
          </a:xfrm>
        </p:spPr>
        <p:txBody>
          <a:bodyPr/>
          <a:lstStyle/>
          <a:p>
            <a:r>
              <a:rPr lang="en-US" dirty="0">
                <a:latin typeface="Candara" panose="020E0502030303020204" pitchFamily="34" charset="0"/>
              </a:rPr>
              <a:t>The church of Christ</a:t>
            </a:r>
          </a:p>
        </p:txBody>
      </p:sp>
    </p:spTree>
    <p:extLst>
      <p:ext uri="{BB962C8B-B14F-4D97-AF65-F5344CB8AC3E}">
        <p14:creationId xmlns:p14="http://schemas.microsoft.com/office/powerpoint/2010/main" val="5978523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1250"/>
                                        <p:tgtEl>
                                          <p:spTgt spid="34"/>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A02D195B-D3D3-425B-A077-63F32D782516}"/>
              </a:ext>
            </a:extLst>
          </p:cNvPr>
          <p:cNvSpPr>
            <a:spLocks noGrp="1"/>
          </p:cNvSpPr>
          <p:nvPr>
            <p:ph type="title"/>
          </p:nvPr>
        </p:nvSpPr>
        <p:spPr>
          <a:xfrm>
            <a:off x="631064" y="-38637"/>
            <a:ext cx="8512935" cy="965915"/>
          </a:xfrm>
          <a:noFill/>
        </p:spPr>
        <p:txBody>
          <a:bodyPr anchor="t">
            <a:normAutofit fontScale="90000"/>
          </a:bodyPr>
          <a:lstStyle/>
          <a:p>
            <a:r>
              <a:rPr lang="en-US" sz="4400" dirty="0">
                <a:latin typeface="Candara" panose="020E0502030303020204" pitchFamily="34" charset="0"/>
              </a:rPr>
              <a:t>Is Not a Denomination of Churches</a:t>
            </a:r>
          </a:p>
        </p:txBody>
      </p:sp>
      <p:sp>
        <p:nvSpPr>
          <p:cNvPr id="13" name="Content Placeholder 12">
            <a:extLst>
              <a:ext uri="{FF2B5EF4-FFF2-40B4-BE49-F238E27FC236}">
                <a16:creationId xmlns:a16="http://schemas.microsoft.com/office/drawing/2014/main" id="{6EA2EEAC-45AF-4B25-A661-594C6F81AED2}"/>
              </a:ext>
            </a:extLst>
          </p:cNvPr>
          <p:cNvSpPr>
            <a:spLocks noGrp="1"/>
          </p:cNvSpPr>
          <p:nvPr>
            <p:ph idx="1"/>
          </p:nvPr>
        </p:nvSpPr>
        <p:spPr>
          <a:xfrm>
            <a:off x="911334" y="1146220"/>
            <a:ext cx="8026603" cy="5997644"/>
          </a:xfrm>
        </p:spPr>
        <p:txBody>
          <a:bodyPr>
            <a:normAutofit/>
          </a:bodyPr>
          <a:lstStyle/>
          <a:p>
            <a:pPr lvl="1">
              <a:lnSpc>
                <a:spcPct val="100000"/>
              </a:lnSpc>
              <a:spcBef>
                <a:spcPts val="0"/>
              </a:spcBef>
              <a:buClr>
                <a:schemeClr val="bg2">
                  <a:lumMod val="75000"/>
                </a:schemeClr>
              </a:buClr>
              <a:buSzPct val="98000"/>
            </a:pPr>
            <a:r>
              <a:rPr lang="en-US" sz="3200" b="1" dirty="0">
                <a:latin typeface="Candara" panose="020E0502030303020204" pitchFamily="34" charset="0"/>
              </a:rPr>
              <a:t>No one can find any reference to denominations in the Bible</a:t>
            </a:r>
          </a:p>
          <a:p>
            <a:pPr lvl="1">
              <a:lnSpc>
                <a:spcPct val="100000"/>
              </a:lnSpc>
              <a:spcBef>
                <a:spcPts val="1200"/>
              </a:spcBef>
              <a:buClr>
                <a:schemeClr val="bg2">
                  <a:lumMod val="75000"/>
                </a:schemeClr>
              </a:buClr>
              <a:buSzPct val="98000"/>
            </a:pPr>
            <a:r>
              <a:rPr lang="en-US" sz="3200" b="1" dirty="0">
                <a:latin typeface="Candara" panose="020E0502030303020204" pitchFamily="34" charset="0"/>
              </a:rPr>
              <a:t>Denominations came about in the religious world because men departed from the </a:t>
            </a:r>
            <a:r>
              <a:rPr lang="en-US" sz="3200" b="1" i="1" dirty="0">
                <a:latin typeface="Candara" panose="020E0502030303020204" pitchFamily="34" charset="0"/>
              </a:rPr>
              <a:t>“</a:t>
            </a:r>
            <a:r>
              <a:rPr lang="en-US" sz="3200" b="1" i="1" u="sng" dirty="0">
                <a:latin typeface="Candara" panose="020E0502030303020204" pitchFamily="34" charset="0"/>
              </a:rPr>
              <a:t>pattern of sound words</a:t>
            </a:r>
            <a:r>
              <a:rPr lang="en-US" sz="3200" b="1" i="1" dirty="0">
                <a:latin typeface="Candara" panose="020E0502030303020204" pitchFamily="34" charset="0"/>
              </a:rPr>
              <a:t>” </a:t>
            </a:r>
            <a:r>
              <a:rPr lang="en-US" sz="3200" b="1" dirty="0">
                <a:latin typeface="Candara" panose="020E0502030303020204" pitchFamily="34" charset="0"/>
              </a:rPr>
              <a:t>in order to cling to false doctrines and false organizations of men’s making</a:t>
            </a:r>
          </a:p>
          <a:p>
            <a:pPr marL="274320" lvl="1" indent="-274320">
              <a:lnSpc>
                <a:spcPct val="100000"/>
              </a:lnSpc>
              <a:spcBef>
                <a:spcPts val="0"/>
              </a:spcBef>
              <a:buClr>
                <a:schemeClr val="bg2">
                  <a:lumMod val="75000"/>
                </a:schemeClr>
              </a:buClr>
              <a:buSzPct val="98000"/>
              <a:buFont typeface="Wingdings" panose="05000000000000000000" pitchFamily="2" charset="2"/>
              <a:buChar char="§"/>
            </a:pPr>
            <a:r>
              <a:rPr lang="en-US" sz="2800" dirty="0">
                <a:latin typeface="Candara" panose="020E0502030303020204" pitchFamily="34" charset="0"/>
              </a:rPr>
              <a:t>1 Timothy 4:1-3; 2 Timothy 1:13; 3:16-17</a:t>
            </a:r>
          </a:p>
          <a:p>
            <a:pPr lvl="1">
              <a:lnSpc>
                <a:spcPct val="100000"/>
              </a:lnSpc>
              <a:spcBef>
                <a:spcPts val="1200"/>
              </a:spcBef>
              <a:buClr>
                <a:schemeClr val="bg2">
                  <a:lumMod val="75000"/>
                </a:schemeClr>
              </a:buClr>
              <a:buSzPct val="98000"/>
            </a:pPr>
            <a:r>
              <a:rPr lang="en-US" sz="3200" b="1" dirty="0">
                <a:latin typeface="Candara" panose="020E0502030303020204" pitchFamily="34" charset="0"/>
              </a:rPr>
              <a:t>There is </a:t>
            </a:r>
            <a:r>
              <a:rPr lang="en-US" sz="3200" b="1" i="1" dirty="0">
                <a:latin typeface="Candara" panose="020E0502030303020204" pitchFamily="34" charset="0"/>
              </a:rPr>
              <a:t>“</a:t>
            </a:r>
            <a:r>
              <a:rPr lang="en-US" sz="3200" b="1" i="1" u="sng" dirty="0">
                <a:latin typeface="Candara" panose="020E0502030303020204" pitchFamily="34" charset="0"/>
              </a:rPr>
              <a:t>ONE body</a:t>
            </a:r>
            <a:r>
              <a:rPr lang="en-US" sz="3200" b="1" i="1" dirty="0">
                <a:latin typeface="Candara" panose="020E0502030303020204" pitchFamily="34" charset="0"/>
              </a:rPr>
              <a:t>” </a:t>
            </a:r>
            <a:r>
              <a:rPr lang="en-US" sz="3200" b="1" dirty="0">
                <a:latin typeface="Candara" panose="020E0502030303020204" pitchFamily="34" charset="0"/>
              </a:rPr>
              <a:t>(one church) of Christ, not many</a:t>
            </a:r>
            <a:r>
              <a:rPr lang="en-US" sz="3200" dirty="0">
                <a:latin typeface="Candara" panose="020E0502030303020204" pitchFamily="34" charset="0"/>
              </a:rPr>
              <a:t>! – Ephesians 4:4</a:t>
            </a:r>
          </a:p>
        </p:txBody>
      </p:sp>
      <p:sp>
        <p:nvSpPr>
          <p:cNvPr id="33" name="Slide Number Placeholder 32">
            <a:extLst>
              <a:ext uri="{FF2B5EF4-FFF2-40B4-BE49-F238E27FC236}">
                <a16:creationId xmlns:a16="http://schemas.microsoft.com/office/drawing/2014/main" id="{CA7AD1D2-7F7A-4686-920A-D4C718751964}"/>
              </a:ext>
            </a:extLst>
          </p:cNvPr>
          <p:cNvSpPr>
            <a:spLocks noGrp="1"/>
          </p:cNvSpPr>
          <p:nvPr>
            <p:ph type="sldNum" sz="quarter" idx="12"/>
          </p:nvPr>
        </p:nvSpPr>
        <p:spPr>
          <a:xfrm>
            <a:off x="8030955" y="6356351"/>
            <a:ext cx="633487" cy="365125"/>
          </a:xfrm>
        </p:spPr>
        <p:txBody>
          <a:bodyPr anchor="ctr">
            <a:normAutofit/>
          </a:bodyPr>
          <a:lstStyle/>
          <a:p>
            <a:pPr lvl="0">
              <a:spcAft>
                <a:spcPts val="600"/>
              </a:spcAft>
            </a:pPr>
            <a:fld id="{E20EFF4B-E35B-4DE6-97A9-05E54E649A15}" type="slidenum">
              <a:rPr lang="en-US" noProof="0" smtClean="0"/>
              <a:pPr lvl="0">
                <a:spcAft>
                  <a:spcPts val="600"/>
                </a:spcAft>
              </a:pPr>
              <a:t>10</a:t>
            </a:fld>
            <a:endParaRPr lang="en-US" noProof="0"/>
          </a:p>
        </p:txBody>
      </p:sp>
      <p:sp>
        <p:nvSpPr>
          <p:cNvPr id="2" name="Rectangle 1">
            <a:extLst>
              <a:ext uri="{FF2B5EF4-FFF2-40B4-BE49-F238E27FC236}">
                <a16:creationId xmlns:a16="http://schemas.microsoft.com/office/drawing/2014/main" id="{92BF9B56-817D-697C-5064-1B2A1B39EBDD}"/>
              </a:ext>
            </a:extLst>
          </p:cNvPr>
          <p:cNvSpPr/>
          <p:nvPr/>
        </p:nvSpPr>
        <p:spPr>
          <a:xfrm rot="16200000">
            <a:off x="-2373305" y="3386127"/>
            <a:ext cx="5474576" cy="830997"/>
          </a:xfrm>
          <a:prstGeom prst="rect">
            <a:avLst/>
          </a:prstGeom>
          <a:noFill/>
        </p:spPr>
        <p:txBody>
          <a:bodyPr wrap="none" lIns="91440" tIns="45720" rIns="91440" bIns="45720">
            <a:spAutoFit/>
          </a:bodyPr>
          <a:lstStyle/>
          <a:p>
            <a:pPr algn="ct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The church of Christ</a:t>
            </a:r>
          </a:p>
        </p:txBody>
      </p:sp>
      <p:sp>
        <p:nvSpPr>
          <p:cNvPr id="3" name="Arrow: Bent 2">
            <a:extLst>
              <a:ext uri="{FF2B5EF4-FFF2-40B4-BE49-F238E27FC236}">
                <a16:creationId xmlns:a16="http://schemas.microsoft.com/office/drawing/2014/main" id="{1FEE3C42-561D-98CC-AB6F-6A66D08AE12F}"/>
              </a:ext>
            </a:extLst>
          </p:cNvPr>
          <p:cNvSpPr/>
          <p:nvPr/>
        </p:nvSpPr>
        <p:spPr>
          <a:xfrm>
            <a:off x="306029" y="319087"/>
            <a:ext cx="605306" cy="745250"/>
          </a:xfrm>
          <a:prstGeom prst="bentArrow">
            <a:avLst>
              <a:gd name="adj1" fmla="val 25000"/>
              <a:gd name="adj2" fmla="val 25000"/>
              <a:gd name="adj3" fmla="val 44149"/>
              <a:gd name="adj4" fmla="val 437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243749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125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1000"/>
                                        <p:tgtEl>
                                          <p:spTgt spid="13">
                                            <p:txEl>
                                              <p:pRg st="2" end="2"/>
                                            </p:txEl>
                                          </p:spTgt>
                                        </p:tgtEl>
                                      </p:cBhvr>
                                    </p:animEffect>
                                    <p:anim calcmode="lin" valueType="num">
                                      <p:cBhvr>
                                        <p:cTn id="2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fade">
                                      <p:cBhvr>
                                        <p:cTn id="31" dur="1000"/>
                                        <p:tgtEl>
                                          <p:spTgt spid="13">
                                            <p:txEl>
                                              <p:pRg st="3" end="3"/>
                                            </p:txEl>
                                          </p:spTgt>
                                        </p:tgtEl>
                                      </p:cBhvr>
                                    </p:animEffect>
                                    <p:anim calcmode="lin" valueType="num">
                                      <p:cBhvr>
                                        <p:cTn id="3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A02D195B-D3D3-425B-A077-63F32D782516}"/>
              </a:ext>
            </a:extLst>
          </p:cNvPr>
          <p:cNvSpPr>
            <a:spLocks noGrp="1"/>
          </p:cNvSpPr>
          <p:nvPr>
            <p:ph type="title"/>
          </p:nvPr>
        </p:nvSpPr>
        <p:spPr>
          <a:xfrm>
            <a:off x="631064" y="-38637"/>
            <a:ext cx="8512935" cy="965915"/>
          </a:xfrm>
          <a:noFill/>
        </p:spPr>
        <p:txBody>
          <a:bodyPr anchor="t">
            <a:normAutofit fontScale="90000"/>
          </a:bodyPr>
          <a:lstStyle/>
          <a:p>
            <a:r>
              <a:rPr lang="en-US" sz="4400" dirty="0">
                <a:latin typeface="Candara" panose="020E0502030303020204" pitchFamily="34" charset="0"/>
              </a:rPr>
              <a:t>Was Not Built By Men</a:t>
            </a:r>
          </a:p>
        </p:txBody>
      </p:sp>
      <p:sp>
        <p:nvSpPr>
          <p:cNvPr id="13" name="Content Placeholder 12">
            <a:extLst>
              <a:ext uri="{FF2B5EF4-FFF2-40B4-BE49-F238E27FC236}">
                <a16:creationId xmlns:a16="http://schemas.microsoft.com/office/drawing/2014/main" id="{6EA2EEAC-45AF-4B25-A661-594C6F81AED2}"/>
              </a:ext>
            </a:extLst>
          </p:cNvPr>
          <p:cNvSpPr>
            <a:spLocks noGrp="1"/>
          </p:cNvSpPr>
          <p:nvPr>
            <p:ph idx="1"/>
          </p:nvPr>
        </p:nvSpPr>
        <p:spPr>
          <a:xfrm>
            <a:off x="911334" y="1146220"/>
            <a:ext cx="8026603" cy="5997644"/>
          </a:xfrm>
        </p:spPr>
        <p:txBody>
          <a:bodyPr>
            <a:normAutofit/>
          </a:bodyPr>
          <a:lstStyle/>
          <a:p>
            <a:pPr lvl="1">
              <a:lnSpc>
                <a:spcPct val="100000"/>
              </a:lnSpc>
              <a:spcBef>
                <a:spcPts val="0"/>
              </a:spcBef>
              <a:buClr>
                <a:schemeClr val="bg2">
                  <a:lumMod val="75000"/>
                </a:schemeClr>
              </a:buClr>
              <a:buSzPct val="98000"/>
            </a:pPr>
            <a:r>
              <a:rPr lang="en-US" sz="3200" b="1" dirty="0">
                <a:latin typeface="Candara" panose="020E0502030303020204" pitchFamily="34" charset="0"/>
              </a:rPr>
              <a:t>No one men or group of men built the church of Christ</a:t>
            </a:r>
          </a:p>
          <a:p>
            <a:pPr lvl="1">
              <a:lnSpc>
                <a:spcPct val="100000"/>
              </a:lnSpc>
              <a:spcBef>
                <a:spcPts val="1200"/>
              </a:spcBef>
              <a:buClr>
                <a:schemeClr val="bg2">
                  <a:lumMod val="75000"/>
                </a:schemeClr>
              </a:buClr>
              <a:buSzPct val="98000"/>
            </a:pPr>
            <a:r>
              <a:rPr lang="en-US" sz="3200" b="1" dirty="0">
                <a:latin typeface="Candara" panose="020E0502030303020204" pitchFamily="34" charset="0"/>
              </a:rPr>
              <a:t>Only Jesus purchased this church</a:t>
            </a:r>
          </a:p>
          <a:p>
            <a:pPr marL="274320" lvl="1" indent="-274320">
              <a:lnSpc>
                <a:spcPct val="100000"/>
              </a:lnSpc>
              <a:spcBef>
                <a:spcPts val="0"/>
              </a:spcBef>
              <a:buClr>
                <a:schemeClr val="bg2">
                  <a:lumMod val="75000"/>
                </a:schemeClr>
              </a:buClr>
              <a:buSzPct val="98000"/>
              <a:buFont typeface="Wingdings" panose="05000000000000000000" pitchFamily="2" charset="2"/>
              <a:buChar char="§"/>
            </a:pPr>
            <a:r>
              <a:rPr lang="en-US" sz="2800" dirty="0">
                <a:latin typeface="Candara" panose="020E0502030303020204" pitchFamily="34" charset="0"/>
              </a:rPr>
              <a:t>Acts 20:28</a:t>
            </a:r>
          </a:p>
          <a:p>
            <a:pPr lvl="1">
              <a:lnSpc>
                <a:spcPct val="100000"/>
              </a:lnSpc>
              <a:spcBef>
                <a:spcPts val="1200"/>
              </a:spcBef>
              <a:buClr>
                <a:schemeClr val="bg2">
                  <a:lumMod val="75000"/>
                </a:schemeClr>
              </a:buClr>
              <a:buSzPct val="98000"/>
            </a:pPr>
            <a:r>
              <a:rPr lang="en-US" sz="3200" b="1" dirty="0">
                <a:latin typeface="Candara" panose="020E0502030303020204" pitchFamily="34" charset="0"/>
              </a:rPr>
              <a:t>Only Jesus is the BUILDER and the HEAD of this church</a:t>
            </a:r>
          </a:p>
          <a:p>
            <a:pPr marL="274320" lvl="1" indent="-274320">
              <a:lnSpc>
                <a:spcPct val="100000"/>
              </a:lnSpc>
              <a:spcBef>
                <a:spcPts val="0"/>
              </a:spcBef>
              <a:buClr>
                <a:schemeClr val="bg2">
                  <a:lumMod val="75000"/>
                </a:schemeClr>
              </a:buClr>
              <a:buSzPct val="98000"/>
              <a:buFont typeface="Wingdings" panose="05000000000000000000" pitchFamily="2" charset="2"/>
              <a:buChar char="§"/>
            </a:pPr>
            <a:r>
              <a:rPr lang="en-US" sz="2800" dirty="0">
                <a:latin typeface="Candara" panose="020E0502030303020204" pitchFamily="34" charset="0"/>
              </a:rPr>
              <a:t>Ephesians 1:22-23; 1 Peter 1:18-19</a:t>
            </a:r>
          </a:p>
          <a:p>
            <a:pPr lvl="1">
              <a:lnSpc>
                <a:spcPct val="100000"/>
              </a:lnSpc>
              <a:spcBef>
                <a:spcPts val="1200"/>
              </a:spcBef>
              <a:buClr>
                <a:schemeClr val="bg2">
                  <a:lumMod val="75000"/>
                </a:schemeClr>
              </a:buClr>
              <a:buSzPct val="98000"/>
            </a:pPr>
            <a:r>
              <a:rPr lang="en-US" sz="3200" b="1" dirty="0">
                <a:latin typeface="Candara" panose="020E0502030303020204" pitchFamily="34" charset="0"/>
              </a:rPr>
              <a:t>NO MAN can improve on the church Jesus built!</a:t>
            </a:r>
          </a:p>
          <a:p>
            <a:pPr lvl="1">
              <a:lnSpc>
                <a:spcPct val="100000"/>
              </a:lnSpc>
              <a:spcBef>
                <a:spcPts val="1200"/>
              </a:spcBef>
              <a:buClr>
                <a:schemeClr val="bg2">
                  <a:lumMod val="75000"/>
                </a:schemeClr>
              </a:buClr>
              <a:buSzPct val="98000"/>
            </a:pPr>
            <a:endParaRPr lang="en-US" sz="3200" b="1" dirty="0">
              <a:latin typeface="Candara" panose="020E0502030303020204" pitchFamily="34" charset="0"/>
            </a:endParaRPr>
          </a:p>
        </p:txBody>
      </p:sp>
      <p:sp>
        <p:nvSpPr>
          <p:cNvPr id="33" name="Slide Number Placeholder 32">
            <a:extLst>
              <a:ext uri="{FF2B5EF4-FFF2-40B4-BE49-F238E27FC236}">
                <a16:creationId xmlns:a16="http://schemas.microsoft.com/office/drawing/2014/main" id="{CA7AD1D2-7F7A-4686-920A-D4C718751964}"/>
              </a:ext>
            </a:extLst>
          </p:cNvPr>
          <p:cNvSpPr>
            <a:spLocks noGrp="1"/>
          </p:cNvSpPr>
          <p:nvPr>
            <p:ph type="sldNum" sz="quarter" idx="12"/>
          </p:nvPr>
        </p:nvSpPr>
        <p:spPr>
          <a:xfrm>
            <a:off x="8030955" y="6356351"/>
            <a:ext cx="633487" cy="365125"/>
          </a:xfrm>
        </p:spPr>
        <p:txBody>
          <a:bodyPr anchor="ctr">
            <a:normAutofit/>
          </a:bodyPr>
          <a:lstStyle/>
          <a:p>
            <a:pPr lvl="0">
              <a:spcAft>
                <a:spcPts val="600"/>
              </a:spcAft>
            </a:pPr>
            <a:fld id="{E20EFF4B-E35B-4DE6-97A9-05E54E649A15}" type="slidenum">
              <a:rPr lang="en-US" noProof="0" smtClean="0"/>
              <a:pPr lvl="0">
                <a:spcAft>
                  <a:spcPts val="600"/>
                </a:spcAft>
              </a:pPr>
              <a:t>11</a:t>
            </a:fld>
            <a:endParaRPr lang="en-US" noProof="0"/>
          </a:p>
        </p:txBody>
      </p:sp>
      <p:sp>
        <p:nvSpPr>
          <p:cNvPr id="2" name="Rectangle 1">
            <a:extLst>
              <a:ext uri="{FF2B5EF4-FFF2-40B4-BE49-F238E27FC236}">
                <a16:creationId xmlns:a16="http://schemas.microsoft.com/office/drawing/2014/main" id="{92BF9B56-817D-697C-5064-1B2A1B39EBDD}"/>
              </a:ext>
            </a:extLst>
          </p:cNvPr>
          <p:cNvSpPr/>
          <p:nvPr/>
        </p:nvSpPr>
        <p:spPr>
          <a:xfrm rot="16200000">
            <a:off x="-2373305" y="3386127"/>
            <a:ext cx="5474576" cy="830997"/>
          </a:xfrm>
          <a:prstGeom prst="rect">
            <a:avLst/>
          </a:prstGeom>
          <a:noFill/>
        </p:spPr>
        <p:txBody>
          <a:bodyPr wrap="none" lIns="91440" tIns="45720" rIns="91440" bIns="45720">
            <a:spAutoFit/>
          </a:bodyPr>
          <a:lstStyle/>
          <a:p>
            <a:pPr algn="ct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The church of Christ</a:t>
            </a:r>
          </a:p>
        </p:txBody>
      </p:sp>
      <p:sp>
        <p:nvSpPr>
          <p:cNvPr id="3" name="Arrow: Bent 2">
            <a:extLst>
              <a:ext uri="{FF2B5EF4-FFF2-40B4-BE49-F238E27FC236}">
                <a16:creationId xmlns:a16="http://schemas.microsoft.com/office/drawing/2014/main" id="{1FEE3C42-561D-98CC-AB6F-6A66D08AE12F}"/>
              </a:ext>
            </a:extLst>
          </p:cNvPr>
          <p:cNvSpPr/>
          <p:nvPr/>
        </p:nvSpPr>
        <p:spPr>
          <a:xfrm>
            <a:off x="306029" y="319087"/>
            <a:ext cx="605306" cy="745250"/>
          </a:xfrm>
          <a:prstGeom prst="bentArrow">
            <a:avLst>
              <a:gd name="adj1" fmla="val 25000"/>
              <a:gd name="adj2" fmla="val 25000"/>
              <a:gd name="adj3" fmla="val 44149"/>
              <a:gd name="adj4" fmla="val 437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32814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125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1000"/>
                                        <p:tgtEl>
                                          <p:spTgt spid="13">
                                            <p:txEl>
                                              <p:pRg st="2" end="2"/>
                                            </p:txEl>
                                          </p:spTgt>
                                        </p:tgtEl>
                                      </p:cBhvr>
                                    </p:animEffect>
                                    <p:anim calcmode="lin" valueType="num">
                                      <p:cBhvr>
                                        <p:cTn id="2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fade">
                                      <p:cBhvr>
                                        <p:cTn id="31" dur="1000"/>
                                        <p:tgtEl>
                                          <p:spTgt spid="13">
                                            <p:txEl>
                                              <p:pRg st="3" end="3"/>
                                            </p:txEl>
                                          </p:spTgt>
                                        </p:tgtEl>
                                      </p:cBhvr>
                                    </p:animEffect>
                                    <p:anim calcmode="lin" valueType="num">
                                      <p:cBhvr>
                                        <p:cTn id="3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xEl>
                                              <p:pRg st="4" end="4"/>
                                            </p:txEl>
                                          </p:spTgt>
                                        </p:tgtEl>
                                        <p:attrNameLst>
                                          <p:attrName>style.visibility</p:attrName>
                                        </p:attrNameLst>
                                      </p:cBhvr>
                                      <p:to>
                                        <p:strVal val="visible"/>
                                      </p:to>
                                    </p:set>
                                    <p:animEffect transition="in" filter="fade">
                                      <p:cBhvr>
                                        <p:cTn id="36" dur="1000"/>
                                        <p:tgtEl>
                                          <p:spTgt spid="13">
                                            <p:txEl>
                                              <p:pRg st="4" end="4"/>
                                            </p:txEl>
                                          </p:spTgt>
                                        </p:tgtEl>
                                      </p:cBhvr>
                                    </p:animEffect>
                                    <p:anim calcmode="lin" valueType="num">
                                      <p:cBhvr>
                                        <p:cTn id="3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animEffect transition="in" filter="fade">
                                      <p:cBhvr>
                                        <p:cTn id="43" dur="1000"/>
                                        <p:tgtEl>
                                          <p:spTgt spid="13">
                                            <p:txEl>
                                              <p:pRg st="5" end="5"/>
                                            </p:txEl>
                                          </p:spTgt>
                                        </p:tgtEl>
                                      </p:cBhvr>
                                    </p:animEffect>
                                    <p:anim calcmode="lin" valueType="num">
                                      <p:cBhvr>
                                        <p:cTn id="44"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A02D195B-D3D3-425B-A077-63F32D782516}"/>
              </a:ext>
            </a:extLst>
          </p:cNvPr>
          <p:cNvSpPr>
            <a:spLocks noGrp="1"/>
          </p:cNvSpPr>
          <p:nvPr>
            <p:ph type="title"/>
          </p:nvPr>
        </p:nvSpPr>
        <p:spPr>
          <a:xfrm>
            <a:off x="631064" y="-38637"/>
            <a:ext cx="8512935" cy="965915"/>
          </a:xfrm>
          <a:noFill/>
        </p:spPr>
        <p:txBody>
          <a:bodyPr anchor="t">
            <a:normAutofit fontScale="90000"/>
          </a:bodyPr>
          <a:lstStyle/>
          <a:p>
            <a:r>
              <a:rPr lang="en-US" sz="4400" dirty="0">
                <a:latin typeface="Candara" panose="020E0502030303020204" pitchFamily="34" charset="0"/>
              </a:rPr>
              <a:t>Is The Church God Will Add You To</a:t>
            </a:r>
          </a:p>
        </p:txBody>
      </p:sp>
      <p:sp>
        <p:nvSpPr>
          <p:cNvPr id="13" name="Content Placeholder 12">
            <a:extLst>
              <a:ext uri="{FF2B5EF4-FFF2-40B4-BE49-F238E27FC236}">
                <a16:creationId xmlns:a16="http://schemas.microsoft.com/office/drawing/2014/main" id="{6EA2EEAC-45AF-4B25-A661-594C6F81AED2}"/>
              </a:ext>
            </a:extLst>
          </p:cNvPr>
          <p:cNvSpPr>
            <a:spLocks noGrp="1"/>
          </p:cNvSpPr>
          <p:nvPr>
            <p:ph idx="1"/>
          </p:nvPr>
        </p:nvSpPr>
        <p:spPr>
          <a:xfrm>
            <a:off x="911334" y="1146220"/>
            <a:ext cx="8026603" cy="5997644"/>
          </a:xfrm>
        </p:spPr>
        <p:txBody>
          <a:bodyPr>
            <a:normAutofit/>
          </a:bodyPr>
          <a:lstStyle/>
          <a:p>
            <a:pPr lvl="1">
              <a:lnSpc>
                <a:spcPct val="100000"/>
              </a:lnSpc>
              <a:spcBef>
                <a:spcPts val="0"/>
              </a:spcBef>
              <a:buClr>
                <a:schemeClr val="bg2">
                  <a:lumMod val="75000"/>
                </a:schemeClr>
              </a:buClr>
              <a:buSzPct val="98000"/>
            </a:pPr>
            <a:r>
              <a:rPr lang="en-US" sz="3200" b="1" dirty="0">
                <a:latin typeface="Candara" panose="020E0502030303020204" pitchFamily="34" charset="0"/>
              </a:rPr>
              <a:t>Christ will add you to the church of Christ when He saves you from your sins</a:t>
            </a:r>
          </a:p>
          <a:p>
            <a:pPr marL="274320" lvl="1" indent="-274320">
              <a:lnSpc>
                <a:spcPct val="100000"/>
              </a:lnSpc>
              <a:spcBef>
                <a:spcPts val="0"/>
              </a:spcBef>
              <a:buClr>
                <a:schemeClr val="bg2">
                  <a:lumMod val="75000"/>
                </a:schemeClr>
              </a:buClr>
              <a:buSzPct val="98000"/>
              <a:buFont typeface="Wingdings" panose="05000000000000000000" pitchFamily="2" charset="2"/>
              <a:buChar char="§"/>
            </a:pPr>
            <a:r>
              <a:rPr lang="en-US" sz="2800" dirty="0">
                <a:latin typeface="Candara" panose="020E0502030303020204" pitchFamily="34" charset="0"/>
              </a:rPr>
              <a:t>Acts 2:47; Mark 16:16</a:t>
            </a:r>
          </a:p>
          <a:p>
            <a:pPr lvl="1">
              <a:lnSpc>
                <a:spcPct val="100000"/>
              </a:lnSpc>
              <a:spcBef>
                <a:spcPts val="1200"/>
              </a:spcBef>
              <a:buClr>
                <a:schemeClr val="bg2">
                  <a:lumMod val="75000"/>
                </a:schemeClr>
              </a:buClr>
              <a:buSzPct val="98000"/>
            </a:pPr>
            <a:r>
              <a:rPr lang="en-US" sz="3200" b="1" dirty="0">
                <a:latin typeface="Candara" panose="020E0502030303020204" pitchFamily="34" charset="0"/>
              </a:rPr>
              <a:t>Jesus saves sinners who believe and are baptized </a:t>
            </a:r>
            <a:r>
              <a:rPr lang="en-US" sz="3200" dirty="0">
                <a:latin typeface="Candara" panose="020E0502030303020204" pitchFamily="34" charset="0"/>
              </a:rPr>
              <a:t>– Acts 2:37-38, 40-41, 47</a:t>
            </a:r>
          </a:p>
          <a:p>
            <a:pPr lvl="1">
              <a:lnSpc>
                <a:spcPct val="100000"/>
              </a:lnSpc>
              <a:spcBef>
                <a:spcPts val="1200"/>
              </a:spcBef>
              <a:buClr>
                <a:schemeClr val="bg2">
                  <a:lumMod val="75000"/>
                </a:schemeClr>
              </a:buClr>
              <a:buSzPct val="98000"/>
            </a:pPr>
            <a:r>
              <a:rPr lang="en-US" sz="3200" b="1" dirty="0">
                <a:latin typeface="Candara" panose="020E0502030303020204" pitchFamily="34" charset="0"/>
              </a:rPr>
              <a:t>You remain lost in your sins unless you have obeyed Jesus!</a:t>
            </a:r>
          </a:p>
          <a:p>
            <a:pPr lvl="1">
              <a:lnSpc>
                <a:spcPct val="100000"/>
              </a:lnSpc>
              <a:spcBef>
                <a:spcPts val="1200"/>
              </a:spcBef>
              <a:buClr>
                <a:schemeClr val="bg2">
                  <a:lumMod val="75000"/>
                </a:schemeClr>
              </a:buClr>
              <a:buSzPct val="98000"/>
            </a:pPr>
            <a:r>
              <a:rPr lang="en-US" sz="3200" b="1" dirty="0">
                <a:latin typeface="Candara" panose="020E0502030303020204" pitchFamily="34" charset="0"/>
              </a:rPr>
              <a:t>Believe and obey Jesus, </a:t>
            </a:r>
            <a:r>
              <a:rPr lang="en-US" sz="3200" b="1">
                <a:latin typeface="Candara" panose="020E0502030303020204" pitchFamily="34" charset="0"/>
              </a:rPr>
              <a:t>be saved, </a:t>
            </a:r>
            <a:r>
              <a:rPr lang="en-US" sz="3200" b="1" dirty="0">
                <a:latin typeface="Candara" panose="020E0502030303020204" pitchFamily="34" charset="0"/>
              </a:rPr>
              <a:t>and be added to His church</a:t>
            </a:r>
          </a:p>
          <a:p>
            <a:pPr marL="274320" lvl="1" indent="-274320">
              <a:lnSpc>
                <a:spcPct val="100000"/>
              </a:lnSpc>
              <a:spcBef>
                <a:spcPts val="0"/>
              </a:spcBef>
              <a:buClr>
                <a:schemeClr val="bg2">
                  <a:lumMod val="75000"/>
                </a:schemeClr>
              </a:buClr>
              <a:buSzPct val="98000"/>
              <a:buFont typeface="Wingdings" panose="05000000000000000000" pitchFamily="2" charset="2"/>
              <a:buChar char="§"/>
            </a:pPr>
            <a:r>
              <a:rPr lang="en-US" sz="2800" dirty="0">
                <a:latin typeface="Candara" panose="020E0502030303020204" pitchFamily="34" charset="0"/>
              </a:rPr>
              <a:t>1 Corinthians 12:12-13</a:t>
            </a:r>
          </a:p>
          <a:p>
            <a:pPr marL="274320" lvl="1" indent="-274320">
              <a:lnSpc>
                <a:spcPct val="100000"/>
              </a:lnSpc>
              <a:spcBef>
                <a:spcPts val="0"/>
              </a:spcBef>
              <a:buClr>
                <a:schemeClr val="bg2">
                  <a:lumMod val="75000"/>
                </a:schemeClr>
              </a:buClr>
              <a:buSzPct val="98000"/>
              <a:buFont typeface="Wingdings" panose="05000000000000000000" pitchFamily="2" charset="2"/>
              <a:buChar char="§"/>
            </a:pPr>
            <a:endParaRPr lang="en-US" sz="2800" dirty="0">
              <a:latin typeface="Candara" panose="020E0502030303020204" pitchFamily="34" charset="0"/>
            </a:endParaRPr>
          </a:p>
        </p:txBody>
      </p:sp>
      <p:sp>
        <p:nvSpPr>
          <p:cNvPr id="33" name="Slide Number Placeholder 32">
            <a:extLst>
              <a:ext uri="{FF2B5EF4-FFF2-40B4-BE49-F238E27FC236}">
                <a16:creationId xmlns:a16="http://schemas.microsoft.com/office/drawing/2014/main" id="{CA7AD1D2-7F7A-4686-920A-D4C718751964}"/>
              </a:ext>
            </a:extLst>
          </p:cNvPr>
          <p:cNvSpPr>
            <a:spLocks noGrp="1"/>
          </p:cNvSpPr>
          <p:nvPr>
            <p:ph type="sldNum" sz="quarter" idx="12"/>
          </p:nvPr>
        </p:nvSpPr>
        <p:spPr>
          <a:xfrm>
            <a:off x="8030955" y="6356351"/>
            <a:ext cx="633487" cy="365125"/>
          </a:xfrm>
        </p:spPr>
        <p:txBody>
          <a:bodyPr anchor="ctr">
            <a:normAutofit/>
          </a:bodyPr>
          <a:lstStyle/>
          <a:p>
            <a:pPr lvl="0">
              <a:spcAft>
                <a:spcPts val="600"/>
              </a:spcAft>
            </a:pPr>
            <a:fld id="{E20EFF4B-E35B-4DE6-97A9-05E54E649A15}" type="slidenum">
              <a:rPr lang="en-US" noProof="0" smtClean="0"/>
              <a:pPr lvl="0">
                <a:spcAft>
                  <a:spcPts val="600"/>
                </a:spcAft>
              </a:pPr>
              <a:t>12</a:t>
            </a:fld>
            <a:endParaRPr lang="en-US" noProof="0"/>
          </a:p>
        </p:txBody>
      </p:sp>
      <p:sp>
        <p:nvSpPr>
          <p:cNvPr id="2" name="Rectangle 1">
            <a:extLst>
              <a:ext uri="{FF2B5EF4-FFF2-40B4-BE49-F238E27FC236}">
                <a16:creationId xmlns:a16="http://schemas.microsoft.com/office/drawing/2014/main" id="{92BF9B56-817D-697C-5064-1B2A1B39EBDD}"/>
              </a:ext>
            </a:extLst>
          </p:cNvPr>
          <p:cNvSpPr/>
          <p:nvPr/>
        </p:nvSpPr>
        <p:spPr>
          <a:xfrm rot="16200000">
            <a:off x="-2373305" y="3386127"/>
            <a:ext cx="5474576" cy="830997"/>
          </a:xfrm>
          <a:prstGeom prst="rect">
            <a:avLst/>
          </a:prstGeom>
          <a:noFill/>
        </p:spPr>
        <p:txBody>
          <a:bodyPr wrap="none" lIns="91440" tIns="45720" rIns="91440" bIns="45720">
            <a:spAutoFit/>
          </a:bodyPr>
          <a:lstStyle/>
          <a:p>
            <a:pPr algn="ct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The church of Christ</a:t>
            </a:r>
          </a:p>
        </p:txBody>
      </p:sp>
      <p:sp>
        <p:nvSpPr>
          <p:cNvPr id="3" name="Arrow: Bent 2">
            <a:extLst>
              <a:ext uri="{FF2B5EF4-FFF2-40B4-BE49-F238E27FC236}">
                <a16:creationId xmlns:a16="http://schemas.microsoft.com/office/drawing/2014/main" id="{1FEE3C42-561D-98CC-AB6F-6A66D08AE12F}"/>
              </a:ext>
            </a:extLst>
          </p:cNvPr>
          <p:cNvSpPr/>
          <p:nvPr/>
        </p:nvSpPr>
        <p:spPr>
          <a:xfrm>
            <a:off x="306029" y="319087"/>
            <a:ext cx="605306" cy="745250"/>
          </a:xfrm>
          <a:prstGeom prst="bentArrow">
            <a:avLst>
              <a:gd name="adj1" fmla="val 25000"/>
              <a:gd name="adj2" fmla="val 25000"/>
              <a:gd name="adj3" fmla="val 44149"/>
              <a:gd name="adj4" fmla="val 437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213947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125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1000"/>
                                        <p:tgtEl>
                                          <p:spTgt spid="13">
                                            <p:txEl>
                                              <p:pRg st="1" end="1"/>
                                            </p:txEl>
                                          </p:spTgt>
                                        </p:tgtEl>
                                      </p:cBhvr>
                                    </p:animEffect>
                                    <p:anim calcmode="lin" valueType="num">
                                      <p:cBhvr>
                                        <p:cTn id="1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1000"/>
                                        <p:tgtEl>
                                          <p:spTgt spid="13">
                                            <p:txEl>
                                              <p:pRg st="2" end="2"/>
                                            </p:txEl>
                                          </p:spTgt>
                                        </p:tgtEl>
                                      </p:cBhvr>
                                    </p:animEffect>
                                    <p:anim calcmode="lin" valueType="num">
                                      <p:cBhvr>
                                        <p:cTn id="2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fade">
                                      <p:cBhvr>
                                        <p:cTn id="31" dur="1000"/>
                                        <p:tgtEl>
                                          <p:spTgt spid="13">
                                            <p:txEl>
                                              <p:pRg st="3" end="3"/>
                                            </p:txEl>
                                          </p:spTgt>
                                        </p:tgtEl>
                                      </p:cBhvr>
                                    </p:animEffect>
                                    <p:anim calcmode="lin" valueType="num">
                                      <p:cBhvr>
                                        <p:cTn id="3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Effect transition="in" filter="fade">
                                      <p:cBhvr>
                                        <p:cTn id="38" dur="1000"/>
                                        <p:tgtEl>
                                          <p:spTgt spid="13">
                                            <p:txEl>
                                              <p:pRg st="4" end="4"/>
                                            </p:txEl>
                                          </p:spTgt>
                                        </p:tgtEl>
                                      </p:cBhvr>
                                    </p:animEffect>
                                    <p:anim calcmode="lin" valueType="num">
                                      <p:cBhvr>
                                        <p:cTn id="39"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animEffect transition="in" filter="fade">
                                      <p:cBhvr>
                                        <p:cTn id="43" dur="1000"/>
                                        <p:tgtEl>
                                          <p:spTgt spid="13">
                                            <p:txEl>
                                              <p:pRg st="5" end="5"/>
                                            </p:txEl>
                                          </p:spTgt>
                                        </p:tgtEl>
                                      </p:cBhvr>
                                    </p:animEffect>
                                    <p:anim calcmode="lin" valueType="num">
                                      <p:cBhvr>
                                        <p:cTn id="44"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1D6587-8AF5-448C-83D4-C2E108C24B4A}"/>
              </a:ext>
            </a:extLst>
          </p:cNvPr>
          <p:cNvSpPr>
            <a:spLocks noGrp="1"/>
          </p:cNvSpPr>
          <p:nvPr>
            <p:ph type="title"/>
          </p:nvPr>
        </p:nvSpPr>
        <p:spPr>
          <a:xfrm>
            <a:off x="4708560" y="2025651"/>
            <a:ext cx="4244611" cy="2355732"/>
          </a:xfrm>
        </p:spPr>
        <p:txBody>
          <a:bodyPr anchor="ctr">
            <a:noAutofit/>
          </a:bodyPr>
          <a:lstStyle/>
          <a:p>
            <a:pPr algn="ctr"/>
            <a:r>
              <a:rPr lang="en-US" sz="6000" dirty="0">
                <a:latin typeface="Candara" panose="020E0502030303020204" pitchFamily="34" charset="0"/>
              </a:rPr>
              <a:t>Only Jesus is The Door</a:t>
            </a:r>
          </a:p>
        </p:txBody>
      </p:sp>
      <p:pic>
        <p:nvPicPr>
          <p:cNvPr id="7" name="Picture 6" descr="A wooden door in a stone wall&#10;&#10;Description automatically generated">
            <a:extLst>
              <a:ext uri="{FF2B5EF4-FFF2-40B4-BE49-F238E27FC236}">
                <a16:creationId xmlns:a16="http://schemas.microsoft.com/office/drawing/2014/main" id="{3213D193-A25B-C7CF-21A8-6BD0753D930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0251" r="1136"/>
          <a:stretch/>
        </p:blipFill>
        <p:spPr>
          <a:xfrm>
            <a:off x="0" y="0"/>
            <a:ext cx="4274358" cy="6857990"/>
          </a:xfrm>
          <a:prstGeom prst="rect">
            <a:avLst/>
          </a:prstGeom>
          <a:noFill/>
        </p:spPr>
      </p:pic>
      <p:sp>
        <p:nvSpPr>
          <p:cNvPr id="10" name="Subtitle 9">
            <a:extLst>
              <a:ext uri="{FF2B5EF4-FFF2-40B4-BE49-F238E27FC236}">
                <a16:creationId xmlns:a16="http://schemas.microsoft.com/office/drawing/2014/main" id="{5A33D22B-0709-4581-B1B7-765D39675AED}"/>
              </a:ext>
            </a:extLst>
          </p:cNvPr>
          <p:cNvSpPr>
            <a:spLocks noGrp="1"/>
          </p:cNvSpPr>
          <p:nvPr>
            <p:ph idx="1"/>
          </p:nvPr>
        </p:nvSpPr>
        <p:spPr>
          <a:xfrm>
            <a:off x="4869643" y="4381383"/>
            <a:ext cx="3793657" cy="395405"/>
          </a:xfrm>
        </p:spPr>
        <p:txBody>
          <a:bodyPr anchor="t">
            <a:noAutofit/>
          </a:bodyPr>
          <a:lstStyle/>
          <a:p>
            <a:r>
              <a:rPr lang="en-US" sz="2000" dirty="0">
                <a:latin typeface="Candara" panose="020E0502030303020204" pitchFamily="34" charset="0"/>
              </a:rPr>
              <a:t>John 10:1-9</a:t>
            </a:r>
          </a:p>
        </p:txBody>
      </p:sp>
      <p:sp>
        <p:nvSpPr>
          <p:cNvPr id="19" name="Slide Number Placeholder 18">
            <a:extLst>
              <a:ext uri="{FF2B5EF4-FFF2-40B4-BE49-F238E27FC236}">
                <a16:creationId xmlns:a16="http://schemas.microsoft.com/office/drawing/2014/main" id="{A2ECA2BA-98A9-44F9-9896-D3FC04AC971D}"/>
              </a:ext>
            </a:extLst>
          </p:cNvPr>
          <p:cNvSpPr>
            <a:spLocks noGrp="1"/>
          </p:cNvSpPr>
          <p:nvPr>
            <p:ph type="sldNum" sz="quarter" idx="12"/>
          </p:nvPr>
        </p:nvSpPr>
        <p:spPr>
          <a:xfrm>
            <a:off x="8030955" y="6356351"/>
            <a:ext cx="633487" cy="365125"/>
          </a:xfrm>
        </p:spPr>
        <p:txBody>
          <a:bodyPr anchor="ctr">
            <a:normAutofit/>
          </a:bodyPr>
          <a:lstStyle/>
          <a:p>
            <a:pPr>
              <a:spcAft>
                <a:spcPts val="600"/>
              </a:spcAft>
            </a:pPr>
            <a:fld id="{6E16B81F-97CD-4934-852B-F0AECFD05DB5}" type="slidenum">
              <a:rPr lang="en-US" smtClean="0">
                <a:solidFill>
                  <a:srgbClr val="232323">
                    <a:lumMod val="90000"/>
                    <a:lumOff val="10000"/>
                  </a:srgbClr>
                </a:solidFill>
              </a:rPr>
              <a:pPr>
                <a:spcAft>
                  <a:spcPts val="600"/>
                </a:spcAft>
              </a:pPr>
              <a:t>13</a:t>
            </a:fld>
            <a:endParaRPr lang="en-US">
              <a:solidFill>
                <a:srgbClr val="232323">
                  <a:lumMod val="90000"/>
                  <a:lumOff val="10000"/>
                </a:srgbClr>
              </a:solidFill>
            </a:endParaRPr>
          </a:p>
        </p:txBody>
      </p:sp>
    </p:spTree>
    <p:extLst>
      <p:ext uri="{BB962C8B-B14F-4D97-AF65-F5344CB8AC3E}">
        <p14:creationId xmlns:p14="http://schemas.microsoft.com/office/powerpoint/2010/main" val="4271297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A6B56C3-77F0-4E92-B09D-C8D4A68D5E79}"/>
              </a:ext>
            </a:extLst>
          </p:cNvPr>
          <p:cNvSpPr>
            <a:spLocks noGrp="1"/>
          </p:cNvSpPr>
          <p:nvPr>
            <p:ph idx="1"/>
          </p:nvPr>
        </p:nvSpPr>
        <p:spPr>
          <a:xfrm>
            <a:off x="296214" y="1439442"/>
            <a:ext cx="8577330" cy="5022531"/>
          </a:xfrm>
          <a:solidFill>
            <a:schemeClr val="bg2">
              <a:lumMod val="90000"/>
            </a:schemeClr>
          </a:solidFill>
          <a:ln>
            <a:noFill/>
          </a:ln>
        </p:spPr>
        <p:txBody>
          <a:bodyPr vert="horz" wrap="square" lIns="68580" tIns="34290" rIns="68580" bIns="34290" numCol="1" rtlCol="0" anchor="t" anchorCtr="0" compatLnSpc="1">
            <a:prstTxWarp prst="textNoShape">
              <a:avLst/>
            </a:prstTxWarp>
            <a:noAutofit/>
          </a:bodyPr>
          <a:lstStyle/>
          <a:p>
            <a:pPr marL="0" indent="0">
              <a:lnSpc>
                <a:spcPct val="100000"/>
              </a:lnSpc>
              <a:spcBef>
                <a:spcPts val="0"/>
              </a:spcBef>
              <a:buClr>
                <a:schemeClr val="bg1"/>
              </a:buClr>
              <a:buNone/>
              <a:defRPr/>
            </a:pPr>
            <a:r>
              <a:rPr lang="en-US" altLang="en-US" sz="3600" b="1" dirty="0">
                <a:solidFill>
                  <a:srgbClr val="111111"/>
                </a:solidFill>
                <a:effectLst/>
                <a:latin typeface="Candara" panose="020E0502030303020204" pitchFamily="34" charset="0"/>
              </a:rPr>
              <a:t>Alien sinners must…</a:t>
            </a:r>
          </a:p>
          <a:p>
            <a:pPr marL="27432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Hear the Gospel </a:t>
            </a:r>
            <a:r>
              <a:rPr lang="en-US" altLang="en-US" sz="2800" b="0" dirty="0">
                <a:solidFill>
                  <a:srgbClr val="111111"/>
                </a:solidFill>
                <a:effectLst/>
                <a:latin typeface="Candara" panose="020E0502030303020204" pitchFamily="34" charset="0"/>
              </a:rPr>
              <a:t>– Romans 10:17; Hebrews 11:6</a:t>
            </a:r>
          </a:p>
          <a:p>
            <a:pPr marL="27432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Believe it </a:t>
            </a:r>
            <a:r>
              <a:rPr lang="en-US" altLang="en-US" sz="2800" b="0" dirty="0">
                <a:solidFill>
                  <a:srgbClr val="111111"/>
                </a:solidFill>
                <a:effectLst/>
                <a:latin typeface="Candara" panose="020E0502030303020204" pitchFamily="34" charset="0"/>
              </a:rPr>
              <a:t>– John 8:24</a:t>
            </a:r>
          </a:p>
          <a:p>
            <a:pPr marL="27432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Repent of sin in your life </a:t>
            </a:r>
            <a:r>
              <a:rPr lang="en-US" altLang="en-US" sz="2800" b="0" dirty="0">
                <a:solidFill>
                  <a:srgbClr val="111111"/>
                </a:solidFill>
                <a:effectLst/>
                <a:latin typeface="Candara" panose="020E0502030303020204" pitchFamily="34" charset="0"/>
              </a:rPr>
              <a:t>– Acts 17:30</a:t>
            </a:r>
          </a:p>
          <a:p>
            <a:pPr marL="27432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Confess that Christ is God’s Son </a:t>
            </a:r>
            <a:r>
              <a:rPr lang="en-US" altLang="en-US" sz="2800" b="0" dirty="0">
                <a:solidFill>
                  <a:srgbClr val="111111"/>
                </a:solidFill>
                <a:effectLst/>
                <a:latin typeface="Candara" panose="020E0502030303020204" pitchFamily="34" charset="0"/>
              </a:rPr>
              <a:t>– Matt. 10:34</a:t>
            </a:r>
          </a:p>
          <a:p>
            <a:pPr marL="27432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Be baptized to wash away your </a:t>
            </a:r>
            <a:r>
              <a:rPr lang="en-US" altLang="en-US" sz="2800" b="0" dirty="0">
                <a:solidFill>
                  <a:srgbClr val="111111"/>
                </a:solidFill>
                <a:effectLst/>
                <a:latin typeface="Candara" panose="020E0502030303020204" pitchFamily="34" charset="0"/>
              </a:rPr>
              <a:t>sins – Acts 2:38</a:t>
            </a:r>
          </a:p>
          <a:p>
            <a:pPr marL="0" lvl="1" indent="0">
              <a:lnSpc>
                <a:spcPct val="100000"/>
              </a:lnSpc>
              <a:spcBef>
                <a:spcPts val="600"/>
              </a:spcBef>
              <a:spcAft>
                <a:spcPts val="0"/>
              </a:spcAft>
              <a:buClr>
                <a:schemeClr val="bg1"/>
              </a:buClr>
              <a:buNone/>
              <a:defRPr/>
            </a:pPr>
            <a:r>
              <a:rPr lang="en-US" altLang="en-US" sz="3600" b="1" dirty="0">
                <a:solidFill>
                  <a:srgbClr val="111111"/>
                </a:solidFill>
                <a:effectLst/>
                <a:latin typeface="Candara" panose="020E0502030303020204" pitchFamily="34" charset="0"/>
              </a:rPr>
              <a:t>An erring child of God must…</a:t>
            </a:r>
          </a:p>
          <a:p>
            <a:pPr marL="27432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Repent and pray for forgiveness </a:t>
            </a:r>
            <a:r>
              <a:rPr lang="en-US" altLang="en-US" sz="2800" b="0" dirty="0">
                <a:solidFill>
                  <a:srgbClr val="111111"/>
                </a:solidFill>
                <a:effectLst/>
                <a:latin typeface="Candara" panose="020E0502030303020204" pitchFamily="34" charset="0"/>
              </a:rPr>
              <a:t>– 1 John 1:7-9</a:t>
            </a:r>
          </a:p>
          <a:p>
            <a:pPr>
              <a:lnSpc>
                <a:spcPct val="100000"/>
              </a:lnSpc>
              <a:spcBef>
                <a:spcPts val="600"/>
              </a:spcBef>
              <a:spcAft>
                <a:spcPts val="0"/>
              </a:spcAft>
              <a:buClrTx/>
              <a:buSzPct val="100000"/>
              <a:defRPr/>
            </a:pPr>
            <a:r>
              <a:rPr lang="en-US" altLang="en-US" sz="3600" b="1" dirty="0">
                <a:solidFill>
                  <a:srgbClr val="111111"/>
                </a:solidFill>
                <a:effectLst/>
                <a:latin typeface="Candara" panose="020E0502030303020204" pitchFamily="34" charset="0"/>
              </a:rPr>
              <a:t>Endure </a:t>
            </a:r>
            <a:r>
              <a:rPr lang="en-US" altLang="en-US" sz="3600" dirty="0">
                <a:solidFill>
                  <a:srgbClr val="111111"/>
                </a:solidFill>
                <a:latin typeface="Candara" panose="020E0502030303020204" pitchFamily="34" charset="0"/>
              </a:rPr>
              <a:t>t</a:t>
            </a:r>
            <a:r>
              <a:rPr lang="en-US" altLang="en-US" sz="3600" b="1" dirty="0">
                <a:solidFill>
                  <a:srgbClr val="111111"/>
                </a:solidFill>
                <a:effectLst/>
                <a:latin typeface="Candara" panose="020E0502030303020204" pitchFamily="34" charset="0"/>
              </a:rPr>
              <a:t>rials &amp; </a:t>
            </a:r>
            <a:r>
              <a:rPr lang="en-US" altLang="en-US" sz="3600" b="1" i="1" dirty="0">
                <a:solidFill>
                  <a:srgbClr val="111111"/>
                </a:solidFill>
                <a:effectLst/>
                <a:latin typeface="Candara" panose="020E0502030303020204" pitchFamily="34" charset="0"/>
              </a:rPr>
              <a:t>“be faithful </a:t>
            </a:r>
            <a:r>
              <a:rPr lang="en-US" altLang="en-US" sz="3600" b="1" i="1" u="sng" dirty="0">
                <a:solidFill>
                  <a:srgbClr val="111111"/>
                </a:solidFill>
                <a:effectLst/>
                <a:latin typeface="Candara" panose="020E0502030303020204" pitchFamily="34" charset="0"/>
              </a:rPr>
              <a:t>unto</a:t>
            </a:r>
            <a:r>
              <a:rPr lang="en-US" altLang="en-US" sz="3600" b="1" i="1" dirty="0">
                <a:solidFill>
                  <a:srgbClr val="111111"/>
                </a:solidFill>
                <a:effectLst/>
                <a:latin typeface="Candara" panose="020E0502030303020204" pitchFamily="34" charset="0"/>
              </a:rPr>
              <a:t> death”</a:t>
            </a:r>
          </a:p>
          <a:p>
            <a:pPr marL="274320" indent="-274320">
              <a:lnSpc>
                <a:spcPts val="3360"/>
              </a:lnSpc>
              <a:spcBef>
                <a:spcPts val="0"/>
              </a:spcBef>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Revelation 2:10</a:t>
            </a:r>
          </a:p>
        </p:txBody>
      </p:sp>
      <p:sp>
        <p:nvSpPr>
          <p:cNvPr id="9" name="Rectangle 8">
            <a:extLst>
              <a:ext uri="{FF2B5EF4-FFF2-40B4-BE49-F238E27FC236}">
                <a16:creationId xmlns:a16="http://schemas.microsoft.com/office/drawing/2014/main" id="{57BF28A0-721A-441C-A00B-EFD5CA5530F7}"/>
              </a:ext>
            </a:extLst>
          </p:cNvPr>
          <p:cNvSpPr/>
          <p:nvPr/>
        </p:nvSpPr>
        <p:spPr>
          <a:xfrm>
            <a:off x="493324" y="5773207"/>
            <a:ext cx="6965578" cy="707886"/>
          </a:xfrm>
          <a:prstGeom prst="rect">
            <a:avLst/>
          </a:prstGeom>
          <a:noFill/>
        </p:spPr>
        <p:txBody>
          <a:bodyPr wrap="square" lIns="91440" tIns="45720" rIns="91440" bIns="45720">
            <a:spAutoFit/>
          </a:bodyPr>
          <a:lstStyle/>
          <a:p>
            <a:pPr algn="ct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4" name="TextBox 3">
            <a:extLst>
              <a:ext uri="{FF2B5EF4-FFF2-40B4-BE49-F238E27FC236}">
                <a16:creationId xmlns:a16="http://schemas.microsoft.com/office/drawing/2014/main" id="{FDB3C018-6904-4094-85A6-7BAF69A201A5}"/>
              </a:ext>
            </a:extLst>
          </p:cNvPr>
          <p:cNvSpPr txBox="1"/>
          <p:nvPr/>
        </p:nvSpPr>
        <p:spPr>
          <a:xfrm>
            <a:off x="7947218" y="417263"/>
            <a:ext cx="721326" cy="646331"/>
          </a:xfrm>
          <a:prstGeom prst="rect">
            <a:avLst/>
          </a:prstGeom>
          <a:noFill/>
        </p:spPr>
        <p:txBody>
          <a:bodyPr wrap="square" rtlCol="0">
            <a:spAutoFit/>
          </a:bodyPr>
          <a:lstStyle/>
          <a:p>
            <a:pPr algn="ctr"/>
            <a:r>
              <a:rPr lang="en-US" b="1" dirty="0">
                <a:solidFill>
                  <a:srgbClr val="002060"/>
                </a:solidFill>
                <a:latin typeface="Candara" panose="020E0502030303020204" pitchFamily="34" charset="0"/>
              </a:rPr>
              <a:t>Acts 16:30</a:t>
            </a:r>
          </a:p>
        </p:txBody>
      </p:sp>
      <p:sp>
        <p:nvSpPr>
          <p:cNvPr id="2" name="TextBox 1">
            <a:extLst>
              <a:ext uri="{FF2B5EF4-FFF2-40B4-BE49-F238E27FC236}">
                <a16:creationId xmlns:a16="http://schemas.microsoft.com/office/drawing/2014/main" id="{184BB266-972C-327C-9A17-587A9591A49A}"/>
              </a:ext>
            </a:extLst>
          </p:cNvPr>
          <p:cNvSpPr txBox="1"/>
          <p:nvPr/>
        </p:nvSpPr>
        <p:spPr>
          <a:xfrm>
            <a:off x="296214" y="355709"/>
            <a:ext cx="7559899" cy="769441"/>
          </a:xfrm>
          <a:prstGeom prst="rect">
            <a:avLst/>
          </a:prstGeom>
          <a:noFill/>
        </p:spPr>
        <p:txBody>
          <a:bodyPr wrap="square" rtlCol="0">
            <a:spAutoFit/>
          </a:bodyPr>
          <a:lstStyle/>
          <a:p>
            <a:r>
              <a:rPr lang="en-US" sz="4400" b="1" i="1" dirty="0">
                <a:latin typeface="Candara" panose="020E0502030303020204" pitchFamily="34" charset="0"/>
              </a:rPr>
              <a:t>“What Must I Do To Be Saved?”</a:t>
            </a:r>
          </a:p>
        </p:txBody>
      </p:sp>
    </p:spTree>
    <p:extLst>
      <p:ext uri="{BB962C8B-B14F-4D97-AF65-F5344CB8AC3E}">
        <p14:creationId xmlns:p14="http://schemas.microsoft.com/office/powerpoint/2010/main" val="2970185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750"/>
                                        <p:tgtEl>
                                          <p:spTgt spid="7">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75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750"/>
                                        <p:tgtEl>
                                          <p:spTgt spid="7">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750"/>
                                        <p:tgtEl>
                                          <p:spTgt spid="7">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750"/>
                                        <p:tgtEl>
                                          <p:spTgt spid="7">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750"/>
                                        <p:tgtEl>
                                          <p:spTgt spid="7">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750"/>
                                        <p:tgtEl>
                                          <p:spTgt spid="7">
                                            <p:txEl>
                                              <p:pRg st="5" end="5"/>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750"/>
                                        <p:tgtEl>
                                          <p:spTgt spid="7">
                                            <p:txEl>
                                              <p:pRg st="6" end="6"/>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750"/>
                                        <p:tgtEl>
                                          <p:spTgt spid="7">
                                            <p:txEl>
                                              <p:pRg st="7" end="7"/>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750"/>
                                        <p:tgtEl>
                                          <p:spTgt spid="7">
                                            <p:txEl>
                                              <p:pRg st="8" end="8"/>
                                            </p:tx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75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68FE-747C-8A72-9D2B-9EA259A1AD9B}"/>
              </a:ext>
            </a:extLst>
          </p:cNvPr>
          <p:cNvSpPr>
            <a:spLocks noGrp="1"/>
          </p:cNvSpPr>
          <p:nvPr>
            <p:ph type="title"/>
          </p:nvPr>
        </p:nvSpPr>
        <p:spPr/>
        <p:txBody>
          <a:bodyPr>
            <a:noAutofit/>
          </a:bodyPr>
          <a:lstStyle/>
          <a:p>
            <a:r>
              <a:rPr lang="en-US" sz="4800" dirty="0">
                <a:latin typeface="Candara" panose="020E0502030303020204" pitchFamily="34" charset="0"/>
              </a:rPr>
              <a:t>INTRODUCTION</a:t>
            </a:r>
          </a:p>
        </p:txBody>
      </p:sp>
      <p:sp>
        <p:nvSpPr>
          <p:cNvPr id="3" name="Content Placeholder 2">
            <a:extLst>
              <a:ext uri="{FF2B5EF4-FFF2-40B4-BE49-F238E27FC236}">
                <a16:creationId xmlns:a16="http://schemas.microsoft.com/office/drawing/2014/main" id="{7EF5BB2C-1840-FFC4-A534-F29B344BA563}"/>
              </a:ext>
            </a:extLst>
          </p:cNvPr>
          <p:cNvSpPr>
            <a:spLocks noGrp="1"/>
          </p:cNvSpPr>
          <p:nvPr>
            <p:ph sz="quarter" idx="13"/>
          </p:nvPr>
        </p:nvSpPr>
        <p:spPr>
          <a:xfrm>
            <a:off x="267420" y="1608159"/>
            <a:ext cx="8552014" cy="5230524"/>
          </a:xfrm>
        </p:spPr>
        <p:txBody>
          <a:bodyPr>
            <a:normAutofit/>
          </a:bodyPr>
          <a:lstStyle/>
          <a:p>
            <a:pPr marL="0" indent="0">
              <a:lnSpc>
                <a:spcPct val="100000"/>
              </a:lnSpc>
              <a:spcBef>
                <a:spcPts val="0"/>
              </a:spcBef>
              <a:spcAft>
                <a:spcPts val="0"/>
              </a:spcAft>
              <a:buNone/>
            </a:pPr>
            <a:r>
              <a:rPr lang="en-US" sz="3200" b="1" dirty="0">
                <a:latin typeface="Candara" panose="020E0502030303020204" pitchFamily="34" charset="0"/>
              </a:rPr>
              <a:t>Jesus promised He would build </a:t>
            </a:r>
            <a:r>
              <a:rPr lang="en-US" sz="3200" b="1" i="1" u="sng" dirty="0">
                <a:latin typeface="Candara" panose="020E0502030303020204" pitchFamily="34" charset="0"/>
              </a:rPr>
              <a:t>HIS</a:t>
            </a:r>
            <a:r>
              <a:rPr lang="en-US" sz="3200" b="1" dirty="0">
                <a:latin typeface="Candara" panose="020E0502030303020204" pitchFamily="34" charset="0"/>
              </a:rPr>
              <a:t> church</a:t>
            </a:r>
          </a:p>
          <a:p>
            <a:pPr marL="274320" indent="-274320">
              <a:lnSpc>
                <a:spcPct val="100000"/>
              </a:lnSpc>
              <a:spcBef>
                <a:spcPts val="0"/>
              </a:spcBef>
              <a:buClr>
                <a:schemeClr val="bg2">
                  <a:lumMod val="75000"/>
                </a:schemeClr>
              </a:buClr>
              <a:buFont typeface="Wingdings" panose="05000000000000000000" pitchFamily="2" charset="2"/>
              <a:buChar char="§"/>
            </a:pPr>
            <a:r>
              <a:rPr lang="en-US" sz="2800" b="0" dirty="0">
                <a:latin typeface="Candara" panose="020E0502030303020204" pitchFamily="34" charset="0"/>
              </a:rPr>
              <a:t>Matthew 16:18; Mark 9:1; Acts 1:6-8; 2:1ff</a:t>
            </a:r>
          </a:p>
          <a:p>
            <a:pPr marL="0" indent="0">
              <a:lnSpc>
                <a:spcPct val="100000"/>
              </a:lnSpc>
              <a:spcBef>
                <a:spcPts val="1200"/>
              </a:spcBef>
              <a:spcAft>
                <a:spcPts val="0"/>
              </a:spcAft>
              <a:buNone/>
            </a:pPr>
            <a:r>
              <a:rPr lang="en-US" sz="3200" dirty="0">
                <a:latin typeface="Candara" panose="020E0502030303020204" pitchFamily="34" charset="0"/>
              </a:rPr>
              <a:t>He built </a:t>
            </a:r>
            <a:r>
              <a:rPr lang="en-US" sz="3200" i="1" u="sng" dirty="0">
                <a:latin typeface="Candara" panose="020E0502030303020204" pitchFamily="34" charset="0"/>
              </a:rPr>
              <a:t>IT</a:t>
            </a:r>
            <a:r>
              <a:rPr lang="en-US" sz="3200" dirty="0">
                <a:latin typeface="Candara" panose="020E0502030303020204" pitchFamily="34" charset="0"/>
              </a:rPr>
              <a:t> upon the truth Peter confessed</a:t>
            </a:r>
          </a:p>
          <a:p>
            <a:pPr marL="274320" indent="-274320">
              <a:lnSpc>
                <a:spcPct val="100000"/>
              </a:lnSpc>
              <a:spcBef>
                <a:spcPts val="0"/>
              </a:spcBef>
              <a:spcAft>
                <a:spcPts val="0"/>
              </a:spcAft>
              <a:buClr>
                <a:schemeClr val="bg2">
                  <a:lumMod val="75000"/>
                </a:schemeClr>
              </a:buClr>
              <a:buFont typeface="Wingdings" panose="05000000000000000000" pitchFamily="2" charset="2"/>
              <a:buChar char="§"/>
            </a:pPr>
            <a:r>
              <a:rPr lang="en-US" sz="2800" i="1" dirty="0">
                <a:latin typeface="Candara" panose="020E0502030303020204" pitchFamily="34" charset="0"/>
              </a:rPr>
              <a:t>“</a:t>
            </a:r>
            <a:r>
              <a:rPr lang="en-US" sz="2800" i="1" u="none" strike="noStrike" baseline="0" dirty="0">
                <a:latin typeface="Candara" panose="020E0502030303020204" pitchFamily="34" charset="0"/>
              </a:rPr>
              <a:t>You are the Christ, the Son of the living God”</a:t>
            </a:r>
          </a:p>
          <a:p>
            <a:pPr marL="365760" lvl="2" indent="182880">
              <a:lnSpc>
                <a:spcPct val="100000"/>
              </a:lnSpc>
              <a:spcBef>
                <a:spcPts val="0"/>
              </a:spcBef>
              <a:buClr>
                <a:schemeClr val="bg2">
                  <a:lumMod val="75000"/>
                </a:schemeClr>
              </a:buClr>
              <a:buFont typeface="Wingdings" panose="05000000000000000000" pitchFamily="2" charset="2"/>
              <a:buChar char="§"/>
            </a:pPr>
            <a:r>
              <a:rPr lang="en-US" sz="2400" dirty="0">
                <a:latin typeface="Candara" panose="020E0502030303020204" pitchFamily="34" charset="0"/>
              </a:rPr>
              <a:t>Matthew 16:18, 16</a:t>
            </a:r>
          </a:p>
          <a:p>
            <a:pPr marL="0" indent="0">
              <a:lnSpc>
                <a:spcPct val="100000"/>
              </a:lnSpc>
              <a:spcBef>
                <a:spcPts val="1200"/>
              </a:spcBef>
              <a:spcAft>
                <a:spcPts val="0"/>
              </a:spcAft>
              <a:buNone/>
            </a:pPr>
            <a:r>
              <a:rPr lang="en-US" sz="3200" b="1" dirty="0">
                <a:latin typeface="Candara" panose="020E0502030303020204" pitchFamily="34" charset="0"/>
              </a:rPr>
              <a:t>He declared His superior power to build </a:t>
            </a:r>
            <a:r>
              <a:rPr lang="en-US" sz="3200" i="1" u="sng" dirty="0">
                <a:latin typeface="Candara" panose="020E0502030303020204" pitchFamily="34" charset="0"/>
              </a:rPr>
              <a:t>IT</a:t>
            </a:r>
            <a:endParaRPr lang="en-US" sz="3200" b="1" i="1" u="sng" dirty="0">
              <a:latin typeface="Candara" panose="020E0502030303020204" pitchFamily="34" charset="0"/>
            </a:endParaRPr>
          </a:p>
          <a:p>
            <a:pPr marL="274320" indent="-274320">
              <a:lnSpc>
                <a:spcPct val="100000"/>
              </a:lnSpc>
              <a:spcBef>
                <a:spcPts val="0"/>
              </a:spcBef>
              <a:spcAft>
                <a:spcPts val="0"/>
              </a:spcAft>
              <a:buClr>
                <a:schemeClr val="bg2">
                  <a:lumMod val="75000"/>
                </a:schemeClr>
              </a:buClr>
              <a:buSzPct val="98000"/>
              <a:buFont typeface="Wingdings" panose="05000000000000000000" pitchFamily="2" charset="2"/>
              <a:buChar char="§"/>
            </a:pPr>
            <a:r>
              <a:rPr lang="en-US" sz="2800" i="1" dirty="0">
                <a:latin typeface="Candara" panose="020E0502030303020204" pitchFamily="34" charset="0"/>
              </a:rPr>
              <a:t>“the gates of hades shall not prevail against it”</a:t>
            </a:r>
          </a:p>
          <a:p>
            <a:pPr marL="365760" lvl="4" indent="182880">
              <a:lnSpc>
                <a:spcPct val="100000"/>
              </a:lnSpc>
              <a:spcBef>
                <a:spcPts val="0"/>
              </a:spcBef>
              <a:buClr>
                <a:schemeClr val="bg2">
                  <a:lumMod val="75000"/>
                </a:schemeClr>
              </a:buClr>
              <a:buSzPct val="98000"/>
              <a:buFont typeface="Wingdings" panose="05000000000000000000" pitchFamily="2" charset="2"/>
              <a:buChar char="§"/>
            </a:pPr>
            <a:r>
              <a:rPr lang="en-US" sz="2400" dirty="0">
                <a:latin typeface="Candara" panose="020E0502030303020204" pitchFamily="34" charset="0"/>
              </a:rPr>
              <a:t>Matthew 16:18</a:t>
            </a:r>
          </a:p>
          <a:p>
            <a:pPr marL="274320" lvl="1" indent="-274320">
              <a:lnSpc>
                <a:spcPct val="100000"/>
              </a:lnSpc>
              <a:spcBef>
                <a:spcPts val="600"/>
              </a:spcBef>
              <a:buClr>
                <a:schemeClr val="bg2">
                  <a:lumMod val="75000"/>
                </a:schemeClr>
              </a:buClr>
              <a:buSzPct val="98000"/>
              <a:buFont typeface="Wingdings" panose="05000000000000000000" pitchFamily="2" charset="2"/>
              <a:buChar char="§"/>
            </a:pPr>
            <a:r>
              <a:rPr lang="en-US" sz="2550" dirty="0">
                <a:latin typeface="Candara" panose="020E0502030303020204" pitchFamily="34" charset="0"/>
              </a:rPr>
              <a:t>His death did not prevent Him from building His church – Acts 2:24-27</a:t>
            </a:r>
          </a:p>
          <a:p>
            <a:pPr marL="0" indent="0">
              <a:lnSpc>
                <a:spcPct val="100000"/>
              </a:lnSpc>
              <a:spcBef>
                <a:spcPts val="0"/>
              </a:spcBef>
              <a:spcAft>
                <a:spcPts val="0"/>
              </a:spcAft>
              <a:buNone/>
            </a:pPr>
            <a:endParaRPr lang="en-US" sz="2800" b="1" i="1" dirty="0">
              <a:latin typeface="Candara" panose="020E0502030303020204" pitchFamily="34" charset="0"/>
            </a:endParaRPr>
          </a:p>
          <a:p>
            <a:endParaRPr lang="en-US" dirty="0"/>
          </a:p>
        </p:txBody>
      </p:sp>
      <p:sp>
        <p:nvSpPr>
          <p:cNvPr id="6" name="Slide Number Placeholder 5">
            <a:extLst>
              <a:ext uri="{FF2B5EF4-FFF2-40B4-BE49-F238E27FC236}">
                <a16:creationId xmlns:a16="http://schemas.microsoft.com/office/drawing/2014/main" id="{91937F25-9B06-23A2-B599-58A4388BC7B3}"/>
              </a:ext>
            </a:extLst>
          </p:cNvPr>
          <p:cNvSpPr>
            <a:spLocks noGrp="1"/>
          </p:cNvSpPr>
          <p:nvPr>
            <p:ph type="sldNum" sz="quarter" idx="12"/>
          </p:nvPr>
        </p:nvSpPr>
        <p:spPr/>
        <p:txBody>
          <a:bodyPr/>
          <a:lstStyle/>
          <a:p>
            <a:pPr defTabSz="685800">
              <a:defRPr/>
            </a:pPr>
            <a:fld id="{E20EFF4B-E35B-4DE6-97A9-05E54E649A15}" type="slidenum">
              <a:rPr lang="en-US" smtClean="0">
                <a:solidFill>
                  <a:srgbClr val="232323">
                    <a:lumMod val="90000"/>
                    <a:lumOff val="10000"/>
                  </a:srgbClr>
                </a:solidFill>
              </a:rPr>
              <a:pPr defTabSz="685800">
                <a:defRPr/>
              </a:pPr>
              <a:t>2</a:t>
            </a:fld>
            <a:endParaRPr lang="en-US" dirty="0">
              <a:solidFill>
                <a:srgbClr val="232323">
                  <a:lumMod val="90000"/>
                  <a:lumOff val="10000"/>
                </a:srgbClr>
              </a:solidFill>
            </a:endParaRPr>
          </a:p>
        </p:txBody>
      </p:sp>
    </p:spTree>
    <p:extLst>
      <p:ext uri="{BB962C8B-B14F-4D97-AF65-F5344CB8AC3E}">
        <p14:creationId xmlns:p14="http://schemas.microsoft.com/office/powerpoint/2010/main" val="1014311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Drawing board with plans">
            <a:extLst>
              <a:ext uri="{FF2B5EF4-FFF2-40B4-BE49-F238E27FC236}">
                <a16:creationId xmlns:a16="http://schemas.microsoft.com/office/drawing/2014/main" id="{57347C71-A025-4239-BE2E-2992DCF014CE}"/>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0" y="-193182"/>
            <a:ext cx="3047742" cy="1892554"/>
          </a:xfrm>
        </p:spPr>
      </p:pic>
      <p:sp>
        <p:nvSpPr>
          <p:cNvPr id="65" name="Title 64">
            <a:extLst>
              <a:ext uri="{FF2B5EF4-FFF2-40B4-BE49-F238E27FC236}">
                <a16:creationId xmlns:a16="http://schemas.microsoft.com/office/drawing/2014/main" id="{A02D195B-D3D3-425B-A077-63F32D782516}"/>
              </a:ext>
            </a:extLst>
          </p:cNvPr>
          <p:cNvSpPr>
            <a:spLocks noGrp="1"/>
          </p:cNvSpPr>
          <p:nvPr>
            <p:ph type="title"/>
          </p:nvPr>
        </p:nvSpPr>
        <p:spPr>
          <a:xfrm>
            <a:off x="3047742" y="959643"/>
            <a:ext cx="6096258" cy="739728"/>
          </a:xfrm>
        </p:spPr>
        <p:txBody>
          <a:bodyPr>
            <a:noAutofit/>
          </a:bodyPr>
          <a:lstStyle/>
          <a:p>
            <a:r>
              <a:rPr lang="en-US" sz="4400" dirty="0">
                <a:latin typeface="Candara" panose="020E0502030303020204" pitchFamily="34" charset="0"/>
              </a:rPr>
              <a:t>INTRODUCTION</a:t>
            </a:r>
          </a:p>
        </p:txBody>
      </p:sp>
      <p:sp>
        <p:nvSpPr>
          <p:cNvPr id="13" name="Content Placeholder 12">
            <a:extLst>
              <a:ext uri="{FF2B5EF4-FFF2-40B4-BE49-F238E27FC236}">
                <a16:creationId xmlns:a16="http://schemas.microsoft.com/office/drawing/2014/main" id="{6EA2EEAC-45AF-4B25-A661-594C6F81AED2}"/>
              </a:ext>
            </a:extLst>
          </p:cNvPr>
          <p:cNvSpPr>
            <a:spLocks noGrp="1"/>
          </p:cNvSpPr>
          <p:nvPr>
            <p:ph idx="1"/>
          </p:nvPr>
        </p:nvSpPr>
        <p:spPr>
          <a:xfrm>
            <a:off x="309093" y="2078798"/>
            <a:ext cx="8572017" cy="4553821"/>
          </a:xfrm>
        </p:spPr>
        <p:txBody>
          <a:bodyPr>
            <a:normAutofit lnSpcReduction="10000"/>
          </a:bodyPr>
          <a:lstStyle/>
          <a:p>
            <a:pPr lvl="1">
              <a:lnSpc>
                <a:spcPct val="100000"/>
              </a:lnSpc>
              <a:spcBef>
                <a:spcPts val="0"/>
              </a:spcBef>
              <a:buClr>
                <a:schemeClr val="bg2">
                  <a:lumMod val="75000"/>
                </a:schemeClr>
              </a:buClr>
              <a:buSzPct val="98000"/>
            </a:pPr>
            <a:r>
              <a:rPr lang="en-US" sz="3200" b="1" dirty="0">
                <a:latin typeface="Candara" panose="020E0502030303020204" pitchFamily="34" charset="0"/>
              </a:rPr>
              <a:t>His resurrection proved He was the Son of God</a:t>
            </a:r>
          </a:p>
          <a:p>
            <a:pPr marL="274320" lvl="1" indent="-274320">
              <a:lnSpc>
                <a:spcPct val="100000"/>
              </a:lnSpc>
              <a:spcBef>
                <a:spcPts val="0"/>
              </a:spcBef>
              <a:buClr>
                <a:schemeClr val="bg2">
                  <a:lumMod val="75000"/>
                </a:schemeClr>
              </a:buClr>
              <a:buSzPct val="98000"/>
              <a:buFont typeface="Wingdings" panose="05000000000000000000" pitchFamily="2" charset="2"/>
              <a:buChar char="§"/>
            </a:pPr>
            <a:r>
              <a:rPr lang="en-US" sz="2800" dirty="0">
                <a:latin typeface="Candara" panose="020E0502030303020204" pitchFamily="34" charset="0"/>
              </a:rPr>
              <a:t>Romans 1:4; 1 Peter 1:3; 3:21</a:t>
            </a:r>
          </a:p>
          <a:p>
            <a:pPr lvl="1">
              <a:lnSpc>
                <a:spcPct val="100000"/>
              </a:lnSpc>
              <a:spcBef>
                <a:spcPts val="1200"/>
              </a:spcBef>
              <a:buClr>
                <a:schemeClr val="bg2">
                  <a:lumMod val="75000"/>
                </a:schemeClr>
              </a:buClr>
              <a:buSzPct val="98000"/>
            </a:pPr>
            <a:r>
              <a:rPr lang="en-US" sz="3200" b="1" i="0" u="none" strike="noStrike" baseline="0" dirty="0">
                <a:latin typeface="Candara" panose="020E0502030303020204" pitchFamily="34" charset="0"/>
              </a:rPr>
              <a:t>The gospel calls the lost to salvation</a:t>
            </a:r>
          </a:p>
          <a:p>
            <a:pPr marL="274320" lvl="1" indent="-274320">
              <a:lnSpc>
                <a:spcPct val="100000"/>
              </a:lnSpc>
              <a:spcBef>
                <a:spcPts val="0"/>
              </a:spcBef>
              <a:buClr>
                <a:schemeClr val="bg2">
                  <a:lumMod val="75000"/>
                </a:schemeClr>
              </a:buClr>
              <a:buSzPct val="98000"/>
              <a:buFont typeface="Wingdings" panose="05000000000000000000" pitchFamily="2" charset="2"/>
              <a:buChar char="§"/>
            </a:pPr>
            <a:r>
              <a:rPr lang="en-US" sz="2800" b="0" i="0" u="none" strike="noStrike" baseline="0" dirty="0">
                <a:latin typeface="Candara" panose="020E0502030303020204" pitchFamily="34" charset="0"/>
              </a:rPr>
              <a:t>2 Thessalonians 2:14</a:t>
            </a:r>
          </a:p>
          <a:p>
            <a:pPr lvl="1">
              <a:lnSpc>
                <a:spcPct val="100000"/>
              </a:lnSpc>
              <a:spcBef>
                <a:spcPts val="1200"/>
              </a:spcBef>
              <a:buClr>
                <a:schemeClr val="bg2">
                  <a:lumMod val="75000"/>
                </a:schemeClr>
              </a:buClr>
              <a:buSzPct val="98000"/>
            </a:pPr>
            <a:r>
              <a:rPr lang="en-US" sz="3200" b="1" i="0" u="none" strike="noStrike" baseline="0" dirty="0">
                <a:latin typeface="Candara" panose="020E0502030303020204" pitchFamily="34" charset="0"/>
              </a:rPr>
              <a:t>Jesus adds to His church those saved by </a:t>
            </a:r>
            <a:r>
              <a:rPr lang="en-US" sz="3200" b="1" dirty="0">
                <a:latin typeface="Candara" panose="020E0502030303020204" pitchFamily="34" charset="0"/>
              </a:rPr>
              <a:t>those who gladly receive His word, the gospel </a:t>
            </a:r>
            <a:endParaRPr lang="en-US" sz="3200" b="1" i="0" u="none" strike="noStrike" baseline="0" dirty="0">
              <a:latin typeface="Candara" panose="020E0502030303020204" pitchFamily="34" charset="0"/>
            </a:endParaRPr>
          </a:p>
          <a:p>
            <a:pPr marL="274320" lvl="1" indent="-274320">
              <a:lnSpc>
                <a:spcPct val="100000"/>
              </a:lnSpc>
              <a:spcBef>
                <a:spcPts val="0"/>
              </a:spcBef>
              <a:buClr>
                <a:schemeClr val="bg2">
                  <a:lumMod val="75000"/>
                </a:schemeClr>
              </a:buClr>
              <a:buSzPct val="98000"/>
              <a:buFont typeface="Wingdings" panose="05000000000000000000" pitchFamily="2" charset="2"/>
              <a:buChar char="§"/>
            </a:pPr>
            <a:r>
              <a:rPr lang="en-US" sz="2800" b="0" i="0" u="none" strike="noStrike" baseline="0" dirty="0">
                <a:latin typeface="Candara" panose="020E0502030303020204" pitchFamily="34" charset="0"/>
              </a:rPr>
              <a:t>Acts 2:41-47</a:t>
            </a:r>
          </a:p>
          <a:p>
            <a:pPr marL="457200" lvl="1" indent="-457200">
              <a:lnSpc>
                <a:spcPct val="100000"/>
              </a:lnSpc>
              <a:spcBef>
                <a:spcPts val="1200"/>
              </a:spcBef>
              <a:buClr>
                <a:schemeClr val="bg2">
                  <a:lumMod val="75000"/>
                </a:schemeClr>
              </a:buClr>
              <a:buSzPct val="98000"/>
              <a:buFont typeface="Wingdings" panose="05000000000000000000" pitchFamily="2" charset="2"/>
              <a:buChar char="§"/>
            </a:pPr>
            <a:endParaRPr lang="en-US" sz="3200" dirty="0">
              <a:latin typeface="Candara" panose="020E0502030303020204" pitchFamily="34" charset="0"/>
            </a:endParaRPr>
          </a:p>
        </p:txBody>
      </p:sp>
      <p:sp>
        <p:nvSpPr>
          <p:cNvPr id="33" name="Slide Number Placeholder 32">
            <a:extLst>
              <a:ext uri="{FF2B5EF4-FFF2-40B4-BE49-F238E27FC236}">
                <a16:creationId xmlns:a16="http://schemas.microsoft.com/office/drawing/2014/main" id="{CA7AD1D2-7F7A-4686-920A-D4C718751964}"/>
              </a:ext>
            </a:extLst>
          </p:cNvPr>
          <p:cNvSpPr>
            <a:spLocks noGrp="1"/>
          </p:cNvSpPr>
          <p:nvPr>
            <p:ph type="sldNum" sz="quarter" idx="12"/>
          </p:nvPr>
        </p:nvSpPr>
        <p:spPr>
          <a:xfrm>
            <a:off x="8030955" y="5624513"/>
            <a:ext cx="633487" cy="273844"/>
          </a:xfrm>
        </p:spPr>
        <p:txBody>
          <a:bodyPr/>
          <a:lstStyle/>
          <a:p>
            <a:pPr lvl="0"/>
            <a:fld id="{E20EFF4B-E35B-4DE6-97A9-05E54E649A15}" type="slidenum">
              <a:rPr lang="en-US" noProof="0" smtClean="0"/>
              <a:pPr lvl="0"/>
              <a:t>3</a:t>
            </a:fld>
            <a:endParaRPr lang="en-US" noProof="0" dirty="0"/>
          </a:p>
        </p:txBody>
      </p:sp>
    </p:spTree>
    <p:extLst>
      <p:ext uri="{BB962C8B-B14F-4D97-AF65-F5344CB8AC3E}">
        <p14:creationId xmlns:p14="http://schemas.microsoft.com/office/powerpoint/2010/main" val="38264324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1000"/>
                                        <p:tgtEl>
                                          <p:spTgt spid="13">
                                            <p:txEl>
                                              <p:pRg st="1" end="1"/>
                                            </p:txEl>
                                          </p:spTgt>
                                        </p:tgtEl>
                                      </p:cBhvr>
                                    </p:animEffect>
                                    <p:anim calcmode="lin" valueType="num">
                                      <p:cBhvr>
                                        <p:cTn id="1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1000"/>
                                        <p:tgtEl>
                                          <p:spTgt spid="13">
                                            <p:txEl>
                                              <p:pRg st="2" end="2"/>
                                            </p:txEl>
                                          </p:spTgt>
                                        </p:tgtEl>
                                      </p:cBhvr>
                                    </p:animEffect>
                                    <p:anim calcmode="lin" valueType="num">
                                      <p:cBhvr>
                                        <p:cTn id="2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Effect transition="in" filter="fade">
                                      <p:cBhvr>
                                        <p:cTn id="24" dur="1000"/>
                                        <p:tgtEl>
                                          <p:spTgt spid="13">
                                            <p:txEl>
                                              <p:pRg st="3" end="3"/>
                                            </p:txEl>
                                          </p:spTgt>
                                        </p:tgtEl>
                                      </p:cBhvr>
                                    </p:animEffect>
                                    <p:anim calcmode="lin" valueType="num">
                                      <p:cBhvr>
                                        <p:cTn id="25"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Effect transition="in" filter="fade">
                                      <p:cBhvr>
                                        <p:cTn id="31" dur="1000"/>
                                        <p:tgtEl>
                                          <p:spTgt spid="13">
                                            <p:txEl>
                                              <p:pRg st="4" end="4"/>
                                            </p:txEl>
                                          </p:spTgt>
                                        </p:tgtEl>
                                      </p:cBhvr>
                                    </p:animEffect>
                                    <p:anim calcmode="lin" valueType="num">
                                      <p:cBhvr>
                                        <p:cTn id="32"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xEl>
                                              <p:pRg st="5" end="5"/>
                                            </p:txEl>
                                          </p:spTgt>
                                        </p:tgtEl>
                                        <p:attrNameLst>
                                          <p:attrName>style.visibility</p:attrName>
                                        </p:attrNameLst>
                                      </p:cBhvr>
                                      <p:to>
                                        <p:strVal val="visible"/>
                                      </p:to>
                                    </p:set>
                                    <p:animEffect transition="in" filter="fade">
                                      <p:cBhvr>
                                        <p:cTn id="36" dur="1000"/>
                                        <p:tgtEl>
                                          <p:spTgt spid="13">
                                            <p:txEl>
                                              <p:pRg st="5" end="5"/>
                                            </p:txEl>
                                          </p:spTgt>
                                        </p:tgtEl>
                                      </p:cBhvr>
                                    </p:animEffect>
                                    <p:anim calcmode="lin" valueType="num">
                                      <p:cBhvr>
                                        <p:cTn id="37"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A02D195B-D3D3-425B-A077-63F32D782516}"/>
              </a:ext>
            </a:extLst>
          </p:cNvPr>
          <p:cNvSpPr>
            <a:spLocks noGrp="1"/>
          </p:cNvSpPr>
          <p:nvPr>
            <p:ph type="title"/>
          </p:nvPr>
        </p:nvSpPr>
        <p:spPr>
          <a:xfrm>
            <a:off x="3048131" y="940492"/>
            <a:ext cx="6096258" cy="739728"/>
          </a:xfrm>
        </p:spPr>
        <p:txBody>
          <a:bodyPr>
            <a:noAutofit/>
          </a:bodyPr>
          <a:lstStyle/>
          <a:p>
            <a:r>
              <a:rPr lang="en-US" sz="4400">
                <a:latin typeface="Candara" panose="020E0502030303020204" pitchFamily="34" charset="0"/>
              </a:rPr>
              <a:t>INTRODUCTION</a:t>
            </a:r>
            <a:endParaRPr lang="en-US" sz="4400" dirty="0">
              <a:latin typeface="Candara" panose="020E0502030303020204" pitchFamily="34" charset="0"/>
            </a:endParaRPr>
          </a:p>
        </p:txBody>
      </p:sp>
      <p:sp>
        <p:nvSpPr>
          <p:cNvPr id="13" name="Content Placeholder 12">
            <a:extLst>
              <a:ext uri="{FF2B5EF4-FFF2-40B4-BE49-F238E27FC236}">
                <a16:creationId xmlns:a16="http://schemas.microsoft.com/office/drawing/2014/main" id="{6EA2EEAC-45AF-4B25-A661-594C6F81AED2}"/>
              </a:ext>
            </a:extLst>
          </p:cNvPr>
          <p:cNvSpPr>
            <a:spLocks noGrp="1"/>
          </p:cNvSpPr>
          <p:nvPr>
            <p:ph idx="1"/>
          </p:nvPr>
        </p:nvSpPr>
        <p:spPr>
          <a:xfrm>
            <a:off x="309093" y="2078798"/>
            <a:ext cx="8525814" cy="4779201"/>
          </a:xfrm>
        </p:spPr>
        <p:txBody>
          <a:bodyPr>
            <a:normAutofit lnSpcReduction="10000"/>
          </a:bodyPr>
          <a:lstStyle/>
          <a:p>
            <a:pPr lvl="1">
              <a:lnSpc>
                <a:spcPct val="100000"/>
              </a:lnSpc>
              <a:spcBef>
                <a:spcPts val="0"/>
              </a:spcBef>
              <a:buClr>
                <a:schemeClr val="bg2">
                  <a:lumMod val="75000"/>
                </a:schemeClr>
              </a:buClr>
              <a:buSzPct val="98000"/>
            </a:pPr>
            <a:r>
              <a:rPr lang="en-US" sz="3200" b="1" dirty="0">
                <a:latin typeface="Candara" panose="020E0502030303020204" pitchFamily="34" charset="0"/>
              </a:rPr>
              <a:t>Jesus promised to gave the </a:t>
            </a:r>
            <a:r>
              <a:rPr lang="en-US" sz="3200" b="1" i="1" dirty="0">
                <a:latin typeface="Candara" panose="020E0502030303020204" pitchFamily="34" charset="0"/>
              </a:rPr>
              <a:t>“</a:t>
            </a:r>
            <a:r>
              <a:rPr lang="en-US" sz="3200" b="1" i="1" u="sng" dirty="0">
                <a:latin typeface="Candara" panose="020E0502030303020204" pitchFamily="34" charset="0"/>
              </a:rPr>
              <a:t>keys of the kingdom</a:t>
            </a:r>
            <a:r>
              <a:rPr lang="en-US" sz="3200" b="1" i="1" dirty="0">
                <a:latin typeface="Candara" panose="020E0502030303020204" pitchFamily="34" charset="0"/>
              </a:rPr>
              <a:t>”</a:t>
            </a:r>
            <a:r>
              <a:rPr lang="en-US" sz="3200" b="1" dirty="0">
                <a:latin typeface="Candara" panose="020E0502030303020204" pitchFamily="34" charset="0"/>
              </a:rPr>
              <a:t> to the apostles – the terms of entrance – the gospel</a:t>
            </a:r>
            <a:r>
              <a:rPr lang="en-US" sz="3200" dirty="0">
                <a:latin typeface="Candara" panose="020E0502030303020204" pitchFamily="34" charset="0"/>
              </a:rPr>
              <a:t> – Matthew 16:19</a:t>
            </a:r>
          </a:p>
          <a:p>
            <a:pPr marL="274320" lvl="5" indent="-274320">
              <a:lnSpc>
                <a:spcPct val="100000"/>
              </a:lnSpc>
              <a:spcBef>
                <a:spcPts val="1200"/>
              </a:spcBef>
              <a:buClr>
                <a:schemeClr val="bg2">
                  <a:lumMod val="75000"/>
                </a:schemeClr>
              </a:buClr>
              <a:buSzPct val="98000"/>
              <a:buFont typeface="Wingdings" panose="05000000000000000000" pitchFamily="2" charset="2"/>
              <a:buChar char="§"/>
            </a:pPr>
            <a:r>
              <a:rPr lang="en-US" sz="2800" b="1" i="1" dirty="0">
                <a:latin typeface="Candara" panose="020E0502030303020204" pitchFamily="34" charset="0"/>
              </a:rPr>
              <a:t>“I will give you the </a:t>
            </a:r>
            <a:r>
              <a:rPr lang="en-US" sz="2800" b="1" i="1" dirty="0">
                <a:solidFill>
                  <a:srgbClr val="FF0000"/>
                </a:solidFill>
                <a:latin typeface="Candara" panose="020E0502030303020204" pitchFamily="34" charset="0"/>
              </a:rPr>
              <a:t>keys of the kingdom of heaven</a:t>
            </a:r>
            <a:r>
              <a:rPr lang="en-US" sz="2800" b="1" i="1" dirty="0">
                <a:latin typeface="Candara" panose="020E0502030303020204" pitchFamily="34" charset="0"/>
              </a:rPr>
              <a:t>; and whatever you bind on earth </a:t>
            </a:r>
            <a:r>
              <a:rPr lang="en-US" sz="2800" b="1" i="1" dirty="0">
                <a:solidFill>
                  <a:srgbClr val="FF0000"/>
                </a:solidFill>
                <a:latin typeface="Candara" panose="020E0502030303020204" pitchFamily="34" charset="0"/>
              </a:rPr>
              <a:t>shall have been </a:t>
            </a:r>
            <a:r>
              <a:rPr lang="en-US" sz="2800" b="1" i="1" dirty="0">
                <a:latin typeface="Candara" panose="020E0502030303020204" pitchFamily="34" charset="0"/>
              </a:rPr>
              <a:t>bound in heaven, and whatever you loose on earth </a:t>
            </a:r>
            <a:r>
              <a:rPr lang="en-US" sz="2800" b="1" i="1" dirty="0">
                <a:solidFill>
                  <a:srgbClr val="FF0000"/>
                </a:solidFill>
                <a:latin typeface="Candara" panose="020E0502030303020204" pitchFamily="34" charset="0"/>
              </a:rPr>
              <a:t>shall have been</a:t>
            </a:r>
            <a:r>
              <a:rPr lang="en-US" sz="2800" b="1" i="1" dirty="0">
                <a:latin typeface="Candara" panose="020E0502030303020204" pitchFamily="34" charset="0"/>
              </a:rPr>
              <a:t> loosed in heaven” – </a:t>
            </a:r>
            <a:r>
              <a:rPr lang="en-US" sz="2800" dirty="0">
                <a:latin typeface="Candara" panose="020E0502030303020204" pitchFamily="34" charset="0"/>
              </a:rPr>
              <a:t>Matthew 16:19, NASB95</a:t>
            </a:r>
          </a:p>
          <a:p>
            <a:pPr marL="0" lvl="5" indent="0">
              <a:lnSpc>
                <a:spcPct val="100000"/>
              </a:lnSpc>
              <a:spcBef>
                <a:spcPts val="1200"/>
              </a:spcBef>
              <a:buClr>
                <a:schemeClr val="bg2">
                  <a:lumMod val="75000"/>
                </a:schemeClr>
              </a:buClr>
              <a:buSzPct val="98000"/>
              <a:buNone/>
            </a:pPr>
            <a:r>
              <a:rPr lang="en-US" sz="3600" b="1" dirty="0">
                <a:solidFill>
                  <a:srgbClr val="FF0000"/>
                </a:solidFill>
                <a:latin typeface="Candara" panose="020E0502030303020204" pitchFamily="34" charset="0"/>
              </a:rPr>
              <a:t>In this lesson, we will consider Bible truths about the church Christ built</a:t>
            </a:r>
          </a:p>
          <a:p>
            <a:pPr lvl="1">
              <a:lnSpc>
                <a:spcPct val="100000"/>
              </a:lnSpc>
              <a:spcBef>
                <a:spcPts val="0"/>
              </a:spcBef>
              <a:buClr>
                <a:schemeClr val="bg2">
                  <a:lumMod val="75000"/>
                </a:schemeClr>
              </a:buClr>
              <a:buSzPct val="98000"/>
            </a:pPr>
            <a:endParaRPr lang="en-US" sz="3200" dirty="0">
              <a:latin typeface="Candara" panose="020E0502030303020204" pitchFamily="34" charset="0"/>
            </a:endParaRPr>
          </a:p>
        </p:txBody>
      </p:sp>
      <p:sp>
        <p:nvSpPr>
          <p:cNvPr id="33" name="Slide Number Placeholder 32">
            <a:extLst>
              <a:ext uri="{FF2B5EF4-FFF2-40B4-BE49-F238E27FC236}">
                <a16:creationId xmlns:a16="http://schemas.microsoft.com/office/drawing/2014/main" id="{CA7AD1D2-7F7A-4686-920A-D4C718751964}"/>
              </a:ext>
            </a:extLst>
          </p:cNvPr>
          <p:cNvSpPr>
            <a:spLocks noGrp="1"/>
          </p:cNvSpPr>
          <p:nvPr>
            <p:ph type="sldNum" sz="quarter" idx="12"/>
          </p:nvPr>
        </p:nvSpPr>
        <p:spPr>
          <a:xfrm>
            <a:off x="8510513" y="6584156"/>
            <a:ext cx="633487" cy="273844"/>
          </a:xfrm>
        </p:spPr>
        <p:txBody>
          <a:bodyPr/>
          <a:lstStyle/>
          <a:p>
            <a:pPr lvl="0"/>
            <a:fld id="{E20EFF4B-E35B-4DE6-97A9-05E54E649A15}" type="slidenum">
              <a:rPr lang="en-US" noProof="0" smtClean="0"/>
              <a:pPr lvl="0"/>
              <a:t>4</a:t>
            </a:fld>
            <a:endParaRPr lang="en-US" noProof="0" dirty="0"/>
          </a:p>
        </p:txBody>
      </p:sp>
      <p:pic>
        <p:nvPicPr>
          <p:cNvPr id="3" name="Picture 2" descr="Housekeys with tiny house attached as keychain">
            <a:extLst>
              <a:ext uri="{FF2B5EF4-FFF2-40B4-BE49-F238E27FC236}">
                <a16:creationId xmlns:a16="http://schemas.microsoft.com/office/drawing/2014/main" id="{DB05EBB8-9AD0-817D-B559-1B4F3D459C96}"/>
              </a:ext>
            </a:extLst>
          </p:cNvPr>
          <p:cNvPicPr>
            <a:picLocks noChangeAspect="1"/>
          </p:cNvPicPr>
          <p:nvPr/>
        </p:nvPicPr>
        <p:blipFill>
          <a:blip r:embed="rId3"/>
          <a:stretch>
            <a:fillRect/>
          </a:stretch>
        </p:blipFill>
        <p:spPr>
          <a:xfrm>
            <a:off x="0" y="0"/>
            <a:ext cx="3048131" cy="1680220"/>
          </a:xfrm>
          <a:prstGeom prst="rect">
            <a:avLst/>
          </a:prstGeom>
        </p:spPr>
      </p:pic>
    </p:spTree>
    <p:extLst>
      <p:ext uri="{BB962C8B-B14F-4D97-AF65-F5344CB8AC3E}">
        <p14:creationId xmlns:p14="http://schemas.microsoft.com/office/powerpoint/2010/main" val="632207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A02D195B-D3D3-425B-A077-63F32D782516}"/>
              </a:ext>
            </a:extLst>
          </p:cNvPr>
          <p:cNvSpPr>
            <a:spLocks noGrp="1"/>
          </p:cNvSpPr>
          <p:nvPr>
            <p:ph type="title"/>
          </p:nvPr>
        </p:nvSpPr>
        <p:spPr>
          <a:xfrm>
            <a:off x="631064" y="-38637"/>
            <a:ext cx="8512935" cy="965915"/>
          </a:xfrm>
          <a:noFill/>
        </p:spPr>
        <p:txBody>
          <a:bodyPr anchor="t">
            <a:normAutofit fontScale="90000"/>
          </a:bodyPr>
          <a:lstStyle/>
          <a:p>
            <a:r>
              <a:rPr lang="en-US" sz="4400" dirty="0">
                <a:latin typeface="Candara" panose="020E0502030303020204" pitchFamily="34" charset="0"/>
              </a:rPr>
              <a:t>Belongs To Christ</a:t>
            </a:r>
          </a:p>
        </p:txBody>
      </p:sp>
      <p:sp>
        <p:nvSpPr>
          <p:cNvPr id="13" name="Content Placeholder 12">
            <a:extLst>
              <a:ext uri="{FF2B5EF4-FFF2-40B4-BE49-F238E27FC236}">
                <a16:creationId xmlns:a16="http://schemas.microsoft.com/office/drawing/2014/main" id="{6EA2EEAC-45AF-4B25-A661-594C6F81AED2}"/>
              </a:ext>
            </a:extLst>
          </p:cNvPr>
          <p:cNvSpPr>
            <a:spLocks noGrp="1"/>
          </p:cNvSpPr>
          <p:nvPr>
            <p:ph idx="1"/>
          </p:nvPr>
        </p:nvSpPr>
        <p:spPr>
          <a:xfrm>
            <a:off x="911334" y="1146220"/>
            <a:ext cx="8026603" cy="5997644"/>
          </a:xfrm>
        </p:spPr>
        <p:txBody>
          <a:bodyPr>
            <a:normAutofit/>
          </a:bodyPr>
          <a:lstStyle/>
          <a:p>
            <a:pPr lvl="1">
              <a:lnSpc>
                <a:spcPct val="100000"/>
              </a:lnSpc>
              <a:spcBef>
                <a:spcPts val="0"/>
              </a:spcBef>
              <a:buClr>
                <a:schemeClr val="bg2">
                  <a:lumMod val="75000"/>
                </a:schemeClr>
              </a:buClr>
              <a:buSzPct val="98000"/>
            </a:pPr>
            <a:r>
              <a:rPr lang="en-US" sz="3200" b="1" dirty="0">
                <a:latin typeface="Candara" panose="020E0502030303020204" pitchFamily="34" charset="0"/>
              </a:rPr>
              <a:t>This church does not belong to any man or body of men!</a:t>
            </a:r>
          </a:p>
          <a:p>
            <a:pPr lvl="1">
              <a:lnSpc>
                <a:spcPct val="100000"/>
              </a:lnSpc>
              <a:spcBef>
                <a:spcPts val="1200"/>
              </a:spcBef>
              <a:buClr>
                <a:schemeClr val="bg2">
                  <a:lumMod val="75000"/>
                </a:schemeClr>
              </a:buClr>
              <a:buSzPct val="98000"/>
            </a:pPr>
            <a:r>
              <a:rPr lang="en-US" sz="3200" b="1" dirty="0">
                <a:latin typeface="Candara" panose="020E0502030303020204" pitchFamily="34" charset="0"/>
              </a:rPr>
              <a:t>It does not belong to the elders, any member(s) or anyone else!</a:t>
            </a:r>
          </a:p>
          <a:p>
            <a:pPr lvl="1">
              <a:lnSpc>
                <a:spcPct val="100000"/>
              </a:lnSpc>
              <a:spcBef>
                <a:spcPts val="1200"/>
              </a:spcBef>
              <a:buClr>
                <a:schemeClr val="bg2">
                  <a:lumMod val="75000"/>
                </a:schemeClr>
              </a:buClr>
              <a:buSzPct val="98000"/>
            </a:pPr>
            <a:r>
              <a:rPr lang="en-US" sz="3200" b="1" dirty="0">
                <a:latin typeface="Candara" panose="020E0502030303020204" pitchFamily="34" charset="0"/>
              </a:rPr>
              <a:t>It is the body </a:t>
            </a:r>
            <a:r>
              <a:rPr lang="en-US" sz="3200" b="1" i="1" u="sng" dirty="0">
                <a:latin typeface="Candara" panose="020E0502030303020204" pitchFamily="34" charset="0"/>
              </a:rPr>
              <a:t>OF</a:t>
            </a:r>
            <a:r>
              <a:rPr lang="en-US" sz="3200" b="1" dirty="0">
                <a:latin typeface="Candara" panose="020E0502030303020204" pitchFamily="34" charset="0"/>
              </a:rPr>
              <a:t> (belonging to Christ), not the body </a:t>
            </a:r>
            <a:r>
              <a:rPr lang="en-US" sz="3200" b="1" i="1" u="sng" dirty="0">
                <a:latin typeface="Candara" panose="020E0502030303020204" pitchFamily="34" charset="0"/>
              </a:rPr>
              <a:t>OF</a:t>
            </a:r>
            <a:r>
              <a:rPr lang="en-US" sz="3200" b="1" dirty="0">
                <a:latin typeface="Candara" panose="020E0502030303020204" pitchFamily="34" charset="0"/>
              </a:rPr>
              <a:t> (that belongs) to men!</a:t>
            </a:r>
          </a:p>
          <a:p>
            <a:pPr marL="274320" lvl="1" indent="-274320">
              <a:lnSpc>
                <a:spcPct val="100000"/>
              </a:lnSpc>
              <a:spcBef>
                <a:spcPts val="1200"/>
              </a:spcBef>
              <a:buClr>
                <a:schemeClr val="bg2">
                  <a:lumMod val="75000"/>
                </a:schemeClr>
              </a:buClr>
              <a:buSzPct val="98000"/>
              <a:buFont typeface="Wingdings" panose="05000000000000000000" pitchFamily="2" charset="2"/>
              <a:buChar char="§"/>
            </a:pPr>
            <a:r>
              <a:rPr lang="en-US" sz="3000" b="1" i="1" dirty="0">
                <a:latin typeface="Candara" panose="020E0502030303020204" pitchFamily="34" charset="0"/>
              </a:rPr>
              <a:t>“And hath put all things under his feet, and gave him to be the head over all things to the church, Which is his body, the fulness of him that </a:t>
            </a:r>
            <a:r>
              <a:rPr lang="en-US" sz="3000" b="1" i="1" dirty="0" err="1">
                <a:latin typeface="Candara" panose="020E0502030303020204" pitchFamily="34" charset="0"/>
              </a:rPr>
              <a:t>filleth</a:t>
            </a:r>
            <a:r>
              <a:rPr lang="en-US" sz="3000" b="1" i="1" dirty="0">
                <a:latin typeface="Candara" panose="020E0502030303020204" pitchFamily="34" charset="0"/>
              </a:rPr>
              <a:t> all in all” </a:t>
            </a:r>
            <a:r>
              <a:rPr lang="en-US" sz="3000" dirty="0">
                <a:latin typeface="Candara" panose="020E0502030303020204" pitchFamily="34" charset="0"/>
              </a:rPr>
              <a:t>– Eph. 1:22-23</a:t>
            </a:r>
          </a:p>
        </p:txBody>
      </p:sp>
      <p:sp>
        <p:nvSpPr>
          <p:cNvPr id="33" name="Slide Number Placeholder 32">
            <a:extLst>
              <a:ext uri="{FF2B5EF4-FFF2-40B4-BE49-F238E27FC236}">
                <a16:creationId xmlns:a16="http://schemas.microsoft.com/office/drawing/2014/main" id="{CA7AD1D2-7F7A-4686-920A-D4C718751964}"/>
              </a:ext>
            </a:extLst>
          </p:cNvPr>
          <p:cNvSpPr>
            <a:spLocks noGrp="1"/>
          </p:cNvSpPr>
          <p:nvPr>
            <p:ph type="sldNum" sz="quarter" idx="12"/>
          </p:nvPr>
        </p:nvSpPr>
        <p:spPr>
          <a:xfrm>
            <a:off x="8030955" y="6356351"/>
            <a:ext cx="633487" cy="365125"/>
          </a:xfrm>
        </p:spPr>
        <p:txBody>
          <a:bodyPr anchor="ctr">
            <a:normAutofit/>
          </a:bodyPr>
          <a:lstStyle/>
          <a:p>
            <a:pPr lvl="0">
              <a:spcAft>
                <a:spcPts val="600"/>
              </a:spcAft>
            </a:pPr>
            <a:fld id="{E20EFF4B-E35B-4DE6-97A9-05E54E649A15}" type="slidenum">
              <a:rPr lang="en-US" noProof="0" smtClean="0"/>
              <a:pPr lvl="0">
                <a:spcAft>
                  <a:spcPts val="600"/>
                </a:spcAft>
              </a:pPr>
              <a:t>5</a:t>
            </a:fld>
            <a:endParaRPr lang="en-US" noProof="0"/>
          </a:p>
        </p:txBody>
      </p:sp>
      <p:sp>
        <p:nvSpPr>
          <p:cNvPr id="2" name="Rectangle 1">
            <a:extLst>
              <a:ext uri="{FF2B5EF4-FFF2-40B4-BE49-F238E27FC236}">
                <a16:creationId xmlns:a16="http://schemas.microsoft.com/office/drawing/2014/main" id="{92BF9B56-817D-697C-5064-1B2A1B39EBDD}"/>
              </a:ext>
            </a:extLst>
          </p:cNvPr>
          <p:cNvSpPr/>
          <p:nvPr/>
        </p:nvSpPr>
        <p:spPr>
          <a:xfrm rot="16200000">
            <a:off x="-2373305" y="3386127"/>
            <a:ext cx="5474576" cy="830997"/>
          </a:xfrm>
          <a:prstGeom prst="rect">
            <a:avLst/>
          </a:prstGeom>
          <a:noFill/>
        </p:spPr>
        <p:txBody>
          <a:bodyPr wrap="none" lIns="91440" tIns="45720" rIns="91440" bIns="45720">
            <a:spAutoFit/>
          </a:bodyPr>
          <a:lstStyle/>
          <a:p>
            <a:pPr algn="ct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The church of Christ</a:t>
            </a:r>
          </a:p>
        </p:txBody>
      </p:sp>
      <p:sp>
        <p:nvSpPr>
          <p:cNvPr id="3" name="Arrow: Bent 2">
            <a:extLst>
              <a:ext uri="{FF2B5EF4-FFF2-40B4-BE49-F238E27FC236}">
                <a16:creationId xmlns:a16="http://schemas.microsoft.com/office/drawing/2014/main" id="{1FEE3C42-561D-98CC-AB6F-6A66D08AE12F}"/>
              </a:ext>
            </a:extLst>
          </p:cNvPr>
          <p:cNvSpPr/>
          <p:nvPr/>
        </p:nvSpPr>
        <p:spPr>
          <a:xfrm>
            <a:off x="306029" y="319087"/>
            <a:ext cx="605306" cy="745250"/>
          </a:xfrm>
          <a:prstGeom prst="bentArrow">
            <a:avLst>
              <a:gd name="adj1" fmla="val 25000"/>
              <a:gd name="adj2" fmla="val 25000"/>
              <a:gd name="adj3" fmla="val 44149"/>
              <a:gd name="adj4" fmla="val 437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298925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125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A02D195B-D3D3-425B-A077-63F32D782516}"/>
              </a:ext>
            </a:extLst>
          </p:cNvPr>
          <p:cNvSpPr>
            <a:spLocks noGrp="1"/>
          </p:cNvSpPr>
          <p:nvPr>
            <p:ph type="title"/>
          </p:nvPr>
        </p:nvSpPr>
        <p:spPr>
          <a:xfrm>
            <a:off x="631064" y="-38637"/>
            <a:ext cx="8512935" cy="965915"/>
          </a:xfrm>
          <a:noFill/>
        </p:spPr>
        <p:txBody>
          <a:bodyPr anchor="t">
            <a:normAutofit fontScale="90000"/>
          </a:bodyPr>
          <a:lstStyle/>
          <a:p>
            <a:r>
              <a:rPr lang="en-US" sz="4400" dirty="0">
                <a:latin typeface="Candara" panose="020E0502030303020204" pitchFamily="34" charset="0"/>
              </a:rPr>
              <a:t>Consists of the Redeemed</a:t>
            </a:r>
          </a:p>
        </p:txBody>
      </p:sp>
      <p:sp>
        <p:nvSpPr>
          <p:cNvPr id="13" name="Content Placeholder 12">
            <a:extLst>
              <a:ext uri="{FF2B5EF4-FFF2-40B4-BE49-F238E27FC236}">
                <a16:creationId xmlns:a16="http://schemas.microsoft.com/office/drawing/2014/main" id="{6EA2EEAC-45AF-4B25-A661-594C6F81AED2}"/>
              </a:ext>
            </a:extLst>
          </p:cNvPr>
          <p:cNvSpPr>
            <a:spLocks noGrp="1"/>
          </p:cNvSpPr>
          <p:nvPr>
            <p:ph idx="1"/>
          </p:nvPr>
        </p:nvSpPr>
        <p:spPr>
          <a:xfrm>
            <a:off x="911334" y="1146220"/>
            <a:ext cx="8026603" cy="5997644"/>
          </a:xfrm>
        </p:spPr>
        <p:txBody>
          <a:bodyPr>
            <a:normAutofit/>
          </a:bodyPr>
          <a:lstStyle/>
          <a:p>
            <a:pPr lvl="1">
              <a:lnSpc>
                <a:spcPct val="100000"/>
              </a:lnSpc>
              <a:spcBef>
                <a:spcPts val="0"/>
              </a:spcBef>
              <a:buClr>
                <a:schemeClr val="bg2">
                  <a:lumMod val="75000"/>
                </a:schemeClr>
              </a:buClr>
              <a:buSzPct val="98000"/>
            </a:pPr>
            <a:r>
              <a:rPr lang="en-US" sz="3200" b="1" dirty="0">
                <a:latin typeface="Candara" panose="020E0502030303020204" pitchFamily="34" charset="0"/>
              </a:rPr>
              <a:t>The word </a:t>
            </a:r>
            <a:r>
              <a:rPr lang="en-US" sz="3200" b="1" i="1" dirty="0">
                <a:latin typeface="Candara" panose="020E0502030303020204" pitchFamily="34" charset="0"/>
              </a:rPr>
              <a:t>“</a:t>
            </a:r>
            <a:r>
              <a:rPr lang="en-US" sz="3200" b="1" i="1" u="sng" dirty="0">
                <a:latin typeface="Candara" panose="020E0502030303020204" pitchFamily="34" charset="0"/>
              </a:rPr>
              <a:t>church</a:t>
            </a:r>
            <a:r>
              <a:rPr lang="en-US" sz="3200" b="1" i="1" dirty="0">
                <a:latin typeface="Candara" panose="020E0502030303020204" pitchFamily="34" charset="0"/>
              </a:rPr>
              <a:t>” </a:t>
            </a:r>
            <a:r>
              <a:rPr lang="en-US" sz="3200" b="1" dirty="0">
                <a:latin typeface="Candara" panose="020E0502030303020204" pitchFamily="34" charset="0"/>
              </a:rPr>
              <a:t>means to called out (individuals)</a:t>
            </a:r>
          </a:p>
          <a:p>
            <a:pPr lvl="1">
              <a:lnSpc>
                <a:spcPct val="100000"/>
              </a:lnSpc>
              <a:spcBef>
                <a:spcPts val="1200"/>
              </a:spcBef>
              <a:buClr>
                <a:schemeClr val="bg2">
                  <a:lumMod val="75000"/>
                </a:schemeClr>
              </a:buClr>
              <a:buSzPct val="98000"/>
            </a:pPr>
            <a:r>
              <a:rPr lang="en-US" sz="3200" b="1" dirty="0">
                <a:latin typeface="Candara" panose="020E0502030303020204" pitchFamily="34" charset="0"/>
              </a:rPr>
              <a:t>The gospel calls sinners out of the darkness of sin into the light of God’s word </a:t>
            </a:r>
            <a:r>
              <a:rPr lang="en-US" sz="3200" dirty="0">
                <a:latin typeface="Candara" panose="020E0502030303020204" pitchFamily="34" charset="0"/>
              </a:rPr>
              <a:t>– 1 Peter 2:9-10; Colossians 1:13-14</a:t>
            </a:r>
          </a:p>
          <a:p>
            <a:pPr lvl="1">
              <a:lnSpc>
                <a:spcPct val="100000"/>
              </a:lnSpc>
              <a:spcBef>
                <a:spcPts val="1200"/>
              </a:spcBef>
              <a:buClr>
                <a:schemeClr val="bg2">
                  <a:lumMod val="75000"/>
                </a:schemeClr>
              </a:buClr>
              <a:buSzPct val="98000"/>
            </a:pPr>
            <a:r>
              <a:rPr lang="en-US" sz="3200" b="1" dirty="0">
                <a:latin typeface="Candara" panose="020E0502030303020204" pitchFamily="34" charset="0"/>
              </a:rPr>
              <a:t>It is made of those who answer the gospel call of salvation by obeying the words of Jesus </a:t>
            </a:r>
            <a:r>
              <a:rPr lang="en-US" sz="3200" dirty="0">
                <a:latin typeface="Candara" panose="020E0502030303020204" pitchFamily="34" charset="0"/>
              </a:rPr>
              <a:t>– 1 Peter 1:22-23</a:t>
            </a:r>
          </a:p>
          <a:p>
            <a:pPr marL="274320" lvl="1" indent="-274320">
              <a:lnSpc>
                <a:spcPct val="100000"/>
              </a:lnSpc>
              <a:spcBef>
                <a:spcPts val="0"/>
              </a:spcBef>
              <a:buClr>
                <a:schemeClr val="bg2">
                  <a:lumMod val="75000"/>
                </a:schemeClr>
              </a:buClr>
              <a:buSzPct val="98000"/>
              <a:buFont typeface="Wingdings" panose="05000000000000000000" pitchFamily="2" charset="2"/>
              <a:buChar char="§"/>
            </a:pPr>
            <a:r>
              <a:rPr lang="en-US" sz="3200" b="1" dirty="0">
                <a:latin typeface="Candara" panose="020E0502030303020204" pitchFamily="34" charset="0"/>
              </a:rPr>
              <a:t> </a:t>
            </a:r>
            <a:r>
              <a:rPr lang="en-US" sz="2800" dirty="0">
                <a:latin typeface="Candara" panose="020E0502030303020204" pitchFamily="34" charset="0"/>
              </a:rPr>
              <a:t>Mark 16:15-16</a:t>
            </a:r>
          </a:p>
        </p:txBody>
      </p:sp>
      <p:sp>
        <p:nvSpPr>
          <p:cNvPr id="33" name="Slide Number Placeholder 32">
            <a:extLst>
              <a:ext uri="{FF2B5EF4-FFF2-40B4-BE49-F238E27FC236}">
                <a16:creationId xmlns:a16="http://schemas.microsoft.com/office/drawing/2014/main" id="{CA7AD1D2-7F7A-4686-920A-D4C718751964}"/>
              </a:ext>
            </a:extLst>
          </p:cNvPr>
          <p:cNvSpPr>
            <a:spLocks noGrp="1"/>
          </p:cNvSpPr>
          <p:nvPr>
            <p:ph type="sldNum" sz="quarter" idx="12"/>
          </p:nvPr>
        </p:nvSpPr>
        <p:spPr>
          <a:xfrm>
            <a:off x="8030955" y="6356351"/>
            <a:ext cx="633487" cy="365125"/>
          </a:xfrm>
        </p:spPr>
        <p:txBody>
          <a:bodyPr anchor="ctr">
            <a:normAutofit/>
          </a:bodyPr>
          <a:lstStyle/>
          <a:p>
            <a:pPr lvl="0">
              <a:spcAft>
                <a:spcPts val="600"/>
              </a:spcAft>
            </a:pPr>
            <a:fld id="{E20EFF4B-E35B-4DE6-97A9-05E54E649A15}" type="slidenum">
              <a:rPr lang="en-US" noProof="0" smtClean="0"/>
              <a:pPr lvl="0">
                <a:spcAft>
                  <a:spcPts val="600"/>
                </a:spcAft>
              </a:pPr>
              <a:t>6</a:t>
            </a:fld>
            <a:endParaRPr lang="en-US" noProof="0"/>
          </a:p>
        </p:txBody>
      </p:sp>
      <p:sp>
        <p:nvSpPr>
          <p:cNvPr id="2" name="Rectangle 1">
            <a:extLst>
              <a:ext uri="{FF2B5EF4-FFF2-40B4-BE49-F238E27FC236}">
                <a16:creationId xmlns:a16="http://schemas.microsoft.com/office/drawing/2014/main" id="{92BF9B56-817D-697C-5064-1B2A1B39EBDD}"/>
              </a:ext>
            </a:extLst>
          </p:cNvPr>
          <p:cNvSpPr/>
          <p:nvPr/>
        </p:nvSpPr>
        <p:spPr>
          <a:xfrm rot="16200000">
            <a:off x="-2373305" y="3386127"/>
            <a:ext cx="5474576" cy="830997"/>
          </a:xfrm>
          <a:prstGeom prst="rect">
            <a:avLst/>
          </a:prstGeom>
          <a:noFill/>
        </p:spPr>
        <p:txBody>
          <a:bodyPr wrap="none" lIns="91440" tIns="45720" rIns="91440" bIns="45720">
            <a:spAutoFit/>
          </a:bodyPr>
          <a:lstStyle/>
          <a:p>
            <a:pPr algn="ct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The church of Christ</a:t>
            </a:r>
          </a:p>
        </p:txBody>
      </p:sp>
      <p:sp>
        <p:nvSpPr>
          <p:cNvPr id="3" name="Arrow: Bent 2">
            <a:extLst>
              <a:ext uri="{FF2B5EF4-FFF2-40B4-BE49-F238E27FC236}">
                <a16:creationId xmlns:a16="http://schemas.microsoft.com/office/drawing/2014/main" id="{1FEE3C42-561D-98CC-AB6F-6A66D08AE12F}"/>
              </a:ext>
            </a:extLst>
          </p:cNvPr>
          <p:cNvSpPr/>
          <p:nvPr/>
        </p:nvSpPr>
        <p:spPr>
          <a:xfrm>
            <a:off x="306029" y="319087"/>
            <a:ext cx="605306" cy="745250"/>
          </a:xfrm>
          <a:prstGeom prst="bentArrow">
            <a:avLst>
              <a:gd name="adj1" fmla="val 25000"/>
              <a:gd name="adj2" fmla="val 25000"/>
              <a:gd name="adj3" fmla="val 44149"/>
              <a:gd name="adj4" fmla="val 437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695851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125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fade">
                                      <p:cBhvr>
                                        <p:cTn id="32" dur="1000"/>
                                        <p:tgtEl>
                                          <p:spTgt spid="13">
                                            <p:txEl>
                                              <p:pRg st="3" end="3"/>
                                            </p:txEl>
                                          </p:spTgt>
                                        </p:tgtEl>
                                      </p:cBhvr>
                                    </p:animEffect>
                                    <p:anim calcmode="lin" valueType="num">
                                      <p:cBhvr>
                                        <p:cTn id="33"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A02D195B-D3D3-425B-A077-63F32D782516}"/>
              </a:ext>
            </a:extLst>
          </p:cNvPr>
          <p:cNvSpPr>
            <a:spLocks noGrp="1"/>
          </p:cNvSpPr>
          <p:nvPr>
            <p:ph type="title"/>
          </p:nvPr>
        </p:nvSpPr>
        <p:spPr>
          <a:xfrm>
            <a:off x="631064" y="-38637"/>
            <a:ext cx="8512935" cy="965915"/>
          </a:xfrm>
          <a:noFill/>
        </p:spPr>
        <p:txBody>
          <a:bodyPr anchor="t">
            <a:normAutofit fontScale="90000"/>
          </a:bodyPr>
          <a:lstStyle/>
          <a:p>
            <a:r>
              <a:rPr lang="en-US" sz="4400" dirty="0">
                <a:latin typeface="Candara" panose="020E0502030303020204" pitchFamily="34" charset="0"/>
              </a:rPr>
              <a:t>Is The Bride of Christ</a:t>
            </a:r>
          </a:p>
        </p:txBody>
      </p:sp>
      <p:sp>
        <p:nvSpPr>
          <p:cNvPr id="13" name="Content Placeholder 12">
            <a:extLst>
              <a:ext uri="{FF2B5EF4-FFF2-40B4-BE49-F238E27FC236}">
                <a16:creationId xmlns:a16="http://schemas.microsoft.com/office/drawing/2014/main" id="{6EA2EEAC-45AF-4B25-A661-594C6F81AED2}"/>
              </a:ext>
            </a:extLst>
          </p:cNvPr>
          <p:cNvSpPr>
            <a:spLocks noGrp="1"/>
          </p:cNvSpPr>
          <p:nvPr>
            <p:ph idx="1"/>
          </p:nvPr>
        </p:nvSpPr>
        <p:spPr>
          <a:xfrm>
            <a:off x="911334" y="1146220"/>
            <a:ext cx="8026603" cy="5997644"/>
          </a:xfrm>
        </p:spPr>
        <p:txBody>
          <a:bodyPr>
            <a:normAutofit/>
          </a:bodyPr>
          <a:lstStyle/>
          <a:p>
            <a:pPr lvl="1">
              <a:lnSpc>
                <a:spcPct val="100000"/>
              </a:lnSpc>
              <a:spcBef>
                <a:spcPts val="0"/>
              </a:spcBef>
              <a:buClr>
                <a:schemeClr val="bg2">
                  <a:lumMod val="75000"/>
                </a:schemeClr>
              </a:buClr>
              <a:buSzPct val="98000"/>
            </a:pPr>
            <a:r>
              <a:rPr lang="en-US" sz="3200" b="1" dirty="0">
                <a:latin typeface="Candara" panose="020E0502030303020204" pitchFamily="34" charset="0"/>
              </a:rPr>
              <a:t>Paul likens the church to the husband/ wife relationship</a:t>
            </a:r>
          </a:p>
          <a:p>
            <a:pPr lvl="1">
              <a:lnSpc>
                <a:spcPct val="100000"/>
              </a:lnSpc>
              <a:spcBef>
                <a:spcPts val="1200"/>
              </a:spcBef>
              <a:buClr>
                <a:schemeClr val="bg2">
                  <a:lumMod val="75000"/>
                </a:schemeClr>
              </a:buClr>
              <a:buSzPct val="98000"/>
            </a:pPr>
            <a:r>
              <a:rPr lang="en-US" sz="3200" b="1" dirty="0">
                <a:latin typeface="Candara" panose="020E0502030303020204" pitchFamily="34" charset="0"/>
              </a:rPr>
              <a:t>As the husband (groom) is the head of the wife (the bride), so also Christ (the groom) is the Head of His church (the bride)</a:t>
            </a:r>
          </a:p>
          <a:p>
            <a:pPr marL="274320" lvl="1" indent="-274320">
              <a:lnSpc>
                <a:spcPct val="100000"/>
              </a:lnSpc>
              <a:spcBef>
                <a:spcPts val="0"/>
              </a:spcBef>
              <a:buClr>
                <a:schemeClr val="bg2">
                  <a:lumMod val="75000"/>
                </a:schemeClr>
              </a:buClr>
              <a:buSzPct val="98000"/>
              <a:buFont typeface="Wingdings" panose="05000000000000000000" pitchFamily="2" charset="2"/>
              <a:buChar char="§"/>
            </a:pPr>
            <a:r>
              <a:rPr lang="en-US" sz="2800" dirty="0">
                <a:latin typeface="Candara" panose="020E0502030303020204" pitchFamily="34" charset="0"/>
              </a:rPr>
              <a:t>We are to submit to the Head, as the wife is to obey the husband – vss. 22-24</a:t>
            </a:r>
          </a:p>
          <a:p>
            <a:pPr lvl="1">
              <a:lnSpc>
                <a:spcPct val="100000"/>
              </a:lnSpc>
              <a:spcBef>
                <a:spcPts val="1200"/>
              </a:spcBef>
              <a:buClr>
                <a:schemeClr val="bg2">
                  <a:lumMod val="75000"/>
                </a:schemeClr>
              </a:buClr>
              <a:buSzPct val="98000"/>
            </a:pPr>
            <a:r>
              <a:rPr lang="en-US" sz="3200" b="1" dirty="0">
                <a:latin typeface="Candara" panose="020E0502030303020204" pitchFamily="34" charset="0"/>
              </a:rPr>
              <a:t>As Christ loved the church, the husband and wife are to love each other</a:t>
            </a:r>
            <a:endParaRPr lang="en-US" sz="3200" dirty="0">
              <a:latin typeface="Candara" panose="020E0502030303020204" pitchFamily="34" charset="0"/>
            </a:endParaRPr>
          </a:p>
          <a:p>
            <a:pPr marL="274320" lvl="1" indent="-274320">
              <a:lnSpc>
                <a:spcPct val="100000"/>
              </a:lnSpc>
              <a:spcBef>
                <a:spcPts val="0"/>
              </a:spcBef>
              <a:buClr>
                <a:schemeClr val="bg2">
                  <a:lumMod val="75000"/>
                </a:schemeClr>
              </a:buClr>
              <a:buSzPct val="98000"/>
              <a:buFont typeface="Wingdings" panose="05000000000000000000" pitchFamily="2" charset="2"/>
              <a:buChar char="§"/>
            </a:pPr>
            <a:r>
              <a:rPr lang="en-US" sz="2800" dirty="0">
                <a:latin typeface="Candara" panose="020E0502030303020204" pitchFamily="34" charset="0"/>
              </a:rPr>
              <a:t>Vss. 25-33</a:t>
            </a:r>
          </a:p>
        </p:txBody>
      </p:sp>
      <p:sp>
        <p:nvSpPr>
          <p:cNvPr id="33" name="Slide Number Placeholder 32">
            <a:extLst>
              <a:ext uri="{FF2B5EF4-FFF2-40B4-BE49-F238E27FC236}">
                <a16:creationId xmlns:a16="http://schemas.microsoft.com/office/drawing/2014/main" id="{CA7AD1D2-7F7A-4686-920A-D4C718751964}"/>
              </a:ext>
            </a:extLst>
          </p:cNvPr>
          <p:cNvSpPr>
            <a:spLocks noGrp="1"/>
          </p:cNvSpPr>
          <p:nvPr>
            <p:ph type="sldNum" sz="quarter" idx="12"/>
          </p:nvPr>
        </p:nvSpPr>
        <p:spPr>
          <a:xfrm>
            <a:off x="8030955" y="6356351"/>
            <a:ext cx="633487" cy="365125"/>
          </a:xfrm>
        </p:spPr>
        <p:txBody>
          <a:bodyPr anchor="ctr">
            <a:normAutofit/>
          </a:bodyPr>
          <a:lstStyle/>
          <a:p>
            <a:pPr lvl="0">
              <a:spcAft>
                <a:spcPts val="600"/>
              </a:spcAft>
            </a:pPr>
            <a:fld id="{E20EFF4B-E35B-4DE6-97A9-05E54E649A15}" type="slidenum">
              <a:rPr lang="en-US" noProof="0" smtClean="0"/>
              <a:pPr lvl="0">
                <a:spcAft>
                  <a:spcPts val="600"/>
                </a:spcAft>
              </a:pPr>
              <a:t>7</a:t>
            </a:fld>
            <a:endParaRPr lang="en-US" noProof="0" dirty="0"/>
          </a:p>
        </p:txBody>
      </p:sp>
      <p:sp>
        <p:nvSpPr>
          <p:cNvPr id="2" name="Rectangle 1">
            <a:extLst>
              <a:ext uri="{FF2B5EF4-FFF2-40B4-BE49-F238E27FC236}">
                <a16:creationId xmlns:a16="http://schemas.microsoft.com/office/drawing/2014/main" id="{92BF9B56-817D-697C-5064-1B2A1B39EBDD}"/>
              </a:ext>
            </a:extLst>
          </p:cNvPr>
          <p:cNvSpPr/>
          <p:nvPr/>
        </p:nvSpPr>
        <p:spPr>
          <a:xfrm rot="16200000">
            <a:off x="-2373305" y="3386127"/>
            <a:ext cx="5474576" cy="830997"/>
          </a:xfrm>
          <a:prstGeom prst="rect">
            <a:avLst/>
          </a:prstGeom>
          <a:noFill/>
        </p:spPr>
        <p:txBody>
          <a:bodyPr wrap="none" lIns="91440" tIns="45720" rIns="91440" bIns="45720">
            <a:spAutoFit/>
          </a:bodyPr>
          <a:lstStyle/>
          <a:p>
            <a:pPr algn="ct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The church of Christ</a:t>
            </a:r>
          </a:p>
        </p:txBody>
      </p:sp>
      <p:sp>
        <p:nvSpPr>
          <p:cNvPr id="3" name="Arrow: Bent 2">
            <a:extLst>
              <a:ext uri="{FF2B5EF4-FFF2-40B4-BE49-F238E27FC236}">
                <a16:creationId xmlns:a16="http://schemas.microsoft.com/office/drawing/2014/main" id="{1FEE3C42-561D-98CC-AB6F-6A66D08AE12F}"/>
              </a:ext>
            </a:extLst>
          </p:cNvPr>
          <p:cNvSpPr/>
          <p:nvPr/>
        </p:nvSpPr>
        <p:spPr>
          <a:xfrm>
            <a:off x="306029" y="319087"/>
            <a:ext cx="605306" cy="745250"/>
          </a:xfrm>
          <a:prstGeom prst="bentArrow">
            <a:avLst>
              <a:gd name="adj1" fmla="val 25000"/>
              <a:gd name="adj2" fmla="val 25000"/>
              <a:gd name="adj3" fmla="val 44149"/>
              <a:gd name="adj4" fmla="val 437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23341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125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Effect transition="in" filter="fade">
                                      <p:cBhvr>
                                        <p:cTn id="38" dur="1000"/>
                                        <p:tgtEl>
                                          <p:spTgt spid="13">
                                            <p:txEl>
                                              <p:pRg st="4" end="4"/>
                                            </p:txEl>
                                          </p:spTgt>
                                        </p:tgtEl>
                                      </p:cBhvr>
                                    </p:animEffect>
                                    <p:anim calcmode="lin" valueType="num">
                                      <p:cBhvr>
                                        <p:cTn id="39"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A02D195B-D3D3-425B-A077-63F32D782516}"/>
              </a:ext>
            </a:extLst>
          </p:cNvPr>
          <p:cNvSpPr>
            <a:spLocks noGrp="1"/>
          </p:cNvSpPr>
          <p:nvPr>
            <p:ph type="title"/>
          </p:nvPr>
        </p:nvSpPr>
        <p:spPr>
          <a:xfrm>
            <a:off x="631064" y="-38637"/>
            <a:ext cx="8512935" cy="965915"/>
          </a:xfrm>
          <a:noFill/>
        </p:spPr>
        <p:txBody>
          <a:bodyPr anchor="t">
            <a:normAutofit fontScale="90000"/>
          </a:bodyPr>
          <a:lstStyle/>
          <a:p>
            <a:r>
              <a:rPr lang="en-US" sz="4400" dirty="0">
                <a:latin typeface="Candara" panose="020E0502030303020204" pitchFamily="34" charset="0"/>
              </a:rPr>
              <a:t>Is Precious To God</a:t>
            </a:r>
          </a:p>
        </p:txBody>
      </p:sp>
      <p:sp>
        <p:nvSpPr>
          <p:cNvPr id="13" name="Content Placeholder 12">
            <a:extLst>
              <a:ext uri="{FF2B5EF4-FFF2-40B4-BE49-F238E27FC236}">
                <a16:creationId xmlns:a16="http://schemas.microsoft.com/office/drawing/2014/main" id="{6EA2EEAC-45AF-4B25-A661-594C6F81AED2}"/>
              </a:ext>
            </a:extLst>
          </p:cNvPr>
          <p:cNvSpPr>
            <a:spLocks noGrp="1"/>
          </p:cNvSpPr>
          <p:nvPr>
            <p:ph idx="1"/>
          </p:nvPr>
        </p:nvSpPr>
        <p:spPr>
          <a:xfrm>
            <a:off x="911335" y="1146220"/>
            <a:ext cx="8103877" cy="5711780"/>
          </a:xfrm>
        </p:spPr>
        <p:txBody>
          <a:bodyPr>
            <a:normAutofit/>
          </a:bodyPr>
          <a:lstStyle/>
          <a:p>
            <a:pPr lvl="1">
              <a:lnSpc>
                <a:spcPct val="100000"/>
              </a:lnSpc>
              <a:spcBef>
                <a:spcPts val="0"/>
              </a:spcBef>
              <a:buClr>
                <a:schemeClr val="bg2">
                  <a:lumMod val="75000"/>
                </a:schemeClr>
              </a:buClr>
              <a:buSzPct val="98000"/>
            </a:pPr>
            <a:r>
              <a:rPr lang="en-US" sz="3200" b="1" dirty="0">
                <a:latin typeface="Candara" panose="020E0502030303020204" pitchFamily="34" charset="0"/>
              </a:rPr>
              <a:t>The blood of the only begotten Son of God purchased this church </a:t>
            </a:r>
            <a:r>
              <a:rPr lang="en-US" sz="3200" dirty="0">
                <a:latin typeface="Candara" panose="020E0502030303020204" pitchFamily="34" charset="0"/>
              </a:rPr>
              <a:t>– Acts 20:28</a:t>
            </a:r>
          </a:p>
          <a:p>
            <a:pPr marL="274320" indent="-274320">
              <a:lnSpc>
                <a:spcPct val="100000"/>
              </a:lnSpc>
              <a:spcBef>
                <a:spcPts val="0"/>
              </a:spcBef>
              <a:buClr>
                <a:schemeClr val="bg2">
                  <a:lumMod val="75000"/>
                </a:schemeClr>
              </a:buClr>
              <a:buSzPct val="98000"/>
              <a:buFont typeface="Wingdings" panose="05000000000000000000" pitchFamily="2" charset="2"/>
              <a:buChar char="§"/>
            </a:pPr>
            <a:r>
              <a:rPr lang="en-US" sz="2800" u="sng" dirty="0">
                <a:latin typeface="Candara" panose="020E0502030303020204" pitchFamily="34" charset="0"/>
              </a:rPr>
              <a:t>NO</a:t>
            </a:r>
            <a:r>
              <a:rPr lang="en-US" sz="2800" b="0" dirty="0">
                <a:latin typeface="Candara" panose="020E0502030303020204" pitchFamily="34" charset="0"/>
              </a:rPr>
              <a:t> other church of men can lay claim to the unique truth!</a:t>
            </a:r>
          </a:p>
          <a:p>
            <a:pPr lvl="1">
              <a:lnSpc>
                <a:spcPct val="100000"/>
              </a:lnSpc>
              <a:spcBef>
                <a:spcPts val="1200"/>
              </a:spcBef>
              <a:buClr>
                <a:schemeClr val="bg2">
                  <a:lumMod val="75000"/>
                </a:schemeClr>
              </a:buClr>
              <a:buSzPct val="98000"/>
            </a:pPr>
            <a:r>
              <a:rPr lang="en-US" sz="3200" b="1" dirty="0">
                <a:latin typeface="Candara" panose="020E0502030303020204" pitchFamily="34" charset="0"/>
              </a:rPr>
              <a:t>The blood that purchased this church was </a:t>
            </a:r>
            <a:r>
              <a:rPr lang="en-US" sz="3200" b="1" i="1" dirty="0">
                <a:latin typeface="Candara" panose="020E0502030303020204" pitchFamily="34" charset="0"/>
              </a:rPr>
              <a:t>“</a:t>
            </a:r>
            <a:r>
              <a:rPr lang="en-US" sz="3200" b="1" i="1" u="sng" dirty="0">
                <a:latin typeface="Candara" panose="020E0502030303020204" pitchFamily="34" charset="0"/>
              </a:rPr>
              <a:t>the precious blood of Christ</a:t>
            </a:r>
            <a:r>
              <a:rPr lang="en-US" sz="3200" b="1" i="1" dirty="0">
                <a:latin typeface="Candara" panose="020E0502030303020204" pitchFamily="34" charset="0"/>
              </a:rPr>
              <a:t>”</a:t>
            </a:r>
          </a:p>
          <a:p>
            <a:pPr marL="274320" lvl="1" indent="-274320">
              <a:lnSpc>
                <a:spcPct val="100000"/>
              </a:lnSpc>
              <a:spcBef>
                <a:spcPts val="600"/>
              </a:spcBef>
              <a:buClr>
                <a:schemeClr val="bg2">
                  <a:lumMod val="75000"/>
                </a:schemeClr>
              </a:buClr>
              <a:buSzPct val="98000"/>
              <a:buFont typeface="Wingdings" panose="05000000000000000000" pitchFamily="2" charset="2"/>
              <a:buChar char="§"/>
            </a:pPr>
            <a:r>
              <a:rPr lang="en-US" sz="2800" b="1" i="1" dirty="0">
                <a:latin typeface="Candara" panose="020E0502030303020204" pitchFamily="34" charset="0"/>
              </a:rPr>
              <a:t>“Forasmuch as ye know that ye were not redeemed with corruptible things, as silver and gold, from your vain conversation received by tradition from your fathers; But with the precious blood of Christ, as of a lamb without blemish and without spot” –</a:t>
            </a:r>
            <a:r>
              <a:rPr lang="en-US" sz="2800" dirty="0">
                <a:latin typeface="Candara" panose="020E0502030303020204" pitchFamily="34" charset="0"/>
              </a:rPr>
              <a:t>1 Pet. 1:18-19</a:t>
            </a:r>
            <a:endParaRPr lang="en-US" sz="2800" b="1" i="1" dirty="0">
              <a:latin typeface="Candara" panose="020E0502030303020204" pitchFamily="34" charset="0"/>
            </a:endParaRPr>
          </a:p>
        </p:txBody>
      </p:sp>
      <p:sp>
        <p:nvSpPr>
          <p:cNvPr id="33" name="Slide Number Placeholder 32">
            <a:extLst>
              <a:ext uri="{FF2B5EF4-FFF2-40B4-BE49-F238E27FC236}">
                <a16:creationId xmlns:a16="http://schemas.microsoft.com/office/drawing/2014/main" id="{CA7AD1D2-7F7A-4686-920A-D4C718751964}"/>
              </a:ext>
            </a:extLst>
          </p:cNvPr>
          <p:cNvSpPr>
            <a:spLocks noGrp="1"/>
          </p:cNvSpPr>
          <p:nvPr>
            <p:ph type="sldNum" sz="quarter" idx="12"/>
          </p:nvPr>
        </p:nvSpPr>
        <p:spPr>
          <a:xfrm>
            <a:off x="8030955" y="6356351"/>
            <a:ext cx="633487" cy="365125"/>
          </a:xfrm>
        </p:spPr>
        <p:txBody>
          <a:bodyPr anchor="ctr">
            <a:normAutofit/>
          </a:bodyPr>
          <a:lstStyle/>
          <a:p>
            <a:pPr lvl="0">
              <a:spcAft>
                <a:spcPts val="600"/>
              </a:spcAft>
            </a:pPr>
            <a:fld id="{E20EFF4B-E35B-4DE6-97A9-05E54E649A15}" type="slidenum">
              <a:rPr lang="en-US" noProof="0" smtClean="0"/>
              <a:pPr lvl="0">
                <a:spcAft>
                  <a:spcPts val="600"/>
                </a:spcAft>
              </a:pPr>
              <a:t>8</a:t>
            </a:fld>
            <a:endParaRPr lang="en-US" noProof="0"/>
          </a:p>
        </p:txBody>
      </p:sp>
      <p:sp>
        <p:nvSpPr>
          <p:cNvPr id="2" name="Rectangle 1">
            <a:extLst>
              <a:ext uri="{FF2B5EF4-FFF2-40B4-BE49-F238E27FC236}">
                <a16:creationId xmlns:a16="http://schemas.microsoft.com/office/drawing/2014/main" id="{92BF9B56-817D-697C-5064-1B2A1B39EBDD}"/>
              </a:ext>
            </a:extLst>
          </p:cNvPr>
          <p:cNvSpPr/>
          <p:nvPr/>
        </p:nvSpPr>
        <p:spPr>
          <a:xfrm rot="16200000">
            <a:off x="-2373305" y="3386127"/>
            <a:ext cx="5474576" cy="830997"/>
          </a:xfrm>
          <a:prstGeom prst="rect">
            <a:avLst/>
          </a:prstGeom>
          <a:noFill/>
        </p:spPr>
        <p:txBody>
          <a:bodyPr wrap="none" lIns="91440" tIns="45720" rIns="91440" bIns="45720">
            <a:spAutoFit/>
          </a:bodyPr>
          <a:lstStyle/>
          <a:p>
            <a:pPr algn="ct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The church of Christ</a:t>
            </a:r>
          </a:p>
        </p:txBody>
      </p:sp>
      <p:sp>
        <p:nvSpPr>
          <p:cNvPr id="3" name="Arrow: Bent 2">
            <a:extLst>
              <a:ext uri="{FF2B5EF4-FFF2-40B4-BE49-F238E27FC236}">
                <a16:creationId xmlns:a16="http://schemas.microsoft.com/office/drawing/2014/main" id="{1FEE3C42-561D-98CC-AB6F-6A66D08AE12F}"/>
              </a:ext>
            </a:extLst>
          </p:cNvPr>
          <p:cNvSpPr/>
          <p:nvPr/>
        </p:nvSpPr>
        <p:spPr>
          <a:xfrm>
            <a:off x="306029" y="319087"/>
            <a:ext cx="605306" cy="745250"/>
          </a:xfrm>
          <a:prstGeom prst="bentArrow">
            <a:avLst>
              <a:gd name="adj1" fmla="val 25000"/>
              <a:gd name="adj2" fmla="val 25000"/>
              <a:gd name="adj3" fmla="val 44149"/>
              <a:gd name="adj4" fmla="val 437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57578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125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A02D195B-D3D3-425B-A077-63F32D782516}"/>
              </a:ext>
            </a:extLst>
          </p:cNvPr>
          <p:cNvSpPr>
            <a:spLocks noGrp="1"/>
          </p:cNvSpPr>
          <p:nvPr>
            <p:ph type="title"/>
          </p:nvPr>
        </p:nvSpPr>
        <p:spPr>
          <a:xfrm>
            <a:off x="631064" y="-38637"/>
            <a:ext cx="8512935" cy="965915"/>
          </a:xfrm>
          <a:noFill/>
        </p:spPr>
        <p:txBody>
          <a:bodyPr anchor="t">
            <a:normAutofit fontScale="90000"/>
          </a:bodyPr>
          <a:lstStyle/>
          <a:p>
            <a:r>
              <a:rPr lang="en-US" sz="4400" dirty="0">
                <a:latin typeface="Candara" panose="020E0502030303020204" pitchFamily="34" charset="0"/>
              </a:rPr>
              <a:t>Is Composed of Christians</a:t>
            </a:r>
          </a:p>
        </p:txBody>
      </p:sp>
      <p:sp>
        <p:nvSpPr>
          <p:cNvPr id="13" name="Content Placeholder 12">
            <a:extLst>
              <a:ext uri="{FF2B5EF4-FFF2-40B4-BE49-F238E27FC236}">
                <a16:creationId xmlns:a16="http://schemas.microsoft.com/office/drawing/2014/main" id="{6EA2EEAC-45AF-4B25-A661-594C6F81AED2}"/>
              </a:ext>
            </a:extLst>
          </p:cNvPr>
          <p:cNvSpPr>
            <a:spLocks noGrp="1"/>
          </p:cNvSpPr>
          <p:nvPr>
            <p:ph idx="1"/>
          </p:nvPr>
        </p:nvSpPr>
        <p:spPr>
          <a:xfrm>
            <a:off x="911334" y="1146220"/>
            <a:ext cx="8026603" cy="5997644"/>
          </a:xfrm>
        </p:spPr>
        <p:txBody>
          <a:bodyPr>
            <a:normAutofit/>
          </a:bodyPr>
          <a:lstStyle/>
          <a:p>
            <a:pPr lvl="1">
              <a:lnSpc>
                <a:spcPct val="100000"/>
              </a:lnSpc>
              <a:spcBef>
                <a:spcPts val="0"/>
              </a:spcBef>
              <a:buClr>
                <a:schemeClr val="bg2">
                  <a:lumMod val="75000"/>
                </a:schemeClr>
              </a:buClr>
              <a:buSzPct val="98000"/>
            </a:pPr>
            <a:r>
              <a:rPr lang="en-US" sz="3200" b="1" dirty="0">
                <a:latin typeface="Candara" panose="020E0502030303020204" pitchFamily="34" charset="0"/>
              </a:rPr>
              <a:t>Christ’s church is not a conglomerate of the churches we cannot read about in the Bible</a:t>
            </a:r>
          </a:p>
          <a:p>
            <a:pPr lvl="1">
              <a:lnSpc>
                <a:spcPct val="100000"/>
              </a:lnSpc>
              <a:spcBef>
                <a:spcPts val="1200"/>
              </a:spcBef>
              <a:buClr>
                <a:schemeClr val="bg2">
                  <a:lumMod val="75000"/>
                </a:schemeClr>
              </a:buClr>
              <a:buSzPct val="98000"/>
            </a:pPr>
            <a:r>
              <a:rPr lang="en-US" sz="3200" b="1" dirty="0">
                <a:latin typeface="Candara" panose="020E0502030303020204" pitchFamily="34" charset="0"/>
              </a:rPr>
              <a:t>Each Christian is a </a:t>
            </a:r>
            <a:r>
              <a:rPr lang="en-US" sz="3200" b="1" i="1" dirty="0">
                <a:latin typeface="Candara" panose="020E0502030303020204" pitchFamily="34" charset="0"/>
              </a:rPr>
              <a:t>“</a:t>
            </a:r>
            <a:r>
              <a:rPr lang="en-US" sz="3200" b="1" i="1" u="sng" dirty="0">
                <a:latin typeface="Candara" panose="020E0502030303020204" pitchFamily="34" charset="0"/>
              </a:rPr>
              <a:t>living stone</a:t>
            </a:r>
            <a:r>
              <a:rPr lang="en-US" sz="3200" b="1" i="1" dirty="0">
                <a:latin typeface="Candara" panose="020E0502030303020204" pitchFamily="34" charset="0"/>
              </a:rPr>
              <a:t>” </a:t>
            </a:r>
            <a:r>
              <a:rPr lang="en-US" sz="3200" b="1" dirty="0">
                <a:latin typeface="Candara" panose="020E0502030303020204" pitchFamily="34" charset="0"/>
              </a:rPr>
              <a:t>in God’s spiritual house – the church of Christ</a:t>
            </a:r>
          </a:p>
          <a:p>
            <a:pPr marL="274320" lvl="1" indent="-274320">
              <a:lnSpc>
                <a:spcPct val="100000"/>
              </a:lnSpc>
              <a:spcBef>
                <a:spcPts val="0"/>
              </a:spcBef>
              <a:buClr>
                <a:schemeClr val="bg2">
                  <a:lumMod val="75000"/>
                </a:schemeClr>
              </a:buClr>
              <a:buSzPct val="98000"/>
              <a:buFont typeface="Wingdings" panose="05000000000000000000" pitchFamily="2" charset="2"/>
              <a:buChar char="§"/>
            </a:pPr>
            <a:r>
              <a:rPr lang="en-US" sz="2800" dirty="0">
                <a:latin typeface="Candara" panose="020E0502030303020204" pitchFamily="34" charset="0"/>
              </a:rPr>
              <a:t>1 Peter 2:5</a:t>
            </a:r>
          </a:p>
          <a:p>
            <a:pPr lvl="1">
              <a:lnSpc>
                <a:spcPct val="100000"/>
              </a:lnSpc>
              <a:spcBef>
                <a:spcPts val="1200"/>
              </a:spcBef>
              <a:buClr>
                <a:schemeClr val="bg2">
                  <a:lumMod val="75000"/>
                </a:schemeClr>
              </a:buClr>
              <a:buSzPct val="98000"/>
            </a:pPr>
            <a:r>
              <a:rPr lang="en-US" sz="3200" b="1" dirty="0">
                <a:latin typeface="Candara" panose="020E0502030303020204" pitchFamily="34" charset="0"/>
              </a:rPr>
              <a:t>Christ adds </a:t>
            </a:r>
            <a:r>
              <a:rPr lang="en-US" sz="3200" b="1" i="1" u="sng" dirty="0">
                <a:latin typeface="Candara" panose="020E0502030303020204" pitchFamily="34" charset="0"/>
              </a:rPr>
              <a:t>ONLY</a:t>
            </a:r>
            <a:r>
              <a:rPr lang="en-US" sz="3200" b="1" dirty="0">
                <a:latin typeface="Candara" panose="020E0502030303020204" pitchFamily="34" charset="0"/>
              </a:rPr>
              <a:t> saved people to the church of Christ </a:t>
            </a:r>
            <a:r>
              <a:rPr lang="en-US" sz="3200" dirty="0">
                <a:latin typeface="Candara" panose="020E0502030303020204" pitchFamily="34" charset="0"/>
              </a:rPr>
              <a:t>– Acts 2:41, 47</a:t>
            </a:r>
          </a:p>
        </p:txBody>
      </p:sp>
      <p:sp>
        <p:nvSpPr>
          <p:cNvPr id="33" name="Slide Number Placeholder 32">
            <a:extLst>
              <a:ext uri="{FF2B5EF4-FFF2-40B4-BE49-F238E27FC236}">
                <a16:creationId xmlns:a16="http://schemas.microsoft.com/office/drawing/2014/main" id="{CA7AD1D2-7F7A-4686-920A-D4C718751964}"/>
              </a:ext>
            </a:extLst>
          </p:cNvPr>
          <p:cNvSpPr>
            <a:spLocks noGrp="1"/>
          </p:cNvSpPr>
          <p:nvPr>
            <p:ph type="sldNum" sz="quarter" idx="12"/>
          </p:nvPr>
        </p:nvSpPr>
        <p:spPr>
          <a:xfrm>
            <a:off x="8030955" y="6356351"/>
            <a:ext cx="633487" cy="365125"/>
          </a:xfrm>
        </p:spPr>
        <p:txBody>
          <a:bodyPr anchor="ctr">
            <a:normAutofit/>
          </a:bodyPr>
          <a:lstStyle/>
          <a:p>
            <a:pPr lvl="0">
              <a:spcAft>
                <a:spcPts val="600"/>
              </a:spcAft>
            </a:pPr>
            <a:fld id="{E20EFF4B-E35B-4DE6-97A9-05E54E649A15}" type="slidenum">
              <a:rPr lang="en-US" noProof="0" smtClean="0"/>
              <a:pPr lvl="0">
                <a:spcAft>
                  <a:spcPts val="600"/>
                </a:spcAft>
              </a:pPr>
              <a:t>9</a:t>
            </a:fld>
            <a:endParaRPr lang="en-US" noProof="0"/>
          </a:p>
        </p:txBody>
      </p:sp>
      <p:sp>
        <p:nvSpPr>
          <p:cNvPr id="2" name="Rectangle 1">
            <a:extLst>
              <a:ext uri="{FF2B5EF4-FFF2-40B4-BE49-F238E27FC236}">
                <a16:creationId xmlns:a16="http://schemas.microsoft.com/office/drawing/2014/main" id="{92BF9B56-817D-697C-5064-1B2A1B39EBDD}"/>
              </a:ext>
            </a:extLst>
          </p:cNvPr>
          <p:cNvSpPr/>
          <p:nvPr/>
        </p:nvSpPr>
        <p:spPr>
          <a:xfrm rot="16200000">
            <a:off x="-2373305" y="3386127"/>
            <a:ext cx="5474576" cy="830997"/>
          </a:xfrm>
          <a:prstGeom prst="rect">
            <a:avLst/>
          </a:prstGeom>
          <a:noFill/>
        </p:spPr>
        <p:txBody>
          <a:bodyPr wrap="none" lIns="91440" tIns="45720" rIns="91440" bIns="45720">
            <a:spAutoFit/>
          </a:bodyPr>
          <a:lstStyle/>
          <a:p>
            <a:pPr algn="ct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The church of Christ</a:t>
            </a:r>
          </a:p>
        </p:txBody>
      </p:sp>
      <p:sp>
        <p:nvSpPr>
          <p:cNvPr id="3" name="Arrow: Bent 2">
            <a:extLst>
              <a:ext uri="{FF2B5EF4-FFF2-40B4-BE49-F238E27FC236}">
                <a16:creationId xmlns:a16="http://schemas.microsoft.com/office/drawing/2014/main" id="{1FEE3C42-561D-98CC-AB6F-6A66D08AE12F}"/>
              </a:ext>
            </a:extLst>
          </p:cNvPr>
          <p:cNvSpPr/>
          <p:nvPr/>
        </p:nvSpPr>
        <p:spPr>
          <a:xfrm>
            <a:off x="306029" y="319087"/>
            <a:ext cx="605306" cy="745250"/>
          </a:xfrm>
          <a:prstGeom prst="bentArrow">
            <a:avLst>
              <a:gd name="adj1" fmla="val 25000"/>
              <a:gd name="adj2" fmla="val 25000"/>
              <a:gd name="adj3" fmla="val 44149"/>
              <a:gd name="adj4" fmla="val 437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34834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125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1000"/>
                                        <p:tgtEl>
                                          <p:spTgt spid="13">
                                            <p:txEl>
                                              <p:pRg st="2" end="2"/>
                                            </p:txEl>
                                          </p:spTgt>
                                        </p:tgtEl>
                                      </p:cBhvr>
                                    </p:animEffect>
                                    <p:anim calcmode="lin" valueType="num">
                                      <p:cBhvr>
                                        <p:cTn id="2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fade">
                                      <p:cBhvr>
                                        <p:cTn id="31" dur="1000"/>
                                        <p:tgtEl>
                                          <p:spTgt spid="13">
                                            <p:txEl>
                                              <p:pRg st="3" end="3"/>
                                            </p:txEl>
                                          </p:spTgt>
                                        </p:tgtEl>
                                      </p:cBhvr>
                                    </p:animEffect>
                                    <p:anim calcmode="lin" valueType="num">
                                      <p:cBhvr>
                                        <p:cTn id="3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3" grpId="0" uiExpand="1" build="p"/>
    </p:bldLst>
  </p:timing>
</p:sld>
</file>

<file path=ppt/theme/theme1.xml><?xml version="1.0" encoding="utf-8"?>
<a:theme xmlns:a="http://schemas.openxmlformats.org/drawingml/2006/main" name="MeiryoVTI">
  <a:themeElements>
    <a:clrScheme name="Meiryo">
      <a:dk1>
        <a:srgbClr val="232323"/>
      </a:dk1>
      <a:lt1>
        <a:srgbClr val="FFFFFF"/>
      </a:lt1>
      <a:dk2>
        <a:srgbClr val="231B23"/>
      </a:dk2>
      <a:lt2>
        <a:srgbClr val="FCF5E5"/>
      </a:lt2>
      <a:accent1>
        <a:srgbClr val="FDA431"/>
      </a:accent1>
      <a:accent2>
        <a:srgbClr val="4DA1A8"/>
      </a:accent2>
      <a:accent3>
        <a:srgbClr val="B9D587"/>
      </a:accent3>
      <a:accent4>
        <a:srgbClr val="E8BD32"/>
      </a:accent4>
      <a:accent5>
        <a:srgbClr val="809EC2"/>
      </a:accent5>
      <a:accent6>
        <a:srgbClr val="E3ADB6"/>
      </a:accent6>
      <a:hlink>
        <a:srgbClr val="34ADB6"/>
      </a:hlink>
      <a:folHlink>
        <a:srgbClr val="B2B2B2"/>
      </a:folHlink>
    </a:clrScheme>
    <a:fontScheme name="Meiryo UI">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yo_Win32_JC_SL_v2.potx" id="{77663EF8-81AF-4A53-AD14-18F5794291B2}" vid="{1972F907-976D-4EFE-B456-F83CC7D3E4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E389B4F5-D858-4228-A1A8-F9C09A238B60}">
  <ds:schemaRefs>
    <ds:schemaRef ds:uri="http://schemas.microsoft.com/sharepoint/v3/contenttype/forms"/>
  </ds:schemaRefs>
</ds:datastoreItem>
</file>

<file path=customXml/itemProps2.xml><?xml version="1.0" encoding="utf-8"?>
<ds:datastoreItem xmlns:ds="http://schemas.openxmlformats.org/officeDocument/2006/customXml" ds:itemID="{83F5A4AD-A372-48FB-978B-A62EF04BB6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4605F9-2AA0-4698-BBDB-0F81CCABFD7B}">
  <ds:schemaRefs>
    <ds:schemaRef ds:uri="http://purl.org/dc/dcmitype/"/>
    <ds:schemaRef ds:uri="http://schemas.microsoft.com/office/infopath/2007/PartnerControls"/>
    <ds:schemaRef ds:uri="16c05727-aa75-4e4a-9b5f-8a80a1165891"/>
    <ds:schemaRef ds:uri="http://www.w3.org/XML/1998/namespace"/>
    <ds:schemaRef ds:uri="http://purl.org/dc/elements/1.1/"/>
    <ds:schemaRef ds:uri="http://schemas.microsoft.com/office/2006/documentManagement/types"/>
    <ds:schemaRef ds:uri="71af3243-3dd4-4a8d-8c0d-dd76da1f02a5"/>
    <ds:schemaRef ds:uri="http://schemas.microsoft.com/sharepoint/v3"/>
    <ds:schemaRef ds:uri="http://schemas.openxmlformats.org/package/2006/metadata/core-properties"/>
    <ds:schemaRef ds:uri="230e9df3-be65-4c73-a93b-d1236ebd677e"/>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Meriyo design</Template>
  <TotalTime>378</TotalTime>
  <Words>4445</Words>
  <Application>Microsoft Office PowerPoint</Application>
  <PresentationFormat>On-screen Show (4:3)</PresentationFormat>
  <Paragraphs>194</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Meiryo</vt:lpstr>
      <vt:lpstr>Meiryo UI</vt:lpstr>
      <vt:lpstr>Arial</vt:lpstr>
      <vt:lpstr>Calibri</vt:lpstr>
      <vt:lpstr>Candara</vt:lpstr>
      <vt:lpstr>Wingdings</vt:lpstr>
      <vt:lpstr>MeiryoVTI</vt:lpstr>
      <vt:lpstr>The Church Christ Built</vt:lpstr>
      <vt:lpstr>INTRODUCTION</vt:lpstr>
      <vt:lpstr>INTRODUCTION</vt:lpstr>
      <vt:lpstr>INTRODUCTION</vt:lpstr>
      <vt:lpstr>Belongs To Christ</vt:lpstr>
      <vt:lpstr>Consists of the Redeemed</vt:lpstr>
      <vt:lpstr>Is The Bride of Christ</vt:lpstr>
      <vt:lpstr>Is Precious To God</vt:lpstr>
      <vt:lpstr>Is Composed of Christians</vt:lpstr>
      <vt:lpstr>Is Not a Denomination of Churches</vt:lpstr>
      <vt:lpstr>Was Not Built By Men</vt:lpstr>
      <vt:lpstr>Is The Church God Will Add You To</vt:lpstr>
      <vt:lpstr>Only Jesus is The Door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Tommy McClure</dc:creator>
  <cp:lastModifiedBy>Tommy McClure</cp:lastModifiedBy>
  <cp:revision>7</cp:revision>
  <cp:lastPrinted>2023-07-15T20:28:29Z</cp:lastPrinted>
  <dcterms:created xsi:type="dcterms:W3CDTF">2023-07-13T16:53:50Z</dcterms:created>
  <dcterms:modified xsi:type="dcterms:W3CDTF">2023-07-17T21:21:19Z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