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handoutMasterIdLst>
    <p:handoutMasterId r:id="rId18"/>
  </p:handoutMasterIdLst>
  <p:sldIdLst>
    <p:sldId id="272" r:id="rId2"/>
    <p:sldId id="268" r:id="rId3"/>
    <p:sldId id="269" r:id="rId4"/>
    <p:sldId id="271" r:id="rId5"/>
    <p:sldId id="270" r:id="rId6"/>
    <p:sldId id="259" r:id="rId7"/>
    <p:sldId id="260" r:id="rId8"/>
    <p:sldId id="263" r:id="rId9"/>
    <p:sldId id="262" r:id="rId10"/>
    <p:sldId id="264" r:id="rId11"/>
    <p:sldId id="265" r:id="rId12"/>
    <p:sldId id="261" r:id="rId13"/>
    <p:sldId id="266" r:id="rId14"/>
    <p:sldId id="267" r:id="rId15"/>
    <p:sldId id="38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31BE6B3-7948-4B88-B6A3-34CFF0FBD5FF}" v="226" dt="2023-07-08T22:06:06.45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6707" autoAdjust="0"/>
  </p:normalViewPr>
  <p:slideViewPr>
    <p:cSldViewPr>
      <p:cViewPr varScale="1">
        <p:scale>
          <a:sx n="74" d="100"/>
          <a:sy n="74" d="100"/>
        </p:scale>
        <p:origin x="2664" y="54"/>
      </p:cViewPr>
      <p:guideLst>
        <p:guide orient="horz" pos="2160"/>
        <p:guide pos="2880"/>
      </p:guideLst>
    </p:cSldViewPr>
  </p:slideViewPr>
  <p:notesTextViewPr>
    <p:cViewPr>
      <p:scale>
        <a:sx n="3" d="2"/>
        <a:sy n="3" d="2"/>
      </p:scale>
      <p:origin x="0" y="0"/>
    </p:cViewPr>
  </p:notesTextViewPr>
  <p:notesViewPr>
    <p:cSldViewPr>
      <p:cViewPr varScale="1">
        <p:scale>
          <a:sx n="84" d="100"/>
          <a:sy n="84" d="100"/>
        </p:scale>
        <p:origin x="391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86DA1E07-62C9-4225-B590-F9442ED57ADB}"/>
    <pc:docChg chg="modSld">
      <pc:chgData name="Tommy McClure" userId="5f57beb918c8a44c" providerId="LiveId" clId="{86DA1E07-62C9-4225-B590-F9442ED57ADB}" dt="2023-07-06T19:29:16.802" v="546" actId="113"/>
      <pc:docMkLst>
        <pc:docMk/>
      </pc:docMkLst>
      <pc:sldChg chg="modNotesTx">
        <pc:chgData name="Tommy McClure" userId="5f57beb918c8a44c" providerId="LiveId" clId="{86DA1E07-62C9-4225-B590-F9442ED57ADB}" dt="2023-07-06T19:29:16.802" v="546" actId="113"/>
        <pc:sldMkLst>
          <pc:docMk/>
          <pc:sldMk cId="2079182423" sldId="270"/>
        </pc:sldMkLst>
      </pc:sldChg>
      <pc:sldChg chg="modNotesTx">
        <pc:chgData name="Tommy McClure" userId="5f57beb918c8a44c" providerId="LiveId" clId="{86DA1E07-62C9-4225-B590-F9442ED57ADB}" dt="2023-07-06T19:04:26.977" v="171" actId="20577"/>
        <pc:sldMkLst>
          <pc:docMk/>
          <pc:sldMk cId="2912588333" sldId="271"/>
        </pc:sldMkLst>
      </pc:sldChg>
      <pc:sldChg chg="modSp modAnim">
        <pc:chgData name="Tommy McClure" userId="5f57beb918c8a44c" providerId="LiveId" clId="{86DA1E07-62C9-4225-B590-F9442ED57ADB}" dt="2023-07-06T18:33:54.132" v="0" actId="6549"/>
        <pc:sldMkLst>
          <pc:docMk/>
          <pc:sldMk cId="3594045684" sldId="272"/>
        </pc:sldMkLst>
        <pc:spChg chg="mod">
          <ac:chgData name="Tommy McClure" userId="5f57beb918c8a44c" providerId="LiveId" clId="{86DA1E07-62C9-4225-B590-F9442ED57ADB}" dt="2023-07-06T18:33:54.132" v="0" actId="6549"/>
          <ac:spMkLst>
            <pc:docMk/>
            <pc:sldMk cId="3594045684" sldId="272"/>
            <ac:spMk id="165890" creationId="{00000000-0000-0000-0000-000000000000}"/>
          </ac:spMkLst>
        </pc:spChg>
      </pc:sldChg>
    </pc:docChg>
  </pc:docChgLst>
  <pc:docChgLst>
    <pc:chgData name="Tommy McClure" userId="5f57beb918c8a44c" providerId="LiveId" clId="{A31BE6B3-7948-4B88-B6A3-34CFF0FBD5FF}"/>
    <pc:docChg chg="undo custSel modSld">
      <pc:chgData name="Tommy McClure" userId="5f57beb918c8a44c" providerId="LiveId" clId="{A31BE6B3-7948-4B88-B6A3-34CFF0FBD5FF}" dt="2023-07-09T23:53:07.847" v="775" actId="120"/>
      <pc:docMkLst>
        <pc:docMk/>
      </pc:docMkLst>
      <pc:sldChg chg="modNotes modNotesTx">
        <pc:chgData name="Tommy McClure" userId="5f57beb918c8a44c" providerId="LiveId" clId="{A31BE6B3-7948-4B88-B6A3-34CFF0FBD5FF}" dt="2023-07-09T23:53:07.847" v="775" actId="120"/>
        <pc:sldMkLst>
          <pc:docMk/>
          <pc:sldMk cId="3853602828" sldId="259"/>
        </pc:sldMkLst>
      </pc:sldChg>
      <pc:sldChg chg="modSp mod modNotes modNotesTx">
        <pc:chgData name="Tommy McClure" userId="5f57beb918c8a44c" providerId="LiveId" clId="{A31BE6B3-7948-4B88-B6A3-34CFF0FBD5FF}" dt="2023-07-09T02:07:04.552" v="720" actId="14100"/>
        <pc:sldMkLst>
          <pc:docMk/>
          <pc:sldMk cId="1112621098" sldId="260"/>
        </pc:sldMkLst>
        <pc:spChg chg="mod">
          <ac:chgData name="Tommy McClure" userId="5f57beb918c8a44c" providerId="LiveId" clId="{A31BE6B3-7948-4B88-B6A3-34CFF0FBD5FF}" dt="2023-07-08T21:04:01.989" v="323" actId="207"/>
          <ac:spMkLst>
            <pc:docMk/>
            <pc:sldMk cId="1112621098" sldId="260"/>
            <ac:spMk id="165890" creationId="{00000000-0000-0000-0000-000000000000}"/>
          </ac:spMkLst>
        </pc:spChg>
      </pc:sldChg>
      <pc:sldChg chg="modSp mod modAnim modNotes modNotesTx">
        <pc:chgData name="Tommy McClure" userId="5f57beb918c8a44c" providerId="LiveId" clId="{A31BE6B3-7948-4B88-B6A3-34CFF0FBD5FF}" dt="2023-07-09T02:09:39.389" v="755" actId="255"/>
        <pc:sldMkLst>
          <pc:docMk/>
          <pc:sldMk cId="3802152092" sldId="261"/>
        </pc:sldMkLst>
        <pc:spChg chg="mod">
          <ac:chgData name="Tommy McClure" userId="5f57beb918c8a44c" providerId="LiveId" clId="{A31BE6B3-7948-4B88-B6A3-34CFF0FBD5FF}" dt="2023-07-08T22:06:06.452" v="690" actId="1035"/>
          <ac:spMkLst>
            <pc:docMk/>
            <pc:sldMk cId="3802152092" sldId="261"/>
            <ac:spMk id="3" creationId="{00000000-0000-0000-0000-000000000000}"/>
          </ac:spMkLst>
        </pc:spChg>
        <pc:spChg chg="mod">
          <ac:chgData name="Tommy McClure" userId="5f57beb918c8a44c" providerId="LiveId" clId="{A31BE6B3-7948-4B88-B6A3-34CFF0FBD5FF}" dt="2023-07-08T22:06:14.865" v="697" actId="1036"/>
          <ac:spMkLst>
            <pc:docMk/>
            <pc:sldMk cId="3802152092" sldId="261"/>
            <ac:spMk id="6" creationId="{00000000-0000-0000-0000-000000000000}"/>
          </ac:spMkLst>
        </pc:spChg>
      </pc:sldChg>
      <pc:sldChg chg="modSp modNotes modNotesTx">
        <pc:chgData name="Tommy McClure" userId="5f57beb918c8a44c" providerId="LiveId" clId="{A31BE6B3-7948-4B88-B6A3-34CFF0FBD5FF}" dt="2023-07-09T02:08:00.541" v="734" actId="255"/>
        <pc:sldMkLst>
          <pc:docMk/>
          <pc:sldMk cId="3434021362" sldId="262"/>
        </pc:sldMkLst>
        <pc:spChg chg="mod">
          <ac:chgData name="Tommy McClure" userId="5f57beb918c8a44c" providerId="LiveId" clId="{A31BE6B3-7948-4B88-B6A3-34CFF0FBD5FF}" dt="2023-07-08T21:03:44.597" v="321" actId="207"/>
          <ac:spMkLst>
            <pc:docMk/>
            <pc:sldMk cId="3434021362" sldId="262"/>
            <ac:spMk id="162818" creationId="{00000000-0000-0000-0000-000000000000}"/>
          </ac:spMkLst>
        </pc:spChg>
      </pc:sldChg>
      <pc:sldChg chg="modSp modNotes modNotesTx">
        <pc:chgData name="Tommy McClure" userId="5f57beb918c8a44c" providerId="LiveId" clId="{A31BE6B3-7948-4B88-B6A3-34CFF0FBD5FF}" dt="2023-07-09T02:07:33.586" v="728" actId="255"/>
        <pc:sldMkLst>
          <pc:docMk/>
          <pc:sldMk cId="2525191187" sldId="263"/>
        </pc:sldMkLst>
        <pc:spChg chg="mod">
          <ac:chgData name="Tommy McClure" userId="5f57beb918c8a44c" providerId="LiveId" clId="{A31BE6B3-7948-4B88-B6A3-34CFF0FBD5FF}" dt="2023-07-08T20:19:15.016" v="132" actId="14100"/>
          <ac:spMkLst>
            <pc:docMk/>
            <pc:sldMk cId="2525191187" sldId="263"/>
            <ac:spMk id="161795" creationId="{00000000-0000-0000-0000-000000000000}"/>
          </ac:spMkLst>
        </pc:spChg>
      </pc:sldChg>
      <pc:sldChg chg="modAnim modNotes modNotesTx">
        <pc:chgData name="Tommy McClure" userId="5f57beb918c8a44c" providerId="LiveId" clId="{A31BE6B3-7948-4B88-B6A3-34CFF0FBD5FF}" dt="2023-07-09T02:08:33.714" v="741" actId="255"/>
        <pc:sldMkLst>
          <pc:docMk/>
          <pc:sldMk cId="1073925131" sldId="264"/>
        </pc:sldMkLst>
      </pc:sldChg>
      <pc:sldChg chg="modSp modAnim modNotes modNotesTx">
        <pc:chgData name="Tommy McClure" userId="5f57beb918c8a44c" providerId="LiveId" clId="{A31BE6B3-7948-4B88-B6A3-34CFF0FBD5FF}" dt="2023-07-09T02:09:04.777" v="748" actId="255"/>
        <pc:sldMkLst>
          <pc:docMk/>
          <pc:sldMk cId="452272308" sldId="265"/>
        </pc:sldMkLst>
        <pc:spChg chg="mod">
          <ac:chgData name="Tommy McClure" userId="5f57beb918c8a44c" providerId="LiveId" clId="{A31BE6B3-7948-4B88-B6A3-34CFF0FBD5FF}" dt="2023-07-08T21:03:25.538" v="318" actId="207"/>
          <ac:spMkLst>
            <pc:docMk/>
            <pc:sldMk cId="452272308" sldId="265"/>
            <ac:spMk id="164866" creationId="{00000000-0000-0000-0000-000000000000}"/>
          </ac:spMkLst>
        </pc:spChg>
      </pc:sldChg>
      <pc:sldChg chg="modNotes modNotesTx">
        <pc:chgData name="Tommy McClure" userId="5f57beb918c8a44c" providerId="LiveId" clId="{A31BE6B3-7948-4B88-B6A3-34CFF0FBD5FF}" dt="2023-07-09T02:10:17.861" v="763" actId="255"/>
        <pc:sldMkLst>
          <pc:docMk/>
          <pc:sldMk cId="80210661" sldId="266"/>
        </pc:sldMkLst>
      </pc:sldChg>
      <pc:sldChg chg="delSp modSp mod modNotes modNotesTx">
        <pc:chgData name="Tommy McClure" userId="5f57beb918c8a44c" providerId="LiveId" clId="{A31BE6B3-7948-4B88-B6A3-34CFF0FBD5FF}" dt="2023-07-09T02:10:57.810" v="769" actId="255"/>
        <pc:sldMkLst>
          <pc:docMk/>
          <pc:sldMk cId="2846329805" sldId="267"/>
        </pc:sldMkLst>
        <pc:spChg chg="del mod">
          <ac:chgData name="Tommy McClure" userId="5f57beb918c8a44c" providerId="LiveId" clId="{A31BE6B3-7948-4B88-B6A3-34CFF0FBD5FF}" dt="2023-07-08T21:28:25.465" v="589" actId="478"/>
          <ac:spMkLst>
            <pc:docMk/>
            <pc:sldMk cId="2846329805" sldId="267"/>
            <ac:spMk id="78" creationId="{00000000-0000-0000-0000-000000000000}"/>
          </ac:spMkLst>
        </pc:spChg>
        <pc:spChg chg="mod">
          <ac:chgData name="Tommy McClure" userId="5f57beb918c8a44c" providerId="LiveId" clId="{A31BE6B3-7948-4B88-B6A3-34CFF0FBD5FF}" dt="2023-07-08T21:44:26.029" v="668" actId="255"/>
          <ac:spMkLst>
            <pc:docMk/>
            <pc:sldMk cId="2846329805" sldId="267"/>
            <ac:spMk id="86094" creationId="{00000000-0000-0000-0000-000000000000}"/>
          </ac:spMkLst>
        </pc:spChg>
      </pc:sldChg>
      <pc:sldChg chg="modSp">
        <pc:chgData name="Tommy McClure" userId="5f57beb918c8a44c" providerId="LiveId" clId="{A31BE6B3-7948-4B88-B6A3-34CFF0FBD5FF}" dt="2023-07-08T22:00:04.572" v="682" actId="20577"/>
        <pc:sldMkLst>
          <pc:docMk/>
          <pc:sldMk cId="322676594" sldId="268"/>
        </pc:sldMkLst>
        <pc:spChg chg="mod">
          <ac:chgData name="Tommy McClure" userId="5f57beb918c8a44c" providerId="LiveId" clId="{A31BE6B3-7948-4B88-B6A3-34CFF0FBD5FF}" dt="2023-07-08T22:00:04.572" v="682" actId="20577"/>
          <ac:spMkLst>
            <pc:docMk/>
            <pc:sldMk cId="322676594" sldId="268"/>
            <ac:spMk id="165890" creationId="{00000000-0000-0000-0000-000000000000}"/>
          </ac:spMkLst>
        </pc:spChg>
      </pc:sldChg>
      <pc:sldChg chg="modNotes">
        <pc:chgData name="Tommy McClure" userId="5f57beb918c8a44c" providerId="LiveId" clId="{A31BE6B3-7948-4B88-B6A3-34CFF0FBD5FF}" dt="2023-07-09T02:06:02.389" v="708" actId="207"/>
        <pc:sldMkLst>
          <pc:docMk/>
          <pc:sldMk cId="2079182423" sldId="270"/>
        </pc:sldMkLst>
      </pc:sldChg>
      <pc:sldChg chg="modNotes">
        <pc:chgData name="Tommy McClure" userId="5f57beb918c8a44c" providerId="LiveId" clId="{A31BE6B3-7948-4B88-B6A3-34CFF0FBD5FF}" dt="2023-07-09T02:05:18.236" v="701" actId="14100"/>
        <pc:sldMkLst>
          <pc:docMk/>
          <pc:sldMk cId="2912588333" sldId="271"/>
        </pc:sldMkLst>
      </pc:sldChg>
      <pc:sldChg chg="modSp">
        <pc:chgData name="Tommy McClure" userId="5f57beb918c8a44c" providerId="LiveId" clId="{A31BE6B3-7948-4B88-B6A3-34CFF0FBD5FF}" dt="2023-07-08T21:59:55.916" v="676" actId="20577"/>
        <pc:sldMkLst>
          <pc:docMk/>
          <pc:sldMk cId="3594045684" sldId="272"/>
        </pc:sldMkLst>
        <pc:spChg chg="mod">
          <ac:chgData name="Tommy McClure" userId="5f57beb918c8a44c" providerId="LiveId" clId="{A31BE6B3-7948-4B88-B6A3-34CFF0FBD5FF}" dt="2023-07-08T21:59:55.916" v="676" actId="20577"/>
          <ac:spMkLst>
            <pc:docMk/>
            <pc:sldMk cId="3594045684" sldId="272"/>
            <ac:spMk id="165890" creationId="{00000000-0000-0000-0000-000000000000}"/>
          </ac:spMkLst>
        </pc:spChg>
      </pc:sldChg>
      <pc:sldChg chg="modSp modNotes">
        <pc:chgData name="Tommy McClure" userId="5f57beb918c8a44c" providerId="LiveId" clId="{A31BE6B3-7948-4B88-B6A3-34CFF0FBD5FF}" dt="2023-07-09T02:11:27.591" v="774" actId="1076"/>
        <pc:sldMkLst>
          <pc:docMk/>
          <pc:sldMk cId="2970185068" sldId="380"/>
        </pc:sldMkLst>
        <pc:spChg chg="mod">
          <ac:chgData name="Tommy McClure" userId="5f57beb918c8a44c" providerId="LiveId" clId="{A31BE6B3-7948-4B88-B6A3-34CFF0FBD5FF}" dt="2023-07-08T21:42:08.393" v="666"/>
          <ac:spMkLst>
            <pc:docMk/>
            <pc:sldMk cId="2970185068" sldId="380"/>
            <ac:spMk id="7" creationId="{2A6B56C3-77F0-4E92-B09D-C8D4A68D5E79}"/>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D3AF60F-A3A4-F6A5-B3BA-247AA9808C6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2B0E2787-9948-38B2-EA6E-A7BA816CCEC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r>
              <a:rPr lang="en-US"/>
              <a:t>7/9/2023 PM</a:t>
            </a:r>
          </a:p>
        </p:txBody>
      </p:sp>
      <p:sp>
        <p:nvSpPr>
          <p:cNvPr id="4" name="Footer Placeholder 3">
            <a:extLst>
              <a:ext uri="{FF2B5EF4-FFF2-40B4-BE49-F238E27FC236}">
                <a16:creationId xmlns:a16="http://schemas.microsoft.com/office/drawing/2014/main" id="{19BFCC8A-63AC-2B25-5CC7-5A89F8B737B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00800AEF-B1F4-8DDD-C491-933167C9AEA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4F323AA-613E-401D-A0B3-9D73D4D281EB}" type="slidenum">
              <a:rPr lang="en-US" smtClean="0"/>
              <a:t>‹#›</a:t>
            </a:fld>
            <a:endParaRPr lang="en-US"/>
          </a:p>
        </p:txBody>
      </p:sp>
    </p:spTree>
    <p:extLst>
      <p:ext uri="{BB962C8B-B14F-4D97-AF65-F5344CB8AC3E}">
        <p14:creationId xmlns:p14="http://schemas.microsoft.com/office/powerpoint/2010/main" val="266877277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r>
              <a:rPr lang="en-US"/>
              <a:t>7/9/2023 PM</a:t>
            </a:r>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6E65C6-3710-44AD-B131-68D8A62E36C9}" type="slidenum">
              <a:rPr lang="en-US" smtClean="0"/>
              <a:t>‹#›</a:t>
            </a:fld>
            <a:endParaRPr lang="en-US"/>
          </a:p>
        </p:txBody>
      </p:sp>
    </p:spTree>
    <p:extLst>
      <p:ext uri="{BB962C8B-B14F-4D97-AF65-F5344CB8AC3E}">
        <p14:creationId xmlns:p14="http://schemas.microsoft.com/office/powerpoint/2010/main" val="2540636161"/>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7/9/2023 PM</a:t>
            </a:r>
          </a:p>
        </p:txBody>
      </p:sp>
      <p:sp>
        <p:nvSpPr>
          <p:cNvPr id="5" name="Slide Number Placeholder 4"/>
          <p:cNvSpPr>
            <a:spLocks noGrp="1"/>
          </p:cNvSpPr>
          <p:nvPr>
            <p:ph type="sldNum" sz="quarter" idx="5"/>
          </p:nvPr>
        </p:nvSpPr>
        <p:spPr/>
        <p:txBody>
          <a:bodyPr/>
          <a:lstStyle/>
          <a:p>
            <a:fld id="{CB6E65C6-3710-44AD-B131-68D8A62E36C9}" type="slidenum">
              <a:rPr lang="en-US" smtClean="0"/>
              <a:t>1</a:t>
            </a:fld>
            <a:endParaRPr lang="en-US"/>
          </a:p>
        </p:txBody>
      </p:sp>
    </p:spTree>
    <p:extLst>
      <p:ext uri="{BB962C8B-B14F-4D97-AF65-F5344CB8AC3E}">
        <p14:creationId xmlns:p14="http://schemas.microsoft.com/office/powerpoint/2010/main" val="17605809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230188"/>
            <a:ext cx="4114800" cy="3086100"/>
          </a:xfrm>
        </p:spPr>
      </p:sp>
      <p:sp>
        <p:nvSpPr>
          <p:cNvPr id="3" name="Notes Placeholder 2"/>
          <p:cNvSpPr>
            <a:spLocks noGrp="1"/>
          </p:cNvSpPr>
          <p:nvPr>
            <p:ph type="body" idx="1"/>
          </p:nvPr>
        </p:nvSpPr>
        <p:spPr>
          <a:xfrm>
            <a:off x="0" y="3316288"/>
            <a:ext cx="6858000" cy="5827712"/>
          </a:xfrm>
        </p:spPr>
        <p:txBody>
          <a:bodyPr/>
          <a:lstStyle/>
          <a:p>
            <a:r>
              <a:rPr lang="en-US" sz="1400" b="1" dirty="0">
                <a:latin typeface="Arial" panose="020B0604020202020204" pitchFamily="34" charset="0"/>
                <a:cs typeface="Arial" panose="020B0604020202020204" pitchFamily="34" charset="0"/>
              </a:rPr>
              <a:t>Romans 6:3-4 KJV 3  </a:t>
            </a:r>
            <a:r>
              <a:rPr lang="en-US" sz="1400" dirty="0">
                <a:latin typeface="Arial" panose="020B0604020202020204" pitchFamily="34" charset="0"/>
                <a:cs typeface="Arial" panose="020B0604020202020204" pitchFamily="34" charset="0"/>
              </a:rPr>
              <a:t>Know ye not, that so many of us as were </a:t>
            </a:r>
            <a:r>
              <a:rPr lang="en-US" sz="1400" b="1" dirty="0">
                <a:latin typeface="Arial" panose="020B0604020202020204" pitchFamily="34" charset="0"/>
                <a:cs typeface="Arial" panose="020B0604020202020204" pitchFamily="34" charset="0"/>
              </a:rPr>
              <a:t>baptized into Jesus Christ were baptized into</a:t>
            </a:r>
            <a:r>
              <a:rPr lang="en-US" sz="1400" dirty="0">
                <a:latin typeface="Arial" panose="020B0604020202020204" pitchFamily="34" charset="0"/>
                <a:cs typeface="Arial" panose="020B0604020202020204" pitchFamily="34" charset="0"/>
              </a:rPr>
              <a:t> his death?</a:t>
            </a:r>
            <a:r>
              <a:rPr lang="en-US" sz="1400" b="1" dirty="0">
                <a:latin typeface="Arial" panose="020B0604020202020204" pitchFamily="34" charset="0"/>
                <a:cs typeface="Arial" panose="020B0604020202020204" pitchFamily="34" charset="0"/>
              </a:rPr>
              <a:t> 4 </a:t>
            </a:r>
            <a:r>
              <a:rPr lang="en-US" sz="1400" dirty="0">
                <a:latin typeface="Arial" panose="020B0604020202020204" pitchFamily="34" charset="0"/>
                <a:cs typeface="Arial" panose="020B0604020202020204" pitchFamily="34" charset="0"/>
              </a:rPr>
              <a:t>Therefore </a:t>
            </a:r>
            <a:r>
              <a:rPr lang="en-US" sz="1400" b="1" dirty="0">
                <a:latin typeface="Arial" panose="020B0604020202020204" pitchFamily="34" charset="0"/>
                <a:cs typeface="Arial" panose="020B0604020202020204" pitchFamily="34" charset="0"/>
              </a:rPr>
              <a:t>we are buried with him by baptism into death: that like as Christ was raised up from the dead by the glory of the Father, even so we also should walk in newness of life.</a:t>
            </a:r>
          </a:p>
          <a:p>
            <a:endParaRPr lang="en-US" sz="1400" b="1"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Galatians 3:27 KJV 26 For</a:t>
            </a:r>
            <a:r>
              <a:rPr lang="en-US" sz="1400" b="0" dirty="0">
                <a:latin typeface="Arial" panose="020B0604020202020204" pitchFamily="34" charset="0"/>
                <a:cs typeface="Arial" panose="020B0604020202020204" pitchFamily="34" charset="0"/>
              </a:rPr>
              <a:t> ye are all the </a:t>
            </a:r>
            <a:r>
              <a:rPr lang="en-US" sz="1400" b="1" dirty="0">
                <a:latin typeface="Arial" panose="020B0604020202020204" pitchFamily="34" charset="0"/>
                <a:cs typeface="Arial" panose="020B0604020202020204" pitchFamily="34" charset="0"/>
              </a:rPr>
              <a:t>children of God by faith in Christ Jesus</a:t>
            </a:r>
            <a:r>
              <a:rPr lang="en-US" sz="1400" b="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27</a:t>
            </a:r>
            <a:r>
              <a:rPr lang="en-US" sz="1400" b="0" dirty="0">
                <a:latin typeface="Arial" panose="020B0604020202020204" pitchFamily="34" charset="0"/>
                <a:cs typeface="Arial" panose="020B0604020202020204" pitchFamily="34" charset="0"/>
              </a:rPr>
              <a:t> For as many of you a</a:t>
            </a:r>
            <a:r>
              <a:rPr lang="en-US" sz="1400" b="1" dirty="0">
                <a:latin typeface="Arial" panose="020B0604020202020204" pitchFamily="34" charset="0"/>
                <a:cs typeface="Arial" panose="020B0604020202020204" pitchFamily="34" charset="0"/>
              </a:rPr>
              <a:t>s have been baptized into Christ have put on Christ. </a:t>
            </a:r>
          </a:p>
        </p:txBody>
      </p:sp>
      <p:sp>
        <p:nvSpPr>
          <p:cNvPr id="4" name="Slide Number Placeholder 3"/>
          <p:cNvSpPr>
            <a:spLocks noGrp="1"/>
          </p:cNvSpPr>
          <p:nvPr>
            <p:ph type="sldNum" sz="quarter" idx="5"/>
          </p:nvPr>
        </p:nvSpPr>
        <p:spPr/>
        <p:txBody>
          <a:bodyPr/>
          <a:lstStyle/>
          <a:p>
            <a:fld id="{CB6E65C6-3710-44AD-B131-68D8A62E36C9}" type="slidenum">
              <a:rPr lang="en-US" smtClean="0"/>
              <a:t>10</a:t>
            </a:fld>
            <a:endParaRPr lang="en-US"/>
          </a:p>
        </p:txBody>
      </p:sp>
      <p:sp>
        <p:nvSpPr>
          <p:cNvPr id="5" name="Date Placeholder 4">
            <a:extLst>
              <a:ext uri="{FF2B5EF4-FFF2-40B4-BE49-F238E27FC236}">
                <a16:creationId xmlns:a16="http://schemas.microsoft.com/office/drawing/2014/main" id="{ACBB70AE-75DC-8EE6-15A3-71A4CCB0EBF5}"/>
              </a:ext>
            </a:extLst>
          </p:cNvPr>
          <p:cNvSpPr>
            <a:spLocks noGrp="1"/>
          </p:cNvSpPr>
          <p:nvPr>
            <p:ph type="dt" idx="1"/>
          </p:nvPr>
        </p:nvSpPr>
        <p:spPr/>
        <p:txBody>
          <a:bodyPr/>
          <a:lstStyle/>
          <a:p>
            <a:r>
              <a:rPr lang="en-US"/>
              <a:t>7/9/2023 PM</a:t>
            </a:r>
          </a:p>
        </p:txBody>
      </p:sp>
    </p:spTree>
    <p:extLst>
      <p:ext uri="{BB962C8B-B14F-4D97-AF65-F5344CB8AC3E}">
        <p14:creationId xmlns:p14="http://schemas.microsoft.com/office/powerpoint/2010/main" val="9682065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217488"/>
            <a:ext cx="4114800" cy="3086100"/>
          </a:xfrm>
        </p:spPr>
      </p:sp>
      <p:sp>
        <p:nvSpPr>
          <p:cNvPr id="3" name="Notes Placeholder 2"/>
          <p:cNvSpPr>
            <a:spLocks noGrp="1"/>
          </p:cNvSpPr>
          <p:nvPr>
            <p:ph type="body" idx="1"/>
          </p:nvPr>
        </p:nvSpPr>
        <p:spPr>
          <a:xfrm>
            <a:off x="-1" y="3303588"/>
            <a:ext cx="6856413" cy="5840412"/>
          </a:xfrm>
        </p:spPr>
        <p:txBody>
          <a:bodyPr/>
          <a:lstStyle/>
          <a:p>
            <a:r>
              <a:rPr lang="en-US" sz="1400" b="1" dirty="0">
                <a:latin typeface="Arial" panose="020B0604020202020204" pitchFamily="34" charset="0"/>
                <a:cs typeface="Arial" panose="020B0604020202020204" pitchFamily="34" charset="0"/>
              </a:rPr>
              <a:t>Colossians 2:12-13 KJV 12 Buried with him in baptism</a:t>
            </a:r>
            <a:r>
              <a:rPr lang="en-US" sz="1400" dirty="0">
                <a:latin typeface="Arial" panose="020B0604020202020204" pitchFamily="34" charset="0"/>
                <a:cs typeface="Arial" panose="020B0604020202020204" pitchFamily="34" charset="0"/>
              </a:rPr>
              <a:t>, wherein also ye are risen with him through the faith of the operation of God, who hath raised him from the dead. </a:t>
            </a:r>
            <a:r>
              <a:rPr lang="en-US" sz="1400" b="1" dirty="0">
                <a:latin typeface="Arial" panose="020B0604020202020204" pitchFamily="34" charset="0"/>
                <a:cs typeface="Arial" panose="020B0604020202020204" pitchFamily="34" charset="0"/>
              </a:rPr>
              <a:t>13</a:t>
            </a:r>
            <a:r>
              <a:rPr lang="en-US" sz="1400" dirty="0">
                <a:latin typeface="Arial" panose="020B0604020202020204" pitchFamily="34" charset="0"/>
                <a:cs typeface="Arial" panose="020B0604020202020204" pitchFamily="34" charset="0"/>
              </a:rPr>
              <a:t> And you, being dead in your sins and the uncircumcision of your flesh, hath he quickened together with him, having forgiven you all trespasses;</a:t>
            </a:r>
          </a:p>
          <a:p>
            <a:r>
              <a:rPr lang="en-US" sz="1400" b="1" dirty="0">
                <a:latin typeface="Arial" panose="020B0604020202020204" pitchFamily="34" charset="0"/>
                <a:cs typeface="Arial" panose="020B0604020202020204" pitchFamily="34" charset="0"/>
              </a:rPr>
              <a:t>Romans 6:4 KJV 4 </a:t>
            </a:r>
            <a:r>
              <a:rPr lang="en-US" sz="1400" dirty="0">
                <a:latin typeface="Arial" panose="020B0604020202020204" pitchFamily="34" charset="0"/>
                <a:cs typeface="Arial" panose="020B0604020202020204" pitchFamily="34" charset="0"/>
              </a:rPr>
              <a:t>Therefore we are </a:t>
            </a:r>
            <a:r>
              <a:rPr lang="en-US" sz="1400" b="1" dirty="0">
                <a:latin typeface="Arial" panose="020B0604020202020204" pitchFamily="34" charset="0"/>
                <a:cs typeface="Arial" panose="020B0604020202020204" pitchFamily="34" charset="0"/>
              </a:rPr>
              <a:t>buried with him by baptism into death</a:t>
            </a:r>
            <a:r>
              <a:rPr lang="en-US" sz="1400" dirty="0">
                <a:latin typeface="Arial" panose="020B0604020202020204" pitchFamily="34" charset="0"/>
                <a:cs typeface="Arial" panose="020B0604020202020204" pitchFamily="34" charset="0"/>
              </a:rPr>
              <a:t>: that like as Christ was raised up from the dead by the glory of the Father, even so we also should walk in newness of life.</a:t>
            </a:r>
          </a:p>
          <a:p>
            <a:endParaRPr lang="en-US" sz="140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Matthew 28:19-20 KJV 19 </a:t>
            </a:r>
            <a:r>
              <a:rPr lang="en-US" sz="1400" dirty="0">
                <a:latin typeface="Arial" panose="020B0604020202020204" pitchFamily="34" charset="0"/>
                <a:cs typeface="Arial" panose="020B0604020202020204" pitchFamily="34" charset="0"/>
              </a:rPr>
              <a:t>Go ye therefore, and teach all nations, baptizing them in the name of the Father, and of the Son, and of the Holy Ghost: 20 Teaching them to observe all things whatsoever I have commanded you: and, lo, I am with you </a:t>
            </a:r>
            <a:r>
              <a:rPr lang="en-US" sz="1400" dirty="0" err="1">
                <a:latin typeface="Arial" panose="020B0604020202020204" pitchFamily="34" charset="0"/>
                <a:cs typeface="Arial" panose="020B0604020202020204" pitchFamily="34" charset="0"/>
              </a:rPr>
              <a:t>alway</a:t>
            </a:r>
            <a:r>
              <a:rPr lang="en-US" sz="1400" dirty="0">
                <a:latin typeface="Arial" panose="020B0604020202020204" pitchFamily="34" charset="0"/>
                <a:cs typeface="Arial" panose="020B0604020202020204" pitchFamily="34" charset="0"/>
              </a:rPr>
              <a:t>, even unto the end of the world. Amen.</a:t>
            </a:r>
          </a:p>
          <a:p>
            <a:endParaRPr lang="en-US" sz="1400" b="1" dirty="0">
              <a:latin typeface="Arial" panose="020B0604020202020204" pitchFamily="34" charset="0"/>
              <a:cs typeface="Arial" panose="020B0604020202020204" pitchFamily="34" charset="0"/>
            </a:endParaRPr>
          </a:p>
          <a:p>
            <a:pPr marL="171450" indent="-171450">
              <a:buFont typeface="Wingdings" panose="05000000000000000000" pitchFamily="2" charset="2"/>
              <a:buChar char="§"/>
            </a:pPr>
            <a:r>
              <a:rPr lang="en-US" sz="1400" b="1" dirty="0">
                <a:latin typeface="Arial" panose="020B0604020202020204" pitchFamily="34" charset="0"/>
                <a:cs typeface="Arial" panose="020B0604020202020204" pitchFamily="34" charset="0"/>
              </a:rPr>
              <a:t>1 Corinthians 13:10-13 KJV 10 </a:t>
            </a:r>
            <a:r>
              <a:rPr lang="en-US" sz="1400" dirty="0">
                <a:latin typeface="Arial" panose="020B0604020202020204" pitchFamily="34" charset="0"/>
                <a:cs typeface="Arial" panose="020B0604020202020204" pitchFamily="34" charset="0"/>
              </a:rPr>
              <a:t>But when </a:t>
            </a:r>
            <a:r>
              <a:rPr lang="en-US" sz="1400" b="1" dirty="0">
                <a:latin typeface="Arial" panose="020B0604020202020204" pitchFamily="34" charset="0"/>
                <a:cs typeface="Arial" panose="020B0604020202020204" pitchFamily="34" charset="0"/>
              </a:rPr>
              <a:t>that which is perfect is come</a:t>
            </a:r>
            <a:r>
              <a:rPr lang="en-US" sz="1400" dirty="0">
                <a:latin typeface="Arial" panose="020B0604020202020204" pitchFamily="34" charset="0"/>
                <a:cs typeface="Arial" panose="020B0604020202020204" pitchFamily="34" charset="0"/>
              </a:rPr>
              <a:t>, then </a:t>
            </a:r>
            <a:r>
              <a:rPr lang="en-US" sz="1400" b="1" dirty="0">
                <a:latin typeface="Arial" panose="020B0604020202020204" pitchFamily="34" charset="0"/>
                <a:cs typeface="Arial" panose="020B0604020202020204" pitchFamily="34" charset="0"/>
              </a:rPr>
              <a:t>that which is in part shall be done away</a:t>
            </a:r>
            <a:r>
              <a:rPr lang="en-US" sz="140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11</a:t>
            </a:r>
            <a:r>
              <a:rPr lang="en-US" sz="1400" dirty="0">
                <a:latin typeface="Arial" panose="020B0604020202020204" pitchFamily="34" charset="0"/>
                <a:cs typeface="Arial" panose="020B0604020202020204" pitchFamily="34" charset="0"/>
              </a:rPr>
              <a:t> When I was a child, I spake as a child, I understood as a child, I thought as a child: but when I became a man, I put away childish things. </a:t>
            </a:r>
            <a:r>
              <a:rPr lang="en-US" sz="1400" b="1" dirty="0">
                <a:latin typeface="Arial" panose="020B0604020202020204" pitchFamily="34" charset="0"/>
                <a:cs typeface="Arial" panose="020B0604020202020204" pitchFamily="34" charset="0"/>
              </a:rPr>
              <a:t>12</a:t>
            </a:r>
            <a:r>
              <a:rPr lang="en-US" sz="1400" dirty="0">
                <a:latin typeface="Arial" panose="020B0604020202020204" pitchFamily="34" charset="0"/>
                <a:cs typeface="Arial" panose="020B0604020202020204" pitchFamily="34" charset="0"/>
              </a:rPr>
              <a:t> For now we see through a glass, darkly; but then face to face: now I know in part; but then shall I know even as also I am known. </a:t>
            </a:r>
            <a:r>
              <a:rPr lang="en-US" sz="1400" b="1" dirty="0">
                <a:latin typeface="Arial" panose="020B0604020202020204" pitchFamily="34" charset="0"/>
                <a:cs typeface="Arial" panose="020B0604020202020204" pitchFamily="34" charset="0"/>
              </a:rPr>
              <a:t>13</a:t>
            </a:r>
            <a:r>
              <a:rPr lang="en-US" sz="1400" dirty="0">
                <a:latin typeface="Arial" panose="020B0604020202020204" pitchFamily="34" charset="0"/>
                <a:cs typeface="Arial" panose="020B0604020202020204" pitchFamily="34" charset="0"/>
              </a:rPr>
              <a:t> And now </a:t>
            </a:r>
            <a:r>
              <a:rPr lang="en-US" sz="1400" dirty="0" err="1">
                <a:latin typeface="Arial" panose="020B0604020202020204" pitchFamily="34" charset="0"/>
                <a:cs typeface="Arial" panose="020B0604020202020204" pitchFamily="34" charset="0"/>
              </a:rPr>
              <a:t>abideth</a:t>
            </a:r>
            <a:r>
              <a:rPr lang="en-US" sz="1400" dirty="0">
                <a:latin typeface="Arial" panose="020B0604020202020204" pitchFamily="34" charset="0"/>
                <a:cs typeface="Arial" panose="020B0604020202020204" pitchFamily="34" charset="0"/>
              </a:rPr>
              <a:t> faith, hope, charity, these three; </a:t>
            </a:r>
            <a:r>
              <a:rPr lang="en-US" sz="1400" b="1" dirty="0">
                <a:latin typeface="Arial" panose="020B0604020202020204" pitchFamily="34" charset="0"/>
                <a:cs typeface="Arial" panose="020B0604020202020204" pitchFamily="34" charset="0"/>
              </a:rPr>
              <a:t>but the greatest of these is charity.</a:t>
            </a:r>
          </a:p>
        </p:txBody>
      </p:sp>
      <p:sp>
        <p:nvSpPr>
          <p:cNvPr id="4" name="Slide Number Placeholder 3"/>
          <p:cNvSpPr>
            <a:spLocks noGrp="1"/>
          </p:cNvSpPr>
          <p:nvPr>
            <p:ph type="sldNum" sz="quarter" idx="5"/>
          </p:nvPr>
        </p:nvSpPr>
        <p:spPr/>
        <p:txBody>
          <a:bodyPr/>
          <a:lstStyle/>
          <a:p>
            <a:fld id="{CB6E65C6-3710-44AD-B131-68D8A62E36C9}" type="slidenum">
              <a:rPr lang="en-US" smtClean="0"/>
              <a:t>11</a:t>
            </a:fld>
            <a:endParaRPr lang="en-US"/>
          </a:p>
        </p:txBody>
      </p:sp>
      <p:sp>
        <p:nvSpPr>
          <p:cNvPr id="5" name="Date Placeholder 4">
            <a:extLst>
              <a:ext uri="{FF2B5EF4-FFF2-40B4-BE49-F238E27FC236}">
                <a16:creationId xmlns:a16="http://schemas.microsoft.com/office/drawing/2014/main" id="{219B870B-AB28-9190-A9C9-801B3B084AE5}"/>
              </a:ext>
            </a:extLst>
          </p:cNvPr>
          <p:cNvSpPr>
            <a:spLocks noGrp="1"/>
          </p:cNvSpPr>
          <p:nvPr>
            <p:ph type="dt" idx="1"/>
          </p:nvPr>
        </p:nvSpPr>
        <p:spPr/>
        <p:txBody>
          <a:bodyPr/>
          <a:lstStyle/>
          <a:p>
            <a:r>
              <a:rPr lang="en-US"/>
              <a:t>7/9/2023 PM</a:t>
            </a:r>
          </a:p>
        </p:txBody>
      </p:sp>
    </p:spTree>
    <p:extLst>
      <p:ext uri="{BB962C8B-B14F-4D97-AF65-F5344CB8AC3E}">
        <p14:creationId xmlns:p14="http://schemas.microsoft.com/office/powerpoint/2010/main" val="39131154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57150"/>
            <a:ext cx="4114800" cy="3086100"/>
          </a:xfrm>
        </p:spPr>
      </p:sp>
      <p:sp>
        <p:nvSpPr>
          <p:cNvPr id="3" name="Notes Placeholder 2"/>
          <p:cNvSpPr>
            <a:spLocks noGrp="1"/>
          </p:cNvSpPr>
          <p:nvPr>
            <p:ph type="body" idx="1"/>
          </p:nvPr>
        </p:nvSpPr>
        <p:spPr>
          <a:xfrm>
            <a:off x="-1" y="3200400"/>
            <a:ext cx="6856413" cy="5943600"/>
          </a:xfrm>
        </p:spPr>
        <p:txBody>
          <a:bodyPr/>
          <a:lstStyle/>
          <a:p>
            <a:pPr marL="228600" indent="-228600">
              <a:buFont typeface="+mj-lt"/>
              <a:buAutoNum type="arabicPeriod"/>
            </a:pPr>
            <a:r>
              <a:rPr lang="en-US" sz="1400" b="1" dirty="0">
                <a:latin typeface="Arial" panose="020B0604020202020204" pitchFamily="34" charset="0"/>
                <a:cs typeface="Arial" panose="020B0604020202020204" pitchFamily="34" charset="0"/>
              </a:rPr>
              <a:t>Matthew 28:19-20 KJV 19 </a:t>
            </a:r>
            <a:r>
              <a:rPr lang="en-US" sz="1400" dirty="0">
                <a:latin typeface="Arial" panose="020B0604020202020204" pitchFamily="34" charset="0"/>
                <a:cs typeface="Arial" panose="020B0604020202020204" pitchFamily="34" charset="0"/>
              </a:rPr>
              <a:t>Go ye therefore, and teach all nations, baptizing them in the name of the Father, and of the Son, and of the Holy Ghost: </a:t>
            </a:r>
            <a:r>
              <a:rPr lang="en-US" sz="1400" b="1" dirty="0">
                <a:latin typeface="Arial" panose="020B0604020202020204" pitchFamily="34" charset="0"/>
                <a:cs typeface="Arial" panose="020B0604020202020204" pitchFamily="34" charset="0"/>
              </a:rPr>
              <a:t>20</a:t>
            </a:r>
            <a:r>
              <a:rPr lang="en-US" sz="1400" dirty="0">
                <a:latin typeface="Arial" panose="020B0604020202020204" pitchFamily="34" charset="0"/>
                <a:cs typeface="Arial" panose="020B0604020202020204" pitchFamily="34" charset="0"/>
              </a:rPr>
              <a:t> Teaching them to observe all things whatsoever I have commanded you: and, lo, I am with you </a:t>
            </a:r>
            <a:r>
              <a:rPr lang="en-US" sz="1400" dirty="0" err="1">
                <a:latin typeface="Arial" panose="020B0604020202020204" pitchFamily="34" charset="0"/>
                <a:cs typeface="Arial" panose="020B0604020202020204" pitchFamily="34" charset="0"/>
              </a:rPr>
              <a:t>alway</a:t>
            </a:r>
            <a:r>
              <a:rPr lang="en-US" sz="1400" dirty="0">
                <a:latin typeface="Arial" panose="020B0604020202020204" pitchFamily="34" charset="0"/>
                <a:cs typeface="Arial" panose="020B0604020202020204" pitchFamily="34" charset="0"/>
              </a:rPr>
              <a:t>, even unto the end of the world. Amen.</a:t>
            </a:r>
          </a:p>
          <a:p>
            <a:pPr marL="228600" indent="-228600">
              <a:buFont typeface="+mj-lt"/>
              <a:buAutoNum type="arabicPeriod"/>
            </a:pPr>
            <a:r>
              <a:rPr lang="en-US" sz="1400" b="1" dirty="0">
                <a:latin typeface="Arial" panose="020B0604020202020204" pitchFamily="34" charset="0"/>
                <a:cs typeface="Arial" panose="020B0604020202020204" pitchFamily="34" charset="0"/>
              </a:rPr>
              <a:t>Mark 16:15-16 KJV 15 </a:t>
            </a:r>
            <a:r>
              <a:rPr lang="en-US" sz="1400" dirty="0">
                <a:latin typeface="Arial" panose="020B0604020202020204" pitchFamily="34" charset="0"/>
                <a:cs typeface="Arial" panose="020B0604020202020204" pitchFamily="34" charset="0"/>
              </a:rPr>
              <a:t>And he said unto them, Go ye into all the world, and preach the gospel to every creature. </a:t>
            </a:r>
            <a:r>
              <a:rPr lang="en-US" sz="1400" b="1" dirty="0">
                <a:latin typeface="Arial" panose="020B0604020202020204" pitchFamily="34" charset="0"/>
                <a:cs typeface="Arial" panose="020B0604020202020204" pitchFamily="34" charset="0"/>
              </a:rPr>
              <a:t>16</a:t>
            </a:r>
            <a:r>
              <a:rPr lang="en-US" sz="1400" dirty="0">
                <a:latin typeface="Arial" panose="020B0604020202020204" pitchFamily="34" charset="0"/>
                <a:cs typeface="Arial" panose="020B0604020202020204" pitchFamily="34" charset="0"/>
              </a:rPr>
              <a:t> He that believeth and is baptized shall be saved; but he that believeth not shall be damned.</a:t>
            </a:r>
          </a:p>
          <a:p>
            <a:pPr marL="228600" indent="-228600">
              <a:buFont typeface="+mj-lt"/>
              <a:buAutoNum type="arabicPeriod"/>
            </a:pPr>
            <a:r>
              <a:rPr lang="en-US" sz="1400" b="1" dirty="0">
                <a:latin typeface="Arial" panose="020B0604020202020204" pitchFamily="34" charset="0"/>
                <a:cs typeface="Arial" panose="020B0604020202020204" pitchFamily="34" charset="0"/>
              </a:rPr>
              <a:t>1 Peter 3:21 KJV 21 </a:t>
            </a:r>
            <a:r>
              <a:rPr lang="en-US" sz="1400" dirty="0">
                <a:latin typeface="Arial" panose="020B0604020202020204" pitchFamily="34" charset="0"/>
                <a:cs typeface="Arial" panose="020B0604020202020204" pitchFamily="34" charset="0"/>
              </a:rPr>
              <a:t>The like figure whereunto even baptism doth also now save us (not the putting away of the filth of the flesh, but the answer of a good conscience toward God,) by the resurrection of Jesus Christ:</a:t>
            </a:r>
          </a:p>
          <a:p>
            <a:pPr marL="228600" lvl="0" indent="-228600">
              <a:buFont typeface="Wingdings" panose="05000000000000000000" pitchFamily="2" charset="2"/>
              <a:buChar char="§"/>
            </a:pPr>
            <a:r>
              <a:rPr lang="en-US" sz="1400" b="1" dirty="0">
                <a:latin typeface="Arial" panose="020B0604020202020204" pitchFamily="34" charset="0"/>
                <a:cs typeface="Arial" panose="020B0604020202020204" pitchFamily="34" charset="0"/>
              </a:rPr>
              <a:t>Acts 2:38 KJV 38 </a:t>
            </a:r>
            <a:r>
              <a:rPr lang="en-US" sz="1400" dirty="0">
                <a:latin typeface="Arial" panose="020B0604020202020204" pitchFamily="34" charset="0"/>
                <a:cs typeface="Arial" panose="020B0604020202020204" pitchFamily="34" charset="0"/>
              </a:rPr>
              <a:t>Then Peter said unto them, Repent, and be baptized every one of you in the name of Jesus Christ for the remission of sins, and ye shall receive the gift of the Holy Ghost.</a:t>
            </a:r>
          </a:p>
          <a:p>
            <a:pPr marL="228600" lvl="0" indent="-228600">
              <a:buFont typeface="+mj-lt"/>
              <a:buAutoNum type="arabicPeriod" startAt="4"/>
            </a:pPr>
            <a:r>
              <a:rPr lang="en-US" sz="1400" b="1" dirty="0">
                <a:latin typeface="Arial" panose="020B0604020202020204" pitchFamily="34" charset="0"/>
                <a:cs typeface="Arial" panose="020B0604020202020204" pitchFamily="34" charset="0"/>
              </a:rPr>
              <a:t>Acts 10:48 KJV 48 </a:t>
            </a:r>
            <a:r>
              <a:rPr lang="en-US" sz="1400" dirty="0">
                <a:latin typeface="Arial" panose="020B0604020202020204" pitchFamily="34" charset="0"/>
                <a:cs typeface="Arial" panose="020B0604020202020204" pitchFamily="34" charset="0"/>
              </a:rPr>
              <a:t>And he commanded them to be baptized in the name of the Lord. Then prayed they him to tarry certain days.</a:t>
            </a:r>
          </a:p>
          <a:p>
            <a:pPr marL="228600" lvl="0" indent="-228600">
              <a:buFont typeface="+mj-lt"/>
              <a:buAutoNum type="arabicPeriod" startAt="4"/>
            </a:pPr>
            <a:r>
              <a:rPr lang="en-US" sz="1400" b="1" dirty="0">
                <a:latin typeface="Arial" panose="020B0604020202020204" pitchFamily="34" charset="0"/>
                <a:cs typeface="Arial" panose="020B0604020202020204" pitchFamily="34" charset="0"/>
              </a:rPr>
              <a:t>Romans 6:3-4 KJV 3  </a:t>
            </a:r>
            <a:r>
              <a:rPr lang="en-US" sz="1400" dirty="0">
                <a:latin typeface="Arial" panose="020B0604020202020204" pitchFamily="34" charset="0"/>
                <a:cs typeface="Arial" panose="020B0604020202020204" pitchFamily="34" charset="0"/>
              </a:rPr>
              <a:t>Know ye not, that so many of us as were baptized into Jesus Christ were baptized into his death?</a:t>
            </a:r>
            <a:r>
              <a:rPr lang="en-US" sz="1400" b="1" dirty="0">
                <a:latin typeface="Arial" panose="020B0604020202020204" pitchFamily="34" charset="0"/>
                <a:cs typeface="Arial" panose="020B0604020202020204" pitchFamily="34" charset="0"/>
              </a:rPr>
              <a:t> 4 </a:t>
            </a:r>
            <a:r>
              <a:rPr lang="en-US" sz="1400" dirty="0">
                <a:latin typeface="Arial" panose="020B0604020202020204" pitchFamily="34" charset="0"/>
                <a:cs typeface="Arial" panose="020B0604020202020204" pitchFamily="34" charset="0"/>
              </a:rPr>
              <a:t>Therefore we are buried with him by baptism into death: that like as Christ was raised up from the dead by the glory of the Father, even so we also should walk in newness of life.</a:t>
            </a:r>
          </a:p>
          <a:p>
            <a:pPr marL="228600" lvl="0" indent="-228600">
              <a:buFont typeface="+mj-lt"/>
              <a:buAutoNum type="arabicPeriod" startAt="4"/>
            </a:pPr>
            <a:r>
              <a:rPr lang="en-US" sz="1400" b="1" dirty="0">
                <a:latin typeface="Arial" panose="020B0604020202020204" pitchFamily="34" charset="0"/>
                <a:cs typeface="Arial" panose="020B0604020202020204" pitchFamily="34" charset="0"/>
              </a:rPr>
              <a:t>Galatians 3:27 KJV 27 </a:t>
            </a:r>
            <a:r>
              <a:rPr lang="en-US" sz="1400" dirty="0">
                <a:latin typeface="Arial" panose="020B0604020202020204" pitchFamily="34" charset="0"/>
                <a:cs typeface="Arial" panose="020B0604020202020204" pitchFamily="34" charset="0"/>
              </a:rPr>
              <a:t>For as many of you as have been baptized into Christ have put on Christ.</a:t>
            </a:r>
          </a:p>
          <a:p>
            <a:pPr marL="228600" lvl="0" indent="-228600">
              <a:buFont typeface="+mj-lt"/>
              <a:buAutoNum type="arabicPeriod" startAt="4"/>
            </a:pPr>
            <a:r>
              <a:rPr lang="en-US" sz="1400" b="1" dirty="0">
                <a:latin typeface="Arial" panose="020B0604020202020204" pitchFamily="34" charset="0"/>
                <a:cs typeface="Arial" panose="020B0604020202020204" pitchFamily="34" charset="0"/>
              </a:rPr>
              <a:t>Colossians 2:12 KJV 12 </a:t>
            </a:r>
            <a:r>
              <a:rPr lang="en-US" sz="1400" dirty="0">
                <a:latin typeface="Arial" panose="020B0604020202020204" pitchFamily="34" charset="0"/>
                <a:cs typeface="Arial" panose="020B0604020202020204" pitchFamily="34" charset="0"/>
              </a:rPr>
              <a:t>Buried with him in baptism, wherein also ye are risen with him through the faith of the operation of God, who hath raised him from the dead.</a:t>
            </a:r>
          </a:p>
          <a:p>
            <a:pPr marL="228600" lvl="0" indent="-228600">
              <a:buFont typeface="+mj-lt"/>
              <a:buAutoNum type="arabicPeriod" startAt="4"/>
            </a:pPr>
            <a:r>
              <a:rPr lang="en-US" sz="1400" b="1" dirty="0">
                <a:latin typeface="Arial" panose="020B0604020202020204" pitchFamily="34" charset="0"/>
                <a:cs typeface="Arial" panose="020B0604020202020204" pitchFamily="34" charset="0"/>
              </a:rPr>
              <a:t>Matthew 28:19-20 KJV 19 </a:t>
            </a:r>
            <a:r>
              <a:rPr lang="en-US" sz="1400" dirty="0">
                <a:latin typeface="Arial" panose="020B0604020202020204" pitchFamily="34" charset="0"/>
                <a:cs typeface="Arial" panose="020B0604020202020204" pitchFamily="34" charset="0"/>
              </a:rPr>
              <a:t>Go ye therefore, and teach all nations, baptizing them in the name of the Father, and of the Son, and of the Holy Ghost: </a:t>
            </a:r>
            <a:r>
              <a:rPr lang="en-US" sz="1400" b="1" dirty="0">
                <a:latin typeface="Arial" panose="020B0604020202020204" pitchFamily="34" charset="0"/>
                <a:cs typeface="Arial" panose="020B0604020202020204" pitchFamily="34" charset="0"/>
              </a:rPr>
              <a:t>20</a:t>
            </a:r>
            <a:r>
              <a:rPr lang="en-US" sz="1400" dirty="0">
                <a:latin typeface="Arial" panose="020B0604020202020204" pitchFamily="34" charset="0"/>
                <a:cs typeface="Arial" panose="020B0604020202020204" pitchFamily="34" charset="0"/>
              </a:rPr>
              <a:t> Teaching them to observe all things whatsoever I have commanded you: and, lo, I am with you </a:t>
            </a:r>
            <a:r>
              <a:rPr lang="en-US" sz="1400" dirty="0" err="1">
                <a:latin typeface="Arial" panose="020B0604020202020204" pitchFamily="34" charset="0"/>
                <a:cs typeface="Arial" panose="020B0604020202020204" pitchFamily="34" charset="0"/>
              </a:rPr>
              <a:t>alway</a:t>
            </a:r>
            <a:r>
              <a:rPr lang="en-US" sz="1400" dirty="0">
                <a:latin typeface="Arial" panose="020B0604020202020204" pitchFamily="34" charset="0"/>
                <a:cs typeface="Arial" panose="020B0604020202020204" pitchFamily="34" charset="0"/>
              </a:rPr>
              <a:t>, even unto the end of the world. Amen.</a:t>
            </a:r>
          </a:p>
          <a:p>
            <a:pPr marL="228600" lvl="0" indent="-228600">
              <a:buFont typeface="+mj-lt"/>
              <a:buAutoNum type="arabicPeriod" startAt="4"/>
            </a:pPr>
            <a:endParaRPr lang="en-US" sz="1400" dirty="0">
              <a:latin typeface="Arial" panose="020B0604020202020204" pitchFamily="34" charset="0"/>
              <a:cs typeface="Arial" panose="020B0604020202020204" pitchFamily="34" charset="0"/>
            </a:endParaRPr>
          </a:p>
          <a:p>
            <a:pPr marL="0" lvl="0" indent="0">
              <a:buFont typeface="+mj-lt"/>
              <a:buNone/>
            </a:pPr>
            <a:r>
              <a:rPr lang="en-US" sz="1400" b="1" dirty="0">
                <a:latin typeface="Arial" panose="020B0604020202020204" pitchFamily="34" charset="0"/>
                <a:cs typeface="Arial" panose="020B0604020202020204" pitchFamily="34" charset="0"/>
              </a:rPr>
              <a:t>Ephesians 4:4-6 KJV 4 </a:t>
            </a:r>
            <a:r>
              <a:rPr lang="en-US" sz="1400" dirty="0">
                <a:latin typeface="Arial" panose="020B0604020202020204" pitchFamily="34" charset="0"/>
                <a:cs typeface="Arial" panose="020B0604020202020204" pitchFamily="34" charset="0"/>
              </a:rPr>
              <a:t>There is one body, and one Spirit, even as ye are called in one hope of your calling; </a:t>
            </a:r>
            <a:r>
              <a:rPr lang="en-US" sz="1400" b="1" dirty="0">
                <a:latin typeface="Arial" panose="020B0604020202020204" pitchFamily="34" charset="0"/>
                <a:cs typeface="Arial" panose="020B0604020202020204" pitchFamily="34" charset="0"/>
              </a:rPr>
              <a:t>5 One Lord, one faith, one baptism,</a:t>
            </a:r>
            <a:r>
              <a:rPr lang="en-US" sz="1400" dirty="0">
                <a:latin typeface="Arial" panose="020B0604020202020204" pitchFamily="34" charset="0"/>
                <a:cs typeface="Arial" panose="020B0604020202020204" pitchFamily="34" charset="0"/>
              </a:rPr>
              <a:t> 6 One God and Father of all, who is above all, and through all, and in you all.</a:t>
            </a:r>
          </a:p>
        </p:txBody>
      </p:sp>
      <p:sp>
        <p:nvSpPr>
          <p:cNvPr id="4" name="Slide Number Placeholder 3"/>
          <p:cNvSpPr>
            <a:spLocks noGrp="1"/>
          </p:cNvSpPr>
          <p:nvPr>
            <p:ph type="sldNum" sz="quarter" idx="5"/>
          </p:nvPr>
        </p:nvSpPr>
        <p:spPr/>
        <p:txBody>
          <a:bodyPr/>
          <a:lstStyle/>
          <a:p>
            <a:fld id="{CB6E65C6-3710-44AD-B131-68D8A62E36C9}" type="slidenum">
              <a:rPr lang="en-US" smtClean="0"/>
              <a:t>12</a:t>
            </a:fld>
            <a:endParaRPr lang="en-US"/>
          </a:p>
        </p:txBody>
      </p:sp>
      <p:sp>
        <p:nvSpPr>
          <p:cNvPr id="5" name="Date Placeholder 4">
            <a:extLst>
              <a:ext uri="{FF2B5EF4-FFF2-40B4-BE49-F238E27FC236}">
                <a16:creationId xmlns:a16="http://schemas.microsoft.com/office/drawing/2014/main" id="{838F2630-6CF6-7CF3-D8D1-74CC544A030D}"/>
              </a:ext>
            </a:extLst>
          </p:cNvPr>
          <p:cNvSpPr>
            <a:spLocks noGrp="1"/>
          </p:cNvSpPr>
          <p:nvPr>
            <p:ph type="dt" idx="1"/>
          </p:nvPr>
        </p:nvSpPr>
        <p:spPr/>
        <p:txBody>
          <a:bodyPr/>
          <a:lstStyle/>
          <a:p>
            <a:r>
              <a:rPr lang="en-US"/>
              <a:t>7/9/2023 PM</a:t>
            </a:r>
          </a:p>
        </p:txBody>
      </p:sp>
    </p:spTree>
    <p:extLst>
      <p:ext uri="{BB962C8B-B14F-4D97-AF65-F5344CB8AC3E}">
        <p14:creationId xmlns:p14="http://schemas.microsoft.com/office/powerpoint/2010/main" val="40135738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9200" y="152400"/>
            <a:ext cx="4419600" cy="3314700"/>
          </a:xfrm>
        </p:spPr>
      </p:sp>
      <p:sp>
        <p:nvSpPr>
          <p:cNvPr id="3" name="Notes Placeholder 2"/>
          <p:cNvSpPr>
            <a:spLocks noGrp="1"/>
          </p:cNvSpPr>
          <p:nvPr>
            <p:ph type="body" idx="1"/>
          </p:nvPr>
        </p:nvSpPr>
        <p:spPr>
          <a:xfrm>
            <a:off x="0" y="3467100"/>
            <a:ext cx="6858000" cy="5676900"/>
          </a:xfrm>
        </p:spPr>
        <p:txBody>
          <a:bodyPr/>
          <a:lstStyle/>
          <a:p>
            <a:r>
              <a:rPr lang="en-US" sz="1200" b="1" dirty="0">
                <a:latin typeface="Arial" panose="020B0604020202020204" pitchFamily="34" charset="0"/>
                <a:cs typeface="Arial" panose="020B0604020202020204" pitchFamily="34" charset="0"/>
              </a:rPr>
              <a:t>Acts 10:47-48 KJV 47 Can any man forbid water, that these should not be baptized</a:t>
            </a:r>
            <a:r>
              <a:rPr lang="en-US" sz="1200" dirty="0">
                <a:latin typeface="Arial" panose="020B0604020202020204" pitchFamily="34" charset="0"/>
                <a:cs typeface="Arial" panose="020B0604020202020204" pitchFamily="34" charset="0"/>
              </a:rPr>
              <a:t>, which </a:t>
            </a:r>
            <a:r>
              <a:rPr lang="en-US" sz="1400" dirty="0">
                <a:latin typeface="Arial" panose="020B0604020202020204" pitchFamily="34" charset="0"/>
                <a:cs typeface="Arial" panose="020B0604020202020204" pitchFamily="34" charset="0"/>
              </a:rPr>
              <a:t>have received the Holy Ghost as well as we? </a:t>
            </a:r>
            <a:r>
              <a:rPr lang="en-US" sz="1400" b="1" dirty="0">
                <a:latin typeface="Arial" panose="020B0604020202020204" pitchFamily="34" charset="0"/>
                <a:cs typeface="Arial" panose="020B0604020202020204" pitchFamily="34" charset="0"/>
              </a:rPr>
              <a:t>48 And he commanded them to be baptized in the name of the Lord. </a:t>
            </a:r>
            <a:r>
              <a:rPr lang="en-US" sz="1400" dirty="0">
                <a:latin typeface="Arial" panose="020B0604020202020204" pitchFamily="34" charset="0"/>
                <a:cs typeface="Arial" panose="020B0604020202020204" pitchFamily="34" charset="0"/>
              </a:rPr>
              <a:t>Then prayed they him to tarry certain days.</a:t>
            </a:r>
          </a:p>
          <a:p>
            <a:endParaRPr lang="en-US" sz="140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John 3:5 KJV 5 </a:t>
            </a:r>
            <a:r>
              <a:rPr lang="en-US" sz="1400" dirty="0">
                <a:latin typeface="Arial" panose="020B0604020202020204" pitchFamily="34" charset="0"/>
                <a:cs typeface="Arial" panose="020B0604020202020204" pitchFamily="34" charset="0"/>
              </a:rPr>
              <a:t>Jesus answered, Verily, verily, I say unto thee, </a:t>
            </a:r>
            <a:r>
              <a:rPr lang="en-US" sz="1400" b="1" dirty="0">
                <a:latin typeface="Arial" panose="020B0604020202020204" pitchFamily="34" charset="0"/>
                <a:cs typeface="Arial" panose="020B0604020202020204" pitchFamily="34" charset="0"/>
              </a:rPr>
              <a:t>Except a man be </a:t>
            </a:r>
            <a:r>
              <a:rPr lang="en-US" sz="1400" b="1" u="sng" dirty="0">
                <a:latin typeface="Arial" panose="020B0604020202020204" pitchFamily="34" charset="0"/>
                <a:cs typeface="Arial" panose="020B0604020202020204" pitchFamily="34" charset="0"/>
              </a:rPr>
              <a:t>born of water and of the Spirit</a:t>
            </a:r>
            <a:r>
              <a:rPr lang="en-US" sz="1400" dirty="0">
                <a:latin typeface="Arial" panose="020B0604020202020204" pitchFamily="34" charset="0"/>
                <a:cs typeface="Arial" panose="020B0604020202020204" pitchFamily="34" charset="0"/>
              </a:rPr>
              <a:t>, he cannot enter into the kingdom of God.</a:t>
            </a:r>
          </a:p>
          <a:p>
            <a:r>
              <a:rPr lang="en-US" sz="1400" b="1" dirty="0">
                <a:latin typeface="Arial" panose="020B0604020202020204" pitchFamily="34" charset="0"/>
                <a:cs typeface="Arial" panose="020B0604020202020204" pitchFamily="34" charset="0"/>
              </a:rPr>
              <a:t>Ephesians 5:26 KJV 26 </a:t>
            </a:r>
            <a:r>
              <a:rPr lang="en-US" sz="1400" dirty="0">
                <a:latin typeface="Arial" panose="020B0604020202020204" pitchFamily="34" charset="0"/>
                <a:cs typeface="Arial" panose="020B0604020202020204" pitchFamily="34" charset="0"/>
              </a:rPr>
              <a:t>That he might sanctify and cleanse it with </a:t>
            </a:r>
            <a:r>
              <a:rPr lang="en-US" sz="1400" b="1" dirty="0">
                <a:latin typeface="Arial" panose="020B0604020202020204" pitchFamily="34" charset="0"/>
                <a:cs typeface="Arial" panose="020B0604020202020204" pitchFamily="34" charset="0"/>
              </a:rPr>
              <a:t>the </a:t>
            </a:r>
            <a:r>
              <a:rPr lang="en-US" sz="1400" b="1" u="sng" dirty="0">
                <a:latin typeface="Arial" panose="020B0604020202020204" pitchFamily="34" charset="0"/>
                <a:cs typeface="Arial" panose="020B0604020202020204" pitchFamily="34" charset="0"/>
              </a:rPr>
              <a:t>washing of water by the word</a:t>
            </a:r>
            <a:r>
              <a:rPr lang="en-US" sz="1400" b="1" dirty="0">
                <a:latin typeface="Arial" panose="020B0604020202020204" pitchFamily="34" charset="0"/>
                <a:cs typeface="Arial" panose="020B0604020202020204" pitchFamily="34" charset="0"/>
              </a:rPr>
              <a:t>,</a:t>
            </a:r>
          </a:p>
          <a:p>
            <a:r>
              <a:rPr lang="en-US" sz="1400" b="1" dirty="0">
                <a:latin typeface="Arial" panose="020B0604020202020204" pitchFamily="34" charset="0"/>
                <a:cs typeface="Arial" panose="020B0604020202020204" pitchFamily="34" charset="0"/>
              </a:rPr>
              <a:t>Titus 3:5 KJV 5 </a:t>
            </a:r>
            <a:r>
              <a:rPr lang="en-US" sz="1400" b="0" dirty="0">
                <a:latin typeface="Arial" panose="020B0604020202020204" pitchFamily="34" charset="0"/>
                <a:cs typeface="Arial" panose="020B0604020202020204" pitchFamily="34" charset="0"/>
              </a:rPr>
              <a:t>Not by works of righteousness which we have done, but according to his mercy </a:t>
            </a:r>
            <a:r>
              <a:rPr lang="en-US" sz="1400" b="1" dirty="0">
                <a:latin typeface="Arial" panose="020B0604020202020204" pitchFamily="34" charset="0"/>
                <a:cs typeface="Arial" panose="020B0604020202020204" pitchFamily="34" charset="0"/>
              </a:rPr>
              <a:t>he saved us, by the washing of regeneration, and renewing of the Holy Ghost;</a:t>
            </a:r>
            <a:endParaRPr lang="en-US" sz="1400" b="1" baseline="0" dirty="0">
              <a:latin typeface="Arial" panose="020B0604020202020204" pitchFamily="34" charset="0"/>
              <a:cs typeface="Arial" panose="020B0604020202020204" pitchFamily="34" charset="0"/>
            </a:endParaRPr>
          </a:p>
          <a:p>
            <a:endParaRPr lang="en-US" b="1" baseline="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CB6E65C6-3710-44AD-B131-68D8A62E36C9}" type="slidenum">
              <a:rPr lang="en-US" smtClean="0"/>
              <a:t>13</a:t>
            </a:fld>
            <a:endParaRPr lang="en-US"/>
          </a:p>
        </p:txBody>
      </p:sp>
      <p:sp>
        <p:nvSpPr>
          <p:cNvPr id="5" name="Date Placeholder 4">
            <a:extLst>
              <a:ext uri="{FF2B5EF4-FFF2-40B4-BE49-F238E27FC236}">
                <a16:creationId xmlns:a16="http://schemas.microsoft.com/office/drawing/2014/main" id="{DA368E57-1B35-FDFA-F839-73808B763C5F}"/>
              </a:ext>
            </a:extLst>
          </p:cNvPr>
          <p:cNvSpPr>
            <a:spLocks noGrp="1"/>
          </p:cNvSpPr>
          <p:nvPr>
            <p:ph type="dt" idx="1"/>
          </p:nvPr>
        </p:nvSpPr>
        <p:spPr/>
        <p:txBody>
          <a:bodyPr/>
          <a:lstStyle/>
          <a:p>
            <a:r>
              <a:rPr lang="en-US"/>
              <a:t>7/9/2023 PM</a:t>
            </a:r>
          </a:p>
        </p:txBody>
      </p:sp>
    </p:spTree>
    <p:extLst>
      <p:ext uri="{BB962C8B-B14F-4D97-AF65-F5344CB8AC3E}">
        <p14:creationId xmlns:p14="http://schemas.microsoft.com/office/powerpoint/2010/main" val="12976312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230188"/>
            <a:ext cx="4114800" cy="3086100"/>
          </a:xfrm>
        </p:spPr>
      </p:sp>
      <p:sp>
        <p:nvSpPr>
          <p:cNvPr id="3" name="Notes Placeholder 2"/>
          <p:cNvSpPr>
            <a:spLocks noGrp="1"/>
          </p:cNvSpPr>
          <p:nvPr>
            <p:ph type="body" idx="1"/>
          </p:nvPr>
        </p:nvSpPr>
        <p:spPr>
          <a:xfrm>
            <a:off x="-1" y="3316288"/>
            <a:ext cx="6856413" cy="5827712"/>
          </a:xfrm>
        </p:spPr>
        <p:txBody>
          <a:bodyPr/>
          <a:lstStyle/>
          <a:p>
            <a:r>
              <a:rPr lang="en-US" sz="1400" b="1" dirty="0">
                <a:latin typeface="Arial" panose="020B0604020202020204" pitchFamily="34" charset="0"/>
                <a:cs typeface="Arial" panose="020B0604020202020204" pitchFamily="34" charset="0"/>
              </a:rPr>
              <a:t>Acts 2:38 KJV 38</a:t>
            </a:r>
            <a:r>
              <a:rPr lang="en-US" sz="1400" dirty="0">
                <a:latin typeface="Arial" panose="020B0604020202020204" pitchFamily="34" charset="0"/>
                <a:cs typeface="Arial" panose="020B0604020202020204" pitchFamily="34" charset="0"/>
              </a:rPr>
              <a:t> Then Peter said unto them, Repent, and be </a:t>
            </a:r>
            <a:r>
              <a:rPr lang="en-US" sz="1400" i="1" dirty="0">
                <a:latin typeface="Arial" panose="020B0604020202020204" pitchFamily="34" charset="0"/>
                <a:cs typeface="Arial" panose="020B0604020202020204" pitchFamily="34" charset="0"/>
              </a:rPr>
              <a:t>baptized</a:t>
            </a:r>
            <a:r>
              <a:rPr lang="en-US" sz="1400" dirty="0">
                <a:latin typeface="Arial" panose="020B0604020202020204" pitchFamily="34" charset="0"/>
                <a:cs typeface="Arial" panose="020B0604020202020204" pitchFamily="34" charset="0"/>
              </a:rPr>
              <a:t> every one of you in the name of Jesus Christ for the remission of sins, and ye shall receive the gift of the Holy Ghost.</a:t>
            </a:r>
          </a:p>
          <a:p>
            <a:r>
              <a:rPr lang="en-US" sz="1400" b="1" dirty="0">
                <a:latin typeface="Arial" panose="020B0604020202020204" pitchFamily="34" charset="0"/>
                <a:cs typeface="Arial" panose="020B0604020202020204" pitchFamily="34" charset="0"/>
              </a:rPr>
              <a:t>Acts 8:12 KJV 12 </a:t>
            </a:r>
            <a:r>
              <a:rPr lang="en-US" sz="1400" dirty="0">
                <a:latin typeface="Arial" panose="020B0604020202020204" pitchFamily="34" charset="0"/>
                <a:cs typeface="Arial" panose="020B0604020202020204" pitchFamily="34" charset="0"/>
              </a:rPr>
              <a:t>But when they believed Philip preaching the things concerning the kingdom of God, and the name of Jesus Christ, they were </a:t>
            </a:r>
            <a:r>
              <a:rPr lang="en-US" sz="1400" b="1" dirty="0">
                <a:latin typeface="Arial" panose="020B0604020202020204" pitchFamily="34" charset="0"/>
                <a:cs typeface="Arial" panose="020B0604020202020204" pitchFamily="34" charset="0"/>
              </a:rPr>
              <a:t>baptized</a:t>
            </a:r>
            <a:r>
              <a:rPr lang="en-US" sz="1400" dirty="0">
                <a:latin typeface="Arial" panose="020B0604020202020204" pitchFamily="34" charset="0"/>
                <a:cs typeface="Arial" panose="020B0604020202020204" pitchFamily="34" charset="0"/>
              </a:rPr>
              <a:t>, both men and women.</a:t>
            </a:r>
          </a:p>
          <a:p>
            <a:r>
              <a:rPr lang="en-US" sz="1400" b="1" dirty="0">
                <a:latin typeface="Arial" panose="020B0604020202020204" pitchFamily="34" charset="0"/>
                <a:cs typeface="Arial" panose="020B0604020202020204" pitchFamily="34" charset="0"/>
              </a:rPr>
              <a:t>Acts 8:13 KJV 13 </a:t>
            </a:r>
            <a:r>
              <a:rPr lang="en-US" sz="1400" dirty="0">
                <a:latin typeface="Arial" panose="020B0604020202020204" pitchFamily="34" charset="0"/>
                <a:cs typeface="Arial" panose="020B0604020202020204" pitchFamily="34" charset="0"/>
              </a:rPr>
              <a:t>Then Simon himself believed also: and when he was </a:t>
            </a:r>
            <a:r>
              <a:rPr lang="en-US" sz="1400" b="1" dirty="0">
                <a:latin typeface="Arial" panose="020B0604020202020204" pitchFamily="34" charset="0"/>
                <a:cs typeface="Arial" panose="020B0604020202020204" pitchFamily="34" charset="0"/>
              </a:rPr>
              <a:t>baptized</a:t>
            </a:r>
            <a:r>
              <a:rPr lang="en-US" sz="1400" dirty="0">
                <a:latin typeface="Arial" panose="020B0604020202020204" pitchFamily="34" charset="0"/>
                <a:cs typeface="Arial" panose="020B0604020202020204" pitchFamily="34" charset="0"/>
              </a:rPr>
              <a:t>, he continued with Philip, and wondered, beholding the miracles and signs which were done.</a:t>
            </a:r>
          </a:p>
          <a:p>
            <a:r>
              <a:rPr lang="en-US" sz="1400" b="1" dirty="0">
                <a:latin typeface="Arial" panose="020B0604020202020204" pitchFamily="34" charset="0"/>
                <a:cs typeface="Arial" panose="020B0604020202020204" pitchFamily="34" charset="0"/>
              </a:rPr>
              <a:t>Acts 8:36-38 KJV 36 </a:t>
            </a:r>
            <a:r>
              <a:rPr lang="en-US" sz="1400" dirty="0">
                <a:latin typeface="Arial" panose="020B0604020202020204" pitchFamily="34" charset="0"/>
                <a:cs typeface="Arial" panose="020B0604020202020204" pitchFamily="34" charset="0"/>
              </a:rPr>
              <a:t>And as they went on their way, they came unto a certain water: and the eunuch said, See, here is water; what doth hinder me to be </a:t>
            </a:r>
            <a:r>
              <a:rPr lang="en-US" sz="1400" b="1" dirty="0">
                <a:latin typeface="Arial" panose="020B0604020202020204" pitchFamily="34" charset="0"/>
                <a:cs typeface="Arial" panose="020B0604020202020204" pitchFamily="34" charset="0"/>
              </a:rPr>
              <a:t>baptized</a:t>
            </a:r>
            <a:r>
              <a:rPr lang="en-US" sz="140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37</a:t>
            </a:r>
            <a:r>
              <a:rPr lang="en-US" sz="1400" dirty="0">
                <a:latin typeface="Arial" panose="020B0604020202020204" pitchFamily="34" charset="0"/>
                <a:cs typeface="Arial" panose="020B0604020202020204" pitchFamily="34" charset="0"/>
              </a:rPr>
              <a:t> And Philip said, If thou </a:t>
            </a:r>
            <a:r>
              <a:rPr lang="en-US" sz="1400" dirty="0" err="1">
                <a:latin typeface="Arial" panose="020B0604020202020204" pitchFamily="34" charset="0"/>
                <a:cs typeface="Arial" panose="020B0604020202020204" pitchFamily="34" charset="0"/>
              </a:rPr>
              <a:t>believest</a:t>
            </a:r>
            <a:r>
              <a:rPr lang="en-US" sz="1400" dirty="0">
                <a:latin typeface="Arial" panose="020B0604020202020204" pitchFamily="34" charset="0"/>
                <a:cs typeface="Arial" panose="020B0604020202020204" pitchFamily="34" charset="0"/>
              </a:rPr>
              <a:t> with all thine heart, thou mayest. And he answered and said, I believe that Jesus Christ is the Son of God. </a:t>
            </a:r>
            <a:r>
              <a:rPr lang="en-US" sz="1400" b="1" dirty="0">
                <a:latin typeface="Arial" panose="020B0604020202020204" pitchFamily="34" charset="0"/>
                <a:cs typeface="Arial" panose="020B0604020202020204" pitchFamily="34" charset="0"/>
              </a:rPr>
              <a:t>38</a:t>
            </a:r>
            <a:r>
              <a:rPr lang="en-US" sz="1400" dirty="0">
                <a:latin typeface="Arial" panose="020B0604020202020204" pitchFamily="34" charset="0"/>
                <a:cs typeface="Arial" panose="020B0604020202020204" pitchFamily="34" charset="0"/>
              </a:rPr>
              <a:t> And he commanded the chariot to stand still: and they went down both into the water, both Philip and the eunuch; and he </a:t>
            </a:r>
            <a:r>
              <a:rPr lang="en-US" sz="1400" b="1" dirty="0">
                <a:latin typeface="Arial" panose="020B0604020202020204" pitchFamily="34" charset="0"/>
                <a:cs typeface="Arial" panose="020B0604020202020204" pitchFamily="34" charset="0"/>
              </a:rPr>
              <a:t>baptized</a:t>
            </a:r>
            <a:r>
              <a:rPr lang="en-US" sz="1400" dirty="0">
                <a:latin typeface="Arial" panose="020B0604020202020204" pitchFamily="34" charset="0"/>
                <a:cs typeface="Arial" panose="020B0604020202020204" pitchFamily="34" charset="0"/>
              </a:rPr>
              <a:t> him.</a:t>
            </a:r>
          </a:p>
          <a:p>
            <a:r>
              <a:rPr lang="en-US" sz="1400" b="1" dirty="0">
                <a:latin typeface="Arial" panose="020B0604020202020204" pitchFamily="34" charset="0"/>
                <a:cs typeface="Arial" panose="020B0604020202020204" pitchFamily="34" charset="0"/>
              </a:rPr>
              <a:t>Acts 22:16 KJV 16 </a:t>
            </a:r>
            <a:r>
              <a:rPr lang="en-US" sz="1400" dirty="0">
                <a:latin typeface="Arial" panose="020B0604020202020204" pitchFamily="34" charset="0"/>
                <a:cs typeface="Arial" panose="020B0604020202020204" pitchFamily="34" charset="0"/>
              </a:rPr>
              <a:t>And now why </a:t>
            </a:r>
            <a:r>
              <a:rPr lang="en-US" sz="1400" dirty="0" err="1">
                <a:latin typeface="Arial" panose="020B0604020202020204" pitchFamily="34" charset="0"/>
                <a:cs typeface="Arial" panose="020B0604020202020204" pitchFamily="34" charset="0"/>
              </a:rPr>
              <a:t>tarriest</a:t>
            </a:r>
            <a:r>
              <a:rPr lang="en-US" sz="1400" dirty="0">
                <a:latin typeface="Arial" panose="020B0604020202020204" pitchFamily="34" charset="0"/>
                <a:cs typeface="Arial" panose="020B0604020202020204" pitchFamily="34" charset="0"/>
              </a:rPr>
              <a:t> thou? arise, and be </a:t>
            </a:r>
            <a:r>
              <a:rPr lang="en-US" sz="1400" b="1" dirty="0">
                <a:latin typeface="Arial" panose="020B0604020202020204" pitchFamily="34" charset="0"/>
                <a:cs typeface="Arial" panose="020B0604020202020204" pitchFamily="34" charset="0"/>
              </a:rPr>
              <a:t>baptized</a:t>
            </a:r>
            <a:r>
              <a:rPr lang="en-US" sz="1400" dirty="0">
                <a:latin typeface="Arial" panose="020B0604020202020204" pitchFamily="34" charset="0"/>
                <a:cs typeface="Arial" panose="020B0604020202020204" pitchFamily="34" charset="0"/>
              </a:rPr>
              <a:t>, and wash away thy sins, calling on the name of the Lord.</a:t>
            </a:r>
          </a:p>
          <a:p>
            <a:r>
              <a:rPr lang="en-US" sz="1400" b="1" dirty="0">
                <a:latin typeface="Arial" panose="020B0604020202020204" pitchFamily="34" charset="0"/>
                <a:cs typeface="Arial" panose="020B0604020202020204" pitchFamily="34" charset="0"/>
              </a:rPr>
              <a:t>Acts 10:48 KJV 48 </a:t>
            </a:r>
            <a:r>
              <a:rPr lang="en-US" sz="1400" dirty="0">
                <a:latin typeface="Arial" panose="020B0604020202020204" pitchFamily="34" charset="0"/>
                <a:cs typeface="Arial" panose="020B0604020202020204" pitchFamily="34" charset="0"/>
              </a:rPr>
              <a:t>And he commanded them to be baptized in the name of the Lord. Then prayed they him to tarry certain days.</a:t>
            </a:r>
          </a:p>
          <a:p>
            <a:r>
              <a:rPr lang="en-US" sz="1400" b="1" dirty="0">
                <a:latin typeface="Arial" panose="020B0604020202020204" pitchFamily="34" charset="0"/>
                <a:cs typeface="Arial" panose="020B0604020202020204" pitchFamily="34" charset="0"/>
              </a:rPr>
              <a:t>Acts 16:15 KJV 15 </a:t>
            </a:r>
            <a:r>
              <a:rPr lang="en-US" sz="1400" dirty="0">
                <a:latin typeface="Arial" panose="020B0604020202020204" pitchFamily="34" charset="0"/>
                <a:cs typeface="Arial" panose="020B0604020202020204" pitchFamily="34" charset="0"/>
              </a:rPr>
              <a:t>And when she was </a:t>
            </a:r>
            <a:r>
              <a:rPr lang="en-US" sz="1400" b="1" dirty="0">
                <a:latin typeface="Arial" panose="020B0604020202020204" pitchFamily="34" charset="0"/>
                <a:cs typeface="Arial" panose="020B0604020202020204" pitchFamily="34" charset="0"/>
              </a:rPr>
              <a:t>baptized,</a:t>
            </a:r>
            <a:r>
              <a:rPr lang="en-US" sz="1400" dirty="0">
                <a:latin typeface="Arial" panose="020B0604020202020204" pitchFamily="34" charset="0"/>
                <a:cs typeface="Arial" panose="020B0604020202020204" pitchFamily="34" charset="0"/>
              </a:rPr>
              <a:t> and her household, she besought us, saying, If ye have judged me to be faithful to the Lord, come into my house, and abide there. And she constrained us.</a:t>
            </a:r>
          </a:p>
          <a:p>
            <a:r>
              <a:rPr lang="en-US" sz="1400" b="1" dirty="0">
                <a:latin typeface="Arial" panose="020B0604020202020204" pitchFamily="34" charset="0"/>
                <a:cs typeface="Arial" panose="020B0604020202020204" pitchFamily="34" charset="0"/>
              </a:rPr>
              <a:t>Acts 16:33 KJV 33 </a:t>
            </a:r>
            <a:r>
              <a:rPr lang="en-US" sz="1400" dirty="0">
                <a:latin typeface="Arial" panose="020B0604020202020204" pitchFamily="34" charset="0"/>
                <a:cs typeface="Arial" panose="020B0604020202020204" pitchFamily="34" charset="0"/>
              </a:rPr>
              <a:t>And he took them the same hour of the night, and washed their stripes; and was </a:t>
            </a:r>
            <a:r>
              <a:rPr lang="en-US" sz="1400" b="1" dirty="0">
                <a:latin typeface="Arial" panose="020B0604020202020204" pitchFamily="34" charset="0"/>
                <a:cs typeface="Arial" panose="020B0604020202020204" pitchFamily="34" charset="0"/>
              </a:rPr>
              <a:t>baptized</a:t>
            </a:r>
            <a:r>
              <a:rPr lang="en-US" sz="1400" dirty="0">
                <a:latin typeface="Arial" panose="020B0604020202020204" pitchFamily="34" charset="0"/>
                <a:cs typeface="Arial" panose="020B0604020202020204" pitchFamily="34" charset="0"/>
              </a:rPr>
              <a:t>, he and all his, straightway.</a:t>
            </a:r>
          </a:p>
          <a:p>
            <a:r>
              <a:rPr lang="en-US" sz="1400" b="1" dirty="0">
                <a:latin typeface="Arial" panose="020B0604020202020204" pitchFamily="34" charset="0"/>
                <a:cs typeface="Arial" panose="020B0604020202020204" pitchFamily="34" charset="0"/>
              </a:rPr>
              <a:t>Acts 18:8 KJV 8 </a:t>
            </a:r>
            <a:r>
              <a:rPr lang="en-US" sz="1400" dirty="0">
                <a:latin typeface="Arial" panose="020B0604020202020204" pitchFamily="34" charset="0"/>
                <a:cs typeface="Arial" panose="020B0604020202020204" pitchFamily="34" charset="0"/>
              </a:rPr>
              <a:t>And Crispus, the chief ruler of the synagogue, believed on the Lord with all his house; and many of the Corinthians hearing believed, and were </a:t>
            </a:r>
            <a:r>
              <a:rPr lang="en-US" sz="1400" b="1" dirty="0">
                <a:latin typeface="Arial" panose="020B0604020202020204" pitchFamily="34" charset="0"/>
                <a:cs typeface="Arial" panose="020B0604020202020204" pitchFamily="34" charset="0"/>
              </a:rPr>
              <a:t>baptized.</a:t>
            </a:r>
          </a:p>
          <a:p>
            <a:r>
              <a:rPr lang="en-US" sz="1400" b="1" dirty="0">
                <a:latin typeface="Arial" panose="020B0604020202020204" pitchFamily="34" charset="0"/>
                <a:cs typeface="Arial" panose="020B0604020202020204" pitchFamily="34" charset="0"/>
              </a:rPr>
              <a:t>Acts 19:5 KJV 5 </a:t>
            </a:r>
            <a:r>
              <a:rPr lang="en-US" sz="1400" b="0" dirty="0">
                <a:latin typeface="Arial" panose="020B0604020202020204" pitchFamily="34" charset="0"/>
                <a:cs typeface="Arial" panose="020B0604020202020204" pitchFamily="34" charset="0"/>
              </a:rPr>
              <a:t>When they heard this, they were </a:t>
            </a:r>
            <a:r>
              <a:rPr lang="en-US" sz="1400" b="1" dirty="0">
                <a:latin typeface="Arial" panose="020B0604020202020204" pitchFamily="34" charset="0"/>
                <a:cs typeface="Arial" panose="020B0604020202020204" pitchFamily="34" charset="0"/>
              </a:rPr>
              <a:t>baptized</a:t>
            </a:r>
            <a:r>
              <a:rPr lang="en-US" sz="1400" b="0" dirty="0">
                <a:latin typeface="Arial" panose="020B0604020202020204" pitchFamily="34" charset="0"/>
                <a:cs typeface="Arial" panose="020B0604020202020204" pitchFamily="34" charset="0"/>
              </a:rPr>
              <a:t> in the name of the Lord Jesus.</a:t>
            </a:r>
          </a:p>
          <a:p>
            <a:endParaRPr lang="en-US" sz="1400" b="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Acts 10:34-35 KJV 34 </a:t>
            </a:r>
            <a:r>
              <a:rPr lang="en-US" sz="1400" b="0" dirty="0">
                <a:latin typeface="Arial" panose="020B0604020202020204" pitchFamily="34" charset="0"/>
                <a:cs typeface="Arial" panose="020B0604020202020204" pitchFamily="34" charset="0"/>
              </a:rPr>
              <a:t>Then Peter opened his mouth, and said, Of a truth I perceive that God is no respecter of persons:</a:t>
            </a:r>
            <a:r>
              <a:rPr lang="en-US" sz="1400" b="1" dirty="0">
                <a:latin typeface="Arial" panose="020B0604020202020204" pitchFamily="34" charset="0"/>
                <a:cs typeface="Arial" panose="020B0604020202020204" pitchFamily="34" charset="0"/>
              </a:rPr>
              <a:t> 35 </a:t>
            </a:r>
            <a:r>
              <a:rPr lang="en-US" sz="1400" b="0" dirty="0">
                <a:latin typeface="Arial" panose="020B0604020202020204" pitchFamily="34" charset="0"/>
                <a:cs typeface="Arial" panose="020B0604020202020204" pitchFamily="34" charset="0"/>
              </a:rPr>
              <a:t>But in every nation he that </a:t>
            </a:r>
            <a:r>
              <a:rPr lang="en-US" sz="1400" b="0" dirty="0" err="1">
                <a:latin typeface="Arial" panose="020B0604020202020204" pitchFamily="34" charset="0"/>
                <a:cs typeface="Arial" panose="020B0604020202020204" pitchFamily="34" charset="0"/>
              </a:rPr>
              <a:t>feareth</a:t>
            </a:r>
            <a:r>
              <a:rPr lang="en-US" sz="1400" b="0" dirty="0">
                <a:latin typeface="Arial" panose="020B0604020202020204" pitchFamily="34" charset="0"/>
                <a:cs typeface="Arial" panose="020B0604020202020204" pitchFamily="34" charset="0"/>
              </a:rPr>
              <a:t> him, and worketh righteousness, is accepted with him.</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CB6E65C6-3710-44AD-B131-68D8A62E36C9}" type="slidenum">
              <a:rPr lang="en-US" smtClean="0"/>
              <a:t>14</a:t>
            </a:fld>
            <a:endParaRPr lang="en-US"/>
          </a:p>
        </p:txBody>
      </p:sp>
      <p:sp>
        <p:nvSpPr>
          <p:cNvPr id="5" name="Date Placeholder 4">
            <a:extLst>
              <a:ext uri="{FF2B5EF4-FFF2-40B4-BE49-F238E27FC236}">
                <a16:creationId xmlns:a16="http://schemas.microsoft.com/office/drawing/2014/main" id="{7904001B-2EF2-C4D9-D563-D25F38B2D337}"/>
              </a:ext>
            </a:extLst>
          </p:cNvPr>
          <p:cNvSpPr>
            <a:spLocks noGrp="1"/>
          </p:cNvSpPr>
          <p:nvPr>
            <p:ph type="dt" idx="1"/>
          </p:nvPr>
        </p:nvSpPr>
        <p:spPr/>
        <p:txBody>
          <a:bodyPr/>
          <a:lstStyle/>
          <a:p>
            <a:r>
              <a:rPr lang="en-US"/>
              <a:t>7/9/2023 PM</a:t>
            </a:r>
          </a:p>
        </p:txBody>
      </p:sp>
    </p:spTree>
    <p:extLst>
      <p:ext uri="{BB962C8B-B14F-4D97-AF65-F5344CB8AC3E}">
        <p14:creationId xmlns:p14="http://schemas.microsoft.com/office/powerpoint/2010/main" val="18670876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87375" y="192088"/>
            <a:ext cx="5683250" cy="4262437"/>
          </a:xfrm>
        </p:spPr>
      </p:sp>
      <p:sp>
        <p:nvSpPr>
          <p:cNvPr id="3" name="Notes Placeholder 2"/>
          <p:cNvSpPr>
            <a:spLocks noGrp="1"/>
          </p:cNvSpPr>
          <p:nvPr>
            <p:ph type="body" idx="1"/>
          </p:nvPr>
        </p:nvSpPr>
        <p:spPr>
          <a:xfrm>
            <a:off x="7795" y="4487229"/>
            <a:ext cx="6850205" cy="4656771"/>
          </a:xfrm>
        </p:spPr>
        <p:txBody>
          <a:bodyPr>
            <a:normAutofit/>
          </a:bodyPr>
          <a:lstStyle/>
          <a:p>
            <a:pPr>
              <a:defRPr/>
            </a:pPr>
            <a:r>
              <a:rPr lang="en-US" altLang="en-US" b="1" u="sng" dirty="0">
                <a:latin typeface="Arial" panose="020B0604020202020204" pitchFamily="34" charset="0"/>
                <a:cs typeface="Arial" panose="020B0604020202020204" pitchFamily="34" charset="0"/>
              </a:rPr>
              <a:t>Acts 2:36-37 - 36 </a:t>
            </a:r>
            <a:r>
              <a:rPr lang="en-US" altLang="en-US" dirty="0">
                <a:latin typeface="Arial" panose="020B0604020202020204" pitchFamily="34" charset="0"/>
                <a:cs typeface="Arial" panose="020B0604020202020204" pitchFamily="34" charset="0"/>
              </a:rPr>
              <a:t>Therefore let all the house of Israel know assuredly, that God hath made that same Jesus, whom ye have crucified, both Lord and Christ. </a:t>
            </a:r>
            <a:r>
              <a:rPr lang="en-US" altLang="en-US" b="1" dirty="0">
                <a:latin typeface="Arial" panose="020B0604020202020204" pitchFamily="34" charset="0"/>
                <a:cs typeface="Arial" panose="020B0604020202020204" pitchFamily="34" charset="0"/>
              </a:rPr>
              <a:t>3</a:t>
            </a:r>
            <a:r>
              <a:rPr lang="en-US" altLang="en-US" dirty="0">
                <a:latin typeface="Arial" panose="020B0604020202020204" pitchFamily="34" charset="0"/>
                <a:cs typeface="Arial" panose="020B0604020202020204" pitchFamily="34" charset="0"/>
              </a:rPr>
              <a:t>7 Now when they heard this, they were pricked in their heart, and said unto Peter and to the rest of the apostles, </a:t>
            </a:r>
            <a:r>
              <a:rPr lang="en-US" altLang="en-US" b="1" dirty="0">
                <a:latin typeface="Arial" panose="020B0604020202020204" pitchFamily="34" charset="0"/>
                <a:cs typeface="Arial" panose="020B0604020202020204" pitchFamily="34" charset="0"/>
              </a:rPr>
              <a:t>Men and brethren, what shall we do?</a:t>
            </a:r>
          </a:p>
          <a:p>
            <a:pPr>
              <a:defRPr/>
            </a:pPr>
            <a:r>
              <a:rPr lang="en-US" altLang="en-US" b="1" u="sng" dirty="0">
                <a:latin typeface="Arial" panose="020B0604020202020204" pitchFamily="34" charset="0"/>
                <a:cs typeface="Arial" panose="020B0604020202020204" pitchFamily="34" charset="0"/>
              </a:rPr>
              <a:t>Rom. 10:17 </a:t>
            </a:r>
            <a:r>
              <a:rPr lang="en-US" altLang="en-US" dirty="0">
                <a:latin typeface="Arial" panose="020B0604020202020204" pitchFamily="34" charset="0"/>
                <a:cs typeface="Arial" panose="020B0604020202020204" pitchFamily="34" charset="0"/>
              </a:rPr>
              <a:t>- So then faith cometh by hearing, and hearing by the word of God.</a:t>
            </a:r>
          </a:p>
          <a:p>
            <a:pPr>
              <a:defRPr/>
            </a:pPr>
            <a:r>
              <a:rPr lang="en-US" altLang="en-US" b="1" u="sng" dirty="0">
                <a:latin typeface="Arial" panose="020B0604020202020204" pitchFamily="34" charset="0"/>
                <a:cs typeface="Arial" panose="020B0604020202020204" pitchFamily="34" charset="0"/>
              </a:rPr>
              <a:t>Heb 11:6</a:t>
            </a:r>
            <a:r>
              <a:rPr lang="en-US" altLang="en-US" b="1" dirty="0">
                <a:latin typeface="Arial" panose="020B0604020202020204" pitchFamily="34" charset="0"/>
                <a:cs typeface="Arial" panose="020B0604020202020204" pitchFamily="34" charset="0"/>
              </a:rPr>
              <a:t> </a:t>
            </a:r>
            <a:r>
              <a:rPr lang="en-US" altLang="en-US" b="0" dirty="0">
                <a:latin typeface="Arial" panose="020B0604020202020204" pitchFamily="34" charset="0"/>
                <a:cs typeface="Arial" panose="020B0604020202020204" pitchFamily="34" charset="0"/>
              </a:rPr>
              <a:t>But without faith it is impossible to please him: for he that cometh to God </a:t>
            </a:r>
            <a:r>
              <a:rPr lang="en-US" altLang="en-US" b="1" dirty="0">
                <a:latin typeface="Arial" panose="020B0604020202020204" pitchFamily="34" charset="0"/>
                <a:cs typeface="Arial" panose="020B0604020202020204" pitchFamily="34" charset="0"/>
              </a:rPr>
              <a:t>must believe that he is</a:t>
            </a:r>
            <a:r>
              <a:rPr lang="en-US" altLang="en-US" b="0" dirty="0">
                <a:latin typeface="Arial" panose="020B0604020202020204" pitchFamily="34" charset="0"/>
                <a:cs typeface="Arial" panose="020B0604020202020204" pitchFamily="34" charset="0"/>
              </a:rPr>
              <a:t>, and that he is a rewarder of </a:t>
            </a:r>
            <a:r>
              <a:rPr lang="en-US" altLang="en-US" b="1" dirty="0">
                <a:latin typeface="Arial" panose="020B0604020202020204" pitchFamily="34" charset="0"/>
                <a:cs typeface="Arial" panose="020B0604020202020204" pitchFamily="34" charset="0"/>
              </a:rPr>
              <a:t>them that diligently seek him</a:t>
            </a:r>
            <a:r>
              <a:rPr lang="en-US" altLang="en-US" b="0" dirty="0">
                <a:latin typeface="Arial" panose="020B0604020202020204" pitchFamily="34" charset="0"/>
                <a:cs typeface="Arial" panose="020B0604020202020204" pitchFamily="34" charset="0"/>
              </a:rPr>
              <a:t>.</a:t>
            </a:r>
          </a:p>
          <a:p>
            <a:pPr>
              <a:defRPr/>
            </a:pPr>
            <a:r>
              <a:rPr lang="en-US" altLang="en-US" b="1" u="sng" dirty="0">
                <a:latin typeface="Arial" panose="020B0604020202020204" pitchFamily="34" charset="0"/>
                <a:cs typeface="Arial" panose="020B0604020202020204" pitchFamily="34" charset="0"/>
              </a:rPr>
              <a:t>Jn. 8:24 </a:t>
            </a:r>
            <a:r>
              <a:rPr lang="en-US" altLang="en-US"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b="1" u="sng" dirty="0">
                <a:latin typeface="Arial" panose="020B0604020202020204" pitchFamily="34" charset="0"/>
                <a:cs typeface="Arial" panose="020B0604020202020204" pitchFamily="34" charset="0"/>
              </a:rPr>
              <a:t>Acts 17:30-31 </a:t>
            </a:r>
            <a:r>
              <a:rPr lang="en-US" altLang="en-US" dirty="0">
                <a:latin typeface="Arial" panose="020B0604020202020204" pitchFamily="34" charset="0"/>
                <a:cs typeface="Arial" panose="020B0604020202020204" pitchFamily="34" charset="0"/>
              </a:rPr>
              <a:t>- And the times of this ignorance God winked at; but now </a:t>
            </a:r>
            <a:r>
              <a:rPr lang="en-US" altLang="en-US" dirty="0" err="1">
                <a:latin typeface="Arial" panose="020B0604020202020204" pitchFamily="34" charset="0"/>
                <a:cs typeface="Arial" panose="020B0604020202020204" pitchFamily="34" charset="0"/>
              </a:rPr>
              <a:t>commandeth</a:t>
            </a:r>
            <a:r>
              <a:rPr lang="en-US" altLang="en-US"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b="1" u="sng" dirty="0">
                <a:latin typeface="Arial" panose="020B0604020202020204" pitchFamily="34" charset="0"/>
                <a:cs typeface="Arial" panose="020B0604020202020204" pitchFamily="34" charset="0"/>
              </a:rPr>
              <a:t>Matt. 10:34 </a:t>
            </a:r>
            <a:r>
              <a:rPr lang="en-US" altLang="en-US"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b="1" u="sng" dirty="0">
                <a:latin typeface="Arial" panose="020B0604020202020204" pitchFamily="34" charset="0"/>
                <a:cs typeface="Arial" panose="020B0604020202020204" pitchFamily="34" charset="0"/>
              </a:rPr>
              <a:t>Acts 2:38 </a:t>
            </a:r>
            <a:r>
              <a:rPr lang="en-US" altLang="en-US"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b="1" u="sng" dirty="0">
                <a:latin typeface="Arial" panose="020B0604020202020204" pitchFamily="34" charset="0"/>
                <a:cs typeface="Arial" panose="020B0604020202020204" pitchFamily="34" charset="0"/>
              </a:rPr>
              <a:t>1 Jn. 1:7-9 </a:t>
            </a:r>
            <a:r>
              <a:rPr lang="en-US" altLang="en-US"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dirty="0" err="1">
                <a:latin typeface="Arial" panose="020B0604020202020204" pitchFamily="34" charset="0"/>
                <a:cs typeface="Arial" panose="020B0604020202020204" pitchFamily="34" charset="0"/>
              </a:rPr>
              <a:t>cleanseth</a:t>
            </a:r>
            <a:r>
              <a:rPr lang="en-US" altLang="en-US" dirty="0">
                <a:latin typeface="Arial" panose="020B0604020202020204" pitchFamily="34" charset="0"/>
                <a:cs typeface="Arial" panose="020B0604020202020204" pitchFamily="34" charset="0"/>
              </a:rPr>
              <a:t> us from all sin</a:t>
            </a:r>
            <a:r>
              <a:rPr lang="en-US" altLang="en-US" b="1" dirty="0">
                <a:latin typeface="Arial" panose="020B0604020202020204" pitchFamily="34" charset="0"/>
                <a:cs typeface="Arial" panose="020B0604020202020204" pitchFamily="34" charset="0"/>
              </a:rPr>
              <a:t>. 8 </a:t>
            </a:r>
            <a:r>
              <a:rPr lang="en-US" altLang="en-US" dirty="0">
                <a:latin typeface="Arial" panose="020B0604020202020204" pitchFamily="34" charset="0"/>
                <a:cs typeface="Arial" panose="020B0604020202020204" pitchFamily="34" charset="0"/>
              </a:rPr>
              <a:t>If we say that we have no sin, we deceive ourselves, and the truth is not in us. </a:t>
            </a:r>
            <a:r>
              <a:rPr lang="en-US" altLang="en-US" b="1" dirty="0">
                <a:latin typeface="Arial" panose="020B0604020202020204" pitchFamily="34" charset="0"/>
                <a:cs typeface="Arial" panose="020B0604020202020204" pitchFamily="34" charset="0"/>
              </a:rPr>
              <a:t>9</a:t>
            </a:r>
            <a:r>
              <a:rPr lang="en-US" altLang="en-US"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b="1" u="sng" dirty="0">
                <a:latin typeface="Arial" panose="020B0604020202020204" pitchFamily="34" charset="0"/>
                <a:cs typeface="Arial" panose="020B0604020202020204" pitchFamily="34" charset="0"/>
              </a:rPr>
              <a:t>Rev. 2:10 </a:t>
            </a:r>
            <a:r>
              <a:rPr lang="en-US" altLang="en-US"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b="1" u="sng" dirty="0">
                <a:latin typeface="Arial" panose="020B0604020202020204" pitchFamily="34" charset="0"/>
                <a:cs typeface="Arial" panose="020B0604020202020204" pitchFamily="34" charset="0"/>
              </a:rPr>
              <a:t>be thou faithful unto death, and I will give thee a crown of life</a:t>
            </a:r>
            <a:r>
              <a:rPr lang="en-US" altLang="en-US"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7/9/2023 PM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15</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7/9/2023 PM</a:t>
            </a:r>
          </a:p>
        </p:txBody>
      </p:sp>
      <p:sp>
        <p:nvSpPr>
          <p:cNvPr id="5" name="Slide Number Placeholder 4"/>
          <p:cNvSpPr>
            <a:spLocks noGrp="1"/>
          </p:cNvSpPr>
          <p:nvPr>
            <p:ph type="sldNum" sz="quarter" idx="5"/>
          </p:nvPr>
        </p:nvSpPr>
        <p:spPr/>
        <p:txBody>
          <a:bodyPr/>
          <a:lstStyle/>
          <a:p>
            <a:fld id="{CB6E65C6-3710-44AD-B131-68D8A62E36C9}" type="slidenum">
              <a:rPr lang="en-US" smtClean="0"/>
              <a:t>2</a:t>
            </a:fld>
            <a:endParaRPr lang="en-US"/>
          </a:p>
        </p:txBody>
      </p:sp>
    </p:spTree>
    <p:extLst>
      <p:ext uri="{BB962C8B-B14F-4D97-AF65-F5344CB8AC3E}">
        <p14:creationId xmlns:p14="http://schemas.microsoft.com/office/powerpoint/2010/main" val="1983505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7/9/2023 PM</a:t>
            </a:r>
          </a:p>
        </p:txBody>
      </p:sp>
      <p:sp>
        <p:nvSpPr>
          <p:cNvPr id="5" name="Slide Number Placeholder 4"/>
          <p:cNvSpPr>
            <a:spLocks noGrp="1"/>
          </p:cNvSpPr>
          <p:nvPr>
            <p:ph type="sldNum" sz="quarter" idx="5"/>
          </p:nvPr>
        </p:nvSpPr>
        <p:spPr/>
        <p:txBody>
          <a:bodyPr/>
          <a:lstStyle/>
          <a:p>
            <a:fld id="{CB6E65C6-3710-44AD-B131-68D8A62E36C9}" type="slidenum">
              <a:rPr lang="en-US" smtClean="0"/>
              <a:t>3</a:t>
            </a:fld>
            <a:endParaRPr lang="en-US"/>
          </a:p>
        </p:txBody>
      </p:sp>
    </p:spTree>
    <p:extLst>
      <p:ext uri="{BB962C8B-B14F-4D97-AF65-F5344CB8AC3E}">
        <p14:creationId xmlns:p14="http://schemas.microsoft.com/office/powerpoint/2010/main" val="40740002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195263"/>
            <a:ext cx="4114800" cy="3086100"/>
          </a:xfrm>
        </p:spPr>
      </p:sp>
      <p:sp>
        <p:nvSpPr>
          <p:cNvPr id="3" name="Notes Placeholder 2"/>
          <p:cNvSpPr>
            <a:spLocks noGrp="1"/>
          </p:cNvSpPr>
          <p:nvPr>
            <p:ph type="body" idx="1"/>
          </p:nvPr>
        </p:nvSpPr>
        <p:spPr>
          <a:xfrm>
            <a:off x="-1" y="3281363"/>
            <a:ext cx="6856413" cy="4719637"/>
          </a:xfrm>
        </p:spPr>
        <p:txBody>
          <a:bodyPr/>
          <a:lstStyle/>
          <a:p>
            <a:pPr algn="l"/>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CB6E65C6-3710-44AD-B131-68D8A62E36C9}" type="slidenum">
              <a:rPr lang="en-US" smtClean="0"/>
              <a:t>4</a:t>
            </a:fld>
            <a:endParaRPr lang="en-US"/>
          </a:p>
        </p:txBody>
      </p:sp>
      <p:sp>
        <p:nvSpPr>
          <p:cNvPr id="5" name="Date Placeholder 4">
            <a:extLst>
              <a:ext uri="{FF2B5EF4-FFF2-40B4-BE49-F238E27FC236}">
                <a16:creationId xmlns:a16="http://schemas.microsoft.com/office/drawing/2014/main" id="{11B36F9C-ED7B-E802-FB64-A1E7D364910E}"/>
              </a:ext>
            </a:extLst>
          </p:cNvPr>
          <p:cNvSpPr>
            <a:spLocks noGrp="1"/>
          </p:cNvSpPr>
          <p:nvPr>
            <p:ph type="dt" idx="1"/>
          </p:nvPr>
        </p:nvSpPr>
        <p:spPr/>
        <p:txBody>
          <a:bodyPr/>
          <a:lstStyle/>
          <a:p>
            <a:r>
              <a:rPr lang="en-US"/>
              <a:t>7/9/2023 PM</a:t>
            </a:r>
          </a:p>
        </p:txBody>
      </p:sp>
    </p:spTree>
    <p:extLst>
      <p:ext uri="{BB962C8B-B14F-4D97-AF65-F5344CB8AC3E}">
        <p14:creationId xmlns:p14="http://schemas.microsoft.com/office/powerpoint/2010/main" val="23894430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52400"/>
            <a:ext cx="4114800" cy="3086100"/>
          </a:xfrm>
        </p:spPr>
      </p:sp>
      <p:sp>
        <p:nvSpPr>
          <p:cNvPr id="3" name="Notes Placeholder 2"/>
          <p:cNvSpPr>
            <a:spLocks noGrp="1"/>
          </p:cNvSpPr>
          <p:nvPr>
            <p:ph type="body" idx="1"/>
          </p:nvPr>
        </p:nvSpPr>
        <p:spPr>
          <a:xfrm>
            <a:off x="0" y="3238500"/>
            <a:ext cx="6858000" cy="5905500"/>
          </a:xfrm>
        </p:spPr>
        <p:txBody>
          <a:bodyPr/>
          <a:lstStyle/>
          <a:p>
            <a:r>
              <a:rPr lang="en-US" sz="1400" b="1" dirty="0">
                <a:latin typeface="Arial" panose="020B0604020202020204" pitchFamily="34" charset="0"/>
                <a:cs typeface="Arial" panose="020B0604020202020204" pitchFamily="34" charset="0"/>
              </a:rPr>
              <a:t>1 Corinthians 10:1-2 KJV 1 </a:t>
            </a:r>
            <a:r>
              <a:rPr lang="en-US" sz="1400" dirty="0">
                <a:latin typeface="Arial" panose="020B0604020202020204" pitchFamily="34" charset="0"/>
                <a:cs typeface="Arial" panose="020B0604020202020204" pitchFamily="34" charset="0"/>
              </a:rPr>
              <a:t>Moreover, brethren, I would not that ye should be ignorant, how that all our fathers were under the cloud, and all passed through the sea; 2 And were all </a:t>
            </a:r>
            <a:r>
              <a:rPr lang="en-US" sz="1400" b="1" dirty="0">
                <a:latin typeface="Arial" panose="020B0604020202020204" pitchFamily="34" charset="0"/>
                <a:cs typeface="Arial" panose="020B0604020202020204" pitchFamily="34" charset="0"/>
              </a:rPr>
              <a:t>baptized</a:t>
            </a:r>
            <a:r>
              <a:rPr lang="en-US" sz="1400" dirty="0">
                <a:latin typeface="Arial" panose="020B0604020202020204" pitchFamily="34" charset="0"/>
                <a:cs typeface="Arial" panose="020B0604020202020204" pitchFamily="34" charset="0"/>
              </a:rPr>
              <a:t> unto Moses in the cloud and in the sea;</a:t>
            </a:r>
          </a:p>
          <a:p>
            <a:r>
              <a:rPr lang="en-US" sz="1400" dirty="0">
                <a:latin typeface="Arial" panose="020B0604020202020204" pitchFamily="34" charset="0"/>
                <a:cs typeface="Arial" panose="020B0604020202020204" pitchFamily="34" charset="0"/>
              </a:rPr>
              <a:t>__________</a:t>
            </a:r>
          </a:p>
          <a:p>
            <a:r>
              <a:rPr lang="en-US" sz="1400" b="1" dirty="0">
                <a:latin typeface="Arial" panose="020B0604020202020204" pitchFamily="34" charset="0"/>
                <a:cs typeface="Arial" panose="020B0604020202020204" pitchFamily="34" charset="0"/>
              </a:rPr>
              <a:t>Mark 1:4-5 KJV 4 </a:t>
            </a:r>
            <a:r>
              <a:rPr lang="en-US" sz="1400" dirty="0">
                <a:latin typeface="Arial" panose="020B0604020202020204" pitchFamily="34" charset="0"/>
                <a:cs typeface="Arial" panose="020B0604020202020204" pitchFamily="34" charset="0"/>
              </a:rPr>
              <a:t>John did baptize in the wilderness, and preach the baptism of repentance for the remission of sins. </a:t>
            </a:r>
            <a:r>
              <a:rPr lang="en-US" sz="1400" b="1" dirty="0">
                <a:latin typeface="Arial" panose="020B0604020202020204" pitchFamily="34" charset="0"/>
                <a:cs typeface="Arial" panose="020B0604020202020204" pitchFamily="34" charset="0"/>
              </a:rPr>
              <a:t>5</a:t>
            </a:r>
            <a:r>
              <a:rPr lang="en-US" sz="1400" dirty="0">
                <a:latin typeface="Arial" panose="020B0604020202020204" pitchFamily="34" charset="0"/>
                <a:cs typeface="Arial" panose="020B0604020202020204" pitchFamily="34" charset="0"/>
              </a:rPr>
              <a:t> And there went out unto him all the land of Judaea, and they of Jerusalem, and were all baptized of him in the river of Jordan, confessing their sins.</a:t>
            </a:r>
          </a:p>
          <a:p>
            <a:r>
              <a:rPr lang="en-US" sz="1400" b="1" dirty="0">
                <a:latin typeface="Arial" panose="020B0604020202020204" pitchFamily="34" charset="0"/>
                <a:cs typeface="Arial" panose="020B0604020202020204" pitchFamily="34" charset="0"/>
              </a:rPr>
              <a:t>Acts 19:3-4 KJV 3 </a:t>
            </a:r>
            <a:r>
              <a:rPr lang="en-US" sz="1400" dirty="0">
                <a:latin typeface="Arial" panose="020B0604020202020204" pitchFamily="34" charset="0"/>
                <a:cs typeface="Arial" panose="020B0604020202020204" pitchFamily="34" charset="0"/>
              </a:rPr>
              <a:t>And he said unto them, Unto what then were ye baptized? And they said, Unto </a:t>
            </a:r>
            <a:r>
              <a:rPr lang="en-US" sz="1400" b="1" dirty="0">
                <a:latin typeface="Arial" panose="020B0604020202020204" pitchFamily="34" charset="0"/>
                <a:cs typeface="Arial" panose="020B0604020202020204" pitchFamily="34" charset="0"/>
              </a:rPr>
              <a:t>John's baptism</a:t>
            </a:r>
            <a:r>
              <a:rPr lang="en-US" sz="140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4</a:t>
            </a:r>
            <a:r>
              <a:rPr lang="en-US" sz="1400" dirty="0">
                <a:latin typeface="Arial" panose="020B0604020202020204" pitchFamily="34" charset="0"/>
                <a:cs typeface="Arial" panose="020B0604020202020204" pitchFamily="34" charset="0"/>
              </a:rPr>
              <a:t> Then said Paul, John verily baptized with the </a:t>
            </a:r>
            <a:r>
              <a:rPr lang="en-US" sz="1400" b="1" dirty="0">
                <a:latin typeface="Arial" panose="020B0604020202020204" pitchFamily="34" charset="0"/>
                <a:cs typeface="Arial" panose="020B0604020202020204" pitchFamily="34" charset="0"/>
              </a:rPr>
              <a:t>baptism of repentance</a:t>
            </a:r>
            <a:r>
              <a:rPr lang="en-US" sz="1400" dirty="0">
                <a:latin typeface="Arial" panose="020B0604020202020204" pitchFamily="34" charset="0"/>
                <a:cs typeface="Arial" panose="020B0604020202020204" pitchFamily="34" charset="0"/>
              </a:rPr>
              <a:t>, saying unto the people, that they should believe on him which should come after him, that is, on Christ Jesus.</a:t>
            </a:r>
          </a:p>
          <a:p>
            <a:r>
              <a:rPr lang="en-US" sz="1400" dirty="0">
                <a:latin typeface="Arial" panose="020B0604020202020204" pitchFamily="34" charset="0"/>
                <a:cs typeface="Arial" panose="020B0604020202020204" pitchFamily="34" charset="0"/>
              </a:rPr>
              <a:t>__________</a:t>
            </a:r>
          </a:p>
          <a:p>
            <a:r>
              <a:rPr lang="en-US" sz="1400" b="1" dirty="0">
                <a:latin typeface="Arial" panose="020B0604020202020204" pitchFamily="34" charset="0"/>
                <a:cs typeface="Arial" panose="020B0604020202020204" pitchFamily="34" charset="0"/>
              </a:rPr>
              <a:t>Matthew 3:11 KJV 11 </a:t>
            </a:r>
            <a:r>
              <a:rPr lang="en-US" sz="1400" dirty="0">
                <a:latin typeface="Arial" panose="020B0604020202020204" pitchFamily="34" charset="0"/>
                <a:cs typeface="Arial" panose="020B0604020202020204" pitchFamily="34" charset="0"/>
              </a:rPr>
              <a:t>I indeed baptize you with water unto repentance: but he that cometh after me is mightier than I, whose shoes I am not worthy to bear: he shall </a:t>
            </a:r>
            <a:r>
              <a:rPr lang="en-US" sz="1400" b="1" dirty="0">
                <a:latin typeface="Arial" panose="020B0604020202020204" pitchFamily="34" charset="0"/>
                <a:cs typeface="Arial" panose="020B0604020202020204" pitchFamily="34" charset="0"/>
              </a:rPr>
              <a:t>baptize you with the Holy Ghost</a:t>
            </a:r>
            <a:r>
              <a:rPr lang="en-US" sz="1400" dirty="0">
                <a:latin typeface="Arial" panose="020B0604020202020204" pitchFamily="34" charset="0"/>
                <a:cs typeface="Arial" panose="020B0604020202020204" pitchFamily="34" charset="0"/>
              </a:rPr>
              <a:t>, and </a:t>
            </a:r>
            <a:r>
              <a:rPr lang="en-US" sz="1400" b="1" dirty="0">
                <a:latin typeface="Arial" panose="020B0604020202020204" pitchFamily="34" charset="0"/>
                <a:cs typeface="Arial" panose="020B0604020202020204" pitchFamily="34" charset="0"/>
              </a:rPr>
              <a:t>with fire</a:t>
            </a:r>
            <a:r>
              <a:rPr lang="en-US" sz="1400" dirty="0">
                <a:latin typeface="Arial" panose="020B0604020202020204" pitchFamily="34" charset="0"/>
                <a:cs typeface="Arial" panose="020B0604020202020204" pitchFamily="34" charset="0"/>
              </a:rPr>
              <a:t>:</a:t>
            </a:r>
          </a:p>
          <a:p>
            <a:pPr algn="l"/>
            <a:endParaRPr lang="en-US" sz="1400" b="1" i="0" u="none" strike="noStrike" baseline="0" dirty="0">
              <a:latin typeface="Arial" panose="020B0604020202020204" pitchFamily="34" charset="0"/>
              <a:cs typeface="Arial" panose="020B0604020202020204" pitchFamily="34" charset="0"/>
            </a:endParaRPr>
          </a:p>
          <a:p>
            <a:pPr algn="l"/>
            <a:r>
              <a:rPr lang="en-US" sz="1400" b="1" dirty="0">
                <a:latin typeface="Arial" panose="020B0604020202020204" pitchFamily="34" charset="0"/>
                <a:cs typeface="Arial" panose="020B0604020202020204" pitchFamily="34" charset="0"/>
              </a:rPr>
              <a:t>Matthew 20:22-23 KJV 22 </a:t>
            </a:r>
            <a:r>
              <a:rPr lang="en-US" sz="1400" b="0" dirty="0">
                <a:latin typeface="Arial" panose="020B0604020202020204" pitchFamily="34" charset="0"/>
                <a:cs typeface="Arial" panose="020B0604020202020204" pitchFamily="34" charset="0"/>
              </a:rPr>
              <a:t>But Jesus answered and said, Ye know not what ye ask. Are ye able to drink of the cup that I shall drink of, </a:t>
            </a:r>
            <a:r>
              <a:rPr lang="en-US" sz="1400" b="1" dirty="0">
                <a:latin typeface="Arial" panose="020B0604020202020204" pitchFamily="34" charset="0"/>
                <a:cs typeface="Arial" panose="020B0604020202020204" pitchFamily="34" charset="0"/>
              </a:rPr>
              <a:t>and to be baptized with the baptism that I am baptized with? </a:t>
            </a:r>
            <a:r>
              <a:rPr lang="en-US" sz="1400" b="0" dirty="0">
                <a:latin typeface="Arial" panose="020B0604020202020204" pitchFamily="34" charset="0"/>
                <a:cs typeface="Arial" panose="020B0604020202020204" pitchFamily="34" charset="0"/>
              </a:rPr>
              <a:t>They say unto him, We are able. </a:t>
            </a:r>
            <a:r>
              <a:rPr lang="en-US" sz="1400" b="1" dirty="0">
                <a:latin typeface="Arial" panose="020B0604020202020204" pitchFamily="34" charset="0"/>
                <a:cs typeface="Arial" panose="020B0604020202020204" pitchFamily="34" charset="0"/>
              </a:rPr>
              <a:t>23</a:t>
            </a:r>
            <a:r>
              <a:rPr lang="en-US" sz="1400" b="0" dirty="0">
                <a:latin typeface="Arial" panose="020B0604020202020204" pitchFamily="34" charset="0"/>
                <a:cs typeface="Arial" panose="020B0604020202020204" pitchFamily="34" charset="0"/>
              </a:rPr>
              <a:t> And he saith unto them, Ye shall drink indeed of my cup, and be </a:t>
            </a:r>
            <a:r>
              <a:rPr lang="en-US" sz="1400" b="1" dirty="0">
                <a:latin typeface="Arial" panose="020B0604020202020204" pitchFamily="34" charset="0"/>
                <a:cs typeface="Arial" panose="020B0604020202020204" pitchFamily="34" charset="0"/>
              </a:rPr>
              <a:t>baptized with the baptism that I am baptized with</a:t>
            </a:r>
            <a:r>
              <a:rPr lang="en-US" sz="1400" b="0" dirty="0">
                <a:latin typeface="Arial" panose="020B0604020202020204" pitchFamily="34" charset="0"/>
                <a:cs typeface="Arial" panose="020B0604020202020204" pitchFamily="34" charset="0"/>
              </a:rPr>
              <a:t>: but to sit on my right hand, and on my left, is not mine to give, but it shall be given to them for whom it is prepared of my Father.</a:t>
            </a:r>
          </a:p>
          <a:p>
            <a:pPr algn="l"/>
            <a:r>
              <a:rPr lang="en-US" sz="1400" b="0" dirty="0">
                <a:latin typeface="Arial" panose="020B0604020202020204" pitchFamily="34" charset="0"/>
                <a:cs typeface="Arial" panose="020B0604020202020204" pitchFamily="34" charset="0"/>
              </a:rPr>
              <a:t>__________</a:t>
            </a:r>
          </a:p>
          <a:p>
            <a:pPr algn="l"/>
            <a:r>
              <a:rPr lang="en-US" sz="1400" b="1" dirty="0">
                <a:latin typeface="Arial" panose="020B0604020202020204" pitchFamily="34" charset="0"/>
                <a:cs typeface="Arial" panose="020B0604020202020204" pitchFamily="34" charset="0"/>
              </a:rPr>
              <a:t>1 Corinthians 15:29 KJV 29 </a:t>
            </a:r>
            <a:r>
              <a:rPr lang="en-US" sz="1400" b="0" dirty="0">
                <a:latin typeface="Arial" panose="020B0604020202020204" pitchFamily="34" charset="0"/>
                <a:cs typeface="Arial" panose="020B0604020202020204" pitchFamily="34" charset="0"/>
              </a:rPr>
              <a:t>Else what shall they do which are </a:t>
            </a:r>
            <a:r>
              <a:rPr lang="en-US" sz="1400" b="1" dirty="0">
                <a:latin typeface="Arial" panose="020B0604020202020204" pitchFamily="34" charset="0"/>
                <a:cs typeface="Arial" panose="020B0604020202020204" pitchFamily="34" charset="0"/>
              </a:rPr>
              <a:t>baptized for the dead, </a:t>
            </a:r>
            <a:r>
              <a:rPr lang="en-US" sz="1400" b="0" dirty="0">
                <a:latin typeface="Arial" panose="020B0604020202020204" pitchFamily="34" charset="0"/>
                <a:cs typeface="Arial" panose="020B0604020202020204" pitchFamily="34" charset="0"/>
              </a:rPr>
              <a:t>if the dead rise not at all? why are they then baptized for the dead?</a:t>
            </a:r>
          </a:p>
          <a:p>
            <a:pPr algn="l"/>
            <a:endParaRPr lang="en-US" sz="1400" b="0" dirty="0">
              <a:latin typeface="Arial" panose="020B0604020202020204" pitchFamily="34" charset="0"/>
              <a:cs typeface="Arial" panose="020B0604020202020204" pitchFamily="34" charset="0"/>
            </a:endParaRPr>
          </a:p>
          <a:p>
            <a:pPr algn="l"/>
            <a:r>
              <a:rPr lang="en-US" sz="1400" b="1" dirty="0">
                <a:latin typeface="Arial" panose="020B0604020202020204" pitchFamily="34" charset="0"/>
                <a:cs typeface="Arial" panose="020B0604020202020204" pitchFamily="34" charset="0"/>
              </a:rPr>
              <a:t>Acts 19:5 KJV 5 </a:t>
            </a:r>
            <a:r>
              <a:rPr lang="en-US" sz="1400" b="0" dirty="0">
                <a:latin typeface="Arial" panose="020B0604020202020204" pitchFamily="34" charset="0"/>
                <a:cs typeface="Arial" panose="020B0604020202020204" pitchFamily="34" charset="0"/>
              </a:rPr>
              <a:t>When they heard this, they were </a:t>
            </a:r>
            <a:r>
              <a:rPr lang="en-US" sz="1400" b="1" dirty="0">
                <a:latin typeface="Arial" panose="020B0604020202020204" pitchFamily="34" charset="0"/>
                <a:cs typeface="Arial" panose="020B0604020202020204" pitchFamily="34" charset="0"/>
              </a:rPr>
              <a:t>baptized in the name of the Lord Jesus.</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CB6E65C6-3710-44AD-B131-68D8A62E36C9}" type="slidenum">
              <a:rPr lang="en-US" smtClean="0"/>
              <a:t>5</a:t>
            </a:fld>
            <a:endParaRPr lang="en-US"/>
          </a:p>
        </p:txBody>
      </p:sp>
      <p:sp>
        <p:nvSpPr>
          <p:cNvPr id="5" name="Date Placeholder 4">
            <a:extLst>
              <a:ext uri="{FF2B5EF4-FFF2-40B4-BE49-F238E27FC236}">
                <a16:creationId xmlns:a16="http://schemas.microsoft.com/office/drawing/2014/main" id="{736D44A8-36AC-CF5A-268C-F6AAE672698D}"/>
              </a:ext>
            </a:extLst>
          </p:cNvPr>
          <p:cNvSpPr>
            <a:spLocks noGrp="1"/>
          </p:cNvSpPr>
          <p:nvPr>
            <p:ph type="dt" idx="1"/>
          </p:nvPr>
        </p:nvSpPr>
        <p:spPr/>
        <p:txBody>
          <a:bodyPr/>
          <a:lstStyle/>
          <a:p>
            <a:r>
              <a:rPr lang="en-US"/>
              <a:t>7/9/2023 PM</a:t>
            </a:r>
          </a:p>
        </p:txBody>
      </p:sp>
    </p:spTree>
    <p:extLst>
      <p:ext uri="{BB962C8B-B14F-4D97-AF65-F5344CB8AC3E}">
        <p14:creationId xmlns:p14="http://schemas.microsoft.com/office/powerpoint/2010/main" val="27346678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217488"/>
            <a:ext cx="4114800" cy="3086100"/>
          </a:xfrm>
        </p:spPr>
      </p:sp>
      <p:sp>
        <p:nvSpPr>
          <p:cNvPr id="3" name="Notes Placeholder 2"/>
          <p:cNvSpPr>
            <a:spLocks noGrp="1"/>
          </p:cNvSpPr>
          <p:nvPr>
            <p:ph type="body" idx="1"/>
          </p:nvPr>
        </p:nvSpPr>
        <p:spPr>
          <a:xfrm>
            <a:off x="0" y="3303588"/>
            <a:ext cx="6858000" cy="5840412"/>
          </a:xfrm>
        </p:spPr>
        <p:txBody>
          <a:bodyPr/>
          <a:lstStyle/>
          <a:p>
            <a:endParaRPr lang="en-US" dirty="0"/>
          </a:p>
        </p:txBody>
      </p:sp>
      <p:sp>
        <p:nvSpPr>
          <p:cNvPr id="4" name="Slide Number Placeholder 3"/>
          <p:cNvSpPr>
            <a:spLocks noGrp="1"/>
          </p:cNvSpPr>
          <p:nvPr>
            <p:ph type="sldNum" sz="quarter" idx="5"/>
          </p:nvPr>
        </p:nvSpPr>
        <p:spPr/>
        <p:txBody>
          <a:bodyPr/>
          <a:lstStyle/>
          <a:p>
            <a:fld id="{CB6E65C6-3710-44AD-B131-68D8A62E36C9}" type="slidenum">
              <a:rPr lang="en-US" smtClean="0"/>
              <a:t>6</a:t>
            </a:fld>
            <a:endParaRPr lang="en-US"/>
          </a:p>
        </p:txBody>
      </p:sp>
      <p:sp>
        <p:nvSpPr>
          <p:cNvPr id="5" name="Date Placeholder 4">
            <a:extLst>
              <a:ext uri="{FF2B5EF4-FFF2-40B4-BE49-F238E27FC236}">
                <a16:creationId xmlns:a16="http://schemas.microsoft.com/office/drawing/2014/main" id="{9A34FADD-A2E9-B3D1-3B69-4AE1A1A69F00}"/>
              </a:ext>
            </a:extLst>
          </p:cNvPr>
          <p:cNvSpPr>
            <a:spLocks noGrp="1"/>
          </p:cNvSpPr>
          <p:nvPr>
            <p:ph type="dt" idx="1"/>
          </p:nvPr>
        </p:nvSpPr>
        <p:spPr/>
        <p:txBody>
          <a:bodyPr/>
          <a:lstStyle/>
          <a:p>
            <a:r>
              <a:rPr lang="en-US"/>
              <a:t>7/9/2023 PM</a:t>
            </a:r>
          </a:p>
        </p:txBody>
      </p:sp>
    </p:spTree>
    <p:extLst>
      <p:ext uri="{BB962C8B-B14F-4D97-AF65-F5344CB8AC3E}">
        <p14:creationId xmlns:p14="http://schemas.microsoft.com/office/powerpoint/2010/main" val="11014351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230188"/>
            <a:ext cx="4114800" cy="3086100"/>
          </a:xfrm>
        </p:spPr>
      </p:sp>
      <p:sp>
        <p:nvSpPr>
          <p:cNvPr id="3" name="Notes Placeholder 2"/>
          <p:cNvSpPr>
            <a:spLocks noGrp="1"/>
          </p:cNvSpPr>
          <p:nvPr>
            <p:ph type="body" idx="1"/>
          </p:nvPr>
        </p:nvSpPr>
        <p:spPr>
          <a:xfrm>
            <a:off x="0" y="3429000"/>
            <a:ext cx="6858000" cy="5715000"/>
          </a:xfrm>
        </p:spPr>
        <p:txBody>
          <a:bodyPr/>
          <a:lstStyle/>
          <a:p>
            <a:r>
              <a:rPr lang="en-US" sz="1400" b="1" dirty="0">
                <a:latin typeface="Arial" panose="020B0604020202020204" pitchFamily="34" charset="0"/>
                <a:cs typeface="Arial" panose="020B0604020202020204" pitchFamily="34" charset="0"/>
              </a:rPr>
              <a:t>Ephesians 4:1-6 KJV 1 </a:t>
            </a:r>
            <a:r>
              <a:rPr lang="en-US" sz="1400" b="0" dirty="0">
                <a:latin typeface="Arial" panose="020B0604020202020204" pitchFamily="34" charset="0"/>
                <a:cs typeface="Arial" panose="020B0604020202020204" pitchFamily="34" charset="0"/>
              </a:rPr>
              <a:t>I therefore, the prisoner of the Lord, beseech you that ye walk worthy of the vocation wherewith ye are called, </a:t>
            </a:r>
            <a:r>
              <a:rPr lang="en-US" sz="1400" b="1" dirty="0">
                <a:latin typeface="Arial" panose="020B0604020202020204" pitchFamily="34" charset="0"/>
                <a:cs typeface="Arial" panose="020B0604020202020204" pitchFamily="34" charset="0"/>
              </a:rPr>
              <a:t>2</a:t>
            </a:r>
            <a:r>
              <a:rPr lang="en-US" sz="1400" b="0" dirty="0">
                <a:latin typeface="Arial" panose="020B0604020202020204" pitchFamily="34" charset="0"/>
                <a:cs typeface="Arial" panose="020B0604020202020204" pitchFamily="34" charset="0"/>
              </a:rPr>
              <a:t> With all lowliness and meekness, with longsuffering, forbearing one another in love; </a:t>
            </a:r>
            <a:r>
              <a:rPr lang="en-US" sz="1400" b="1" dirty="0">
                <a:latin typeface="Arial" panose="020B0604020202020204" pitchFamily="34" charset="0"/>
                <a:cs typeface="Arial" panose="020B0604020202020204" pitchFamily="34" charset="0"/>
              </a:rPr>
              <a:t>3</a:t>
            </a:r>
            <a:r>
              <a:rPr lang="en-US" sz="1400" b="0" dirty="0">
                <a:latin typeface="Arial" panose="020B0604020202020204" pitchFamily="34" charset="0"/>
                <a:cs typeface="Arial" panose="020B0604020202020204" pitchFamily="34" charset="0"/>
              </a:rPr>
              <a:t> </a:t>
            </a:r>
            <a:r>
              <a:rPr lang="en-US" sz="1400" b="0" dirty="0" err="1">
                <a:latin typeface="Arial" panose="020B0604020202020204" pitchFamily="34" charset="0"/>
                <a:cs typeface="Arial" panose="020B0604020202020204" pitchFamily="34" charset="0"/>
              </a:rPr>
              <a:t>Endeavouring</a:t>
            </a:r>
            <a:r>
              <a:rPr lang="en-US" sz="1400" b="0" dirty="0">
                <a:latin typeface="Arial" panose="020B0604020202020204" pitchFamily="34" charset="0"/>
                <a:cs typeface="Arial" panose="020B0604020202020204" pitchFamily="34" charset="0"/>
              </a:rPr>
              <a:t> to keep the unity of the Spirit in the bond of peace. </a:t>
            </a:r>
            <a:r>
              <a:rPr lang="en-US" sz="1400" b="1" dirty="0">
                <a:latin typeface="Arial" panose="020B0604020202020204" pitchFamily="34" charset="0"/>
                <a:cs typeface="Arial" panose="020B0604020202020204" pitchFamily="34" charset="0"/>
              </a:rPr>
              <a:t>4</a:t>
            </a:r>
            <a:r>
              <a:rPr lang="en-US" sz="1400" b="0" dirty="0">
                <a:latin typeface="Arial" panose="020B0604020202020204" pitchFamily="34" charset="0"/>
                <a:cs typeface="Arial" panose="020B0604020202020204" pitchFamily="34" charset="0"/>
              </a:rPr>
              <a:t> There is </a:t>
            </a:r>
            <a:r>
              <a:rPr lang="en-US" sz="1400" b="1" dirty="0">
                <a:latin typeface="Arial" panose="020B0604020202020204" pitchFamily="34" charset="0"/>
                <a:cs typeface="Arial" panose="020B0604020202020204" pitchFamily="34" charset="0"/>
              </a:rPr>
              <a:t>one body</a:t>
            </a:r>
            <a:r>
              <a:rPr lang="en-US" sz="1400" b="0" dirty="0">
                <a:latin typeface="Arial" panose="020B0604020202020204" pitchFamily="34" charset="0"/>
                <a:cs typeface="Arial" panose="020B0604020202020204" pitchFamily="34" charset="0"/>
              </a:rPr>
              <a:t>, and </a:t>
            </a:r>
            <a:r>
              <a:rPr lang="en-US" sz="1400" b="1" dirty="0">
                <a:latin typeface="Arial" panose="020B0604020202020204" pitchFamily="34" charset="0"/>
                <a:cs typeface="Arial" panose="020B0604020202020204" pitchFamily="34" charset="0"/>
              </a:rPr>
              <a:t>one Spirit</a:t>
            </a:r>
            <a:r>
              <a:rPr lang="en-US" sz="1400" b="0" dirty="0">
                <a:latin typeface="Arial" panose="020B0604020202020204" pitchFamily="34" charset="0"/>
                <a:cs typeface="Arial" panose="020B0604020202020204" pitchFamily="34" charset="0"/>
              </a:rPr>
              <a:t>, even as ye are called in </a:t>
            </a:r>
            <a:r>
              <a:rPr lang="en-US" sz="1400" b="1" dirty="0">
                <a:latin typeface="Arial" panose="020B0604020202020204" pitchFamily="34" charset="0"/>
                <a:cs typeface="Arial" panose="020B0604020202020204" pitchFamily="34" charset="0"/>
              </a:rPr>
              <a:t>one hope </a:t>
            </a:r>
            <a:r>
              <a:rPr lang="en-US" sz="1400" b="0" dirty="0">
                <a:latin typeface="Arial" panose="020B0604020202020204" pitchFamily="34" charset="0"/>
                <a:cs typeface="Arial" panose="020B0604020202020204" pitchFamily="34" charset="0"/>
              </a:rPr>
              <a:t>of your calling; </a:t>
            </a:r>
            <a:r>
              <a:rPr lang="en-US" sz="1400" b="1" dirty="0">
                <a:latin typeface="Arial" panose="020B0604020202020204" pitchFamily="34" charset="0"/>
                <a:cs typeface="Arial" panose="020B0604020202020204" pitchFamily="34" charset="0"/>
              </a:rPr>
              <a:t>5 One Lord</a:t>
            </a:r>
            <a:r>
              <a:rPr lang="en-US" sz="1400" b="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one faith</a:t>
            </a:r>
            <a:r>
              <a:rPr lang="en-US" sz="1400" b="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one baptism</a:t>
            </a:r>
            <a:r>
              <a:rPr lang="en-US" sz="1400" b="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6 One God and Father </a:t>
            </a:r>
            <a:r>
              <a:rPr lang="en-US" sz="1400" b="0" dirty="0">
                <a:latin typeface="Arial" panose="020B0604020202020204" pitchFamily="34" charset="0"/>
                <a:cs typeface="Arial" panose="020B0604020202020204" pitchFamily="34" charset="0"/>
              </a:rPr>
              <a:t>of all, who is above all, and through all, and in you all.</a:t>
            </a:r>
          </a:p>
        </p:txBody>
      </p:sp>
      <p:sp>
        <p:nvSpPr>
          <p:cNvPr id="4" name="Slide Number Placeholder 3"/>
          <p:cNvSpPr>
            <a:spLocks noGrp="1"/>
          </p:cNvSpPr>
          <p:nvPr>
            <p:ph type="sldNum" sz="quarter" idx="5"/>
          </p:nvPr>
        </p:nvSpPr>
        <p:spPr/>
        <p:txBody>
          <a:bodyPr/>
          <a:lstStyle/>
          <a:p>
            <a:fld id="{CB6E65C6-3710-44AD-B131-68D8A62E36C9}" type="slidenum">
              <a:rPr lang="en-US" smtClean="0"/>
              <a:t>7</a:t>
            </a:fld>
            <a:endParaRPr lang="en-US"/>
          </a:p>
        </p:txBody>
      </p:sp>
      <p:sp>
        <p:nvSpPr>
          <p:cNvPr id="5" name="Date Placeholder 4">
            <a:extLst>
              <a:ext uri="{FF2B5EF4-FFF2-40B4-BE49-F238E27FC236}">
                <a16:creationId xmlns:a16="http://schemas.microsoft.com/office/drawing/2014/main" id="{A0EDADB5-EC62-C8EC-16AB-8C1D40FBCBBC}"/>
              </a:ext>
            </a:extLst>
          </p:cNvPr>
          <p:cNvSpPr>
            <a:spLocks noGrp="1"/>
          </p:cNvSpPr>
          <p:nvPr>
            <p:ph type="dt" idx="1"/>
          </p:nvPr>
        </p:nvSpPr>
        <p:spPr/>
        <p:txBody>
          <a:bodyPr/>
          <a:lstStyle/>
          <a:p>
            <a:r>
              <a:rPr lang="en-US"/>
              <a:t>7/9/2023 PM</a:t>
            </a:r>
          </a:p>
        </p:txBody>
      </p:sp>
    </p:spTree>
    <p:extLst>
      <p:ext uri="{BB962C8B-B14F-4D97-AF65-F5344CB8AC3E}">
        <p14:creationId xmlns:p14="http://schemas.microsoft.com/office/powerpoint/2010/main" val="25625765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52400"/>
            <a:ext cx="4114800" cy="3086100"/>
          </a:xfrm>
        </p:spPr>
      </p:sp>
      <p:sp>
        <p:nvSpPr>
          <p:cNvPr id="3" name="Notes Placeholder 2"/>
          <p:cNvSpPr>
            <a:spLocks noGrp="1"/>
          </p:cNvSpPr>
          <p:nvPr>
            <p:ph type="body" idx="1"/>
          </p:nvPr>
        </p:nvSpPr>
        <p:spPr>
          <a:xfrm>
            <a:off x="0" y="3238500"/>
            <a:ext cx="6858000" cy="5905500"/>
          </a:xfrm>
        </p:spPr>
        <p:txBody>
          <a:bodyPr/>
          <a:lstStyle/>
          <a:p>
            <a:r>
              <a:rPr lang="en-US" sz="1400" b="1" dirty="0">
                <a:latin typeface="Arial" panose="020B0604020202020204" pitchFamily="34" charset="0"/>
                <a:cs typeface="Arial" panose="020B0604020202020204" pitchFamily="34" charset="0"/>
              </a:rPr>
              <a:t>Matthew 28:19-20 KJV 19 </a:t>
            </a:r>
            <a:r>
              <a:rPr lang="en-US" sz="1400" dirty="0">
                <a:latin typeface="Arial" panose="020B0604020202020204" pitchFamily="34" charset="0"/>
                <a:cs typeface="Arial" panose="020B0604020202020204" pitchFamily="34" charset="0"/>
              </a:rPr>
              <a:t>Go ye therefore, and </a:t>
            </a:r>
            <a:r>
              <a:rPr lang="en-US" sz="1400" b="1" dirty="0">
                <a:latin typeface="Arial" panose="020B0604020202020204" pitchFamily="34" charset="0"/>
                <a:cs typeface="Arial" panose="020B0604020202020204" pitchFamily="34" charset="0"/>
              </a:rPr>
              <a:t>teach all nations, baptizing them </a:t>
            </a:r>
            <a:r>
              <a:rPr lang="en-US" sz="1400" dirty="0">
                <a:latin typeface="Arial" panose="020B0604020202020204" pitchFamily="34" charset="0"/>
                <a:cs typeface="Arial" panose="020B0604020202020204" pitchFamily="34" charset="0"/>
              </a:rPr>
              <a:t>in the name of the Father, and of the Son, and of the Holy Ghost: </a:t>
            </a:r>
            <a:r>
              <a:rPr lang="en-US" sz="1400" b="1" dirty="0">
                <a:latin typeface="Arial" panose="020B0604020202020204" pitchFamily="34" charset="0"/>
                <a:cs typeface="Arial" panose="020B0604020202020204" pitchFamily="34" charset="0"/>
              </a:rPr>
              <a:t>20</a:t>
            </a:r>
            <a:r>
              <a:rPr lang="en-US" sz="140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Teaching</a:t>
            </a:r>
            <a:r>
              <a:rPr lang="en-US" sz="1400" dirty="0">
                <a:latin typeface="Arial" panose="020B0604020202020204" pitchFamily="34" charset="0"/>
                <a:cs typeface="Arial" panose="020B0604020202020204" pitchFamily="34" charset="0"/>
              </a:rPr>
              <a:t> them to </a:t>
            </a:r>
            <a:r>
              <a:rPr lang="en-US" sz="1400" b="1" dirty="0">
                <a:latin typeface="Arial" panose="020B0604020202020204" pitchFamily="34" charset="0"/>
                <a:cs typeface="Arial" panose="020B0604020202020204" pitchFamily="34" charset="0"/>
              </a:rPr>
              <a:t>observe all things whatsoever I have commanded you</a:t>
            </a:r>
            <a:r>
              <a:rPr lang="en-US" sz="1400" dirty="0">
                <a:latin typeface="Arial" panose="020B0604020202020204" pitchFamily="34" charset="0"/>
                <a:cs typeface="Arial" panose="020B0604020202020204" pitchFamily="34" charset="0"/>
              </a:rPr>
              <a:t>: and, lo, I am with you </a:t>
            </a:r>
            <a:r>
              <a:rPr lang="en-US" sz="1400" dirty="0" err="1">
                <a:latin typeface="Arial" panose="020B0604020202020204" pitchFamily="34" charset="0"/>
                <a:cs typeface="Arial" panose="020B0604020202020204" pitchFamily="34" charset="0"/>
              </a:rPr>
              <a:t>alway</a:t>
            </a:r>
            <a:r>
              <a:rPr lang="en-US" sz="140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even unto the end of the world. Amen.</a:t>
            </a:r>
          </a:p>
          <a:p>
            <a:endParaRPr lang="en-US" sz="1400" b="1"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Mark 16:15-16 KJV 15 </a:t>
            </a:r>
            <a:r>
              <a:rPr lang="en-US" sz="1400" b="0" dirty="0">
                <a:latin typeface="Arial" panose="020B0604020202020204" pitchFamily="34" charset="0"/>
                <a:cs typeface="Arial" panose="020B0604020202020204" pitchFamily="34" charset="0"/>
              </a:rPr>
              <a:t>And he said unto them, </a:t>
            </a:r>
            <a:r>
              <a:rPr lang="en-US" sz="1400" b="1" dirty="0">
                <a:latin typeface="Arial" panose="020B0604020202020204" pitchFamily="34" charset="0"/>
                <a:cs typeface="Arial" panose="020B0604020202020204" pitchFamily="34" charset="0"/>
              </a:rPr>
              <a:t>Go ye into all the world, and preach the gospel to every crea</a:t>
            </a:r>
            <a:r>
              <a:rPr lang="en-US" sz="1400" b="0" dirty="0">
                <a:latin typeface="Arial" panose="020B0604020202020204" pitchFamily="34" charset="0"/>
                <a:cs typeface="Arial" panose="020B0604020202020204" pitchFamily="34" charset="0"/>
              </a:rPr>
              <a:t>ture. </a:t>
            </a:r>
            <a:r>
              <a:rPr lang="en-US" sz="1400" b="1" dirty="0">
                <a:latin typeface="Arial" panose="020B0604020202020204" pitchFamily="34" charset="0"/>
                <a:cs typeface="Arial" panose="020B0604020202020204" pitchFamily="34" charset="0"/>
              </a:rPr>
              <a:t>16</a:t>
            </a:r>
            <a:r>
              <a:rPr lang="en-US" sz="1400" b="0" dirty="0">
                <a:latin typeface="Arial" panose="020B0604020202020204" pitchFamily="34" charset="0"/>
                <a:cs typeface="Arial" panose="020B0604020202020204" pitchFamily="34" charset="0"/>
              </a:rPr>
              <a:t> He that believeth and is baptized shall be saved; but he that believeth not shall be damned.</a:t>
            </a:r>
          </a:p>
          <a:p>
            <a:r>
              <a:rPr lang="en-US" sz="1400" b="1" dirty="0">
                <a:latin typeface="Arial" panose="020B0604020202020204" pitchFamily="34" charset="0"/>
                <a:cs typeface="Arial" panose="020B0604020202020204" pitchFamily="34" charset="0"/>
              </a:rPr>
              <a:t>Acts 8:35-38 KJV 35 </a:t>
            </a:r>
            <a:r>
              <a:rPr lang="en-US" sz="1400" b="0" dirty="0">
                <a:latin typeface="Arial" panose="020B0604020202020204" pitchFamily="34" charset="0"/>
                <a:cs typeface="Arial" panose="020B0604020202020204" pitchFamily="34" charset="0"/>
              </a:rPr>
              <a:t>Then Philip opened his mouth, and began at the same scripture, and </a:t>
            </a:r>
            <a:r>
              <a:rPr lang="en-US" sz="1400" b="1" dirty="0">
                <a:latin typeface="Arial" panose="020B0604020202020204" pitchFamily="34" charset="0"/>
                <a:cs typeface="Arial" panose="020B0604020202020204" pitchFamily="34" charset="0"/>
              </a:rPr>
              <a:t>preached unto him Jesus</a:t>
            </a:r>
            <a:r>
              <a:rPr lang="en-US" sz="1400" b="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36</a:t>
            </a:r>
            <a:r>
              <a:rPr lang="en-US" sz="1400" b="0" dirty="0">
                <a:latin typeface="Arial" panose="020B0604020202020204" pitchFamily="34" charset="0"/>
                <a:cs typeface="Arial" panose="020B0604020202020204" pitchFamily="34" charset="0"/>
              </a:rPr>
              <a:t> And as they went on their way, they came unto a certain water: and the eunuch said, See, here is water; what doth hinder me to be baptized? </a:t>
            </a:r>
            <a:r>
              <a:rPr lang="en-US" sz="1400" b="1" dirty="0">
                <a:latin typeface="Arial" panose="020B0604020202020204" pitchFamily="34" charset="0"/>
                <a:cs typeface="Arial" panose="020B0604020202020204" pitchFamily="34" charset="0"/>
              </a:rPr>
              <a:t>37</a:t>
            </a:r>
            <a:r>
              <a:rPr lang="en-US" sz="1400" b="0" dirty="0">
                <a:latin typeface="Arial" panose="020B0604020202020204" pitchFamily="34" charset="0"/>
                <a:cs typeface="Arial" panose="020B0604020202020204" pitchFamily="34" charset="0"/>
              </a:rPr>
              <a:t> And Philip said, If thou </a:t>
            </a:r>
            <a:r>
              <a:rPr lang="en-US" sz="1400" b="0" dirty="0" err="1">
                <a:latin typeface="Arial" panose="020B0604020202020204" pitchFamily="34" charset="0"/>
                <a:cs typeface="Arial" panose="020B0604020202020204" pitchFamily="34" charset="0"/>
              </a:rPr>
              <a:t>believest</a:t>
            </a:r>
            <a:r>
              <a:rPr lang="en-US" sz="1400" b="0" dirty="0">
                <a:latin typeface="Arial" panose="020B0604020202020204" pitchFamily="34" charset="0"/>
                <a:cs typeface="Arial" panose="020B0604020202020204" pitchFamily="34" charset="0"/>
              </a:rPr>
              <a:t> with all thine heart, thou mayest. And he answered and said, I believe that Jesus Christ is the Son of God. </a:t>
            </a:r>
            <a:r>
              <a:rPr lang="en-US" sz="1400" b="1" dirty="0">
                <a:latin typeface="Arial" panose="020B0604020202020204" pitchFamily="34" charset="0"/>
                <a:cs typeface="Arial" panose="020B0604020202020204" pitchFamily="34" charset="0"/>
              </a:rPr>
              <a:t>38</a:t>
            </a:r>
            <a:r>
              <a:rPr lang="en-US" sz="1400" b="0" dirty="0">
                <a:latin typeface="Arial" panose="020B0604020202020204" pitchFamily="34" charset="0"/>
                <a:cs typeface="Arial" panose="020B0604020202020204" pitchFamily="34" charset="0"/>
              </a:rPr>
              <a:t> And he commanded the chariot to stand still: and they went down both into the water, both Philip and the eunuch; </a:t>
            </a:r>
            <a:r>
              <a:rPr lang="en-US" sz="1400" b="1" dirty="0">
                <a:latin typeface="Arial" panose="020B0604020202020204" pitchFamily="34" charset="0"/>
                <a:cs typeface="Arial" panose="020B0604020202020204" pitchFamily="34" charset="0"/>
              </a:rPr>
              <a:t>and he baptized him.</a:t>
            </a:r>
          </a:p>
        </p:txBody>
      </p:sp>
      <p:sp>
        <p:nvSpPr>
          <p:cNvPr id="4" name="Slide Number Placeholder 3"/>
          <p:cNvSpPr>
            <a:spLocks noGrp="1"/>
          </p:cNvSpPr>
          <p:nvPr>
            <p:ph type="sldNum" sz="quarter" idx="5"/>
          </p:nvPr>
        </p:nvSpPr>
        <p:spPr/>
        <p:txBody>
          <a:bodyPr/>
          <a:lstStyle/>
          <a:p>
            <a:fld id="{CB6E65C6-3710-44AD-B131-68D8A62E36C9}" type="slidenum">
              <a:rPr lang="en-US" smtClean="0"/>
              <a:t>8</a:t>
            </a:fld>
            <a:endParaRPr lang="en-US"/>
          </a:p>
        </p:txBody>
      </p:sp>
      <p:sp>
        <p:nvSpPr>
          <p:cNvPr id="5" name="Date Placeholder 4">
            <a:extLst>
              <a:ext uri="{FF2B5EF4-FFF2-40B4-BE49-F238E27FC236}">
                <a16:creationId xmlns:a16="http://schemas.microsoft.com/office/drawing/2014/main" id="{B30770EE-B84A-5A4F-5820-091EF1E9861C}"/>
              </a:ext>
            </a:extLst>
          </p:cNvPr>
          <p:cNvSpPr>
            <a:spLocks noGrp="1"/>
          </p:cNvSpPr>
          <p:nvPr>
            <p:ph type="dt" idx="1"/>
          </p:nvPr>
        </p:nvSpPr>
        <p:spPr/>
        <p:txBody>
          <a:bodyPr/>
          <a:lstStyle/>
          <a:p>
            <a:r>
              <a:rPr lang="en-US"/>
              <a:t>7/9/2023 PM</a:t>
            </a:r>
          </a:p>
        </p:txBody>
      </p:sp>
    </p:spTree>
    <p:extLst>
      <p:ext uri="{BB962C8B-B14F-4D97-AF65-F5344CB8AC3E}">
        <p14:creationId xmlns:p14="http://schemas.microsoft.com/office/powerpoint/2010/main" val="36820979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230188"/>
            <a:ext cx="4114800" cy="3086100"/>
          </a:xfrm>
        </p:spPr>
      </p:sp>
      <p:sp>
        <p:nvSpPr>
          <p:cNvPr id="3" name="Notes Placeholder 2"/>
          <p:cNvSpPr>
            <a:spLocks noGrp="1"/>
          </p:cNvSpPr>
          <p:nvPr>
            <p:ph type="body" idx="1"/>
          </p:nvPr>
        </p:nvSpPr>
        <p:spPr>
          <a:xfrm>
            <a:off x="0" y="3316288"/>
            <a:ext cx="6858000" cy="5827712"/>
          </a:xfrm>
        </p:spPr>
        <p:txBody>
          <a:bodyPr/>
          <a:lstStyle/>
          <a:p>
            <a:r>
              <a:rPr lang="en-US" sz="1400" b="1" dirty="0">
                <a:latin typeface="Arial" panose="020B0604020202020204" pitchFamily="34" charset="0"/>
                <a:cs typeface="Arial" panose="020B0604020202020204" pitchFamily="34" charset="0"/>
              </a:rPr>
              <a:t>1 Peter 3:21 KJV 21 </a:t>
            </a:r>
            <a:r>
              <a:rPr lang="en-US" sz="1400" dirty="0">
                <a:latin typeface="Arial" panose="020B0604020202020204" pitchFamily="34" charset="0"/>
                <a:cs typeface="Arial" panose="020B0604020202020204" pitchFamily="34" charset="0"/>
              </a:rPr>
              <a:t>The like figure whereunto even </a:t>
            </a:r>
            <a:r>
              <a:rPr lang="en-US" sz="1400" b="1" dirty="0">
                <a:latin typeface="Arial" panose="020B0604020202020204" pitchFamily="34" charset="0"/>
                <a:cs typeface="Arial" panose="020B0604020202020204" pitchFamily="34" charset="0"/>
              </a:rPr>
              <a:t>baptism doth also now save us </a:t>
            </a:r>
            <a:r>
              <a:rPr lang="en-US" sz="1400" dirty="0">
                <a:latin typeface="Arial" panose="020B0604020202020204" pitchFamily="34" charset="0"/>
                <a:cs typeface="Arial" panose="020B0604020202020204" pitchFamily="34" charset="0"/>
              </a:rPr>
              <a:t>(not the putting away of the filth of the flesh, but the answer of a good conscience toward God,) </a:t>
            </a:r>
            <a:r>
              <a:rPr lang="en-US" sz="1400" b="1" dirty="0">
                <a:latin typeface="Arial" panose="020B0604020202020204" pitchFamily="34" charset="0"/>
                <a:cs typeface="Arial" panose="020B0604020202020204" pitchFamily="34" charset="0"/>
              </a:rPr>
              <a:t>by the resurrection of Jesus Christ: </a:t>
            </a:r>
          </a:p>
          <a:p>
            <a:r>
              <a:rPr lang="en-US" sz="1400" b="1" dirty="0">
                <a:latin typeface="Arial" panose="020B0604020202020204" pitchFamily="34" charset="0"/>
                <a:cs typeface="Arial" panose="020B0604020202020204" pitchFamily="34" charset="0"/>
              </a:rPr>
              <a:t>Acts 2:38-39 KJV 38 </a:t>
            </a:r>
            <a:r>
              <a:rPr lang="en-US" sz="1400" b="0" dirty="0">
                <a:latin typeface="Arial" panose="020B0604020202020204" pitchFamily="34" charset="0"/>
                <a:cs typeface="Arial" panose="020B0604020202020204" pitchFamily="34" charset="0"/>
              </a:rPr>
              <a:t>Then Peter said unto them, </a:t>
            </a:r>
            <a:r>
              <a:rPr lang="en-US" sz="1400" b="1" dirty="0">
                <a:latin typeface="Arial" panose="020B0604020202020204" pitchFamily="34" charset="0"/>
                <a:cs typeface="Arial" panose="020B0604020202020204" pitchFamily="34" charset="0"/>
              </a:rPr>
              <a:t>Repent, and be baptized every one of you</a:t>
            </a:r>
            <a:r>
              <a:rPr lang="en-US" sz="1400" b="0" dirty="0">
                <a:latin typeface="Arial" panose="020B0604020202020204" pitchFamily="34" charset="0"/>
                <a:cs typeface="Arial" panose="020B0604020202020204" pitchFamily="34" charset="0"/>
              </a:rPr>
              <a:t> in the name of Jesus Christ </a:t>
            </a:r>
            <a:r>
              <a:rPr lang="en-US" sz="1400" b="1" dirty="0">
                <a:latin typeface="Arial" panose="020B0604020202020204" pitchFamily="34" charset="0"/>
                <a:cs typeface="Arial" panose="020B0604020202020204" pitchFamily="34" charset="0"/>
              </a:rPr>
              <a:t>for the remission of sins, and ye shall receive the </a:t>
            </a:r>
            <a:r>
              <a:rPr lang="en-US" sz="1400" b="1" u="sng" dirty="0">
                <a:latin typeface="Arial" panose="020B0604020202020204" pitchFamily="34" charset="0"/>
                <a:cs typeface="Arial" panose="020B0604020202020204" pitchFamily="34" charset="0"/>
              </a:rPr>
              <a:t>gift</a:t>
            </a:r>
            <a:r>
              <a:rPr lang="en-US" sz="1400" b="1" dirty="0">
                <a:latin typeface="Arial" panose="020B0604020202020204" pitchFamily="34" charset="0"/>
                <a:cs typeface="Arial" panose="020B0604020202020204" pitchFamily="34" charset="0"/>
              </a:rPr>
              <a:t> of the Holy Ghost</a:t>
            </a:r>
            <a:r>
              <a:rPr lang="en-US" sz="1400" b="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39</a:t>
            </a:r>
            <a:r>
              <a:rPr lang="en-US" sz="1400" b="0" dirty="0">
                <a:latin typeface="Arial" panose="020B0604020202020204" pitchFamily="34" charset="0"/>
                <a:cs typeface="Arial" panose="020B0604020202020204" pitchFamily="34" charset="0"/>
              </a:rPr>
              <a:t> For </a:t>
            </a:r>
            <a:r>
              <a:rPr lang="en-US" sz="1400" b="1" dirty="0">
                <a:latin typeface="Arial" panose="020B0604020202020204" pitchFamily="34" charset="0"/>
                <a:cs typeface="Arial" panose="020B0604020202020204" pitchFamily="34" charset="0"/>
              </a:rPr>
              <a:t>the promise</a:t>
            </a:r>
            <a:r>
              <a:rPr lang="en-US" sz="1400" b="0" dirty="0">
                <a:latin typeface="Arial" panose="020B0604020202020204" pitchFamily="34" charset="0"/>
                <a:cs typeface="Arial" panose="020B0604020202020204" pitchFamily="34" charset="0"/>
              </a:rPr>
              <a:t> is unto you, and to your children, and to all that are afar off, even as many as the Lord our God shall call.</a:t>
            </a:r>
          </a:p>
          <a:p>
            <a:pPr marL="171450" indent="-171450">
              <a:buFont typeface="Arial" panose="020B0604020202020204" pitchFamily="34" charset="0"/>
              <a:buChar char="•"/>
            </a:pPr>
            <a:r>
              <a:rPr lang="en-US" sz="1400" b="0" dirty="0">
                <a:latin typeface="Arial" panose="020B0604020202020204" pitchFamily="34" charset="0"/>
                <a:cs typeface="Arial" panose="020B0604020202020204" pitchFamily="34" charset="0"/>
              </a:rPr>
              <a:t>Cf. </a:t>
            </a:r>
            <a:r>
              <a:rPr lang="en-US" sz="1400" b="1" dirty="0">
                <a:latin typeface="Arial" panose="020B0604020202020204" pitchFamily="34" charset="0"/>
                <a:cs typeface="Arial" panose="020B0604020202020204" pitchFamily="34" charset="0"/>
              </a:rPr>
              <a:t>Genesis 12:1-3 KJV 1</a:t>
            </a:r>
            <a:r>
              <a:rPr lang="en-US" sz="1400" b="0" dirty="0">
                <a:latin typeface="Arial" panose="020B0604020202020204" pitchFamily="34" charset="0"/>
                <a:cs typeface="Arial" panose="020B0604020202020204" pitchFamily="34" charset="0"/>
              </a:rPr>
              <a:t> Now the LORD had said unto Abram, Get thee out of thy country, and from thy kindred, and from thy father's house, unto </a:t>
            </a:r>
            <a:r>
              <a:rPr lang="en-US" sz="1400" b="1" u="sng" dirty="0">
                <a:latin typeface="Arial" panose="020B0604020202020204" pitchFamily="34" charset="0"/>
                <a:cs typeface="Arial" panose="020B0604020202020204" pitchFamily="34" charset="0"/>
              </a:rPr>
              <a:t>a land that I will shew thee</a:t>
            </a:r>
            <a:r>
              <a:rPr lang="en-US" sz="1400" b="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2</a:t>
            </a:r>
            <a:r>
              <a:rPr lang="en-US" sz="1400" b="0" dirty="0">
                <a:latin typeface="Arial" panose="020B0604020202020204" pitchFamily="34" charset="0"/>
                <a:cs typeface="Arial" panose="020B0604020202020204" pitchFamily="34" charset="0"/>
              </a:rPr>
              <a:t> And I will make of thee </a:t>
            </a:r>
            <a:r>
              <a:rPr lang="en-US" sz="1400" b="1" u="sng" dirty="0">
                <a:latin typeface="Arial" panose="020B0604020202020204" pitchFamily="34" charset="0"/>
                <a:cs typeface="Arial" panose="020B0604020202020204" pitchFamily="34" charset="0"/>
              </a:rPr>
              <a:t>a great nation</a:t>
            </a:r>
            <a:r>
              <a:rPr lang="en-US" sz="1400" b="0" dirty="0">
                <a:latin typeface="Arial" panose="020B0604020202020204" pitchFamily="34" charset="0"/>
                <a:cs typeface="Arial" panose="020B0604020202020204" pitchFamily="34" charset="0"/>
              </a:rPr>
              <a:t>, and I will bless thee, and make thy name great; and thou shalt be a blessing: </a:t>
            </a:r>
            <a:r>
              <a:rPr lang="en-US" sz="1400" b="1" dirty="0">
                <a:latin typeface="Arial" panose="020B0604020202020204" pitchFamily="34" charset="0"/>
                <a:cs typeface="Arial" panose="020B0604020202020204" pitchFamily="34" charset="0"/>
              </a:rPr>
              <a:t>3</a:t>
            </a:r>
            <a:r>
              <a:rPr lang="en-US" sz="1400" b="0" dirty="0">
                <a:latin typeface="Arial" panose="020B0604020202020204" pitchFamily="34" charset="0"/>
                <a:cs typeface="Arial" panose="020B0604020202020204" pitchFamily="34" charset="0"/>
              </a:rPr>
              <a:t> And I will bless them that bless thee, and curse him that </a:t>
            </a:r>
            <a:r>
              <a:rPr lang="en-US" sz="1400" b="0" dirty="0" err="1">
                <a:latin typeface="Arial" panose="020B0604020202020204" pitchFamily="34" charset="0"/>
                <a:cs typeface="Arial" panose="020B0604020202020204" pitchFamily="34" charset="0"/>
              </a:rPr>
              <a:t>curseth</a:t>
            </a:r>
            <a:r>
              <a:rPr lang="en-US" sz="1400" b="0" dirty="0">
                <a:latin typeface="Arial" panose="020B0604020202020204" pitchFamily="34" charset="0"/>
                <a:cs typeface="Arial" panose="020B0604020202020204" pitchFamily="34" charset="0"/>
              </a:rPr>
              <a:t> thee: </a:t>
            </a:r>
            <a:r>
              <a:rPr lang="en-US" sz="1400" b="1" u="sng" dirty="0">
                <a:latin typeface="Arial" panose="020B0604020202020204" pitchFamily="34" charset="0"/>
                <a:cs typeface="Arial" panose="020B0604020202020204" pitchFamily="34" charset="0"/>
              </a:rPr>
              <a:t>and in thee shall all families of the earth be blessed.</a:t>
            </a:r>
          </a:p>
          <a:p>
            <a:pPr marL="0" indent="0">
              <a:buFont typeface="Arial" panose="020B0604020202020204" pitchFamily="34" charset="0"/>
              <a:buNone/>
            </a:pPr>
            <a:r>
              <a:rPr lang="en-US" sz="1400" b="1" u="none" dirty="0">
                <a:latin typeface="Arial" panose="020B0604020202020204" pitchFamily="34" charset="0"/>
                <a:cs typeface="Arial" panose="020B0604020202020204" pitchFamily="34" charset="0"/>
              </a:rPr>
              <a:t>Acts 22:16 KJV 16 </a:t>
            </a:r>
            <a:r>
              <a:rPr lang="en-US" sz="1400" b="0" u="none" dirty="0">
                <a:latin typeface="Arial" panose="020B0604020202020204" pitchFamily="34" charset="0"/>
                <a:cs typeface="Arial" panose="020B0604020202020204" pitchFamily="34" charset="0"/>
              </a:rPr>
              <a:t>And now why </a:t>
            </a:r>
            <a:r>
              <a:rPr lang="en-US" sz="1400" b="0" u="none" dirty="0" err="1">
                <a:latin typeface="Arial" panose="020B0604020202020204" pitchFamily="34" charset="0"/>
                <a:cs typeface="Arial" panose="020B0604020202020204" pitchFamily="34" charset="0"/>
              </a:rPr>
              <a:t>tarriest</a:t>
            </a:r>
            <a:r>
              <a:rPr lang="en-US" sz="1400" b="0" u="none" dirty="0">
                <a:latin typeface="Arial" panose="020B0604020202020204" pitchFamily="34" charset="0"/>
                <a:cs typeface="Arial" panose="020B0604020202020204" pitchFamily="34" charset="0"/>
              </a:rPr>
              <a:t> thou? </a:t>
            </a:r>
            <a:r>
              <a:rPr lang="en-US" sz="1400" b="1" u="none" dirty="0">
                <a:latin typeface="Arial" panose="020B0604020202020204" pitchFamily="34" charset="0"/>
                <a:cs typeface="Arial" panose="020B0604020202020204" pitchFamily="34" charset="0"/>
              </a:rPr>
              <a:t>arise, and be baptized, and wash away thy sins</a:t>
            </a:r>
            <a:r>
              <a:rPr lang="en-US" sz="1400" b="0" u="none" dirty="0">
                <a:latin typeface="Arial" panose="020B0604020202020204" pitchFamily="34" charset="0"/>
                <a:cs typeface="Arial" panose="020B0604020202020204" pitchFamily="34" charset="0"/>
              </a:rPr>
              <a:t>, calling on the name of the Lord.</a:t>
            </a:r>
          </a:p>
          <a:p>
            <a:pPr marL="0" indent="0">
              <a:buFont typeface="Arial" panose="020B0604020202020204" pitchFamily="34" charset="0"/>
              <a:buNone/>
            </a:pPr>
            <a:endParaRPr lang="en-US" sz="1400" b="0" u="none"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US" sz="1400" b="1" u="none" dirty="0">
                <a:latin typeface="Arial" panose="020B0604020202020204" pitchFamily="34" charset="0"/>
                <a:cs typeface="Arial" panose="020B0604020202020204" pitchFamily="34" charset="0"/>
              </a:rPr>
              <a:t>Acts 10:47-48 KJV 47 </a:t>
            </a:r>
            <a:r>
              <a:rPr lang="en-US" sz="1400" b="0" u="none" dirty="0">
                <a:latin typeface="Arial" panose="020B0604020202020204" pitchFamily="34" charset="0"/>
                <a:cs typeface="Arial" panose="020B0604020202020204" pitchFamily="34" charset="0"/>
              </a:rPr>
              <a:t>Can any man forbid </a:t>
            </a:r>
            <a:r>
              <a:rPr lang="en-US" sz="1400" b="1" u="none" dirty="0">
                <a:latin typeface="Arial" panose="020B0604020202020204" pitchFamily="34" charset="0"/>
                <a:cs typeface="Arial" panose="020B0604020202020204" pitchFamily="34" charset="0"/>
              </a:rPr>
              <a:t>water</a:t>
            </a:r>
            <a:r>
              <a:rPr lang="en-US" sz="1400" b="0" u="none" dirty="0">
                <a:latin typeface="Arial" panose="020B0604020202020204" pitchFamily="34" charset="0"/>
                <a:cs typeface="Arial" panose="020B0604020202020204" pitchFamily="34" charset="0"/>
              </a:rPr>
              <a:t>, that these should not be </a:t>
            </a:r>
            <a:r>
              <a:rPr lang="en-US" sz="1400" b="1" u="none" dirty="0">
                <a:latin typeface="Arial" panose="020B0604020202020204" pitchFamily="34" charset="0"/>
                <a:cs typeface="Arial" panose="020B0604020202020204" pitchFamily="34" charset="0"/>
              </a:rPr>
              <a:t>baptized</a:t>
            </a:r>
            <a:r>
              <a:rPr lang="en-US" sz="1400" b="0" u="none" dirty="0">
                <a:latin typeface="Arial" panose="020B0604020202020204" pitchFamily="34" charset="0"/>
                <a:cs typeface="Arial" panose="020B0604020202020204" pitchFamily="34" charset="0"/>
              </a:rPr>
              <a:t>, </a:t>
            </a:r>
            <a:r>
              <a:rPr lang="en-US" sz="1400" b="0" u="sng" dirty="0">
                <a:latin typeface="Arial" panose="020B0604020202020204" pitchFamily="34" charset="0"/>
                <a:cs typeface="Arial" panose="020B0604020202020204" pitchFamily="34" charset="0"/>
              </a:rPr>
              <a:t>which have received the Holy Ghost as well as we</a:t>
            </a:r>
            <a:r>
              <a:rPr lang="en-US" sz="1400" b="0" u="none" dirty="0">
                <a:latin typeface="Arial" panose="020B0604020202020204" pitchFamily="34" charset="0"/>
                <a:cs typeface="Arial" panose="020B0604020202020204" pitchFamily="34" charset="0"/>
              </a:rPr>
              <a:t>? </a:t>
            </a:r>
            <a:r>
              <a:rPr lang="en-US" sz="1400" b="1" u="none" dirty="0">
                <a:latin typeface="Arial" panose="020B0604020202020204" pitchFamily="34" charset="0"/>
                <a:cs typeface="Arial" panose="020B0604020202020204" pitchFamily="34" charset="0"/>
              </a:rPr>
              <a:t>48 </a:t>
            </a:r>
            <a:r>
              <a:rPr lang="en-US" sz="1400" b="1" u="sng" dirty="0">
                <a:latin typeface="Arial" panose="020B0604020202020204" pitchFamily="34" charset="0"/>
                <a:cs typeface="Arial" panose="020B0604020202020204" pitchFamily="34" charset="0"/>
              </a:rPr>
              <a:t>And he commanded them to be baptized in the name of the Lord</a:t>
            </a:r>
            <a:r>
              <a:rPr lang="en-US" sz="1400" b="0" u="none" dirty="0">
                <a:latin typeface="Arial" panose="020B0604020202020204" pitchFamily="34" charset="0"/>
                <a:cs typeface="Arial" panose="020B0604020202020204" pitchFamily="34" charset="0"/>
              </a:rPr>
              <a:t>. Then prayed they him to tarry certain days.</a:t>
            </a:r>
          </a:p>
          <a:p>
            <a:pPr marL="0" indent="0">
              <a:buFont typeface="Arial" panose="020B0604020202020204" pitchFamily="34" charset="0"/>
              <a:buNone/>
            </a:pPr>
            <a:r>
              <a:rPr lang="en-US" sz="1400" b="1" u="none" dirty="0">
                <a:latin typeface="Arial" panose="020B0604020202020204" pitchFamily="34" charset="0"/>
                <a:cs typeface="Arial" panose="020B0604020202020204" pitchFamily="34" charset="0"/>
              </a:rPr>
              <a:t>Acts 8:14-16 KJV 14 </a:t>
            </a:r>
            <a:r>
              <a:rPr lang="en-US" sz="1400" b="0" u="none" dirty="0">
                <a:latin typeface="Arial" panose="020B0604020202020204" pitchFamily="34" charset="0"/>
                <a:cs typeface="Arial" panose="020B0604020202020204" pitchFamily="34" charset="0"/>
              </a:rPr>
              <a:t>Now when the apostles which were at Jerusalem heard that Samaria had </a:t>
            </a:r>
            <a:r>
              <a:rPr lang="en-US" sz="1400" b="1" u="none" dirty="0">
                <a:latin typeface="Arial" panose="020B0604020202020204" pitchFamily="34" charset="0"/>
                <a:cs typeface="Arial" panose="020B0604020202020204" pitchFamily="34" charset="0"/>
              </a:rPr>
              <a:t>received the word of God</a:t>
            </a:r>
            <a:r>
              <a:rPr lang="en-US" sz="1400" b="0" u="none" dirty="0">
                <a:latin typeface="Arial" panose="020B0604020202020204" pitchFamily="34" charset="0"/>
                <a:cs typeface="Arial" panose="020B0604020202020204" pitchFamily="34" charset="0"/>
              </a:rPr>
              <a:t>, they sent unto them Peter and John: </a:t>
            </a:r>
            <a:r>
              <a:rPr lang="en-US" sz="1400" b="1" u="none" dirty="0">
                <a:latin typeface="Arial" panose="020B0604020202020204" pitchFamily="34" charset="0"/>
                <a:cs typeface="Arial" panose="020B0604020202020204" pitchFamily="34" charset="0"/>
              </a:rPr>
              <a:t>15</a:t>
            </a:r>
            <a:r>
              <a:rPr lang="en-US" sz="1400" b="0" u="none" dirty="0">
                <a:latin typeface="Arial" panose="020B0604020202020204" pitchFamily="34" charset="0"/>
                <a:cs typeface="Arial" panose="020B0604020202020204" pitchFamily="34" charset="0"/>
              </a:rPr>
              <a:t> Who, when they were come down, prayed for them, that they might receive the Holy Ghost:</a:t>
            </a:r>
            <a:r>
              <a:rPr lang="en-US" sz="1400" b="1" u="none" dirty="0">
                <a:latin typeface="Arial" panose="020B0604020202020204" pitchFamily="34" charset="0"/>
                <a:cs typeface="Arial" panose="020B0604020202020204" pitchFamily="34" charset="0"/>
              </a:rPr>
              <a:t> 16 </a:t>
            </a:r>
            <a:r>
              <a:rPr lang="en-US" sz="1400" b="0" u="none" dirty="0">
                <a:latin typeface="Arial" panose="020B0604020202020204" pitchFamily="34" charset="0"/>
                <a:cs typeface="Arial" panose="020B0604020202020204" pitchFamily="34" charset="0"/>
              </a:rPr>
              <a:t>(For as yet he was fallen upon none of them: </a:t>
            </a:r>
            <a:r>
              <a:rPr lang="en-US" sz="1400" b="1" u="none" dirty="0">
                <a:latin typeface="Arial" panose="020B0604020202020204" pitchFamily="34" charset="0"/>
                <a:cs typeface="Arial" panose="020B0604020202020204" pitchFamily="34" charset="0"/>
              </a:rPr>
              <a:t>only they were baptized in the name of the Lord Jesus.)</a:t>
            </a:r>
          </a:p>
          <a:p>
            <a:pPr marL="0" indent="0">
              <a:buFont typeface="Arial" panose="020B0604020202020204" pitchFamily="34" charset="0"/>
              <a:buNone/>
            </a:pPr>
            <a:endParaRPr lang="en-US" b="0" u="none"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CB6E65C6-3710-44AD-B131-68D8A62E36C9}" type="slidenum">
              <a:rPr lang="en-US" smtClean="0"/>
              <a:t>9</a:t>
            </a:fld>
            <a:endParaRPr lang="en-US"/>
          </a:p>
        </p:txBody>
      </p:sp>
      <p:sp>
        <p:nvSpPr>
          <p:cNvPr id="5" name="Date Placeholder 4">
            <a:extLst>
              <a:ext uri="{FF2B5EF4-FFF2-40B4-BE49-F238E27FC236}">
                <a16:creationId xmlns:a16="http://schemas.microsoft.com/office/drawing/2014/main" id="{81F233CC-FCD6-AFB7-8DF1-46FF76240569}"/>
              </a:ext>
            </a:extLst>
          </p:cNvPr>
          <p:cNvSpPr>
            <a:spLocks noGrp="1"/>
          </p:cNvSpPr>
          <p:nvPr>
            <p:ph type="dt" idx="1"/>
          </p:nvPr>
        </p:nvSpPr>
        <p:spPr/>
        <p:txBody>
          <a:bodyPr/>
          <a:lstStyle/>
          <a:p>
            <a:r>
              <a:rPr lang="en-US"/>
              <a:t>7/9/2023 PM</a:t>
            </a:r>
          </a:p>
        </p:txBody>
      </p:sp>
    </p:spTree>
    <p:extLst>
      <p:ext uri="{BB962C8B-B14F-4D97-AF65-F5344CB8AC3E}">
        <p14:creationId xmlns:p14="http://schemas.microsoft.com/office/powerpoint/2010/main" val="22371260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8763" cy="6851650"/>
            <a:chOff x="1" y="0"/>
            <a:chExt cx="5763" cy="4316"/>
          </a:xfrm>
        </p:grpSpPr>
        <p:sp>
          <p:nvSpPr>
            <p:cNvPr id="5" name="Freeform 3"/>
            <p:cNvSpPr>
              <a:spLocks/>
            </p:cNvSpPr>
            <p:nvPr/>
          </p:nvSpPr>
          <p:spPr bwMode="hidden">
            <a:xfrm>
              <a:off x="5045" y="2626"/>
              <a:ext cx="719" cy="1690"/>
            </a:xfrm>
            <a:custGeom>
              <a:avLst/>
              <a:gdLst>
                <a:gd name="T0" fmla="*/ 717 w 717"/>
                <a:gd name="T1" fmla="*/ 72 h 1690"/>
                <a:gd name="T2" fmla="*/ 717 w 717"/>
                <a:gd name="T3" fmla="*/ 0 h 1690"/>
                <a:gd name="T4" fmla="*/ 699 w 717"/>
                <a:gd name="T5" fmla="*/ 101 h 1690"/>
                <a:gd name="T6" fmla="*/ 675 w 717"/>
                <a:gd name="T7" fmla="*/ 209 h 1690"/>
                <a:gd name="T8" fmla="*/ 627 w 717"/>
                <a:gd name="T9" fmla="*/ 389 h 1690"/>
                <a:gd name="T10" fmla="*/ 574 w 717"/>
                <a:gd name="T11" fmla="*/ 569 h 1690"/>
                <a:gd name="T12" fmla="*/ 502 w 717"/>
                <a:gd name="T13" fmla="*/ 749 h 1690"/>
                <a:gd name="T14" fmla="*/ 424 w 717"/>
                <a:gd name="T15" fmla="*/ 935 h 1690"/>
                <a:gd name="T16" fmla="*/ 334 w 717"/>
                <a:gd name="T17" fmla="*/ 1121 h 1690"/>
                <a:gd name="T18" fmla="*/ 233 w 717"/>
                <a:gd name="T19" fmla="*/ 1312 h 1690"/>
                <a:gd name="T20" fmla="*/ 125 w 717"/>
                <a:gd name="T21" fmla="*/ 1498 h 1690"/>
                <a:gd name="T22" fmla="*/ 0 w 717"/>
                <a:gd name="T23" fmla="*/ 1690 h 1690"/>
                <a:gd name="T24" fmla="*/ 11 w 717"/>
                <a:gd name="T25" fmla="*/ 1690 h 1690"/>
                <a:gd name="T26" fmla="*/ 137 w 717"/>
                <a:gd name="T27" fmla="*/ 1498 h 1690"/>
                <a:gd name="T28" fmla="*/ 245 w 717"/>
                <a:gd name="T29" fmla="*/ 1312 h 1690"/>
                <a:gd name="T30" fmla="*/ 346 w 717"/>
                <a:gd name="T31" fmla="*/ 1121 h 1690"/>
                <a:gd name="T32" fmla="*/ 436 w 717"/>
                <a:gd name="T33" fmla="*/ 935 h 1690"/>
                <a:gd name="T34" fmla="*/ 514 w 717"/>
                <a:gd name="T35" fmla="*/ 749 h 1690"/>
                <a:gd name="T36" fmla="*/ 585 w 717"/>
                <a:gd name="T37" fmla="*/ 569 h 1690"/>
                <a:gd name="T38" fmla="*/ 639 w 717"/>
                <a:gd name="T39" fmla="*/ 389 h 1690"/>
                <a:gd name="T40" fmla="*/ 687 w 717"/>
                <a:gd name="T41" fmla="*/ 209 h 1690"/>
                <a:gd name="T42" fmla="*/ 705 w 717"/>
                <a:gd name="T43" fmla="*/ 143 h 1690"/>
                <a:gd name="T44" fmla="*/ 717 w 717"/>
                <a:gd name="T45" fmla="*/ 72 h 1690"/>
                <a:gd name="T46" fmla="*/ 717 w 717"/>
                <a:gd name="T47" fmla="*/ 72 h 1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sz="3200">
                <a:solidFill>
                  <a:srgbClr val="FFFFFF"/>
                </a:solidFill>
                <a:latin typeface="Arial" charset="0"/>
              </a:endParaRPr>
            </a:p>
          </p:txBody>
        </p:sp>
        <p:sp>
          <p:nvSpPr>
            <p:cNvPr id="6" name="Freeform 4"/>
            <p:cNvSpPr>
              <a:spLocks/>
            </p:cNvSpPr>
            <p:nvPr/>
          </p:nvSpPr>
          <p:spPr bwMode="hidden">
            <a:xfrm>
              <a:off x="5386" y="3794"/>
              <a:ext cx="378" cy="522"/>
            </a:xfrm>
            <a:custGeom>
              <a:avLst/>
              <a:gdLst>
                <a:gd name="T0" fmla="*/ 377 w 377"/>
                <a:gd name="T1" fmla="*/ 0 h 522"/>
                <a:gd name="T2" fmla="*/ 293 w 377"/>
                <a:gd name="T3" fmla="*/ 132 h 522"/>
                <a:gd name="T4" fmla="*/ 204 w 377"/>
                <a:gd name="T5" fmla="*/ 264 h 522"/>
                <a:gd name="T6" fmla="*/ 102 w 377"/>
                <a:gd name="T7" fmla="*/ 396 h 522"/>
                <a:gd name="T8" fmla="*/ 0 w 377"/>
                <a:gd name="T9" fmla="*/ 522 h 522"/>
                <a:gd name="T10" fmla="*/ 12 w 377"/>
                <a:gd name="T11" fmla="*/ 522 h 522"/>
                <a:gd name="T12" fmla="*/ 114 w 377"/>
                <a:gd name="T13" fmla="*/ 402 h 522"/>
                <a:gd name="T14" fmla="*/ 204 w 377"/>
                <a:gd name="T15" fmla="*/ 282 h 522"/>
                <a:gd name="T16" fmla="*/ 377 w 377"/>
                <a:gd name="T17" fmla="*/ 24 h 522"/>
                <a:gd name="T18" fmla="*/ 377 w 377"/>
                <a:gd name="T19" fmla="*/ 0 h 522"/>
                <a:gd name="T20" fmla="*/ 377 w 377"/>
                <a:gd name="T21"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sz="3200">
                <a:solidFill>
                  <a:srgbClr val="FFFFFF"/>
                </a:solidFill>
                <a:latin typeface="Arial" charset="0"/>
              </a:endParaRPr>
            </a:p>
          </p:txBody>
        </p:sp>
        <p:sp>
          <p:nvSpPr>
            <p:cNvPr id="7" name="Freeform 5"/>
            <p:cNvSpPr>
              <a:spLocks/>
            </p:cNvSpPr>
            <p:nvPr/>
          </p:nvSpPr>
          <p:spPr bwMode="hidden">
            <a:xfrm>
              <a:off x="5680" y="4214"/>
              <a:ext cx="84" cy="102"/>
            </a:xfrm>
            <a:custGeom>
              <a:avLst/>
              <a:gdLst>
                <a:gd name="T0" fmla="*/ 0 w 84"/>
                <a:gd name="T1" fmla="*/ 102 h 102"/>
                <a:gd name="T2" fmla="*/ 18 w 84"/>
                <a:gd name="T3" fmla="*/ 102 h 102"/>
                <a:gd name="T4" fmla="*/ 48 w 84"/>
                <a:gd name="T5" fmla="*/ 60 h 102"/>
                <a:gd name="T6" fmla="*/ 84 w 84"/>
                <a:gd name="T7" fmla="*/ 24 h 102"/>
                <a:gd name="T8" fmla="*/ 84 w 84"/>
                <a:gd name="T9" fmla="*/ 0 h 102"/>
                <a:gd name="T10" fmla="*/ 42 w 84"/>
                <a:gd name="T11" fmla="*/ 54 h 102"/>
                <a:gd name="T12" fmla="*/ 0 w 84"/>
                <a:gd name="T13" fmla="*/ 102 h 102"/>
                <a:gd name="T14" fmla="*/ 0 w 84"/>
                <a:gd name="T15" fmla="*/ 102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sz="3200">
                <a:solidFill>
                  <a:srgbClr val="FFFFFF"/>
                </a:solidFill>
                <a:latin typeface="Arial" charset="0"/>
              </a:endParaRPr>
            </a:p>
          </p:txBody>
        </p:sp>
        <p:grpSp>
          <p:nvGrpSpPr>
            <p:cNvPr id="8" name="Group 6"/>
            <p:cNvGrpSpPr>
              <a:grpSpLocks/>
            </p:cNvGrpSpPr>
            <p:nvPr/>
          </p:nvGrpSpPr>
          <p:grpSpPr bwMode="auto">
            <a:xfrm>
              <a:off x="288" y="0"/>
              <a:ext cx="5098" cy="4316"/>
              <a:chOff x="288" y="0"/>
              <a:chExt cx="5098" cy="4316"/>
            </a:xfrm>
          </p:grpSpPr>
          <p:sp>
            <p:nvSpPr>
              <p:cNvPr id="28" name="Freeform 7"/>
              <p:cNvSpPr>
                <a:spLocks/>
              </p:cNvSpPr>
              <p:nvPr userDrawn="1"/>
            </p:nvSpPr>
            <p:spPr bwMode="hidden">
              <a:xfrm>
                <a:off x="2789" y="0"/>
                <a:ext cx="72" cy="4316"/>
              </a:xfrm>
              <a:custGeom>
                <a:avLst/>
                <a:gdLst>
                  <a:gd name="T0" fmla="*/ 0 w 72"/>
                  <a:gd name="T1" fmla="*/ 0 h 4316"/>
                  <a:gd name="T2" fmla="*/ 60 w 72"/>
                  <a:gd name="T3" fmla="*/ 4316 h 4316"/>
                  <a:gd name="T4" fmla="*/ 72 w 72"/>
                  <a:gd name="T5" fmla="*/ 4316 h 4316"/>
                  <a:gd name="T6" fmla="*/ 12 w 72"/>
                  <a:gd name="T7" fmla="*/ 0 h 4316"/>
                  <a:gd name="T8" fmla="*/ 0 w 72"/>
                  <a:gd name="T9" fmla="*/ 0 h 4316"/>
                  <a:gd name="T10" fmla="*/ 0 w 72"/>
                  <a:gd name="T11" fmla="*/ 0 h 4316"/>
                </a:gdLst>
                <a:ahLst/>
                <a:cxnLst>
                  <a:cxn ang="0">
                    <a:pos x="T0" y="T1"/>
                  </a:cxn>
                  <a:cxn ang="0">
                    <a:pos x="T2" y="T3"/>
                  </a:cxn>
                  <a:cxn ang="0">
                    <a:pos x="T4" y="T5"/>
                  </a:cxn>
                  <a:cxn ang="0">
                    <a:pos x="T6" y="T7"/>
                  </a:cxn>
                  <a:cxn ang="0">
                    <a:pos x="T8" y="T9"/>
                  </a:cxn>
                  <a:cxn ang="0">
                    <a:pos x="T10" y="T11"/>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sz="3200">
                  <a:solidFill>
                    <a:srgbClr val="FFFFFF"/>
                  </a:solidFill>
                  <a:latin typeface="Arial" charset="0"/>
                </a:endParaRPr>
              </a:p>
            </p:txBody>
          </p:sp>
          <p:sp>
            <p:nvSpPr>
              <p:cNvPr id="29" name="Freeform 8"/>
              <p:cNvSpPr>
                <a:spLocks/>
              </p:cNvSpPr>
              <p:nvPr userDrawn="1"/>
            </p:nvSpPr>
            <p:spPr bwMode="hidden">
              <a:xfrm>
                <a:off x="3089" y="0"/>
                <a:ext cx="174" cy="4316"/>
              </a:xfrm>
              <a:custGeom>
                <a:avLst/>
                <a:gdLst>
                  <a:gd name="T0" fmla="*/ 24 w 174"/>
                  <a:gd name="T1" fmla="*/ 0 h 4316"/>
                  <a:gd name="T2" fmla="*/ 12 w 174"/>
                  <a:gd name="T3" fmla="*/ 0 h 4316"/>
                  <a:gd name="T4" fmla="*/ 42 w 174"/>
                  <a:gd name="T5" fmla="*/ 216 h 4316"/>
                  <a:gd name="T6" fmla="*/ 72 w 174"/>
                  <a:gd name="T7" fmla="*/ 444 h 4316"/>
                  <a:gd name="T8" fmla="*/ 96 w 174"/>
                  <a:gd name="T9" fmla="*/ 689 h 4316"/>
                  <a:gd name="T10" fmla="*/ 120 w 174"/>
                  <a:gd name="T11" fmla="*/ 947 h 4316"/>
                  <a:gd name="T12" fmla="*/ 132 w 174"/>
                  <a:gd name="T13" fmla="*/ 1211 h 4316"/>
                  <a:gd name="T14" fmla="*/ 150 w 174"/>
                  <a:gd name="T15" fmla="*/ 1487 h 4316"/>
                  <a:gd name="T16" fmla="*/ 156 w 174"/>
                  <a:gd name="T17" fmla="*/ 1768 h 4316"/>
                  <a:gd name="T18" fmla="*/ 162 w 174"/>
                  <a:gd name="T19" fmla="*/ 2062 h 4316"/>
                  <a:gd name="T20" fmla="*/ 156 w 174"/>
                  <a:gd name="T21" fmla="*/ 2644 h 4316"/>
                  <a:gd name="T22" fmla="*/ 126 w 174"/>
                  <a:gd name="T23" fmla="*/ 3225 h 4316"/>
                  <a:gd name="T24" fmla="*/ 108 w 174"/>
                  <a:gd name="T25" fmla="*/ 3507 h 4316"/>
                  <a:gd name="T26" fmla="*/ 78 w 174"/>
                  <a:gd name="T27" fmla="*/ 3788 h 4316"/>
                  <a:gd name="T28" fmla="*/ 42 w 174"/>
                  <a:gd name="T29" fmla="*/ 4058 h 4316"/>
                  <a:gd name="T30" fmla="*/ 0 w 174"/>
                  <a:gd name="T31" fmla="*/ 4316 h 4316"/>
                  <a:gd name="T32" fmla="*/ 12 w 174"/>
                  <a:gd name="T33" fmla="*/ 4316 h 4316"/>
                  <a:gd name="T34" fmla="*/ 54 w 174"/>
                  <a:gd name="T35" fmla="*/ 4058 h 4316"/>
                  <a:gd name="T36" fmla="*/ 90 w 174"/>
                  <a:gd name="T37" fmla="*/ 3782 h 4316"/>
                  <a:gd name="T38" fmla="*/ 120 w 174"/>
                  <a:gd name="T39" fmla="*/ 3507 h 4316"/>
                  <a:gd name="T40" fmla="*/ 138 w 174"/>
                  <a:gd name="T41" fmla="*/ 3219 h 4316"/>
                  <a:gd name="T42" fmla="*/ 168 w 174"/>
                  <a:gd name="T43" fmla="*/ 2638 h 4316"/>
                  <a:gd name="T44" fmla="*/ 174 w 174"/>
                  <a:gd name="T45" fmla="*/ 2056 h 4316"/>
                  <a:gd name="T46" fmla="*/ 168 w 174"/>
                  <a:gd name="T47" fmla="*/ 1768 h 4316"/>
                  <a:gd name="T48" fmla="*/ 162 w 174"/>
                  <a:gd name="T49" fmla="*/ 1487 h 4316"/>
                  <a:gd name="T50" fmla="*/ 144 w 174"/>
                  <a:gd name="T51" fmla="*/ 1211 h 4316"/>
                  <a:gd name="T52" fmla="*/ 132 w 174"/>
                  <a:gd name="T53" fmla="*/ 941 h 4316"/>
                  <a:gd name="T54" fmla="*/ 108 w 174"/>
                  <a:gd name="T55" fmla="*/ 689 h 4316"/>
                  <a:gd name="T56" fmla="*/ 84 w 174"/>
                  <a:gd name="T57" fmla="*/ 444 h 4316"/>
                  <a:gd name="T58" fmla="*/ 54 w 174"/>
                  <a:gd name="T59" fmla="*/ 216 h 4316"/>
                  <a:gd name="T60" fmla="*/ 24 w 174"/>
                  <a:gd name="T61" fmla="*/ 0 h 4316"/>
                  <a:gd name="T62" fmla="*/ 24 w 174"/>
                  <a:gd name="T63"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sz="3200">
                  <a:solidFill>
                    <a:srgbClr val="FFFFFF"/>
                  </a:solidFill>
                  <a:latin typeface="Arial" charset="0"/>
                </a:endParaRPr>
              </a:p>
            </p:txBody>
          </p:sp>
          <p:sp>
            <p:nvSpPr>
              <p:cNvPr id="30" name="Freeform 9"/>
              <p:cNvSpPr>
                <a:spLocks/>
              </p:cNvSpPr>
              <p:nvPr userDrawn="1"/>
            </p:nvSpPr>
            <p:spPr bwMode="hidden">
              <a:xfrm>
                <a:off x="3358" y="0"/>
                <a:ext cx="337" cy="4316"/>
              </a:xfrm>
              <a:custGeom>
                <a:avLst/>
                <a:gdLst>
                  <a:gd name="T0" fmla="*/ 329 w 335"/>
                  <a:gd name="T1" fmla="*/ 2014 h 4316"/>
                  <a:gd name="T2" fmla="*/ 317 w 335"/>
                  <a:gd name="T3" fmla="*/ 1726 h 4316"/>
                  <a:gd name="T4" fmla="*/ 293 w 335"/>
                  <a:gd name="T5" fmla="*/ 1445 h 4316"/>
                  <a:gd name="T6" fmla="*/ 263 w 335"/>
                  <a:gd name="T7" fmla="*/ 1175 h 4316"/>
                  <a:gd name="T8" fmla="*/ 228 w 335"/>
                  <a:gd name="T9" fmla="*/ 917 h 4316"/>
                  <a:gd name="T10" fmla="*/ 186 w 335"/>
                  <a:gd name="T11" fmla="*/ 665 h 4316"/>
                  <a:gd name="T12" fmla="*/ 132 w 335"/>
                  <a:gd name="T13" fmla="*/ 432 h 4316"/>
                  <a:gd name="T14" fmla="*/ 78 w 335"/>
                  <a:gd name="T15" fmla="*/ 204 h 4316"/>
                  <a:gd name="T16" fmla="*/ 12 w 335"/>
                  <a:gd name="T17" fmla="*/ 0 h 4316"/>
                  <a:gd name="T18" fmla="*/ 0 w 335"/>
                  <a:gd name="T19" fmla="*/ 0 h 4316"/>
                  <a:gd name="T20" fmla="*/ 66 w 335"/>
                  <a:gd name="T21" fmla="*/ 204 h 4316"/>
                  <a:gd name="T22" fmla="*/ 120 w 335"/>
                  <a:gd name="T23" fmla="*/ 432 h 4316"/>
                  <a:gd name="T24" fmla="*/ 174 w 335"/>
                  <a:gd name="T25" fmla="*/ 665 h 4316"/>
                  <a:gd name="T26" fmla="*/ 216 w 335"/>
                  <a:gd name="T27" fmla="*/ 917 h 4316"/>
                  <a:gd name="T28" fmla="*/ 251 w 335"/>
                  <a:gd name="T29" fmla="*/ 1175 h 4316"/>
                  <a:gd name="T30" fmla="*/ 281 w 335"/>
                  <a:gd name="T31" fmla="*/ 1445 h 4316"/>
                  <a:gd name="T32" fmla="*/ 305 w 335"/>
                  <a:gd name="T33" fmla="*/ 1726 h 4316"/>
                  <a:gd name="T34" fmla="*/ 317 w 335"/>
                  <a:gd name="T35" fmla="*/ 2014 h 4316"/>
                  <a:gd name="T36" fmla="*/ 323 w 335"/>
                  <a:gd name="T37" fmla="*/ 2314 h 4316"/>
                  <a:gd name="T38" fmla="*/ 317 w 335"/>
                  <a:gd name="T39" fmla="*/ 2608 h 4316"/>
                  <a:gd name="T40" fmla="*/ 305 w 335"/>
                  <a:gd name="T41" fmla="*/ 2907 h 4316"/>
                  <a:gd name="T42" fmla="*/ 281 w 335"/>
                  <a:gd name="T43" fmla="*/ 3201 h 4316"/>
                  <a:gd name="T44" fmla="*/ 257 w 335"/>
                  <a:gd name="T45" fmla="*/ 3489 h 4316"/>
                  <a:gd name="T46" fmla="*/ 216 w 335"/>
                  <a:gd name="T47" fmla="*/ 3777 h 4316"/>
                  <a:gd name="T48" fmla="*/ 174 w 335"/>
                  <a:gd name="T49" fmla="*/ 4052 h 4316"/>
                  <a:gd name="T50" fmla="*/ 120 w 335"/>
                  <a:gd name="T51" fmla="*/ 4316 h 4316"/>
                  <a:gd name="T52" fmla="*/ 132 w 335"/>
                  <a:gd name="T53" fmla="*/ 4316 h 4316"/>
                  <a:gd name="T54" fmla="*/ 186 w 335"/>
                  <a:gd name="T55" fmla="*/ 4052 h 4316"/>
                  <a:gd name="T56" fmla="*/ 228 w 335"/>
                  <a:gd name="T57" fmla="*/ 3777 h 4316"/>
                  <a:gd name="T58" fmla="*/ 269 w 335"/>
                  <a:gd name="T59" fmla="*/ 3489 h 4316"/>
                  <a:gd name="T60" fmla="*/ 293 w 335"/>
                  <a:gd name="T61" fmla="*/ 3201 h 4316"/>
                  <a:gd name="T62" fmla="*/ 317 w 335"/>
                  <a:gd name="T63" fmla="*/ 2907 h 4316"/>
                  <a:gd name="T64" fmla="*/ 329 w 335"/>
                  <a:gd name="T65" fmla="*/ 2608 h 4316"/>
                  <a:gd name="T66" fmla="*/ 335 w 335"/>
                  <a:gd name="T67" fmla="*/ 2314 h 4316"/>
                  <a:gd name="T68" fmla="*/ 329 w 335"/>
                  <a:gd name="T69" fmla="*/ 2014 h 4316"/>
                  <a:gd name="T70" fmla="*/ 329 w 335"/>
                  <a:gd name="T71" fmla="*/ 201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sz="3200">
                  <a:solidFill>
                    <a:srgbClr val="FFFFFF"/>
                  </a:solidFill>
                  <a:latin typeface="Arial" charset="0"/>
                </a:endParaRPr>
              </a:p>
            </p:txBody>
          </p:sp>
          <p:sp>
            <p:nvSpPr>
              <p:cNvPr id="31" name="Freeform 10"/>
              <p:cNvSpPr>
                <a:spLocks/>
              </p:cNvSpPr>
              <p:nvPr userDrawn="1"/>
            </p:nvSpPr>
            <p:spPr bwMode="hidden">
              <a:xfrm>
                <a:off x="3676" y="0"/>
                <a:ext cx="427" cy="4316"/>
              </a:xfrm>
              <a:custGeom>
                <a:avLst/>
                <a:gdLst>
                  <a:gd name="T0" fmla="*/ 413 w 425"/>
                  <a:gd name="T1" fmla="*/ 1924 h 4316"/>
                  <a:gd name="T2" fmla="*/ 395 w 425"/>
                  <a:gd name="T3" fmla="*/ 1690 h 4316"/>
                  <a:gd name="T4" fmla="*/ 365 w 425"/>
                  <a:gd name="T5" fmla="*/ 1457 h 4316"/>
                  <a:gd name="T6" fmla="*/ 329 w 425"/>
                  <a:gd name="T7" fmla="*/ 1229 h 4316"/>
                  <a:gd name="T8" fmla="*/ 281 w 425"/>
                  <a:gd name="T9" fmla="*/ 1001 h 4316"/>
                  <a:gd name="T10" fmla="*/ 227 w 425"/>
                  <a:gd name="T11" fmla="*/ 761 h 4316"/>
                  <a:gd name="T12" fmla="*/ 162 w 425"/>
                  <a:gd name="T13" fmla="*/ 522 h 4316"/>
                  <a:gd name="T14" fmla="*/ 90 w 425"/>
                  <a:gd name="T15" fmla="*/ 270 h 4316"/>
                  <a:gd name="T16" fmla="*/ 12 w 425"/>
                  <a:gd name="T17" fmla="*/ 0 h 4316"/>
                  <a:gd name="T18" fmla="*/ 0 w 425"/>
                  <a:gd name="T19" fmla="*/ 0 h 4316"/>
                  <a:gd name="T20" fmla="*/ 84 w 425"/>
                  <a:gd name="T21" fmla="*/ 270 h 4316"/>
                  <a:gd name="T22" fmla="*/ 156 w 425"/>
                  <a:gd name="T23" fmla="*/ 522 h 4316"/>
                  <a:gd name="T24" fmla="*/ 216 w 425"/>
                  <a:gd name="T25" fmla="*/ 767 h 4316"/>
                  <a:gd name="T26" fmla="*/ 275 w 425"/>
                  <a:gd name="T27" fmla="*/ 1001 h 4316"/>
                  <a:gd name="T28" fmla="*/ 317 w 425"/>
                  <a:gd name="T29" fmla="*/ 1235 h 4316"/>
                  <a:gd name="T30" fmla="*/ 353 w 425"/>
                  <a:gd name="T31" fmla="*/ 1463 h 4316"/>
                  <a:gd name="T32" fmla="*/ 383 w 425"/>
                  <a:gd name="T33" fmla="*/ 1690 h 4316"/>
                  <a:gd name="T34" fmla="*/ 401 w 425"/>
                  <a:gd name="T35" fmla="*/ 1924 h 4316"/>
                  <a:gd name="T36" fmla="*/ 413 w 425"/>
                  <a:gd name="T37" fmla="*/ 2188 h 4316"/>
                  <a:gd name="T38" fmla="*/ 407 w 425"/>
                  <a:gd name="T39" fmla="*/ 2458 h 4316"/>
                  <a:gd name="T40" fmla="*/ 395 w 425"/>
                  <a:gd name="T41" fmla="*/ 2733 h 4316"/>
                  <a:gd name="T42" fmla="*/ 365 w 425"/>
                  <a:gd name="T43" fmla="*/ 3021 h 4316"/>
                  <a:gd name="T44" fmla="*/ 329 w 425"/>
                  <a:gd name="T45" fmla="*/ 3321 h 4316"/>
                  <a:gd name="T46" fmla="*/ 275 w 425"/>
                  <a:gd name="T47" fmla="*/ 3639 h 4316"/>
                  <a:gd name="T48" fmla="*/ 204 w 425"/>
                  <a:gd name="T49" fmla="*/ 3968 h 4316"/>
                  <a:gd name="T50" fmla="*/ 126 w 425"/>
                  <a:gd name="T51" fmla="*/ 4316 h 4316"/>
                  <a:gd name="T52" fmla="*/ 138 w 425"/>
                  <a:gd name="T53" fmla="*/ 4316 h 4316"/>
                  <a:gd name="T54" fmla="*/ 216 w 425"/>
                  <a:gd name="T55" fmla="*/ 3968 h 4316"/>
                  <a:gd name="T56" fmla="*/ 287 w 425"/>
                  <a:gd name="T57" fmla="*/ 3639 h 4316"/>
                  <a:gd name="T58" fmla="*/ 341 w 425"/>
                  <a:gd name="T59" fmla="*/ 3321 h 4316"/>
                  <a:gd name="T60" fmla="*/ 377 w 425"/>
                  <a:gd name="T61" fmla="*/ 3021 h 4316"/>
                  <a:gd name="T62" fmla="*/ 407 w 425"/>
                  <a:gd name="T63" fmla="*/ 2733 h 4316"/>
                  <a:gd name="T64" fmla="*/ 419 w 425"/>
                  <a:gd name="T65" fmla="*/ 2458 h 4316"/>
                  <a:gd name="T66" fmla="*/ 425 w 425"/>
                  <a:gd name="T67" fmla="*/ 2188 h 4316"/>
                  <a:gd name="T68" fmla="*/ 413 w 425"/>
                  <a:gd name="T69" fmla="*/ 1924 h 4316"/>
                  <a:gd name="T70" fmla="*/ 413 w 425"/>
                  <a:gd name="T71" fmla="*/ 192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sz="3200">
                  <a:solidFill>
                    <a:srgbClr val="FFFFFF"/>
                  </a:solidFill>
                  <a:latin typeface="Arial" charset="0"/>
                </a:endParaRPr>
              </a:p>
            </p:txBody>
          </p:sp>
          <p:sp>
            <p:nvSpPr>
              <p:cNvPr id="32" name="Freeform 11"/>
              <p:cNvSpPr>
                <a:spLocks/>
              </p:cNvSpPr>
              <p:nvPr userDrawn="1"/>
            </p:nvSpPr>
            <p:spPr bwMode="hidden">
              <a:xfrm>
                <a:off x="3946" y="0"/>
                <a:ext cx="558" cy="4316"/>
              </a:xfrm>
              <a:custGeom>
                <a:avLst/>
                <a:gdLst>
                  <a:gd name="T0" fmla="*/ 556 w 556"/>
                  <a:gd name="T1" fmla="*/ 2020 h 4316"/>
                  <a:gd name="T2" fmla="*/ 538 w 556"/>
                  <a:gd name="T3" fmla="*/ 1732 h 4316"/>
                  <a:gd name="T4" fmla="*/ 503 w 556"/>
                  <a:gd name="T5" fmla="*/ 1445 h 4316"/>
                  <a:gd name="T6" fmla="*/ 455 w 556"/>
                  <a:gd name="T7" fmla="*/ 1175 h 4316"/>
                  <a:gd name="T8" fmla="*/ 395 w 556"/>
                  <a:gd name="T9" fmla="*/ 911 h 4316"/>
                  <a:gd name="T10" fmla="*/ 317 w 556"/>
                  <a:gd name="T11" fmla="*/ 659 h 4316"/>
                  <a:gd name="T12" fmla="*/ 228 w 556"/>
                  <a:gd name="T13" fmla="*/ 426 h 4316"/>
                  <a:gd name="T14" fmla="*/ 126 w 556"/>
                  <a:gd name="T15" fmla="*/ 204 h 4316"/>
                  <a:gd name="T16" fmla="*/ 12 w 556"/>
                  <a:gd name="T17" fmla="*/ 0 h 4316"/>
                  <a:gd name="T18" fmla="*/ 0 w 556"/>
                  <a:gd name="T19" fmla="*/ 0 h 4316"/>
                  <a:gd name="T20" fmla="*/ 114 w 556"/>
                  <a:gd name="T21" fmla="*/ 204 h 4316"/>
                  <a:gd name="T22" fmla="*/ 216 w 556"/>
                  <a:gd name="T23" fmla="*/ 426 h 4316"/>
                  <a:gd name="T24" fmla="*/ 305 w 556"/>
                  <a:gd name="T25" fmla="*/ 659 h 4316"/>
                  <a:gd name="T26" fmla="*/ 383 w 556"/>
                  <a:gd name="T27" fmla="*/ 911 h 4316"/>
                  <a:gd name="T28" fmla="*/ 443 w 556"/>
                  <a:gd name="T29" fmla="*/ 1175 h 4316"/>
                  <a:gd name="T30" fmla="*/ 491 w 556"/>
                  <a:gd name="T31" fmla="*/ 1445 h 4316"/>
                  <a:gd name="T32" fmla="*/ 526 w 556"/>
                  <a:gd name="T33" fmla="*/ 1732 h 4316"/>
                  <a:gd name="T34" fmla="*/ 544 w 556"/>
                  <a:gd name="T35" fmla="*/ 2020 h 4316"/>
                  <a:gd name="T36" fmla="*/ 544 w 556"/>
                  <a:gd name="T37" fmla="*/ 2326 h 4316"/>
                  <a:gd name="T38" fmla="*/ 532 w 556"/>
                  <a:gd name="T39" fmla="*/ 2632 h 4316"/>
                  <a:gd name="T40" fmla="*/ 503 w 556"/>
                  <a:gd name="T41" fmla="*/ 2931 h 4316"/>
                  <a:gd name="T42" fmla="*/ 455 w 556"/>
                  <a:gd name="T43" fmla="*/ 3225 h 4316"/>
                  <a:gd name="T44" fmla="*/ 389 w 556"/>
                  <a:gd name="T45" fmla="*/ 3513 h 4316"/>
                  <a:gd name="T46" fmla="*/ 311 w 556"/>
                  <a:gd name="T47" fmla="*/ 3788 h 4316"/>
                  <a:gd name="T48" fmla="*/ 216 w 556"/>
                  <a:gd name="T49" fmla="*/ 4058 h 4316"/>
                  <a:gd name="T50" fmla="*/ 102 w 556"/>
                  <a:gd name="T51" fmla="*/ 4316 h 4316"/>
                  <a:gd name="T52" fmla="*/ 114 w 556"/>
                  <a:gd name="T53" fmla="*/ 4316 h 4316"/>
                  <a:gd name="T54" fmla="*/ 228 w 556"/>
                  <a:gd name="T55" fmla="*/ 4058 h 4316"/>
                  <a:gd name="T56" fmla="*/ 323 w 556"/>
                  <a:gd name="T57" fmla="*/ 3788 h 4316"/>
                  <a:gd name="T58" fmla="*/ 401 w 556"/>
                  <a:gd name="T59" fmla="*/ 3513 h 4316"/>
                  <a:gd name="T60" fmla="*/ 467 w 556"/>
                  <a:gd name="T61" fmla="*/ 3225 h 4316"/>
                  <a:gd name="T62" fmla="*/ 515 w 556"/>
                  <a:gd name="T63" fmla="*/ 2931 h 4316"/>
                  <a:gd name="T64" fmla="*/ 544 w 556"/>
                  <a:gd name="T65" fmla="*/ 2632 h 4316"/>
                  <a:gd name="T66" fmla="*/ 556 w 556"/>
                  <a:gd name="T67" fmla="*/ 2326 h 4316"/>
                  <a:gd name="T68" fmla="*/ 556 w 556"/>
                  <a:gd name="T69" fmla="*/ 2020 h 4316"/>
                  <a:gd name="T70" fmla="*/ 556 w 556"/>
                  <a:gd name="T71" fmla="*/ 202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sz="3200">
                  <a:solidFill>
                    <a:srgbClr val="FFFFFF"/>
                  </a:solidFill>
                  <a:latin typeface="Arial" charset="0"/>
                </a:endParaRPr>
              </a:p>
            </p:txBody>
          </p:sp>
          <p:sp>
            <p:nvSpPr>
              <p:cNvPr id="33" name="Freeform 12"/>
              <p:cNvSpPr>
                <a:spLocks/>
              </p:cNvSpPr>
              <p:nvPr userDrawn="1"/>
            </p:nvSpPr>
            <p:spPr bwMode="hidden">
              <a:xfrm>
                <a:off x="4246" y="0"/>
                <a:ext cx="690" cy="4316"/>
              </a:xfrm>
              <a:custGeom>
                <a:avLst/>
                <a:gdLst>
                  <a:gd name="T0" fmla="*/ 688 w 688"/>
                  <a:gd name="T1" fmla="*/ 2086 h 4316"/>
                  <a:gd name="T2" fmla="*/ 670 w 688"/>
                  <a:gd name="T3" fmla="*/ 1810 h 4316"/>
                  <a:gd name="T4" fmla="*/ 634 w 688"/>
                  <a:gd name="T5" fmla="*/ 1541 h 4316"/>
                  <a:gd name="T6" fmla="*/ 574 w 688"/>
                  <a:gd name="T7" fmla="*/ 1271 h 4316"/>
                  <a:gd name="T8" fmla="*/ 497 w 688"/>
                  <a:gd name="T9" fmla="*/ 1007 h 4316"/>
                  <a:gd name="T10" fmla="*/ 401 w 688"/>
                  <a:gd name="T11" fmla="*/ 749 h 4316"/>
                  <a:gd name="T12" fmla="*/ 293 w 688"/>
                  <a:gd name="T13" fmla="*/ 492 h 4316"/>
                  <a:gd name="T14" fmla="*/ 162 w 688"/>
                  <a:gd name="T15" fmla="*/ 240 h 4316"/>
                  <a:gd name="T16" fmla="*/ 12 w 688"/>
                  <a:gd name="T17" fmla="*/ 0 h 4316"/>
                  <a:gd name="T18" fmla="*/ 0 w 688"/>
                  <a:gd name="T19" fmla="*/ 0 h 4316"/>
                  <a:gd name="T20" fmla="*/ 150 w 688"/>
                  <a:gd name="T21" fmla="*/ 240 h 4316"/>
                  <a:gd name="T22" fmla="*/ 281 w 688"/>
                  <a:gd name="T23" fmla="*/ 492 h 4316"/>
                  <a:gd name="T24" fmla="*/ 389 w 688"/>
                  <a:gd name="T25" fmla="*/ 749 h 4316"/>
                  <a:gd name="T26" fmla="*/ 485 w 688"/>
                  <a:gd name="T27" fmla="*/ 1007 h 4316"/>
                  <a:gd name="T28" fmla="*/ 562 w 688"/>
                  <a:gd name="T29" fmla="*/ 1271 h 4316"/>
                  <a:gd name="T30" fmla="*/ 622 w 688"/>
                  <a:gd name="T31" fmla="*/ 1541 h 4316"/>
                  <a:gd name="T32" fmla="*/ 658 w 688"/>
                  <a:gd name="T33" fmla="*/ 1810 h 4316"/>
                  <a:gd name="T34" fmla="*/ 676 w 688"/>
                  <a:gd name="T35" fmla="*/ 2086 h 4316"/>
                  <a:gd name="T36" fmla="*/ 676 w 688"/>
                  <a:gd name="T37" fmla="*/ 2368 h 4316"/>
                  <a:gd name="T38" fmla="*/ 658 w 688"/>
                  <a:gd name="T39" fmla="*/ 2650 h 4316"/>
                  <a:gd name="T40" fmla="*/ 616 w 688"/>
                  <a:gd name="T41" fmla="*/ 2931 h 4316"/>
                  <a:gd name="T42" fmla="*/ 556 w 688"/>
                  <a:gd name="T43" fmla="*/ 3213 h 4316"/>
                  <a:gd name="T44" fmla="*/ 473 w 688"/>
                  <a:gd name="T45" fmla="*/ 3495 h 4316"/>
                  <a:gd name="T46" fmla="*/ 371 w 688"/>
                  <a:gd name="T47" fmla="*/ 3777 h 4316"/>
                  <a:gd name="T48" fmla="*/ 251 w 688"/>
                  <a:gd name="T49" fmla="*/ 4046 h 4316"/>
                  <a:gd name="T50" fmla="*/ 114 w 688"/>
                  <a:gd name="T51" fmla="*/ 4316 h 4316"/>
                  <a:gd name="T52" fmla="*/ 126 w 688"/>
                  <a:gd name="T53" fmla="*/ 4316 h 4316"/>
                  <a:gd name="T54" fmla="*/ 263 w 688"/>
                  <a:gd name="T55" fmla="*/ 4046 h 4316"/>
                  <a:gd name="T56" fmla="*/ 383 w 688"/>
                  <a:gd name="T57" fmla="*/ 3777 h 4316"/>
                  <a:gd name="T58" fmla="*/ 485 w 688"/>
                  <a:gd name="T59" fmla="*/ 3495 h 4316"/>
                  <a:gd name="T60" fmla="*/ 568 w 688"/>
                  <a:gd name="T61" fmla="*/ 3219 h 4316"/>
                  <a:gd name="T62" fmla="*/ 628 w 688"/>
                  <a:gd name="T63" fmla="*/ 2937 h 4316"/>
                  <a:gd name="T64" fmla="*/ 670 w 688"/>
                  <a:gd name="T65" fmla="*/ 2656 h 4316"/>
                  <a:gd name="T66" fmla="*/ 688 w 688"/>
                  <a:gd name="T67" fmla="*/ 2368 h 4316"/>
                  <a:gd name="T68" fmla="*/ 688 w 688"/>
                  <a:gd name="T69" fmla="*/ 2086 h 4316"/>
                  <a:gd name="T70" fmla="*/ 688 w 688"/>
                  <a:gd name="T71" fmla="*/ 208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sz="3200">
                  <a:solidFill>
                    <a:srgbClr val="FFFFFF"/>
                  </a:solidFill>
                  <a:latin typeface="Arial" charset="0"/>
                </a:endParaRPr>
              </a:p>
            </p:txBody>
          </p:sp>
          <p:sp>
            <p:nvSpPr>
              <p:cNvPr id="34" name="Freeform 13"/>
              <p:cNvSpPr>
                <a:spLocks/>
              </p:cNvSpPr>
              <p:nvPr userDrawn="1"/>
            </p:nvSpPr>
            <p:spPr bwMode="hidden">
              <a:xfrm>
                <a:off x="4522" y="0"/>
                <a:ext cx="864" cy="4316"/>
              </a:xfrm>
              <a:custGeom>
                <a:avLst/>
                <a:gdLst>
                  <a:gd name="T0" fmla="*/ 855 w 861"/>
                  <a:gd name="T1" fmla="*/ 2128 h 4316"/>
                  <a:gd name="T2" fmla="*/ 831 w 861"/>
                  <a:gd name="T3" fmla="*/ 1834 h 4316"/>
                  <a:gd name="T4" fmla="*/ 808 w 861"/>
                  <a:gd name="T5" fmla="*/ 1684 h 4316"/>
                  <a:gd name="T6" fmla="*/ 784 w 861"/>
                  <a:gd name="T7" fmla="*/ 1541 h 4316"/>
                  <a:gd name="T8" fmla="*/ 748 w 861"/>
                  <a:gd name="T9" fmla="*/ 1397 h 4316"/>
                  <a:gd name="T10" fmla="*/ 712 w 861"/>
                  <a:gd name="T11" fmla="*/ 1253 h 4316"/>
                  <a:gd name="T12" fmla="*/ 664 w 861"/>
                  <a:gd name="T13" fmla="*/ 1115 h 4316"/>
                  <a:gd name="T14" fmla="*/ 610 w 861"/>
                  <a:gd name="T15" fmla="*/ 977 h 4316"/>
                  <a:gd name="T16" fmla="*/ 491 w 861"/>
                  <a:gd name="T17" fmla="*/ 719 h 4316"/>
                  <a:gd name="T18" fmla="*/ 353 w 861"/>
                  <a:gd name="T19" fmla="*/ 468 h 4316"/>
                  <a:gd name="T20" fmla="*/ 192 w 861"/>
                  <a:gd name="T21" fmla="*/ 228 h 4316"/>
                  <a:gd name="T22" fmla="*/ 12 w 861"/>
                  <a:gd name="T23" fmla="*/ 0 h 4316"/>
                  <a:gd name="T24" fmla="*/ 0 w 861"/>
                  <a:gd name="T25" fmla="*/ 0 h 4316"/>
                  <a:gd name="T26" fmla="*/ 180 w 861"/>
                  <a:gd name="T27" fmla="*/ 228 h 4316"/>
                  <a:gd name="T28" fmla="*/ 341 w 861"/>
                  <a:gd name="T29" fmla="*/ 468 h 4316"/>
                  <a:gd name="T30" fmla="*/ 479 w 861"/>
                  <a:gd name="T31" fmla="*/ 719 h 4316"/>
                  <a:gd name="T32" fmla="*/ 598 w 861"/>
                  <a:gd name="T33" fmla="*/ 983 h 4316"/>
                  <a:gd name="T34" fmla="*/ 652 w 861"/>
                  <a:gd name="T35" fmla="*/ 1121 h 4316"/>
                  <a:gd name="T36" fmla="*/ 700 w 861"/>
                  <a:gd name="T37" fmla="*/ 1259 h 4316"/>
                  <a:gd name="T38" fmla="*/ 736 w 861"/>
                  <a:gd name="T39" fmla="*/ 1403 h 4316"/>
                  <a:gd name="T40" fmla="*/ 772 w 861"/>
                  <a:gd name="T41" fmla="*/ 1547 h 4316"/>
                  <a:gd name="T42" fmla="*/ 802 w 861"/>
                  <a:gd name="T43" fmla="*/ 1690 h 4316"/>
                  <a:gd name="T44" fmla="*/ 819 w 861"/>
                  <a:gd name="T45" fmla="*/ 1834 h 4316"/>
                  <a:gd name="T46" fmla="*/ 837 w 861"/>
                  <a:gd name="T47" fmla="*/ 1984 h 4316"/>
                  <a:gd name="T48" fmla="*/ 843 w 861"/>
                  <a:gd name="T49" fmla="*/ 2128 h 4316"/>
                  <a:gd name="T50" fmla="*/ 849 w 861"/>
                  <a:gd name="T51" fmla="*/ 2278 h 4316"/>
                  <a:gd name="T52" fmla="*/ 843 w 861"/>
                  <a:gd name="T53" fmla="*/ 2428 h 4316"/>
                  <a:gd name="T54" fmla="*/ 831 w 861"/>
                  <a:gd name="T55" fmla="*/ 2572 h 4316"/>
                  <a:gd name="T56" fmla="*/ 819 w 861"/>
                  <a:gd name="T57" fmla="*/ 2721 h 4316"/>
                  <a:gd name="T58" fmla="*/ 796 w 861"/>
                  <a:gd name="T59" fmla="*/ 2865 h 4316"/>
                  <a:gd name="T60" fmla="*/ 766 w 861"/>
                  <a:gd name="T61" fmla="*/ 3015 h 4316"/>
                  <a:gd name="T62" fmla="*/ 724 w 861"/>
                  <a:gd name="T63" fmla="*/ 3159 h 4316"/>
                  <a:gd name="T64" fmla="*/ 682 w 861"/>
                  <a:gd name="T65" fmla="*/ 3303 h 4316"/>
                  <a:gd name="T66" fmla="*/ 586 w 861"/>
                  <a:gd name="T67" fmla="*/ 3567 h 4316"/>
                  <a:gd name="T68" fmla="*/ 473 w 861"/>
                  <a:gd name="T69" fmla="*/ 3824 h 4316"/>
                  <a:gd name="T70" fmla="*/ 335 w 861"/>
                  <a:gd name="T71" fmla="*/ 4076 h 4316"/>
                  <a:gd name="T72" fmla="*/ 180 w 861"/>
                  <a:gd name="T73" fmla="*/ 4316 h 4316"/>
                  <a:gd name="T74" fmla="*/ 192 w 861"/>
                  <a:gd name="T75" fmla="*/ 4316 h 4316"/>
                  <a:gd name="T76" fmla="*/ 347 w 861"/>
                  <a:gd name="T77" fmla="*/ 4076 h 4316"/>
                  <a:gd name="T78" fmla="*/ 485 w 861"/>
                  <a:gd name="T79" fmla="*/ 3824 h 4316"/>
                  <a:gd name="T80" fmla="*/ 598 w 861"/>
                  <a:gd name="T81" fmla="*/ 3573 h 4316"/>
                  <a:gd name="T82" fmla="*/ 694 w 861"/>
                  <a:gd name="T83" fmla="*/ 3309 h 4316"/>
                  <a:gd name="T84" fmla="*/ 736 w 861"/>
                  <a:gd name="T85" fmla="*/ 3165 h 4316"/>
                  <a:gd name="T86" fmla="*/ 778 w 861"/>
                  <a:gd name="T87" fmla="*/ 3021 h 4316"/>
                  <a:gd name="T88" fmla="*/ 808 w 861"/>
                  <a:gd name="T89" fmla="*/ 2871 h 4316"/>
                  <a:gd name="T90" fmla="*/ 831 w 861"/>
                  <a:gd name="T91" fmla="*/ 2727 h 4316"/>
                  <a:gd name="T92" fmla="*/ 843 w 861"/>
                  <a:gd name="T93" fmla="*/ 2578 h 4316"/>
                  <a:gd name="T94" fmla="*/ 855 w 861"/>
                  <a:gd name="T95" fmla="*/ 2428 h 4316"/>
                  <a:gd name="T96" fmla="*/ 861 w 861"/>
                  <a:gd name="T97" fmla="*/ 2278 h 4316"/>
                  <a:gd name="T98" fmla="*/ 855 w 861"/>
                  <a:gd name="T99" fmla="*/ 2128 h 4316"/>
                  <a:gd name="T100" fmla="*/ 855 w 861"/>
                  <a:gd name="T101" fmla="*/ 212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sz="3200">
                  <a:solidFill>
                    <a:srgbClr val="FFFFFF"/>
                  </a:solidFill>
                  <a:latin typeface="Arial" charset="0"/>
                </a:endParaRPr>
              </a:p>
            </p:txBody>
          </p:sp>
          <p:sp>
            <p:nvSpPr>
              <p:cNvPr id="35" name="Freeform 14"/>
              <p:cNvSpPr>
                <a:spLocks/>
              </p:cNvSpPr>
              <p:nvPr userDrawn="1"/>
            </p:nvSpPr>
            <p:spPr bwMode="hidden">
              <a:xfrm>
                <a:off x="2399" y="0"/>
                <a:ext cx="150" cy="4316"/>
              </a:xfrm>
              <a:custGeom>
                <a:avLst/>
                <a:gdLst>
                  <a:gd name="T0" fmla="*/ 18 w 149"/>
                  <a:gd name="T1" fmla="*/ 1942 h 4316"/>
                  <a:gd name="T2" fmla="*/ 30 w 149"/>
                  <a:gd name="T3" fmla="*/ 1630 h 4316"/>
                  <a:gd name="T4" fmla="*/ 42 w 149"/>
                  <a:gd name="T5" fmla="*/ 1331 h 4316"/>
                  <a:gd name="T6" fmla="*/ 59 w 149"/>
                  <a:gd name="T7" fmla="*/ 1055 h 4316"/>
                  <a:gd name="T8" fmla="*/ 77 w 149"/>
                  <a:gd name="T9" fmla="*/ 791 h 4316"/>
                  <a:gd name="T10" fmla="*/ 83 w 149"/>
                  <a:gd name="T11" fmla="*/ 671 h 4316"/>
                  <a:gd name="T12" fmla="*/ 95 w 149"/>
                  <a:gd name="T13" fmla="*/ 557 h 4316"/>
                  <a:gd name="T14" fmla="*/ 107 w 149"/>
                  <a:gd name="T15" fmla="*/ 444 h 4316"/>
                  <a:gd name="T16" fmla="*/ 113 w 149"/>
                  <a:gd name="T17" fmla="*/ 342 h 4316"/>
                  <a:gd name="T18" fmla="*/ 125 w 149"/>
                  <a:gd name="T19" fmla="*/ 246 h 4316"/>
                  <a:gd name="T20" fmla="*/ 131 w 149"/>
                  <a:gd name="T21" fmla="*/ 156 h 4316"/>
                  <a:gd name="T22" fmla="*/ 143 w 149"/>
                  <a:gd name="T23" fmla="*/ 72 h 4316"/>
                  <a:gd name="T24" fmla="*/ 149 w 149"/>
                  <a:gd name="T25" fmla="*/ 0 h 4316"/>
                  <a:gd name="T26" fmla="*/ 137 w 149"/>
                  <a:gd name="T27" fmla="*/ 0 h 4316"/>
                  <a:gd name="T28" fmla="*/ 131 w 149"/>
                  <a:gd name="T29" fmla="*/ 72 h 4316"/>
                  <a:gd name="T30" fmla="*/ 119 w 149"/>
                  <a:gd name="T31" fmla="*/ 156 h 4316"/>
                  <a:gd name="T32" fmla="*/ 113 w 149"/>
                  <a:gd name="T33" fmla="*/ 246 h 4316"/>
                  <a:gd name="T34" fmla="*/ 101 w 149"/>
                  <a:gd name="T35" fmla="*/ 342 h 4316"/>
                  <a:gd name="T36" fmla="*/ 95 w 149"/>
                  <a:gd name="T37" fmla="*/ 444 h 4316"/>
                  <a:gd name="T38" fmla="*/ 83 w 149"/>
                  <a:gd name="T39" fmla="*/ 557 h 4316"/>
                  <a:gd name="T40" fmla="*/ 71 w 149"/>
                  <a:gd name="T41" fmla="*/ 671 h 4316"/>
                  <a:gd name="T42" fmla="*/ 65 w 149"/>
                  <a:gd name="T43" fmla="*/ 791 h 4316"/>
                  <a:gd name="T44" fmla="*/ 48 w 149"/>
                  <a:gd name="T45" fmla="*/ 1055 h 4316"/>
                  <a:gd name="T46" fmla="*/ 30 w 149"/>
                  <a:gd name="T47" fmla="*/ 1331 h 4316"/>
                  <a:gd name="T48" fmla="*/ 18 w 149"/>
                  <a:gd name="T49" fmla="*/ 1630 h 4316"/>
                  <a:gd name="T50" fmla="*/ 6 w 149"/>
                  <a:gd name="T51" fmla="*/ 1942 h 4316"/>
                  <a:gd name="T52" fmla="*/ 0 w 149"/>
                  <a:gd name="T53" fmla="*/ 2278 h 4316"/>
                  <a:gd name="T54" fmla="*/ 6 w 149"/>
                  <a:gd name="T55" fmla="*/ 2602 h 4316"/>
                  <a:gd name="T56" fmla="*/ 12 w 149"/>
                  <a:gd name="T57" fmla="*/ 2919 h 4316"/>
                  <a:gd name="T58" fmla="*/ 24 w 149"/>
                  <a:gd name="T59" fmla="*/ 3219 h 4316"/>
                  <a:gd name="T60" fmla="*/ 36 w 149"/>
                  <a:gd name="T61" fmla="*/ 3513 h 4316"/>
                  <a:gd name="T62" fmla="*/ 59 w 149"/>
                  <a:gd name="T63" fmla="*/ 3794 h 4316"/>
                  <a:gd name="T64" fmla="*/ 89 w 149"/>
                  <a:gd name="T65" fmla="*/ 4058 h 4316"/>
                  <a:gd name="T66" fmla="*/ 125 w 149"/>
                  <a:gd name="T67" fmla="*/ 4316 h 4316"/>
                  <a:gd name="T68" fmla="*/ 137 w 149"/>
                  <a:gd name="T69" fmla="*/ 4316 h 4316"/>
                  <a:gd name="T70" fmla="*/ 101 w 149"/>
                  <a:gd name="T71" fmla="*/ 4058 h 4316"/>
                  <a:gd name="T72" fmla="*/ 71 w 149"/>
                  <a:gd name="T73" fmla="*/ 3794 h 4316"/>
                  <a:gd name="T74" fmla="*/ 48 w 149"/>
                  <a:gd name="T75" fmla="*/ 3513 h 4316"/>
                  <a:gd name="T76" fmla="*/ 36 w 149"/>
                  <a:gd name="T77" fmla="*/ 3225 h 4316"/>
                  <a:gd name="T78" fmla="*/ 24 w 149"/>
                  <a:gd name="T79" fmla="*/ 2919 h 4316"/>
                  <a:gd name="T80" fmla="*/ 18 w 149"/>
                  <a:gd name="T81" fmla="*/ 2608 h 4316"/>
                  <a:gd name="T82" fmla="*/ 12 w 149"/>
                  <a:gd name="T83" fmla="*/ 2278 h 4316"/>
                  <a:gd name="T84" fmla="*/ 18 w 149"/>
                  <a:gd name="T85" fmla="*/ 1942 h 4316"/>
                  <a:gd name="T86" fmla="*/ 18 w 149"/>
                  <a:gd name="T87" fmla="*/ 194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sz="3200">
                  <a:solidFill>
                    <a:srgbClr val="FFFFFF"/>
                  </a:solidFill>
                  <a:latin typeface="Arial" charset="0"/>
                </a:endParaRPr>
              </a:p>
            </p:txBody>
          </p:sp>
          <p:sp>
            <p:nvSpPr>
              <p:cNvPr id="36" name="Freeform 15"/>
              <p:cNvSpPr>
                <a:spLocks/>
              </p:cNvSpPr>
              <p:nvPr userDrawn="1"/>
            </p:nvSpPr>
            <p:spPr bwMode="hidden">
              <a:xfrm>
                <a:off x="1967" y="0"/>
                <a:ext cx="300" cy="4316"/>
              </a:xfrm>
              <a:custGeom>
                <a:avLst/>
                <a:gdLst>
                  <a:gd name="T0" fmla="*/ 18 w 299"/>
                  <a:gd name="T1" fmla="*/ 2062 h 4316"/>
                  <a:gd name="T2" fmla="*/ 30 w 299"/>
                  <a:gd name="T3" fmla="*/ 1750 h 4316"/>
                  <a:gd name="T4" fmla="*/ 54 w 299"/>
                  <a:gd name="T5" fmla="*/ 1451 h 4316"/>
                  <a:gd name="T6" fmla="*/ 84 w 299"/>
                  <a:gd name="T7" fmla="*/ 1169 h 4316"/>
                  <a:gd name="T8" fmla="*/ 126 w 299"/>
                  <a:gd name="T9" fmla="*/ 899 h 4316"/>
                  <a:gd name="T10" fmla="*/ 162 w 299"/>
                  <a:gd name="T11" fmla="*/ 641 h 4316"/>
                  <a:gd name="T12" fmla="*/ 209 w 299"/>
                  <a:gd name="T13" fmla="*/ 408 h 4316"/>
                  <a:gd name="T14" fmla="*/ 251 w 299"/>
                  <a:gd name="T15" fmla="*/ 192 h 4316"/>
                  <a:gd name="T16" fmla="*/ 299 w 299"/>
                  <a:gd name="T17" fmla="*/ 0 h 4316"/>
                  <a:gd name="T18" fmla="*/ 287 w 299"/>
                  <a:gd name="T19" fmla="*/ 0 h 4316"/>
                  <a:gd name="T20" fmla="*/ 239 w 299"/>
                  <a:gd name="T21" fmla="*/ 192 h 4316"/>
                  <a:gd name="T22" fmla="*/ 198 w 299"/>
                  <a:gd name="T23" fmla="*/ 408 h 4316"/>
                  <a:gd name="T24" fmla="*/ 156 w 299"/>
                  <a:gd name="T25" fmla="*/ 641 h 4316"/>
                  <a:gd name="T26" fmla="*/ 114 w 299"/>
                  <a:gd name="T27" fmla="*/ 899 h 4316"/>
                  <a:gd name="T28" fmla="*/ 78 w 299"/>
                  <a:gd name="T29" fmla="*/ 1169 h 4316"/>
                  <a:gd name="T30" fmla="*/ 48 w 299"/>
                  <a:gd name="T31" fmla="*/ 1451 h 4316"/>
                  <a:gd name="T32" fmla="*/ 24 w 299"/>
                  <a:gd name="T33" fmla="*/ 1750 h 4316"/>
                  <a:gd name="T34" fmla="*/ 6 w 299"/>
                  <a:gd name="T35" fmla="*/ 2062 h 4316"/>
                  <a:gd name="T36" fmla="*/ 0 w 299"/>
                  <a:gd name="T37" fmla="*/ 2374 h 4316"/>
                  <a:gd name="T38" fmla="*/ 12 w 299"/>
                  <a:gd name="T39" fmla="*/ 2674 h 4316"/>
                  <a:gd name="T40" fmla="*/ 30 w 299"/>
                  <a:gd name="T41" fmla="*/ 2973 h 4316"/>
                  <a:gd name="T42" fmla="*/ 54 w 299"/>
                  <a:gd name="T43" fmla="*/ 3255 h 4316"/>
                  <a:gd name="T44" fmla="*/ 96 w 299"/>
                  <a:gd name="T45" fmla="*/ 3537 h 4316"/>
                  <a:gd name="T46" fmla="*/ 144 w 299"/>
                  <a:gd name="T47" fmla="*/ 3806 h 4316"/>
                  <a:gd name="T48" fmla="*/ 203 w 299"/>
                  <a:gd name="T49" fmla="*/ 4064 h 4316"/>
                  <a:gd name="T50" fmla="*/ 275 w 299"/>
                  <a:gd name="T51" fmla="*/ 4316 h 4316"/>
                  <a:gd name="T52" fmla="*/ 287 w 299"/>
                  <a:gd name="T53" fmla="*/ 4316 h 4316"/>
                  <a:gd name="T54" fmla="*/ 215 w 299"/>
                  <a:gd name="T55" fmla="*/ 4064 h 4316"/>
                  <a:gd name="T56" fmla="*/ 156 w 299"/>
                  <a:gd name="T57" fmla="*/ 3806 h 4316"/>
                  <a:gd name="T58" fmla="*/ 108 w 299"/>
                  <a:gd name="T59" fmla="*/ 3537 h 4316"/>
                  <a:gd name="T60" fmla="*/ 66 w 299"/>
                  <a:gd name="T61" fmla="*/ 3261 h 4316"/>
                  <a:gd name="T62" fmla="*/ 42 w 299"/>
                  <a:gd name="T63" fmla="*/ 2973 h 4316"/>
                  <a:gd name="T64" fmla="*/ 24 w 299"/>
                  <a:gd name="T65" fmla="*/ 2680 h 4316"/>
                  <a:gd name="T66" fmla="*/ 12 w 299"/>
                  <a:gd name="T67" fmla="*/ 2374 h 4316"/>
                  <a:gd name="T68" fmla="*/ 18 w 299"/>
                  <a:gd name="T69" fmla="*/ 2062 h 4316"/>
                  <a:gd name="T70" fmla="*/ 18 w 299"/>
                  <a:gd name="T71" fmla="*/ 206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sz="3200">
                  <a:solidFill>
                    <a:srgbClr val="FFFFFF"/>
                  </a:solidFill>
                  <a:latin typeface="Arial" charset="0"/>
                </a:endParaRPr>
              </a:p>
            </p:txBody>
          </p:sp>
          <p:sp>
            <p:nvSpPr>
              <p:cNvPr id="37" name="Freeform 16"/>
              <p:cNvSpPr>
                <a:spLocks/>
              </p:cNvSpPr>
              <p:nvPr userDrawn="1"/>
            </p:nvSpPr>
            <p:spPr bwMode="hidden">
              <a:xfrm>
                <a:off x="1566" y="0"/>
                <a:ext cx="425" cy="4316"/>
              </a:xfrm>
              <a:custGeom>
                <a:avLst/>
                <a:gdLst>
                  <a:gd name="T0" fmla="*/ 424 w 424"/>
                  <a:gd name="T1" fmla="*/ 0 h 4316"/>
                  <a:gd name="T2" fmla="*/ 412 w 424"/>
                  <a:gd name="T3" fmla="*/ 0 h 4316"/>
                  <a:gd name="T4" fmla="*/ 316 w 424"/>
                  <a:gd name="T5" fmla="*/ 222 h 4316"/>
                  <a:gd name="T6" fmla="*/ 239 w 424"/>
                  <a:gd name="T7" fmla="*/ 462 h 4316"/>
                  <a:gd name="T8" fmla="*/ 167 w 424"/>
                  <a:gd name="T9" fmla="*/ 707 h 4316"/>
                  <a:gd name="T10" fmla="*/ 107 w 424"/>
                  <a:gd name="T11" fmla="*/ 971 h 4316"/>
                  <a:gd name="T12" fmla="*/ 65 w 424"/>
                  <a:gd name="T13" fmla="*/ 1247 h 4316"/>
                  <a:gd name="T14" fmla="*/ 29 w 424"/>
                  <a:gd name="T15" fmla="*/ 1529 h 4316"/>
                  <a:gd name="T16" fmla="*/ 6 w 424"/>
                  <a:gd name="T17" fmla="*/ 1822 h 4316"/>
                  <a:gd name="T18" fmla="*/ 0 w 424"/>
                  <a:gd name="T19" fmla="*/ 2122 h 4316"/>
                  <a:gd name="T20" fmla="*/ 6 w 424"/>
                  <a:gd name="T21" fmla="*/ 2404 h 4316"/>
                  <a:gd name="T22" fmla="*/ 24 w 424"/>
                  <a:gd name="T23" fmla="*/ 2686 h 4316"/>
                  <a:gd name="T24" fmla="*/ 47 w 424"/>
                  <a:gd name="T25" fmla="*/ 2961 h 4316"/>
                  <a:gd name="T26" fmla="*/ 89 w 424"/>
                  <a:gd name="T27" fmla="*/ 3243 h 4316"/>
                  <a:gd name="T28" fmla="*/ 137 w 424"/>
                  <a:gd name="T29" fmla="*/ 3519 h 4316"/>
                  <a:gd name="T30" fmla="*/ 197 w 424"/>
                  <a:gd name="T31" fmla="*/ 3788 h 4316"/>
                  <a:gd name="T32" fmla="*/ 269 w 424"/>
                  <a:gd name="T33" fmla="*/ 4058 h 4316"/>
                  <a:gd name="T34" fmla="*/ 346 w 424"/>
                  <a:gd name="T35" fmla="*/ 4316 h 4316"/>
                  <a:gd name="T36" fmla="*/ 358 w 424"/>
                  <a:gd name="T37" fmla="*/ 4316 h 4316"/>
                  <a:gd name="T38" fmla="*/ 281 w 424"/>
                  <a:gd name="T39" fmla="*/ 4058 h 4316"/>
                  <a:gd name="T40" fmla="*/ 209 w 424"/>
                  <a:gd name="T41" fmla="*/ 3788 h 4316"/>
                  <a:gd name="T42" fmla="*/ 149 w 424"/>
                  <a:gd name="T43" fmla="*/ 3519 h 4316"/>
                  <a:gd name="T44" fmla="*/ 101 w 424"/>
                  <a:gd name="T45" fmla="*/ 3243 h 4316"/>
                  <a:gd name="T46" fmla="*/ 59 w 424"/>
                  <a:gd name="T47" fmla="*/ 2961 h 4316"/>
                  <a:gd name="T48" fmla="*/ 35 w 424"/>
                  <a:gd name="T49" fmla="*/ 2686 h 4316"/>
                  <a:gd name="T50" fmla="*/ 18 w 424"/>
                  <a:gd name="T51" fmla="*/ 2404 h 4316"/>
                  <a:gd name="T52" fmla="*/ 12 w 424"/>
                  <a:gd name="T53" fmla="*/ 2122 h 4316"/>
                  <a:gd name="T54" fmla="*/ 18 w 424"/>
                  <a:gd name="T55" fmla="*/ 1822 h 4316"/>
                  <a:gd name="T56" fmla="*/ 41 w 424"/>
                  <a:gd name="T57" fmla="*/ 1529 h 4316"/>
                  <a:gd name="T58" fmla="*/ 71 w 424"/>
                  <a:gd name="T59" fmla="*/ 1247 h 4316"/>
                  <a:gd name="T60" fmla="*/ 119 w 424"/>
                  <a:gd name="T61" fmla="*/ 971 h 4316"/>
                  <a:gd name="T62" fmla="*/ 179 w 424"/>
                  <a:gd name="T63" fmla="*/ 707 h 4316"/>
                  <a:gd name="T64" fmla="*/ 245 w 424"/>
                  <a:gd name="T65" fmla="*/ 462 h 4316"/>
                  <a:gd name="T66" fmla="*/ 328 w 424"/>
                  <a:gd name="T67" fmla="*/ 222 h 4316"/>
                  <a:gd name="T68" fmla="*/ 424 w 424"/>
                  <a:gd name="T69" fmla="*/ 0 h 4316"/>
                  <a:gd name="T70" fmla="*/ 424 w 424"/>
                  <a:gd name="T71"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sz="3200">
                  <a:solidFill>
                    <a:srgbClr val="FFFFFF"/>
                  </a:solidFill>
                  <a:latin typeface="Arial" charset="0"/>
                </a:endParaRPr>
              </a:p>
            </p:txBody>
          </p:sp>
          <p:sp>
            <p:nvSpPr>
              <p:cNvPr id="38" name="Freeform 17"/>
              <p:cNvSpPr>
                <a:spLocks/>
              </p:cNvSpPr>
              <p:nvPr userDrawn="1"/>
            </p:nvSpPr>
            <p:spPr bwMode="hidden">
              <a:xfrm>
                <a:off x="1128" y="0"/>
                <a:ext cx="575" cy="4316"/>
              </a:xfrm>
              <a:custGeom>
                <a:avLst/>
                <a:gdLst>
                  <a:gd name="T0" fmla="*/ 12 w 574"/>
                  <a:gd name="T1" fmla="*/ 2146 h 4316"/>
                  <a:gd name="T2" fmla="*/ 24 w 574"/>
                  <a:gd name="T3" fmla="*/ 1846 h 4316"/>
                  <a:gd name="T4" fmla="*/ 54 w 574"/>
                  <a:gd name="T5" fmla="*/ 1559 h 4316"/>
                  <a:gd name="T6" fmla="*/ 96 w 574"/>
                  <a:gd name="T7" fmla="*/ 1277 h 4316"/>
                  <a:gd name="T8" fmla="*/ 162 w 574"/>
                  <a:gd name="T9" fmla="*/ 1001 h 4316"/>
                  <a:gd name="T10" fmla="*/ 239 w 574"/>
                  <a:gd name="T11" fmla="*/ 731 h 4316"/>
                  <a:gd name="T12" fmla="*/ 335 w 574"/>
                  <a:gd name="T13" fmla="*/ 480 h 4316"/>
                  <a:gd name="T14" fmla="*/ 449 w 574"/>
                  <a:gd name="T15" fmla="*/ 234 h 4316"/>
                  <a:gd name="T16" fmla="*/ 574 w 574"/>
                  <a:gd name="T17" fmla="*/ 0 h 4316"/>
                  <a:gd name="T18" fmla="*/ 562 w 574"/>
                  <a:gd name="T19" fmla="*/ 0 h 4316"/>
                  <a:gd name="T20" fmla="*/ 437 w 574"/>
                  <a:gd name="T21" fmla="*/ 234 h 4316"/>
                  <a:gd name="T22" fmla="*/ 323 w 574"/>
                  <a:gd name="T23" fmla="*/ 480 h 4316"/>
                  <a:gd name="T24" fmla="*/ 227 w 574"/>
                  <a:gd name="T25" fmla="*/ 737 h 4316"/>
                  <a:gd name="T26" fmla="*/ 150 w 574"/>
                  <a:gd name="T27" fmla="*/ 1001 h 4316"/>
                  <a:gd name="T28" fmla="*/ 84 w 574"/>
                  <a:gd name="T29" fmla="*/ 1277 h 4316"/>
                  <a:gd name="T30" fmla="*/ 42 w 574"/>
                  <a:gd name="T31" fmla="*/ 1559 h 4316"/>
                  <a:gd name="T32" fmla="*/ 12 w 574"/>
                  <a:gd name="T33" fmla="*/ 1852 h 4316"/>
                  <a:gd name="T34" fmla="*/ 0 w 574"/>
                  <a:gd name="T35" fmla="*/ 2146 h 4316"/>
                  <a:gd name="T36" fmla="*/ 6 w 574"/>
                  <a:gd name="T37" fmla="*/ 2434 h 4316"/>
                  <a:gd name="T38" fmla="*/ 30 w 574"/>
                  <a:gd name="T39" fmla="*/ 2715 h 4316"/>
                  <a:gd name="T40" fmla="*/ 66 w 574"/>
                  <a:gd name="T41" fmla="*/ 2997 h 4316"/>
                  <a:gd name="T42" fmla="*/ 120 w 574"/>
                  <a:gd name="T43" fmla="*/ 3273 h 4316"/>
                  <a:gd name="T44" fmla="*/ 191 w 574"/>
                  <a:gd name="T45" fmla="*/ 3549 h 4316"/>
                  <a:gd name="T46" fmla="*/ 275 w 574"/>
                  <a:gd name="T47" fmla="*/ 3812 h 4316"/>
                  <a:gd name="T48" fmla="*/ 371 w 574"/>
                  <a:gd name="T49" fmla="*/ 4070 h 4316"/>
                  <a:gd name="T50" fmla="*/ 484 w 574"/>
                  <a:gd name="T51" fmla="*/ 4316 h 4316"/>
                  <a:gd name="T52" fmla="*/ 496 w 574"/>
                  <a:gd name="T53" fmla="*/ 4316 h 4316"/>
                  <a:gd name="T54" fmla="*/ 383 w 574"/>
                  <a:gd name="T55" fmla="*/ 4070 h 4316"/>
                  <a:gd name="T56" fmla="*/ 287 w 574"/>
                  <a:gd name="T57" fmla="*/ 3812 h 4316"/>
                  <a:gd name="T58" fmla="*/ 203 w 574"/>
                  <a:gd name="T59" fmla="*/ 3549 h 4316"/>
                  <a:gd name="T60" fmla="*/ 132 w 574"/>
                  <a:gd name="T61" fmla="*/ 3273 h 4316"/>
                  <a:gd name="T62" fmla="*/ 78 w 574"/>
                  <a:gd name="T63" fmla="*/ 2997 h 4316"/>
                  <a:gd name="T64" fmla="*/ 42 w 574"/>
                  <a:gd name="T65" fmla="*/ 2715 h 4316"/>
                  <a:gd name="T66" fmla="*/ 18 w 574"/>
                  <a:gd name="T67" fmla="*/ 2434 h 4316"/>
                  <a:gd name="T68" fmla="*/ 12 w 574"/>
                  <a:gd name="T69" fmla="*/ 2146 h 4316"/>
                  <a:gd name="T70" fmla="*/ 12 w 574"/>
                  <a:gd name="T71" fmla="*/ 214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sz="3200">
                  <a:solidFill>
                    <a:srgbClr val="FFFFFF"/>
                  </a:solidFill>
                  <a:latin typeface="Arial" charset="0"/>
                </a:endParaRPr>
              </a:p>
            </p:txBody>
          </p:sp>
          <p:sp>
            <p:nvSpPr>
              <p:cNvPr id="39" name="Freeform 18"/>
              <p:cNvSpPr>
                <a:spLocks/>
              </p:cNvSpPr>
              <p:nvPr userDrawn="1"/>
            </p:nvSpPr>
            <p:spPr bwMode="hidden">
              <a:xfrm>
                <a:off x="702" y="0"/>
                <a:ext cx="737" cy="4316"/>
              </a:xfrm>
              <a:custGeom>
                <a:avLst/>
                <a:gdLst>
                  <a:gd name="T0" fmla="*/ 12 w 735"/>
                  <a:gd name="T1" fmla="*/ 2098 h 4316"/>
                  <a:gd name="T2" fmla="*/ 29 w 735"/>
                  <a:gd name="T3" fmla="*/ 1798 h 4316"/>
                  <a:gd name="T4" fmla="*/ 71 w 735"/>
                  <a:gd name="T5" fmla="*/ 1505 h 4316"/>
                  <a:gd name="T6" fmla="*/ 131 w 735"/>
                  <a:gd name="T7" fmla="*/ 1223 h 4316"/>
                  <a:gd name="T8" fmla="*/ 215 w 735"/>
                  <a:gd name="T9" fmla="*/ 941 h 4316"/>
                  <a:gd name="T10" fmla="*/ 316 w 735"/>
                  <a:gd name="T11" fmla="*/ 689 h 4316"/>
                  <a:gd name="T12" fmla="*/ 442 w 735"/>
                  <a:gd name="T13" fmla="*/ 444 h 4316"/>
                  <a:gd name="T14" fmla="*/ 580 w 735"/>
                  <a:gd name="T15" fmla="*/ 216 h 4316"/>
                  <a:gd name="T16" fmla="*/ 735 w 735"/>
                  <a:gd name="T17" fmla="*/ 0 h 4316"/>
                  <a:gd name="T18" fmla="*/ 723 w 735"/>
                  <a:gd name="T19" fmla="*/ 0 h 4316"/>
                  <a:gd name="T20" fmla="*/ 568 w 735"/>
                  <a:gd name="T21" fmla="*/ 210 h 4316"/>
                  <a:gd name="T22" fmla="*/ 430 w 735"/>
                  <a:gd name="T23" fmla="*/ 438 h 4316"/>
                  <a:gd name="T24" fmla="*/ 311 w 735"/>
                  <a:gd name="T25" fmla="*/ 683 h 4316"/>
                  <a:gd name="T26" fmla="*/ 209 w 735"/>
                  <a:gd name="T27" fmla="*/ 941 h 4316"/>
                  <a:gd name="T28" fmla="*/ 125 w 735"/>
                  <a:gd name="T29" fmla="*/ 1217 h 4316"/>
                  <a:gd name="T30" fmla="*/ 59 w 735"/>
                  <a:gd name="T31" fmla="*/ 1505 h 4316"/>
                  <a:gd name="T32" fmla="*/ 18 w 735"/>
                  <a:gd name="T33" fmla="*/ 1798 h 4316"/>
                  <a:gd name="T34" fmla="*/ 0 w 735"/>
                  <a:gd name="T35" fmla="*/ 2098 h 4316"/>
                  <a:gd name="T36" fmla="*/ 6 w 735"/>
                  <a:gd name="T37" fmla="*/ 2404 h 4316"/>
                  <a:gd name="T38" fmla="*/ 29 w 735"/>
                  <a:gd name="T39" fmla="*/ 2709 h 4316"/>
                  <a:gd name="T40" fmla="*/ 77 w 735"/>
                  <a:gd name="T41" fmla="*/ 3015 h 4316"/>
                  <a:gd name="T42" fmla="*/ 149 w 735"/>
                  <a:gd name="T43" fmla="*/ 3315 h 4316"/>
                  <a:gd name="T44" fmla="*/ 227 w 735"/>
                  <a:gd name="T45" fmla="*/ 3573 h 4316"/>
                  <a:gd name="T46" fmla="*/ 316 w 735"/>
                  <a:gd name="T47" fmla="*/ 3824 h 4316"/>
                  <a:gd name="T48" fmla="*/ 424 w 735"/>
                  <a:gd name="T49" fmla="*/ 4076 h 4316"/>
                  <a:gd name="T50" fmla="*/ 544 w 735"/>
                  <a:gd name="T51" fmla="*/ 4316 h 4316"/>
                  <a:gd name="T52" fmla="*/ 556 w 735"/>
                  <a:gd name="T53" fmla="*/ 4316 h 4316"/>
                  <a:gd name="T54" fmla="*/ 436 w 735"/>
                  <a:gd name="T55" fmla="*/ 4076 h 4316"/>
                  <a:gd name="T56" fmla="*/ 328 w 735"/>
                  <a:gd name="T57" fmla="*/ 3824 h 4316"/>
                  <a:gd name="T58" fmla="*/ 239 w 735"/>
                  <a:gd name="T59" fmla="*/ 3573 h 4316"/>
                  <a:gd name="T60" fmla="*/ 161 w 735"/>
                  <a:gd name="T61" fmla="*/ 3315 h 4316"/>
                  <a:gd name="T62" fmla="*/ 89 w 735"/>
                  <a:gd name="T63" fmla="*/ 3015 h 4316"/>
                  <a:gd name="T64" fmla="*/ 41 w 735"/>
                  <a:gd name="T65" fmla="*/ 2709 h 4316"/>
                  <a:gd name="T66" fmla="*/ 18 w 735"/>
                  <a:gd name="T67" fmla="*/ 2404 h 4316"/>
                  <a:gd name="T68" fmla="*/ 12 w 735"/>
                  <a:gd name="T69" fmla="*/ 2098 h 4316"/>
                  <a:gd name="T70" fmla="*/ 12 w 735"/>
                  <a:gd name="T71" fmla="*/ 209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sz="3200">
                  <a:solidFill>
                    <a:srgbClr val="FFFFFF"/>
                  </a:solidFill>
                  <a:latin typeface="Arial" charset="0"/>
                </a:endParaRPr>
              </a:p>
            </p:txBody>
          </p:sp>
          <p:sp>
            <p:nvSpPr>
              <p:cNvPr id="40" name="Freeform 19"/>
              <p:cNvSpPr>
                <a:spLocks/>
              </p:cNvSpPr>
              <p:nvPr userDrawn="1"/>
            </p:nvSpPr>
            <p:spPr bwMode="hidden">
              <a:xfrm>
                <a:off x="288" y="0"/>
                <a:ext cx="840" cy="4316"/>
              </a:xfrm>
              <a:custGeom>
                <a:avLst/>
                <a:gdLst>
                  <a:gd name="T0" fmla="*/ 18 w 837"/>
                  <a:gd name="T1" fmla="*/ 1948 h 4316"/>
                  <a:gd name="T2" fmla="*/ 48 w 837"/>
                  <a:gd name="T3" fmla="*/ 1708 h 4316"/>
                  <a:gd name="T4" fmla="*/ 96 w 837"/>
                  <a:gd name="T5" fmla="*/ 1475 h 4316"/>
                  <a:gd name="T6" fmla="*/ 161 w 837"/>
                  <a:gd name="T7" fmla="*/ 1235 h 4316"/>
                  <a:gd name="T8" fmla="*/ 251 w 837"/>
                  <a:gd name="T9" fmla="*/ 995 h 4316"/>
                  <a:gd name="T10" fmla="*/ 365 w 837"/>
                  <a:gd name="T11" fmla="*/ 755 h 4316"/>
                  <a:gd name="T12" fmla="*/ 496 w 837"/>
                  <a:gd name="T13" fmla="*/ 510 h 4316"/>
                  <a:gd name="T14" fmla="*/ 658 w 837"/>
                  <a:gd name="T15" fmla="*/ 258 h 4316"/>
                  <a:gd name="T16" fmla="*/ 741 w 837"/>
                  <a:gd name="T17" fmla="*/ 132 h 4316"/>
                  <a:gd name="T18" fmla="*/ 837 w 837"/>
                  <a:gd name="T19" fmla="*/ 0 h 4316"/>
                  <a:gd name="T20" fmla="*/ 825 w 837"/>
                  <a:gd name="T21" fmla="*/ 0 h 4316"/>
                  <a:gd name="T22" fmla="*/ 729 w 837"/>
                  <a:gd name="T23" fmla="*/ 132 h 4316"/>
                  <a:gd name="T24" fmla="*/ 640 w 837"/>
                  <a:gd name="T25" fmla="*/ 258 h 4316"/>
                  <a:gd name="T26" fmla="*/ 562 w 837"/>
                  <a:gd name="T27" fmla="*/ 384 h 4316"/>
                  <a:gd name="T28" fmla="*/ 484 w 837"/>
                  <a:gd name="T29" fmla="*/ 510 h 4316"/>
                  <a:gd name="T30" fmla="*/ 353 w 837"/>
                  <a:gd name="T31" fmla="*/ 755 h 4316"/>
                  <a:gd name="T32" fmla="*/ 239 w 837"/>
                  <a:gd name="T33" fmla="*/ 995 h 4316"/>
                  <a:gd name="T34" fmla="*/ 150 w 837"/>
                  <a:gd name="T35" fmla="*/ 1235 h 4316"/>
                  <a:gd name="T36" fmla="*/ 84 w 837"/>
                  <a:gd name="T37" fmla="*/ 1469 h 4316"/>
                  <a:gd name="T38" fmla="*/ 36 w 837"/>
                  <a:gd name="T39" fmla="*/ 1702 h 4316"/>
                  <a:gd name="T40" fmla="*/ 6 w 837"/>
                  <a:gd name="T41" fmla="*/ 1942 h 4316"/>
                  <a:gd name="T42" fmla="*/ 0 w 837"/>
                  <a:gd name="T43" fmla="*/ 2200 h 4316"/>
                  <a:gd name="T44" fmla="*/ 12 w 837"/>
                  <a:gd name="T45" fmla="*/ 2470 h 4316"/>
                  <a:gd name="T46" fmla="*/ 48 w 837"/>
                  <a:gd name="T47" fmla="*/ 2739 h 4316"/>
                  <a:gd name="T48" fmla="*/ 114 w 837"/>
                  <a:gd name="T49" fmla="*/ 3027 h 4316"/>
                  <a:gd name="T50" fmla="*/ 150 w 837"/>
                  <a:gd name="T51" fmla="*/ 3171 h 4316"/>
                  <a:gd name="T52" fmla="*/ 197 w 837"/>
                  <a:gd name="T53" fmla="*/ 3321 h 4316"/>
                  <a:gd name="T54" fmla="*/ 245 w 837"/>
                  <a:gd name="T55" fmla="*/ 3477 h 4316"/>
                  <a:gd name="T56" fmla="*/ 305 w 837"/>
                  <a:gd name="T57" fmla="*/ 3639 h 4316"/>
                  <a:gd name="T58" fmla="*/ 365 w 837"/>
                  <a:gd name="T59" fmla="*/ 3800 h 4316"/>
                  <a:gd name="T60" fmla="*/ 437 w 837"/>
                  <a:gd name="T61" fmla="*/ 3968 h 4316"/>
                  <a:gd name="T62" fmla="*/ 508 w 837"/>
                  <a:gd name="T63" fmla="*/ 4136 h 4316"/>
                  <a:gd name="T64" fmla="*/ 592 w 837"/>
                  <a:gd name="T65" fmla="*/ 4316 h 4316"/>
                  <a:gd name="T66" fmla="*/ 604 w 837"/>
                  <a:gd name="T67" fmla="*/ 4316 h 4316"/>
                  <a:gd name="T68" fmla="*/ 520 w 837"/>
                  <a:gd name="T69" fmla="*/ 4136 h 4316"/>
                  <a:gd name="T70" fmla="*/ 448 w 837"/>
                  <a:gd name="T71" fmla="*/ 3968 h 4316"/>
                  <a:gd name="T72" fmla="*/ 377 w 837"/>
                  <a:gd name="T73" fmla="*/ 3800 h 4316"/>
                  <a:gd name="T74" fmla="*/ 317 w 837"/>
                  <a:gd name="T75" fmla="*/ 3639 h 4316"/>
                  <a:gd name="T76" fmla="*/ 257 w 837"/>
                  <a:gd name="T77" fmla="*/ 3477 h 4316"/>
                  <a:gd name="T78" fmla="*/ 209 w 837"/>
                  <a:gd name="T79" fmla="*/ 3327 h 4316"/>
                  <a:gd name="T80" fmla="*/ 161 w 837"/>
                  <a:gd name="T81" fmla="*/ 3171 h 4316"/>
                  <a:gd name="T82" fmla="*/ 126 w 837"/>
                  <a:gd name="T83" fmla="*/ 3027 h 4316"/>
                  <a:gd name="T84" fmla="*/ 60 w 837"/>
                  <a:gd name="T85" fmla="*/ 2739 h 4316"/>
                  <a:gd name="T86" fmla="*/ 24 w 837"/>
                  <a:gd name="T87" fmla="*/ 2470 h 4316"/>
                  <a:gd name="T88" fmla="*/ 12 w 837"/>
                  <a:gd name="T89" fmla="*/ 2206 h 4316"/>
                  <a:gd name="T90" fmla="*/ 18 w 837"/>
                  <a:gd name="T91" fmla="*/ 1948 h 4316"/>
                  <a:gd name="T92" fmla="*/ 18 w 837"/>
                  <a:gd name="T93" fmla="*/ 194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sz="3200">
                  <a:solidFill>
                    <a:srgbClr val="FFFFFF"/>
                  </a:solidFill>
                  <a:latin typeface="Arial" charset="0"/>
                </a:endParaRPr>
              </a:p>
            </p:txBody>
          </p:sp>
        </p:grpSp>
        <p:sp>
          <p:nvSpPr>
            <p:cNvPr id="9" name="Freeform 20"/>
            <p:cNvSpPr>
              <a:spLocks/>
            </p:cNvSpPr>
            <p:nvPr/>
          </p:nvSpPr>
          <p:spPr bwMode="hidden">
            <a:xfrm>
              <a:off x="6" y="2901"/>
              <a:ext cx="606" cy="1415"/>
            </a:xfrm>
            <a:custGeom>
              <a:avLst/>
              <a:gdLst>
                <a:gd name="T0" fmla="*/ 0 w 604"/>
                <a:gd name="T1" fmla="*/ 54 h 1415"/>
                <a:gd name="T2" fmla="*/ 42 w 604"/>
                <a:gd name="T3" fmla="*/ 228 h 1415"/>
                <a:gd name="T4" fmla="*/ 96 w 604"/>
                <a:gd name="T5" fmla="*/ 402 h 1415"/>
                <a:gd name="T6" fmla="*/ 161 w 604"/>
                <a:gd name="T7" fmla="*/ 576 h 1415"/>
                <a:gd name="T8" fmla="*/ 227 w 604"/>
                <a:gd name="T9" fmla="*/ 744 h 1415"/>
                <a:gd name="T10" fmla="*/ 305 w 604"/>
                <a:gd name="T11" fmla="*/ 917 h 1415"/>
                <a:gd name="T12" fmla="*/ 389 w 604"/>
                <a:gd name="T13" fmla="*/ 1085 h 1415"/>
                <a:gd name="T14" fmla="*/ 484 w 604"/>
                <a:gd name="T15" fmla="*/ 1253 h 1415"/>
                <a:gd name="T16" fmla="*/ 586 w 604"/>
                <a:gd name="T17" fmla="*/ 1415 h 1415"/>
                <a:gd name="T18" fmla="*/ 604 w 604"/>
                <a:gd name="T19" fmla="*/ 1415 h 1415"/>
                <a:gd name="T20" fmla="*/ 496 w 604"/>
                <a:gd name="T21" fmla="*/ 1247 h 1415"/>
                <a:gd name="T22" fmla="*/ 401 w 604"/>
                <a:gd name="T23" fmla="*/ 1073 h 1415"/>
                <a:gd name="T24" fmla="*/ 311 w 604"/>
                <a:gd name="T25" fmla="*/ 899 h 1415"/>
                <a:gd name="T26" fmla="*/ 233 w 604"/>
                <a:gd name="T27" fmla="*/ 720 h 1415"/>
                <a:gd name="T28" fmla="*/ 161 w 604"/>
                <a:gd name="T29" fmla="*/ 546 h 1415"/>
                <a:gd name="T30" fmla="*/ 102 w 604"/>
                <a:gd name="T31" fmla="*/ 366 h 1415"/>
                <a:gd name="T32" fmla="*/ 48 w 604"/>
                <a:gd name="T33" fmla="*/ 180 h 1415"/>
                <a:gd name="T34" fmla="*/ 0 w 604"/>
                <a:gd name="T35" fmla="*/ 0 h 1415"/>
                <a:gd name="T36" fmla="*/ 0 w 604"/>
                <a:gd name="T37" fmla="*/ 54 h 1415"/>
                <a:gd name="T38" fmla="*/ 0 w 604"/>
                <a:gd name="T39" fmla="*/ 54 h 1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sz="3200">
                <a:solidFill>
                  <a:srgbClr val="FFFFFF"/>
                </a:solidFill>
                <a:latin typeface="Arial" charset="0"/>
              </a:endParaRPr>
            </a:p>
          </p:txBody>
        </p:sp>
        <p:sp>
          <p:nvSpPr>
            <p:cNvPr id="10" name="Freeform 21"/>
            <p:cNvSpPr>
              <a:spLocks/>
            </p:cNvSpPr>
            <p:nvPr/>
          </p:nvSpPr>
          <p:spPr bwMode="hidden">
            <a:xfrm>
              <a:off x="6" y="3890"/>
              <a:ext cx="228" cy="426"/>
            </a:xfrm>
            <a:custGeom>
              <a:avLst/>
              <a:gdLst>
                <a:gd name="T0" fmla="*/ 0 w 227"/>
                <a:gd name="T1" fmla="*/ 30 h 426"/>
                <a:gd name="T2" fmla="*/ 108 w 227"/>
                <a:gd name="T3" fmla="*/ 240 h 426"/>
                <a:gd name="T4" fmla="*/ 215 w 227"/>
                <a:gd name="T5" fmla="*/ 426 h 426"/>
                <a:gd name="T6" fmla="*/ 227 w 227"/>
                <a:gd name="T7" fmla="*/ 426 h 426"/>
                <a:gd name="T8" fmla="*/ 167 w 227"/>
                <a:gd name="T9" fmla="*/ 330 h 426"/>
                <a:gd name="T10" fmla="*/ 114 w 227"/>
                <a:gd name="T11" fmla="*/ 222 h 426"/>
                <a:gd name="T12" fmla="*/ 0 w 227"/>
                <a:gd name="T13" fmla="*/ 0 h 426"/>
                <a:gd name="T14" fmla="*/ 0 w 227"/>
                <a:gd name="T15" fmla="*/ 30 h 426"/>
                <a:gd name="T16" fmla="*/ 0 w 227"/>
                <a:gd name="T17" fmla="*/ 3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sz="3200">
                <a:solidFill>
                  <a:srgbClr val="FFFFFF"/>
                </a:solidFill>
                <a:latin typeface="Arial" charset="0"/>
              </a:endParaRPr>
            </a:p>
          </p:txBody>
        </p:sp>
        <p:sp>
          <p:nvSpPr>
            <p:cNvPr id="11" name="Freeform 22"/>
            <p:cNvSpPr>
              <a:spLocks/>
            </p:cNvSpPr>
            <p:nvPr/>
          </p:nvSpPr>
          <p:spPr bwMode="hidden">
            <a:xfrm>
              <a:off x="4776" y="0"/>
              <a:ext cx="984" cy="1786"/>
            </a:xfrm>
            <a:custGeom>
              <a:avLst/>
              <a:gdLst>
                <a:gd name="T0" fmla="*/ 981 w 981"/>
                <a:gd name="T1" fmla="*/ 1786 h 1786"/>
                <a:gd name="T2" fmla="*/ 981 w 981"/>
                <a:gd name="T3" fmla="*/ 1720 h 1786"/>
                <a:gd name="T4" fmla="*/ 969 w 981"/>
                <a:gd name="T5" fmla="*/ 1666 h 1786"/>
                <a:gd name="T6" fmla="*/ 957 w 981"/>
                <a:gd name="T7" fmla="*/ 1613 h 1786"/>
                <a:gd name="T8" fmla="*/ 921 w 981"/>
                <a:gd name="T9" fmla="*/ 1487 h 1786"/>
                <a:gd name="T10" fmla="*/ 885 w 981"/>
                <a:gd name="T11" fmla="*/ 1361 h 1786"/>
                <a:gd name="T12" fmla="*/ 796 w 981"/>
                <a:gd name="T13" fmla="*/ 1121 h 1786"/>
                <a:gd name="T14" fmla="*/ 682 w 981"/>
                <a:gd name="T15" fmla="*/ 899 h 1786"/>
                <a:gd name="T16" fmla="*/ 562 w 981"/>
                <a:gd name="T17" fmla="*/ 689 h 1786"/>
                <a:gd name="T18" fmla="*/ 431 w 981"/>
                <a:gd name="T19" fmla="*/ 498 h 1786"/>
                <a:gd name="T20" fmla="*/ 293 w 981"/>
                <a:gd name="T21" fmla="*/ 318 h 1786"/>
                <a:gd name="T22" fmla="*/ 150 w 981"/>
                <a:gd name="T23" fmla="*/ 150 h 1786"/>
                <a:gd name="T24" fmla="*/ 12 w 981"/>
                <a:gd name="T25" fmla="*/ 0 h 1786"/>
                <a:gd name="T26" fmla="*/ 0 w 981"/>
                <a:gd name="T27" fmla="*/ 0 h 1786"/>
                <a:gd name="T28" fmla="*/ 138 w 981"/>
                <a:gd name="T29" fmla="*/ 150 h 1786"/>
                <a:gd name="T30" fmla="*/ 275 w 981"/>
                <a:gd name="T31" fmla="*/ 318 h 1786"/>
                <a:gd name="T32" fmla="*/ 413 w 981"/>
                <a:gd name="T33" fmla="*/ 498 h 1786"/>
                <a:gd name="T34" fmla="*/ 545 w 981"/>
                <a:gd name="T35" fmla="*/ 689 h 1786"/>
                <a:gd name="T36" fmla="*/ 670 w 981"/>
                <a:gd name="T37" fmla="*/ 899 h 1786"/>
                <a:gd name="T38" fmla="*/ 778 w 981"/>
                <a:gd name="T39" fmla="*/ 1121 h 1786"/>
                <a:gd name="T40" fmla="*/ 873 w 981"/>
                <a:gd name="T41" fmla="*/ 1361 h 1786"/>
                <a:gd name="T42" fmla="*/ 909 w 981"/>
                <a:gd name="T43" fmla="*/ 1487 h 1786"/>
                <a:gd name="T44" fmla="*/ 945 w 981"/>
                <a:gd name="T45" fmla="*/ 1619 h 1786"/>
                <a:gd name="T46" fmla="*/ 963 w 981"/>
                <a:gd name="T47" fmla="*/ 1702 h 1786"/>
                <a:gd name="T48" fmla="*/ 981 w 981"/>
                <a:gd name="T49" fmla="*/ 1786 h 1786"/>
                <a:gd name="T50" fmla="*/ 981 w 981"/>
                <a:gd name="T51" fmla="*/ 1786 h 1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sz="3200">
                <a:solidFill>
                  <a:srgbClr val="FFFFFF"/>
                </a:solidFill>
                <a:latin typeface="Arial" charset="0"/>
              </a:endParaRPr>
            </a:p>
          </p:txBody>
        </p:sp>
        <p:sp>
          <p:nvSpPr>
            <p:cNvPr id="12" name="Freeform 23"/>
            <p:cNvSpPr>
              <a:spLocks/>
            </p:cNvSpPr>
            <p:nvPr/>
          </p:nvSpPr>
          <p:spPr bwMode="hidden">
            <a:xfrm>
              <a:off x="5041" y="0"/>
              <a:ext cx="719" cy="845"/>
            </a:xfrm>
            <a:custGeom>
              <a:avLst/>
              <a:gdLst>
                <a:gd name="T0" fmla="*/ 733 w 717"/>
                <a:gd name="T1" fmla="*/ 845 h 845"/>
                <a:gd name="T2" fmla="*/ 733 w 717"/>
                <a:gd name="T3" fmla="*/ 821 h 845"/>
                <a:gd name="T4" fmla="*/ 590 w 717"/>
                <a:gd name="T5" fmla="*/ 605 h 845"/>
                <a:gd name="T6" fmla="*/ 414 w 717"/>
                <a:gd name="T7" fmla="*/ 396 h 845"/>
                <a:gd name="T8" fmla="*/ 229 w 717"/>
                <a:gd name="T9" fmla="*/ 192 h 845"/>
                <a:gd name="T10" fmla="*/ 17 w 717"/>
                <a:gd name="T11" fmla="*/ 0 h 845"/>
                <a:gd name="T12" fmla="*/ 0 w 717"/>
                <a:gd name="T13" fmla="*/ 0 h 845"/>
                <a:gd name="T14" fmla="*/ 217 w 717"/>
                <a:gd name="T15" fmla="*/ 198 h 845"/>
                <a:gd name="T16" fmla="*/ 408 w 717"/>
                <a:gd name="T17" fmla="*/ 408 h 845"/>
                <a:gd name="T18" fmla="*/ 584 w 717"/>
                <a:gd name="T19" fmla="*/ 623 h 845"/>
                <a:gd name="T20" fmla="*/ 733 w 717"/>
                <a:gd name="T21" fmla="*/ 845 h 845"/>
                <a:gd name="T22" fmla="*/ 733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sz="3200">
                <a:solidFill>
                  <a:srgbClr val="FFFFFF"/>
                </a:solidFill>
                <a:latin typeface="Arial" charset="0"/>
              </a:endParaRPr>
            </a:p>
          </p:txBody>
        </p:sp>
        <p:sp>
          <p:nvSpPr>
            <p:cNvPr id="13" name="Freeform 24"/>
            <p:cNvSpPr>
              <a:spLocks/>
            </p:cNvSpPr>
            <p:nvPr/>
          </p:nvSpPr>
          <p:spPr bwMode="hidden">
            <a:xfrm>
              <a:off x="5352" y="0"/>
              <a:ext cx="408" cy="414"/>
            </a:xfrm>
            <a:custGeom>
              <a:avLst/>
              <a:gdLst>
                <a:gd name="T0" fmla="*/ 415 w 407"/>
                <a:gd name="T1" fmla="*/ 414 h 414"/>
                <a:gd name="T2" fmla="*/ 415 w 407"/>
                <a:gd name="T3" fmla="*/ 396 h 414"/>
                <a:gd name="T4" fmla="*/ 230 w 407"/>
                <a:gd name="T5" fmla="*/ 192 h 414"/>
                <a:gd name="T6" fmla="*/ 12 w 407"/>
                <a:gd name="T7" fmla="*/ 0 h 414"/>
                <a:gd name="T8" fmla="*/ 0 w 407"/>
                <a:gd name="T9" fmla="*/ 0 h 414"/>
                <a:gd name="T10" fmla="*/ 108 w 407"/>
                <a:gd name="T11" fmla="*/ 102 h 414"/>
                <a:gd name="T12" fmla="*/ 224 w 407"/>
                <a:gd name="T13" fmla="*/ 204 h 414"/>
                <a:gd name="T14" fmla="*/ 415 w 407"/>
                <a:gd name="T15" fmla="*/ 414 h 414"/>
                <a:gd name="T16" fmla="*/ 415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sz="3200">
                <a:solidFill>
                  <a:srgbClr val="FFFFFF"/>
                </a:solidFill>
                <a:latin typeface="Arial" charset="0"/>
              </a:endParaRPr>
            </a:p>
          </p:txBody>
        </p:sp>
        <p:sp>
          <p:nvSpPr>
            <p:cNvPr id="14" name="Freeform 25"/>
            <p:cNvSpPr>
              <a:spLocks/>
            </p:cNvSpPr>
            <p:nvPr/>
          </p:nvSpPr>
          <p:spPr bwMode="hidden">
            <a:xfrm>
              <a:off x="6" y="0"/>
              <a:ext cx="858" cy="1409"/>
            </a:xfrm>
            <a:custGeom>
              <a:avLst/>
              <a:gdLst>
                <a:gd name="T0" fmla="*/ 0 w 855"/>
                <a:gd name="T1" fmla="*/ 1361 h 1409"/>
                <a:gd name="T2" fmla="*/ 0 w 855"/>
                <a:gd name="T3" fmla="*/ 1409 h 1409"/>
                <a:gd name="T4" fmla="*/ 54 w 855"/>
                <a:gd name="T5" fmla="*/ 1211 h 1409"/>
                <a:gd name="T6" fmla="*/ 126 w 855"/>
                <a:gd name="T7" fmla="*/ 1013 h 1409"/>
                <a:gd name="T8" fmla="*/ 215 w 855"/>
                <a:gd name="T9" fmla="*/ 827 h 1409"/>
                <a:gd name="T10" fmla="*/ 311 w 855"/>
                <a:gd name="T11" fmla="*/ 647 h 1409"/>
                <a:gd name="T12" fmla="*/ 431 w 855"/>
                <a:gd name="T13" fmla="*/ 474 h 1409"/>
                <a:gd name="T14" fmla="*/ 556 w 855"/>
                <a:gd name="T15" fmla="*/ 312 h 1409"/>
                <a:gd name="T16" fmla="*/ 700 w 855"/>
                <a:gd name="T17" fmla="*/ 150 h 1409"/>
                <a:gd name="T18" fmla="*/ 855 w 855"/>
                <a:gd name="T19" fmla="*/ 0 h 1409"/>
                <a:gd name="T20" fmla="*/ 837 w 855"/>
                <a:gd name="T21" fmla="*/ 0 h 1409"/>
                <a:gd name="T22" fmla="*/ 688 w 855"/>
                <a:gd name="T23" fmla="*/ 144 h 1409"/>
                <a:gd name="T24" fmla="*/ 550 w 855"/>
                <a:gd name="T25" fmla="*/ 300 h 1409"/>
                <a:gd name="T26" fmla="*/ 425 w 855"/>
                <a:gd name="T27" fmla="*/ 462 h 1409"/>
                <a:gd name="T28" fmla="*/ 311 w 855"/>
                <a:gd name="T29" fmla="*/ 629 h 1409"/>
                <a:gd name="T30" fmla="*/ 215 w 855"/>
                <a:gd name="T31" fmla="*/ 803 h 1409"/>
                <a:gd name="T32" fmla="*/ 132 w 855"/>
                <a:gd name="T33" fmla="*/ 983 h 1409"/>
                <a:gd name="T34" fmla="*/ 60 w 855"/>
                <a:gd name="T35" fmla="*/ 1169 h 1409"/>
                <a:gd name="T36" fmla="*/ 0 w 855"/>
                <a:gd name="T37" fmla="*/ 1361 h 1409"/>
                <a:gd name="T38" fmla="*/ 0 w 855"/>
                <a:gd name="T39" fmla="*/ 1361 h 1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sz="3200">
                <a:solidFill>
                  <a:srgbClr val="FFFFFF"/>
                </a:solidFill>
                <a:latin typeface="Arial" charset="0"/>
              </a:endParaRPr>
            </a:p>
          </p:txBody>
        </p:sp>
        <p:sp>
          <p:nvSpPr>
            <p:cNvPr id="15" name="Freeform 26"/>
            <p:cNvSpPr>
              <a:spLocks/>
            </p:cNvSpPr>
            <p:nvPr/>
          </p:nvSpPr>
          <p:spPr bwMode="hidden">
            <a:xfrm>
              <a:off x="6" y="0"/>
              <a:ext cx="588" cy="599"/>
            </a:xfrm>
            <a:custGeom>
              <a:avLst/>
              <a:gdLst>
                <a:gd name="T0" fmla="*/ 602 w 586"/>
                <a:gd name="T1" fmla="*/ 0 h 599"/>
                <a:gd name="T2" fmla="*/ 584 w 586"/>
                <a:gd name="T3" fmla="*/ 0 h 599"/>
                <a:gd name="T4" fmla="*/ 415 w 586"/>
                <a:gd name="T5" fmla="*/ 132 h 599"/>
                <a:gd name="T6" fmla="*/ 265 w 586"/>
                <a:gd name="T7" fmla="*/ 270 h 599"/>
                <a:gd name="T8" fmla="*/ 120 w 586"/>
                <a:gd name="T9" fmla="*/ 420 h 599"/>
                <a:gd name="T10" fmla="*/ 0 w 586"/>
                <a:gd name="T11" fmla="*/ 575 h 599"/>
                <a:gd name="T12" fmla="*/ 0 w 586"/>
                <a:gd name="T13" fmla="*/ 599 h 599"/>
                <a:gd name="T14" fmla="*/ 120 w 586"/>
                <a:gd name="T15" fmla="*/ 432 h 599"/>
                <a:gd name="T16" fmla="*/ 265 w 586"/>
                <a:gd name="T17" fmla="*/ 282 h 599"/>
                <a:gd name="T18" fmla="*/ 421 w 586"/>
                <a:gd name="T19" fmla="*/ 138 h 599"/>
                <a:gd name="T20" fmla="*/ 602 w 586"/>
                <a:gd name="T21" fmla="*/ 0 h 599"/>
                <a:gd name="T22" fmla="*/ 602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sz="3200">
                <a:solidFill>
                  <a:srgbClr val="FFFFFF"/>
                </a:solidFill>
                <a:latin typeface="Arial" charset="0"/>
              </a:endParaRPr>
            </a:p>
          </p:txBody>
        </p:sp>
        <p:sp>
          <p:nvSpPr>
            <p:cNvPr id="16" name="Freeform 27"/>
            <p:cNvSpPr>
              <a:spLocks/>
            </p:cNvSpPr>
            <p:nvPr/>
          </p:nvSpPr>
          <p:spPr bwMode="hidden">
            <a:xfrm>
              <a:off x="6" y="0"/>
              <a:ext cx="270" cy="252"/>
            </a:xfrm>
            <a:custGeom>
              <a:avLst/>
              <a:gdLst>
                <a:gd name="T0" fmla="*/ 277 w 269"/>
                <a:gd name="T1" fmla="*/ 0 h 252"/>
                <a:gd name="T2" fmla="*/ 259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77 w 269"/>
                <a:gd name="T15" fmla="*/ 0 h 252"/>
                <a:gd name="T16" fmla="*/ 277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sz="3200">
                <a:solidFill>
                  <a:srgbClr val="FFFFFF"/>
                </a:solidFill>
                <a:latin typeface="Arial" charset="0"/>
              </a:endParaRPr>
            </a:p>
          </p:txBody>
        </p:sp>
        <p:sp>
          <p:nvSpPr>
            <p:cNvPr id="17" name="Line 28"/>
            <p:cNvSpPr>
              <a:spLocks noChangeShapeType="1"/>
            </p:cNvSpPr>
            <p:nvPr/>
          </p:nvSpPr>
          <p:spPr bwMode="hidden">
            <a:xfrm>
              <a:off x="1" y="2749"/>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3200">
                <a:solidFill>
                  <a:srgbClr val="FFFFFF"/>
                </a:solidFill>
                <a:latin typeface="Arial" charset="0"/>
              </a:endParaRPr>
            </a:p>
          </p:txBody>
        </p:sp>
        <p:sp>
          <p:nvSpPr>
            <p:cNvPr id="18" name="Line 29"/>
            <p:cNvSpPr>
              <a:spLocks noChangeShapeType="1"/>
            </p:cNvSpPr>
            <p:nvPr/>
          </p:nvSpPr>
          <p:spPr bwMode="hidden">
            <a:xfrm>
              <a:off x="1" y="2356"/>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3200">
                <a:solidFill>
                  <a:srgbClr val="FFFFFF"/>
                </a:solidFill>
                <a:latin typeface="Arial" charset="0"/>
              </a:endParaRPr>
            </a:p>
          </p:txBody>
        </p:sp>
        <p:sp>
          <p:nvSpPr>
            <p:cNvPr id="19" name="Line 30"/>
            <p:cNvSpPr>
              <a:spLocks noChangeShapeType="1"/>
            </p:cNvSpPr>
            <p:nvPr/>
          </p:nvSpPr>
          <p:spPr bwMode="hidden">
            <a:xfrm>
              <a:off x="1" y="3142"/>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3200">
                <a:solidFill>
                  <a:srgbClr val="FFFFFF"/>
                </a:solidFill>
                <a:latin typeface="Arial" charset="0"/>
              </a:endParaRPr>
            </a:p>
          </p:txBody>
        </p:sp>
        <p:grpSp>
          <p:nvGrpSpPr>
            <p:cNvPr id="20" name="Group 31"/>
            <p:cNvGrpSpPr>
              <a:grpSpLocks/>
            </p:cNvGrpSpPr>
            <p:nvPr/>
          </p:nvGrpSpPr>
          <p:grpSpPr bwMode="auto">
            <a:xfrm>
              <a:off x="1" y="392"/>
              <a:ext cx="5758" cy="1571"/>
              <a:chOff x="1" y="392"/>
              <a:chExt cx="5758" cy="1571"/>
            </a:xfrm>
          </p:grpSpPr>
          <p:sp>
            <p:nvSpPr>
              <p:cNvPr id="23" name="Line 32"/>
              <p:cNvSpPr>
                <a:spLocks noChangeShapeType="1"/>
              </p:cNvSpPr>
              <p:nvPr userDrawn="1"/>
            </p:nvSpPr>
            <p:spPr bwMode="hidden">
              <a:xfrm>
                <a:off x="1" y="784"/>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3200">
                  <a:solidFill>
                    <a:srgbClr val="FFFFFF"/>
                  </a:solidFill>
                  <a:latin typeface="Arial" charset="0"/>
                </a:endParaRPr>
              </a:p>
            </p:txBody>
          </p:sp>
          <p:sp>
            <p:nvSpPr>
              <p:cNvPr id="24"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3200">
                  <a:solidFill>
                    <a:srgbClr val="FFFFFF"/>
                  </a:solidFill>
                  <a:latin typeface="Arial" charset="0"/>
                </a:endParaRPr>
              </a:p>
            </p:txBody>
          </p:sp>
          <p:sp>
            <p:nvSpPr>
              <p:cNvPr id="25"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3200">
                  <a:solidFill>
                    <a:srgbClr val="FFFFFF"/>
                  </a:solidFill>
                  <a:latin typeface="Arial" charset="0"/>
                </a:endParaRPr>
              </a:p>
            </p:txBody>
          </p:sp>
          <p:sp>
            <p:nvSpPr>
              <p:cNvPr id="26"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3200">
                  <a:solidFill>
                    <a:srgbClr val="FFFFFF"/>
                  </a:solidFill>
                  <a:latin typeface="Arial" charset="0"/>
                </a:endParaRPr>
              </a:p>
            </p:txBody>
          </p:sp>
          <p:sp>
            <p:nvSpPr>
              <p:cNvPr id="27" name="Line 36"/>
              <p:cNvSpPr>
                <a:spLocks noChangeShapeType="1"/>
              </p:cNvSpPr>
              <p:nvPr userDrawn="1"/>
            </p:nvSpPr>
            <p:spPr bwMode="hidden">
              <a:xfrm>
                <a:off x="1" y="392"/>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3200">
                  <a:solidFill>
                    <a:srgbClr val="FFFFFF"/>
                  </a:solidFill>
                  <a:latin typeface="Arial" charset="0"/>
                </a:endParaRPr>
              </a:p>
            </p:txBody>
          </p:sp>
        </p:grpSp>
        <p:sp>
          <p:nvSpPr>
            <p:cNvPr id="21" name="Line 37"/>
            <p:cNvSpPr>
              <a:spLocks noChangeShapeType="1"/>
            </p:cNvSpPr>
            <p:nvPr/>
          </p:nvSpPr>
          <p:spPr bwMode="hidden">
            <a:xfrm>
              <a:off x="1" y="3928"/>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3200">
                <a:solidFill>
                  <a:srgbClr val="FFFFFF"/>
                </a:solidFill>
                <a:latin typeface="Arial" charset="0"/>
              </a:endParaRPr>
            </a:p>
          </p:txBody>
        </p:sp>
        <p:sp>
          <p:nvSpPr>
            <p:cNvPr id="22" name="Line 38"/>
            <p:cNvSpPr>
              <a:spLocks noChangeShapeType="1"/>
            </p:cNvSpPr>
            <p:nvPr/>
          </p:nvSpPr>
          <p:spPr bwMode="hidden">
            <a:xfrm>
              <a:off x="1" y="3535"/>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3200">
                <a:solidFill>
                  <a:srgbClr val="FFFFFF"/>
                </a:solidFill>
                <a:latin typeface="Arial" charset="0"/>
              </a:endParaRPr>
            </a:p>
          </p:txBody>
        </p:sp>
      </p:grpSp>
      <p:sp>
        <p:nvSpPr>
          <p:cNvPr id="7207" name="Rectangle 39"/>
          <p:cNvSpPr>
            <a:spLocks noGrp="1" noChangeArrowheads="1"/>
          </p:cNvSpPr>
          <p:nvPr>
            <p:ph type="ctrTitle" sz="quarter"/>
          </p:nvPr>
        </p:nvSpPr>
        <p:spPr>
          <a:xfrm>
            <a:off x="685800" y="1692275"/>
            <a:ext cx="7772400" cy="1736725"/>
          </a:xfrm>
        </p:spPr>
        <p:txBody>
          <a:bodyPr anchor="b"/>
          <a:lstStyle>
            <a:lvl1pPr>
              <a:defRPr sz="5400"/>
            </a:lvl1pPr>
          </a:lstStyle>
          <a:p>
            <a:pPr lvl="0"/>
            <a:r>
              <a:rPr lang="en-US" noProof="0"/>
              <a:t>Click to edit Master title style</a:t>
            </a:r>
          </a:p>
        </p:txBody>
      </p:sp>
      <p:sp>
        <p:nvSpPr>
          <p:cNvPr id="7208" name="Rectangle 40"/>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a:t>Click to edit Master subtitle style</a:t>
            </a:r>
          </a:p>
        </p:txBody>
      </p:sp>
      <p:sp>
        <p:nvSpPr>
          <p:cNvPr id="41" name="Rectangle 41"/>
          <p:cNvSpPr>
            <a:spLocks noGrp="1" noChangeArrowheads="1"/>
          </p:cNvSpPr>
          <p:nvPr>
            <p:ph type="dt" sz="quarter" idx="10"/>
          </p:nvPr>
        </p:nvSpPr>
        <p:spPr/>
        <p:txBody>
          <a:bodyPr/>
          <a:lstStyle>
            <a:lvl1pPr>
              <a:defRPr/>
            </a:lvl1pPr>
          </a:lstStyle>
          <a:p>
            <a:pPr>
              <a:defRPr/>
            </a:pPr>
            <a:endParaRPr lang="en-US">
              <a:solidFill>
                <a:srgbClr val="FFFFFF"/>
              </a:solidFill>
            </a:endParaRPr>
          </a:p>
        </p:txBody>
      </p:sp>
      <p:sp>
        <p:nvSpPr>
          <p:cNvPr id="42" name="Rectangle 42"/>
          <p:cNvSpPr>
            <a:spLocks noGrp="1" noChangeArrowheads="1"/>
          </p:cNvSpPr>
          <p:nvPr>
            <p:ph type="ftr" sz="quarter" idx="11"/>
          </p:nvPr>
        </p:nvSpPr>
        <p:spPr/>
        <p:txBody>
          <a:bodyPr/>
          <a:lstStyle>
            <a:lvl1pPr>
              <a:defRPr/>
            </a:lvl1pPr>
          </a:lstStyle>
          <a:p>
            <a:pPr>
              <a:defRPr/>
            </a:pPr>
            <a:endParaRPr lang="en-US">
              <a:solidFill>
                <a:srgbClr val="FFFFFF"/>
              </a:solidFill>
            </a:endParaRPr>
          </a:p>
        </p:txBody>
      </p:sp>
      <p:sp>
        <p:nvSpPr>
          <p:cNvPr id="43" name="Rectangle 43"/>
          <p:cNvSpPr>
            <a:spLocks noGrp="1" noChangeArrowheads="1"/>
          </p:cNvSpPr>
          <p:nvPr>
            <p:ph type="sldNum" sz="quarter" idx="12"/>
          </p:nvPr>
        </p:nvSpPr>
        <p:spPr/>
        <p:txBody>
          <a:bodyPr/>
          <a:lstStyle>
            <a:lvl1pPr>
              <a:defRPr/>
            </a:lvl1pPr>
          </a:lstStyle>
          <a:p>
            <a:pPr>
              <a:defRPr/>
            </a:pPr>
            <a:fld id="{A9540547-1B93-4DED-AAF1-8AAAAC4B7E10}"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4311335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0"/>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1"/>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2"/>
          <p:cNvSpPr>
            <a:spLocks noGrp="1" noChangeArrowheads="1"/>
          </p:cNvSpPr>
          <p:nvPr>
            <p:ph type="sldNum" sz="quarter" idx="12"/>
          </p:nvPr>
        </p:nvSpPr>
        <p:spPr>
          <a:ln/>
        </p:spPr>
        <p:txBody>
          <a:bodyPr/>
          <a:lstStyle>
            <a:lvl1pPr>
              <a:defRPr/>
            </a:lvl1pPr>
          </a:lstStyle>
          <a:p>
            <a:pPr>
              <a:defRPr/>
            </a:pPr>
            <a:fld id="{8A665028-4D04-4C97-A75C-0C3C9EB3D31A}"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98066769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0"/>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1"/>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2"/>
          <p:cNvSpPr>
            <a:spLocks noGrp="1" noChangeArrowheads="1"/>
          </p:cNvSpPr>
          <p:nvPr>
            <p:ph type="sldNum" sz="quarter" idx="12"/>
          </p:nvPr>
        </p:nvSpPr>
        <p:spPr>
          <a:ln/>
        </p:spPr>
        <p:txBody>
          <a:bodyPr/>
          <a:lstStyle>
            <a:lvl1pPr>
              <a:defRPr/>
            </a:lvl1pPr>
          </a:lstStyle>
          <a:p>
            <a:pPr>
              <a:defRPr/>
            </a:pPr>
            <a:fld id="{2DEC0929-E338-4444-87F0-BFC5E51FFA50}"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81233737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30725"/>
          </a:xfrm>
        </p:spPr>
        <p:txBody>
          <a:bodyPr/>
          <a:lstStyle/>
          <a:p>
            <a:pPr lvl="0"/>
            <a:endParaRPr lang="en-US" noProof="0"/>
          </a:p>
        </p:txBody>
      </p:sp>
      <p:sp>
        <p:nvSpPr>
          <p:cNvPr id="4" name="Rectangle 40"/>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1"/>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2"/>
          <p:cNvSpPr>
            <a:spLocks noGrp="1" noChangeArrowheads="1"/>
          </p:cNvSpPr>
          <p:nvPr>
            <p:ph type="sldNum" sz="quarter" idx="12"/>
          </p:nvPr>
        </p:nvSpPr>
        <p:spPr>
          <a:ln/>
        </p:spPr>
        <p:txBody>
          <a:bodyPr/>
          <a:lstStyle>
            <a:lvl1pPr>
              <a:defRPr/>
            </a:lvl1pPr>
          </a:lstStyle>
          <a:p>
            <a:pPr>
              <a:defRPr/>
            </a:pPr>
            <a:fld id="{A3BB90DC-0782-4282-A773-270732FA6A91}"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74228406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0"/>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1"/>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2"/>
          <p:cNvSpPr>
            <a:spLocks noGrp="1" noChangeArrowheads="1"/>
          </p:cNvSpPr>
          <p:nvPr>
            <p:ph type="sldNum" sz="quarter" idx="12"/>
          </p:nvPr>
        </p:nvSpPr>
        <p:spPr>
          <a:ln/>
        </p:spPr>
        <p:txBody>
          <a:bodyPr/>
          <a:lstStyle>
            <a:lvl1pPr>
              <a:defRPr/>
            </a:lvl1pPr>
          </a:lstStyle>
          <a:p>
            <a:pPr>
              <a:defRPr/>
            </a:pPr>
            <a:fld id="{8693408A-08C3-4BFC-B50F-5BAB3D39026F}"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7422445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0"/>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1"/>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2"/>
          <p:cNvSpPr>
            <a:spLocks noGrp="1" noChangeArrowheads="1"/>
          </p:cNvSpPr>
          <p:nvPr>
            <p:ph type="sldNum" sz="quarter" idx="12"/>
          </p:nvPr>
        </p:nvSpPr>
        <p:spPr>
          <a:ln/>
        </p:spPr>
        <p:txBody>
          <a:bodyPr/>
          <a:lstStyle>
            <a:lvl1pPr>
              <a:defRPr/>
            </a:lvl1pPr>
          </a:lstStyle>
          <a:p>
            <a:pPr>
              <a:defRPr/>
            </a:pPr>
            <a:fld id="{16B54400-44ED-4261-9487-C27DA9659CF2}"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14224413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0"/>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1"/>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2"/>
          <p:cNvSpPr>
            <a:spLocks noGrp="1" noChangeArrowheads="1"/>
          </p:cNvSpPr>
          <p:nvPr>
            <p:ph type="sldNum" sz="quarter" idx="12"/>
          </p:nvPr>
        </p:nvSpPr>
        <p:spPr>
          <a:ln/>
        </p:spPr>
        <p:txBody>
          <a:bodyPr/>
          <a:lstStyle>
            <a:lvl1pPr>
              <a:defRPr/>
            </a:lvl1pPr>
          </a:lstStyle>
          <a:p>
            <a:pPr>
              <a:defRPr/>
            </a:pPr>
            <a:fld id="{3882057F-C4CF-4C4D-89AB-5970E3B81423}"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94082684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0"/>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41"/>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9" name="Rectangle 42"/>
          <p:cNvSpPr>
            <a:spLocks noGrp="1" noChangeArrowheads="1"/>
          </p:cNvSpPr>
          <p:nvPr>
            <p:ph type="sldNum" sz="quarter" idx="12"/>
          </p:nvPr>
        </p:nvSpPr>
        <p:spPr>
          <a:ln/>
        </p:spPr>
        <p:txBody>
          <a:bodyPr/>
          <a:lstStyle>
            <a:lvl1pPr>
              <a:defRPr/>
            </a:lvl1pPr>
          </a:lstStyle>
          <a:p>
            <a:pPr>
              <a:defRPr/>
            </a:pPr>
            <a:fld id="{E7DD92F6-EFE3-4241-9CAB-53F9DEEC6037}"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56679736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0"/>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41"/>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5" name="Rectangle 42"/>
          <p:cNvSpPr>
            <a:spLocks noGrp="1" noChangeArrowheads="1"/>
          </p:cNvSpPr>
          <p:nvPr>
            <p:ph type="sldNum" sz="quarter" idx="12"/>
          </p:nvPr>
        </p:nvSpPr>
        <p:spPr>
          <a:ln/>
        </p:spPr>
        <p:txBody>
          <a:bodyPr/>
          <a:lstStyle>
            <a:lvl1pPr>
              <a:defRPr/>
            </a:lvl1pPr>
          </a:lstStyle>
          <a:p>
            <a:pPr>
              <a:defRPr/>
            </a:pPr>
            <a:fld id="{29A7ED06-B939-4FA2-8F33-164304EDAFEC}"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85313661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0"/>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41"/>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4" name="Rectangle 42"/>
          <p:cNvSpPr>
            <a:spLocks noGrp="1" noChangeArrowheads="1"/>
          </p:cNvSpPr>
          <p:nvPr>
            <p:ph type="sldNum" sz="quarter" idx="12"/>
          </p:nvPr>
        </p:nvSpPr>
        <p:spPr>
          <a:ln/>
        </p:spPr>
        <p:txBody>
          <a:bodyPr/>
          <a:lstStyle>
            <a:lvl1pPr>
              <a:defRPr/>
            </a:lvl1pPr>
          </a:lstStyle>
          <a:p>
            <a:pPr>
              <a:defRPr/>
            </a:pPr>
            <a:fld id="{4FA69B9E-EEFE-4588-B2B8-8F1605C000C8}"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1961961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1"/>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2"/>
          <p:cNvSpPr>
            <a:spLocks noGrp="1" noChangeArrowheads="1"/>
          </p:cNvSpPr>
          <p:nvPr>
            <p:ph type="sldNum" sz="quarter" idx="12"/>
          </p:nvPr>
        </p:nvSpPr>
        <p:spPr>
          <a:ln/>
        </p:spPr>
        <p:txBody>
          <a:bodyPr/>
          <a:lstStyle>
            <a:lvl1pPr>
              <a:defRPr/>
            </a:lvl1pPr>
          </a:lstStyle>
          <a:p>
            <a:pPr>
              <a:defRPr/>
            </a:pPr>
            <a:fld id="{5824BCE5-C278-4AC5-BCA5-9F4C24F5C451}"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70923429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1"/>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2"/>
          <p:cNvSpPr>
            <a:spLocks noGrp="1" noChangeArrowheads="1"/>
          </p:cNvSpPr>
          <p:nvPr>
            <p:ph type="sldNum" sz="quarter" idx="12"/>
          </p:nvPr>
        </p:nvSpPr>
        <p:spPr>
          <a:ln/>
        </p:spPr>
        <p:txBody>
          <a:bodyPr/>
          <a:lstStyle>
            <a:lvl1pPr>
              <a:defRPr/>
            </a:lvl1pPr>
          </a:lstStyle>
          <a:p>
            <a:pPr>
              <a:defRPr/>
            </a:pPr>
            <a:fld id="{F77DE9FE-1962-45F2-ADE3-4994B4721B82}"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3402713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002850"/>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588" y="0"/>
            <a:ext cx="9148762" cy="6851650"/>
            <a:chOff x="1" y="0"/>
            <a:chExt cx="5763" cy="4316"/>
          </a:xfrm>
        </p:grpSpPr>
        <p:sp>
          <p:nvSpPr>
            <p:cNvPr id="6147" name="Freeform 3"/>
            <p:cNvSpPr>
              <a:spLocks/>
            </p:cNvSpPr>
            <p:nvPr/>
          </p:nvSpPr>
          <p:spPr bwMode="hidden">
            <a:xfrm>
              <a:off x="5045" y="2626"/>
              <a:ext cx="719" cy="1690"/>
            </a:xfrm>
            <a:custGeom>
              <a:avLst/>
              <a:gdLst>
                <a:gd name="T0" fmla="*/ 717 w 717"/>
                <a:gd name="T1" fmla="*/ 72 h 1690"/>
                <a:gd name="T2" fmla="*/ 717 w 717"/>
                <a:gd name="T3" fmla="*/ 0 h 1690"/>
                <a:gd name="T4" fmla="*/ 699 w 717"/>
                <a:gd name="T5" fmla="*/ 101 h 1690"/>
                <a:gd name="T6" fmla="*/ 675 w 717"/>
                <a:gd name="T7" fmla="*/ 209 h 1690"/>
                <a:gd name="T8" fmla="*/ 627 w 717"/>
                <a:gd name="T9" fmla="*/ 389 h 1690"/>
                <a:gd name="T10" fmla="*/ 574 w 717"/>
                <a:gd name="T11" fmla="*/ 569 h 1690"/>
                <a:gd name="T12" fmla="*/ 502 w 717"/>
                <a:gd name="T13" fmla="*/ 749 h 1690"/>
                <a:gd name="T14" fmla="*/ 424 w 717"/>
                <a:gd name="T15" fmla="*/ 935 h 1690"/>
                <a:gd name="T16" fmla="*/ 334 w 717"/>
                <a:gd name="T17" fmla="*/ 1121 h 1690"/>
                <a:gd name="T18" fmla="*/ 233 w 717"/>
                <a:gd name="T19" fmla="*/ 1312 h 1690"/>
                <a:gd name="T20" fmla="*/ 125 w 717"/>
                <a:gd name="T21" fmla="*/ 1498 h 1690"/>
                <a:gd name="T22" fmla="*/ 0 w 717"/>
                <a:gd name="T23" fmla="*/ 1690 h 1690"/>
                <a:gd name="T24" fmla="*/ 11 w 717"/>
                <a:gd name="T25" fmla="*/ 1690 h 1690"/>
                <a:gd name="T26" fmla="*/ 137 w 717"/>
                <a:gd name="T27" fmla="*/ 1498 h 1690"/>
                <a:gd name="T28" fmla="*/ 245 w 717"/>
                <a:gd name="T29" fmla="*/ 1312 h 1690"/>
                <a:gd name="T30" fmla="*/ 346 w 717"/>
                <a:gd name="T31" fmla="*/ 1121 h 1690"/>
                <a:gd name="T32" fmla="*/ 436 w 717"/>
                <a:gd name="T33" fmla="*/ 935 h 1690"/>
                <a:gd name="T34" fmla="*/ 514 w 717"/>
                <a:gd name="T35" fmla="*/ 749 h 1690"/>
                <a:gd name="T36" fmla="*/ 585 w 717"/>
                <a:gd name="T37" fmla="*/ 569 h 1690"/>
                <a:gd name="T38" fmla="*/ 639 w 717"/>
                <a:gd name="T39" fmla="*/ 389 h 1690"/>
                <a:gd name="T40" fmla="*/ 687 w 717"/>
                <a:gd name="T41" fmla="*/ 209 h 1690"/>
                <a:gd name="T42" fmla="*/ 705 w 717"/>
                <a:gd name="T43" fmla="*/ 143 h 1690"/>
                <a:gd name="T44" fmla="*/ 717 w 717"/>
                <a:gd name="T45" fmla="*/ 72 h 1690"/>
                <a:gd name="T46" fmla="*/ 717 w 717"/>
                <a:gd name="T47" fmla="*/ 72 h 1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sz="3200">
                <a:solidFill>
                  <a:srgbClr val="FFFFFF"/>
                </a:solidFill>
                <a:latin typeface="Arial" charset="0"/>
              </a:endParaRPr>
            </a:p>
          </p:txBody>
        </p:sp>
        <p:sp>
          <p:nvSpPr>
            <p:cNvPr id="6148" name="Freeform 4"/>
            <p:cNvSpPr>
              <a:spLocks/>
            </p:cNvSpPr>
            <p:nvPr/>
          </p:nvSpPr>
          <p:spPr bwMode="hidden">
            <a:xfrm>
              <a:off x="5386" y="3794"/>
              <a:ext cx="378" cy="522"/>
            </a:xfrm>
            <a:custGeom>
              <a:avLst/>
              <a:gdLst>
                <a:gd name="T0" fmla="*/ 377 w 377"/>
                <a:gd name="T1" fmla="*/ 0 h 522"/>
                <a:gd name="T2" fmla="*/ 293 w 377"/>
                <a:gd name="T3" fmla="*/ 132 h 522"/>
                <a:gd name="T4" fmla="*/ 204 w 377"/>
                <a:gd name="T5" fmla="*/ 264 h 522"/>
                <a:gd name="T6" fmla="*/ 102 w 377"/>
                <a:gd name="T7" fmla="*/ 396 h 522"/>
                <a:gd name="T8" fmla="*/ 0 w 377"/>
                <a:gd name="T9" fmla="*/ 522 h 522"/>
                <a:gd name="T10" fmla="*/ 12 w 377"/>
                <a:gd name="T11" fmla="*/ 522 h 522"/>
                <a:gd name="T12" fmla="*/ 114 w 377"/>
                <a:gd name="T13" fmla="*/ 402 h 522"/>
                <a:gd name="T14" fmla="*/ 204 w 377"/>
                <a:gd name="T15" fmla="*/ 282 h 522"/>
                <a:gd name="T16" fmla="*/ 377 w 377"/>
                <a:gd name="T17" fmla="*/ 24 h 522"/>
                <a:gd name="T18" fmla="*/ 377 w 377"/>
                <a:gd name="T19" fmla="*/ 0 h 522"/>
                <a:gd name="T20" fmla="*/ 377 w 377"/>
                <a:gd name="T21"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sz="3200">
                <a:solidFill>
                  <a:srgbClr val="FFFFFF"/>
                </a:solidFill>
                <a:latin typeface="Arial" charset="0"/>
              </a:endParaRPr>
            </a:p>
          </p:txBody>
        </p:sp>
        <p:sp>
          <p:nvSpPr>
            <p:cNvPr id="6149" name="Freeform 5"/>
            <p:cNvSpPr>
              <a:spLocks/>
            </p:cNvSpPr>
            <p:nvPr/>
          </p:nvSpPr>
          <p:spPr bwMode="hidden">
            <a:xfrm>
              <a:off x="5680" y="4214"/>
              <a:ext cx="84" cy="102"/>
            </a:xfrm>
            <a:custGeom>
              <a:avLst/>
              <a:gdLst>
                <a:gd name="T0" fmla="*/ 0 w 84"/>
                <a:gd name="T1" fmla="*/ 102 h 102"/>
                <a:gd name="T2" fmla="*/ 18 w 84"/>
                <a:gd name="T3" fmla="*/ 102 h 102"/>
                <a:gd name="T4" fmla="*/ 48 w 84"/>
                <a:gd name="T5" fmla="*/ 60 h 102"/>
                <a:gd name="T6" fmla="*/ 84 w 84"/>
                <a:gd name="T7" fmla="*/ 24 h 102"/>
                <a:gd name="T8" fmla="*/ 84 w 84"/>
                <a:gd name="T9" fmla="*/ 0 h 102"/>
                <a:gd name="T10" fmla="*/ 42 w 84"/>
                <a:gd name="T11" fmla="*/ 54 h 102"/>
                <a:gd name="T12" fmla="*/ 0 w 84"/>
                <a:gd name="T13" fmla="*/ 102 h 102"/>
                <a:gd name="T14" fmla="*/ 0 w 84"/>
                <a:gd name="T15" fmla="*/ 102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sz="3200">
                <a:solidFill>
                  <a:srgbClr val="FFFFFF"/>
                </a:solidFill>
                <a:latin typeface="Arial" charset="0"/>
              </a:endParaRPr>
            </a:p>
          </p:txBody>
        </p:sp>
        <p:grpSp>
          <p:nvGrpSpPr>
            <p:cNvPr id="1035" name="Group 6"/>
            <p:cNvGrpSpPr>
              <a:grpSpLocks/>
            </p:cNvGrpSpPr>
            <p:nvPr/>
          </p:nvGrpSpPr>
          <p:grpSpPr bwMode="auto">
            <a:xfrm>
              <a:off x="288" y="0"/>
              <a:ext cx="5098" cy="4316"/>
              <a:chOff x="288" y="0"/>
              <a:chExt cx="5098" cy="4316"/>
            </a:xfrm>
          </p:grpSpPr>
          <p:sp>
            <p:nvSpPr>
              <p:cNvPr id="6151" name="Freeform 7"/>
              <p:cNvSpPr>
                <a:spLocks/>
              </p:cNvSpPr>
              <p:nvPr userDrawn="1"/>
            </p:nvSpPr>
            <p:spPr bwMode="hidden">
              <a:xfrm>
                <a:off x="2789" y="0"/>
                <a:ext cx="72" cy="4316"/>
              </a:xfrm>
              <a:custGeom>
                <a:avLst/>
                <a:gdLst>
                  <a:gd name="T0" fmla="*/ 0 w 72"/>
                  <a:gd name="T1" fmla="*/ 0 h 4316"/>
                  <a:gd name="T2" fmla="*/ 60 w 72"/>
                  <a:gd name="T3" fmla="*/ 4316 h 4316"/>
                  <a:gd name="T4" fmla="*/ 72 w 72"/>
                  <a:gd name="T5" fmla="*/ 4316 h 4316"/>
                  <a:gd name="T6" fmla="*/ 12 w 72"/>
                  <a:gd name="T7" fmla="*/ 0 h 4316"/>
                  <a:gd name="T8" fmla="*/ 0 w 72"/>
                  <a:gd name="T9" fmla="*/ 0 h 4316"/>
                  <a:gd name="T10" fmla="*/ 0 w 72"/>
                  <a:gd name="T11" fmla="*/ 0 h 4316"/>
                </a:gdLst>
                <a:ahLst/>
                <a:cxnLst>
                  <a:cxn ang="0">
                    <a:pos x="T0" y="T1"/>
                  </a:cxn>
                  <a:cxn ang="0">
                    <a:pos x="T2" y="T3"/>
                  </a:cxn>
                  <a:cxn ang="0">
                    <a:pos x="T4" y="T5"/>
                  </a:cxn>
                  <a:cxn ang="0">
                    <a:pos x="T6" y="T7"/>
                  </a:cxn>
                  <a:cxn ang="0">
                    <a:pos x="T8" y="T9"/>
                  </a:cxn>
                  <a:cxn ang="0">
                    <a:pos x="T10" y="T11"/>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sz="3200">
                  <a:solidFill>
                    <a:srgbClr val="FFFFFF"/>
                  </a:solidFill>
                  <a:latin typeface="Arial" charset="0"/>
                </a:endParaRPr>
              </a:p>
            </p:txBody>
          </p:sp>
          <p:sp>
            <p:nvSpPr>
              <p:cNvPr id="6152" name="Freeform 8"/>
              <p:cNvSpPr>
                <a:spLocks/>
              </p:cNvSpPr>
              <p:nvPr userDrawn="1"/>
            </p:nvSpPr>
            <p:spPr bwMode="hidden">
              <a:xfrm>
                <a:off x="3089" y="0"/>
                <a:ext cx="174" cy="4316"/>
              </a:xfrm>
              <a:custGeom>
                <a:avLst/>
                <a:gdLst>
                  <a:gd name="T0" fmla="*/ 24 w 174"/>
                  <a:gd name="T1" fmla="*/ 0 h 4316"/>
                  <a:gd name="T2" fmla="*/ 12 w 174"/>
                  <a:gd name="T3" fmla="*/ 0 h 4316"/>
                  <a:gd name="T4" fmla="*/ 42 w 174"/>
                  <a:gd name="T5" fmla="*/ 216 h 4316"/>
                  <a:gd name="T6" fmla="*/ 72 w 174"/>
                  <a:gd name="T7" fmla="*/ 444 h 4316"/>
                  <a:gd name="T8" fmla="*/ 96 w 174"/>
                  <a:gd name="T9" fmla="*/ 689 h 4316"/>
                  <a:gd name="T10" fmla="*/ 120 w 174"/>
                  <a:gd name="T11" fmla="*/ 947 h 4316"/>
                  <a:gd name="T12" fmla="*/ 132 w 174"/>
                  <a:gd name="T13" fmla="*/ 1211 h 4316"/>
                  <a:gd name="T14" fmla="*/ 150 w 174"/>
                  <a:gd name="T15" fmla="*/ 1487 h 4316"/>
                  <a:gd name="T16" fmla="*/ 156 w 174"/>
                  <a:gd name="T17" fmla="*/ 1768 h 4316"/>
                  <a:gd name="T18" fmla="*/ 162 w 174"/>
                  <a:gd name="T19" fmla="*/ 2062 h 4316"/>
                  <a:gd name="T20" fmla="*/ 156 w 174"/>
                  <a:gd name="T21" fmla="*/ 2644 h 4316"/>
                  <a:gd name="T22" fmla="*/ 126 w 174"/>
                  <a:gd name="T23" fmla="*/ 3225 h 4316"/>
                  <a:gd name="T24" fmla="*/ 108 w 174"/>
                  <a:gd name="T25" fmla="*/ 3507 h 4316"/>
                  <a:gd name="T26" fmla="*/ 78 w 174"/>
                  <a:gd name="T27" fmla="*/ 3788 h 4316"/>
                  <a:gd name="T28" fmla="*/ 42 w 174"/>
                  <a:gd name="T29" fmla="*/ 4058 h 4316"/>
                  <a:gd name="T30" fmla="*/ 0 w 174"/>
                  <a:gd name="T31" fmla="*/ 4316 h 4316"/>
                  <a:gd name="T32" fmla="*/ 12 w 174"/>
                  <a:gd name="T33" fmla="*/ 4316 h 4316"/>
                  <a:gd name="T34" fmla="*/ 54 w 174"/>
                  <a:gd name="T35" fmla="*/ 4058 h 4316"/>
                  <a:gd name="T36" fmla="*/ 90 w 174"/>
                  <a:gd name="T37" fmla="*/ 3782 h 4316"/>
                  <a:gd name="T38" fmla="*/ 120 w 174"/>
                  <a:gd name="T39" fmla="*/ 3507 h 4316"/>
                  <a:gd name="T40" fmla="*/ 138 w 174"/>
                  <a:gd name="T41" fmla="*/ 3219 h 4316"/>
                  <a:gd name="T42" fmla="*/ 168 w 174"/>
                  <a:gd name="T43" fmla="*/ 2638 h 4316"/>
                  <a:gd name="T44" fmla="*/ 174 w 174"/>
                  <a:gd name="T45" fmla="*/ 2056 h 4316"/>
                  <a:gd name="T46" fmla="*/ 168 w 174"/>
                  <a:gd name="T47" fmla="*/ 1768 h 4316"/>
                  <a:gd name="T48" fmla="*/ 162 w 174"/>
                  <a:gd name="T49" fmla="*/ 1487 h 4316"/>
                  <a:gd name="T50" fmla="*/ 144 w 174"/>
                  <a:gd name="T51" fmla="*/ 1211 h 4316"/>
                  <a:gd name="T52" fmla="*/ 132 w 174"/>
                  <a:gd name="T53" fmla="*/ 941 h 4316"/>
                  <a:gd name="T54" fmla="*/ 108 w 174"/>
                  <a:gd name="T55" fmla="*/ 689 h 4316"/>
                  <a:gd name="T56" fmla="*/ 84 w 174"/>
                  <a:gd name="T57" fmla="*/ 444 h 4316"/>
                  <a:gd name="T58" fmla="*/ 54 w 174"/>
                  <a:gd name="T59" fmla="*/ 216 h 4316"/>
                  <a:gd name="T60" fmla="*/ 24 w 174"/>
                  <a:gd name="T61" fmla="*/ 0 h 4316"/>
                  <a:gd name="T62" fmla="*/ 24 w 174"/>
                  <a:gd name="T63"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sz="3200">
                  <a:solidFill>
                    <a:srgbClr val="FFFFFF"/>
                  </a:solidFill>
                  <a:latin typeface="Arial" charset="0"/>
                </a:endParaRPr>
              </a:p>
            </p:txBody>
          </p:sp>
          <p:sp>
            <p:nvSpPr>
              <p:cNvPr id="6153" name="Freeform 9"/>
              <p:cNvSpPr>
                <a:spLocks/>
              </p:cNvSpPr>
              <p:nvPr userDrawn="1"/>
            </p:nvSpPr>
            <p:spPr bwMode="hidden">
              <a:xfrm>
                <a:off x="3358" y="0"/>
                <a:ext cx="337" cy="4316"/>
              </a:xfrm>
              <a:custGeom>
                <a:avLst/>
                <a:gdLst>
                  <a:gd name="T0" fmla="*/ 329 w 335"/>
                  <a:gd name="T1" fmla="*/ 2014 h 4316"/>
                  <a:gd name="T2" fmla="*/ 317 w 335"/>
                  <a:gd name="T3" fmla="*/ 1726 h 4316"/>
                  <a:gd name="T4" fmla="*/ 293 w 335"/>
                  <a:gd name="T5" fmla="*/ 1445 h 4316"/>
                  <a:gd name="T6" fmla="*/ 263 w 335"/>
                  <a:gd name="T7" fmla="*/ 1175 h 4316"/>
                  <a:gd name="T8" fmla="*/ 228 w 335"/>
                  <a:gd name="T9" fmla="*/ 917 h 4316"/>
                  <a:gd name="T10" fmla="*/ 186 w 335"/>
                  <a:gd name="T11" fmla="*/ 665 h 4316"/>
                  <a:gd name="T12" fmla="*/ 132 w 335"/>
                  <a:gd name="T13" fmla="*/ 432 h 4316"/>
                  <a:gd name="T14" fmla="*/ 78 w 335"/>
                  <a:gd name="T15" fmla="*/ 204 h 4316"/>
                  <a:gd name="T16" fmla="*/ 12 w 335"/>
                  <a:gd name="T17" fmla="*/ 0 h 4316"/>
                  <a:gd name="T18" fmla="*/ 0 w 335"/>
                  <a:gd name="T19" fmla="*/ 0 h 4316"/>
                  <a:gd name="T20" fmla="*/ 66 w 335"/>
                  <a:gd name="T21" fmla="*/ 204 h 4316"/>
                  <a:gd name="T22" fmla="*/ 120 w 335"/>
                  <a:gd name="T23" fmla="*/ 432 h 4316"/>
                  <a:gd name="T24" fmla="*/ 174 w 335"/>
                  <a:gd name="T25" fmla="*/ 665 h 4316"/>
                  <a:gd name="T26" fmla="*/ 216 w 335"/>
                  <a:gd name="T27" fmla="*/ 917 h 4316"/>
                  <a:gd name="T28" fmla="*/ 251 w 335"/>
                  <a:gd name="T29" fmla="*/ 1175 h 4316"/>
                  <a:gd name="T30" fmla="*/ 281 w 335"/>
                  <a:gd name="T31" fmla="*/ 1445 h 4316"/>
                  <a:gd name="T32" fmla="*/ 305 w 335"/>
                  <a:gd name="T33" fmla="*/ 1726 h 4316"/>
                  <a:gd name="T34" fmla="*/ 317 w 335"/>
                  <a:gd name="T35" fmla="*/ 2014 h 4316"/>
                  <a:gd name="T36" fmla="*/ 323 w 335"/>
                  <a:gd name="T37" fmla="*/ 2314 h 4316"/>
                  <a:gd name="T38" fmla="*/ 317 w 335"/>
                  <a:gd name="T39" fmla="*/ 2608 h 4316"/>
                  <a:gd name="T40" fmla="*/ 305 w 335"/>
                  <a:gd name="T41" fmla="*/ 2907 h 4316"/>
                  <a:gd name="T42" fmla="*/ 281 w 335"/>
                  <a:gd name="T43" fmla="*/ 3201 h 4316"/>
                  <a:gd name="T44" fmla="*/ 257 w 335"/>
                  <a:gd name="T45" fmla="*/ 3489 h 4316"/>
                  <a:gd name="T46" fmla="*/ 216 w 335"/>
                  <a:gd name="T47" fmla="*/ 3777 h 4316"/>
                  <a:gd name="T48" fmla="*/ 174 w 335"/>
                  <a:gd name="T49" fmla="*/ 4052 h 4316"/>
                  <a:gd name="T50" fmla="*/ 120 w 335"/>
                  <a:gd name="T51" fmla="*/ 4316 h 4316"/>
                  <a:gd name="T52" fmla="*/ 132 w 335"/>
                  <a:gd name="T53" fmla="*/ 4316 h 4316"/>
                  <a:gd name="T54" fmla="*/ 186 w 335"/>
                  <a:gd name="T55" fmla="*/ 4052 h 4316"/>
                  <a:gd name="T56" fmla="*/ 228 w 335"/>
                  <a:gd name="T57" fmla="*/ 3777 h 4316"/>
                  <a:gd name="T58" fmla="*/ 269 w 335"/>
                  <a:gd name="T59" fmla="*/ 3489 h 4316"/>
                  <a:gd name="T60" fmla="*/ 293 w 335"/>
                  <a:gd name="T61" fmla="*/ 3201 h 4316"/>
                  <a:gd name="T62" fmla="*/ 317 w 335"/>
                  <a:gd name="T63" fmla="*/ 2907 h 4316"/>
                  <a:gd name="T64" fmla="*/ 329 w 335"/>
                  <a:gd name="T65" fmla="*/ 2608 h 4316"/>
                  <a:gd name="T66" fmla="*/ 335 w 335"/>
                  <a:gd name="T67" fmla="*/ 2314 h 4316"/>
                  <a:gd name="T68" fmla="*/ 329 w 335"/>
                  <a:gd name="T69" fmla="*/ 2014 h 4316"/>
                  <a:gd name="T70" fmla="*/ 329 w 335"/>
                  <a:gd name="T71" fmla="*/ 201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sz="3200">
                  <a:solidFill>
                    <a:srgbClr val="FFFFFF"/>
                  </a:solidFill>
                  <a:latin typeface="Arial" charset="0"/>
                </a:endParaRPr>
              </a:p>
            </p:txBody>
          </p:sp>
          <p:sp>
            <p:nvSpPr>
              <p:cNvPr id="6154" name="Freeform 10"/>
              <p:cNvSpPr>
                <a:spLocks/>
              </p:cNvSpPr>
              <p:nvPr userDrawn="1"/>
            </p:nvSpPr>
            <p:spPr bwMode="hidden">
              <a:xfrm>
                <a:off x="3676" y="0"/>
                <a:ext cx="427" cy="4316"/>
              </a:xfrm>
              <a:custGeom>
                <a:avLst/>
                <a:gdLst>
                  <a:gd name="T0" fmla="*/ 413 w 425"/>
                  <a:gd name="T1" fmla="*/ 1924 h 4316"/>
                  <a:gd name="T2" fmla="*/ 395 w 425"/>
                  <a:gd name="T3" fmla="*/ 1690 h 4316"/>
                  <a:gd name="T4" fmla="*/ 365 w 425"/>
                  <a:gd name="T5" fmla="*/ 1457 h 4316"/>
                  <a:gd name="T6" fmla="*/ 329 w 425"/>
                  <a:gd name="T7" fmla="*/ 1229 h 4316"/>
                  <a:gd name="T8" fmla="*/ 281 w 425"/>
                  <a:gd name="T9" fmla="*/ 1001 h 4316"/>
                  <a:gd name="T10" fmla="*/ 227 w 425"/>
                  <a:gd name="T11" fmla="*/ 761 h 4316"/>
                  <a:gd name="T12" fmla="*/ 162 w 425"/>
                  <a:gd name="T13" fmla="*/ 522 h 4316"/>
                  <a:gd name="T14" fmla="*/ 90 w 425"/>
                  <a:gd name="T15" fmla="*/ 270 h 4316"/>
                  <a:gd name="T16" fmla="*/ 12 w 425"/>
                  <a:gd name="T17" fmla="*/ 0 h 4316"/>
                  <a:gd name="T18" fmla="*/ 0 w 425"/>
                  <a:gd name="T19" fmla="*/ 0 h 4316"/>
                  <a:gd name="T20" fmla="*/ 84 w 425"/>
                  <a:gd name="T21" fmla="*/ 270 h 4316"/>
                  <a:gd name="T22" fmla="*/ 156 w 425"/>
                  <a:gd name="T23" fmla="*/ 522 h 4316"/>
                  <a:gd name="T24" fmla="*/ 216 w 425"/>
                  <a:gd name="T25" fmla="*/ 767 h 4316"/>
                  <a:gd name="T26" fmla="*/ 275 w 425"/>
                  <a:gd name="T27" fmla="*/ 1001 h 4316"/>
                  <a:gd name="T28" fmla="*/ 317 w 425"/>
                  <a:gd name="T29" fmla="*/ 1235 h 4316"/>
                  <a:gd name="T30" fmla="*/ 353 w 425"/>
                  <a:gd name="T31" fmla="*/ 1463 h 4316"/>
                  <a:gd name="T32" fmla="*/ 383 w 425"/>
                  <a:gd name="T33" fmla="*/ 1690 h 4316"/>
                  <a:gd name="T34" fmla="*/ 401 w 425"/>
                  <a:gd name="T35" fmla="*/ 1924 h 4316"/>
                  <a:gd name="T36" fmla="*/ 413 w 425"/>
                  <a:gd name="T37" fmla="*/ 2188 h 4316"/>
                  <a:gd name="T38" fmla="*/ 407 w 425"/>
                  <a:gd name="T39" fmla="*/ 2458 h 4316"/>
                  <a:gd name="T40" fmla="*/ 395 w 425"/>
                  <a:gd name="T41" fmla="*/ 2733 h 4316"/>
                  <a:gd name="T42" fmla="*/ 365 w 425"/>
                  <a:gd name="T43" fmla="*/ 3021 h 4316"/>
                  <a:gd name="T44" fmla="*/ 329 w 425"/>
                  <a:gd name="T45" fmla="*/ 3321 h 4316"/>
                  <a:gd name="T46" fmla="*/ 275 w 425"/>
                  <a:gd name="T47" fmla="*/ 3639 h 4316"/>
                  <a:gd name="T48" fmla="*/ 204 w 425"/>
                  <a:gd name="T49" fmla="*/ 3968 h 4316"/>
                  <a:gd name="T50" fmla="*/ 126 w 425"/>
                  <a:gd name="T51" fmla="*/ 4316 h 4316"/>
                  <a:gd name="T52" fmla="*/ 138 w 425"/>
                  <a:gd name="T53" fmla="*/ 4316 h 4316"/>
                  <a:gd name="T54" fmla="*/ 216 w 425"/>
                  <a:gd name="T55" fmla="*/ 3968 h 4316"/>
                  <a:gd name="T56" fmla="*/ 287 w 425"/>
                  <a:gd name="T57" fmla="*/ 3639 h 4316"/>
                  <a:gd name="T58" fmla="*/ 341 w 425"/>
                  <a:gd name="T59" fmla="*/ 3321 h 4316"/>
                  <a:gd name="T60" fmla="*/ 377 w 425"/>
                  <a:gd name="T61" fmla="*/ 3021 h 4316"/>
                  <a:gd name="T62" fmla="*/ 407 w 425"/>
                  <a:gd name="T63" fmla="*/ 2733 h 4316"/>
                  <a:gd name="T64" fmla="*/ 419 w 425"/>
                  <a:gd name="T65" fmla="*/ 2458 h 4316"/>
                  <a:gd name="T66" fmla="*/ 425 w 425"/>
                  <a:gd name="T67" fmla="*/ 2188 h 4316"/>
                  <a:gd name="T68" fmla="*/ 413 w 425"/>
                  <a:gd name="T69" fmla="*/ 1924 h 4316"/>
                  <a:gd name="T70" fmla="*/ 413 w 425"/>
                  <a:gd name="T71" fmla="*/ 192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sz="3200">
                  <a:solidFill>
                    <a:srgbClr val="FFFFFF"/>
                  </a:solidFill>
                  <a:latin typeface="Arial" charset="0"/>
                </a:endParaRPr>
              </a:p>
            </p:txBody>
          </p:sp>
          <p:sp>
            <p:nvSpPr>
              <p:cNvPr id="6155" name="Freeform 11"/>
              <p:cNvSpPr>
                <a:spLocks/>
              </p:cNvSpPr>
              <p:nvPr userDrawn="1"/>
            </p:nvSpPr>
            <p:spPr bwMode="hidden">
              <a:xfrm>
                <a:off x="3946" y="0"/>
                <a:ext cx="558" cy="4316"/>
              </a:xfrm>
              <a:custGeom>
                <a:avLst/>
                <a:gdLst>
                  <a:gd name="T0" fmla="*/ 556 w 556"/>
                  <a:gd name="T1" fmla="*/ 2020 h 4316"/>
                  <a:gd name="T2" fmla="*/ 538 w 556"/>
                  <a:gd name="T3" fmla="*/ 1732 h 4316"/>
                  <a:gd name="T4" fmla="*/ 503 w 556"/>
                  <a:gd name="T5" fmla="*/ 1445 h 4316"/>
                  <a:gd name="T6" fmla="*/ 455 w 556"/>
                  <a:gd name="T7" fmla="*/ 1175 h 4316"/>
                  <a:gd name="T8" fmla="*/ 395 w 556"/>
                  <a:gd name="T9" fmla="*/ 911 h 4316"/>
                  <a:gd name="T10" fmla="*/ 317 w 556"/>
                  <a:gd name="T11" fmla="*/ 659 h 4316"/>
                  <a:gd name="T12" fmla="*/ 228 w 556"/>
                  <a:gd name="T13" fmla="*/ 426 h 4316"/>
                  <a:gd name="T14" fmla="*/ 126 w 556"/>
                  <a:gd name="T15" fmla="*/ 204 h 4316"/>
                  <a:gd name="T16" fmla="*/ 12 w 556"/>
                  <a:gd name="T17" fmla="*/ 0 h 4316"/>
                  <a:gd name="T18" fmla="*/ 0 w 556"/>
                  <a:gd name="T19" fmla="*/ 0 h 4316"/>
                  <a:gd name="T20" fmla="*/ 114 w 556"/>
                  <a:gd name="T21" fmla="*/ 204 h 4316"/>
                  <a:gd name="T22" fmla="*/ 216 w 556"/>
                  <a:gd name="T23" fmla="*/ 426 h 4316"/>
                  <a:gd name="T24" fmla="*/ 305 w 556"/>
                  <a:gd name="T25" fmla="*/ 659 h 4316"/>
                  <a:gd name="T26" fmla="*/ 383 w 556"/>
                  <a:gd name="T27" fmla="*/ 911 h 4316"/>
                  <a:gd name="T28" fmla="*/ 443 w 556"/>
                  <a:gd name="T29" fmla="*/ 1175 h 4316"/>
                  <a:gd name="T30" fmla="*/ 491 w 556"/>
                  <a:gd name="T31" fmla="*/ 1445 h 4316"/>
                  <a:gd name="T32" fmla="*/ 526 w 556"/>
                  <a:gd name="T33" fmla="*/ 1732 h 4316"/>
                  <a:gd name="T34" fmla="*/ 544 w 556"/>
                  <a:gd name="T35" fmla="*/ 2020 h 4316"/>
                  <a:gd name="T36" fmla="*/ 544 w 556"/>
                  <a:gd name="T37" fmla="*/ 2326 h 4316"/>
                  <a:gd name="T38" fmla="*/ 532 w 556"/>
                  <a:gd name="T39" fmla="*/ 2632 h 4316"/>
                  <a:gd name="T40" fmla="*/ 503 w 556"/>
                  <a:gd name="T41" fmla="*/ 2931 h 4316"/>
                  <a:gd name="T42" fmla="*/ 455 w 556"/>
                  <a:gd name="T43" fmla="*/ 3225 h 4316"/>
                  <a:gd name="T44" fmla="*/ 389 w 556"/>
                  <a:gd name="T45" fmla="*/ 3513 h 4316"/>
                  <a:gd name="T46" fmla="*/ 311 w 556"/>
                  <a:gd name="T47" fmla="*/ 3788 h 4316"/>
                  <a:gd name="T48" fmla="*/ 216 w 556"/>
                  <a:gd name="T49" fmla="*/ 4058 h 4316"/>
                  <a:gd name="T50" fmla="*/ 102 w 556"/>
                  <a:gd name="T51" fmla="*/ 4316 h 4316"/>
                  <a:gd name="T52" fmla="*/ 114 w 556"/>
                  <a:gd name="T53" fmla="*/ 4316 h 4316"/>
                  <a:gd name="T54" fmla="*/ 228 w 556"/>
                  <a:gd name="T55" fmla="*/ 4058 h 4316"/>
                  <a:gd name="T56" fmla="*/ 323 w 556"/>
                  <a:gd name="T57" fmla="*/ 3788 h 4316"/>
                  <a:gd name="T58" fmla="*/ 401 w 556"/>
                  <a:gd name="T59" fmla="*/ 3513 h 4316"/>
                  <a:gd name="T60" fmla="*/ 467 w 556"/>
                  <a:gd name="T61" fmla="*/ 3225 h 4316"/>
                  <a:gd name="T62" fmla="*/ 515 w 556"/>
                  <a:gd name="T63" fmla="*/ 2931 h 4316"/>
                  <a:gd name="T64" fmla="*/ 544 w 556"/>
                  <a:gd name="T65" fmla="*/ 2632 h 4316"/>
                  <a:gd name="T66" fmla="*/ 556 w 556"/>
                  <a:gd name="T67" fmla="*/ 2326 h 4316"/>
                  <a:gd name="T68" fmla="*/ 556 w 556"/>
                  <a:gd name="T69" fmla="*/ 2020 h 4316"/>
                  <a:gd name="T70" fmla="*/ 556 w 556"/>
                  <a:gd name="T71" fmla="*/ 202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sz="3200">
                  <a:solidFill>
                    <a:srgbClr val="FFFFFF"/>
                  </a:solidFill>
                  <a:latin typeface="Arial" charset="0"/>
                </a:endParaRPr>
              </a:p>
            </p:txBody>
          </p:sp>
          <p:sp>
            <p:nvSpPr>
              <p:cNvPr id="6156" name="Freeform 12"/>
              <p:cNvSpPr>
                <a:spLocks/>
              </p:cNvSpPr>
              <p:nvPr userDrawn="1"/>
            </p:nvSpPr>
            <p:spPr bwMode="hidden">
              <a:xfrm>
                <a:off x="4246" y="0"/>
                <a:ext cx="690" cy="4316"/>
              </a:xfrm>
              <a:custGeom>
                <a:avLst/>
                <a:gdLst>
                  <a:gd name="T0" fmla="*/ 688 w 688"/>
                  <a:gd name="T1" fmla="*/ 2086 h 4316"/>
                  <a:gd name="T2" fmla="*/ 670 w 688"/>
                  <a:gd name="T3" fmla="*/ 1810 h 4316"/>
                  <a:gd name="T4" fmla="*/ 634 w 688"/>
                  <a:gd name="T5" fmla="*/ 1541 h 4316"/>
                  <a:gd name="T6" fmla="*/ 574 w 688"/>
                  <a:gd name="T7" fmla="*/ 1271 h 4316"/>
                  <a:gd name="T8" fmla="*/ 497 w 688"/>
                  <a:gd name="T9" fmla="*/ 1007 h 4316"/>
                  <a:gd name="T10" fmla="*/ 401 w 688"/>
                  <a:gd name="T11" fmla="*/ 749 h 4316"/>
                  <a:gd name="T12" fmla="*/ 293 w 688"/>
                  <a:gd name="T13" fmla="*/ 492 h 4316"/>
                  <a:gd name="T14" fmla="*/ 162 w 688"/>
                  <a:gd name="T15" fmla="*/ 240 h 4316"/>
                  <a:gd name="T16" fmla="*/ 12 w 688"/>
                  <a:gd name="T17" fmla="*/ 0 h 4316"/>
                  <a:gd name="T18" fmla="*/ 0 w 688"/>
                  <a:gd name="T19" fmla="*/ 0 h 4316"/>
                  <a:gd name="T20" fmla="*/ 150 w 688"/>
                  <a:gd name="T21" fmla="*/ 240 h 4316"/>
                  <a:gd name="T22" fmla="*/ 281 w 688"/>
                  <a:gd name="T23" fmla="*/ 492 h 4316"/>
                  <a:gd name="T24" fmla="*/ 389 w 688"/>
                  <a:gd name="T25" fmla="*/ 749 h 4316"/>
                  <a:gd name="T26" fmla="*/ 485 w 688"/>
                  <a:gd name="T27" fmla="*/ 1007 h 4316"/>
                  <a:gd name="T28" fmla="*/ 562 w 688"/>
                  <a:gd name="T29" fmla="*/ 1271 h 4316"/>
                  <a:gd name="T30" fmla="*/ 622 w 688"/>
                  <a:gd name="T31" fmla="*/ 1541 h 4316"/>
                  <a:gd name="T32" fmla="*/ 658 w 688"/>
                  <a:gd name="T33" fmla="*/ 1810 h 4316"/>
                  <a:gd name="T34" fmla="*/ 676 w 688"/>
                  <a:gd name="T35" fmla="*/ 2086 h 4316"/>
                  <a:gd name="T36" fmla="*/ 676 w 688"/>
                  <a:gd name="T37" fmla="*/ 2368 h 4316"/>
                  <a:gd name="T38" fmla="*/ 658 w 688"/>
                  <a:gd name="T39" fmla="*/ 2650 h 4316"/>
                  <a:gd name="T40" fmla="*/ 616 w 688"/>
                  <a:gd name="T41" fmla="*/ 2931 h 4316"/>
                  <a:gd name="T42" fmla="*/ 556 w 688"/>
                  <a:gd name="T43" fmla="*/ 3213 h 4316"/>
                  <a:gd name="T44" fmla="*/ 473 w 688"/>
                  <a:gd name="T45" fmla="*/ 3495 h 4316"/>
                  <a:gd name="T46" fmla="*/ 371 w 688"/>
                  <a:gd name="T47" fmla="*/ 3777 h 4316"/>
                  <a:gd name="T48" fmla="*/ 251 w 688"/>
                  <a:gd name="T49" fmla="*/ 4046 h 4316"/>
                  <a:gd name="T50" fmla="*/ 114 w 688"/>
                  <a:gd name="T51" fmla="*/ 4316 h 4316"/>
                  <a:gd name="T52" fmla="*/ 126 w 688"/>
                  <a:gd name="T53" fmla="*/ 4316 h 4316"/>
                  <a:gd name="T54" fmla="*/ 263 w 688"/>
                  <a:gd name="T55" fmla="*/ 4046 h 4316"/>
                  <a:gd name="T56" fmla="*/ 383 w 688"/>
                  <a:gd name="T57" fmla="*/ 3777 h 4316"/>
                  <a:gd name="T58" fmla="*/ 485 w 688"/>
                  <a:gd name="T59" fmla="*/ 3495 h 4316"/>
                  <a:gd name="T60" fmla="*/ 568 w 688"/>
                  <a:gd name="T61" fmla="*/ 3219 h 4316"/>
                  <a:gd name="T62" fmla="*/ 628 w 688"/>
                  <a:gd name="T63" fmla="*/ 2937 h 4316"/>
                  <a:gd name="T64" fmla="*/ 670 w 688"/>
                  <a:gd name="T65" fmla="*/ 2656 h 4316"/>
                  <a:gd name="T66" fmla="*/ 688 w 688"/>
                  <a:gd name="T67" fmla="*/ 2368 h 4316"/>
                  <a:gd name="T68" fmla="*/ 688 w 688"/>
                  <a:gd name="T69" fmla="*/ 2086 h 4316"/>
                  <a:gd name="T70" fmla="*/ 688 w 688"/>
                  <a:gd name="T71" fmla="*/ 208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sz="3200">
                  <a:solidFill>
                    <a:srgbClr val="FFFFFF"/>
                  </a:solidFill>
                  <a:latin typeface="Arial" charset="0"/>
                </a:endParaRPr>
              </a:p>
            </p:txBody>
          </p:sp>
          <p:sp>
            <p:nvSpPr>
              <p:cNvPr id="6157" name="Freeform 13"/>
              <p:cNvSpPr>
                <a:spLocks/>
              </p:cNvSpPr>
              <p:nvPr userDrawn="1"/>
            </p:nvSpPr>
            <p:spPr bwMode="hidden">
              <a:xfrm>
                <a:off x="4522" y="0"/>
                <a:ext cx="864" cy="4316"/>
              </a:xfrm>
              <a:custGeom>
                <a:avLst/>
                <a:gdLst>
                  <a:gd name="T0" fmla="*/ 855 w 861"/>
                  <a:gd name="T1" fmla="*/ 2128 h 4316"/>
                  <a:gd name="T2" fmla="*/ 831 w 861"/>
                  <a:gd name="T3" fmla="*/ 1834 h 4316"/>
                  <a:gd name="T4" fmla="*/ 808 w 861"/>
                  <a:gd name="T5" fmla="*/ 1684 h 4316"/>
                  <a:gd name="T6" fmla="*/ 784 w 861"/>
                  <a:gd name="T7" fmla="*/ 1541 h 4316"/>
                  <a:gd name="T8" fmla="*/ 748 w 861"/>
                  <a:gd name="T9" fmla="*/ 1397 h 4316"/>
                  <a:gd name="T10" fmla="*/ 712 w 861"/>
                  <a:gd name="T11" fmla="*/ 1253 h 4316"/>
                  <a:gd name="T12" fmla="*/ 664 w 861"/>
                  <a:gd name="T13" fmla="*/ 1115 h 4316"/>
                  <a:gd name="T14" fmla="*/ 610 w 861"/>
                  <a:gd name="T15" fmla="*/ 977 h 4316"/>
                  <a:gd name="T16" fmla="*/ 491 w 861"/>
                  <a:gd name="T17" fmla="*/ 719 h 4316"/>
                  <a:gd name="T18" fmla="*/ 353 w 861"/>
                  <a:gd name="T19" fmla="*/ 468 h 4316"/>
                  <a:gd name="T20" fmla="*/ 192 w 861"/>
                  <a:gd name="T21" fmla="*/ 228 h 4316"/>
                  <a:gd name="T22" fmla="*/ 12 w 861"/>
                  <a:gd name="T23" fmla="*/ 0 h 4316"/>
                  <a:gd name="T24" fmla="*/ 0 w 861"/>
                  <a:gd name="T25" fmla="*/ 0 h 4316"/>
                  <a:gd name="T26" fmla="*/ 180 w 861"/>
                  <a:gd name="T27" fmla="*/ 228 h 4316"/>
                  <a:gd name="T28" fmla="*/ 341 w 861"/>
                  <a:gd name="T29" fmla="*/ 468 h 4316"/>
                  <a:gd name="T30" fmla="*/ 479 w 861"/>
                  <a:gd name="T31" fmla="*/ 719 h 4316"/>
                  <a:gd name="T32" fmla="*/ 598 w 861"/>
                  <a:gd name="T33" fmla="*/ 983 h 4316"/>
                  <a:gd name="T34" fmla="*/ 652 w 861"/>
                  <a:gd name="T35" fmla="*/ 1121 h 4316"/>
                  <a:gd name="T36" fmla="*/ 700 w 861"/>
                  <a:gd name="T37" fmla="*/ 1259 h 4316"/>
                  <a:gd name="T38" fmla="*/ 736 w 861"/>
                  <a:gd name="T39" fmla="*/ 1403 h 4316"/>
                  <a:gd name="T40" fmla="*/ 772 w 861"/>
                  <a:gd name="T41" fmla="*/ 1547 h 4316"/>
                  <a:gd name="T42" fmla="*/ 802 w 861"/>
                  <a:gd name="T43" fmla="*/ 1690 h 4316"/>
                  <a:gd name="T44" fmla="*/ 819 w 861"/>
                  <a:gd name="T45" fmla="*/ 1834 h 4316"/>
                  <a:gd name="T46" fmla="*/ 837 w 861"/>
                  <a:gd name="T47" fmla="*/ 1984 h 4316"/>
                  <a:gd name="T48" fmla="*/ 843 w 861"/>
                  <a:gd name="T49" fmla="*/ 2128 h 4316"/>
                  <a:gd name="T50" fmla="*/ 849 w 861"/>
                  <a:gd name="T51" fmla="*/ 2278 h 4316"/>
                  <a:gd name="T52" fmla="*/ 843 w 861"/>
                  <a:gd name="T53" fmla="*/ 2428 h 4316"/>
                  <a:gd name="T54" fmla="*/ 831 w 861"/>
                  <a:gd name="T55" fmla="*/ 2572 h 4316"/>
                  <a:gd name="T56" fmla="*/ 819 w 861"/>
                  <a:gd name="T57" fmla="*/ 2721 h 4316"/>
                  <a:gd name="T58" fmla="*/ 796 w 861"/>
                  <a:gd name="T59" fmla="*/ 2865 h 4316"/>
                  <a:gd name="T60" fmla="*/ 766 w 861"/>
                  <a:gd name="T61" fmla="*/ 3015 h 4316"/>
                  <a:gd name="T62" fmla="*/ 724 w 861"/>
                  <a:gd name="T63" fmla="*/ 3159 h 4316"/>
                  <a:gd name="T64" fmla="*/ 682 w 861"/>
                  <a:gd name="T65" fmla="*/ 3303 h 4316"/>
                  <a:gd name="T66" fmla="*/ 586 w 861"/>
                  <a:gd name="T67" fmla="*/ 3567 h 4316"/>
                  <a:gd name="T68" fmla="*/ 473 w 861"/>
                  <a:gd name="T69" fmla="*/ 3824 h 4316"/>
                  <a:gd name="T70" fmla="*/ 335 w 861"/>
                  <a:gd name="T71" fmla="*/ 4076 h 4316"/>
                  <a:gd name="T72" fmla="*/ 180 w 861"/>
                  <a:gd name="T73" fmla="*/ 4316 h 4316"/>
                  <a:gd name="T74" fmla="*/ 192 w 861"/>
                  <a:gd name="T75" fmla="*/ 4316 h 4316"/>
                  <a:gd name="T76" fmla="*/ 347 w 861"/>
                  <a:gd name="T77" fmla="*/ 4076 h 4316"/>
                  <a:gd name="T78" fmla="*/ 485 w 861"/>
                  <a:gd name="T79" fmla="*/ 3824 h 4316"/>
                  <a:gd name="T80" fmla="*/ 598 w 861"/>
                  <a:gd name="T81" fmla="*/ 3573 h 4316"/>
                  <a:gd name="T82" fmla="*/ 694 w 861"/>
                  <a:gd name="T83" fmla="*/ 3309 h 4316"/>
                  <a:gd name="T84" fmla="*/ 736 w 861"/>
                  <a:gd name="T85" fmla="*/ 3165 h 4316"/>
                  <a:gd name="T86" fmla="*/ 778 w 861"/>
                  <a:gd name="T87" fmla="*/ 3021 h 4316"/>
                  <a:gd name="T88" fmla="*/ 808 w 861"/>
                  <a:gd name="T89" fmla="*/ 2871 h 4316"/>
                  <a:gd name="T90" fmla="*/ 831 w 861"/>
                  <a:gd name="T91" fmla="*/ 2727 h 4316"/>
                  <a:gd name="T92" fmla="*/ 843 w 861"/>
                  <a:gd name="T93" fmla="*/ 2578 h 4316"/>
                  <a:gd name="T94" fmla="*/ 855 w 861"/>
                  <a:gd name="T95" fmla="*/ 2428 h 4316"/>
                  <a:gd name="T96" fmla="*/ 861 w 861"/>
                  <a:gd name="T97" fmla="*/ 2278 h 4316"/>
                  <a:gd name="T98" fmla="*/ 855 w 861"/>
                  <a:gd name="T99" fmla="*/ 2128 h 4316"/>
                  <a:gd name="T100" fmla="*/ 855 w 861"/>
                  <a:gd name="T101" fmla="*/ 212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sz="3200">
                  <a:solidFill>
                    <a:srgbClr val="FFFFFF"/>
                  </a:solidFill>
                  <a:latin typeface="Arial" charset="0"/>
                </a:endParaRPr>
              </a:p>
            </p:txBody>
          </p:sp>
          <p:sp>
            <p:nvSpPr>
              <p:cNvPr id="6158" name="Freeform 14"/>
              <p:cNvSpPr>
                <a:spLocks/>
              </p:cNvSpPr>
              <p:nvPr userDrawn="1"/>
            </p:nvSpPr>
            <p:spPr bwMode="hidden">
              <a:xfrm>
                <a:off x="2399" y="0"/>
                <a:ext cx="150" cy="4316"/>
              </a:xfrm>
              <a:custGeom>
                <a:avLst/>
                <a:gdLst>
                  <a:gd name="T0" fmla="*/ 18 w 149"/>
                  <a:gd name="T1" fmla="*/ 1942 h 4316"/>
                  <a:gd name="T2" fmla="*/ 30 w 149"/>
                  <a:gd name="T3" fmla="*/ 1630 h 4316"/>
                  <a:gd name="T4" fmla="*/ 42 w 149"/>
                  <a:gd name="T5" fmla="*/ 1331 h 4316"/>
                  <a:gd name="T6" fmla="*/ 59 w 149"/>
                  <a:gd name="T7" fmla="*/ 1055 h 4316"/>
                  <a:gd name="T8" fmla="*/ 77 w 149"/>
                  <a:gd name="T9" fmla="*/ 791 h 4316"/>
                  <a:gd name="T10" fmla="*/ 83 w 149"/>
                  <a:gd name="T11" fmla="*/ 671 h 4316"/>
                  <a:gd name="T12" fmla="*/ 95 w 149"/>
                  <a:gd name="T13" fmla="*/ 557 h 4316"/>
                  <a:gd name="T14" fmla="*/ 107 w 149"/>
                  <a:gd name="T15" fmla="*/ 444 h 4316"/>
                  <a:gd name="T16" fmla="*/ 113 w 149"/>
                  <a:gd name="T17" fmla="*/ 342 h 4316"/>
                  <a:gd name="T18" fmla="*/ 125 w 149"/>
                  <a:gd name="T19" fmla="*/ 246 h 4316"/>
                  <a:gd name="T20" fmla="*/ 131 w 149"/>
                  <a:gd name="T21" fmla="*/ 156 h 4316"/>
                  <a:gd name="T22" fmla="*/ 143 w 149"/>
                  <a:gd name="T23" fmla="*/ 72 h 4316"/>
                  <a:gd name="T24" fmla="*/ 149 w 149"/>
                  <a:gd name="T25" fmla="*/ 0 h 4316"/>
                  <a:gd name="T26" fmla="*/ 137 w 149"/>
                  <a:gd name="T27" fmla="*/ 0 h 4316"/>
                  <a:gd name="T28" fmla="*/ 131 w 149"/>
                  <a:gd name="T29" fmla="*/ 72 h 4316"/>
                  <a:gd name="T30" fmla="*/ 119 w 149"/>
                  <a:gd name="T31" fmla="*/ 156 h 4316"/>
                  <a:gd name="T32" fmla="*/ 113 w 149"/>
                  <a:gd name="T33" fmla="*/ 246 h 4316"/>
                  <a:gd name="T34" fmla="*/ 101 w 149"/>
                  <a:gd name="T35" fmla="*/ 342 h 4316"/>
                  <a:gd name="T36" fmla="*/ 95 w 149"/>
                  <a:gd name="T37" fmla="*/ 444 h 4316"/>
                  <a:gd name="T38" fmla="*/ 83 w 149"/>
                  <a:gd name="T39" fmla="*/ 557 h 4316"/>
                  <a:gd name="T40" fmla="*/ 71 w 149"/>
                  <a:gd name="T41" fmla="*/ 671 h 4316"/>
                  <a:gd name="T42" fmla="*/ 65 w 149"/>
                  <a:gd name="T43" fmla="*/ 791 h 4316"/>
                  <a:gd name="T44" fmla="*/ 48 w 149"/>
                  <a:gd name="T45" fmla="*/ 1055 h 4316"/>
                  <a:gd name="T46" fmla="*/ 30 w 149"/>
                  <a:gd name="T47" fmla="*/ 1331 h 4316"/>
                  <a:gd name="T48" fmla="*/ 18 w 149"/>
                  <a:gd name="T49" fmla="*/ 1630 h 4316"/>
                  <a:gd name="T50" fmla="*/ 6 w 149"/>
                  <a:gd name="T51" fmla="*/ 1942 h 4316"/>
                  <a:gd name="T52" fmla="*/ 0 w 149"/>
                  <a:gd name="T53" fmla="*/ 2278 h 4316"/>
                  <a:gd name="T54" fmla="*/ 6 w 149"/>
                  <a:gd name="T55" fmla="*/ 2602 h 4316"/>
                  <a:gd name="T56" fmla="*/ 12 w 149"/>
                  <a:gd name="T57" fmla="*/ 2919 h 4316"/>
                  <a:gd name="T58" fmla="*/ 24 w 149"/>
                  <a:gd name="T59" fmla="*/ 3219 h 4316"/>
                  <a:gd name="T60" fmla="*/ 36 w 149"/>
                  <a:gd name="T61" fmla="*/ 3513 h 4316"/>
                  <a:gd name="T62" fmla="*/ 59 w 149"/>
                  <a:gd name="T63" fmla="*/ 3794 h 4316"/>
                  <a:gd name="T64" fmla="*/ 89 w 149"/>
                  <a:gd name="T65" fmla="*/ 4058 h 4316"/>
                  <a:gd name="T66" fmla="*/ 125 w 149"/>
                  <a:gd name="T67" fmla="*/ 4316 h 4316"/>
                  <a:gd name="T68" fmla="*/ 137 w 149"/>
                  <a:gd name="T69" fmla="*/ 4316 h 4316"/>
                  <a:gd name="T70" fmla="*/ 101 w 149"/>
                  <a:gd name="T71" fmla="*/ 4058 h 4316"/>
                  <a:gd name="T72" fmla="*/ 71 w 149"/>
                  <a:gd name="T73" fmla="*/ 3794 h 4316"/>
                  <a:gd name="T74" fmla="*/ 48 w 149"/>
                  <a:gd name="T75" fmla="*/ 3513 h 4316"/>
                  <a:gd name="T76" fmla="*/ 36 w 149"/>
                  <a:gd name="T77" fmla="*/ 3225 h 4316"/>
                  <a:gd name="T78" fmla="*/ 24 w 149"/>
                  <a:gd name="T79" fmla="*/ 2919 h 4316"/>
                  <a:gd name="T80" fmla="*/ 18 w 149"/>
                  <a:gd name="T81" fmla="*/ 2608 h 4316"/>
                  <a:gd name="T82" fmla="*/ 12 w 149"/>
                  <a:gd name="T83" fmla="*/ 2278 h 4316"/>
                  <a:gd name="T84" fmla="*/ 18 w 149"/>
                  <a:gd name="T85" fmla="*/ 1942 h 4316"/>
                  <a:gd name="T86" fmla="*/ 18 w 149"/>
                  <a:gd name="T87" fmla="*/ 194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sz="3200">
                  <a:solidFill>
                    <a:srgbClr val="FFFFFF"/>
                  </a:solidFill>
                  <a:latin typeface="Arial" charset="0"/>
                </a:endParaRPr>
              </a:p>
            </p:txBody>
          </p:sp>
          <p:sp>
            <p:nvSpPr>
              <p:cNvPr id="6159" name="Freeform 15"/>
              <p:cNvSpPr>
                <a:spLocks/>
              </p:cNvSpPr>
              <p:nvPr userDrawn="1"/>
            </p:nvSpPr>
            <p:spPr bwMode="hidden">
              <a:xfrm>
                <a:off x="1967" y="0"/>
                <a:ext cx="300" cy="4316"/>
              </a:xfrm>
              <a:custGeom>
                <a:avLst/>
                <a:gdLst>
                  <a:gd name="T0" fmla="*/ 18 w 299"/>
                  <a:gd name="T1" fmla="*/ 2062 h 4316"/>
                  <a:gd name="T2" fmla="*/ 30 w 299"/>
                  <a:gd name="T3" fmla="*/ 1750 h 4316"/>
                  <a:gd name="T4" fmla="*/ 54 w 299"/>
                  <a:gd name="T5" fmla="*/ 1451 h 4316"/>
                  <a:gd name="T6" fmla="*/ 84 w 299"/>
                  <a:gd name="T7" fmla="*/ 1169 h 4316"/>
                  <a:gd name="T8" fmla="*/ 126 w 299"/>
                  <a:gd name="T9" fmla="*/ 899 h 4316"/>
                  <a:gd name="T10" fmla="*/ 162 w 299"/>
                  <a:gd name="T11" fmla="*/ 641 h 4316"/>
                  <a:gd name="T12" fmla="*/ 209 w 299"/>
                  <a:gd name="T13" fmla="*/ 408 h 4316"/>
                  <a:gd name="T14" fmla="*/ 251 w 299"/>
                  <a:gd name="T15" fmla="*/ 192 h 4316"/>
                  <a:gd name="T16" fmla="*/ 299 w 299"/>
                  <a:gd name="T17" fmla="*/ 0 h 4316"/>
                  <a:gd name="T18" fmla="*/ 287 w 299"/>
                  <a:gd name="T19" fmla="*/ 0 h 4316"/>
                  <a:gd name="T20" fmla="*/ 239 w 299"/>
                  <a:gd name="T21" fmla="*/ 192 h 4316"/>
                  <a:gd name="T22" fmla="*/ 198 w 299"/>
                  <a:gd name="T23" fmla="*/ 408 h 4316"/>
                  <a:gd name="T24" fmla="*/ 156 w 299"/>
                  <a:gd name="T25" fmla="*/ 641 h 4316"/>
                  <a:gd name="T26" fmla="*/ 114 w 299"/>
                  <a:gd name="T27" fmla="*/ 899 h 4316"/>
                  <a:gd name="T28" fmla="*/ 78 w 299"/>
                  <a:gd name="T29" fmla="*/ 1169 h 4316"/>
                  <a:gd name="T30" fmla="*/ 48 w 299"/>
                  <a:gd name="T31" fmla="*/ 1451 h 4316"/>
                  <a:gd name="T32" fmla="*/ 24 w 299"/>
                  <a:gd name="T33" fmla="*/ 1750 h 4316"/>
                  <a:gd name="T34" fmla="*/ 6 w 299"/>
                  <a:gd name="T35" fmla="*/ 2062 h 4316"/>
                  <a:gd name="T36" fmla="*/ 0 w 299"/>
                  <a:gd name="T37" fmla="*/ 2374 h 4316"/>
                  <a:gd name="T38" fmla="*/ 12 w 299"/>
                  <a:gd name="T39" fmla="*/ 2674 h 4316"/>
                  <a:gd name="T40" fmla="*/ 30 w 299"/>
                  <a:gd name="T41" fmla="*/ 2973 h 4316"/>
                  <a:gd name="T42" fmla="*/ 54 w 299"/>
                  <a:gd name="T43" fmla="*/ 3255 h 4316"/>
                  <a:gd name="T44" fmla="*/ 96 w 299"/>
                  <a:gd name="T45" fmla="*/ 3537 h 4316"/>
                  <a:gd name="T46" fmla="*/ 144 w 299"/>
                  <a:gd name="T47" fmla="*/ 3806 h 4316"/>
                  <a:gd name="T48" fmla="*/ 203 w 299"/>
                  <a:gd name="T49" fmla="*/ 4064 h 4316"/>
                  <a:gd name="T50" fmla="*/ 275 w 299"/>
                  <a:gd name="T51" fmla="*/ 4316 h 4316"/>
                  <a:gd name="T52" fmla="*/ 287 w 299"/>
                  <a:gd name="T53" fmla="*/ 4316 h 4316"/>
                  <a:gd name="T54" fmla="*/ 215 w 299"/>
                  <a:gd name="T55" fmla="*/ 4064 h 4316"/>
                  <a:gd name="T56" fmla="*/ 156 w 299"/>
                  <a:gd name="T57" fmla="*/ 3806 h 4316"/>
                  <a:gd name="T58" fmla="*/ 108 w 299"/>
                  <a:gd name="T59" fmla="*/ 3537 h 4316"/>
                  <a:gd name="T60" fmla="*/ 66 w 299"/>
                  <a:gd name="T61" fmla="*/ 3261 h 4316"/>
                  <a:gd name="T62" fmla="*/ 42 w 299"/>
                  <a:gd name="T63" fmla="*/ 2973 h 4316"/>
                  <a:gd name="T64" fmla="*/ 24 w 299"/>
                  <a:gd name="T65" fmla="*/ 2680 h 4316"/>
                  <a:gd name="T66" fmla="*/ 12 w 299"/>
                  <a:gd name="T67" fmla="*/ 2374 h 4316"/>
                  <a:gd name="T68" fmla="*/ 18 w 299"/>
                  <a:gd name="T69" fmla="*/ 2062 h 4316"/>
                  <a:gd name="T70" fmla="*/ 18 w 299"/>
                  <a:gd name="T71" fmla="*/ 206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sz="3200">
                  <a:solidFill>
                    <a:srgbClr val="FFFFFF"/>
                  </a:solidFill>
                  <a:latin typeface="Arial" charset="0"/>
                </a:endParaRPr>
              </a:p>
            </p:txBody>
          </p:sp>
          <p:sp>
            <p:nvSpPr>
              <p:cNvPr id="6160" name="Freeform 16"/>
              <p:cNvSpPr>
                <a:spLocks/>
              </p:cNvSpPr>
              <p:nvPr userDrawn="1"/>
            </p:nvSpPr>
            <p:spPr bwMode="hidden">
              <a:xfrm>
                <a:off x="1566" y="0"/>
                <a:ext cx="425" cy="4316"/>
              </a:xfrm>
              <a:custGeom>
                <a:avLst/>
                <a:gdLst>
                  <a:gd name="T0" fmla="*/ 424 w 424"/>
                  <a:gd name="T1" fmla="*/ 0 h 4316"/>
                  <a:gd name="T2" fmla="*/ 412 w 424"/>
                  <a:gd name="T3" fmla="*/ 0 h 4316"/>
                  <a:gd name="T4" fmla="*/ 316 w 424"/>
                  <a:gd name="T5" fmla="*/ 222 h 4316"/>
                  <a:gd name="T6" fmla="*/ 239 w 424"/>
                  <a:gd name="T7" fmla="*/ 462 h 4316"/>
                  <a:gd name="T8" fmla="*/ 167 w 424"/>
                  <a:gd name="T9" fmla="*/ 707 h 4316"/>
                  <a:gd name="T10" fmla="*/ 107 w 424"/>
                  <a:gd name="T11" fmla="*/ 971 h 4316"/>
                  <a:gd name="T12" fmla="*/ 65 w 424"/>
                  <a:gd name="T13" fmla="*/ 1247 h 4316"/>
                  <a:gd name="T14" fmla="*/ 29 w 424"/>
                  <a:gd name="T15" fmla="*/ 1529 h 4316"/>
                  <a:gd name="T16" fmla="*/ 6 w 424"/>
                  <a:gd name="T17" fmla="*/ 1822 h 4316"/>
                  <a:gd name="T18" fmla="*/ 0 w 424"/>
                  <a:gd name="T19" fmla="*/ 2122 h 4316"/>
                  <a:gd name="T20" fmla="*/ 6 w 424"/>
                  <a:gd name="T21" fmla="*/ 2404 h 4316"/>
                  <a:gd name="T22" fmla="*/ 24 w 424"/>
                  <a:gd name="T23" fmla="*/ 2686 h 4316"/>
                  <a:gd name="T24" fmla="*/ 47 w 424"/>
                  <a:gd name="T25" fmla="*/ 2961 h 4316"/>
                  <a:gd name="T26" fmla="*/ 89 w 424"/>
                  <a:gd name="T27" fmla="*/ 3243 h 4316"/>
                  <a:gd name="T28" fmla="*/ 137 w 424"/>
                  <a:gd name="T29" fmla="*/ 3519 h 4316"/>
                  <a:gd name="T30" fmla="*/ 197 w 424"/>
                  <a:gd name="T31" fmla="*/ 3788 h 4316"/>
                  <a:gd name="T32" fmla="*/ 269 w 424"/>
                  <a:gd name="T33" fmla="*/ 4058 h 4316"/>
                  <a:gd name="T34" fmla="*/ 346 w 424"/>
                  <a:gd name="T35" fmla="*/ 4316 h 4316"/>
                  <a:gd name="T36" fmla="*/ 358 w 424"/>
                  <a:gd name="T37" fmla="*/ 4316 h 4316"/>
                  <a:gd name="T38" fmla="*/ 281 w 424"/>
                  <a:gd name="T39" fmla="*/ 4058 h 4316"/>
                  <a:gd name="T40" fmla="*/ 209 w 424"/>
                  <a:gd name="T41" fmla="*/ 3788 h 4316"/>
                  <a:gd name="T42" fmla="*/ 149 w 424"/>
                  <a:gd name="T43" fmla="*/ 3519 h 4316"/>
                  <a:gd name="T44" fmla="*/ 101 w 424"/>
                  <a:gd name="T45" fmla="*/ 3243 h 4316"/>
                  <a:gd name="T46" fmla="*/ 59 w 424"/>
                  <a:gd name="T47" fmla="*/ 2961 h 4316"/>
                  <a:gd name="T48" fmla="*/ 35 w 424"/>
                  <a:gd name="T49" fmla="*/ 2686 h 4316"/>
                  <a:gd name="T50" fmla="*/ 18 w 424"/>
                  <a:gd name="T51" fmla="*/ 2404 h 4316"/>
                  <a:gd name="T52" fmla="*/ 12 w 424"/>
                  <a:gd name="T53" fmla="*/ 2122 h 4316"/>
                  <a:gd name="T54" fmla="*/ 18 w 424"/>
                  <a:gd name="T55" fmla="*/ 1822 h 4316"/>
                  <a:gd name="T56" fmla="*/ 41 w 424"/>
                  <a:gd name="T57" fmla="*/ 1529 h 4316"/>
                  <a:gd name="T58" fmla="*/ 71 w 424"/>
                  <a:gd name="T59" fmla="*/ 1247 h 4316"/>
                  <a:gd name="T60" fmla="*/ 119 w 424"/>
                  <a:gd name="T61" fmla="*/ 971 h 4316"/>
                  <a:gd name="T62" fmla="*/ 179 w 424"/>
                  <a:gd name="T63" fmla="*/ 707 h 4316"/>
                  <a:gd name="T64" fmla="*/ 245 w 424"/>
                  <a:gd name="T65" fmla="*/ 462 h 4316"/>
                  <a:gd name="T66" fmla="*/ 328 w 424"/>
                  <a:gd name="T67" fmla="*/ 222 h 4316"/>
                  <a:gd name="T68" fmla="*/ 424 w 424"/>
                  <a:gd name="T69" fmla="*/ 0 h 4316"/>
                  <a:gd name="T70" fmla="*/ 424 w 424"/>
                  <a:gd name="T71"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sz="3200">
                  <a:solidFill>
                    <a:srgbClr val="FFFFFF"/>
                  </a:solidFill>
                  <a:latin typeface="Arial" charset="0"/>
                </a:endParaRPr>
              </a:p>
            </p:txBody>
          </p:sp>
          <p:sp>
            <p:nvSpPr>
              <p:cNvPr id="6161" name="Freeform 17"/>
              <p:cNvSpPr>
                <a:spLocks/>
              </p:cNvSpPr>
              <p:nvPr userDrawn="1"/>
            </p:nvSpPr>
            <p:spPr bwMode="hidden">
              <a:xfrm>
                <a:off x="1128" y="0"/>
                <a:ext cx="575" cy="4316"/>
              </a:xfrm>
              <a:custGeom>
                <a:avLst/>
                <a:gdLst>
                  <a:gd name="T0" fmla="*/ 12 w 574"/>
                  <a:gd name="T1" fmla="*/ 2146 h 4316"/>
                  <a:gd name="T2" fmla="*/ 24 w 574"/>
                  <a:gd name="T3" fmla="*/ 1846 h 4316"/>
                  <a:gd name="T4" fmla="*/ 54 w 574"/>
                  <a:gd name="T5" fmla="*/ 1559 h 4316"/>
                  <a:gd name="T6" fmla="*/ 96 w 574"/>
                  <a:gd name="T7" fmla="*/ 1277 h 4316"/>
                  <a:gd name="T8" fmla="*/ 162 w 574"/>
                  <a:gd name="T9" fmla="*/ 1001 h 4316"/>
                  <a:gd name="T10" fmla="*/ 239 w 574"/>
                  <a:gd name="T11" fmla="*/ 731 h 4316"/>
                  <a:gd name="T12" fmla="*/ 335 w 574"/>
                  <a:gd name="T13" fmla="*/ 480 h 4316"/>
                  <a:gd name="T14" fmla="*/ 449 w 574"/>
                  <a:gd name="T15" fmla="*/ 234 h 4316"/>
                  <a:gd name="T16" fmla="*/ 574 w 574"/>
                  <a:gd name="T17" fmla="*/ 0 h 4316"/>
                  <a:gd name="T18" fmla="*/ 562 w 574"/>
                  <a:gd name="T19" fmla="*/ 0 h 4316"/>
                  <a:gd name="T20" fmla="*/ 437 w 574"/>
                  <a:gd name="T21" fmla="*/ 234 h 4316"/>
                  <a:gd name="T22" fmla="*/ 323 w 574"/>
                  <a:gd name="T23" fmla="*/ 480 h 4316"/>
                  <a:gd name="T24" fmla="*/ 227 w 574"/>
                  <a:gd name="T25" fmla="*/ 737 h 4316"/>
                  <a:gd name="T26" fmla="*/ 150 w 574"/>
                  <a:gd name="T27" fmla="*/ 1001 h 4316"/>
                  <a:gd name="T28" fmla="*/ 84 w 574"/>
                  <a:gd name="T29" fmla="*/ 1277 h 4316"/>
                  <a:gd name="T30" fmla="*/ 42 w 574"/>
                  <a:gd name="T31" fmla="*/ 1559 h 4316"/>
                  <a:gd name="T32" fmla="*/ 12 w 574"/>
                  <a:gd name="T33" fmla="*/ 1852 h 4316"/>
                  <a:gd name="T34" fmla="*/ 0 w 574"/>
                  <a:gd name="T35" fmla="*/ 2146 h 4316"/>
                  <a:gd name="T36" fmla="*/ 6 w 574"/>
                  <a:gd name="T37" fmla="*/ 2434 h 4316"/>
                  <a:gd name="T38" fmla="*/ 30 w 574"/>
                  <a:gd name="T39" fmla="*/ 2715 h 4316"/>
                  <a:gd name="T40" fmla="*/ 66 w 574"/>
                  <a:gd name="T41" fmla="*/ 2997 h 4316"/>
                  <a:gd name="T42" fmla="*/ 120 w 574"/>
                  <a:gd name="T43" fmla="*/ 3273 h 4316"/>
                  <a:gd name="T44" fmla="*/ 191 w 574"/>
                  <a:gd name="T45" fmla="*/ 3549 h 4316"/>
                  <a:gd name="T46" fmla="*/ 275 w 574"/>
                  <a:gd name="T47" fmla="*/ 3812 h 4316"/>
                  <a:gd name="T48" fmla="*/ 371 w 574"/>
                  <a:gd name="T49" fmla="*/ 4070 h 4316"/>
                  <a:gd name="T50" fmla="*/ 484 w 574"/>
                  <a:gd name="T51" fmla="*/ 4316 h 4316"/>
                  <a:gd name="T52" fmla="*/ 496 w 574"/>
                  <a:gd name="T53" fmla="*/ 4316 h 4316"/>
                  <a:gd name="T54" fmla="*/ 383 w 574"/>
                  <a:gd name="T55" fmla="*/ 4070 h 4316"/>
                  <a:gd name="T56" fmla="*/ 287 w 574"/>
                  <a:gd name="T57" fmla="*/ 3812 h 4316"/>
                  <a:gd name="T58" fmla="*/ 203 w 574"/>
                  <a:gd name="T59" fmla="*/ 3549 h 4316"/>
                  <a:gd name="T60" fmla="*/ 132 w 574"/>
                  <a:gd name="T61" fmla="*/ 3273 h 4316"/>
                  <a:gd name="T62" fmla="*/ 78 w 574"/>
                  <a:gd name="T63" fmla="*/ 2997 h 4316"/>
                  <a:gd name="T64" fmla="*/ 42 w 574"/>
                  <a:gd name="T65" fmla="*/ 2715 h 4316"/>
                  <a:gd name="T66" fmla="*/ 18 w 574"/>
                  <a:gd name="T67" fmla="*/ 2434 h 4316"/>
                  <a:gd name="T68" fmla="*/ 12 w 574"/>
                  <a:gd name="T69" fmla="*/ 2146 h 4316"/>
                  <a:gd name="T70" fmla="*/ 12 w 574"/>
                  <a:gd name="T71" fmla="*/ 214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sz="3200">
                  <a:solidFill>
                    <a:srgbClr val="FFFFFF"/>
                  </a:solidFill>
                  <a:latin typeface="Arial" charset="0"/>
                </a:endParaRPr>
              </a:p>
            </p:txBody>
          </p:sp>
          <p:sp>
            <p:nvSpPr>
              <p:cNvPr id="6162" name="Freeform 18"/>
              <p:cNvSpPr>
                <a:spLocks/>
              </p:cNvSpPr>
              <p:nvPr userDrawn="1"/>
            </p:nvSpPr>
            <p:spPr bwMode="hidden">
              <a:xfrm>
                <a:off x="702" y="0"/>
                <a:ext cx="737" cy="4316"/>
              </a:xfrm>
              <a:custGeom>
                <a:avLst/>
                <a:gdLst>
                  <a:gd name="T0" fmla="*/ 12 w 735"/>
                  <a:gd name="T1" fmla="*/ 2098 h 4316"/>
                  <a:gd name="T2" fmla="*/ 29 w 735"/>
                  <a:gd name="T3" fmla="*/ 1798 h 4316"/>
                  <a:gd name="T4" fmla="*/ 71 w 735"/>
                  <a:gd name="T5" fmla="*/ 1505 h 4316"/>
                  <a:gd name="T6" fmla="*/ 131 w 735"/>
                  <a:gd name="T7" fmla="*/ 1223 h 4316"/>
                  <a:gd name="T8" fmla="*/ 215 w 735"/>
                  <a:gd name="T9" fmla="*/ 941 h 4316"/>
                  <a:gd name="T10" fmla="*/ 316 w 735"/>
                  <a:gd name="T11" fmla="*/ 689 h 4316"/>
                  <a:gd name="T12" fmla="*/ 442 w 735"/>
                  <a:gd name="T13" fmla="*/ 444 h 4316"/>
                  <a:gd name="T14" fmla="*/ 580 w 735"/>
                  <a:gd name="T15" fmla="*/ 216 h 4316"/>
                  <a:gd name="T16" fmla="*/ 735 w 735"/>
                  <a:gd name="T17" fmla="*/ 0 h 4316"/>
                  <a:gd name="T18" fmla="*/ 723 w 735"/>
                  <a:gd name="T19" fmla="*/ 0 h 4316"/>
                  <a:gd name="T20" fmla="*/ 568 w 735"/>
                  <a:gd name="T21" fmla="*/ 210 h 4316"/>
                  <a:gd name="T22" fmla="*/ 430 w 735"/>
                  <a:gd name="T23" fmla="*/ 438 h 4316"/>
                  <a:gd name="T24" fmla="*/ 311 w 735"/>
                  <a:gd name="T25" fmla="*/ 683 h 4316"/>
                  <a:gd name="T26" fmla="*/ 209 w 735"/>
                  <a:gd name="T27" fmla="*/ 941 h 4316"/>
                  <a:gd name="T28" fmla="*/ 125 w 735"/>
                  <a:gd name="T29" fmla="*/ 1217 h 4316"/>
                  <a:gd name="T30" fmla="*/ 59 w 735"/>
                  <a:gd name="T31" fmla="*/ 1505 h 4316"/>
                  <a:gd name="T32" fmla="*/ 18 w 735"/>
                  <a:gd name="T33" fmla="*/ 1798 h 4316"/>
                  <a:gd name="T34" fmla="*/ 0 w 735"/>
                  <a:gd name="T35" fmla="*/ 2098 h 4316"/>
                  <a:gd name="T36" fmla="*/ 6 w 735"/>
                  <a:gd name="T37" fmla="*/ 2404 h 4316"/>
                  <a:gd name="T38" fmla="*/ 29 w 735"/>
                  <a:gd name="T39" fmla="*/ 2709 h 4316"/>
                  <a:gd name="T40" fmla="*/ 77 w 735"/>
                  <a:gd name="T41" fmla="*/ 3015 h 4316"/>
                  <a:gd name="T42" fmla="*/ 149 w 735"/>
                  <a:gd name="T43" fmla="*/ 3315 h 4316"/>
                  <a:gd name="T44" fmla="*/ 227 w 735"/>
                  <a:gd name="T45" fmla="*/ 3573 h 4316"/>
                  <a:gd name="T46" fmla="*/ 316 w 735"/>
                  <a:gd name="T47" fmla="*/ 3824 h 4316"/>
                  <a:gd name="T48" fmla="*/ 424 w 735"/>
                  <a:gd name="T49" fmla="*/ 4076 h 4316"/>
                  <a:gd name="T50" fmla="*/ 544 w 735"/>
                  <a:gd name="T51" fmla="*/ 4316 h 4316"/>
                  <a:gd name="T52" fmla="*/ 556 w 735"/>
                  <a:gd name="T53" fmla="*/ 4316 h 4316"/>
                  <a:gd name="T54" fmla="*/ 436 w 735"/>
                  <a:gd name="T55" fmla="*/ 4076 h 4316"/>
                  <a:gd name="T56" fmla="*/ 328 w 735"/>
                  <a:gd name="T57" fmla="*/ 3824 h 4316"/>
                  <a:gd name="T58" fmla="*/ 239 w 735"/>
                  <a:gd name="T59" fmla="*/ 3573 h 4316"/>
                  <a:gd name="T60" fmla="*/ 161 w 735"/>
                  <a:gd name="T61" fmla="*/ 3315 h 4316"/>
                  <a:gd name="T62" fmla="*/ 89 w 735"/>
                  <a:gd name="T63" fmla="*/ 3015 h 4316"/>
                  <a:gd name="T64" fmla="*/ 41 w 735"/>
                  <a:gd name="T65" fmla="*/ 2709 h 4316"/>
                  <a:gd name="T66" fmla="*/ 18 w 735"/>
                  <a:gd name="T67" fmla="*/ 2404 h 4316"/>
                  <a:gd name="T68" fmla="*/ 12 w 735"/>
                  <a:gd name="T69" fmla="*/ 2098 h 4316"/>
                  <a:gd name="T70" fmla="*/ 12 w 735"/>
                  <a:gd name="T71" fmla="*/ 209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sz="3200">
                  <a:solidFill>
                    <a:srgbClr val="FFFFFF"/>
                  </a:solidFill>
                  <a:latin typeface="Arial" charset="0"/>
                </a:endParaRPr>
              </a:p>
            </p:txBody>
          </p:sp>
          <p:sp>
            <p:nvSpPr>
              <p:cNvPr id="6163" name="Freeform 19"/>
              <p:cNvSpPr>
                <a:spLocks/>
              </p:cNvSpPr>
              <p:nvPr userDrawn="1"/>
            </p:nvSpPr>
            <p:spPr bwMode="hidden">
              <a:xfrm>
                <a:off x="288" y="0"/>
                <a:ext cx="840" cy="4316"/>
              </a:xfrm>
              <a:custGeom>
                <a:avLst/>
                <a:gdLst>
                  <a:gd name="T0" fmla="*/ 18 w 837"/>
                  <a:gd name="T1" fmla="*/ 1948 h 4316"/>
                  <a:gd name="T2" fmla="*/ 48 w 837"/>
                  <a:gd name="T3" fmla="*/ 1708 h 4316"/>
                  <a:gd name="T4" fmla="*/ 96 w 837"/>
                  <a:gd name="T5" fmla="*/ 1475 h 4316"/>
                  <a:gd name="T6" fmla="*/ 161 w 837"/>
                  <a:gd name="T7" fmla="*/ 1235 h 4316"/>
                  <a:gd name="T8" fmla="*/ 251 w 837"/>
                  <a:gd name="T9" fmla="*/ 995 h 4316"/>
                  <a:gd name="T10" fmla="*/ 365 w 837"/>
                  <a:gd name="T11" fmla="*/ 755 h 4316"/>
                  <a:gd name="T12" fmla="*/ 496 w 837"/>
                  <a:gd name="T13" fmla="*/ 510 h 4316"/>
                  <a:gd name="T14" fmla="*/ 658 w 837"/>
                  <a:gd name="T15" fmla="*/ 258 h 4316"/>
                  <a:gd name="T16" fmla="*/ 741 w 837"/>
                  <a:gd name="T17" fmla="*/ 132 h 4316"/>
                  <a:gd name="T18" fmla="*/ 837 w 837"/>
                  <a:gd name="T19" fmla="*/ 0 h 4316"/>
                  <a:gd name="T20" fmla="*/ 825 w 837"/>
                  <a:gd name="T21" fmla="*/ 0 h 4316"/>
                  <a:gd name="T22" fmla="*/ 729 w 837"/>
                  <a:gd name="T23" fmla="*/ 132 h 4316"/>
                  <a:gd name="T24" fmla="*/ 640 w 837"/>
                  <a:gd name="T25" fmla="*/ 258 h 4316"/>
                  <a:gd name="T26" fmla="*/ 562 w 837"/>
                  <a:gd name="T27" fmla="*/ 384 h 4316"/>
                  <a:gd name="T28" fmla="*/ 484 w 837"/>
                  <a:gd name="T29" fmla="*/ 510 h 4316"/>
                  <a:gd name="T30" fmla="*/ 353 w 837"/>
                  <a:gd name="T31" fmla="*/ 755 h 4316"/>
                  <a:gd name="T32" fmla="*/ 239 w 837"/>
                  <a:gd name="T33" fmla="*/ 995 h 4316"/>
                  <a:gd name="T34" fmla="*/ 150 w 837"/>
                  <a:gd name="T35" fmla="*/ 1235 h 4316"/>
                  <a:gd name="T36" fmla="*/ 84 w 837"/>
                  <a:gd name="T37" fmla="*/ 1469 h 4316"/>
                  <a:gd name="T38" fmla="*/ 36 w 837"/>
                  <a:gd name="T39" fmla="*/ 1702 h 4316"/>
                  <a:gd name="T40" fmla="*/ 6 w 837"/>
                  <a:gd name="T41" fmla="*/ 1942 h 4316"/>
                  <a:gd name="T42" fmla="*/ 0 w 837"/>
                  <a:gd name="T43" fmla="*/ 2200 h 4316"/>
                  <a:gd name="T44" fmla="*/ 12 w 837"/>
                  <a:gd name="T45" fmla="*/ 2470 h 4316"/>
                  <a:gd name="T46" fmla="*/ 48 w 837"/>
                  <a:gd name="T47" fmla="*/ 2739 h 4316"/>
                  <a:gd name="T48" fmla="*/ 114 w 837"/>
                  <a:gd name="T49" fmla="*/ 3027 h 4316"/>
                  <a:gd name="T50" fmla="*/ 150 w 837"/>
                  <a:gd name="T51" fmla="*/ 3171 h 4316"/>
                  <a:gd name="T52" fmla="*/ 197 w 837"/>
                  <a:gd name="T53" fmla="*/ 3321 h 4316"/>
                  <a:gd name="T54" fmla="*/ 245 w 837"/>
                  <a:gd name="T55" fmla="*/ 3477 h 4316"/>
                  <a:gd name="T56" fmla="*/ 305 w 837"/>
                  <a:gd name="T57" fmla="*/ 3639 h 4316"/>
                  <a:gd name="T58" fmla="*/ 365 w 837"/>
                  <a:gd name="T59" fmla="*/ 3800 h 4316"/>
                  <a:gd name="T60" fmla="*/ 437 w 837"/>
                  <a:gd name="T61" fmla="*/ 3968 h 4316"/>
                  <a:gd name="T62" fmla="*/ 508 w 837"/>
                  <a:gd name="T63" fmla="*/ 4136 h 4316"/>
                  <a:gd name="T64" fmla="*/ 592 w 837"/>
                  <a:gd name="T65" fmla="*/ 4316 h 4316"/>
                  <a:gd name="T66" fmla="*/ 604 w 837"/>
                  <a:gd name="T67" fmla="*/ 4316 h 4316"/>
                  <a:gd name="T68" fmla="*/ 520 w 837"/>
                  <a:gd name="T69" fmla="*/ 4136 h 4316"/>
                  <a:gd name="T70" fmla="*/ 448 w 837"/>
                  <a:gd name="T71" fmla="*/ 3968 h 4316"/>
                  <a:gd name="T72" fmla="*/ 377 w 837"/>
                  <a:gd name="T73" fmla="*/ 3800 h 4316"/>
                  <a:gd name="T74" fmla="*/ 317 w 837"/>
                  <a:gd name="T75" fmla="*/ 3639 h 4316"/>
                  <a:gd name="T76" fmla="*/ 257 w 837"/>
                  <a:gd name="T77" fmla="*/ 3477 h 4316"/>
                  <a:gd name="T78" fmla="*/ 209 w 837"/>
                  <a:gd name="T79" fmla="*/ 3327 h 4316"/>
                  <a:gd name="T80" fmla="*/ 161 w 837"/>
                  <a:gd name="T81" fmla="*/ 3171 h 4316"/>
                  <a:gd name="T82" fmla="*/ 126 w 837"/>
                  <a:gd name="T83" fmla="*/ 3027 h 4316"/>
                  <a:gd name="T84" fmla="*/ 60 w 837"/>
                  <a:gd name="T85" fmla="*/ 2739 h 4316"/>
                  <a:gd name="T86" fmla="*/ 24 w 837"/>
                  <a:gd name="T87" fmla="*/ 2470 h 4316"/>
                  <a:gd name="T88" fmla="*/ 12 w 837"/>
                  <a:gd name="T89" fmla="*/ 2206 h 4316"/>
                  <a:gd name="T90" fmla="*/ 18 w 837"/>
                  <a:gd name="T91" fmla="*/ 1948 h 4316"/>
                  <a:gd name="T92" fmla="*/ 18 w 837"/>
                  <a:gd name="T93" fmla="*/ 194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sz="3200">
                  <a:solidFill>
                    <a:srgbClr val="FFFFFF"/>
                  </a:solidFill>
                  <a:latin typeface="Arial" charset="0"/>
                </a:endParaRPr>
              </a:p>
            </p:txBody>
          </p:sp>
        </p:grpSp>
        <p:sp>
          <p:nvSpPr>
            <p:cNvPr id="6164" name="Freeform 20"/>
            <p:cNvSpPr>
              <a:spLocks/>
            </p:cNvSpPr>
            <p:nvPr/>
          </p:nvSpPr>
          <p:spPr bwMode="hidden">
            <a:xfrm>
              <a:off x="6" y="2901"/>
              <a:ext cx="606" cy="1415"/>
            </a:xfrm>
            <a:custGeom>
              <a:avLst/>
              <a:gdLst>
                <a:gd name="T0" fmla="*/ 0 w 604"/>
                <a:gd name="T1" fmla="*/ 54 h 1415"/>
                <a:gd name="T2" fmla="*/ 42 w 604"/>
                <a:gd name="T3" fmla="*/ 228 h 1415"/>
                <a:gd name="T4" fmla="*/ 96 w 604"/>
                <a:gd name="T5" fmla="*/ 402 h 1415"/>
                <a:gd name="T6" fmla="*/ 161 w 604"/>
                <a:gd name="T7" fmla="*/ 576 h 1415"/>
                <a:gd name="T8" fmla="*/ 227 w 604"/>
                <a:gd name="T9" fmla="*/ 744 h 1415"/>
                <a:gd name="T10" fmla="*/ 305 w 604"/>
                <a:gd name="T11" fmla="*/ 917 h 1415"/>
                <a:gd name="T12" fmla="*/ 389 w 604"/>
                <a:gd name="T13" fmla="*/ 1085 h 1415"/>
                <a:gd name="T14" fmla="*/ 484 w 604"/>
                <a:gd name="T15" fmla="*/ 1253 h 1415"/>
                <a:gd name="T16" fmla="*/ 586 w 604"/>
                <a:gd name="T17" fmla="*/ 1415 h 1415"/>
                <a:gd name="T18" fmla="*/ 604 w 604"/>
                <a:gd name="T19" fmla="*/ 1415 h 1415"/>
                <a:gd name="T20" fmla="*/ 496 w 604"/>
                <a:gd name="T21" fmla="*/ 1247 h 1415"/>
                <a:gd name="T22" fmla="*/ 401 w 604"/>
                <a:gd name="T23" fmla="*/ 1073 h 1415"/>
                <a:gd name="T24" fmla="*/ 311 w 604"/>
                <a:gd name="T25" fmla="*/ 899 h 1415"/>
                <a:gd name="T26" fmla="*/ 233 w 604"/>
                <a:gd name="T27" fmla="*/ 720 h 1415"/>
                <a:gd name="T28" fmla="*/ 161 w 604"/>
                <a:gd name="T29" fmla="*/ 546 h 1415"/>
                <a:gd name="T30" fmla="*/ 102 w 604"/>
                <a:gd name="T31" fmla="*/ 366 h 1415"/>
                <a:gd name="T32" fmla="*/ 48 w 604"/>
                <a:gd name="T33" fmla="*/ 180 h 1415"/>
                <a:gd name="T34" fmla="*/ 0 w 604"/>
                <a:gd name="T35" fmla="*/ 0 h 1415"/>
                <a:gd name="T36" fmla="*/ 0 w 604"/>
                <a:gd name="T37" fmla="*/ 54 h 1415"/>
                <a:gd name="T38" fmla="*/ 0 w 604"/>
                <a:gd name="T39" fmla="*/ 54 h 1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sz="3200">
                <a:solidFill>
                  <a:srgbClr val="FFFFFF"/>
                </a:solidFill>
                <a:latin typeface="Arial" charset="0"/>
              </a:endParaRPr>
            </a:p>
          </p:txBody>
        </p:sp>
        <p:sp>
          <p:nvSpPr>
            <p:cNvPr id="6165" name="Freeform 21"/>
            <p:cNvSpPr>
              <a:spLocks/>
            </p:cNvSpPr>
            <p:nvPr/>
          </p:nvSpPr>
          <p:spPr bwMode="hidden">
            <a:xfrm>
              <a:off x="6" y="3890"/>
              <a:ext cx="228" cy="426"/>
            </a:xfrm>
            <a:custGeom>
              <a:avLst/>
              <a:gdLst>
                <a:gd name="T0" fmla="*/ 0 w 227"/>
                <a:gd name="T1" fmla="*/ 30 h 426"/>
                <a:gd name="T2" fmla="*/ 108 w 227"/>
                <a:gd name="T3" fmla="*/ 240 h 426"/>
                <a:gd name="T4" fmla="*/ 215 w 227"/>
                <a:gd name="T5" fmla="*/ 426 h 426"/>
                <a:gd name="T6" fmla="*/ 227 w 227"/>
                <a:gd name="T7" fmla="*/ 426 h 426"/>
                <a:gd name="T8" fmla="*/ 167 w 227"/>
                <a:gd name="T9" fmla="*/ 330 h 426"/>
                <a:gd name="T10" fmla="*/ 114 w 227"/>
                <a:gd name="T11" fmla="*/ 222 h 426"/>
                <a:gd name="T12" fmla="*/ 0 w 227"/>
                <a:gd name="T13" fmla="*/ 0 h 426"/>
                <a:gd name="T14" fmla="*/ 0 w 227"/>
                <a:gd name="T15" fmla="*/ 30 h 426"/>
                <a:gd name="T16" fmla="*/ 0 w 227"/>
                <a:gd name="T17" fmla="*/ 3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sz="3200">
                <a:solidFill>
                  <a:srgbClr val="FFFFFF"/>
                </a:solidFill>
                <a:latin typeface="Arial" charset="0"/>
              </a:endParaRPr>
            </a:p>
          </p:txBody>
        </p:sp>
        <p:sp>
          <p:nvSpPr>
            <p:cNvPr id="6166" name="Freeform 22"/>
            <p:cNvSpPr>
              <a:spLocks/>
            </p:cNvSpPr>
            <p:nvPr/>
          </p:nvSpPr>
          <p:spPr bwMode="hidden">
            <a:xfrm>
              <a:off x="4776" y="0"/>
              <a:ext cx="984" cy="1786"/>
            </a:xfrm>
            <a:custGeom>
              <a:avLst/>
              <a:gdLst>
                <a:gd name="T0" fmla="*/ 981 w 981"/>
                <a:gd name="T1" fmla="*/ 1786 h 1786"/>
                <a:gd name="T2" fmla="*/ 981 w 981"/>
                <a:gd name="T3" fmla="*/ 1720 h 1786"/>
                <a:gd name="T4" fmla="*/ 969 w 981"/>
                <a:gd name="T5" fmla="*/ 1666 h 1786"/>
                <a:gd name="T6" fmla="*/ 957 w 981"/>
                <a:gd name="T7" fmla="*/ 1613 h 1786"/>
                <a:gd name="T8" fmla="*/ 921 w 981"/>
                <a:gd name="T9" fmla="*/ 1487 h 1786"/>
                <a:gd name="T10" fmla="*/ 885 w 981"/>
                <a:gd name="T11" fmla="*/ 1361 h 1786"/>
                <a:gd name="T12" fmla="*/ 796 w 981"/>
                <a:gd name="T13" fmla="*/ 1121 h 1786"/>
                <a:gd name="T14" fmla="*/ 682 w 981"/>
                <a:gd name="T15" fmla="*/ 899 h 1786"/>
                <a:gd name="T16" fmla="*/ 562 w 981"/>
                <a:gd name="T17" fmla="*/ 689 h 1786"/>
                <a:gd name="T18" fmla="*/ 431 w 981"/>
                <a:gd name="T19" fmla="*/ 498 h 1786"/>
                <a:gd name="T20" fmla="*/ 293 w 981"/>
                <a:gd name="T21" fmla="*/ 318 h 1786"/>
                <a:gd name="T22" fmla="*/ 150 w 981"/>
                <a:gd name="T23" fmla="*/ 150 h 1786"/>
                <a:gd name="T24" fmla="*/ 12 w 981"/>
                <a:gd name="T25" fmla="*/ 0 h 1786"/>
                <a:gd name="T26" fmla="*/ 0 w 981"/>
                <a:gd name="T27" fmla="*/ 0 h 1786"/>
                <a:gd name="T28" fmla="*/ 138 w 981"/>
                <a:gd name="T29" fmla="*/ 150 h 1786"/>
                <a:gd name="T30" fmla="*/ 275 w 981"/>
                <a:gd name="T31" fmla="*/ 318 h 1786"/>
                <a:gd name="T32" fmla="*/ 413 w 981"/>
                <a:gd name="T33" fmla="*/ 498 h 1786"/>
                <a:gd name="T34" fmla="*/ 545 w 981"/>
                <a:gd name="T35" fmla="*/ 689 h 1786"/>
                <a:gd name="T36" fmla="*/ 670 w 981"/>
                <a:gd name="T37" fmla="*/ 899 h 1786"/>
                <a:gd name="T38" fmla="*/ 778 w 981"/>
                <a:gd name="T39" fmla="*/ 1121 h 1786"/>
                <a:gd name="T40" fmla="*/ 873 w 981"/>
                <a:gd name="T41" fmla="*/ 1361 h 1786"/>
                <a:gd name="T42" fmla="*/ 909 w 981"/>
                <a:gd name="T43" fmla="*/ 1487 h 1786"/>
                <a:gd name="T44" fmla="*/ 945 w 981"/>
                <a:gd name="T45" fmla="*/ 1619 h 1786"/>
                <a:gd name="T46" fmla="*/ 963 w 981"/>
                <a:gd name="T47" fmla="*/ 1702 h 1786"/>
                <a:gd name="T48" fmla="*/ 981 w 981"/>
                <a:gd name="T49" fmla="*/ 1786 h 1786"/>
                <a:gd name="T50" fmla="*/ 981 w 981"/>
                <a:gd name="T51" fmla="*/ 1786 h 1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sz="3200">
                <a:solidFill>
                  <a:srgbClr val="FFFFFF"/>
                </a:solidFill>
                <a:latin typeface="Arial" charset="0"/>
              </a:endParaRPr>
            </a:p>
          </p:txBody>
        </p:sp>
        <p:sp>
          <p:nvSpPr>
            <p:cNvPr id="1039" name="Freeform 23"/>
            <p:cNvSpPr>
              <a:spLocks/>
            </p:cNvSpPr>
            <p:nvPr/>
          </p:nvSpPr>
          <p:spPr bwMode="hidden">
            <a:xfrm>
              <a:off x="5041" y="0"/>
              <a:ext cx="719" cy="845"/>
            </a:xfrm>
            <a:custGeom>
              <a:avLst/>
              <a:gdLst>
                <a:gd name="T0" fmla="*/ 733 w 717"/>
                <a:gd name="T1" fmla="*/ 845 h 845"/>
                <a:gd name="T2" fmla="*/ 733 w 717"/>
                <a:gd name="T3" fmla="*/ 821 h 845"/>
                <a:gd name="T4" fmla="*/ 590 w 717"/>
                <a:gd name="T5" fmla="*/ 605 h 845"/>
                <a:gd name="T6" fmla="*/ 414 w 717"/>
                <a:gd name="T7" fmla="*/ 396 h 845"/>
                <a:gd name="T8" fmla="*/ 229 w 717"/>
                <a:gd name="T9" fmla="*/ 192 h 845"/>
                <a:gd name="T10" fmla="*/ 17 w 717"/>
                <a:gd name="T11" fmla="*/ 0 h 845"/>
                <a:gd name="T12" fmla="*/ 0 w 717"/>
                <a:gd name="T13" fmla="*/ 0 h 845"/>
                <a:gd name="T14" fmla="*/ 217 w 717"/>
                <a:gd name="T15" fmla="*/ 198 h 845"/>
                <a:gd name="T16" fmla="*/ 408 w 717"/>
                <a:gd name="T17" fmla="*/ 408 h 845"/>
                <a:gd name="T18" fmla="*/ 584 w 717"/>
                <a:gd name="T19" fmla="*/ 623 h 845"/>
                <a:gd name="T20" fmla="*/ 733 w 717"/>
                <a:gd name="T21" fmla="*/ 845 h 845"/>
                <a:gd name="T22" fmla="*/ 733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sz="3200">
                <a:solidFill>
                  <a:srgbClr val="FFFFFF"/>
                </a:solidFill>
                <a:latin typeface="Arial" charset="0"/>
              </a:endParaRPr>
            </a:p>
          </p:txBody>
        </p:sp>
        <p:sp>
          <p:nvSpPr>
            <p:cNvPr id="1040" name="Freeform 24"/>
            <p:cNvSpPr>
              <a:spLocks/>
            </p:cNvSpPr>
            <p:nvPr/>
          </p:nvSpPr>
          <p:spPr bwMode="hidden">
            <a:xfrm>
              <a:off x="5352" y="0"/>
              <a:ext cx="408" cy="414"/>
            </a:xfrm>
            <a:custGeom>
              <a:avLst/>
              <a:gdLst>
                <a:gd name="T0" fmla="*/ 415 w 407"/>
                <a:gd name="T1" fmla="*/ 414 h 414"/>
                <a:gd name="T2" fmla="*/ 415 w 407"/>
                <a:gd name="T3" fmla="*/ 396 h 414"/>
                <a:gd name="T4" fmla="*/ 230 w 407"/>
                <a:gd name="T5" fmla="*/ 192 h 414"/>
                <a:gd name="T6" fmla="*/ 12 w 407"/>
                <a:gd name="T7" fmla="*/ 0 h 414"/>
                <a:gd name="T8" fmla="*/ 0 w 407"/>
                <a:gd name="T9" fmla="*/ 0 h 414"/>
                <a:gd name="T10" fmla="*/ 108 w 407"/>
                <a:gd name="T11" fmla="*/ 102 h 414"/>
                <a:gd name="T12" fmla="*/ 224 w 407"/>
                <a:gd name="T13" fmla="*/ 204 h 414"/>
                <a:gd name="T14" fmla="*/ 415 w 407"/>
                <a:gd name="T15" fmla="*/ 414 h 414"/>
                <a:gd name="T16" fmla="*/ 415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sz="3200">
                <a:solidFill>
                  <a:srgbClr val="FFFFFF"/>
                </a:solidFill>
                <a:latin typeface="Arial" charset="0"/>
              </a:endParaRPr>
            </a:p>
          </p:txBody>
        </p:sp>
        <p:sp>
          <p:nvSpPr>
            <p:cNvPr id="6169" name="Freeform 25"/>
            <p:cNvSpPr>
              <a:spLocks/>
            </p:cNvSpPr>
            <p:nvPr/>
          </p:nvSpPr>
          <p:spPr bwMode="hidden">
            <a:xfrm>
              <a:off x="6" y="0"/>
              <a:ext cx="858" cy="1409"/>
            </a:xfrm>
            <a:custGeom>
              <a:avLst/>
              <a:gdLst>
                <a:gd name="T0" fmla="*/ 0 w 855"/>
                <a:gd name="T1" fmla="*/ 1361 h 1409"/>
                <a:gd name="T2" fmla="*/ 0 w 855"/>
                <a:gd name="T3" fmla="*/ 1409 h 1409"/>
                <a:gd name="T4" fmla="*/ 54 w 855"/>
                <a:gd name="T5" fmla="*/ 1211 h 1409"/>
                <a:gd name="T6" fmla="*/ 126 w 855"/>
                <a:gd name="T7" fmla="*/ 1013 h 1409"/>
                <a:gd name="T8" fmla="*/ 215 w 855"/>
                <a:gd name="T9" fmla="*/ 827 h 1409"/>
                <a:gd name="T10" fmla="*/ 311 w 855"/>
                <a:gd name="T11" fmla="*/ 647 h 1409"/>
                <a:gd name="T12" fmla="*/ 431 w 855"/>
                <a:gd name="T13" fmla="*/ 474 h 1409"/>
                <a:gd name="T14" fmla="*/ 556 w 855"/>
                <a:gd name="T15" fmla="*/ 312 h 1409"/>
                <a:gd name="T16" fmla="*/ 700 w 855"/>
                <a:gd name="T17" fmla="*/ 150 h 1409"/>
                <a:gd name="T18" fmla="*/ 855 w 855"/>
                <a:gd name="T19" fmla="*/ 0 h 1409"/>
                <a:gd name="T20" fmla="*/ 837 w 855"/>
                <a:gd name="T21" fmla="*/ 0 h 1409"/>
                <a:gd name="T22" fmla="*/ 688 w 855"/>
                <a:gd name="T23" fmla="*/ 144 h 1409"/>
                <a:gd name="T24" fmla="*/ 550 w 855"/>
                <a:gd name="T25" fmla="*/ 300 h 1409"/>
                <a:gd name="T26" fmla="*/ 425 w 855"/>
                <a:gd name="T27" fmla="*/ 462 h 1409"/>
                <a:gd name="T28" fmla="*/ 311 w 855"/>
                <a:gd name="T29" fmla="*/ 629 h 1409"/>
                <a:gd name="T30" fmla="*/ 215 w 855"/>
                <a:gd name="T31" fmla="*/ 803 h 1409"/>
                <a:gd name="T32" fmla="*/ 132 w 855"/>
                <a:gd name="T33" fmla="*/ 983 h 1409"/>
                <a:gd name="T34" fmla="*/ 60 w 855"/>
                <a:gd name="T35" fmla="*/ 1169 h 1409"/>
                <a:gd name="T36" fmla="*/ 0 w 855"/>
                <a:gd name="T37" fmla="*/ 1361 h 1409"/>
                <a:gd name="T38" fmla="*/ 0 w 855"/>
                <a:gd name="T39" fmla="*/ 1361 h 1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sz="3200">
                <a:solidFill>
                  <a:srgbClr val="FFFFFF"/>
                </a:solidFill>
                <a:latin typeface="Arial" charset="0"/>
              </a:endParaRPr>
            </a:p>
          </p:txBody>
        </p:sp>
        <p:sp>
          <p:nvSpPr>
            <p:cNvPr id="1042" name="Freeform 26"/>
            <p:cNvSpPr>
              <a:spLocks/>
            </p:cNvSpPr>
            <p:nvPr/>
          </p:nvSpPr>
          <p:spPr bwMode="hidden">
            <a:xfrm>
              <a:off x="6" y="0"/>
              <a:ext cx="588" cy="599"/>
            </a:xfrm>
            <a:custGeom>
              <a:avLst/>
              <a:gdLst>
                <a:gd name="T0" fmla="*/ 602 w 586"/>
                <a:gd name="T1" fmla="*/ 0 h 599"/>
                <a:gd name="T2" fmla="*/ 584 w 586"/>
                <a:gd name="T3" fmla="*/ 0 h 599"/>
                <a:gd name="T4" fmla="*/ 415 w 586"/>
                <a:gd name="T5" fmla="*/ 132 h 599"/>
                <a:gd name="T6" fmla="*/ 265 w 586"/>
                <a:gd name="T7" fmla="*/ 270 h 599"/>
                <a:gd name="T8" fmla="*/ 120 w 586"/>
                <a:gd name="T9" fmla="*/ 420 h 599"/>
                <a:gd name="T10" fmla="*/ 0 w 586"/>
                <a:gd name="T11" fmla="*/ 575 h 599"/>
                <a:gd name="T12" fmla="*/ 0 w 586"/>
                <a:gd name="T13" fmla="*/ 599 h 599"/>
                <a:gd name="T14" fmla="*/ 120 w 586"/>
                <a:gd name="T15" fmla="*/ 432 h 599"/>
                <a:gd name="T16" fmla="*/ 265 w 586"/>
                <a:gd name="T17" fmla="*/ 282 h 599"/>
                <a:gd name="T18" fmla="*/ 421 w 586"/>
                <a:gd name="T19" fmla="*/ 138 h 599"/>
                <a:gd name="T20" fmla="*/ 602 w 586"/>
                <a:gd name="T21" fmla="*/ 0 h 599"/>
                <a:gd name="T22" fmla="*/ 602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sz="3200">
                <a:solidFill>
                  <a:srgbClr val="FFFFFF"/>
                </a:solidFill>
                <a:latin typeface="Arial" charset="0"/>
              </a:endParaRPr>
            </a:p>
          </p:txBody>
        </p:sp>
        <p:sp>
          <p:nvSpPr>
            <p:cNvPr id="1043" name="Freeform 27"/>
            <p:cNvSpPr>
              <a:spLocks/>
            </p:cNvSpPr>
            <p:nvPr/>
          </p:nvSpPr>
          <p:spPr bwMode="hidden">
            <a:xfrm>
              <a:off x="6" y="0"/>
              <a:ext cx="270" cy="252"/>
            </a:xfrm>
            <a:custGeom>
              <a:avLst/>
              <a:gdLst>
                <a:gd name="T0" fmla="*/ 277 w 269"/>
                <a:gd name="T1" fmla="*/ 0 h 252"/>
                <a:gd name="T2" fmla="*/ 259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77 w 269"/>
                <a:gd name="T15" fmla="*/ 0 h 252"/>
                <a:gd name="T16" fmla="*/ 277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sz="3200">
                <a:solidFill>
                  <a:srgbClr val="FFFFFF"/>
                </a:solidFill>
                <a:latin typeface="Arial" charset="0"/>
              </a:endParaRPr>
            </a:p>
          </p:txBody>
        </p:sp>
        <p:sp>
          <p:nvSpPr>
            <p:cNvPr id="1044" name="Line 28"/>
            <p:cNvSpPr>
              <a:spLocks noChangeShapeType="1"/>
            </p:cNvSpPr>
            <p:nvPr/>
          </p:nvSpPr>
          <p:spPr bwMode="hidden">
            <a:xfrm>
              <a:off x="1" y="2749"/>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3200">
                <a:solidFill>
                  <a:srgbClr val="FFFFFF"/>
                </a:solidFill>
                <a:latin typeface="Arial" charset="0"/>
              </a:endParaRPr>
            </a:p>
          </p:txBody>
        </p:sp>
        <p:sp>
          <p:nvSpPr>
            <p:cNvPr id="1045" name="Line 29"/>
            <p:cNvSpPr>
              <a:spLocks noChangeShapeType="1"/>
            </p:cNvSpPr>
            <p:nvPr/>
          </p:nvSpPr>
          <p:spPr bwMode="hidden">
            <a:xfrm>
              <a:off x="1" y="2356"/>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3200">
                <a:solidFill>
                  <a:srgbClr val="FFFFFF"/>
                </a:solidFill>
                <a:latin typeface="Arial" charset="0"/>
              </a:endParaRPr>
            </a:p>
          </p:txBody>
        </p:sp>
        <p:sp>
          <p:nvSpPr>
            <p:cNvPr id="1046" name="Line 30"/>
            <p:cNvSpPr>
              <a:spLocks noChangeShapeType="1"/>
            </p:cNvSpPr>
            <p:nvPr/>
          </p:nvSpPr>
          <p:spPr bwMode="hidden">
            <a:xfrm>
              <a:off x="1" y="3142"/>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3200">
                <a:solidFill>
                  <a:srgbClr val="FFFFFF"/>
                </a:solidFill>
                <a:latin typeface="Arial" charset="0"/>
              </a:endParaRPr>
            </a:p>
          </p:txBody>
        </p:sp>
        <p:grpSp>
          <p:nvGrpSpPr>
            <p:cNvPr id="1047" name="Group 31"/>
            <p:cNvGrpSpPr>
              <a:grpSpLocks/>
            </p:cNvGrpSpPr>
            <p:nvPr/>
          </p:nvGrpSpPr>
          <p:grpSpPr bwMode="auto">
            <a:xfrm>
              <a:off x="1" y="392"/>
              <a:ext cx="5758" cy="1571"/>
              <a:chOff x="1" y="392"/>
              <a:chExt cx="5758" cy="1571"/>
            </a:xfrm>
          </p:grpSpPr>
          <p:sp>
            <p:nvSpPr>
              <p:cNvPr id="1050" name="Line 32"/>
              <p:cNvSpPr>
                <a:spLocks noChangeShapeType="1"/>
              </p:cNvSpPr>
              <p:nvPr userDrawn="1"/>
            </p:nvSpPr>
            <p:spPr bwMode="hidden">
              <a:xfrm>
                <a:off x="1" y="784"/>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3200">
                  <a:solidFill>
                    <a:srgbClr val="FFFFFF"/>
                  </a:solidFill>
                  <a:latin typeface="Arial" charset="0"/>
                </a:endParaRPr>
              </a:p>
            </p:txBody>
          </p:sp>
          <p:sp>
            <p:nvSpPr>
              <p:cNvPr id="1051"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3200">
                  <a:solidFill>
                    <a:srgbClr val="FFFFFF"/>
                  </a:solidFill>
                  <a:latin typeface="Arial" charset="0"/>
                </a:endParaRPr>
              </a:p>
            </p:txBody>
          </p:sp>
          <p:sp>
            <p:nvSpPr>
              <p:cNvPr id="1052"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3200">
                  <a:solidFill>
                    <a:srgbClr val="FFFFFF"/>
                  </a:solidFill>
                  <a:latin typeface="Arial" charset="0"/>
                </a:endParaRPr>
              </a:p>
            </p:txBody>
          </p:sp>
          <p:sp>
            <p:nvSpPr>
              <p:cNvPr id="1053"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3200">
                  <a:solidFill>
                    <a:srgbClr val="FFFFFF"/>
                  </a:solidFill>
                  <a:latin typeface="Arial" charset="0"/>
                </a:endParaRPr>
              </a:p>
            </p:txBody>
          </p:sp>
          <p:sp>
            <p:nvSpPr>
              <p:cNvPr id="1054" name="Line 36"/>
              <p:cNvSpPr>
                <a:spLocks noChangeShapeType="1"/>
              </p:cNvSpPr>
              <p:nvPr userDrawn="1"/>
            </p:nvSpPr>
            <p:spPr bwMode="hidden">
              <a:xfrm>
                <a:off x="1" y="392"/>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3200">
                  <a:solidFill>
                    <a:srgbClr val="FFFFFF"/>
                  </a:solidFill>
                  <a:latin typeface="Arial" charset="0"/>
                </a:endParaRPr>
              </a:p>
            </p:txBody>
          </p:sp>
        </p:grpSp>
        <p:sp>
          <p:nvSpPr>
            <p:cNvPr id="1048" name="Line 37"/>
            <p:cNvSpPr>
              <a:spLocks noChangeShapeType="1"/>
            </p:cNvSpPr>
            <p:nvPr/>
          </p:nvSpPr>
          <p:spPr bwMode="hidden">
            <a:xfrm>
              <a:off x="1" y="3928"/>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3200">
                <a:solidFill>
                  <a:srgbClr val="FFFFFF"/>
                </a:solidFill>
                <a:latin typeface="Arial" charset="0"/>
              </a:endParaRPr>
            </a:p>
          </p:txBody>
        </p:sp>
        <p:sp>
          <p:nvSpPr>
            <p:cNvPr id="1049" name="Line 38"/>
            <p:cNvSpPr>
              <a:spLocks noChangeShapeType="1"/>
            </p:cNvSpPr>
            <p:nvPr/>
          </p:nvSpPr>
          <p:spPr bwMode="hidden">
            <a:xfrm>
              <a:off x="1" y="3535"/>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3200">
                <a:solidFill>
                  <a:srgbClr val="FFFFFF"/>
                </a:solidFill>
                <a:latin typeface="Arial" charset="0"/>
              </a:endParaRPr>
            </a:p>
          </p:txBody>
        </p:sp>
      </p:grpSp>
      <p:sp>
        <p:nvSpPr>
          <p:cNvPr id="6183" name="Rectangle 39"/>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a:t>Click to edit Master title style</a:t>
            </a:r>
          </a:p>
        </p:txBody>
      </p:sp>
      <p:sp>
        <p:nvSpPr>
          <p:cNvPr id="6184" name="Rectangle 40"/>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latin typeface="+mn-lt"/>
              </a:defRPr>
            </a:lvl1pPr>
          </a:lstStyle>
          <a:p>
            <a:pPr fontAlgn="base">
              <a:spcBef>
                <a:spcPct val="0"/>
              </a:spcBef>
              <a:spcAft>
                <a:spcPct val="0"/>
              </a:spcAft>
              <a:defRPr/>
            </a:pPr>
            <a:endParaRPr lang="en-US">
              <a:solidFill>
                <a:srgbClr val="FFFFFF"/>
              </a:solidFill>
            </a:endParaRPr>
          </a:p>
        </p:txBody>
      </p:sp>
      <p:sp>
        <p:nvSpPr>
          <p:cNvPr id="6185" name="Rectangle 41"/>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latin typeface="+mn-lt"/>
              </a:defRPr>
            </a:lvl1pPr>
          </a:lstStyle>
          <a:p>
            <a:pPr fontAlgn="base">
              <a:spcBef>
                <a:spcPct val="0"/>
              </a:spcBef>
              <a:spcAft>
                <a:spcPct val="0"/>
              </a:spcAft>
              <a:defRPr/>
            </a:pPr>
            <a:endParaRPr lang="en-US">
              <a:solidFill>
                <a:srgbClr val="FFFFFF"/>
              </a:solidFill>
            </a:endParaRPr>
          </a:p>
        </p:txBody>
      </p:sp>
      <p:sp>
        <p:nvSpPr>
          <p:cNvPr id="6186" name="Rectangle 42"/>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latin typeface="+mn-lt"/>
              </a:defRPr>
            </a:lvl1pPr>
          </a:lstStyle>
          <a:p>
            <a:pPr fontAlgn="base">
              <a:spcBef>
                <a:spcPct val="0"/>
              </a:spcBef>
              <a:spcAft>
                <a:spcPct val="0"/>
              </a:spcAft>
              <a:defRPr/>
            </a:pPr>
            <a:fld id="{A8D9A407-9FB8-477E-90C0-00AD09795CAC}" type="slidenum">
              <a:rPr lang="en-US">
                <a:solidFill>
                  <a:srgbClr val="FFFFFF"/>
                </a:solidFill>
              </a:rPr>
              <a:pPr fontAlgn="base">
                <a:spcBef>
                  <a:spcPct val="0"/>
                </a:spcBef>
                <a:spcAft>
                  <a:spcPct val="0"/>
                </a:spcAft>
                <a:defRPr/>
              </a:pPr>
              <a:t>‹#›</a:t>
            </a:fld>
            <a:endParaRPr lang="en-US">
              <a:solidFill>
                <a:srgbClr val="FFFFFF"/>
              </a:solidFill>
            </a:endParaRPr>
          </a:p>
        </p:txBody>
      </p:sp>
      <p:sp>
        <p:nvSpPr>
          <p:cNvPr id="6187" name="Rectangle 4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79938882"/>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sldNum="0" hdr="0" ft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Text Box 2"/>
          <p:cNvSpPr txBox="1">
            <a:spLocks noChangeArrowheads="1"/>
          </p:cNvSpPr>
          <p:nvPr/>
        </p:nvSpPr>
        <p:spPr bwMode="auto">
          <a:xfrm>
            <a:off x="419100" y="1524000"/>
            <a:ext cx="8305800"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txBody>
          <a:bodyPr>
            <a:spAutoFit/>
          </a:bodyPr>
          <a:lstStyle/>
          <a:p>
            <a:pPr algn="ctr">
              <a:spcBef>
                <a:spcPct val="50000"/>
              </a:spcBef>
              <a:defRPr/>
            </a:pPr>
            <a:r>
              <a:rPr lang="en-US" sz="8000" i="1" dirty="0">
                <a:solidFill>
                  <a:srgbClr val="CCFFFF"/>
                </a:solidFill>
                <a:effectLst>
                  <a:outerShdw blurRad="38100" dist="38100" dir="2700000" algn="tl">
                    <a:srgbClr val="000000"/>
                  </a:outerShdw>
                </a:effectLst>
                <a:latin typeface="Franklin Gothic Medium" pitchFamily="34" charset="0"/>
              </a:rPr>
              <a:t>Determining The “…</a:t>
            </a:r>
            <a:r>
              <a:rPr lang="en-US" sz="8000" i="1" u="sng" dirty="0">
                <a:solidFill>
                  <a:srgbClr val="FFFF00"/>
                </a:solidFill>
                <a:effectLst>
                  <a:outerShdw blurRad="38100" dist="38100" dir="2700000" algn="tl">
                    <a:srgbClr val="000000"/>
                  </a:outerShdw>
                </a:effectLst>
                <a:latin typeface="Franklin Gothic Medium" pitchFamily="34" charset="0"/>
              </a:rPr>
              <a:t>ONE</a:t>
            </a:r>
            <a:r>
              <a:rPr lang="en-US" sz="8000" i="1" dirty="0">
                <a:solidFill>
                  <a:srgbClr val="CCFFFF"/>
                </a:solidFill>
                <a:effectLst>
                  <a:outerShdw blurRad="38100" dist="38100" dir="2700000" algn="tl">
                    <a:srgbClr val="000000"/>
                  </a:outerShdw>
                </a:effectLst>
                <a:latin typeface="Franklin Gothic Medium" pitchFamily="34" charset="0"/>
              </a:rPr>
              <a:t> baptism…”</a:t>
            </a:r>
            <a:r>
              <a:rPr lang="en-US" sz="8000" dirty="0">
                <a:solidFill>
                  <a:srgbClr val="CCFFFF"/>
                </a:solidFill>
                <a:effectLst>
                  <a:outerShdw blurRad="38100" dist="38100" dir="2700000" algn="tl">
                    <a:srgbClr val="000000"/>
                  </a:outerShdw>
                </a:effectLst>
                <a:latin typeface="Franklin Gothic Medium" pitchFamily="34" charset="0"/>
              </a:rPr>
              <a:t> </a:t>
            </a:r>
          </a:p>
        </p:txBody>
      </p:sp>
    </p:spTree>
    <p:extLst>
      <p:ext uri="{BB962C8B-B14F-4D97-AF65-F5344CB8AC3E}">
        <p14:creationId xmlns:p14="http://schemas.microsoft.com/office/powerpoint/2010/main" val="359404568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65890">
                                            <p:txEl>
                                              <p:pRg st="0" end="0"/>
                                            </p:txEl>
                                          </p:spTgt>
                                        </p:tgtEl>
                                        <p:attrNameLst>
                                          <p:attrName>style.visibility</p:attrName>
                                        </p:attrNameLst>
                                      </p:cBhvr>
                                      <p:to>
                                        <p:strVal val="visible"/>
                                      </p:to>
                                    </p:set>
                                    <p:animEffect transition="in" filter="fade">
                                      <p:cBhvr>
                                        <p:cTn id="7" dur="1000"/>
                                        <p:tgtEl>
                                          <p:spTgt spid="165890">
                                            <p:txEl>
                                              <p:pRg st="0" end="0"/>
                                            </p:txEl>
                                          </p:spTgt>
                                        </p:tgtEl>
                                      </p:cBhvr>
                                    </p:animEffect>
                                    <p:anim calcmode="lin" valueType="num">
                                      <p:cBhvr>
                                        <p:cTn id="8" dur="1000" fill="hold"/>
                                        <p:tgtEl>
                                          <p:spTgt spid="16589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65890">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Text Box 2"/>
          <p:cNvSpPr txBox="1">
            <a:spLocks noChangeArrowheads="1"/>
          </p:cNvSpPr>
          <p:nvPr/>
        </p:nvSpPr>
        <p:spPr bwMode="auto">
          <a:xfrm>
            <a:off x="155448" y="2362200"/>
            <a:ext cx="8763000"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txBody>
          <a:bodyPr>
            <a:spAutoFit/>
          </a:bodyPr>
          <a:lstStyle>
            <a:lvl1pPr>
              <a:tabLst>
                <a:tab pos="461963" algn="l"/>
              </a:tabLst>
              <a:defRPr>
                <a:solidFill>
                  <a:schemeClr val="tx1"/>
                </a:solidFill>
                <a:latin typeface="Arial" charset="0"/>
              </a:defRPr>
            </a:lvl1pPr>
            <a:lvl2pPr>
              <a:tabLst>
                <a:tab pos="461963" algn="l"/>
              </a:tabLst>
              <a:defRPr>
                <a:solidFill>
                  <a:schemeClr val="tx1"/>
                </a:solidFill>
                <a:latin typeface="Arial" charset="0"/>
              </a:defRPr>
            </a:lvl2pPr>
            <a:lvl3pPr>
              <a:tabLst>
                <a:tab pos="461963" algn="l"/>
              </a:tabLst>
              <a:defRPr>
                <a:solidFill>
                  <a:schemeClr val="tx1"/>
                </a:solidFill>
                <a:latin typeface="Arial" charset="0"/>
              </a:defRPr>
            </a:lvl3pPr>
            <a:lvl4pPr>
              <a:tabLst>
                <a:tab pos="461963" algn="l"/>
              </a:tabLst>
              <a:defRPr>
                <a:solidFill>
                  <a:schemeClr val="tx1"/>
                </a:solidFill>
                <a:latin typeface="Arial" charset="0"/>
              </a:defRPr>
            </a:lvl4pPr>
            <a:lvl5pPr>
              <a:tabLst>
                <a:tab pos="461963" algn="l"/>
              </a:tabLst>
              <a:defRPr>
                <a:solidFill>
                  <a:schemeClr val="tx1"/>
                </a:solidFill>
                <a:latin typeface="Arial" charset="0"/>
              </a:defRPr>
            </a:lvl5pPr>
            <a:lvl6pPr fontAlgn="base">
              <a:spcBef>
                <a:spcPct val="0"/>
              </a:spcBef>
              <a:spcAft>
                <a:spcPct val="0"/>
              </a:spcAft>
              <a:tabLst>
                <a:tab pos="461963" algn="l"/>
              </a:tabLst>
              <a:defRPr>
                <a:solidFill>
                  <a:schemeClr val="tx1"/>
                </a:solidFill>
                <a:latin typeface="Arial" charset="0"/>
              </a:defRPr>
            </a:lvl6pPr>
            <a:lvl7pPr fontAlgn="base">
              <a:spcBef>
                <a:spcPct val="0"/>
              </a:spcBef>
              <a:spcAft>
                <a:spcPct val="0"/>
              </a:spcAft>
              <a:tabLst>
                <a:tab pos="461963" algn="l"/>
              </a:tabLst>
              <a:defRPr>
                <a:solidFill>
                  <a:schemeClr val="tx1"/>
                </a:solidFill>
                <a:latin typeface="Arial" charset="0"/>
              </a:defRPr>
            </a:lvl7pPr>
            <a:lvl8pPr fontAlgn="base">
              <a:spcBef>
                <a:spcPct val="0"/>
              </a:spcBef>
              <a:spcAft>
                <a:spcPct val="0"/>
              </a:spcAft>
              <a:tabLst>
                <a:tab pos="461963" algn="l"/>
              </a:tabLst>
              <a:defRPr>
                <a:solidFill>
                  <a:schemeClr val="tx1"/>
                </a:solidFill>
                <a:latin typeface="Arial" charset="0"/>
              </a:defRPr>
            </a:lvl8pPr>
            <a:lvl9pPr fontAlgn="base">
              <a:spcBef>
                <a:spcPct val="0"/>
              </a:spcBef>
              <a:spcAft>
                <a:spcPct val="0"/>
              </a:spcAft>
              <a:tabLst>
                <a:tab pos="461963" algn="l"/>
              </a:tabLst>
              <a:defRPr>
                <a:solidFill>
                  <a:schemeClr val="tx1"/>
                </a:solidFill>
                <a:latin typeface="Arial" charset="0"/>
              </a:defRPr>
            </a:lvl9pPr>
          </a:lstStyle>
          <a:p>
            <a:pPr marL="685800" indent="-685800" eaLnBrk="1" hangingPunct="1">
              <a:lnSpc>
                <a:spcPct val="90000"/>
              </a:lnSpc>
              <a:spcBef>
                <a:spcPct val="50000"/>
              </a:spcBef>
              <a:buFont typeface="Wingdings" panose="05000000000000000000" pitchFamily="2" charset="2"/>
              <a:buChar char="§"/>
              <a:defRPr/>
            </a:pPr>
            <a:r>
              <a:rPr lang="en-US" sz="4800" b="1" dirty="0">
                <a:solidFill>
                  <a:schemeClr val="accent2"/>
                </a:solidFill>
                <a:effectLst>
                  <a:outerShdw blurRad="38100" dist="38100" dir="2700000" algn="tl">
                    <a:srgbClr val="000000"/>
                  </a:outerShdw>
                </a:effectLst>
                <a:latin typeface="Franklin Gothic Medium" pitchFamily="34" charset="0"/>
                <a:cs typeface="Times New Roman" pitchFamily="18" charset="0"/>
              </a:rPr>
              <a:t>One that brings the sinner into </a:t>
            </a:r>
            <a:r>
              <a:rPr lang="en-US" sz="4800" b="1" dirty="0">
                <a:solidFill>
                  <a:schemeClr val="accent1"/>
                </a:solidFill>
                <a:effectLst>
                  <a:outerShdw blurRad="38100" dist="38100" dir="2700000" algn="tl">
                    <a:srgbClr val="000000"/>
                  </a:outerShdw>
                </a:effectLst>
                <a:latin typeface="Franklin Gothic Medium" pitchFamily="34" charset="0"/>
                <a:cs typeface="Times New Roman" pitchFamily="18" charset="0"/>
              </a:rPr>
              <a:t>	</a:t>
            </a:r>
            <a:r>
              <a:rPr lang="en-US" sz="4800" b="1" i="1" dirty="0">
                <a:effectLst>
                  <a:outerShdw blurRad="38100" dist="38100" dir="2700000" algn="tl">
                    <a:srgbClr val="000000"/>
                  </a:outerShdw>
                </a:effectLst>
                <a:latin typeface="Franklin Gothic Medium" pitchFamily="34" charset="0"/>
                <a:cs typeface="Times New Roman" pitchFamily="18" charset="0"/>
              </a:rPr>
              <a:t>contact</a:t>
            </a:r>
            <a:r>
              <a:rPr lang="en-US" sz="4800" b="1" i="1" dirty="0">
                <a:solidFill>
                  <a:schemeClr val="accent1"/>
                </a:solidFill>
                <a:effectLst>
                  <a:outerShdw blurRad="38100" dist="38100" dir="2700000" algn="tl">
                    <a:srgbClr val="000000"/>
                  </a:outerShdw>
                </a:effectLst>
                <a:latin typeface="Franklin Gothic Medium" pitchFamily="34" charset="0"/>
                <a:cs typeface="Times New Roman" pitchFamily="18" charset="0"/>
              </a:rPr>
              <a:t> </a:t>
            </a:r>
            <a:r>
              <a:rPr lang="en-US" sz="4800" b="1" dirty="0">
                <a:solidFill>
                  <a:schemeClr val="accent2"/>
                </a:solidFill>
                <a:effectLst>
                  <a:outerShdw blurRad="38100" dist="38100" dir="2700000" algn="tl">
                    <a:srgbClr val="000000"/>
                  </a:outerShdw>
                </a:effectLst>
                <a:latin typeface="Franklin Gothic Medium" pitchFamily="34" charset="0"/>
                <a:cs typeface="Times New Roman" pitchFamily="18" charset="0"/>
              </a:rPr>
              <a:t>with the </a:t>
            </a:r>
            <a:r>
              <a:rPr lang="en-US" sz="4800" b="1" i="1" dirty="0">
                <a:effectLst>
                  <a:outerShdw blurRad="38100" dist="38100" dir="2700000" algn="tl">
                    <a:srgbClr val="000000"/>
                  </a:outerShdw>
                </a:effectLst>
                <a:latin typeface="Franklin Gothic Medium" pitchFamily="34" charset="0"/>
                <a:cs typeface="Times New Roman" pitchFamily="18" charset="0"/>
              </a:rPr>
              <a:t>death (blood) 	of Christ: </a:t>
            </a:r>
            <a:r>
              <a:rPr lang="en-US" sz="4000" b="1" i="1" dirty="0">
                <a:solidFill>
                  <a:srgbClr val="FFFF00"/>
                </a:solidFill>
                <a:effectLst>
                  <a:outerShdw blurRad="38100" dist="38100" dir="2700000" algn="tl">
                    <a:srgbClr val="000000"/>
                  </a:outerShdw>
                </a:effectLst>
                <a:latin typeface="Franklin Gothic Medium" pitchFamily="34" charset="0"/>
                <a:cs typeface="Times New Roman" pitchFamily="18" charset="0"/>
              </a:rPr>
              <a:t>Romans 6:3-4</a:t>
            </a:r>
          </a:p>
          <a:p>
            <a:pPr marL="685800" indent="-685800" eaLnBrk="1" hangingPunct="1">
              <a:lnSpc>
                <a:spcPct val="90000"/>
              </a:lnSpc>
              <a:spcBef>
                <a:spcPct val="50000"/>
              </a:spcBef>
              <a:buFont typeface="Wingdings" panose="05000000000000000000" pitchFamily="2" charset="2"/>
              <a:buChar char="§"/>
              <a:defRPr/>
            </a:pPr>
            <a:r>
              <a:rPr lang="en-US" sz="4800" b="1" dirty="0">
                <a:solidFill>
                  <a:schemeClr val="accent2"/>
                </a:solidFill>
                <a:effectLst>
                  <a:outerShdw blurRad="38100" dist="38100" dir="2700000" algn="tl">
                    <a:srgbClr val="000000"/>
                  </a:outerShdw>
                </a:effectLst>
                <a:latin typeface="Franklin Gothic Medium" pitchFamily="34" charset="0"/>
                <a:cs typeface="Times New Roman" pitchFamily="18" charset="0"/>
              </a:rPr>
              <a:t>One by which we</a:t>
            </a:r>
            <a:r>
              <a:rPr lang="en-US" sz="4800" b="1" dirty="0">
                <a:solidFill>
                  <a:schemeClr val="accent1"/>
                </a:solidFill>
                <a:effectLst>
                  <a:outerShdw blurRad="38100" dist="38100" dir="2700000" algn="tl">
                    <a:srgbClr val="000000"/>
                  </a:outerShdw>
                </a:effectLst>
                <a:latin typeface="Franklin Gothic Medium" pitchFamily="34" charset="0"/>
                <a:cs typeface="Times New Roman" pitchFamily="18" charset="0"/>
              </a:rPr>
              <a:t> </a:t>
            </a:r>
            <a:r>
              <a:rPr lang="en-US" sz="4800" b="1" i="1" dirty="0">
                <a:effectLst>
                  <a:outerShdw blurRad="38100" dist="38100" dir="2700000" algn="tl">
                    <a:srgbClr val="000000"/>
                  </a:outerShdw>
                </a:effectLst>
                <a:latin typeface="Franklin Gothic Medium" pitchFamily="34" charset="0"/>
                <a:cs typeface="Times New Roman" pitchFamily="18" charset="0"/>
              </a:rPr>
              <a:t>put on Christ:</a:t>
            </a:r>
            <a:r>
              <a:rPr lang="en-US" sz="4800" b="1" dirty="0">
                <a:solidFill>
                  <a:schemeClr val="bg1"/>
                </a:solidFill>
                <a:effectLst>
                  <a:outerShdw blurRad="38100" dist="38100" dir="2700000" algn="tl">
                    <a:srgbClr val="000000"/>
                  </a:outerShdw>
                </a:effectLst>
                <a:latin typeface="Franklin Gothic Medium" pitchFamily="34" charset="0"/>
                <a:cs typeface="Times New Roman" pitchFamily="18" charset="0"/>
              </a:rPr>
              <a:t> </a:t>
            </a:r>
            <a:r>
              <a:rPr lang="en-US" sz="4000" b="1" i="1" dirty="0">
                <a:solidFill>
                  <a:srgbClr val="FFFF00"/>
                </a:solidFill>
                <a:effectLst>
                  <a:outerShdw blurRad="38100" dist="38100" dir="2700000" algn="tl">
                    <a:srgbClr val="000000"/>
                  </a:outerShdw>
                </a:effectLst>
                <a:latin typeface="Franklin Gothic Medium" pitchFamily="34" charset="0"/>
                <a:cs typeface="Times New Roman" pitchFamily="18" charset="0"/>
              </a:rPr>
              <a:t>Galatians 3:27</a:t>
            </a:r>
          </a:p>
        </p:txBody>
      </p:sp>
      <p:sp>
        <p:nvSpPr>
          <p:cNvPr id="163844" name="Text Box 4"/>
          <p:cNvSpPr txBox="1">
            <a:spLocks noChangeArrowheads="1"/>
          </p:cNvSpPr>
          <p:nvPr/>
        </p:nvSpPr>
        <p:spPr bwMode="auto">
          <a:xfrm>
            <a:off x="0" y="0"/>
            <a:ext cx="9144000" cy="2341563"/>
          </a:xfrm>
          <a:prstGeom prst="rect">
            <a:avLst/>
          </a:prstGeom>
          <a:solidFill>
            <a:srgbClr val="FFFF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lnSpc>
                <a:spcPct val="90000"/>
              </a:lnSpc>
              <a:spcBef>
                <a:spcPct val="50000"/>
              </a:spcBef>
              <a:defRPr/>
            </a:pPr>
            <a:r>
              <a:rPr lang="en-US" sz="6000" b="1">
                <a:solidFill>
                  <a:srgbClr val="000099"/>
                </a:solidFill>
                <a:effectLst>
                  <a:outerShdw blurRad="38100" dist="38100" dir="2700000" algn="tl">
                    <a:srgbClr val="000000"/>
                  </a:outerShdw>
                </a:effectLst>
                <a:latin typeface="Franklin Gothic Medium" pitchFamily="34" charset="0"/>
              </a:rPr>
              <a:t>ONE BAPTISM:</a:t>
            </a:r>
            <a:r>
              <a:rPr lang="en-US" sz="5400" b="1">
                <a:solidFill>
                  <a:srgbClr val="000099"/>
                </a:solidFill>
                <a:effectLst>
                  <a:outerShdw blurRad="38100" dist="38100" dir="2700000" algn="tl">
                    <a:srgbClr val="000000"/>
                  </a:outerShdw>
                </a:effectLst>
                <a:latin typeface="Franklin Gothic Medium" pitchFamily="34" charset="0"/>
              </a:rPr>
              <a:t>                        Water or Holy Spirit?</a:t>
            </a:r>
            <a:r>
              <a:rPr lang="en-US" sz="4800" b="1">
                <a:solidFill>
                  <a:srgbClr val="000099"/>
                </a:solidFill>
                <a:effectLst>
                  <a:outerShdw blurRad="38100" dist="38100" dir="2700000" algn="tl">
                    <a:srgbClr val="000000"/>
                  </a:outerShdw>
                </a:effectLst>
                <a:latin typeface="Franklin Gothic Medium" pitchFamily="34" charset="0"/>
              </a:rPr>
              <a:t>         </a:t>
            </a:r>
            <a:r>
              <a:rPr lang="en-US" sz="4800" b="1" i="1">
                <a:solidFill>
                  <a:srgbClr val="A50021"/>
                </a:solidFill>
                <a:effectLst>
                  <a:outerShdw blurRad="38100" dist="38100" dir="2700000" algn="tl">
                    <a:srgbClr val="000000"/>
                  </a:outerShdw>
                </a:effectLst>
                <a:latin typeface="Franklin Gothic Medium" pitchFamily="34" charset="0"/>
              </a:rPr>
              <a:t>Ephesians 4:5</a:t>
            </a:r>
          </a:p>
        </p:txBody>
      </p:sp>
    </p:spTree>
    <p:extLst>
      <p:ext uri="{BB962C8B-B14F-4D97-AF65-F5344CB8AC3E}">
        <p14:creationId xmlns:p14="http://schemas.microsoft.com/office/powerpoint/2010/main" val="107392513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63842"/>
                                        </p:tgtEl>
                                        <p:attrNameLst>
                                          <p:attrName>style.visibility</p:attrName>
                                        </p:attrNameLst>
                                      </p:cBhvr>
                                      <p:to>
                                        <p:strVal val="visible"/>
                                      </p:to>
                                    </p:set>
                                    <p:animEffect transition="in" filter="fade">
                                      <p:cBhvr>
                                        <p:cTn id="7" dur="1000"/>
                                        <p:tgtEl>
                                          <p:spTgt spid="163842"/>
                                        </p:tgtEl>
                                      </p:cBhvr>
                                    </p:animEffect>
                                    <p:anim calcmode="lin" valueType="num">
                                      <p:cBhvr>
                                        <p:cTn id="8" dur="1000" fill="hold"/>
                                        <p:tgtEl>
                                          <p:spTgt spid="163842"/>
                                        </p:tgtEl>
                                        <p:attrNameLst>
                                          <p:attrName>ppt_x</p:attrName>
                                        </p:attrNameLst>
                                      </p:cBhvr>
                                      <p:tavLst>
                                        <p:tav tm="0">
                                          <p:val>
                                            <p:strVal val="#ppt_x"/>
                                          </p:val>
                                        </p:tav>
                                        <p:tav tm="100000">
                                          <p:val>
                                            <p:strVal val="#ppt_x"/>
                                          </p:val>
                                        </p:tav>
                                      </p:tavLst>
                                    </p:anim>
                                    <p:anim calcmode="lin" valueType="num">
                                      <p:cBhvr>
                                        <p:cTn id="9" dur="1000" fill="hold"/>
                                        <p:tgtEl>
                                          <p:spTgt spid="16384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63842">
                                            <p:txEl>
                                              <p:pRg st="1" end="1"/>
                                            </p:txEl>
                                          </p:spTgt>
                                        </p:tgtEl>
                                        <p:attrNameLst>
                                          <p:attrName>style.visibility</p:attrName>
                                        </p:attrNameLst>
                                      </p:cBhvr>
                                      <p:to>
                                        <p:strVal val="visible"/>
                                      </p:to>
                                    </p:set>
                                    <p:animEffect transition="in" filter="fade">
                                      <p:cBhvr>
                                        <p:cTn id="14" dur="1000"/>
                                        <p:tgtEl>
                                          <p:spTgt spid="163842">
                                            <p:txEl>
                                              <p:pRg st="1" end="1"/>
                                            </p:txEl>
                                          </p:spTgt>
                                        </p:tgtEl>
                                      </p:cBhvr>
                                    </p:animEffect>
                                    <p:anim calcmode="lin" valueType="num">
                                      <p:cBhvr>
                                        <p:cTn id="15" dur="1000" fill="hold"/>
                                        <p:tgtEl>
                                          <p:spTgt spid="16384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6384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4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Text Box 2"/>
          <p:cNvSpPr txBox="1">
            <a:spLocks noChangeArrowheads="1"/>
          </p:cNvSpPr>
          <p:nvPr/>
        </p:nvSpPr>
        <p:spPr bwMode="auto">
          <a:xfrm>
            <a:off x="137160" y="2362200"/>
            <a:ext cx="9144000" cy="309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txBody>
          <a:bodyPr>
            <a:spAutoFit/>
          </a:bodyPr>
          <a:lstStyle>
            <a:lvl1pPr>
              <a:tabLst>
                <a:tab pos="461963" algn="l"/>
              </a:tabLst>
              <a:defRPr>
                <a:solidFill>
                  <a:schemeClr val="tx1"/>
                </a:solidFill>
                <a:latin typeface="Arial" charset="0"/>
              </a:defRPr>
            </a:lvl1pPr>
            <a:lvl2pPr>
              <a:tabLst>
                <a:tab pos="461963" algn="l"/>
              </a:tabLst>
              <a:defRPr>
                <a:solidFill>
                  <a:schemeClr val="tx1"/>
                </a:solidFill>
                <a:latin typeface="Arial" charset="0"/>
              </a:defRPr>
            </a:lvl2pPr>
            <a:lvl3pPr>
              <a:tabLst>
                <a:tab pos="461963" algn="l"/>
              </a:tabLst>
              <a:defRPr>
                <a:solidFill>
                  <a:schemeClr val="tx1"/>
                </a:solidFill>
                <a:latin typeface="Arial" charset="0"/>
              </a:defRPr>
            </a:lvl3pPr>
            <a:lvl4pPr>
              <a:tabLst>
                <a:tab pos="461963" algn="l"/>
              </a:tabLst>
              <a:defRPr>
                <a:solidFill>
                  <a:schemeClr val="tx1"/>
                </a:solidFill>
                <a:latin typeface="Arial" charset="0"/>
              </a:defRPr>
            </a:lvl4pPr>
            <a:lvl5pPr>
              <a:tabLst>
                <a:tab pos="461963" algn="l"/>
              </a:tabLst>
              <a:defRPr>
                <a:solidFill>
                  <a:schemeClr val="tx1"/>
                </a:solidFill>
                <a:latin typeface="Arial" charset="0"/>
              </a:defRPr>
            </a:lvl5pPr>
            <a:lvl6pPr fontAlgn="base">
              <a:spcBef>
                <a:spcPct val="0"/>
              </a:spcBef>
              <a:spcAft>
                <a:spcPct val="0"/>
              </a:spcAft>
              <a:tabLst>
                <a:tab pos="461963" algn="l"/>
              </a:tabLst>
              <a:defRPr>
                <a:solidFill>
                  <a:schemeClr val="tx1"/>
                </a:solidFill>
                <a:latin typeface="Arial" charset="0"/>
              </a:defRPr>
            </a:lvl6pPr>
            <a:lvl7pPr fontAlgn="base">
              <a:spcBef>
                <a:spcPct val="0"/>
              </a:spcBef>
              <a:spcAft>
                <a:spcPct val="0"/>
              </a:spcAft>
              <a:tabLst>
                <a:tab pos="461963" algn="l"/>
              </a:tabLst>
              <a:defRPr>
                <a:solidFill>
                  <a:schemeClr val="tx1"/>
                </a:solidFill>
                <a:latin typeface="Arial" charset="0"/>
              </a:defRPr>
            </a:lvl7pPr>
            <a:lvl8pPr fontAlgn="base">
              <a:spcBef>
                <a:spcPct val="0"/>
              </a:spcBef>
              <a:spcAft>
                <a:spcPct val="0"/>
              </a:spcAft>
              <a:tabLst>
                <a:tab pos="461963" algn="l"/>
              </a:tabLst>
              <a:defRPr>
                <a:solidFill>
                  <a:schemeClr val="tx1"/>
                </a:solidFill>
                <a:latin typeface="Arial" charset="0"/>
              </a:defRPr>
            </a:lvl8pPr>
            <a:lvl9pPr fontAlgn="base">
              <a:spcBef>
                <a:spcPct val="0"/>
              </a:spcBef>
              <a:spcAft>
                <a:spcPct val="0"/>
              </a:spcAft>
              <a:tabLst>
                <a:tab pos="461963" algn="l"/>
              </a:tabLst>
              <a:defRPr>
                <a:solidFill>
                  <a:schemeClr val="tx1"/>
                </a:solidFill>
                <a:latin typeface="Arial" charset="0"/>
              </a:defRPr>
            </a:lvl9pPr>
          </a:lstStyle>
          <a:p>
            <a:pPr marL="685800" indent="-685800" eaLnBrk="1" hangingPunct="1">
              <a:lnSpc>
                <a:spcPct val="90000"/>
              </a:lnSpc>
              <a:spcBef>
                <a:spcPct val="50000"/>
              </a:spcBef>
              <a:buFont typeface="Wingdings" panose="05000000000000000000" pitchFamily="2" charset="2"/>
              <a:buChar char="§"/>
              <a:defRPr/>
            </a:pPr>
            <a:r>
              <a:rPr lang="en-US" sz="4800" b="1" dirty="0">
                <a:solidFill>
                  <a:schemeClr val="bg1">
                    <a:lumMod val="40000"/>
                    <a:lumOff val="60000"/>
                  </a:schemeClr>
                </a:solidFill>
                <a:effectLst>
                  <a:outerShdw blurRad="38100" dist="38100" dir="2700000" algn="tl">
                    <a:srgbClr val="000000"/>
                  </a:outerShdw>
                </a:effectLst>
                <a:latin typeface="Franklin Gothic Medium" pitchFamily="34" charset="0"/>
                <a:cs typeface="Times New Roman" pitchFamily="18" charset="0"/>
              </a:rPr>
              <a:t>One by which we are </a:t>
            </a:r>
            <a:r>
              <a:rPr lang="en-US" sz="4800" b="1" i="1" dirty="0">
                <a:effectLst>
                  <a:outerShdw blurRad="38100" dist="38100" dir="2700000" algn="tl">
                    <a:srgbClr val="000000"/>
                  </a:outerShdw>
                </a:effectLst>
                <a:latin typeface="Franklin Gothic Medium" pitchFamily="34" charset="0"/>
                <a:cs typeface="Times New Roman" pitchFamily="18" charset="0"/>
              </a:rPr>
              <a:t>buried</a:t>
            </a:r>
            <a:r>
              <a:rPr lang="en-US" sz="4800" b="1" dirty="0">
                <a:effectLst>
                  <a:outerShdw blurRad="38100" dist="38100" dir="2700000" algn="tl">
                    <a:srgbClr val="000000"/>
                  </a:outerShdw>
                </a:effectLst>
                <a:latin typeface="Franklin Gothic Medium" pitchFamily="34" charset="0"/>
                <a:cs typeface="Times New Roman" pitchFamily="18" charset="0"/>
              </a:rPr>
              <a:t> 	</a:t>
            </a:r>
            <a:r>
              <a:rPr lang="en-US" sz="4800" b="1" dirty="0">
                <a:solidFill>
                  <a:schemeClr val="bg1">
                    <a:lumMod val="40000"/>
                    <a:lumOff val="60000"/>
                  </a:schemeClr>
                </a:solidFill>
                <a:effectLst>
                  <a:outerShdw blurRad="38100" dist="38100" dir="2700000" algn="tl">
                    <a:srgbClr val="000000"/>
                  </a:outerShdw>
                </a:effectLst>
                <a:latin typeface="Franklin Gothic Medium" pitchFamily="34" charset="0"/>
                <a:cs typeface="Times New Roman" pitchFamily="18" charset="0"/>
              </a:rPr>
              <a:t>with Christ: </a:t>
            </a:r>
            <a:r>
              <a:rPr lang="en-US" sz="4000" b="1" i="1" dirty="0">
                <a:solidFill>
                  <a:srgbClr val="FFFF00"/>
                </a:solidFill>
                <a:effectLst>
                  <a:outerShdw blurRad="38100" dist="38100" dir="2700000" algn="tl">
                    <a:srgbClr val="000000"/>
                  </a:outerShdw>
                </a:effectLst>
                <a:latin typeface="Franklin Gothic Medium" pitchFamily="34" charset="0"/>
                <a:cs typeface="Times New Roman" pitchFamily="18" charset="0"/>
              </a:rPr>
              <a:t>Col. 2:12; Rom. 6:4</a:t>
            </a:r>
          </a:p>
          <a:p>
            <a:pPr marL="685800" indent="-685800" eaLnBrk="1" hangingPunct="1">
              <a:lnSpc>
                <a:spcPct val="90000"/>
              </a:lnSpc>
              <a:spcBef>
                <a:spcPct val="50000"/>
              </a:spcBef>
              <a:buFont typeface="Wingdings" panose="05000000000000000000" pitchFamily="2" charset="2"/>
              <a:buChar char="§"/>
              <a:defRPr/>
            </a:pPr>
            <a:r>
              <a:rPr lang="en-US" sz="4800" b="1" dirty="0">
                <a:solidFill>
                  <a:schemeClr val="bg1">
                    <a:lumMod val="40000"/>
                    <a:lumOff val="60000"/>
                  </a:schemeClr>
                </a:solidFill>
                <a:effectLst>
                  <a:outerShdw blurRad="38100" dist="38100" dir="2700000" algn="tl">
                    <a:srgbClr val="000000"/>
                  </a:outerShdw>
                </a:effectLst>
                <a:latin typeface="Franklin Gothic Medium" pitchFamily="34" charset="0"/>
                <a:cs typeface="Times New Roman" pitchFamily="18" charset="0"/>
              </a:rPr>
              <a:t>One tha</a:t>
            </a:r>
            <a:r>
              <a:rPr lang="en-US" sz="4800" b="1" dirty="0">
                <a:solidFill>
                  <a:schemeClr val="bg1">
                    <a:lumMod val="20000"/>
                    <a:lumOff val="80000"/>
                  </a:schemeClr>
                </a:solidFill>
                <a:effectLst>
                  <a:outerShdw blurRad="38100" dist="38100" dir="2700000" algn="tl">
                    <a:srgbClr val="000000"/>
                  </a:outerShdw>
                </a:effectLst>
                <a:latin typeface="Franklin Gothic Medium" pitchFamily="34" charset="0"/>
                <a:cs typeface="Times New Roman" pitchFamily="18" charset="0"/>
              </a:rPr>
              <a:t>t </a:t>
            </a:r>
            <a:r>
              <a:rPr lang="en-US" sz="4800" b="1" i="1" dirty="0">
                <a:effectLst>
                  <a:outerShdw blurRad="38100" dist="38100" dir="2700000" algn="tl">
                    <a:srgbClr val="000000"/>
                  </a:outerShdw>
                </a:effectLst>
                <a:latin typeface="Franklin Gothic Medium" pitchFamily="34" charset="0"/>
                <a:cs typeface="Times New Roman" pitchFamily="18" charset="0"/>
              </a:rPr>
              <a:t>continues</a:t>
            </a:r>
            <a:r>
              <a:rPr lang="en-US" sz="4800" b="1" dirty="0">
                <a:solidFill>
                  <a:schemeClr val="accent1"/>
                </a:solidFill>
                <a:effectLst>
                  <a:outerShdw blurRad="38100" dist="38100" dir="2700000" algn="tl">
                    <a:srgbClr val="000000"/>
                  </a:outerShdw>
                </a:effectLst>
                <a:latin typeface="Franklin Gothic Medium" pitchFamily="34" charset="0"/>
                <a:cs typeface="Times New Roman" pitchFamily="18" charset="0"/>
              </a:rPr>
              <a:t> </a:t>
            </a:r>
            <a:r>
              <a:rPr lang="en-US" sz="4800" b="1" dirty="0">
                <a:solidFill>
                  <a:schemeClr val="bg1">
                    <a:lumMod val="40000"/>
                    <a:lumOff val="60000"/>
                  </a:schemeClr>
                </a:solidFill>
                <a:effectLst>
                  <a:outerShdw blurRad="38100" dist="38100" dir="2700000" algn="tl">
                    <a:srgbClr val="000000"/>
                  </a:outerShdw>
                </a:effectLst>
                <a:latin typeface="Franklin Gothic Medium" pitchFamily="34" charset="0"/>
                <a:cs typeface="Times New Roman" pitchFamily="18" charset="0"/>
              </a:rPr>
              <a:t>until the 	return of Christ: </a:t>
            </a:r>
            <a:r>
              <a:rPr lang="en-US" sz="4000" b="1" i="1" dirty="0">
                <a:solidFill>
                  <a:srgbClr val="FFFF00"/>
                </a:solidFill>
                <a:effectLst>
                  <a:outerShdw blurRad="38100" dist="38100" dir="2700000" algn="tl">
                    <a:srgbClr val="000000"/>
                  </a:outerShdw>
                </a:effectLst>
                <a:latin typeface="Franklin Gothic Medium" pitchFamily="34" charset="0"/>
                <a:cs typeface="Times New Roman" pitchFamily="18" charset="0"/>
              </a:rPr>
              <a:t>Matt. 28:19-20</a:t>
            </a:r>
          </a:p>
        </p:txBody>
      </p:sp>
      <p:sp>
        <p:nvSpPr>
          <p:cNvPr id="83972" name="Text Box 3"/>
          <p:cNvSpPr txBox="1">
            <a:spLocks noChangeArrowheads="1"/>
          </p:cNvSpPr>
          <p:nvPr/>
        </p:nvSpPr>
        <p:spPr bwMode="auto">
          <a:xfrm>
            <a:off x="8610600" y="6477000"/>
            <a:ext cx="533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0000"/>
              <a:buFont typeface="Wingdings" pitchFamily="2" charset="2"/>
              <a:buChar char="n"/>
              <a:defRPr sz="3200">
                <a:solidFill>
                  <a:schemeClr val="tx1"/>
                </a:solidFill>
                <a:latin typeface="Verdana" pitchFamily="34" charset="0"/>
              </a:defRPr>
            </a:lvl1pPr>
            <a:lvl2pPr marL="742950" indent="-285750">
              <a:spcBef>
                <a:spcPct val="20000"/>
              </a:spcBef>
              <a:buClr>
                <a:schemeClr val="tx1"/>
              </a:buClr>
              <a:buChar char="•"/>
              <a:defRPr sz="2800">
                <a:solidFill>
                  <a:schemeClr val="tx1"/>
                </a:solidFill>
                <a:latin typeface="Verdana" pitchFamily="34" charset="0"/>
              </a:defRPr>
            </a:lvl2pPr>
            <a:lvl3pPr marL="1143000" indent="-228600">
              <a:spcBef>
                <a:spcPct val="20000"/>
              </a:spcBef>
              <a:buClr>
                <a:schemeClr val="accent2"/>
              </a:buClr>
              <a:buSzPct val="60000"/>
              <a:buFont typeface="Wingdings" pitchFamily="2" charset="2"/>
              <a:buChar char="n"/>
              <a:defRPr sz="2400">
                <a:solidFill>
                  <a:schemeClr val="tx1"/>
                </a:solidFill>
                <a:latin typeface="Verdana" pitchFamily="34" charset="0"/>
              </a:defRPr>
            </a:lvl3pPr>
            <a:lvl4pPr marL="1600200" indent="-228600">
              <a:spcBef>
                <a:spcPct val="20000"/>
              </a:spcBef>
              <a:buClr>
                <a:schemeClr val="tx2"/>
              </a:buClr>
              <a:buChar char="•"/>
              <a:defRPr sz="2000">
                <a:solidFill>
                  <a:schemeClr val="tx1"/>
                </a:solidFill>
                <a:latin typeface="Verdana"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Verdana"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9pPr>
          </a:lstStyle>
          <a:p>
            <a:pPr algn="ctr" eaLnBrk="1" hangingPunct="1">
              <a:spcBef>
                <a:spcPct val="50000"/>
              </a:spcBef>
              <a:buClrTx/>
              <a:buSzTx/>
              <a:buFontTx/>
              <a:buNone/>
            </a:pPr>
            <a:r>
              <a:rPr lang="en-US" altLang="en-US" sz="1600">
                <a:solidFill>
                  <a:schemeClr val="bg1"/>
                </a:solidFill>
                <a:latin typeface="Franklin Gothic Medium" pitchFamily="34" charset="0"/>
              </a:rPr>
              <a:t>11</a:t>
            </a:r>
          </a:p>
        </p:txBody>
      </p:sp>
      <p:sp>
        <p:nvSpPr>
          <p:cNvPr id="164868" name="Text Box 4"/>
          <p:cNvSpPr txBox="1">
            <a:spLocks noChangeArrowheads="1"/>
          </p:cNvSpPr>
          <p:nvPr/>
        </p:nvSpPr>
        <p:spPr bwMode="auto">
          <a:xfrm>
            <a:off x="0" y="0"/>
            <a:ext cx="9144000" cy="2341563"/>
          </a:xfrm>
          <a:prstGeom prst="rect">
            <a:avLst/>
          </a:prstGeom>
          <a:solidFill>
            <a:srgbClr val="FFFF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lnSpc>
                <a:spcPct val="90000"/>
              </a:lnSpc>
              <a:spcBef>
                <a:spcPct val="50000"/>
              </a:spcBef>
              <a:defRPr/>
            </a:pPr>
            <a:r>
              <a:rPr lang="en-US" sz="6000" b="1">
                <a:solidFill>
                  <a:srgbClr val="000099"/>
                </a:solidFill>
                <a:effectLst>
                  <a:outerShdw blurRad="38100" dist="38100" dir="2700000" algn="tl">
                    <a:srgbClr val="000000"/>
                  </a:outerShdw>
                </a:effectLst>
                <a:latin typeface="Franklin Gothic Medium" pitchFamily="34" charset="0"/>
              </a:rPr>
              <a:t>ONE BAPTISM:</a:t>
            </a:r>
            <a:r>
              <a:rPr lang="en-US" sz="5400" b="1">
                <a:solidFill>
                  <a:srgbClr val="000099"/>
                </a:solidFill>
                <a:effectLst>
                  <a:outerShdw blurRad="38100" dist="38100" dir="2700000" algn="tl">
                    <a:srgbClr val="000000"/>
                  </a:outerShdw>
                </a:effectLst>
                <a:latin typeface="Franklin Gothic Medium" pitchFamily="34" charset="0"/>
              </a:rPr>
              <a:t>                        Water or Holy Spirit?</a:t>
            </a:r>
            <a:r>
              <a:rPr lang="en-US" sz="4800" b="1">
                <a:solidFill>
                  <a:srgbClr val="000099"/>
                </a:solidFill>
                <a:effectLst>
                  <a:outerShdw blurRad="38100" dist="38100" dir="2700000" algn="tl">
                    <a:srgbClr val="000000"/>
                  </a:outerShdw>
                </a:effectLst>
                <a:latin typeface="Franklin Gothic Medium" pitchFamily="34" charset="0"/>
              </a:rPr>
              <a:t>         </a:t>
            </a:r>
            <a:r>
              <a:rPr lang="en-US" sz="4800" b="1" i="1">
                <a:solidFill>
                  <a:srgbClr val="A50021"/>
                </a:solidFill>
                <a:effectLst>
                  <a:outerShdw blurRad="38100" dist="38100" dir="2700000" algn="tl">
                    <a:srgbClr val="000000"/>
                  </a:outerShdw>
                </a:effectLst>
                <a:latin typeface="Franklin Gothic Medium" pitchFamily="34" charset="0"/>
              </a:rPr>
              <a:t>Ephesians 4:5</a:t>
            </a:r>
          </a:p>
        </p:txBody>
      </p:sp>
    </p:spTree>
    <p:extLst>
      <p:ext uri="{BB962C8B-B14F-4D97-AF65-F5344CB8AC3E}">
        <p14:creationId xmlns:p14="http://schemas.microsoft.com/office/powerpoint/2010/main" val="4522723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64866">
                                            <p:txEl>
                                              <p:pRg st="0" end="0"/>
                                            </p:txEl>
                                          </p:spTgt>
                                        </p:tgtEl>
                                        <p:attrNameLst>
                                          <p:attrName>style.visibility</p:attrName>
                                        </p:attrNameLst>
                                      </p:cBhvr>
                                      <p:to>
                                        <p:strVal val="visible"/>
                                      </p:to>
                                    </p:set>
                                    <p:animEffect transition="in" filter="fade">
                                      <p:cBhvr>
                                        <p:cTn id="7" dur="1000"/>
                                        <p:tgtEl>
                                          <p:spTgt spid="164866">
                                            <p:txEl>
                                              <p:pRg st="0" end="0"/>
                                            </p:txEl>
                                          </p:spTgt>
                                        </p:tgtEl>
                                      </p:cBhvr>
                                    </p:animEffect>
                                    <p:anim calcmode="lin" valueType="num">
                                      <p:cBhvr>
                                        <p:cTn id="8" dur="1000" fill="hold"/>
                                        <p:tgtEl>
                                          <p:spTgt spid="16486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6486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64866">
                                            <p:txEl>
                                              <p:pRg st="1" end="1"/>
                                            </p:txEl>
                                          </p:spTgt>
                                        </p:tgtEl>
                                        <p:attrNameLst>
                                          <p:attrName>style.visibility</p:attrName>
                                        </p:attrNameLst>
                                      </p:cBhvr>
                                      <p:to>
                                        <p:strVal val="visible"/>
                                      </p:to>
                                    </p:set>
                                    <p:animEffect transition="in" filter="fade">
                                      <p:cBhvr>
                                        <p:cTn id="14" dur="1000"/>
                                        <p:tgtEl>
                                          <p:spTgt spid="164866">
                                            <p:txEl>
                                              <p:pRg st="1" end="1"/>
                                            </p:txEl>
                                          </p:spTgt>
                                        </p:tgtEl>
                                      </p:cBhvr>
                                    </p:animEffect>
                                    <p:anim calcmode="lin" valueType="num">
                                      <p:cBhvr>
                                        <p:cTn id="15" dur="1000" fill="hold"/>
                                        <p:tgtEl>
                                          <p:spTgt spid="16486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64866">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6" grpId="0" uiExpand="1"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371600"/>
            <a:ext cx="9156700" cy="3657600"/>
          </a:xfrm>
        </p:spPr>
        <p:txBody>
          <a:bodyPr>
            <a:noAutofit/>
          </a:bodyPr>
          <a:lstStyle/>
          <a:p>
            <a:pPr marL="274320" indent="-274320">
              <a:buSzPct val="100000"/>
              <a:buFont typeface="+mj-lt"/>
              <a:buAutoNum type="arabicPeriod"/>
              <a:defRPr/>
            </a:pPr>
            <a:r>
              <a:rPr lang="en-US" sz="2200" b="1" dirty="0"/>
              <a:t> Commanded for </a:t>
            </a:r>
            <a:r>
              <a:rPr lang="en-US" sz="2200" b="1" i="1" u="sng" dirty="0">
                <a:solidFill>
                  <a:srgbClr val="FFFF00"/>
                </a:solidFill>
              </a:rPr>
              <a:t>all</a:t>
            </a:r>
            <a:r>
              <a:rPr lang="en-US" sz="2200" b="1" dirty="0">
                <a:solidFill>
                  <a:srgbClr val="FFFF00"/>
                </a:solidFill>
              </a:rPr>
              <a:t> </a:t>
            </a:r>
            <a:r>
              <a:rPr lang="en-US" sz="2200" b="1" dirty="0"/>
              <a:t>people</a:t>
            </a:r>
            <a:r>
              <a:rPr lang="en-US" sz="2200" b="1" i="1" dirty="0"/>
              <a:t> </a:t>
            </a:r>
            <a:r>
              <a:rPr lang="en-US" sz="2200" b="1" dirty="0"/>
              <a:t>– Matthew 28:19</a:t>
            </a:r>
          </a:p>
          <a:p>
            <a:pPr marL="274320" indent="-274320">
              <a:buSzPct val="100000"/>
              <a:buFont typeface="+mj-lt"/>
              <a:buAutoNum type="arabicPeriod"/>
              <a:defRPr/>
            </a:pPr>
            <a:r>
              <a:rPr lang="en-US" sz="2200" b="1" dirty="0"/>
              <a:t> That </a:t>
            </a:r>
            <a:r>
              <a:rPr lang="en-US" sz="2200" b="1" i="1" dirty="0">
                <a:solidFill>
                  <a:srgbClr val="FFFF00"/>
                </a:solidFill>
              </a:rPr>
              <a:t>follows faith</a:t>
            </a:r>
            <a:r>
              <a:rPr lang="en-US" sz="2200" b="1" dirty="0">
                <a:solidFill>
                  <a:srgbClr val="FFFF00"/>
                </a:solidFill>
              </a:rPr>
              <a:t> </a:t>
            </a:r>
            <a:r>
              <a:rPr lang="en-US" sz="2200" b="1" dirty="0"/>
              <a:t>in Christ – Mark 16:15-16 </a:t>
            </a:r>
          </a:p>
          <a:p>
            <a:pPr marL="274320" indent="-274320">
              <a:buSzPct val="100000"/>
              <a:buFont typeface="+mj-lt"/>
              <a:buAutoNum type="arabicPeriod"/>
              <a:defRPr/>
            </a:pPr>
            <a:r>
              <a:rPr lang="en-US" sz="2200" b="1" dirty="0"/>
              <a:t> That </a:t>
            </a:r>
            <a:r>
              <a:rPr lang="en-US" sz="2200" b="1" i="1" dirty="0">
                <a:solidFill>
                  <a:srgbClr val="FFFF00"/>
                </a:solidFill>
              </a:rPr>
              <a:t>saves</a:t>
            </a:r>
            <a:r>
              <a:rPr lang="en-US" sz="2200" b="1" dirty="0"/>
              <a:t> the lost – 1 Peter 3:21; Acts 2:38 </a:t>
            </a:r>
          </a:p>
          <a:p>
            <a:pPr marL="274320" indent="-274320">
              <a:buSzPct val="100000"/>
              <a:buFont typeface="+mj-lt"/>
              <a:buAutoNum type="arabicPeriod"/>
              <a:defRPr/>
            </a:pPr>
            <a:r>
              <a:rPr lang="en-US" sz="2200" b="1" dirty="0"/>
              <a:t> That is </a:t>
            </a:r>
            <a:r>
              <a:rPr lang="en-US" sz="2200" b="1" i="1" dirty="0">
                <a:solidFill>
                  <a:srgbClr val="FFFF00"/>
                </a:solidFill>
              </a:rPr>
              <a:t>in the name of the Lord Jesus </a:t>
            </a:r>
            <a:r>
              <a:rPr lang="en-US" sz="2200" b="1" dirty="0"/>
              <a:t>–</a:t>
            </a:r>
            <a:r>
              <a:rPr lang="en-US" sz="2200" b="1" dirty="0">
                <a:effectLst/>
              </a:rPr>
              <a:t> </a:t>
            </a:r>
            <a:r>
              <a:rPr lang="en-US" sz="2200" b="1" dirty="0"/>
              <a:t>Acts 10:48</a:t>
            </a:r>
          </a:p>
          <a:p>
            <a:pPr marL="274320" indent="-274320">
              <a:buSzPct val="100000"/>
              <a:buFont typeface="+mj-lt"/>
              <a:buAutoNum type="arabicPeriod"/>
              <a:defRPr/>
            </a:pPr>
            <a:r>
              <a:rPr lang="en-US" sz="2200" b="1" dirty="0"/>
              <a:t> By which we</a:t>
            </a:r>
            <a:r>
              <a:rPr lang="en-US" sz="2200" b="1" i="1" dirty="0">
                <a:solidFill>
                  <a:srgbClr val="FF0000"/>
                </a:solidFill>
              </a:rPr>
              <a:t> </a:t>
            </a:r>
            <a:r>
              <a:rPr lang="en-US" sz="2200" b="1" i="1" dirty="0">
                <a:solidFill>
                  <a:srgbClr val="FFFF00"/>
                </a:solidFill>
              </a:rPr>
              <a:t>contact</a:t>
            </a:r>
            <a:r>
              <a:rPr lang="en-US" sz="2200" b="1" dirty="0"/>
              <a:t> the </a:t>
            </a:r>
            <a:r>
              <a:rPr lang="en-US" sz="2200" b="1" i="1" dirty="0">
                <a:solidFill>
                  <a:srgbClr val="FFFF00"/>
                </a:solidFill>
              </a:rPr>
              <a:t>blood of Christ</a:t>
            </a:r>
            <a:r>
              <a:rPr lang="en-US" sz="2200" b="1" dirty="0">
                <a:effectLst/>
              </a:rPr>
              <a:t> </a:t>
            </a:r>
            <a:r>
              <a:rPr lang="en-US" sz="2200" b="1" dirty="0"/>
              <a:t>–</a:t>
            </a:r>
            <a:r>
              <a:rPr lang="en-US" sz="2200" b="1" dirty="0">
                <a:effectLst/>
              </a:rPr>
              <a:t> </a:t>
            </a:r>
            <a:r>
              <a:rPr lang="en-US" sz="2200" b="1" dirty="0"/>
              <a:t>Rom. 6:3-4</a:t>
            </a:r>
          </a:p>
          <a:p>
            <a:pPr marL="274320" indent="-274320">
              <a:buSzPct val="100000"/>
              <a:buFont typeface="+mj-lt"/>
              <a:buAutoNum type="arabicPeriod"/>
              <a:defRPr/>
            </a:pPr>
            <a:r>
              <a:rPr lang="en-US" sz="2200" b="1" dirty="0"/>
              <a:t> By which we </a:t>
            </a:r>
            <a:r>
              <a:rPr lang="en-US" sz="2200" b="1" i="1" dirty="0">
                <a:solidFill>
                  <a:srgbClr val="FFFF00"/>
                </a:solidFill>
              </a:rPr>
              <a:t>put on</a:t>
            </a:r>
            <a:r>
              <a:rPr lang="en-US" sz="2200" b="1" dirty="0">
                <a:solidFill>
                  <a:srgbClr val="FFFF00"/>
                </a:solidFill>
              </a:rPr>
              <a:t> </a:t>
            </a:r>
            <a:r>
              <a:rPr lang="en-US" sz="2200" b="1" dirty="0"/>
              <a:t>Christ – Galatians 3:27</a:t>
            </a:r>
          </a:p>
          <a:p>
            <a:pPr marL="274320" indent="-274320">
              <a:buSzPct val="100000"/>
              <a:buFont typeface="+mj-lt"/>
              <a:buAutoNum type="arabicPeriod"/>
              <a:defRPr/>
            </a:pPr>
            <a:r>
              <a:rPr lang="en-US" sz="2200" b="1" dirty="0"/>
              <a:t> In which we are </a:t>
            </a:r>
            <a:r>
              <a:rPr lang="en-US" sz="2200" b="1" i="1" dirty="0">
                <a:solidFill>
                  <a:srgbClr val="FFFF00"/>
                </a:solidFill>
              </a:rPr>
              <a:t>buried</a:t>
            </a:r>
            <a:r>
              <a:rPr lang="en-US" sz="2200" b="1" dirty="0"/>
              <a:t> with Christ – Colossians 2:12</a:t>
            </a:r>
          </a:p>
          <a:p>
            <a:pPr marL="274320" indent="-274320">
              <a:buSzPct val="100000"/>
              <a:buFont typeface="+mj-lt"/>
              <a:buAutoNum type="arabicPeriod"/>
              <a:defRPr/>
            </a:pPr>
            <a:r>
              <a:rPr lang="en-US" sz="2200" b="1" dirty="0"/>
              <a:t> That </a:t>
            </a:r>
            <a:r>
              <a:rPr lang="en-US" sz="2200" b="1" i="1" dirty="0">
                <a:solidFill>
                  <a:srgbClr val="FFFF00"/>
                </a:solidFill>
              </a:rPr>
              <a:t>continues</a:t>
            </a:r>
            <a:r>
              <a:rPr lang="en-US" sz="2200" b="1" dirty="0"/>
              <a:t> until Christ’s return – Matt. 28:19-20</a:t>
            </a:r>
          </a:p>
          <a:p>
            <a:pPr marL="68580" indent="0">
              <a:buFont typeface="Wingdings" pitchFamily="2" charset="2"/>
              <a:buNone/>
              <a:defRPr/>
            </a:pPr>
            <a:endParaRPr lang="en-US" sz="2200" b="1" dirty="0"/>
          </a:p>
        </p:txBody>
      </p:sp>
      <p:sp>
        <p:nvSpPr>
          <p:cNvPr id="6" name="TextBox 5"/>
          <p:cNvSpPr txBox="1"/>
          <p:nvPr/>
        </p:nvSpPr>
        <p:spPr>
          <a:xfrm>
            <a:off x="381000" y="5141893"/>
            <a:ext cx="8305800" cy="954107"/>
          </a:xfrm>
          <a:prstGeom prst="rect">
            <a:avLst/>
          </a:prstGeom>
          <a:solidFill>
            <a:schemeClr val="bg1"/>
          </a:solidFill>
        </p:spPr>
        <p:txBody>
          <a:bodyPr wrap="square">
            <a:spAutoFit/>
          </a:bodyPr>
          <a:lstStyle/>
          <a:p>
            <a:pPr algn="ctr">
              <a:defRPr/>
            </a:pPr>
            <a:r>
              <a:rPr lang="en-US" sz="3200" b="1" i="1" dirty="0"/>
              <a:t>“One Lord, one faith, </a:t>
            </a:r>
            <a:r>
              <a:rPr lang="en-US" sz="3200" b="1" i="1" u="sng" dirty="0">
                <a:solidFill>
                  <a:srgbClr val="FFFF00"/>
                </a:solidFill>
              </a:rPr>
              <a:t>ONE</a:t>
            </a:r>
            <a:r>
              <a:rPr lang="en-US" sz="3200" b="1" i="1" dirty="0">
                <a:solidFill>
                  <a:srgbClr val="FFFF00"/>
                </a:solidFill>
              </a:rPr>
              <a:t> baptism</a:t>
            </a:r>
            <a:r>
              <a:rPr lang="en-US" sz="3200" b="1" i="1" dirty="0"/>
              <a:t>”  </a:t>
            </a:r>
            <a:r>
              <a:rPr lang="en-US" sz="2400" dirty="0"/>
              <a:t>Ephesians 4:5 </a:t>
            </a:r>
          </a:p>
        </p:txBody>
      </p:sp>
      <p:sp>
        <p:nvSpPr>
          <p:cNvPr id="9" name="Text Box 4"/>
          <p:cNvSpPr txBox="1">
            <a:spLocks noChangeArrowheads="1"/>
          </p:cNvSpPr>
          <p:nvPr/>
        </p:nvSpPr>
        <p:spPr bwMode="auto">
          <a:xfrm>
            <a:off x="12700" y="0"/>
            <a:ext cx="9144000" cy="1200150"/>
          </a:xfrm>
          <a:prstGeom prst="rect">
            <a:avLst/>
          </a:prstGeom>
          <a:solidFill>
            <a:srgbClr val="FFFF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sz="7200" b="1" i="1" dirty="0">
                <a:solidFill>
                  <a:srgbClr val="000099"/>
                </a:solidFill>
                <a:effectLst>
                  <a:outerShdw blurRad="38100" dist="38100" dir="2700000" algn="tl">
                    <a:srgbClr val="000000"/>
                  </a:outerShdw>
                </a:effectLst>
                <a:latin typeface="Franklin Gothic Medium" pitchFamily="34" charset="0"/>
              </a:rPr>
              <a:t>The “ONE BAPTISM” </a:t>
            </a:r>
          </a:p>
        </p:txBody>
      </p:sp>
    </p:spTree>
    <p:extLst>
      <p:ext uri="{BB962C8B-B14F-4D97-AF65-F5344CB8AC3E}">
        <p14:creationId xmlns:p14="http://schemas.microsoft.com/office/powerpoint/2010/main" val="380215209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6"/>
                                        </p:tgtEl>
                                        <p:attrNameLst>
                                          <p:attrName>style.visibility</p:attrName>
                                        </p:attrNameLst>
                                      </p:cBhvr>
                                      <p:to>
                                        <p:strVal val="visible"/>
                                      </p:to>
                                    </p:set>
                                    <p:animEffect transition="in" filter="fade">
                                      <p:cBhvr>
                                        <p:cTn id="63" dur="3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Text Box 2"/>
          <p:cNvSpPr txBox="1">
            <a:spLocks noChangeArrowheads="1"/>
          </p:cNvSpPr>
          <p:nvPr/>
        </p:nvSpPr>
        <p:spPr bwMode="auto">
          <a:xfrm>
            <a:off x="457200" y="2133600"/>
            <a:ext cx="8153400" cy="2954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txBody>
          <a:bodyPr>
            <a:spAutoFit/>
          </a:bodyPr>
          <a:lstStyle/>
          <a:p>
            <a:pPr algn="ctr" eaLnBrk="1" hangingPunct="1">
              <a:spcBef>
                <a:spcPct val="50000"/>
              </a:spcBef>
              <a:defRPr/>
            </a:pPr>
            <a:r>
              <a:rPr lang="en-US" sz="7200" b="1" dirty="0">
                <a:solidFill>
                  <a:srgbClr val="FFFF00"/>
                </a:solidFill>
                <a:effectLst>
                  <a:outerShdw blurRad="38100" dist="38100" dir="2700000" algn="tl">
                    <a:srgbClr val="000000"/>
                  </a:outerShdw>
                </a:effectLst>
                <a:latin typeface="Franklin Gothic Medium" pitchFamily="34" charset="0"/>
              </a:rPr>
              <a:t>WATER BAPTISM! </a:t>
            </a:r>
            <a:r>
              <a:rPr lang="en-US" sz="5400" b="1" i="1" dirty="0">
                <a:effectLst>
                  <a:outerShdw blurRad="38100" dist="38100" dir="2700000" algn="tl">
                    <a:srgbClr val="000000"/>
                  </a:outerShdw>
                </a:effectLst>
                <a:latin typeface="Franklin Gothic Medium" pitchFamily="34" charset="0"/>
              </a:rPr>
              <a:t>Acts 10:47-48</a:t>
            </a:r>
            <a:r>
              <a:rPr lang="en-US" sz="5400" b="1" i="1" dirty="0">
                <a:solidFill>
                  <a:schemeClr val="bg1"/>
                </a:solidFill>
                <a:effectLst>
                  <a:outerShdw blurRad="38100" dist="38100" dir="2700000" algn="tl">
                    <a:srgbClr val="000000"/>
                  </a:outerShdw>
                </a:effectLst>
                <a:latin typeface="Franklin Gothic Medium" pitchFamily="34" charset="0"/>
              </a:rPr>
              <a:t>                 </a:t>
            </a:r>
            <a:endParaRPr lang="en-US" sz="800" b="1" i="1" dirty="0">
              <a:solidFill>
                <a:schemeClr val="bg1"/>
              </a:solidFill>
              <a:effectLst>
                <a:outerShdw blurRad="38100" dist="38100" dir="2700000" algn="tl">
                  <a:srgbClr val="000000"/>
                </a:outerShdw>
              </a:effectLst>
              <a:latin typeface="Franklin Gothic Medium" pitchFamily="34" charset="0"/>
            </a:endParaRPr>
          </a:p>
          <a:p>
            <a:pPr algn="ctr" eaLnBrk="1" hangingPunct="1">
              <a:spcBef>
                <a:spcPct val="50000"/>
              </a:spcBef>
              <a:defRPr/>
            </a:pPr>
            <a:r>
              <a:rPr lang="en-US" sz="4000" b="1" i="1" dirty="0">
                <a:solidFill>
                  <a:srgbClr val="FFFF00"/>
                </a:solidFill>
                <a:effectLst>
                  <a:outerShdw blurRad="38100" dist="38100" dir="2700000" algn="tl">
                    <a:srgbClr val="000000"/>
                  </a:outerShdw>
                </a:effectLst>
                <a:latin typeface="Franklin Gothic Medium" pitchFamily="34" charset="0"/>
              </a:rPr>
              <a:t>John 3:5; Ephesians 5:26; Titus 3:5</a:t>
            </a:r>
          </a:p>
        </p:txBody>
      </p:sp>
      <p:sp>
        <p:nvSpPr>
          <p:cNvPr id="168964" name="Text Box 4"/>
          <p:cNvSpPr txBox="1">
            <a:spLocks noChangeArrowheads="1"/>
          </p:cNvSpPr>
          <p:nvPr/>
        </p:nvSpPr>
        <p:spPr bwMode="auto">
          <a:xfrm>
            <a:off x="-38100" y="0"/>
            <a:ext cx="9144000" cy="1754326"/>
          </a:xfrm>
          <a:prstGeom prst="rect">
            <a:avLst/>
          </a:prstGeom>
          <a:solidFill>
            <a:srgbClr val="FFFF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defRPr/>
            </a:pPr>
            <a:r>
              <a:rPr lang="en-US" sz="6000" b="1" i="1" dirty="0">
                <a:solidFill>
                  <a:srgbClr val="000099"/>
                </a:solidFill>
                <a:effectLst>
                  <a:outerShdw blurRad="38100" dist="38100" dir="2700000" algn="tl">
                    <a:srgbClr val="000000"/>
                  </a:outerShdw>
                </a:effectLst>
                <a:latin typeface="Franklin Gothic Medium" pitchFamily="34" charset="0"/>
              </a:rPr>
              <a:t>“ONE BAPTISM” </a:t>
            </a:r>
            <a:r>
              <a:rPr lang="en-US" b="1" i="1" dirty="0">
                <a:solidFill>
                  <a:srgbClr val="000099"/>
                </a:solidFill>
                <a:effectLst>
                  <a:outerShdw blurRad="38100" dist="38100" dir="2700000" algn="tl">
                    <a:srgbClr val="000000"/>
                  </a:outerShdw>
                </a:effectLst>
                <a:latin typeface="Franklin Gothic Medium" pitchFamily="34" charset="0"/>
              </a:rPr>
              <a:t> </a:t>
            </a:r>
          </a:p>
          <a:p>
            <a:pPr algn="ctr" eaLnBrk="1" hangingPunct="1">
              <a:defRPr/>
            </a:pPr>
            <a:r>
              <a:rPr lang="en-US" sz="4800" b="1" i="1" dirty="0">
                <a:solidFill>
                  <a:srgbClr val="A50021"/>
                </a:solidFill>
                <a:effectLst>
                  <a:outerShdw blurRad="38100" dist="38100" dir="2700000" algn="tl">
                    <a:srgbClr val="000000"/>
                  </a:outerShdw>
                </a:effectLst>
                <a:latin typeface="Franklin Gothic Medium" pitchFamily="34" charset="0"/>
              </a:rPr>
              <a:t>Ephesians 4:5</a:t>
            </a:r>
          </a:p>
        </p:txBody>
      </p:sp>
    </p:spTree>
    <p:extLst>
      <p:ext uri="{BB962C8B-B14F-4D97-AF65-F5344CB8AC3E}">
        <p14:creationId xmlns:p14="http://schemas.microsoft.com/office/powerpoint/2010/main" val="8021066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68962"/>
                                        </p:tgtEl>
                                        <p:attrNameLst>
                                          <p:attrName>style.visibility</p:attrName>
                                        </p:attrNameLst>
                                      </p:cBhvr>
                                      <p:to>
                                        <p:strVal val="visible"/>
                                      </p:to>
                                    </p:set>
                                    <p:anim calcmode="lin" valueType="num">
                                      <p:cBhvr>
                                        <p:cTn id="7" dur="1000" fill="hold"/>
                                        <p:tgtEl>
                                          <p:spTgt spid="168962"/>
                                        </p:tgtEl>
                                        <p:attrNameLst>
                                          <p:attrName>ppt_w</p:attrName>
                                        </p:attrNameLst>
                                      </p:cBhvr>
                                      <p:tavLst>
                                        <p:tav tm="0">
                                          <p:val>
                                            <p:fltVal val="0"/>
                                          </p:val>
                                        </p:tav>
                                        <p:tav tm="100000">
                                          <p:val>
                                            <p:strVal val="#ppt_w"/>
                                          </p:val>
                                        </p:tav>
                                      </p:tavLst>
                                    </p:anim>
                                    <p:anim calcmode="lin" valueType="num">
                                      <p:cBhvr>
                                        <p:cTn id="8" dur="1000" fill="hold"/>
                                        <p:tgtEl>
                                          <p:spTgt spid="168962"/>
                                        </p:tgtEl>
                                        <p:attrNameLst>
                                          <p:attrName>ppt_h</p:attrName>
                                        </p:attrNameLst>
                                      </p:cBhvr>
                                      <p:tavLst>
                                        <p:tav tm="0">
                                          <p:val>
                                            <p:fltVal val="0"/>
                                          </p:val>
                                        </p:tav>
                                        <p:tav tm="100000">
                                          <p:val>
                                            <p:strVal val="#ppt_h"/>
                                          </p:val>
                                        </p:tav>
                                      </p:tavLst>
                                    </p:anim>
                                    <p:anim calcmode="lin" valueType="num">
                                      <p:cBhvr>
                                        <p:cTn id="9" dur="1000" fill="hold"/>
                                        <p:tgtEl>
                                          <p:spTgt spid="16896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6896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962"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7090" name="Group 114"/>
          <p:cNvGraphicFramePr>
            <a:graphicFrameLocks noGrp="1"/>
          </p:cNvGraphicFramePr>
          <p:nvPr>
            <p:extLst>
              <p:ext uri="{D42A27DB-BD31-4B8C-83A1-F6EECF244321}">
                <p14:modId xmlns:p14="http://schemas.microsoft.com/office/powerpoint/2010/main" val="722547172"/>
              </p:ext>
            </p:extLst>
          </p:nvPr>
        </p:nvGraphicFramePr>
        <p:xfrm>
          <a:off x="268224" y="1066800"/>
          <a:ext cx="8610600" cy="5089632"/>
        </p:xfrm>
        <a:graphic>
          <a:graphicData uri="http://schemas.openxmlformats.org/drawingml/2006/table">
            <a:tbl>
              <a:tblPr/>
              <a:tblGrid>
                <a:gridCol w="1633538">
                  <a:extLst>
                    <a:ext uri="{9D8B030D-6E8A-4147-A177-3AD203B41FA5}">
                      <a16:colId xmlns:a16="http://schemas.microsoft.com/office/drawing/2014/main" val="20000"/>
                    </a:ext>
                  </a:extLst>
                </a:gridCol>
                <a:gridCol w="1781175">
                  <a:extLst>
                    <a:ext uri="{9D8B030D-6E8A-4147-A177-3AD203B41FA5}">
                      <a16:colId xmlns:a16="http://schemas.microsoft.com/office/drawing/2014/main" val="20001"/>
                    </a:ext>
                  </a:extLst>
                </a:gridCol>
                <a:gridCol w="1781175">
                  <a:extLst>
                    <a:ext uri="{9D8B030D-6E8A-4147-A177-3AD203B41FA5}">
                      <a16:colId xmlns:a16="http://schemas.microsoft.com/office/drawing/2014/main" val="20002"/>
                    </a:ext>
                  </a:extLst>
                </a:gridCol>
                <a:gridCol w="1708150">
                  <a:extLst>
                    <a:ext uri="{9D8B030D-6E8A-4147-A177-3AD203B41FA5}">
                      <a16:colId xmlns:a16="http://schemas.microsoft.com/office/drawing/2014/main" val="20003"/>
                    </a:ext>
                  </a:extLst>
                </a:gridCol>
                <a:gridCol w="1706562">
                  <a:extLst>
                    <a:ext uri="{9D8B030D-6E8A-4147-A177-3AD203B41FA5}">
                      <a16:colId xmlns:a16="http://schemas.microsoft.com/office/drawing/2014/main" val="20004"/>
                    </a:ext>
                  </a:extLst>
                </a:gridCol>
              </a:tblGrid>
              <a:tr h="518101">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dirty="0">
                          <a:ln>
                            <a:noFill/>
                          </a:ln>
                          <a:solidFill>
                            <a:schemeClr val="bg1"/>
                          </a:solidFill>
                          <a:effectLst/>
                          <a:latin typeface="Verdana" pitchFamily="34" charset="0"/>
                        </a:rPr>
                        <a:t>Case</a:t>
                      </a:r>
                    </a:p>
                  </a:txBody>
                  <a:tcPr marT="45696" marB="4569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dirty="0">
                          <a:ln>
                            <a:noFill/>
                          </a:ln>
                          <a:solidFill>
                            <a:schemeClr val="bg1"/>
                          </a:solidFill>
                          <a:effectLst/>
                          <a:latin typeface="Verdana" pitchFamily="34" charset="0"/>
                        </a:rPr>
                        <a:t>Believe</a:t>
                      </a:r>
                    </a:p>
                  </a:txBody>
                  <a:tcPr marT="45696" marB="456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a:ln>
                            <a:noFill/>
                          </a:ln>
                          <a:solidFill>
                            <a:schemeClr val="bg1"/>
                          </a:solidFill>
                          <a:effectLst/>
                          <a:latin typeface="Verdana" pitchFamily="34" charset="0"/>
                        </a:rPr>
                        <a:t>Repent</a:t>
                      </a:r>
                    </a:p>
                  </a:txBody>
                  <a:tcPr marT="45696" marB="456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a:ln>
                            <a:noFill/>
                          </a:ln>
                          <a:solidFill>
                            <a:schemeClr val="bg1"/>
                          </a:solidFill>
                          <a:effectLst/>
                          <a:latin typeface="Verdana" pitchFamily="34" charset="0"/>
                        </a:rPr>
                        <a:t>Confess</a:t>
                      </a:r>
                    </a:p>
                  </a:txBody>
                  <a:tcPr marT="45696" marB="456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a:ln>
                            <a:noFill/>
                          </a:ln>
                          <a:solidFill>
                            <a:schemeClr val="bg1"/>
                          </a:solidFill>
                          <a:effectLst/>
                          <a:latin typeface="Verdana" pitchFamily="34" charset="0"/>
                        </a:rPr>
                        <a:t>Baptism</a:t>
                      </a:r>
                    </a:p>
                  </a:txBody>
                  <a:tcPr marT="45696" marB="4569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0000"/>
                  </a:ext>
                </a:extLst>
              </a:tr>
              <a:tr h="457142">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a:ln>
                            <a:noFill/>
                          </a:ln>
                          <a:solidFill>
                            <a:schemeClr val="tx1"/>
                          </a:solidFill>
                          <a:effectLst/>
                          <a:latin typeface="Times New Roman" pitchFamily="18" charset="0"/>
                        </a:rPr>
                        <a:t>Jews </a:t>
                      </a:r>
                      <a:endParaRPr kumimoji="0" lang="en-US" sz="1800" b="0" i="0" u="none" strike="noStrike" cap="none" normalizeH="0" baseline="0">
                        <a:ln>
                          <a:noFill/>
                        </a:ln>
                        <a:solidFill>
                          <a:schemeClr val="tx1"/>
                        </a:solidFill>
                        <a:effectLst/>
                        <a:latin typeface="Times New Roman" pitchFamily="18" charset="0"/>
                      </a:endParaRPr>
                    </a:p>
                  </a:txBody>
                  <a:tcPr marT="45696" marB="4569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en-US" sz="2400" b="0" i="0" u="none" strike="noStrike" cap="none" normalizeH="0" baseline="0">
                        <a:ln>
                          <a:noFill/>
                        </a:ln>
                        <a:solidFill>
                          <a:schemeClr val="tx1"/>
                        </a:solidFill>
                        <a:effectLst/>
                        <a:latin typeface="Times New Roman" pitchFamily="18" charset="0"/>
                      </a:endParaRPr>
                    </a:p>
                  </a:txBody>
                  <a:tcPr marT="45696" marB="456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a:ln>
                            <a:noFill/>
                          </a:ln>
                          <a:solidFill>
                            <a:schemeClr val="tx1"/>
                          </a:solidFill>
                          <a:effectLst/>
                          <a:latin typeface="Times New Roman" pitchFamily="18" charset="0"/>
                        </a:rPr>
                        <a:t>Acts 2:38</a:t>
                      </a:r>
                    </a:p>
                  </a:txBody>
                  <a:tcPr marT="45696" marB="456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en-US" sz="2400" b="0" i="0" u="none" strike="noStrike" cap="none" normalizeH="0" baseline="0">
                        <a:ln>
                          <a:noFill/>
                        </a:ln>
                        <a:solidFill>
                          <a:schemeClr val="tx1"/>
                        </a:solidFill>
                        <a:effectLst/>
                        <a:latin typeface="Times New Roman" pitchFamily="18" charset="0"/>
                      </a:endParaRPr>
                    </a:p>
                  </a:txBody>
                  <a:tcPr marT="45696" marB="456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1" i="0" u="none" strike="noStrike" cap="none" normalizeH="0" baseline="0">
                          <a:ln>
                            <a:noFill/>
                          </a:ln>
                          <a:solidFill>
                            <a:srgbClr val="FFFF00"/>
                          </a:solidFill>
                          <a:effectLst/>
                          <a:latin typeface="Times New Roman" pitchFamily="18" charset="0"/>
                        </a:rPr>
                        <a:t>Acts 2:38</a:t>
                      </a:r>
                    </a:p>
                  </a:txBody>
                  <a:tcPr marT="45696" marB="4569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7142">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a:ln>
                            <a:noFill/>
                          </a:ln>
                          <a:solidFill>
                            <a:schemeClr val="tx1"/>
                          </a:solidFill>
                          <a:effectLst/>
                          <a:latin typeface="Times New Roman" pitchFamily="18" charset="0"/>
                        </a:rPr>
                        <a:t>Samaritans</a:t>
                      </a:r>
                    </a:p>
                  </a:txBody>
                  <a:tcPr marT="45696" marB="4569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a:ln>
                            <a:noFill/>
                          </a:ln>
                          <a:solidFill>
                            <a:schemeClr val="tx1"/>
                          </a:solidFill>
                          <a:effectLst/>
                          <a:latin typeface="Times New Roman" pitchFamily="18" charset="0"/>
                        </a:rPr>
                        <a:t>Acts 8:12</a:t>
                      </a:r>
                    </a:p>
                  </a:txBody>
                  <a:tcPr marT="45696" marB="456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en-US" sz="2400" b="0" i="0" u="none" strike="noStrike" cap="none" normalizeH="0" baseline="0">
                        <a:ln>
                          <a:noFill/>
                        </a:ln>
                        <a:solidFill>
                          <a:schemeClr val="tx1"/>
                        </a:solidFill>
                        <a:effectLst/>
                        <a:latin typeface="Times New Roman" pitchFamily="18" charset="0"/>
                      </a:endParaRPr>
                    </a:p>
                  </a:txBody>
                  <a:tcPr marT="45696" marB="456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en-US" sz="2400" b="0" i="0" u="none" strike="noStrike" cap="none" normalizeH="0" baseline="0">
                        <a:ln>
                          <a:noFill/>
                        </a:ln>
                        <a:solidFill>
                          <a:schemeClr val="tx1"/>
                        </a:solidFill>
                        <a:effectLst/>
                        <a:latin typeface="Times New Roman" pitchFamily="18" charset="0"/>
                      </a:endParaRPr>
                    </a:p>
                  </a:txBody>
                  <a:tcPr marT="45696" marB="456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1" i="0" u="none" strike="noStrike" cap="none" normalizeH="0" baseline="0">
                          <a:ln>
                            <a:noFill/>
                          </a:ln>
                          <a:solidFill>
                            <a:srgbClr val="FFFF00"/>
                          </a:solidFill>
                          <a:effectLst/>
                          <a:latin typeface="Times New Roman" pitchFamily="18" charset="0"/>
                        </a:rPr>
                        <a:t>Acts 8:12</a:t>
                      </a:r>
                    </a:p>
                  </a:txBody>
                  <a:tcPr marT="45696" marB="4569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7142">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a:ln>
                            <a:noFill/>
                          </a:ln>
                          <a:solidFill>
                            <a:schemeClr val="tx1"/>
                          </a:solidFill>
                          <a:effectLst/>
                          <a:latin typeface="Times New Roman" pitchFamily="18" charset="0"/>
                        </a:rPr>
                        <a:t>Simon</a:t>
                      </a:r>
                    </a:p>
                  </a:txBody>
                  <a:tcPr marT="45696" marB="4569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a:ln>
                            <a:noFill/>
                          </a:ln>
                          <a:solidFill>
                            <a:schemeClr val="tx1"/>
                          </a:solidFill>
                          <a:effectLst/>
                          <a:latin typeface="Times New Roman" pitchFamily="18" charset="0"/>
                        </a:rPr>
                        <a:t>Acts 8:13</a:t>
                      </a:r>
                    </a:p>
                  </a:txBody>
                  <a:tcPr marT="45696" marB="456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en-US" sz="2400" b="0" i="0" u="none" strike="noStrike" cap="none" normalizeH="0" baseline="0">
                        <a:ln>
                          <a:noFill/>
                        </a:ln>
                        <a:solidFill>
                          <a:schemeClr val="tx1"/>
                        </a:solidFill>
                        <a:effectLst/>
                        <a:latin typeface="Times New Roman" pitchFamily="18" charset="0"/>
                      </a:endParaRPr>
                    </a:p>
                  </a:txBody>
                  <a:tcPr marT="45696" marB="456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en-US" sz="2400" b="0" i="0" u="none" strike="noStrike" cap="none" normalizeH="0" baseline="0">
                        <a:ln>
                          <a:noFill/>
                        </a:ln>
                        <a:solidFill>
                          <a:schemeClr val="tx1"/>
                        </a:solidFill>
                        <a:effectLst/>
                        <a:latin typeface="Times New Roman" pitchFamily="18" charset="0"/>
                      </a:endParaRPr>
                    </a:p>
                  </a:txBody>
                  <a:tcPr marT="45696" marB="456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1" i="0" u="none" strike="noStrike" cap="none" normalizeH="0" baseline="0">
                          <a:ln>
                            <a:noFill/>
                          </a:ln>
                          <a:solidFill>
                            <a:srgbClr val="FFFF00"/>
                          </a:solidFill>
                          <a:effectLst/>
                          <a:latin typeface="Times New Roman" pitchFamily="18" charset="0"/>
                        </a:rPr>
                        <a:t>Acts 8:13</a:t>
                      </a:r>
                    </a:p>
                  </a:txBody>
                  <a:tcPr marT="45696" marB="4569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7142">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a:ln>
                            <a:noFill/>
                          </a:ln>
                          <a:solidFill>
                            <a:schemeClr val="tx1"/>
                          </a:solidFill>
                          <a:effectLst/>
                          <a:latin typeface="Times New Roman" pitchFamily="18" charset="0"/>
                        </a:rPr>
                        <a:t>Eunuch</a:t>
                      </a:r>
                    </a:p>
                  </a:txBody>
                  <a:tcPr marT="45696" marB="4569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a:ln>
                            <a:noFill/>
                          </a:ln>
                          <a:solidFill>
                            <a:schemeClr val="tx1"/>
                          </a:solidFill>
                          <a:effectLst/>
                          <a:latin typeface="Times New Roman" pitchFamily="18" charset="0"/>
                        </a:rPr>
                        <a:t>Acts 8:36-37</a:t>
                      </a:r>
                    </a:p>
                  </a:txBody>
                  <a:tcPr marT="45696" marB="456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en-US" sz="2400" b="0" i="0" u="none" strike="noStrike" cap="none" normalizeH="0" baseline="0">
                        <a:ln>
                          <a:noFill/>
                        </a:ln>
                        <a:solidFill>
                          <a:schemeClr val="tx1"/>
                        </a:solidFill>
                        <a:effectLst/>
                        <a:latin typeface="Times New Roman" pitchFamily="18" charset="0"/>
                      </a:endParaRPr>
                    </a:p>
                  </a:txBody>
                  <a:tcPr marT="45696" marB="456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a:ln>
                            <a:noFill/>
                          </a:ln>
                          <a:solidFill>
                            <a:schemeClr val="tx1"/>
                          </a:solidFill>
                          <a:effectLst/>
                          <a:latin typeface="Times New Roman" pitchFamily="18" charset="0"/>
                        </a:rPr>
                        <a:t>Acts 8:37</a:t>
                      </a:r>
                    </a:p>
                  </a:txBody>
                  <a:tcPr marT="45696" marB="456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1" i="0" u="none" strike="noStrike" cap="none" normalizeH="0" baseline="0">
                          <a:ln>
                            <a:noFill/>
                          </a:ln>
                          <a:solidFill>
                            <a:srgbClr val="FFFF00"/>
                          </a:solidFill>
                          <a:effectLst/>
                          <a:latin typeface="Times New Roman" pitchFamily="18" charset="0"/>
                        </a:rPr>
                        <a:t>Acts 8:38</a:t>
                      </a:r>
                    </a:p>
                  </a:txBody>
                  <a:tcPr marT="45696" marB="4569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7142">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a:ln>
                            <a:noFill/>
                          </a:ln>
                          <a:solidFill>
                            <a:schemeClr val="tx1"/>
                          </a:solidFill>
                          <a:effectLst/>
                          <a:latin typeface="Times New Roman" pitchFamily="18" charset="0"/>
                        </a:rPr>
                        <a:t>Saul</a:t>
                      </a:r>
                    </a:p>
                  </a:txBody>
                  <a:tcPr marT="45696" marB="4569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en-US" sz="2400" b="0" i="0" u="none" strike="noStrike" cap="none" normalizeH="0" baseline="0">
                        <a:ln>
                          <a:noFill/>
                        </a:ln>
                        <a:solidFill>
                          <a:schemeClr val="tx1"/>
                        </a:solidFill>
                        <a:effectLst/>
                        <a:latin typeface="Times New Roman" pitchFamily="18" charset="0"/>
                      </a:endParaRPr>
                    </a:p>
                  </a:txBody>
                  <a:tcPr marT="45696" marB="456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en-US" sz="2400" b="0" i="0" u="none" strike="noStrike" cap="none" normalizeH="0" baseline="0">
                        <a:ln>
                          <a:noFill/>
                        </a:ln>
                        <a:solidFill>
                          <a:schemeClr val="tx1"/>
                        </a:solidFill>
                        <a:effectLst/>
                        <a:latin typeface="Times New Roman" pitchFamily="18" charset="0"/>
                      </a:endParaRPr>
                    </a:p>
                  </a:txBody>
                  <a:tcPr marT="45696" marB="456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en-US" sz="2400" b="0" i="0" u="none" strike="noStrike" cap="none" normalizeH="0" baseline="0">
                        <a:ln>
                          <a:noFill/>
                        </a:ln>
                        <a:solidFill>
                          <a:schemeClr val="tx1"/>
                        </a:solidFill>
                        <a:effectLst/>
                        <a:latin typeface="Times New Roman" pitchFamily="18" charset="0"/>
                      </a:endParaRPr>
                    </a:p>
                  </a:txBody>
                  <a:tcPr marT="45696" marB="456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1" i="0" u="none" strike="noStrike" cap="none" normalizeH="0" baseline="0">
                          <a:ln>
                            <a:noFill/>
                          </a:ln>
                          <a:solidFill>
                            <a:srgbClr val="FFFF00"/>
                          </a:solidFill>
                          <a:effectLst/>
                          <a:latin typeface="Times New Roman" pitchFamily="18" charset="0"/>
                        </a:rPr>
                        <a:t>Acts 22:16</a:t>
                      </a:r>
                    </a:p>
                  </a:txBody>
                  <a:tcPr marT="45696" marB="4569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7142">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a:ln>
                            <a:noFill/>
                          </a:ln>
                          <a:solidFill>
                            <a:schemeClr val="tx1"/>
                          </a:solidFill>
                          <a:effectLst/>
                          <a:latin typeface="Times New Roman" pitchFamily="18" charset="0"/>
                        </a:rPr>
                        <a:t>Cornelius</a:t>
                      </a:r>
                    </a:p>
                  </a:txBody>
                  <a:tcPr marT="45696" marB="4569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a:ln>
                            <a:noFill/>
                          </a:ln>
                          <a:solidFill>
                            <a:schemeClr val="tx1"/>
                          </a:solidFill>
                          <a:effectLst/>
                          <a:latin typeface="Times New Roman" pitchFamily="18" charset="0"/>
                        </a:rPr>
                        <a:t>Acts 10:43</a:t>
                      </a:r>
                    </a:p>
                  </a:txBody>
                  <a:tcPr marT="45696" marB="456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a:ln>
                            <a:noFill/>
                          </a:ln>
                          <a:solidFill>
                            <a:schemeClr val="tx1"/>
                          </a:solidFill>
                          <a:effectLst/>
                          <a:latin typeface="Times New Roman" pitchFamily="18" charset="0"/>
                        </a:rPr>
                        <a:t>Acts 11:15</a:t>
                      </a:r>
                    </a:p>
                  </a:txBody>
                  <a:tcPr marT="45696" marB="456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en-US" sz="2400" b="0" i="0" u="none" strike="noStrike" cap="none" normalizeH="0" baseline="0">
                        <a:ln>
                          <a:noFill/>
                        </a:ln>
                        <a:solidFill>
                          <a:schemeClr val="tx1"/>
                        </a:solidFill>
                        <a:effectLst/>
                        <a:latin typeface="Times New Roman" pitchFamily="18" charset="0"/>
                      </a:endParaRPr>
                    </a:p>
                  </a:txBody>
                  <a:tcPr marT="45696" marB="456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1" i="0" u="none" strike="noStrike" cap="none" normalizeH="0" baseline="0">
                          <a:ln>
                            <a:noFill/>
                          </a:ln>
                          <a:solidFill>
                            <a:srgbClr val="FFFF00"/>
                          </a:solidFill>
                          <a:effectLst/>
                          <a:latin typeface="Times New Roman" pitchFamily="18" charset="0"/>
                        </a:rPr>
                        <a:t>Acts 10:48</a:t>
                      </a:r>
                    </a:p>
                  </a:txBody>
                  <a:tcPr marT="45696" marB="4569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7142">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a:ln>
                            <a:noFill/>
                          </a:ln>
                          <a:solidFill>
                            <a:schemeClr val="tx1"/>
                          </a:solidFill>
                          <a:effectLst/>
                          <a:latin typeface="Times New Roman" pitchFamily="18" charset="0"/>
                        </a:rPr>
                        <a:t>Lydia</a:t>
                      </a:r>
                    </a:p>
                  </a:txBody>
                  <a:tcPr marT="45696" marB="4569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en-US" sz="2400" b="0" i="0" u="none" strike="noStrike" cap="none" normalizeH="0" baseline="0">
                        <a:ln>
                          <a:noFill/>
                        </a:ln>
                        <a:solidFill>
                          <a:schemeClr val="tx1"/>
                        </a:solidFill>
                        <a:effectLst/>
                        <a:latin typeface="Times New Roman" pitchFamily="18" charset="0"/>
                      </a:endParaRPr>
                    </a:p>
                  </a:txBody>
                  <a:tcPr marT="45696" marB="456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en-US" sz="2400" b="0" i="0" u="none" strike="noStrike" cap="none" normalizeH="0" baseline="0">
                        <a:ln>
                          <a:noFill/>
                        </a:ln>
                        <a:solidFill>
                          <a:schemeClr val="tx1"/>
                        </a:solidFill>
                        <a:effectLst/>
                        <a:latin typeface="Times New Roman" pitchFamily="18" charset="0"/>
                      </a:endParaRPr>
                    </a:p>
                  </a:txBody>
                  <a:tcPr marT="45696" marB="456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en-US" sz="2400" b="0" i="0" u="none" strike="noStrike" cap="none" normalizeH="0" baseline="0">
                        <a:ln>
                          <a:noFill/>
                        </a:ln>
                        <a:solidFill>
                          <a:schemeClr val="tx1"/>
                        </a:solidFill>
                        <a:effectLst/>
                        <a:latin typeface="Times New Roman" pitchFamily="18" charset="0"/>
                      </a:endParaRPr>
                    </a:p>
                  </a:txBody>
                  <a:tcPr marT="45696" marB="456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1" i="0" u="none" strike="noStrike" cap="none" normalizeH="0" baseline="0">
                          <a:ln>
                            <a:noFill/>
                          </a:ln>
                          <a:solidFill>
                            <a:srgbClr val="FFFF00"/>
                          </a:solidFill>
                          <a:effectLst/>
                          <a:latin typeface="Times New Roman" pitchFamily="18" charset="0"/>
                        </a:rPr>
                        <a:t>Acts 16:15</a:t>
                      </a:r>
                    </a:p>
                  </a:txBody>
                  <a:tcPr marT="45696" marB="4569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57142">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a:ln>
                            <a:noFill/>
                          </a:ln>
                          <a:solidFill>
                            <a:schemeClr val="tx1"/>
                          </a:solidFill>
                          <a:effectLst/>
                          <a:latin typeface="Times New Roman" pitchFamily="18" charset="0"/>
                        </a:rPr>
                        <a:t>Jailor</a:t>
                      </a:r>
                    </a:p>
                  </a:txBody>
                  <a:tcPr marT="45696" marB="4569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a:ln>
                            <a:noFill/>
                          </a:ln>
                          <a:solidFill>
                            <a:schemeClr val="tx1"/>
                          </a:solidFill>
                          <a:effectLst/>
                          <a:latin typeface="Times New Roman" pitchFamily="18" charset="0"/>
                        </a:rPr>
                        <a:t>Acts 16:31</a:t>
                      </a:r>
                    </a:p>
                  </a:txBody>
                  <a:tcPr marT="45696" marB="456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a:ln>
                            <a:noFill/>
                          </a:ln>
                          <a:solidFill>
                            <a:schemeClr val="tx1"/>
                          </a:solidFill>
                          <a:effectLst/>
                          <a:latin typeface="Times New Roman" pitchFamily="18" charset="0"/>
                        </a:rPr>
                        <a:t>Acts 16:33</a:t>
                      </a:r>
                    </a:p>
                  </a:txBody>
                  <a:tcPr marT="45696" marB="456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en-US" sz="2400" b="0" i="0" u="none" strike="noStrike" cap="none" normalizeH="0" baseline="0">
                        <a:ln>
                          <a:noFill/>
                        </a:ln>
                        <a:solidFill>
                          <a:schemeClr val="tx1"/>
                        </a:solidFill>
                        <a:effectLst/>
                        <a:latin typeface="Times New Roman" pitchFamily="18" charset="0"/>
                      </a:endParaRPr>
                    </a:p>
                  </a:txBody>
                  <a:tcPr marT="45696" marB="456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1" i="0" u="none" strike="noStrike" cap="none" normalizeH="0" baseline="0">
                          <a:ln>
                            <a:noFill/>
                          </a:ln>
                          <a:solidFill>
                            <a:srgbClr val="FFFF00"/>
                          </a:solidFill>
                          <a:effectLst/>
                          <a:latin typeface="Times New Roman" pitchFamily="18" charset="0"/>
                        </a:rPr>
                        <a:t>Acts 16:33</a:t>
                      </a:r>
                    </a:p>
                  </a:txBody>
                  <a:tcPr marT="45696" marB="4569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457142">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a:ln>
                            <a:noFill/>
                          </a:ln>
                          <a:solidFill>
                            <a:schemeClr val="tx1"/>
                          </a:solidFill>
                          <a:effectLst/>
                          <a:latin typeface="Times New Roman" pitchFamily="18" charset="0"/>
                        </a:rPr>
                        <a:t>Corinthians</a:t>
                      </a:r>
                    </a:p>
                  </a:txBody>
                  <a:tcPr marT="45696" marB="4569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a:ln>
                            <a:noFill/>
                          </a:ln>
                          <a:solidFill>
                            <a:schemeClr val="tx1"/>
                          </a:solidFill>
                          <a:effectLst/>
                          <a:latin typeface="Times New Roman" pitchFamily="18" charset="0"/>
                        </a:rPr>
                        <a:t>Acts 18:8</a:t>
                      </a:r>
                    </a:p>
                  </a:txBody>
                  <a:tcPr marT="45696" marB="456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en-US" sz="2400" b="0" i="0" u="none" strike="noStrike" cap="none" normalizeH="0" baseline="0">
                        <a:ln>
                          <a:noFill/>
                        </a:ln>
                        <a:solidFill>
                          <a:schemeClr val="tx1"/>
                        </a:solidFill>
                        <a:effectLst/>
                        <a:latin typeface="Times New Roman" pitchFamily="18" charset="0"/>
                      </a:endParaRPr>
                    </a:p>
                  </a:txBody>
                  <a:tcPr marT="45696" marB="456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en-US" sz="2400" b="0" i="0" u="none" strike="noStrike" cap="none" normalizeH="0" baseline="0">
                        <a:ln>
                          <a:noFill/>
                        </a:ln>
                        <a:solidFill>
                          <a:schemeClr val="tx1"/>
                        </a:solidFill>
                        <a:effectLst/>
                        <a:latin typeface="Times New Roman" pitchFamily="18" charset="0"/>
                      </a:endParaRPr>
                    </a:p>
                  </a:txBody>
                  <a:tcPr marT="45696" marB="456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1" i="0" u="none" strike="noStrike" cap="none" normalizeH="0" baseline="0">
                          <a:ln>
                            <a:noFill/>
                          </a:ln>
                          <a:solidFill>
                            <a:srgbClr val="FFFF00"/>
                          </a:solidFill>
                          <a:effectLst/>
                          <a:latin typeface="Times New Roman" pitchFamily="18" charset="0"/>
                        </a:rPr>
                        <a:t>Acts 18:8</a:t>
                      </a:r>
                    </a:p>
                  </a:txBody>
                  <a:tcPr marT="45696" marB="4569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457142">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a:ln>
                            <a:noFill/>
                          </a:ln>
                          <a:solidFill>
                            <a:schemeClr val="tx1"/>
                          </a:solidFill>
                          <a:effectLst/>
                          <a:latin typeface="Times New Roman" pitchFamily="18" charset="0"/>
                        </a:rPr>
                        <a:t>Ephesians</a:t>
                      </a:r>
                    </a:p>
                  </a:txBody>
                  <a:tcPr marT="45696" marB="4569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en-US" sz="2400" b="0" i="0" u="none" strike="noStrike" cap="none" normalizeH="0" baseline="0" dirty="0">
                        <a:ln>
                          <a:noFill/>
                        </a:ln>
                        <a:solidFill>
                          <a:schemeClr val="tx1"/>
                        </a:solidFill>
                        <a:effectLst/>
                        <a:latin typeface="Times New Roman" pitchFamily="18" charset="0"/>
                      </a:endParaRPr>
                    </a:p>
                  </a:txBody>
                  <a:tcPr marT="45696" marB="456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en-US" sz="2400" b="0" i="0" u="none" strike="noStrike" cap="none" normalizeH="0" baseline="0">
                        <a:ln>
                          <a:noFill/>
                        </a:ln>
                        <a:solidFill>
                          <a:schemeClr val="tx1"/>
                        </a:solidFill>
                        <a:effectLst/>
                        <a:latin typeface="Times New Roman" pitchFamily="18" charset="0"/>
                      </a:endParaRPr>
                    </a:p>
                  </a:txBody>
                  <a:tcPr marT="45696" marB="456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en-US" sz="2400" b="0" i="0" u="none" strike="noStrike" cap="none" normalizeH="0" baseline="0">
                        <a:ln>
                          <a:noFill/>
                        </a:ln>
                        <a:solidFill>
                          <a:schemeClr val="tx1"/>
                        </a:solidFill>
                        <a:effectLst/>
                        <a:latin typeface="Times New Roman" pitchFamily="18" charset="0"/>
                      </a:endParaRPr>
                    </a:p>
                  </a:txBody>
                  <a:tcPr marT="45696" marB="456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1" i="0" u="none" strike="noStrike" cap="none" normalizeH="0" baseline="0" dirty="0">
                          <a:ln>
                            <a:noFill/>
                          </a:ln>
                          <a:solidFill>
                            <a:srgbClr val="FFFF00"/>
                          </a:solidFill>
                          <a:effectLst/>
                          <a:latin typeface="Times New Roman" pitchFamily="18" charset="0"/>
                        </a:rPr>
                        <a:t>Acts 19:5</a:t>
                      </a:r>
                    </a:p>
                  </a:txBody>
                  <a:tcPr marT="45696" marB="4569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bl>
          </a:graphicData>
        </a:graphic>
      </p:graphicFrame>
      <p:sp>
        <p:nvSpPr>
          <p:cNvPr id="86093" name="WordArt 64"/>
          <p:cNvSpPr>
            <a:spLocks noChangeArrowheads="1" noChangeShapeType="1" noTextEdit="1"/>
          </p:cNvSpPr>
          <p:nvPr/>
        </p:nvSpPr>
        <p:spPr bwMode="auto">
          <a:xfrm>
            <a:off x="914400" y="228600"/>
            <a:ext cx="7239000" cy="5715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a:rPr>
              <a:t>Cases of Conversion In Acts</a:t>
            </a:r>
          </a:p>
        </p:txBody>
      </p:sp>
      <p:sp>
        <p:nvSpPr>
          <p:cNvPr id="86094" name="Text Box 117"/>
          <p:cNvSpPr txBox="1">
            <a:spLocks noChangeArrowheads="1"/>
          </p:cNvSpPr>
          <p:nvPr/>
        </p:nvSpPr>
        <p:spPr bwMode="auto">
          <a:xfrm>
            <a:off x="192024" y="6182380"/>
            <a:ext cx="879957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hlink"/>
              </a:buClr>
              <a:buSzPct val="60000"/>
              <a:buFont typeface="Wingdings" pitchFamily="2" charset="2"/>
              <a:buChar char="n"/>
              <a:defRPr sz="3200">
                <a:solidFill>
                  <a:schemeClr val="tx1"/>
                </a:solidFill>
                <a:latin typeface="Verdana" pitchFamily="34" charset="0"/>
              </a:defRPr>
            </a:lvl1pPr>
            <a:lvl2pPr marL="742950" indent="-285750">
              <a:spcBef>
                <a:spcPct val="20000"/>
              </a:spcBef>
              <a:buClr>
                <a:schemeClr val="tx1"/>
              </a:buClr>
              <a:buChar char="•"/>
              <a:defRPr sz="2800">
                <a:solidFill>
                  <a:schemeClr val="tx1"/>
                </a:solidFill>
                <a:latin typeface="Verdana" pitchFamily="34" charset="0"/>
              </a:defRPr>
            </a:lvl2pPr>
            <a:lvl3pPr marL="1143000" indent="-228600">
              <a:spcBef>
                <a:spcPct val="20000"/>
              </a:spcBef>
              <a:buClr>
                <a:schemeClr val="accent2"/>
              </a:buClr>
              <a:buSzPct val="60000"/>
              <a:buFont typeface="Wingdings" pitchFamily="2" charset="2"/>
              <a:buChar char="n"/>
              <a:defRPr sz="2400">
                <a:solidFill>
                  <a:schemeClr val="tx1"/>
                </a:solidFill>
                <a:latin typeface="Verdana" pitchFamily="34" charset="0"/>
              </a:defRPr>
            </a:lvl3pPr>
            <a:lvl4pPr marL="1600200" indent="-228600">
              <a:spcBef>
                <a:spcPct val="20000"/>
              </a:spcBef>
              <a:buClr>
                <a:schemeClr val="tx2"/>
              </a:buClr>
              <a:buChar char="•"/>
              <a:defRPr sz="2000">
                <a:solidFill>
                  <a:schemeClr val="tx1"/>
                </a:solidFill>
                <a:latin typeface="Verdana"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Verdana"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9pPr>
          </a:lstStyle>
          <a:p>
            <a:pPr algn="ctr">
              <a:spcBef>
                <a:spcPct val="50000"/>
              </a:spcBef>
              <a:buClrTx/>
              <a:buSzTx/>
              <a:buFontTx/>
              <a:buNone/>
            </a:pPr>
            <a:r>
              <a:rPr lang="en-US" altLang="en-US" sz="2800" b="1" i="1" dirty="0">
                <a:solidFill>
                  <a:srgbClr val="FFFF00"/>
                </a:solidFill>
                <a:latin typeface="Arial" charset="0"/>
              </a:rPr>
              <a:t>“…God is no respecter of persons”</a:t>
            </a:r>
            <a:r>
              <a:rPr lang="en-US" altLang="en-US" sz="2800" b="1" dirty="0">
                <a:solidFill>
                  <a:srgbClr val="FFFF00"/>
                </a:solidFill>
                <a:latin typeface="Arial" charset="0"/>
              </a:rPr>
              <a:t> </a:t>
            </a:r>
            <a:r>
              <a:rPr lang="en-US" altLang="en-US" sz="2000" dirty="0">
                <a:solidFill>
                  <a:srgbClr val="FFFF00"/>
                </a:solidFill>
                <a:latin typeface="Arial" charset="0"/>
              </a:rPr>
              <a:t>(Acts 10:34-35)</a:t>
            </a:r>
          </a:p>
        </p:txBody>
      </p:sp>
    </p:spTree>
    <p:extLst>
      <p:ext uri="{BB962C8B-B14F-4D97-AF65-F5344CB8AC3E}">
        <p14:creationId xmlns:p14="http://schemas.microsoft.com/office/powerpoint/2010/main" val="28463298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544124" y="1813220"/>
            <a:ext cx="8083321" cy="4816180"/>
          </a:xfrm>
          <a:solidFill>
            <a:schemeClr val="accent1">
              <a:lumMod val="20000"/>
              <a:lumOff val="80000"/>
            </a:schemeClr>
          </a:solidFill>
          <a:ln>
            <a:solidFill>
              <a:schemeClr val="tx1"/>
            </a:solidFill>
          </a:ln>
        </p:spPr>
        <p:txBody>
          <a:bodyPr vert="horz" wrap="square" lIns="68580" tIns="34290" rIns="68580" bIns="34290" numCol="1" rtlCol="0" anchor="t" anchorCtr="0" compatLnSpc="1">
            <a:prstTxWarp prst="textNoShape">
              <a:avLst/>
            </a:prstTxWarp>
            <a:noAutofit/>
          </a:bodyPr>
          <a:lstStyle/>
          <a:p>
            <a:pPr marL="0" indent="0">
              <a:spcBef>
                <a:spcPts val="0"/>
              </a:spcBef>
              <a:buClr>
                <a:schemeClr val="bg1"/>
              </a:buClr>
              <a:buNone/>
              <a:defRPr/>
            </a:pPr>
            <a:r>
              <a:rPr lang="en-US" altLang="en-US" sz="3600" b="1" dirty="0">
                <a:solidFill>
                  <a:srgbClr val="111111"/>
                </a:solidFill>
                <a:effectLst/>
                <a:latin typeface="Candara" panose="020E0502030303020204" pitchFamily="34" charset="0"/>
              </a:rPr>
              <a:t>Alien sinners must…</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Hear the Gospel – Romans 10:17; Hebrews 11:6</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Believe it – John 8:24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of sin in your life – Acts 17:30</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Confess that Christ is God’s Son – Matthew 10:34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 baptized to wash away your sins – Acts 2:38</a:t>
            </a:r>
          </a:p>
          <a:p>
            <a:pPr marL="0" lvl="1" indent="0">
              <a:spcBef>
                <a:spcPts val="338"/>
              </a:spcBef>
              <a:spcAft>
                <a:spcPts val="0"/>
              </a:spcAft>
              <a:buClr>
                <a:schemeClr val="bg1"/>
              </a:buClr>
              <a:buNone/>
              <a:defRPr/>
            </a:pPr>
            <a:r>
              <a:rPr lang="en-US" altLang="en-US" sz="3600" b="1" dirty="0">
                <a:solidFill>
                  <a:srgbClr val="111111"/>
                </a:solidFill>
                <a:effectLst/>
                <a:latin typeface="Candara" panose="020E0502030303020204" pitchFamily="34" charset="0"/>
              </a:rPr>
              <a:t>An erring child of God must…</a:t>
            </a:r>
          </a:p>
          <a:p>
            <a:pPr marL="457200" algn="just">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and pray for forgiveness – 1 John 1:7-9</a:t>
            </a:r>
          </a:p>
          <a:p>
            <a:pPr marL="0" indent="0" algn="just">
              <a:spcBef>
                <a:spcPts val="338"/>
              </a:spcBef>
              <a:spcAft>
                <a:spcPts val="0"/>
              </a:spcAft>
              <a:buClr>
                <a:schemeClr val="bg1"/>
              </a:buClr>
              <a:buSzPct val="99000"/>
              <a:buNone/>
              <a:defRPr/>
            </a:pPr>
            <a:r>
              <a:rPr lang="en-US" altLang="en-US" sz="3600" b="1" dirty="0">
                <a:solidFill>
                  <a:srgbClr val="111111"/>
                </a:solidFill>
                <a:effectLst/>
                <a:latin typeface="Candara" panose="020E0502030303020204" pitchFamily="34" charset="0"/>
              </a:rPr>
              <a:t>Endure Trials &amp; </a:t>
            </a:r>
            <a:r>
              <a:rPr lang="en-US" altLang="en-US" sz="3600" b="1" i="1" dirty="0">
                <a:solidFill>
                  <a:srgbClr val="111111"/>
                </a:solidFill>
                <a:effectLst/>
                <a:latin typeface="Candara" panose="020E0502030303020204" pitchFamily="34" charset="0"/>
              </a:rPr>
              <a:t>“be faithful </a:t>
            </a:r>
            <a:r>
              <a:rPr lang="en-US" altLang="en-US" sz="3600" b="1" i="1" u="sng" dirty="0">
                <a:solidFill>
                  <a:srgbClr val="111111"/>
                </a:solidFill>
                <a:effectLst/>
                <a:latin typeface="Candara" panose="020E0502030303020204" pitchFamily="34" charset="0"/>
              </a:rPr>
              <a:t>unto</a:t>
            </a:r>
            <a:r>
              <a:rPr lang="en-US" altLang="en-US" sz="3600" b="1" i="1" dirty="0">
                <a:solidFill>
                  <a:srgbClr val="111111"/>
                </a:solidFill>
                <a:effectLst/>
                <a:latin typeface="Candara" panose="020E0502030303020204" pitchFamily="34" charset="0"/>
              </a:rPr>
              <a:t> death”</a:t>
            </a:r>
          </a:p>
          <a:p>
            <a:pPr marL="457200">
              <a:lnSpc>
                <a:spcPct val="100000"/>
              </a:lnSpc>
              <a:spcBef>
                <a:spcPts val="0"/>
              </a:spcBef>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Revelation 2:10</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556824" y="416130"/>
            <a:ext cx="8083321" cy="1107996"/>
          </a:xfrm>
          <a:prstGeom prst="rect">
            <a:avLst/>
          </a:prstGeom>
          <a:solidFill>
            <a:schemeClr val="accent1">
              <a:lumMod val="20000"/>
              <a:lumOff val="80000"/>
            </a:schemeClr>
          </a:solidFill>
          <a:ln>
            <a:solidFill>
              <a:schemeClr val="tx2"/>
            </a:solidFill>
          </a:ln>
        </p:spPr>
        <p:txBody>
          <a:bodyPr wrap="square" lIns="91440" tIns="45720" rIns="91440" bIns="45720">
            <a:spAutoFit/>
          </a:bodyPr>
          <a:lstStyle/>
          <a:p>
            <a:r>
              <a:rPr lang="en-US" sz="6600" b="1" i="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6600" b="1" i="1" dirty="0">
                <a:ln w="9525">
                  <a:solidFill>
                    <a:schemeClr val="bg1"/>
                  </a:solidFill>
                  <a:prstDash val="solid"/>
                </a:ln>
                <a:solidFill>
                  <a:srgbClr val="002060"/>
                </a:solidFill>
                <a:effectLst>
                  <a:outerShdw blurRad="12700" dist="38100" dir="2700000" algn="tl" rotWithShape="0">
                    <a:schemeClr val="bg1">
                      <a:lumMod val="50000"/>
                    </a:schemeClr>
                  </a:outerShdw>
                </a:effectLst>
                <a:latin typeface="Candara" panose="020E0502030303020204" pitchFamily="34" charset="0"/>
              </a:rPr>
              <a:t>What Shall We Do?</a:t>
            </a:r>
            <a:endParaRPr lang="en-US" sz="6600" b="1" i="1" cap="none" spc="0" dirty="0">
              <a:ln w="12700">
                <a:solidFill>
                  <a:schemeClr val="tx2">
                    <a:lumMod val="75000"/>
                  </a:schemeClr>
                </a:solidFill>
                <a:prstDash val="solid"/>
              </a:ln>
              <a:solidFill>
                <a:srgbClr val="002060"/>
              </a:solidFill>
              <a:latin typeface="Candara" panose="020E0502030303020204" pitchFamily="34" charset="0"/>
            </a:endParaRPr>
          </a:p>
        </p:txBody>
      </p:sp>
      <p:sp>
        <p:nvSpPr>
          <p:cNvPr id="4" name="TextBox 3">
            <a:extLst>
              <a:ext uri="{FF2B5EF4-FFF2-40B4-BE49-F238E27FC236}">
                <a16:creationId xmlns:a16="http://schemas.microsoft.com/office/drawing/2014/main" id="{FDB3C018-6904-4094-85A6-7BAF69A201A5}"/>
              </a:ext>
            </a:extLst>
          </p:cNvPr>
          <p:cNvSpPr txBox="1"/>
          <p:nvPr/>
        </p:nvSpPr>
        <p:spPr>
          <a:xfrm>
            <a:off x="7728277" y="688334"/>
            <a:ext cx="721326" cy="646331"/>
          </a:xfrm>
          <a:prstGeom prst="rect">
            <a:avLst/>
          </a:prstGeom>
          <a:noFill/>
        </p:spPr>
        <p:txBody>
          <a:bodyPr wrap="square" rtlCol="0">
            <a:spAutoFit/>
          </a:bodyPr>
          <a:lstStyle/>
          <a:p>
            <a:pPr algn="ctr"/>
            <a:r>
              <a:rPr lang="en-US" b="1" dirty="0">
                <a:solidFill>
                  <a:srgbClr val="002060"/>
                </a:solidFill>
                <a:latin typeface="Candara" panose="020E0502030303020204" pitchFamily="34" charset="0"/>
              </a:rPr>
              <a:t>Acts 2:37</a:t>
            </a:r>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Text Box 2"/>
          <p:cNvSpPr txBox="1">
            <a:spLocks noChangeArrowheads="1"/>
          </p:cNvSpPr>
          <p:nvPr/>
        </p:nvSpPr>
        <p:spPr bwMode="auto">
          <a:xfrm>
            <a:off x="457200" y="914400"/>
            <a:ext cx="8305800" cy="32008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txBody>
          <a:bodyPr>
            <a:spAutoFit/>
          </a:bodyPr>
          <a:lstStyle/>
          <a:p>
            <a:pPr algn="ctr">
              <a:spcBef>
                <a:spcPct val="50000"/>
              </a:spcBef>
              <a:defRPr/>
            </a:pPr>
            <a:r>
              <a:rPr lang="en-US" sz="8000" i="1" dirty="0">
                <a:solidFill>
                  <a:srgbClr val="CCFFFF"/>
                </a:solidFill>
                <a:effectLst>
                  <a:outerShdw blurRad="38100" dist="38100" dir="2700000" algn="tl">
                    <a:srgbClr val="000000"/>
                  </a:outerShdw>
                </a:effectLst>
                <a:latin typeface="Franklin Gothic Medium" pitchFamily="34" charset="0"/>
              </a:rPr>
              <a:t>There is</a:t>
            </a:r>
          </a:p>
          <a:p>
            <a:pPr algn="ctr">
              <a:defRPr/>
            </a:pPr>
            <a:r>
              <a:rPr lang="en-US" sz="8000" i="1">
                <a:solidFill>
                  <a:srgbClr val="CCFFFF"/>
                </a:solidFill>
                <a:effectLst>
                  <a:outerShdw blurRad="38100" dist="38100" dir="2700000" algn="tl">
                    <a:srgbClr val="000000"/>
                  </a:outerShdw>
                </a:effectLst>
                <a:latin typeface="Franklin Gothic Medium" pitchFamily="34" charset="0"/>
              </a:rPr>
              <a:t>“…</a:t>
            </a:r>
            <a:r>
              <a:rPr lang="en-US" sz="8000" i="1" u="sng">
                <a:solidFill>
                  <a:srgbClr val="FFFF00"/>
                </a:solidFill>
                <a:effectLst>
                  <a:outerShdw blurRad="38100" dist="38100" dir="2700000" algn="tl">
                    <a:srgbClr val="000000"/>
                  </a:outerShdw>
                </a:effectLst>
                <a:latin typeface="Franklin Gothic Medium" pitchFamily="34" charset="0"/>
              </a:rPr>
              <a:t>ONE</a:t>
            </a:r>
            <a:r>
              <a:rPr lang="en-US" sz="8000" i="1">
                <a:solidFill>
                  <a:srgbClr val="CCFFFF"/>
                </a:solidFill>
                <a:effectLst>
                  <a:outerShdw blurRad="38100" dist="38100" dir="2700000" algn="tl">
                    <a:srgbClr val="000000"/>
                  </a:outerShdw>
                </a:effectLst>
                <a:latin typeface="Franklin Gothic Medium" pitchFamily="34" charset="0"/>
              </a:rPr>
              <a:t> </a:t>
            </a:r>
            <a:r>
              <a:rPr lang="en-US" sz="8000" i="1" dirty="0">
                <a:solidFill>
                  <a:srgbClr val="CCFFFF"/>
                </a:solidFill>
                <a:effectLst>
                  <a:outerShdw blurRad="38100" dist="38100" dir="2700000" algn="tl">
                    <a:srgbClr val="000000"/>
                  </a:outerShdw>
                </a:effectLst>
                <a:latin typeface="Franklin Gothic Medium" pitchFamily="34" charset="0"/>
              </a:rPr>
              <a:t>baptism…”</a:t>
            </a:r>
            <a:r>
              <a:rPr lang="en-US" sz="8000" dirty="0">
                <a:solidFill>
                  <a:srgbClr val="CCFFFF"/>
                </a:solidFill>
                <a:effectLst>
                  <a:outerShdw blurRad="38100" dist="38100" dir="2700000" algn="tl">
                    <a:srgbClr val="000000"/>
                  </a:outerShdw>
                </a:effectLst>
                <a:latin typeface="Franklin Gothic Medium" pitchFamily="34" charset="0"/>
              </a:rPr>
              <a:t> </a:t>
            </a:r>
          </a:p>
          <a:p>
            <a:pPr algn="ctr">
              <a:spcBef>
                <a:spcPct val="50000"/>
              </a:spcBef>
              <a:defRPr/>
            </a:pPr>
            <a:r>
              <a:rPr lang="en-US" sz="2800" i="1" dirty="0">
                <a:solidFill>
                  <a:srgbClr val="FFFF00"/>
                </a:solidFill>
                <a:effectLst>
                  <a:outerShdw blurRad="38100" dist="38100" dir="2700000" algn="tl">
                    <a:srgbClr val="000000"/>
                  </a:outerShdw>
                </a:effectLst>
                <a:latin typeface="Franklin Gothic Medium" pitchFamily="34" charset="0"/>
              </a:rPr>
              <a:t>Ephesians 4:5</a:t>
            </a:r>
          </a:p>
        </p:txBody>
      </p:sp>
    </p:spTree>
    <p:extLst>
      <p:ext uri="{BB962C8B-B14F-4D97-AF65-F5344CB8AC3E}">
        <p14:creationId xmlns:p14="http://schemas.microsoft.com/office/powerpoint/2010/main" val="32267659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65890">
                                            <p:txEl>
                                              <p:pRg st="0" end="0"/>
                                            </p:txEl>
                                          </p:spTgt>
                                        </p:tgtEl>
                                        <p:attrNameLst>
                                          <p:attrName>style.visibility</p:attrName>
                                        </p:attrNameLst>
                                      </p:cBhvr>
                                      <p:to>
                                        <p:strVal val="visible"/>
                                      </p:to>
                                    </p:set>
                                    <p:animEffect transition="in" filter="fade">
                                      <p:cBhvr>
                                        <p:cTn id="7" dur="1000"/>
                                        <p:tgtEl>
                                          <p:spTgt spid="165890">
                                            <p:txEl>
                                              <p:pRg st="0" end="0"/>
                                            </p:txEl>
                                          </p:spTgt>
                                        </p:tgtEl>
                                      </p:cBhvr>
                                    </p:animEffect>
                                    <p:anim calcmode="lin" valueType="num">
                                      <p:cBhvr>
                                        <p:cTn id="8" dur="1000" fill="hold"/>
                                        <p:tgtEl>
                                          <p:spTgt spid="16589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65890">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65890">
                                            <p:txEl>
                                              <p:pRg st="1" end="1"/>
                                            </p:txEl>
                                          </p:spTgt>
                                        </p:tgtEl>
                                        <p:attrNameLst>
                                          <p:attrName>style.visibility</p:attrName>
                                        </p:attrNameLst>
                                      </p:cBhvr>
                                      <p:to>
                                        <p:strVal val="visible"/>
                                      </p:to>
                                    </p:set>
                                    <p:animEffect transition="in" filter="fade">
                                      <p:cBhvr>
                                        <p:cTn id="12" dur="1000"/>
                                        <p:tgtEl>
                                          <p:spTgt spid="165890">
                                            <p:txEl>
                                              <p:pRg st="1" end="1"/>
                                            </p:txEl>
                                          </p:spTgt>
                                        </p:tgtEl>
                                      </p:cBhvr>
                                    </p:animEffect>
                                    <p:anim calcmode="lin" valueType="num">
                                      <p:cBhvr>
                                        <p:cTn id="13" dur="1000" fill="hold"/>
                                        <p:tgtEl>
                                          <p:spTgt spid="165890">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65890">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165890">
                                            <p:txEl>
                                              <p:pRg st="2" end="2"/>
                                            </p:txEl>
                                          </p:spTgt>
                                        </p:tgtEl>
                                        <p:attrNameLst>
                                          <p:attrName>style.visibility</p:attrName>
                                        </p:attrNameLst>
                                      </p:cBhvr>
                                      <p:to>
                                        <p:strVal val="visible"/>
                                      </p:to>
                                    </p:set>
                                    <p:animEffect transition="in" filter="fade">
                                      <p:cBhvr>
                                        <p:cTn id="17" dur="1000"/>
                                        <p:tgtEl>
                                          <p:spTgt spid="165890">
                                            <p:txEl>
                                              <p:pRg st="2" end="2"/>
                                            </p:txEl>
                                          </p:spTgt>
                                        </p:tgtEl>
                                      </p:cBhvr>
                                    </p:animEffect>
                                    <p:anim calcmode="lin" valueType="num">
                                      <p:cBhvr>
                                        <p:cTn id="18" dur="1000" fill="hold"/>
                                        <p:tgtEl>
                                          <p:spTgt spid="165890">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165890">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5638800" y="3048000"/>
            <a:ext cx="3200400" cy="533400"/>
          </a:xfrm>
          <a:prstGeom prst="rect">
            <a:avLst/>
          </a:prstGeom>
          <a:solidFill>
            <a:schemeClr val="bg2">
              <a:lumMod val="40000"/>
              <a:lumOff val="60000"/>
            </a:schemeClr>
          </a:solidFill>
        </p:spPr>
        <p:txBody>
          <a:bodyPr wrap="square" rtlCol="0">
            <a:spAutoFit/>
          </a:bodyPr>
          <a:lstStyle/>
          <a:p>
            <a:endParaRPr lang="en-US" dirty="0"/>
          </a:p>
        </p:txBody>
      </p:sp>
      <p:sp>
        <p:nvSpPr>
          <p:cNvPr id="3" name="Rectangle 2"/>
          <p:cNvSpPr/>
          <p:nvPr/>
        </p:nvSpPr>
        <p:spPr>
          <a:xfrm>
            <a:off x="469900" y="1524000"/>
            <a:ext cx="8521700" cy="3539430"/>
          </a:xfrm>
          <a:prstGeom prst="rect">
            <a:avLst/>
          </a:prstGeom>
        </p:spPr>
        <p:txBody>
          <a:bodyPr wrap="square">
            <a:spAutoFit/>
          </a:bodyPr>
          <a:lstStyle/>
          <a:p>
            <a:r>
              <a:rPr lang="en-US" dirty="0"/>
              <a:t> </a:t>
            </a:r>
            <a:r>
              <a:rPr lang="en-US" sz="3200" b="1" i="1" dirty="0">
                <a:solidFill>
                  <a:schemeClr val="bg1">
                    <a:lumMod val="20000"/>
                    <a:lumOff val="80000"/>
                  </a:schemeClr>
                </a:solidFill>
              </a:rPr>
              <a:t>4</a:t>
            </a:r>
            <a:r>
              <a:rPr lang="en-US" sz="3200" b="1" i="1" dirty="0"/>
              <a:t> There is one body, and one Spirit, even as ye are called in one hope of your calling;</a:t>
            </a:r>
          </a:p>
          <a:p>
            <a:r>
              <a:rPr lang="en-US" sz="3200" b="1" i="1" dirty="0"/>
              <a:t> </a:t>
            </a:r>
            <a:r>
              <a:rPr lang="en-US" sz="3200" b="1" i="1" dirty="0">
                <a:solidFill>
                  <a:schemeClr val="bg1">
                    <a:lumMod val="20000"/>
                    <a:lumOff val="80000"/>
                  </a:schemeClr>
                </a:solidFill>
              </a:rPr>
              <a:t>5</a:t>
            </a:r>
            <a:r>
              <a:rPr lang="en-US" sz="3200" b="1" i="1" dirty="0"/>
              <a:t> One Lord, one faith, </a:t>
            </a:r>
            <a:r>
              <a:rPr lang="en-US" sz="3200" b="1" i="1" dirty="0">
                <a:solidFill>
                  <a:schemeClr val="tx1">
                    <a:lumMod val="95000"/>
                  </a:schemeClr>
                </a:solidFill>
              </a:rPr>
              <a:t>one baptism,</a:t>
            </a:r>
          </a:p>
          <a:p>
            <a:r>
              <a:rPr lang="en-US" sz="3200" b="1" i="1" dirty="0"/>
              <a:t> </a:t>
            </a:r>
            <a:r>
              <a:rPr lang="en-US" sz="3200" b="1" i="1" dirty="0">
                <a:solidFill>
                  <a:schemeClr val="bg1">
                    <a:lumMod val="20000"/>
                    <a:lumOff val="80000"/>
                  </a:schemeClr>
                </a:solidFill>
              </a:rPr>
              <a:t>6</a:t>
            </a:r>
            <a:r>
              <a:rPr lang="en-US" sz="3200" b="1" i="1" dirty="0"/>
              <a:t> One God and Father of all, who is above all, and through all, and in you all</a:t>
            </a:r>
          </a:p>
        </p:txBody>
      </p:sp>
      <p:sp>
        <p:nvSpPr>
          <p:cNvPr id="4" name="Text Box 4"/>
          <p:cNvSpPr txBox="1">
            <a:spLocks noChangeArrowheads="1"/>
          </p:cNvSpPr>
          <p:nvPr/>
        </p:nvSpPr>
        <p:spPr bwMode="auto">
          <a:xfrm>
            <a:off x="12700" y="0"/>
            <a:ext cx="9144000" cy="1200150"/>
          </a:xfrm>
          <a:prstGeom prst="rect">
            <a:avLst/>
          </a:prstGeom>
          <a:solidFill>
            <a:srgbClr val="FFFF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sz="7200" b="1" i="1" dirty="0">
                <a:solidFill>
                  <a:srgbClr val="000099"/>
                </a:solidFill>
                <a:effectLst>
                  <a:outerShdw blurRad="38100" dist="38100" dir="2700000" algn="tl">
                    <a:srgbClr val="000000"/>
                  </a:outerShdw>
                </a:effectLst>
                <a:latin typeface="Franklin Gothic Medium" pitchFamily="34" charset="0"/>
              </a:rPr>
              <a:t>Ephesians 4:4-6 </a:t>
            </a:r>
          </a:p>
        </p:txBody>
      </p:sp>
    </p:spTree>
    <p:extLst>
      <p:ext uri="{BB962C8B-B14F-4D97-AF65-F5344CB8AC3E}">
        <p14:creationId xmlns:p14="http://schemas.microsoft.com/office/powerpoint/2010/main" val="322935529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12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23850" y="2667000"/>
            <a:ext cx="7698296" cy="533400"/>
          </a:xfrm>
          <a:prstGeom prst="rect">
            <a:avLst/>
          </a:prstGeom>
          <a:solidFill>
            <a:schemeClr val="bg2">
              <a:lumMod val="40000"/>
              <a:lumOff val="60000"/>
            </a:schemeClr>
          </a:solidFill>
        </p:spPr>
        <p:txBody>
          <a:bodyPr wrap="square" rtlCol="0">
            <a:spAutoFit/>
          </a:bodyPr>
          <a:lstStyle/>
          <a:p>
            <a:endParaRPr lang="en-US" dirty="0"/>
          </a:p>
        </p:txBody>
      </p:sp>
      <p:sp>
        <p:nvSpPr>
          <p:cNvPr id="3" name="Rectangle 2"/>
          <p:cNvSpPr/>
          <p:nvPr/>
        </p:nvSpPr>
        <p:spPr>
          <a:xfrm>
            <a:off x="323850" y="1541756"/>
            <a:ext cx="8521700" cy="2708434"/>
          </a:xfrm>
          <a:prstGeom prst="rect">
            <a:avLst/>
          </a:prstGeom>
        </p:spPr>
        <p:txBody>
          <a:bodyPr wrap="square">
            <a:spAutoFit/>
          </a:bodyPr>
          <a:lstStyle/>
          <a:p>
            <a:r>
              <a:rPr lang="en-US" sz="3400" b="1" i="1" dirty="0"/>
              <a:t>Jesus answered, Verily, verily, I say unto thee, Except a man be born of water and of the Spirit, he cannot enter into the kingdom of God</a:t>
            </a:r>
          </a:p>
        </p:txBody>
      </p:sp>
      <p:sp>
        <p:nvSpPr>
          <p:cNvPr id="4" name="Text Box 4"/>
          <p:cNvSpPr txBox="1">
            <a:spLocks noChangeArrowheads="1"/>
          </p:cNvSpPr>
          <p:nvPr/>
        </p:nvSpPr>
        <p:spPr bwMode="auto">
          <a:xfrm>
            <a:off x="12700" y="0"/>
            <a:ext cx="9144000" cy="1200150"/>
          </a:xfrm>
          <a:prstGeom prst="rect">
            <a:avLst/>
          </a:prstGeom>
          <a:solidFill>
            <a:srgbClr val="FFFF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sz="7200" b="1" i="1" dirty="0">
                <a:solidFill>
                  <a:srgbClr val="000099"/>
                </a:solidFill>
                <a:effectLst>
                  <a:outerShdw blurRad="38100" dist="38100" dir="2700000" algn="tl">
                    <a:srgbClr val="000000"/>
                  </a:outerShdw>
                </a:effectLst>
                <a:latin typeface="Franklin Gothic Medium" pitchFamily="34" charset="0"/>
              </a:rPr>
              <a:t>John 3:5 </a:t>
            </a:r>
          </a:p>
        </p:txBody>
      </p:sp>
    </p:spTree>
    <p:extLst>
      <p:ext uri="{BB962C8B-B14F-4D97-AF65-F5344CB8AC3E}">
        <p14:creationId xmlns:p14="http://schemas.microsoft.com/office/powerpoint/2010/main" val="291258833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12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0" y="0"/>
            <a:ext cx="9144000" cy="1035050"/>
          </a:xfrm>
          <a:prstGeom prst="rect">
            <a:avLst/>
          </a:prstGeom>
          <a:solidFill>
            <a:srgbClr val="FFFF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6000" b="1" dirty="0">
                <a:solidFill>
                  <a:srgbClr val="000099"/>
                </a:solidFill>
                <a:effectLst>
                  <a:outerShdw blurRad="38100" dist="38100" dir="2700000" algn="tl">
                    <a:srgbClr val="000000"/>
                  </a:outerShdw>
                </a:effectLst>
              </a:rPr>
              <a:t>Bible Baptisms</a:t>
            </a:r>
          </a:p>
        </p:txBody>
      </p:sp>
      <p:sp>
        <p:nvSpPr>
          <p:cNvPr id="23555" name="Text Box 3"/>
          <p:cNvSpPr txBox="1">
            <a:spLocks noChangeArrowheads="1"/>
          </p:cNvSpPr>
          <p:nvPr/>
        </p:nvSpPr>
        <p:spPr bwMode="auto">
          <a:xfrm>
            <a:off x="381000" y="1339588"/>
            <a:ext cx="8763000" cy="5002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txBody>
          <a:bodyPr wrap="square">
            <a:spAutoFit/>
          </a:bodyPr>
          <a:lstStyle>
            <a:lvl1pPr>
              <a:tabLst>
                <a:tab pos="346075" algn="l"/>
              </a:tabLst>
              <a:defRPr sz="2400">
                <a:solidFill>
                  <a:schemeClr val="tx1"/>
                </a:solidFill>
                <a:latin typeface="Times New Roman" charset="0"/>
              </a:defRPr>
            </a:lvl1pPr>
            <a:lvl2pPr>
              <a:tabLst>
                <a:tab pos="346075" algn="l"/>
              </a:tabLst>
              <a:defRPr sz="2400">
                <a:solidFill>
                  <a:schemeClr val="tx1"/>
                </a:solidFill>
                <a:latin typeface="Times New Roman" charset="0"/>
              </a:defRPr>
            </a:lvl2pPr>
            <a:lvl3pPr>
              <a:tabLst>
                <a:tab pos="346075" algn="l"/>
              </a:tabLst>
              <a:defRPr sz="2400">
                <a:solidFill>
                  <a:schemeClr val="tx1"/>
                </a:solidFill>
                <a:latin typeface="Times New Roman" charset="0"/>
              </a:defRPr>
            </a:lvl3pPr>
            <a:lvl4pPr>
              <a:tabLst>
                <a:tab pos="346075" algn="l"/>
              </a:tabLst>
              <a:defRPr sz="2400">
                <a:solidFill>
                  <a:schemeClr val="tx1"/>
                </a:solidFill>
                <a:latin typeface="Times New Roman" charset="0"/>
              </a:defRPr>
            </a:lvl4pPr>
            <a:lvl5pPr>
              <a:tabLst>
                <a:tab pos="346075" algn="l"/>
              </a:tabLst>
              <a:defRPr sz="2400">
                <a:solidFill>
                  <a:schemeClr val="tx1"/>
                </a:solidFill>
                <a:latin typeface="Times New Roman" charset="0"/>
              </a:defRPr>
            </a:lvl5pPr>
            <a:lvl6pPr fontAlgn="base">
              <a:spcBef>
                <a:spcPct val="0"/>
              </a:spcBef>
              <a:spcAft>
                <a:spcPct val="0"/>
              </a:spcAft>
              <a:tabLst>
                <a:tab pos="346075" algn="l"/>
              </a:tabLst>
              <a:defRPr sz="2400">
                <a:solidFill>
                  <a:schemeClr val="tx1"/>
                </a:solidFill>
                <a:latin typeface="Times New Roman" charset="0"/>
              </a:defRPr>
            </a:lvl6pPr>
            <a:lvl7pPr fontAlgn="base">
              <a:spcBef>
                <a:spcPct val="0"/>
              </a:spcBef>
              <a:spcAft>
                <a:spcPct val="0"/>
              </a:spcAft>
              <a:tabLst>
                <a:tab pos="346075" algn="l"/>
              </a:tabLst>
              <a:defRPr sz="2400">
                <a:solidFill>
                  <a:schemeClr val="tx1"/>
                </a:solidFill>
                <a:latin typeface="Times New Roman" charset="0"/>
              </a:defRPr>
            </a:lvl7pPr>
            <a:lvl8pPr fontAlgn="base">
              <a:spcBef>
                <a:spcPct val="0"/>
              </a:spcBef>
              <a:spcAft>
                <a:spcPct val="0"/>
              </a:spcAft>
              <a:tabLst>
                <a:tab pos="346075" algn="l"/>
              </a:tabLst>
              <a:defRPr sz="2400">
                <a:solidFill>
                  <a:schemeClr val="tx1"/>
                </a:solidFill>
                <a:latin typeface="Times New Roman" charset="0"/>
              </a:defRPr>
            </a:lvl8pPr>
            <a:lvl9pPr fontAlgn="base">
              <a:spcBef>
                <a:spcPct val="0"/>
              </a:spcBef>
              <a:spcAft>
                <a:spcPct val="0"/>
              </a:spcAft>
              <a:tabLst>
                <a:tab pos="346075" algn="l"/>
              </a:tabLst>
              <a:defRPr sz="2400">
                <a:solidFill>
                  <a:schemeClr val="tx1"/>
                </a:solidFill>
                <a:latin typeface="Times New Roman" charset="0"/>
              </a:defRPr>
            </a:lvl9pPr>
          </a:lstStyle>
          <a:p>
            <a:pPr marL="742950" indent="-742950">
              <a:lnSpc>
                <a:spcPct val="70000"/>
              </a:lnSpc>
              <a:spcBef>
                <a:spcPct val="50000"/>
              </a:spcBef>
              <a:buFont typeface="+mj-lt"/>
              <a:buAutoNum type="arabicPeriod"/>
            </a:pPr>
            <a:r>
              <a:rPr lang="en-US" altLang="en-US" sz="3500" dirty="0">
                <a:solidFill>
                  <a:srgbClr val="CCFFFF"/>
                </a:solidFill>
                <a:effectLst>
                  <a:outerShdw blurRad="38100" dist="38100" dir="2700000" algn="tl">
                    <a:srgbClr val="000000"/>
                  </a:outerShdw>
                </a:effectLst>
                <a:latin typeface="Franklin Gothic Medium" pitchFamily="34" charset="0"/>
              </a:rPr>
              <a:t>Baptized into </a:t>
            </a:r>
            <a:r>
              <a:rPr lang="en-US" altLang="en-US" sz="3500" b="1" dirty="0">
                <a:solidFill>
                  <a:srgbClr val="CCFFFF"/>
                </a:solidFill>
                <a:effectLst>
                  <a:outerShdw blurRad="38100" dist="38100" dir="2700000" algn="tl">
                    <a:srgbClr val="000000"/>
                  </a:outerShdw>
                </a:effectLst>
                <a:latin typeface="Franklin Gothic Medium" pitchFamily="34" charset="0"/>
              </a:rPr>
              <a:t>Moses</a:t>
            </a:r>
            <a:r>
              <a:rPr lang="en-US" altLang="en-US" sz="3500" dirty="0">
                <a:solidFill>
                  <a:srgbClr val="CCFFFF"/>
                </a:solidFill>
                <a:effectLst>
                  <a:outerShdw blurRad="38100" dist="38100" dir="2700000" algn="tl">
                    <a:srgbClr val="000000"/>
                  </a:outerShdw>
                </a:effectLst>
                <a:latin typeface="Franklin Gothic Medium" pitchFamily="34" charset="0"/>
              </a:rPr>
              <a:t> - </a:t>
            </a:r>
            <a:r>
              <a:rPr lang="en-US" altLang="en-US" sz="3500" i="1" dirty="0">
                <a:solidFill>
                  <a:srgbClr val="FFFF00"/>
                </a:solidFill>
                <a:effectLst>
                  <a:outerShdw blurRad="38100" dist="38100" dir="2700000" algn="tl">
                    <a:srgbClr val="000000"/>
                  </a:outerShdw>
                </a:effectLst>
                <a:latin typeface="Franklin Gothic Medium" pitchFamily="34" charset="0"/>
              </a:rPr>
              <a:t>1 Cor. 10:2</a:t>
            </a:r>
          </a:p>
          <a:p>
            <a:pPr marL="742950" indent="-742950">
              <a:lnSpc>
                <a:spcPct val="70000"/>
              </a:lnSpc>
              <a:spcBef>
                <a:spcPct val="50000"/>
              </a:spcBef>
              <a:buFont typeface="+mj-lt"/>
              <a:buAutoNum type="arabicPeriod"/>
            </a:pPr>
            <a:r>
              <a:rPr lang="en-US" altLang="en-US" sz="3500" b="0" dirty="0">
                <a:solidFill>
                  <a:srgbClr val="CCFFFF"/>
                </a:solidFill>
                <a:effectLst>
                  <a:outerShdw blurRad="38100" dist="38100" dir="2700000" algn="tl">
                    <a:srgbClr val="000000"/>
                  </a:outerShdw>
                </a:effectLst>
                <a:latin typeface="Franklin Gothic Medium" pitchFamily="34" charset="0"/>
              </a:rPr>
              <a:t>Baptism of </a:t>
            </a:r>
            <a:r>
              <a:rPr lang="en-US" altLang="en-US" sz="3500" b="1" dirty="0">
                <a:solidFill>
                  <a:srgbClr val="CCFFFF"/>
                </a:solidFill>
                <a:effectLst>
                  <a:outerShdw blurRad="38100" dist="38100" dir="2700000" algn="tl">
                    <a:srgbClr val="000000"/>
                  </a:outerShdw>
                </a:effectLst>
                <a:latin typeface="Franklin Gothic Medium" pitchFamily="34" charset="0"/>
              </a:rPr>
              <a:t>John</a:t>
            </a:r>
            <a:r>
              <a:rPr lang="en-US" altLang="en-US" sz="3500" b="0" dirty="0">
                <a:solidFill>
                  <a:srgbClr val="CCFFFF"/>
                </a:solidFill>
                <a:effectLst>
                  <a:outerShdw blurRad="38100" dist="38100" dir="2700000" algn="tl">
                    <a:srgbClr val="000000"/>
                  </a:outerShdw>
                </a:effectLst>
                <a:latin typeface="Franklin Gothic Medium" pitchFamily="34" charset="0"/>
              </a:rPr>
              <a:t> -</a:t>
            </a:r>
            <a:r>
              <a:rPr lang="en-US" altLang="en-US" sz="3500" b="0" dirty="0">
                <a:effectLst>
                  <a:outerShdw blurRad="38100" dist="38100" dir="2700000" algn="tl">
                    <a:srgbClr val="FFFFFF"/>
                  </a:outerShdw>
                </a:effectLst>
                <a:latin typeface="Franklin Gothic Medium" pitchFamily="34" charset="0"/>
              </a:rPr>
              <a:t> </a:t>
            </a:r>
            <a:r>
              <a:rPr lang="en-US" altLang="en-US" sz="3500" b="0" i="1" dirty="0">
                <a:solidFill>
                  <a:srgbClr val="FFFF00"/>
                </a:solidFill>
                <a:effectLst>
                  <a:outerShdw blurRad="38100" dist="38100" dir="2700000" algn="tl">
                    <a:srgbClr val="000000"/>
                  </a:outerShdw>
                </a:effectLst>
                <a:latin typeface="Franklin Gothic Medium" pitchFamily="34" charset="0"/>
              </a:rPr>
              <a:t>Mk. 1:4; Acts 19:3-4</a:t>
            </a:r>
          </a:p>
          <a:p>
            <a:pPr marL="742950" indent="-742950">
              <a:lnSpc>
                <a:spcPct val="70000"/>
              </a:lnSpc>
              <a:spcBef>
                <a:spcPct val="50000"/>
              </a:spcBef>
              <a:buFont typeface="+mj-lt"/>
              <a:buAutoNum type="arabicPeriod"/>
            </a:pPr>
            <a:r>
              <a:rPr lang="en-US" altLang="en-US" sz="3500" b="0" dirty="0">
                <a:solidFill>
                  <a:srgbClr val="CCFFFF"/>
                </a:solidFill>
                <a:effectLst>
                  <a:outerShdw blurRad="38100" dist="38100" dir="2700000" algn="tl">
                    <a:srgbClr val="000000"/>
                  </a:outerShdw>
                </a:effectLst>
                <a:latin typeface="Franklin Gothic Medium" pitchFamily="34" charset="0"/>
              </a:rPr>
              <a:t>Baptism of the </a:t>
            </a:r>
            <a:r>
              <a:rPr lang="en-US" altLang="en-US" sz="3500" b="1" dirty="0">
                <a:solidFill>
                  <a:srgbClr val="CCFFFF"/>
                </a:solidFill>
                <a:effectLst>
                  <a:outerShdw blurRad="38100" dist="38100" dir="2700000" algn="tl">
                    <a:srgbClr val="000000"/>
                  </a:outerShdw>
                </a:effectLst>
                <a:latin typeface="Franklin Gothic Medium" pitchFamily="34" charset="0"/>
              </a:rPr>
              <a:t>Holy Spirit </a:t>
            </a:r>
            <a:r>
              <a:rPr lang="en-US" altLang="en-US" sz="3500" b="0" dirty="0">
                <a:solidFill>
                  <a:srgbClr val="CCFFFF"/>
                </a:solidFill>
                <a:effectLst>
                  <a:outerShdw blurRad="38100" dist="38100" dir="2700000" algn="tl">
                    <a:srgbClr val="000000"/>
                  </a:outerShdw>
                </a:effectLst>
                <a:latin typeface="Franklin Gothic Medium" pitchFamily="34" charset="0"/>
              </a:rPr>
              <a:t>- </a:t>
            </a:r>
            <a:r>
              <a:rPr lang="en-US" altLang="en-US" sz="3500" b="0" i="1" dirty="0">
                <a:solidFill>
                  <a:srgbClr val="FFFF00"/>
                </a:solidFill>
                <a:effectLst>
                  <a:outerShdw blurRad="38100" dist="38100" dir="2700000" algn="tl">
                    <a:srgbClr val="000000"/>
                  </a:outerShdw>
                </a:effectLst>
                <a:latin typeface="Franklin Gothic Medium" pitchFamily="34" charset="0"/>
              </a:rPr>
              <a:t>Matt. 3:11</a:t>
            </a:r>
          </a:p>
          <a:p>
            <a:pPr marL="742950" indent="-742950">
              <a:lnSpc>
                <a:spcPct val="70000"/>
              </a:lnSpc>
              <a:spcBef>
                <a:spcPct val="50000"/>
              </a:spcBef>
              <a:buFont typeface="+mj-lt"/>
              <a:buAutoNum type="arabicPeriod"/>
            </a:pPr>
            <a:r>
              <a:rPr lang="en-US" altLang="en-US" sz="3500" b="0" dirty="0">
                <a:solidFill>
                  <a:srgbClr val="CCFFFF"/>
                </a:solidFill>
                <a:effectLst>
                  <a:outerShdw blurRad="38100" dist="38100" dir="2700000" algn="tl">
                    <a:srgbClr val="000000"/>
                  </a:outerShdw>
                </a:effectLst>
                <a:latin typeface="Franklin Gothic Medium" pitchFamily="34" charset="0"/>
              </a:rPr>
              <a:t>Baptism of </a:t>
            </a:r>
            <a:r>
              <a:rPr lang="en-US" altLang="en-US" sz="3500" b="1" dirty="0">
                <a:solidFill>
                  <a:srgbClr val="CCFFFF"/>
                </a:solidFill>
                <a:effectLst>
                  <a:outerShdw blurRad="38100" dist="38100" dir="2700000" algn="tl">
                    <a:srgbClr val="000000"/>
                  </a:outerShdw>
                </a:effectLst>
                <a:latin typeface="Franklin Gothic Medium" pitchFamily="34" charset="0"/>
              </a:rPr>
              <a:t>fire</a:t>
            </a:r>
            <a:r>
              <a:rPr lang="en-US" altLang="en-US" sz="3500" b="0" dirty="0">
                <a:solidFill>
                  <a:srgbClr val="CCFFFF"/>
                </a:solidFill>
                <a:effectLst>
                  <a:outerShdw blurRad="38100" dist="38100" dir="2700000" algn="tl">
                    <a:srgbClr val="000000"/>
                  </a:outerShdw>
                </a:effectLst>
                <a:latin typeface="Franklin Gothic Medium" pitchFamily="34" charset="0"/>
              </a:rPr>
              <a:t> - </a:t>
            </a:r>
            <a:r>
              <a:rPr lang="en-US" altLang="en-US" sz="3500" b="0" i="1" dirty="0">
                <a:solidFill>
                  <a:srgbClr val="FFFF00"/>
                </a:solidFill>
                <a:effectLst>
                  <a:outerShdw blurRad="38100" dist="38100" dir="2700000" algn="tl">
                    <a:srgbClr val="000000"/>
                  </a:outerShdw>
                </a:effectLst>
                <a:latin typeface="Franklin Gothic Medium" pitchFamily="34" charset="0"/>
              </a:rPr>
              <a:t>Matt. 3:11</a:t>
            </a:r>
          </a:p>
          <a:p>
            <a:pPr marL="742950" indent="-742950">
              <a:lnSpc>
                <a:spcPct val="70000"/>
              </a:lnSpc>
              <a:spcBef>
                <a:spcPct val="50000"/>
              </a:spcBef>
              <a:buFont typeface="+mj-lt"/>
              <a:buAutoNum type="arabicPeriod"/>
            </a:pPr>
            <a:r>
              <a:rPr lang="en-US" altLang="en-US" sz="3500" b="0" dirty="0">
                <a:solidFill>
                  <a:srgbClr val="CCFFFF"/>
                </a:solidFill>
                <a:effectLst>
                  <a:outerShdw blurRad="38100" dist="38100" dir="2700000" algn="tl">
                    <a:srgbClr val="000000"/>
                  </a:outerShdw>
                </a:effectLst>
                <a:latin typeface="Franklin Gothic Medium" pitchFamily="34" charset="0"/>
              </a:rPr>
              <a:t>Baptism of </a:t>
            </a:r>
            <a:r>
              <a:rPr lang="en-US" altLang="en-US" sz="3500" b="1" dirty="0">
                <a:solidFill>
                  <a:srgbClr val="CCFFFF"/>
                </a:solidFill>
                <a:effectLst>
                  <a:outerShdw blurRad="38100" dist="38100" dir="2700000" algn="tl">
                    <a:srgbClr val="000000"/>
                  </a:outerShdw>
                </a:effectLst>
                <a:latin typeface="Franklin Gothic Medium" pitchFamily="34" charset="0"/>
              </a:rPr>
              <a:t>suffering</a:t>
            </a:r>
            <a:r>
              <a:rPr lang="en-US" altLang="en-US" sz="3500" b="0" dirty="0">
                <a:solidFill>
                  <a:srgbClr val="CCFFFF"/>
                </a:solidFill>
                <a:effectLst>
                  <a:outerShdw blurRad="38100" dist="38100" dir="2700000" algn="tl">
                    <a:srgbClr val="000000"/>
                  </a:outerShdw>
                </a:effectLst>
                <a:latin typeface="Franklin Gothic Medium" pitchFamily="34" charset="0"/>
              </a:rPr>
              <a:t> - </a:t>
            </a:r>
            <a:r>
              <a:rPr lang="en-US" altLang="en-US" sz="3500" b="0" i="1" dirty="0">
                <a:solidFill>
                  <a:srgbClr val="FFFF00"/>
                </a:solidFill>
                <a:effectLst>
                  <a:outerShdw blurRad="38100" dist="38100" dir="2700000" algn="tl">
                    <a:srgbClr val="000000"/>
                  </a:outerShdw>
                </a:effectLst>
                <a:latin typeface="Franklin Gothic Medium" pitchFamily="34" charset="0"/>
              </a:rPr>
              <a:t>Matt. 20:22-23</a:t>
            </a:r>
          </a:p>
          <a:p>
            <a:pPr marL="742950" indent="-742950">
              <a:lnSpc>
                <a:spcPct val="70000"/>
              </a:lnSpc>
              <a:spcBef>
                <a:spcPct val="50000"/>
              </a:spcBef>
              <a:buFont typeface="+mj-lt"/>
              <a:buAutoNum type="arabicPeriod"/>
            </a:pPr>
            <a:r>
              <a:rPr lang="en-US" altLang="en-US" sz="3500" b="0" dirty="0">
                <a:solidFill>
                  <a:srgbClr val="CCFFFF"/>
                </a:solidFill>
                <a:effectLst>
                  <a:outerShdw blurRad="38100" dist="38100" dir="2700000" algn="tl">
                    <a:srgbClr val="000000"/>
                  </a:outerShdw>
                </a:effectLst>
                <a:latin typeface="Franklin Gothic Medium" pitchFamily="34" charset="0"/>
              </a:rPr>
              <a:t>Baptism for the </a:t>
            </a:r>
            <a:r>
              <a:rPr lang="en-US" altLang="en-US" sz="3500" b="1" dirty="0">
                <a:solidFill>
                  <a:srgbClr val="CCFFFF"/>
                </a:solidFill>
                <a:effectLst>
                  <a:outerShdw blurRad="38100" dist="38100" dir="2700000" algn="tl">
                    <a:srgbClr val="000000"/>
                  </a:outerShdw>
                </a:effectLst>
                <a:latin typeface="Franklin Gothic Medium" pitchFamily="34" charset="0"/>
              </a:rPr>
              <a:t>dead</a:t>
            </a:r>
            <a:r>
              <a:rPr lang="en-US" altLang="en-US" sz="3500" b="0" dirty="0">
                <a:solidFill>
                  <a:srgbClr val="CCFFFF"/>
                </a:solidFill>
                <a:effectLst>
                  <a:outerShdw blurRad="38100" dist="38100" dir="2700000" algn="tl">
                    <a:srgbClr val="000000"/>
                  </a:outerShdw>
                </a:effectLst>
                <a:latin typeface="Franklin Gothic Medium" pitchFamily="34" charset="0"/>
              </a:rPr>
              <a:t> - </a:t>
            </a:r>
            <a:r>
              <a:rPr lang="en-US" altLang="en-US" sz="3500" b="0" i="1" dirty="0">
                <a:solidFill>
                  <a:srgbClr val="FFFF00"/>
                </a:solidFill>
                <a:effectLst>
                  <a:outerShdw blurRad="38100" dist="38100" dir="2700000" algn="tl">
                    <a:srgbClr val="000000"/>
                  </a:outerShdw>
                </a:effectLst>
                <a:latin typeface="Franklin Gothic Medium" pitchFamily="34" charset="0"/>
              </a:rPr>
              <a:t>1 Cor. 15:29</a:t>
            </a:r>
          </a:p>
          <a:p>
            <a:pPr marL="742950" indent="-742950">
              <a:lnSpc>
                <a:spcPct val="70000"/>
              </a:lnSpc>
              <a:spcBef>
                <a:spcPct val="50000"/>
              </a:spcBef>
              <a:buFont typeface="+mj-lt"/>
              <a:buAutoNum type="arabicPeriod"/>
            </a:pPr>
            <a:r>
              <a:rPr lang="en-US" altLang="en-US" sz="3500" b="0" dirty="0">
                <a:solidFill>
                  <a:srgbClr val="CCFFFF"/>
                </a:solidFill>
                <a:effectLst>
                  <a:outerShdw blurRad="38100" dist="38100" dir="2700000" algn="tl">
                    <a:srgbClr val="000000"/>
                  </a:outerShdw>
                </a:effectLst>
                <a:latin typeface="Franklin Gothic Medium" pitchFamily="34" charset="0"/>
              </a:rPr>
              <a:t>Baptism </a:t>
            </a:r>
            <a:r>
              <a:rPr lang="en-US" altLang="en-US" sz="3500" b="1" dirty="0">
                <a:solidFill>
                  <a:srgbClr val="CCFFFF"/>
                </a:solidFill>
                <a:effectLst>
                  <a:outerShdw blurRad="38100" dist="38100" dir="2700000" algn="tl">
                    <a:srgbClr val="000000"/>
                  </a:outerShdw>
                </a:effectLst>
                <a:latin typeface="Franklin Gothic Medium" pitchFamily="34" charset="0"/>
              </a:rPr>
              <a:t>in the name of the Lord Jesus</a:t>
            </a:r>
          </a:p>
          <a:p>
            <a:pPr marL="1200150" lvl="1" indent="-457200">
              <a:lnSpc>
                <a:spcPct val="70000"/>
              </a:lnSpc>
              <a:spcBef>
                <a:spcPct val="50000"/>
              </a:spcBef>
              <a:buFont typeface="Wingdings" panose="05000000000000000000" pitchFamily="2" charset="2"/>
              <a:buChar char="§"/>
            </a:pPr>
            <a:r>
              <a:rPr lang="en-US" altLang="en-US" sz="3200" b="0" i="1" dirty="0">
                <a:solidFill>
                  <a:srgbClr val="FFFF00"/>
                </a:solidFill>
                <a:effectLst>
                  <a:outerShdw blurRad="38100" dist="38100" dir="2700000" algn="tl">
                    <a:srgbClr val="000000"/>
                  </a:outerShdw>
                </a:effectLst>
                <a:latin typeface="Franklin Gothic Medium" pitchFamily="34" charset="0"/>
              </a:rPr>
              <a:t>Acts 19:5</a:t>
            </a:r>
          </a:p>
        </p:txBody>
      </p:sp>
      <p:sp>
        <p:nvSpPr>
          <p:cNvPr id="23556" name="Text Box 4"/>
          <p:cNvSpPr txBox="1">
            <a:spLocks noChangeArrowheads="1"/>
          </p:cNvSpPr>
          <p:nvPr/>
        </p:nvSpPr>
        <p:spPr bwMode="auto">
          <a:xfrm>
            <a:off x="8610600" y="6477000"/>
            <a:ext cx="533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b="0">
                <a:solidFill>
                  <a:schemeClr val="bg1"/>
                </a:solidFill>
              </a:rPr>
              <a:t>5</a:t>
            </a:r>
          </a:p>
        </p:txBody>
      </p:sp>
    </p:spTree>
    <p:extLst>
      <p:ext uri="{BB962C8B-B14F-4D97-AF65-F5344CB8AC3E}">
        <p14:creationId xmlns:p14="http://schemas.microsoft.com/office/powerpoint/2010/main" val="207918242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fade">
                                      <p:cBhvr>
                                        <p:cTn id="7" dur="1000"/>
                                        <p:tgtEl>
                                          <p:spTgt spid="23555">
                                            <p:txEl>
                                              <p:pRg st="0" end="0"/>
                                            </p:txEl>
                                          </p:spTgt>
                                        </p:tgtEl>
                                      </p:cBhvr>
                                    </p:animEffect>
                                    <p:anim calcmode="lin" valueType="num">
                                      <p:cBhvr>
                                        <p:cTn id="8" dur="1000" fill="hold"/>
                                        <p:tgtEl>
                                          <p:spTgt spid="2355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355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3555">
                                            <p:txEl>
                                              <p:pRg st="1" end="1"/>
                                            </p:txEl>
                                          </p:spTgt>
                                        </p:tgtEl>
                                        <p:attrNameLst>
                                          <p:attrName>style.visibility</p:attrName>
                                        </p:attrNameLst>
                                      </p:cBhvr>
                                      <p:to>
                                        <p:strVal val="visible"/>
                                      </p:to>
                                    </p:set>
                                    <p:animEffect transition="in" filter="fade">
                                      <p:cBhvr>
                                        <p:cTn id="14" dur="1000"/>
                                        <p:tgtEl>
                                          <p:spTgt spid="23555">
                                            <p:txEl>
                                              <p:pRg st="1" end="1"/>
                                            </p:txEl>
                                          </p:spTgt>
                                        </p:tgtEl>
                                      </p:cBhvr>
                                    </p:animEffect>
                                    <p:anim calcmode="lin" valueType="num">
                                      <p:cBhvr>
                                        <p:cTn id="15" dur="1000" fill="hold"/>
                                        <p:tgtEl>
                                          <p:spTgt spid="2355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355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3555">
                                            <p:txEl>
                                              <p:pRg st="2" end="2"/>
                                            </p:txEl>
                                          </p:spTgt>
                                        </p:tgtEl>
                                        <p:attrNameLst>
                                          <p:attrName>style.visibility</p:attrName>
                                        </p:attrNameLst>
                                      </p:cBhvr>
                                      <p:to>
                                        <p:strVal val="visible"/>
                                      </p:to>
                                    </p:set>
                                    <p:animEffect transition="in" filter="fade">
                                      <p:cBhvr>
                                        <p:cTn id="21" dur="1000"/>
                                        <p:tgtEl>
                                          <p:spTgt spid="23555">
                                            <p:txEl>
                                              <p:pRg st="2" end="2"/>
                                            </p:txEl>
                                          </p:spTgt>
                                        </p:tgtEl>
                                      </p:cBhvr>
                                    </p:animEffect>
                                    <p:anim calcmode="lin" valueType="num">
                                      <p:cBhvr>
                                        <p:cTn id="22" dur="1000" fill="hold"/>
                                        <p:tgtEl>
                                          <p:spTgt spid="2355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355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3555">
                                            <p:txEl>
                                              <p:pRg st="3" end="3"/>
                                            </p:txEl>
                                          </p:spTgt>
                                        </p:tgtEl>
                                        <p:attrNameLst>
                                          <p:attrName>style.visibility</p:attrName>
                                        </p:attrNameLst>
                                      </p:cBhvr>
                                      <p:to>
                                        <p:strVal val="visible"/>
                                      </p:to>
                                    </p:set>
                                    <p:animEffect transition="in" filter="fade">
                                      <p:cBhvr>
                                        <p:cTn id="28" dur="1000"/>
                                        <p:tgtEl>
                                          <p:spTgt spid="23555">
                                            <p:txEl>
                                              <p:pRg st="3" end="3"/>
                                            </p:txEl>
                                          </p:spTgt>
                                        </p:tgtEl>
                                      </p:cBhvr>
                                    </p:animEffect>
                                    <p:anim calcmode="lin" valueType="num">
                                      <p:cBhvr>
                                        <p:cTn id="29" dur="1000" fill="hold"/>
                                        <p:tgtEl>
                                          <p:spTgt spid="2355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355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3555">
                                            <p:txEl>
                                              <p:pRg st="4" end="4"/>
                                            </p:txEl>
                                          </p:spTgt>
                                        </p:tgtEl>
                                        <p:attrNameLst>
                                          <p:attrName>style.visibility</p:attrName>
                                        </p:attrNameLst>
                                      </p:cBhvr>
                                      <p:to>
                                        <p:strVal val="visible"/>
                                      </p:to>
                                    </p:set>
                                    <p:animEffect transition="in" filter="fade">
                                      <p:cBhvr>
                                        <p:cTn id="35" dur="1000"/>
                                        <p:tgtEl>
                                          <p:spTgt spid="23555">
                                            <p:txEl>
                                              <p:pRg st="4" end="4"/>
                                            </p:txEl>
                                          </p:spTgt>
                                        </p:tgtEl>
                                      </p:cBhvr>
                                    </p:animEffect>
                                    <p:anim calcmode="lin" valueType="num">
                                      <p:cBhvr>
                                        <p:cTn id="36" dur="1000" fill="hold"/>
                                        <p:tgtEl>
                                          <p:spTgt spid="2355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355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3555">
                                            <p:txEl>
                                              <p:pRg st="5" end="5"/>
                                            </p:txEl>
                                          </p:spTgt>
                                        </p:tgtEl>
                                        <p:attrNameLst>
                                          <p:attrName>style.visibility</p:attrName>
                                        </p:attrNameLst>
                                      </p:cBhvr>
                                      <p:to>
                                        <p:strVal val="visible"/>
                                      </p:to>
                                    </p:set>
                                    <p:animEffect transition="in" filter="fade">
                                      <p:cBhvr>
                                        <p:cTn id="42" dur="1000"/>
                                        <p:tgtEl>
                                          <p:spTgt spid="23555">
                                            <p:txEl>
                                              <p:pRg st="5" end="5"/>
                                            </p:txEl>
                                          </p:spTgt>
                                        </p:tgtEl>
                                      </p:cBhvr>
                                    </p:animEffect>
                                    <p:anim calcmode="lin" valueType="num">
                                      <p:cBhvr>
                                        <p:cTn id="43" dur="1000" fill="hold"/>
                                        <p:tgtEl>
                                          <p:spTgt spid="23555">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355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23555">
                                            <p:txEl>
                                              <p:pRg st="6" end="6"/>
                                            </p:txEl>
                                          </p:spTgt>
                                        </p:tgtEl>
                                        <p:attrNameLst>
                                          <p:attrName>style.visibility</p:attrName>
                                        </p:attrNameLst>
                                      </p:cBhvr>
                                      <p:to>
                                        <p:strVal val="visible"/>
                                      </p:to>
                                    </p:set>
                                    <p:animEffect transition="in" filter="fade">
                                      <p:cBhvr>
                                        <p:cTn id="49" dur="1000"/>
                                        <p:tgtEl>
                                          <p:spTgt spid="23555">
                                            <p:txEl>
                                              <p:pRg st="6" end="6"/>
                                            </p:txEl>
                                          </p:spTgt>
                                        </p:tgtEl>
                                      </p:cBhvr>
                                    </p:animEffect>
                                    <p:anim calcmode="lin" valueType="num">
                                      <p:cBhvr>
                                        <p:cTn id="50" dur="1000" fill="hold"/>
                                        <p:tgtEl>
                                          <p:spTgt spid="23555">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3555">
                                            <p:txEl>
                                              <p:pRg st="6" end="6"/>
                                            </p:txEl>
                                          </p:spTgt>
                                        </p:tgtEl>
                                        <p:attrNameLst>
                                          <p:attrName>ppt_y</p:attrName>
                                        </p:attrNameLst>
                                      </p:cBhvr>
                                      <p:tavLst>
                                        <p:tav tm="0">
                                          <p:val>
                                            <p:strVal val="#ppt_y+.1"/>
                                          </p:val>
                                        </p:tav>
                                        <p:tav tm="100000">
                                          <p:val>
                                            <p:strVal val="#ppt_y"/>
                                          </p:val>
                                        </p:tav>
                                      </p:tavLst>
                                    </p:anim>
                                  </p:childTnLst>
                                </p:cTn>
                              </p:par>
                              <p:par>
                                <p:cTn id="52" presetID="42" presetClass="entr" presetSubtype="0" fill="hold" nodeType="withEffect">
                                  <p:stCondLst>
                                    <p:cond delay="0"/>
                                  </p:stCondLst>
                                  <p:childTnLst>
                                    <p:set>
                                      <p:cBhvr>
                                        <p:cTn id="53" dur="1" fill="hold">
                                          <p:stCondLst>
                                            <p:cond delay="0"/>
                                          </p:stCondLst>
                                        </p:cTn>
                                        <p:tgtEl>
                                          <p:spTgt spid="23555">
                                            <p:txEl>
                                              <p:pRg st="7" end="7"/>
                                            </p:txEl>
                                          </p:spTgt>
                                        </p:tgtEl>
                                        <p:attrNameLst>
                                          <p:attrName>style.visibility</p:attrName>
                                        </p:attrNameLst>
                                      </p:cBhvr>
                                      <p:to>
                                        <p:strVal val="visible"/>
                                      </p:to>
                                    </p:set>
                                    <p:animEffect transition="in" filter="fade">
                                      <p:cBhvr>
                                        <p:cTn id="54" dur="1000"/>
                                        <p:tgtEl>
                                          <p:spTgt spid="23555">
                                            <p:txEl>
                                              <p:pRg st="7" end="7"/>
                                            </p:txEl>
                                          </p:spTgt>
                                        </p:tgtEl>
                                      </p:cBhvr>
                                    </p:animEffect>
                                    <p:anim calcmode="lin" valueType="num">
                                      <p:cBhvr>
                                        <p:cTn id="55" dur="1000" fill="hold"/>
                                        <p:tgtEl>
                                          <p:spTgt spid="23555">
                                            <p:txEl>
                                              <p:pRg st="7" end="7"/>
                                            </p:txEl>
                                          </p:spTgt>
                                        </p:tgtEl>
                                        <p:attrNameLst>
                                          <p:attrName>ppt_x</p:attrName>
                                        </p:attrNameLst>
                                      </p:cBhvr>
                                      <p:tavLst>
                                        <p:tav tm="0">
                                          <p:val>
                                            <p:strVal val="#ppt_x"/>
                                          </p:val>
                                        </p:tav>
                                        <p:tav tm="100000">
                                          <p:val>
                                            <p:strVal val="#ppt_x"/>
                                          </p:val>
                                        </p:tav>
                                      </p:tavLst>
                                    </p:anim>
                                    <p:anim calcmode="lin" valueType="num">
                                      <p:cBhvr>
                                        <p:cTn id="56" dur="1000" fill="hold"/>
                                        <p:tgtEl>
                                          <p:spTgt spid="23555">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Text Box 2"/>
          <p:cNvSpPr txBox="1">
            <a:spLocks noChangeArrowheads="1"/>
          </p:cNvSpPr>
          <p:nvPr/>
        </p:nvSpPr>
        <p:spPr bwMode="auto">
          <a:xfrm>
            <a:off x="0" y="0"/>
            <a:ext cx="9144000" cy="882650"/>
          </a:xfrm>
          <a:prstGeom prst="rect">
            <a:avLst/>
          </a:prstGeom>
          <a:solidFill>
            <a:srgbClr val="FFFF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0000"/>
              <a:buFont typeface="Wingdings" pitchFamily="2" charset="2"/>
              <a:buChar char="n"/>
              <a:defRPr sz="3200">
                <a:solidFill>
                  <a:schemeClr val="tx1"/>
                </a:solidFill>
                <a:latin typeface="Verdana" pitchFamily="34" charset="0"/>
              </a:defRPr>
            </a:lvl1pPr>
            <a:lvl2pPr marL="742950" indent="-285750">
              <a:spcBef>
                <a:spcPct val="20000"/>
              </a:spcBef>
              <a:buClr>
                <a:schemeClr val="tx1"/>
              </a:buClr>
              <a:buChar char="•"/>
              <a:defRPr sz="2800">
                <a:solidFill>
                  <a:schemeClr val="tx1"/>
                </a:solidFill>
                <a:latin typeface="Verdana" pitchFamily="34" charset="0"/>
              </a:defRPr>
            </a:lvl2pPr>
            <a:lvl3pPr marL="1143000" indent="-228600">
              <a:spcBef>
                <a:spcPct val="20000"/>
              </a:spcBef>
              <a:buClr>
                <a:schemeClr val="accent2"/>
              </a:buClr>
              <a:buSzPct val="60000"/>
              <a:buFont typeface="Wingdings" pitchFamily="2" charset="2"/>
              <a:buChar char="n"/>
              <a:defRPr sz="2400">
                <a:solidFill>
                  <a:schemeClr val="tx1"/>
                </a:solidFill>
                <a:latin typeface="Verdana" pitchFamily="34" charset="0"/>
              </a:defRPr>
            </a:lvl3pPr>
            <a:lvl4pPr marL="1600200" indent="-228600">
              <a:spcBef>
                <a:spcPct val="20000"/>
              </a:spcBef>
              <a:buClr>
                <a:schemeClr val="tx2"/>
              </a:buClr>
              <a:buChar char="•"/>
              <a:defRPr sz="2000">
                <a:solidFill>
                  <a:schemeClr val="tx1"/>
                </a:solidFill>
                <a:latin typeface="Verdana"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Verdana"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9pPr>
          </a:lstStyle>
          <a:p>
            <a:pPr algn="ctr" eaLnBrk="1" hangingPunct="1">
              <a:spcBef>
                <a:spcPct val="50000"/>
              </a:spcBef>
              <a:buClrTx/>
              <a:buSzTx/>
              <a:buFontTx/>
              <a:buNone/>
            </a:pPr>
            <a:r>
              <a:rPr lang="en-US" altLang="en-US" sz="5000" b="1">
                <a:solidFill>
                  <a:srgbClr val="000099"/>
                </a:solidFill>
                <a:latin typeface="Franklin Gothic Medium" pitchFamily="34" charset="0"/>
              </a:rPr>
              <a:t>Which </a:t>
            </a:r>
            <a:r>
              <a:rPr lang="en-US" altLang="en-US" sz="5000" b="1" i="1" u="sng">
                <a:solidFill>
                  <a:srgbClr val="000099"/>
                </a:solidFill>
                <a:latin typeface="Franklin Gothic Medium" pitchFamily="34" charset="0"/>
              </a:rPr>
              <a:t>ONE</a:t>
            </a:r>
            <a:r>
              <a:rPr lang="en-US" altLang="en-US" sz="5000" b="1" i="1">
                <a:solidFill>
                  <a:srgbClr val="000099"/>
                </a:solidFill>
                <a:latin typeface="Franklin Gothic Medium" pitchFamily="34" charset="0"/>
              </a:rPr>
              <a:t> </a:t>
            </a:r>
            <a:r>
              <a:rPr lang="en-US" altLang="en-US" sz="5000" b="1">
                <a:solidFill>
                  <a:srgbClr val="000099"/>
                </a:solidFill>
                <a:latin typeface="Franklin Gothic Medium" pitchFamily="34" charset="0"/>
              </a:rPr>
              <a:t>shall we choose?</a:t>
            </a:r>
          </a:p>
        </p:txBody>
      </p:sp>
      <p:sp>
        <p:nvSpPr>
          <p:cNvPr id="77828" name="Text Box 4"/>
          <p:cNvSpPr txBox="1">
            <a:spLocks noChangeArrowheads="1"/>
          </p:cNvSpPr>
          <p:nvPr/>
        </p:nvSpPr>
        <p:spPr bwMode="auto">
          <a:xfrm>
            <a:off x="6248400" y="1219200"/>
            <a:ext cx="25304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0000"/>
              <a:buFont typeface="Wingdings" pitchFamily="2" charset="2"/>
              <a:buChar char="n"/>
              <a:defRPr sz="3200">
                <a:solidFill>
                  <a:schemeClr val="tx1"/>
                </a:solidFill>
                <a:latin typeface="Verdana" pitchFamily="34" charset="0"/>
              </a:defRPr>
            </a:lvl1pPr>
            <a:lvl2pPr marL="742950" indent="-285750">
              <a:spcBef>
                <a:spcPct val="20000"/>
              </a:spcBef>
              <a:buClr>
                <a:schemeClr val="tx1"/>
              </a:buClr>
              <a:buChar char="•"/>
              <a:defRPr sz="2800">
                <a:solidFill>
                  <a:schemeClr val="tx1"/>
                </a:solidFill>
                <a:latin typeface="Verdana" pitchFamily="34" charset="0"/>
              </a:defRPr>
            </a:lvl2pPr>
            <a:lvl3pPr marL="1143000" indent="-228600">
              <a:spcBef>
                <a:spcPct val="20000"/>
              </a:spcBef>
              <a:buClr>
                <a:schemeClr val="accent2"/>
              </a:buClr>
              <a:buSzPct val="60000"/>
              <a:buFont typeface="Wingdings" pitchFamily="2" charset="2"/>
              <a:buChar char="n"/>
              <a:defRPr sz="2400">
                <a:solidFill>
                  <a:schemeClr val="tx1"/>
                </a:solidFill>
                <a:latin typeface="Verdana" pitchFamily="34" charset="0"/>
              </a:defRPr>
            </a:lvl3pPr>
            <a:lvl4pPr marL="1600200" indent="-228600">
              <a:spcBef>
                <a:spcPct val="20000"/>
              </a:spcBef>
              <a:buClr>
                <a:schemeClr val="tx2"/>
              </a:buClr>
              <a:buChar char="•"/>
              <a:defRPr sz="2000">
                <a:solidFill>
                  <a:schemeClr val="tx1"/>
                </a:solidFill>
                <a:latin typeface="Verdana"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Verdana"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9pPr>
          </a:lstStyle>
          <a:p>
            <a:pPr eaLnBrk="1" hangingPunct="1">
              <a:spcBef>
                <a:spcPct val="0"/>
              </a:spcBef>
              <a:buClrTx/>
              <a:buSzTx/>
              <a:buFontTx/>
              <a:buNone/>
            </a:pPr>
            <a:endParaRPr lang="en-US" altLang="en-US" sz="4000" b="1">
              <a:latin typeface="Franklin Gothic Medium" pitchFamily="34" charset="0"/>
            </a:endParaRPr>
          </a:p>
        </p:txBody>
      </p:sp>
      <p:sp>
        <p:nvSpPr>
          <p:cNvPr id="159750" name="Text Box 6"/>
          <p:cNvSpPr txBox="1">
            <a:spLocks noChangeArrowheads="1"/>
          </p:cNvSpPr>
          <p:nvPr/>
        </p:nvSpPr>
        <p:spPr bwMode="auto">
          <a:xfrm>
            <a:off x="4301455" y="1219200"/>
            <a:ext cx="4800600" cy="55153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txBody>
          <a:bodyPr>
            <a:spAutoFit/>
          </a:bodyPr>
          <a:lstStyle>
            <a:lvl1pPr>
              <a:tabLst>
                <a:tab pos="331788" algn="l"/>
              </a:tabLst>
              <a:defRPr>
                <a:solidFill>
                  <a:schemeClr val="tx1"/>
                </a:solidFill>
                <a:latin typeface="Arial" charset="0"/>
              </a:defRPr>
            </a:lvl1pPr>
            <a:lvl2pPr>
              <a:tabLst>
                <a:tab pos="331788" algn="l"/>
              </a:tabLst>
              <a:defRPr>
                <a:solidFill>
                  <a:schemeClr val="tx1"/>
                </a:solidFill>
                <a:latin typeface="Arial" charset="0"/>
              </a:defRPr>
            </a:lvl2pPr>
            <a:lvl3pPr>
              <a:tabLst>
                <a:tab pos="331788" algn="l"/>
              </a:tabLst>
              <a:defRPr>
                <a:solidFill>
                  <a:schemeClr val="tx1"/>
                </a:solidFill>
                <a:latin typeface="Arial" charset="0"/>
              </a:defRPr>
            </a:lvl3pPr>
            <a:lvl4pPr>
              <a:tabLst>
                <a:tab pos="331788" algn="l"/>
              </a:tabLst>
              <a:defRPr>
                <a:solidFill>
                  <a:schemeClr val="tx1"/>
                </a:solidFill>
                <a:latin typeface="Arial" charset="0"/>
              </a:defRPr>
            </a:lvl4pPr>
            <a:lvl5pPr>
              <a:tabLst>
                <a:tab pos="331788" algn="l"/>
              </a:tabLst>
              <a:defRPr>
                <a:solidFill>
                  <a:schemeClr val="tx1"/>
                </a:solidFill>
                <a:latin typeface="Arial" charset="0"/>
              </a:defRPr>
            </a:lvl5pPr>
            <a:lvl6pPr fontAlgn="base">
              <a:spcBef>
                <a:spcPct val="0"/>
              </a:spcBef>
              <a:spcAft>
                <a:spcPct val="0"/>
              </a:spcAft>
              <a:tabLst>
                <a:tab pos="331788" algn="l"/>
              </a:tabLst>
              <a:defRPr>
                <a:solidFill>
                  <a:schemeClr val="tx1"/>
                </a:solidFill>
                <a:latin typeface="Arial" charset="0"/>
              </a:defRPr>
            </a:lvl6pPr>
            <a:lvl7pPr fontAlgn="base">
              <a:spcBef>
                <a:spcPct val="0"/>
              </a:spcBef>
              <a:spcAft>
                <a:spcPct val="0"/>
              </a:spcAft>
              <a:tabLst>
                <a:tab pos="331788" algn="l"/>
              </a:tabLst>
              <a:defRPr>
                <a:solidFill>
                  <a:schemeClr val="tx1"/>
                </a:solidFill>
                <a:latin typeface="Arial" charset="0"/>
              </a:defRPr>
            </a:lvl7pPr>
            <a:lvl8pPr fontAlgn="base">
              <a:spcBef>
                <a:spcPct val="0"/>
              </a:spcBef>
              <a:spcAft>
                <a:spcPct val="0"/>
              </a:spcAft>
              <a:tabLst>
                <a:tab pos="331788" algn="l"/>
              </a:tabLst>
              <a:defRPr>
                <a:solidFill>
                  <a:schemeClr val="tx1"/>
                </a:solidFill>
                <a:latin typeface="Arial" charset="0"/>
              </a:defRPr>
            </a:lvl8pPr>
            <a:lvl9pPr fontAlgn="base">
              <a:spcBef>
                <a:spcPct val="0"/>
              </a:spcBef>
              <a:spcAft>
                <a:spcPct val="0"/>
              </a:spcAft>
              <a:tabLst>
                <a:tab pos="331788" algn="l"/>
              </a:tabLst>
              <a:defRPr>
                <a:solidFill>
                  <a:schemeClr val="tx1"/>
                </a:solidFill>
                <a:latin typeface="Arial" charset="0"/>
              </a:defRPr>
            </a:lvl9pPr>
          </a:lstStyle>
          <a:p>
            <a:pPr marL="571500" indent="-571500" eaLnBrk="1" hangingPunct="1">
              <a:lnSpc>
                <a:spcPct val="90000"/>
              </a:lnSpc>
              <a:spcBef>
                <a:spcPct val="50000"/>
              </a:spcBef>
              <a:buFont typeface="Wingdings" panose="05000000000000000000" pitchFamily="2" charset="2"/>
              <a:buChar char="§"/>
              <a:defRPr/>
            </a:pPr>
            <a:r>
              <a:rPr lang="en-US" sz="4400" u="sng" dirty="0">
                <a:effectLst>
                  <a:outerShdw blurRad="38100" dist="38100" dir="2700000" algn="tl">
                    <a:srgbClr val="000000"/>
                  </a:outerShdw>
                </a:effectLst>
                <a:latin typeface="Franklin Gothic Medium" pitchFamily="34" charset="0"/>
              </a:rPr>
              <a:t>Two</a:t>
            </a:r>
            <a:r>
              <a:rPr lang="en-US" sz="4400" dirty="0">
                <a:effectLst>
                  <a:outerShdw blurRad="38100" dist="38100" dir="2700000" algn="tl">
                    <a:srgbClr val="000000"/>
                  </a:outerShdw>
                </a:effectLst>
                <a:latin typeface="Franklin Gothic Medium" pitchFamily="34" charset="0"/>
              </a:rPr>
              <a:t> is </a:t>
            </a:r>
            <a:r>
              <a:rPr lang="en-US" sz="4400" i="1" dirty="0">
                <a:solidFill>
                  <a:srgbClr val="FFFF00"/>
                </a:solidFill>
                <a:effectLst>
                  <a:outerShdw blurRad="38100" dist="38100" dir="2700000" algn="tl">
                    <a:srgbClr val="000000"/>
                  </a:outerShdw>
                </a:effectLst>
                <a:latin typeface="Franklin Gothic Medium" pitchFamily="34" charset="0"/>
              </a:rPr>
              <a:t>ONE</a:t>
            </a:r>
            <a:r>
              <a:rPr lang="en-US" sz="4400" i="1" dirty="0">
                <a:effectLst>
                  <a:outerShdw blurRad="38100" dist="38100" dir="2700000" algn="tl">
                    <a:srgbClr val="000000"/>
                  </a:outerShdw>
                </a:effectLst>
                <a:latin typeface="Franklin Gothic Medium" pitchFamily="34" charset="0"/>
              </a:rPr>
              <a:t> </a:t>
            </a:r>
            <a:r>
              <a:rPr lang="en-US" sz="4400" dirty="0">
                <a:effectLst>
                  <a:outerShdw blurRad="38100" dist="38100" dir="2700000" algn="tl">
                    <a:srgbClr val="000000"/>
                  </a:outerShdw>
                </a:effectLst>
                <a:latin typeface="Franklin Gothic Medium" pitchFamily="34" charset="0"/>
              </a:rPr>
              <a:t>too many!</a:t>
            </a:r>
          </a:p>
          <a:p>
            <a:pPr marL="571500" indent="-571500" eaLnBrk="1" hangingPunct="1">
              <a:lnSpc>
                <a:spcPct val="90000"/>
              </a:lnSpc>
              <a:spcBef>
                <a:spcPct val="50000"/>
              </a:spcBef>
              <a:buFont typeface="Wingdings" panose="05000000000000000000" pitchFamily="2" charset="2"/>
              <a:buChar char="§"/>
              <a:defRPr/>
            </a:pPr>
            <a:r>
              <a:rPr lang="en-US" sz="4400" u="sng" dirty="0">
                <a:effectLst>
                  <a:outerShdw blurRad="38100" dist="38100" dir="2700000" algn="tl">
                    <a:srgbClr val="000000"/>
                  </a:outerShdw>
                </a:effectLst>
                <a:latin typeface="Franklin Gothic Medium" pitchFamily="34" charset="0"/>
              </a:rPr>
              <a:t>None</a:t>
            </a:r>
            <a:r>
              <a:rPr lang="en-US" sz="4400" dirty="0">
                <a:effectLst>
                  <a:outerShdw blurRad="38100" dist="38100" dir="2700000" algn="tl">
                    <a:srgbClr val="000000"/>
                  </a:outerShdw>
                </a:effectLst>
                <a:latin typeface="Franklin Gothic Medium" pitchFamily="34" charset="0"/>
              </a:rPr>
              <a:t> is </a:t>
            </a:r>
            <a:r>
              <a:rPr lang="en-US" sz="4400" i="1" dirty="0">
                <a:solidFill>
                  <a:srgbClr val="FFFF00"/>
                </a:solidFill>
                <a:effectLst>
                  <a:outerShdw blurRad="38100" dist="38100" dir="2700000" algn="tl">
                    <a:srgbClr val="000000"/>
                  </a:outerShdw>
                </a:effectLst>
                <a:latin typeface="Franklin Gothic Medium" pitchFamily="34" charset="0"/>
              </a:rPr>
              <a:t>ONE</a:t>
            </a:r>
            <a:r>
              <a:rPr lang="en-US" sz="4400" dirty="0">
                <a:effectLst>
                  <a:outerShdw blurRad="38100" dist="38100" dir="2700000" algn="tl">
                    <a:srgbClr val="000000"/>
                  </a:outerShdw>
                </a:effectLst>
                <a:latin typeface="Franklin Gothic Medium" pitchFamily="34" charset="0"/>
              </a:rPr>
              <a:t> too few!</a:t>
            </a:r>
          </a:p>
          <a:p>
            <a:pPr marL="571500" indent="-571500" eaLnBrk="1" hangingPunct="1">
              <a:lnSpc>
                <a:spcPct val="90000"/>
              </a:lnSpc>
              <a:spcBef>
                <a:spcPct val="50000"/>
              </a:spcBef>
              <a:buFont typeface="Wingdings" panose="05000000000000000000" pitchFamily="2" charset="2"/>
              <a:buChar char="§"/>
              <a:defRPr/>
            </a:pPr>
            <a:r>
              <a:rPr lang="en-US" sz="4400" i="1" u="sng" dirty="0">
                <a:solidFill>
                  <a:srgbClr val="FFFF00"/>
                </a:solidFill>
                <a:effectLst>
                  <a:outerShdw blurRad="38100" dist="38100" dir="2700000" algn="tl">
                    <a:srgbClr val="000000"/>
                  </a:outerShdw>
                </a:effectLst>
                <a:latin typeface="Franklin Gothic Medium" pitchFamily="34" charset="0"/>
              </a:rPr>
              <a:t>ONE</a:t>
            </a:r>
            <a:r>
              <a:rPr lang="en-US" sz="4400" dirty="0">
                <a:effectLst>
                  <a:outerShdw blurRad="38100" dist="38100" dir="2700000" algn="tl">
                    <a:srgbClr val="000000"/>
                  </a:outerShdw>
                </a:effectLst>
                <a:latin typeface="Franklin Gothic Medium" pitchFamily="34" charset="0"/>
              </a:rPr>
              <a:t> is just right!</a:t>
            </a:r>
          </a:p>
          <a:p>
            <a:pPr marL="685800" indent="-685800" eaLnBrk="1" hangingPunct="1">
              <a:lnSpc>
                <a:spcPct val="90000"/>
              </a:lnSpc>
              <a:spcBef>
                <a:spcPct val="50000"/>
              </a:spcBef>
              <a:buFont typeface="Wingdings" panose="05000000000000000000" pitchFamily="2" charset="2"/>
              <a:buChar char="§"/>
              <a:defRPr/>
            </a:pPr>
            <a:r>
              <a:rPr lang="en-US" sz="4800" i="1" dirty="0">
                <a:solidFill>
                  <a:srgbClr val="FFFF00"/>
                </a:solidFill>
                <a:effectLst>
                  <a:outerShdw blurRad="38100" dist="38100" dir="2700000" algn="tl">
                    <a:srgbClr val="000000"/>
                  </a:outerShdw>
                </a:effectLst>
                <a:latin typeface="Franklin Gothic Medium" pitchFamily="34" charset="0"/>
              </a:rPr>
              <a:t>WHICH </a:t>
            </a:r>
            <a:r>
              <a:rPr lang="en-US" sz="4800" i="1" u="sng" dirty="0">
                <a:solidFill>
                  <a:srgbClr val="FFFF00"/>
                </a:solidFill>
                <a:effectLst>
                  <a:outerShdw blurRad="38100" dist="38100" dir="2700000" algn="tl">
                    <a:srgbClr val="000000"/>
                  </a:outerShdw>
                </a:effectLst>
                <a:latin typeface="Franklin Gothic Medium" pitchFamily="34" charset="0"/>
              </a:rPr>
              <a:t>ONE</a:t>
            </a:r>
            <a:r>
              <a:rPr lang="en-US" sz="4800" i="1" dirty="0">
                <a:solidFill>
                  <a:srgbClr val="FFFF00"/>
                </a:solidFill>
                <a:effectLst>
                  <a:outerShdw blurRad="38100" dist="38100" dir="2700000" algn="tl">
                    <a:srgbClr val="000000"/>
                  </a:outerShdw>
                </a:effectLst>
                <a:latin typeface="Franklin Gothic Medium" pitchFamily="34" charset="0"/>
              </a:rPr>
              <a:t> is the </a:t>
            </a:r>
            <a:r>
              <a:rPr lang="en-US" sz="4800" i="1" u="sng" dirty="0">
                <a:solidFill>
                  <a:srgbClr val="FFFF00"/>
                </a:solidFill>
                <a:effectLst>
                  <a:outerShdw blurRad="38100" dist="38100" dir="2700000" algn="tl">
                    <a:srgbClr val="000000"/>
                  </a:outerShdw>
                </a:effectLst>
                <a:latin typeface="Franklin Gothic Medium" pitchFamily="34" charset="0"/>
              </a:rPr>
              <a:t>ONE</a:t>
            </a:r>
            <a:r>
              <a:rPr lang="en-US" sz="4800" i="1" dirty="0">
                <a:solidFill>
                  <a:srgbClr val="FFFF00"/>
                </a:solidFill>
                <a:effectLst>
                  <a:outerShdw blurRad="38100" dist="38100" dir="2700000" algn="tl">
                    <a:srgbClr val="000000"/>
                  </a:outerShdw>
                </a:effectLst>
                <a:latin typeface="Franklin Gothic Medium" pitchFamily="34" charset="0"/>
              </a:rPr>
              <a:t>?</a:t>
            </a:r>
          </a:p>
        </p:txBody>
      </p:sp>
      <p:sp>
        <p:nvSpPr>
          <p:cNvPr id="77830" name="Text Box 8"/>
          <p:cNvSpPr txBox="1">
            <a:spLocks noChangeArrowheads="1"/>
          </p:cNvSpPr>
          <p:nvPr/>
        </p:nvSpPr>
        <p:spPr bwMode="auto">
          <a:xfrm>
            <a:off x="381000" y="1371600"/>
            <a:ext cx="3048000" cy="4803775"/>
          </a:xfrm>
          <a:prstGeom prst="rect">
            <a:avLst/>
          </a:prstGeom>
          <a:solidFill>
            <a:srgbClr val="0099FF"/>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0000"/>
              <a:buFont typeface="Wingdings" pitchFamily="2" charset="2"/>
              <a:buChar char="n"/>
              <a:defRPr sz="3200">
                <a:solidFill>
                  <a:schemeClr val="tx1"/>
                </a:solidFill>
                <a:latin typeface="Verdana" pitchFamily="34" charset="0"/>
              </a:defRPr>
            </a:lvl1pPr>
            <a:lvl2pPr marL="742950" indent="-285750">
              <a:spcBef>
                <a:spcPct val="20000"/>
              </a:spcBef>
              <a:buClr>
                <a:schemeClr val="tx1"/>
              </a:buClr>
              <a:buChar char="•"/>
              <a:defRPr sz="2800">
                <a:solidFill>
                  <a:schemeClr val="tx1"/>
                </a:solidFill>
                <a:latin typeface="Verdana" pitchFamily="34" charset="0"/>
              </a:defRPr>
            </a:lvl2pPr>
            <a:lvl3pPr marL="1143000" indent="-228600">
              <a:spcBef>
                <a:spcPct val="20000"/>
              </a:spcBef>
              <a:buClr>
                <a:schemeClr val="accent2"/>
              </a:buClr>
              <a:buSzPct val="60000"/>
              <a:buFont typeface="Wingdings" pitchFamily="2" charset="2"/>
              <a:buChar char="n"/>
              <a:defRPr sz="2400">
                <a:solidFill>
                  <a:schemeClr val="tx1"/>
                </a:solidFill>
                <a:latin typeface="Verdana" pitchFamily="34" charset="0"/>
              </a:defRPr>
            </a:lvl3pPr>
            <a:lvl4pPr marL="1600200" indent="-228600">
              <a:spcBef>
                <a:spcPct val="20000"/>
              </a:spcBef>
              <a:buClr>
                <a:schemeClr val="tx2"/>
              </a:buClr>
              <a:buChar char="•"/>
              <a:defRPr sz="2000">
                <a:solidFill>
                  <a:schemeClr val="tx1"/>
                </a:solidFill>
                <a:latin typeface="Verdana"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Verdana"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9pPr>
          </a:lstStyle>
          <a:p>
            <a:pPr algn="ctr">
              <a:spcBef>
                <a:spcPct val="50000"/>
              </a:spcBef>
              <a:buClrTx/>
              <a:buSzTx/>
              <a:buFontTx/>
              <a:buNone/>
            </a:pPr>
            <a:r>
              <a:rPr lang="en-US" altLang="en-US" sz="2800" b="1" dirty="0">
                <a:latin typeface="Arial" charset="0"/>
              </a:rPr>
              <a:t>Moses?</a:t>
            </a:r>
          </a:p>
          <a:p>
            <a:pPr algn="ctr">
              <a:spcBef>
                <a:spcPct val="50000"/>
              </a:spcBef>
              <a:buClrTx/>
              <a:buSzTx/>
              <a:buFontTx/>
              <a:buNone/>
            </a:pPr>
            <a:r>
              <a:rPr lang="en-US" altLang="en-US" sz="2800" b="1" dirty="0">
                <a:latin typeface="Arial" charset="0"/>
              </a:rPr>
              <a:t>John?</a:t>
            </a:r>
          </a:p>
          <a:p>
            <a:pPr algn="ctr">
              <a:spcBef>
                <a:spcPct val="50000"/>
              </a:spcBef>
              <a:buClrTx/>
              <a:buSzTx/>
              <a:buFontTx/>
              <a:buNone/>
            </a:pPr>
            <a:r>
              <a:rPr lang="en-US" altLang="en-US" sz="2800" b="1" dirty="0">
                <a:latin typeface="Arial" charset="0"/>
              </a:rPr>
              <a:t>Holy Spirit?</a:t>
            </a:r>
          </a:p>
          <a:p>
            <a:pPr algn="ctr">
              <a:spcBef>
                <a:spcPct val="50000"/>
              </a:spcBef>
              <a:buClrTx/>
              <a:buSzTx/>
              <a:buFontTx/>
              <a:buNone/>
            </a:pPr>
            <a:r>
              <a:rPr lang="en-US" altLang="en-US" sz="2800" b="1" dirty="0">
                <a:latin typeface="Arial" charset="0"/>
              </a:rPr>
              <a:t>Fire?</a:t>
            </a:r>
          </a:p>
          <a:p>
            <a:pPr algn="ctr">
              <a:spcBef>
                <a:spcPct val="50000"/>
              </a:spcBef>
              <a:buClrTx/>
              <a:buSzTx/>
              <a:buFontTx/>
              <a:buNone/>
            </a:pPr>
            <a:r>
              <a:rPr lang="en-US" altLang="en-US" sz="2800" b="1" dirty="0">
                <a:latin typeface="Arial" charset="0"/>
              </a:rPr>
              <a:t>Suffering?</a:t>
            </a:r>
          </a:p>
          <a:p>
            <a:pPr algn="ctr">
              <a:spcBef>
                <a:spcPct val="50000"/>
              </a:spcBef>
              <a:buClrTx/>
              <a:buSzTx/>
              <a:buFontTx/>
              <a:buNone/>
            </a:pPr>
            <a:r>
              <a:rPr lang="en-US" altLang="en-US" sz="2800" b="1" dirty="0">
                <a:latin typeface="Arial" charset="0"/>
              </a:rPr>
              <a:t>For the dead?</a:t>
            </a:r>
          </a:p>
          <a:p>
            <a:pPr algn="ctr">
              <a:spcBef>
                <a:spcPct val="50000"/>
              </a:spcBef>
              <a:buClrTx/>
              <a:buSzTx/>
              <a:buFontTx/>
              <a:buNone/>
            </a:pPr>
            <a:r>
              <a:rPr lang="en-US" altLang="en-US" sz="2800" b="1" dirty="0">
                <a:latin typeface="Arial" charset="0"/>
              </a:rPr>
              <a:t>In the name of the Lord Jesus?</a:t>
            </a:r>
          </a:p>
        </p:txBody>
      </p:sp>
      <p:sp>
        <p:nvSpPr>
          <p:cNvPr id="77831" name="AutoShape 9"/>
          <p:cNvSpPr>
            <a:spLocks/>
          </p:cNvSpPr>
          <p:nvPr/>
        </p:nvSpPr>
        <p:spPr bwMode="auto">
          <a:xfrm>
            <a:off x="3429000" y="1219200"/>
            <a:ext cx="762000" cy="5029200"/>
          </a:xfrm>
          <a:prstGeom prst="rightBrace">
            <a:avLst>
              <a:gd name="adj1" fmla="val 55000"/>
              <a:gd name="adj2" fmla="val 50000"/>
            </a:avLst>
          </a:prstGeom>
          <a:noFill/>
          <a:ln w="571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60000"/>
              <a:buFont typeface="Wingdings" pitchFamily="2" charset="2"/>
              <a:buChar char="n"/>
              <a:defRPr sz="3200">
                <a:solidFill>
                  <a:schemeClr val="tx1"/>
                </a:solidFill>
                <a:latin typeface="Verdana" pitchFamily="34" charset="0"/>
              </a:defRPr>
            </a:lvl1pPr>
            <a:lvl2pPr marL="742950" indent="-285750">
              <a:spcBef>
                <a:spcPct val="20000"/>
              </a:spcBef>
              <a:buClr>
                <a:schemeClr val="tx1"/>
              </a:buClr>
              <a:buChar char="•"/>
              <a:defRPr sz="2800">
                <a:solidFill>
                  <a:schemeClr val="tx1"/>
                </a:solidFill>
                <a:latin typeface="Verdana" pitchFamily="34" charset="0"/>
              </a:defRPr>
            </a:lvl2pPr>
            <a:lvl3pPr marL="1143000" indent="-228600">
              <a:spcBef>
                <a:spcPct val="20000"/>
              </a:spcBef>
              <a:buClr>
                <a:schemeClr val="accent2"/>
              </a:buClr>
              <a:buSzPct val="60000"/>
              <a:buFont typeface="Wingdings" pitchFamily="2" charset="2"/>
              <a:buChar char="n"/>
              <a:defRPr sz="2400">
                <a:solidFill>
                  <a:schemeClr val="tx1"/>
                </a:solidFill>
                <a:latin typeface="Verdana" pitchFamily="34" charset="0"/>
              </a:defRPr>
            </a:lvl3pPr>
            <a:lvl4pPr marL="1600200" indent="-228600">
              <a:spcBef>
                <a:spcPct val="20000"/>
              </a:spcBef>
              <a:buClr>
                <a:schemeClr val="tx2"/>
              </a:buClr>
              <a:buChar char="•"/>
              <a:defRPr sz="2000">
                <a:solidFill>
                  <a:schemeClr val="tx1"/>
                </a:solidFill>
                <a:latin typeface="Verdana" pitchFamily="34" charset="0"/>
              </a:defRPr>
            </a:lvl4pPr>
            <a:lvl5pPr marL="2057400" indent="-228600">
              <a:spcBef>
                <a:spcPct val="20000"/>
              </a:spcBef>
              <a:buClr>
                <a:schemeClr val="folHlink"/>
              </a:buClr>
              <a:buSzPct val="60000"/>
              <a:buFont typeface="Wingdings" pitchFamily="2" charset="2"/>
              <a:buChar char="n"/>
              <a:defRPr sz="2000">
                <a:solidFill>
                  <a:schemeClr val="tx1"/>
                </a:solidFill>
                <a:latin typeface="Verdana"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9pPr>
          </a:lstStyle>
          <a:p>
            <a:pPr>
              <a:spcBef>
                <a:spcPct val="0"/>
              </a:spcBef>
              <a:buClrTx/>
              <a:buSzTx/>
              <a:buFontTx/>
              <a:buNone/>
            </a:pPr>
            <a:endParaRPr lang="en-US" altLang="en-US">
              <a:latin typeface="Arial" charset="0"/>
            </a:endParaRPr>
          </a:p>
        </p:txBody>
      </p:sp>
      <p:sp>
        <p:nvSpPr>
          <p:cNvPr id="2" name="Oval 1"/>
          <p:cNvSpPr/>
          <p:nvPr/>
        </p:nvSpPr>
        <p:spPr bwMode="auto">
          <a:xfrm>
            <a:off x="685800" y="2514600"/>
            <a:ext cx="2362200" cy="762000"/>
          </a:xfrm>
          <a:prstGeom prst="ellipse">
            <a:avLst/>
          </a:prstGeom>
          <a:noFill/>
          <a:ln w="76200"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Arial" charset="0"/>
            </a:endParaRPr>
          </a:p>
        </p:txBody>
      </p:sp>
      <p:sp>
        <p:nvSpPr>
          <p:cNvPr id="9" name="Oval 8"/>
          <p:cNvSpPr/>
          <p:nvPr/>
        </p:nvSpPr>
        <p:spPr bwMode="auto">
          <a:xfrm>
            <a:off x="152400" y="5055066"/>
            <a:ext cx="3505200" cy="1371600"/>
          </a:xfrm>
          <a:prstGeom prst="ellipse">
            <a:avLst/>
          </a:prstGeom>
          <a:noFill/>
          <a:ln w="76200"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Arial" charset="0"/>
            </a:endParaRPr>
          </a:p>
        </p:txBody>
      </p:sp>
    </p:spTree>
    <p:extLst>
      <p:ext uri="{BB962C8B-B14F-4D97-AF65-F5344CB8AC3E}">
        <p14:creationId xmlns:p14="http://schemas.microsoft.com/office/powerpoint/2010/main" val="385360282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59750">
                                            <p:txEl>
                                              <p:pRg st="0" end="0"/>
                                            </p:txEl>
                                          </p:spTgt>
                                        </p:tgtEl>
                                        <p:attrNameLst>
                                          <p:attrName>style.visibility</p:attrName>
                                        </p:attrNameLst>
                                      </p:cBhvr>
                                      <p:to>
                                        <p:strVal val="visible"/>
                                      </p:to>
                                    </p:set>
                                    <p:anim calcmode="lin" valueType="num">
                                      <p:cBhvr additive="base">
                                        <p:cTn id="7" dur="500" fill="hold"/>
                                        <p:tgtEl>
                                          <p:spTgt spid="159750">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5975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59750">
                                            <p:txEl>
                                              <p:pRg st="1" end="1"/>
                                            </p:txEl>
                                          </p:spTgt>
                                        </p:tgtEl>
                                        <p:attrNameLst>
                                          <p:attrName>style.visibility</p:attrName>
                                        </p:attrNameLst>
                                      </p:cBhvr>
                                      <p:to>
                                        <p:strVal val="visible"/>
                                      </p:to>
                                    </p:set>
                                    <p:anim calcmode="lin" valueType="num">
                                      <p:cBhvr additive="base">
                                        <p:cTn id="13" dur="500" fill="hold"/>
                                        <p:tgtEl>
                                          <p:spTgt spid="159750">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5975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59750">
                                            <p:txEl>
                                              <p:pRg st="2" end="2"/>
                                            </p:txEl>
                                          </p:spTgt>
                                        </p:tgtEl>
                                        <p:attrNameLst>
                                          <p:attrName>style.visibility</p:attrName>
                                        </p:attrNameLst>
                                      </p:cBhvr>
                                      <p:to>
                                        <p:strVal val="visible"/>
                                      </p:to>
                                    </p:set>
                                    <p:anim calcmode="lin" valueType="num">
                                      <p:cBhvr additive="base">
                                        <p:cTn id="19" dur="500" fill="hold"/>
                                        <p:tgtEl>
                                          <p:spTgt spid="159750">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59750">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59750">
                                            <p:txEl>
                                              <p:pRg st="3" end="3"/>
                                            </p:txEl>
                                          </p:spTgt>
                                        </p:tgtEl>
                                        <p:attrNameLst>
                                          <p:attrName>style.visibility</p:attrName>
                                        </p:attrNameLst>
                                      </p:cBhvr>
                                      <p:to>
                                        <p:strVal val="visible"/>
                                      </p:to>
                                    </p:set>
                                    <p:anim calcmode="lin" valueType="num">
                                      <p:cBhvr additive="base">
                                        <p:cTn id="25" dur="500" fill="hold"/>
                                        <p:tgtEl>
                                          <p:spTgt spid="159750">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59750">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1" presetClass="entr" presetSubtype="1"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wheel(1)">
                                      <p:cBhvr>
                                        <p:cTn id="31" dur="2000"/>
                                        <p:tgtEl>
                                          <p:spTgt spid="2"/>
                                        </p:tgtEl>
                                      </p:cBhvr>
                                    </p:animEffect>
                                  </p:childTnLst>
                                </p:cTn>
                              </p:par>
                            </p:childTnLst>
                          </p:cTn>
                        </p:par>
                      </p:childTnLst>
                    </p:cTn>
                  </p:par>
                  <p:par>
                    <p:cTn id="32" fill="hold">
                      <p:stCondLst>
                        <p:cond delay="indefinite"/>
                      </p:stCondLst>
                      <p:childTnLst>
                        <p:par>
                          <p:cTn id="33" fill="hold">
                            <p:stCondLst>
                              <p:cond delay="0"/>
                            </p:stCondLst>
                            <p:childTnLst>
                              <p:par>
                                <p:cTn id="34" presetID="21" presetClass="entr" presetSubtype="1" fill="hold" grpId="0" nodeType="click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wheel(1)">
                                      <p:cBhvr>
                                        <p:cTn id="36"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750" grpId="0" build="p" autoUpdateAnimBg="0"/>
      <p:bldP spid="2" grpId="0"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Text Box 2"/>
          <p:cNvSpPr txBox="1">
            <a:spLocks noChangeArrowheads="1"/>
          </p:cNvSpPr>
          <p:nvPr/>
        </p:nvSpPr>
        <p:spPr bwMode="auto">
          <a:xfrm>
            <a:off x="457200" y="1447800"/>
            <a:ext cx="8305800"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txBody>
          <a:bodyPr>
            <a:spAutoFit/>
          </a:bodyPr>
          <a:lstStyle/>
          <a:p>
            <a:pPr algn="ctr" eaLnBrk="1" hangingPunct="1">
              <a:spcBef>
                <a:spcPct val="50000"/>
              </a:spcBef>
              <a:defRPr/>
            </a:pPr>
            <a:r>
              <a:rPr lang="en-US" sz="8000" i="1" dirty="0">
                <a:solidFill>
                  <a:srgbClr val="CCFFFF"/>
                </a:solidFill>
                <a:effectLst>
                  <a:outerShdw blurRad="38100" dist="38100" dir="2700000" algn="tl">
                    <a:srgbClr val="000000"/>
                  </a:outerShdw>
                </a:effectLst>
                <a:latin typeface="Franklin Gothic Medium" pitchFamily="34" charset="0"/>
              </a:rPr>
              <a:t>There is            </a:t>
            </a:r>
            <a:r>
              <a:rPr lang="en-US" sz="8000" i="1" dirty="0">
                <a:solidFill>
                  <a:schemeClr val="bg1">
                    <a:lumMod val="40000"/>
                    <a:lumOff val="60000"/>
                  </a:schemeClr>
                </a:solidFill>
                <a:effectLst>
                  <a:outerShdw blurRad="38100" dist="38100" dir="2700000" algn="tl">
                    <a:srgbClr val="000000"/>
                  </a:outerShdw>
                </a:effectLst>
                <a:latin typeface="Franklin Gothic Medium" pitchFamily="34" charset="0"/>
              </a:rPr>
              <a:t>“…</a:t>
            </a:r>
            <a:r>
              <a:rPr lang="en-US" sz="8000" i="1" u="sng" dirty="0">
                <a:solidFill>
                  <a:srgbClr val="FFFF00"/>
                </a:solidFill>
                <a:effectLst>
                  <a:outerShdw blurRad="38100" dist="38100" dir="2700000" algn="tl">
                    <a:srgbClr val="000000"/>
                  </a:outerShdw>
                </a:effectLst>
                <a:latin typeface="Franklin Gothic Medium" pitchFamily="34" charset="0"/>
              </a:rPr>
              <a:t>ONE</a:t>
            </a:r>
            <a:r>
              <a:rPr lang="en-US" sz="8000" i="1" dirty="0">
                <a:solidFill>
                  <a:srgbClr val="CCFFFF"/>
                </a:solidFill>
                <a:effectLst>
                  <a:outerShdw blurRad="38100" dist="38100" dir="2700000" algn="tl">
                    <a:srgbClr val="000000"/>
                  </a:outerShdw>
                </a:effectLst>
                <a:latin typeface="Franklin Gothic Medium" pitchFamily="34" charset="0"/>
              </a:rPr>
              <a:t> </a:t>
            </a:r>
            <a:r>
              <a:rPr lang="en-US" sz="8000" i="1" dirty="0">
                <a:solidFill>
                  <a:schemeClr val="bg1">
                    <a:lumMod val="40000"/>
                    <a:lumOff val="60000"/>
                  </a:schemeClr>
                </a:solidFill>
                <a:effectLst>
                  <a:outerShdw blurRad="38100" dist="38100" dir="2700000" algn="tl">
                    <a:srgbClr val="000000"/>
                  </a:outerShdw>
                </a:effectLst>
                <a:latin typeface="Franklin Gothic Medium" pitchFamily="34" charset="0"/>
              </a:rPr>
              <a:t>baptism…”</a:t>
            </a:r>
            <a:r>
              <a:rPr lang="en-US" sz="8000" dirty="0">
                <a:solidFill>
                  <a:schemeClr val="bg1">
                    <a:lumMod val="40000"/>
                    <a:lumOff val="60000"/>
                  </a:schemeClr>
                </a:solidFill>
                <a:effectLst>
                  <a:outerShdw blurRad="38100" dist="38100" dir="2700000" algn="tl">
                    <a:srgbClr val="000000"/>
                  </a:outerShdw>
                </a:effectLst>
                <a:latin typeface="Franklin Gothic Medium" pitchFamily="34" charset="0"/>
              </a:rPr>
              <a:t> </a:t>
            </a:r>
          </a:p>
          <a:p>
            <a:pPr algn="ctr" eaLnBrk="1" hangingPunct="1">
              <a:spcBef>
                <a:spcPct val="50000"/>
              </a:spcBef>
              <a:defRPr/>
            </a:pPr>
            <a:r>
              <a:rPr lang="en-US" sz="4000" i="1" dirty="0">
                <a:solidFill>
                  <a:srgbClr val="FFFF00"/>
                </a:solidFill>
                <a:effectLst>
                  <a:outerShdw blurRad="38100" dist="38100" dir="2700000" algn="tl">
                    <a:srgbClr val="000000"/>
                  </a:outerShdw>
                </a:effectLst>
                <a:latin typeface="Franklin Gothic Medium" pitchFamily="34" charset="0"/>
              </a:rPr>
              <a:t>Ephesians 4:4, 5</a:t>
            </a:r>
          </a:p>
        </p:txBody>
      </p:sp>
    </p:spTree>
    <p:extLst>
      <p:ext uri="{BB962C8B-B14F-4D97-AF65-F5344CB8AC3E}">
        <p14:creationId xmlns:p14="http://schemas.microsoft.com/office/powerpoint/2010/main" val="11126210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Text Box 2"/>
          <p:cNvSpPr txBox="1">
            <a:spLocks noChangeArrowheads="1"/>
          </p:cNvSpPr>
          <p:nvPr/>
        </p:nvSpPr>
        <p:spPr bwMode="auto">
          <a:xfrm>
            <a:off x="0" y="0"/>
            <a:ext cx="9144000" cy="2341563"/>
          </a:xfrm>
          <a:prstGeom prst="rect">
            <a:avLst/>
          </a:prstGeom>
          <a:solidFill>
            <a:srgbClr val="FFFF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lnSpc>
                <a:spcPct val="90000"/>
              </a:lnSpc>
              <a:spcBef>
                <a:spcPct val="50000"/>
              </a:spcBef>
              <a:defRPr/>
            </a:pPr>
            <a:r>
              <a:rPr lang="en-US" sz="6000" b="1">
                <a:solidFill>
                  <a:srgbClr val="000099"/>
                </a:solidFill>
                <a:effectLst>
                  <a:outerShdw blurRad="38100" dist="38100" dir="2700000" algn="tl">
                    <a:srgbClr val="000000"/>
                  </a:outerShdw>
                </a:effectLst>
                <a:latin typeface="Franklin Gothic Medium" pitchFamily="34" charset="0"/>
              </a:rPr>
              <a:t>ONE BAPTISM:</a:t>
            </a:r>
            <a:r>
              <a:rPr lang="en-US" sz="5400" b="1">
                <a:solidFill>
                  <a:srgbClr val="000099"/>
                </a:solidFill>
                <a:effectLst>
                  <a:outerShdw blurRad="38100" dist="38100" dir="2700000" algn="tl">
                    <a:srgbClr val="000000"/>
                  </a:outerShdw>
                </a:effectLst>
                <a:latin typeface="Franklin Gothic Medium" pitchFamily="34" charset="0"/>
              </a:rPr>
              <a:t>                        Water or Holy Spirit?</a:t>
            </a:r>
            <a:r>
              <a:rPr lang="en-US" sz="4800" b="1">
                <a:solidFill>
                  <a:srgbClr val="000099"/>
                </a:solidFill>
                <a:effectLst>
                  <a:outerShdw blurRad="38100" dist="38100" dir="2700000" algn="tl">
                    <a:srgbClr val="000000"/>
                  </a:outerShdw>
                </a:effectLst>
                <a:latin typeface="Franklin Gothic Medium" pitchFamily="34" charset="0"/>
              </a:rPr>
              <a:t>         </a:t>
            </a:r>
            <a:r>
              <a:rPr lang="en-US" sz="4800" b="1" i="1">
                <a:solidFill>
                  <a:srgbClr val="A50021"/>
                </a:solidFill>
                <a:effectLst>
                  <a:outerShdw blurRad="38100" dist="38100" dir="2700000" algn="tl">
                    <a:srgbClr val="000000"/>
                  </a:outerShdw>
                </a:effectLst>
                <a:latin typeface="Franklin Gothic Medium" pitchFamily="34" charset="0"/>
              </a:rPr>
              <a:t>Ephesians 4:5</a:t>
            </a:r>
          </a:p>
        </p:txBody>
      </p:sp>
      <p:sp>
        <p:nvSpPr>
          <p:cNvPr id="161795" name="Text Box 3"/>
          <p:cNvSpPr txBox="1">
            <a:spLocks noChangeArrowheads="1"/>
          </p:cNvSpPr>
          <p:nvPr/>
        </p:nvSpPr>
        <p:spPr bwMode="auto">
          <a:xfrm>
            <a:off x="152400" y="2362200"/>
            <a:ext cx="8839200" cy="4382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txBody>
          <a:bodyPr wrap="square">
            <a:spAutoFit/>
          </a:bodyPr>
          <a:lstStyle>
            <a:lvl1pPr>
              <a:tabLst>
                <a:tab pos="461963" algn="l"/>
              </a:tabLst>
              <a:defRPr>
                <a:solidFill>
                  <a:schemeClr val="tx1"/>
                </a:solidFill>
                <a:latin typeface="Arial" charset="0"/>
              </a:defRPr>
            </a:lvl1pPr>
            <a:lvl2pPr>
              <a:tabLst>
                <a:tab pos="461963" algn="l"/>
              </a:tabLst>
              <a:defRPr>
                <a:solidFill>
                  <a:schemeClr val="tx1"/>
                </a:solidFill>
                <a:latin typeface="Arial" charset="0"/>
              </a:defRPr>
            </a:lvl2pPr>
            <a:lvl3pPr>
              <a:tabLst>
                <a:tab pos="461963" algn="l"/>
              </a:tabLst>
              <a:defRPr>
                <a:solidFill>
                  <a:schemeClr val="tx1"/>
                </a:solidFill>
                <a:latin typeface="Arial" charset="0"/>
              </a:defRPr>
            </a:lvl3pPr>
            <a:lvl4pPr>
              <a:tabLst>
                <a:tab pos="461963" algn="l"/>
              </a:tabLst>
              <a:defRPr>
                <a:solidFill>
                  <a:schemeClr val="tx1"/>
                </a:solidFill>
                <a:latin typeface="Arial" charset="0"/>
              </a:defRPr>
            </a:lvl4pPr>
            <a:lvl5pPr>
              <a:tabLst>
                <a:tab pos="461963" algn="l"/>
              </a:tabLst>
              <a:defRPr>
                <a:solidFill>
                  <a:schemeClr val="tx1"/>
                </a:solidFill>
                <a:latin typeface="Arial" charset="0"/>
              </a:defRPr>
            </a:lvl5pPr>
            <a:lvl6pPr fontAlgn="base">
              <a:spcBef>
                <a:spcPct val="0"/>
              </a:spcBef>
              <a:spcAft>
                <a:spcPct val="0"/>
              </a:spcAft>
              <a:tabLst>
                <a:tab pos="461963" algn="l"/>
              </a:tabLst>
              <a:defRPr>
                <a:solidFill>
                  <a:schemeClr val="tx1"/>
                </a:solidFill>
                <a:latin typeface="Arial" charset="0"/>
              </a:defRPr>
            </a:lvl6pPr>
            <a:lvl7pPr fontAlgn="base">
              <a:spcBef>
                <a:spcPct val="0"/>
              </a:spcBef>
              <a:spcAft>
                <a:spcPct val="0"/>
              </a:spcAft>
              <a:tabLst>
                <a:tab pos="461963" algn="l"/>
              </a:tabLst>
              <a:defRPr>
                <a:solidFill>
                  <a:schemeClr val="tx1"/>
                </a:solidFill>
                <a:latin typeface="Arial" charset="0"/>
              </a:defRPr>
            </a:lvl7pPr>
            <a:lvl8pPr fontAlgn="base">
              <a:spcBef>
                <a:spcPct val="0"/>
              </a:spcBef>
              <a:spcAft>
                <a:spcPct val="0"/>
              </a:spcAft>
              <a:tabLst>
                <a:tab pos="461963" algn="l"/>
              </a:tabLst>
              <a:defRPr>
                <a:solidFill>
                  <a:schemeClr val="tx1"/>
                </a:solidFill>
                <a:latin typeface="Arial" charset="0"/>
              </a:defRPr>
            </a:lvl8pPr>
            <a:lvl9pPr fontAlgn="base">
              <a:spcBef>
                <a:spcPct val="0"/>
              </a:spcBef>
              <a:spcAft>
                <a:spcPct val="0"/>
              </a:spcAft>
              <a:tabLst>
                <a:tab pos="461963" algn="l"/>
              </a:tabLst>
              <a:defRPr>
                <a:solidFill>
                  <a:schemeClr val="tx1"/>
                </a:solidFill>
                <a:latin typeface="Arial" charset="0"/>
              </a:defRPr>
            </a:lvl9pPr>
          </a:lstStyle>
          <a:p>
            <a:pPr marL="685800" indent="-685800" eaLnBrk="1" hangingPunct="1">
              <a:lnSpc>
                <a:spcPct val="90000"/>
              </a:lnSpc>
              <a:spcBef>
                <a:spcPct val="50000"/>
              </a:spcBef>
              <a:buFont typeface="Wingdings" panose="05000000000000000000" pitchFamily="2" charset="2"/>
              <a:buChar char="§"/>
              <a:defRPr/>
            </a:pPr>
            <a:r>
              <a:rPr lang="en-US" sz="4800" b="1" dirty="0">
                <a:solidFill>
                  <a:srgbClr val="33CCFF"/>
                </a:solidFill>
                <a:effectLst>
                  <a:outerShdw blurRad="38100" dist="38100" dir="2700000" algn="tl">
                    <a:srgbClr val="000000"/>
                  </a:outerShdw>
                </a:effectLst>
                <a:latin typeface="Franklin Gothic Medium" pitchFamily="34" charset="0"/>
                <a:cs typeface="Times New Roman" pitchFamily="18" charset="0"/>
              </a:rPr>
              <a:t>One is </a:t>
            </a:r>
            <a:r>
              <a:rPr lang="en-US" sz="4800" b="1" u="sng" dirty="0">
                <a:effectLst>
                  <a:outerShdw blurRad="38100" dist="38100" dir="2700000" algn="tl">
                    <a:srgbClr val="000000"/>
                  </a:outerShdw>
                </a:effectLst>
                <a:latin typeface="Franklin Gothic Medium" pitchFamily="34" charset="0"/>
                <a:cs typeface="Times New Roman" pitchFamily="18" charset="0"/>
              </a:rPr>
              <a:t>commanded</a:t>
            </a:r>
            <a:r>
              <a:rPr lang="en-US" sz="4800" b="1" dirty="0">
                <a:effectLst>
                  <a:outerShdw blurRad="38100" dist="38100" dir="2700000" algn="tl">
                    <a:srgbClr val="000000"/>
                  </a:outerShdw>
                </a:effectLst>
                <a:latin typeface="Franklin Gothic Medium" pitchFamily="34" charset="0"/>
                <a:cs typeface="Times New Roman" pitchFamily="18" charset="0"/>
              </a:rPr>
              <a:t> for </a:t>
            </a:r>
            <a:r>
              <a:rPr lang="en-US" sz="4800" b="1" i="1" dirty="0">
                <a:effectLst>
                  <a:outerShdw blurRad="38100" dist="38100" dir="2700000" algn="tl">
                    <a:srgbClr val="000000"/>
                  </a:outerShdw>
                </a:effectLst>
                <a:latin typeface="Franklin Gothic Medium" pitchFamily="34" charset="0"/>
                <a:cs typeface="Times New Roman" pitchFamily="18" charset="0"/>
              </a:rPr>
              <a:t>ALL</a:t>
            </a:r>
            <a:r>
              <a:rPr lang="en-US" sz="4800" b="1" dirty="0">
                <a:solidFill>
                  <a:srgbClr val="33CCFF"/>
                </a:solidFill>
                <a:effectLst>
                  <a:outerShdw blurRad="38100" dist="38100" dir="2700000" algn="tl">
                    <a:srgbClr val="000000"/>
                  </a:outerShdw>
                </a:effectLst>
                <a:latin typeface="Franklin Gothic Medium" pitchFamily="34" charset="0"/>
                <a:cs typeface="Times New Roman" pitchFamily="18" charset="0"/>
              </a:rPr>
              <a:t> people to the end of time:</a:t>
            </a:r>
            <a:endParaRPr lang="en-US" sz="4800" b="1" dirty="0">
              <a:solidFill>
                <a:schemeClr val="bg1"/>
              </a:solidFill>
              <a:effectLst>
                <a:outerShdw blurRad="38100" dist="38100" dir="2700000" algn="tl">
                  <a:srgbClr val="000000"/>
                </a:outerShdw>
              </a:effectLst>
              <a:latin typeface="Franklin Gothic Medium" pitchFamily="34" charset="0"/>
              <a:cs typeface="Times New Roman" pitchFamily="18" charset="0"/>
            </a:endParaRPr>
          </a:p>
          <a:p>
            <a:pPr marL="1028700" lvl="1" indent="-571500" eaLnBrk="1" hangingPunct="1">
              <a:lnSpc>
                <a:spcPct val="90000"/>
              </a:lnSpc>
              <a:spcBef>
                <a:spcPts val="600"/>
              </a:spcBef>
              <a:buFont typeface="Wingdings" panose="05000000000000000000" pitchFamily="2" charset="2"/>
              <a:buChar char="§"/>
              <a:defRPr/>
            </a:pPr>
            <a:r>
              <a:rPr lang="en-US" sz="4000" b="1" i="1" dirty="0">
                <a:solidFill>
                  <a:srgbClr val="FFFF00"/>
                </a:solidFill>
                <a:effectLst>
                  <a:outerShdw blurRad="38100" dist="38100" dir="2700000" algn="tl">
                    <a:srgbClr val="000000"/>
                  </a:outerShdw>
                </a:effectLst>
                <a:latin typeface="Franklin Gothic Medium" pitchFamily="34" charset="0"/>
                <a:cs typeface="Times New Roman" pitchFamily="18" charset="0"/>
              </a:rPr>
              <a:t>Matthew 28:19, 20</a:t>
            </a:r>
          </a:p>
          <a:p>
            <a:pPr marL="685800" indent="-685800" eaLnBrk="1" hangingPunct="1">
              <a:lnSpc>
                <a:spcPct val="90000"/>
              </a:lnSpc>
              <a:spcBef>
                <a:spcPct val="50000"/>
              </a:spcBef>
              <a:buFont typeface="Wingdings" panose="05000000000000000000" pitchFamily="2" charset="2"/>
              <a:buChar char="§"/>
              <a:defRPr/>
            </a:pPr>
            <a:r>
              <a:rPr lang="en-US" sz="4800" b="1" dirty="0">
                <a:solidFill>
                  <a:schemeClr val="accent2"/>
                </a:solidFill>
                <a:effectLst>
                  <a:outerShdw blurRad="38100" dist="38100" dir="2700000" algn="tl">
                    <a:srgbClr val="000000"/>
                  </a:outerShdw>
                </a:effectLst>
                <a:latin typeface="Franklin Gothic Medium" pitchFamily="34" charset="0"/>
                <a:cs typeface="Times New Roman" pitchFamily="18" charset="0"/>
              </a:rPr>
              <a:t>One that </a:t>
            </a:r>
            <a:r>
              <a:rPr lang="en-US" sz="4800" b="1" i="1" u="sng" dirty="0">
                <a:effectLst>
                  <a:outerShdw blurRad="38100" dist="38100" dir="2700000" algn="tl">
                    <a:srgbClr val="000000"/>
                  </a:outerShdw>
                </a:effectLst>
                <a:latin typeface="Franklin Gothic Medium" pitchFamily="34" charset="0"/>
                <a:cs typeface="Times New Roman" pitchFamily="18" charset="0"/>
              </a:rPr>
              <a:t>follows</a:t>
            </a:r>
            <a:r>
              <a:rPr lang="en-US" sz="4800" b="1" i="1" dirty="0">
                <a:effectLst>
                  <a:outerShdw blurRad="38100" dist="38100" dir="2700000" algn="tl">
                    <a:srgbClr val="000000"/>
                  </a:outerShdw>
                </a:effectLst>
                <a:latin typeface="Franklin Gothic Medium" pitchFamily="34" charset="0"/>
                <a:cs typeface="Times New Roman" pitchFamily="18" charset="0"/>
              </a:rPr>
              <a:t> faith</a:t>
            </a:r>
            <a:r>
              <a:rPr lang="en-US" sz="4800" b="1" dirty="0">
                <a:solidFill>
                  <a:schemeClr val="accent2"/>
                </a:solidFill>
                <a:effectLst>
                  <a:outerShdw blurRad="38100" dist="38100" dir="2700000" algn="tl">
                    <a:srgbClr val="000000"/>
                  </a:outerShdw>
                </a:effectLst>
                <a:latin typeface="Franklin Gothic Medium" pitchFamily="34" charset="0"/>
                <a:cs typeface="Times New Roman" pitchFamily="18" charset="0"/>
              </a:rPr>
              <a:t> in 	Christ: </a:t>
            </a:r>
          </a:p>
          <a:p>
            <a:pPr marL="1028700" lvl="1" indent="-571500" eaLnBrk="1" hangingPunct="1">
              <a:lnSpc>
                <a:spcPct val="90000"/>
              </a:lnSpc>
              <a:spcBef>
                <a:spcPts val="600"/>
              </a:spcBef>
              <a:buFont typeface="Wingdings" panose="05000000000000000000" pitchFamily="2" charset="2"/>
              <a:buChar char="§"/>
              <a:defRPr/>
            </a:pPr>
            <a:r>
              <a:rPr lang="en-US" sz="4000" b="1" i="1" dirty="0">
                <a:solidFill>
                  <a:srgbClr val="FFFF00"/>
                </a:solidFill>
                <a:effectLst>
                  <a:outerShdw blurRad="38100" dist="38100" dir="2700000" algn="tl">
                    <a:srgbClr val="000000"/>
                  </a:outerShdw>
                </a:effectLst>
                <a:latin typeface="Franklin Gothic Medium" pitchFamily="34" charset="0"/>
                <a:cs typeface="Times New Roman" pitchFamily="18" charset="0"/>
              </a:rPr>
              <a:t>Mk. 16:15-16; Acts 8:35-38</a:t>
            </a:r>
          </a:p>
        </p:txBody>
      </p:sp>
    </p:spTree>
    <p:extLst>
      <p:ext uri="{BB962C8B-B14F-4D97-AF65-F5344CB8AC3E}">
        <p14:creationId xmlns:p14="http://schemas.microsoft.com/office/powerpoint/2010/main" val="252519118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61795">
                                            <p:txEl>
                                              <p:pRg st="0" end="0"/>
                                            </p:txEl>
                                          </p:spTgt>
                                        </p:tgtEl>
                                        <p:attrNameLst>
                                          <p:attrName>style.visibility</p:attrName>
                                        </p:attrNameLst>
                                      </p:cBhvr>
                                      <p:to>
                                        <p:strVal val="visible"/>
                                      </p:to>
                                    </p:set>
                                    <p:animEffect transition="in" filter="fade">
                                      <p:cBhvr>
                                        <p:cTn id="7" dur="1000"/>
                                        <p:tgtEl>
                                          <p:spTgt spid="161795">
                                            <p:txEl>
                                              <p:pRg st="0" end="0"/>
                                            </p:txEl>
                                          </p:spTgt>
                                        </p:tgtEl>
                                      </p:cBhvr>
                                    </p:animEffect>
                                    <p:anim calcmode="lin" valueType="num">
                                      <p:cBhvr>
                                        <p:cTn id="8" dur="1000" fill="hold"/>
                                        <p:tgtEl>
                                          <p:spTgt spid="1617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6179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61795">
                                            <p:txEl>
                                              <p:pRg st="1" end="1"/>
                                            </p:txEl>
                                          </p:spTgt>
                                        </p:tgtEl>
                                        <p:attrNameLst>
                                          <p:attrName>style.visibility</p:attrName>
                                        </p:attrNameLst>
                                      </p:cBhvr>
                                      <p:to>
                                        <p:strVal val="visible"/>
                                      </p:to>
                                    </p:set>
                                    <p:animEffect transition="in" filter="fade">
                                      <p:cBhvr>
                                        <p:cTn id="12" dur="1000"/>
                                        <p:tgtEl>
                                          <p:spTgt spid="161795">
                                            <p:txEl>
                                              <p:pRg st="1" end="1"/>
                                            </p:txEl>
                                          </p:spTgt>
                                        </p:tgtEl>
                                      </p:cBhvr>
                                    </p:animEffect>
                                    <p:anim calcmode="lin" valueType="num">
                                      <p:cBhvr>
                                        <p:cTn id="13" dur="1000" fill="hold"/>
                                        <p:tgtEl>
                                          <p:spTgt spid="16179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6179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61795">
                                            <p:txEl>
                                              <p:pRg st="2" end="2"/>
                                            </p:txEl>
                                          </p:spTgt>
                                        </p:tgtEl>
                                        <p:attrNameLst>
                                          <p:attrName>style.visibility</p:attrName>
                                        </p:attrNameLst>
                                      </p:cBhvr>
                                      <p:to>
                                        <p:strVal val="visible"/>
                                      </p:to>
                                    </p:set>
                                    <p:animEffect transition="in" filter="fade">
                                      <p:cBhvr>
                                        <p:cTn id="19" dur="1000"/>
                                        <p:tgtEl>
                                          <p:spTgt spid="161795">
                                            <p:txEl>
                                              <p:pRg st="2" end="2"/>
                                            </p:txEl>
                                          </p:spTgt>
                                        </p:tgtEl>
                                      </p:cBhvr>
                                    </p:animEffect>
                                    <p:anim calcmode="lin" valueType="num">
                                      <p:cBhvr>
                                        <p:cTn id="20" dur="1000" fill="hold"/>
                                        <p:tgtEl>
                                          <p:spTgt spid="161795">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161795">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61795">
                                            <p:txEl>
                                              <p:pRg st="3" end="3"/>
                                            </p:txEl>
                                          </p:spTgt>
                                        </p:tgtEl>
                                        <p:attrNameLst>
                                          <p:attrName>style.visibility</p:attrName>
                                        </p:attrNameLst>
                                      </p:cBhvr>
                                      <p:to>
                                        <p:strVal val="visible"/>
                                      </p:to>
                                    </p:set>
                                    <p:animEffect transition="in" filter="fade">
                                      <p:cBhvr>
                                        <p:cTn id="24" dur="1000"/>
                                        <p:tgtEl>
                                          <p:spTgt spid="161795">
                                            <p:txEl>
                                              <p:pRg st="3" end="3"/>
                                            </p:txEl>
                                          </p:spTgt>
                                        </p:tgtEl>
                                      </p:cBhvr>
                                    </p:animEffect>
                                    <p:anim calcmode="lin" valueType="num">
                                      <p:cBhvr>
                                        <p:cTn id="25" dur="1000" fill="hold"/>
                                        <p:tgtEl>
                                          <p:spTgt spid="161795">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16179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795" grpId="0" uiExpand="1"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Text Box 2"/>
          <p:cNvSpPr txBox="1">
            <a:spLocks noChangeArrowheads="1"/>
          </p:cNvSpPr>
          <p:nvPr/>
        </p:nvSpPr>
        <p:spPr bwMode="auto">
          <a:xfrm>
            <a:off x="152400" y="2362200"/>
            <a:ext cx="8839200" cy="37179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txBody>
          <a:bodyPr>
            <a:spAutoFit/>
          </a:bodyPr>
          <a:lstStyle>
            <a:lvl1pPr>
              <a:tabLst>
                <a:tab pos="461963" algn="l"/>
              </a:tabLst>
              <a:defRPr>
                <a:solidFill>
                  <a:schemeClr val="tx1"/>
                </a:solidFill>
                <a:latin typeface="Arial" charset="0"/>
              </a:defRPr>
            </a:lvl1pPr>
            <a:lvl2pPr>
              <a:tabLst>
                <a:tab pos="461963" algn="l"/>
              </a:tabLst>
              <a:defRPr>
                <a:solidFill>
                  <a:schemeClr val="tx1"/>
                </a:solidFill>
                <a:latin typeface="Arial" charset="0"/>
              </a:defRPr>
            </a:lvl2pPr>
            <a:lvl3pPr>
              <a:tabLst>
                <a:tab pos="461963" algn="l"/>
              </a:tabLst>
              <a:defRPr>
                <a:solidFill>
                  <a:schemeClr val="tx1"/>
                </a:solidFill>
                <a:latin typeface="Arial" charset="0"/>
              </a:defRPr>
            </a:lvl3pPr>
            <a:lvl4pPr>
              <a:tabLst>
                <a:tab pos="461963" algn="l"/>
              </a:tabLst>
              <a:defRPr>
                <a:solidFill>
                  <a:schemeClr val="tx1"/>
                </a:solidFill>
                <a:latin typeface="Arial" charset="0"/>
              </a:defRPr>
            </a:lvl4pPr>
            <a:lvl5pPr>
              <a:tabLst>
                <a:tab pos="461963" algn="l"/>
              </a:tabLst>
              <a:defRPr>
                <a:solidFill>
                  <a:schemeClr val="tx1"/>
                </a:solidFill>
                <a:latin typeface="Arial" charset="0"/>
              </a:defRPr>
            </a:lvl5pPr>
            <a:lvl6pPr fontAlgn="base">
              <a:spcBef>
                <a:spcPct val="0"/>
              </a:spcBef>
              <a:spcAft>
                <a:spcPct val="0"/>
              </a:spcAft>
              <a:tabLst>
                <a:tab pos="461963" algn="l"/>
              </a:tabLst>
              <a:defRPr>
                <a:solidFill>
                  <a:schemeClr val="tx1"/>
                </a:solidFill>
                <a:latin typeface="Arial" charset="0"/>
              </a:defRPr>
            </a:lvl6pPr>
            <a:lvl7pPr fontAlgn="base">
              <a:spcBef>
                <a:spcPct val="0"/>
              </a:spcBef>
              <a:spcAft>
                <a:spcPct val="0"/>
              </a:spcAft>
              <a:tabLst>
                <a:tab pos="461963" algn="l"/>
              </a:tabLst>
              <a:defRPr>
                <a:solidFill>
                  <a:schemeClr val="tx1"/>
                </a:solidFill>
                <a:latin typeface="Arial" charset="0"/>
              </a:defRPr>
            </a:lvl7pPr>
            <a:lvl8pPr fontAlgn="base">
              <a:spcBef>
                <a:spcPct val="0"/>
              </a:spcBef>
              <a:spcAft>
                <a:spcPct val="0"/>
              </a:spcAft>
              <a:tabLst>
                <a:tab pos="461963" algn="l"/>
              </a:tabLst>
              <a:defRPr>
                <a:solidFill>
                  <a:schemeClr val="tx1"/>
                </a:solidFill>
                <a:latin typeface="Arial" charset="0"/>
              </a:defRPr>
            </a:lvl8pPr>
            <a:lvl9pPr fontAlgn="base">
              <a:spcBef>
                <a:spcPct val="0"/>
              </a:spcBef>
              <a:spcAft>
                <a:spcPct val="0"/>
              </a:spcAft>
              <a:tabLst>
                <a:tab pos="461963" algn="l"/>
              </a:tabLst>
              <a:defRPr>
                <a:solidFill>
                  <a:schemeClr val="tx1"/>
                </a:solidFill>
                <a:latin typeface="Arial" charset="0"/>
              </a:defRPr>
            </a:lvl9pPr>
          </a:lstStyle>
          <a:p>
            <a:pPr marL="685800" indent="-685800" eaLnBrk="1" hangingPunct="1">
              <a:lnSpc>
                <a:spcPct val="90000"/>
              </a:lnSpc>
              <a:spcBef>
                <a:spcPct val="50000"/>
              </a:spcBef>
              <a:buFont typeface="Wingdings" panose="05000000000000000000" pitchFamily="2" charset="2"/>
              <a:buChar char="§"/>
              <a:defRPr/>
            </a:pPr>
            <a:r>
              <a:rPr lang="en-US" sz="4800" b="1" dirty="0">
                <a:solidFill>
                  <a:schemeClr val="bg1">
                    <a:lumMod val="40000"/>
                    <a:lumOff val="60000"/>
                  </a:schemeClr>
                </a:solidFill>
                <a:effectLst>
                  <a:outerShdw blurRad="38100" dist="38100" dir="2700000" algn="tl">
                    <a:srgbClr val="000000"/>
                  </a:outerShdw>
                </a:effectLst>
                <a:latin typeface="Franklin Gothic Medium" pitchFamily="34" charset="0"/>
                <a:cs typeface="Times New Roman" pitchFamily="18" charset="0"/>
              </a:rPr>
              <a:t>One that </a:t>
            </a:r>
            <a:r>
              <a:rPr lang="en-US" sz="4800" b="1" i="1" u="sng" dirty="0">
                <a:effectLst>
                  <a:outerShdw blurRad="38100" dist="38100" dir="2700000" algn="tl">
                    <a:srgbClr val="000000"/>
                  </a:outerShdw>
                </a:effectLst>
                <a:latin typeface="Franklin Gothic Medium" pitchFamily="34" charset="0"/>
                <a:cs typeface="Times New Roman" pitchFamily="18" charset="0"/>
              </a:rPr>
              <a:t>saves the lost</a:t>
            </a:r>
            <a:r>
              <a:rPr lang="en-US" sz="4800" b="1" dirty="0">
                <a:effectLst>
                  <a:outerShdw blurRad="38100" dist="38100" dir="2700000" algn="tl">
                    <a:srgbClr val="000000"/>
                  </a:outerShdw>
                </a:effectLst>
                <a:latin typeface="Franklin Gothic Medium" pitchFamily="34" charset="0"/>
                <a:cs typeface="Times New Roman" pitchFamily="18" charset="0"/>
              </a:rPr>
              <a:t>:</a:t>
            </a:r>
          </a:p>
          <a:p>
            <a:pPr marL="1028700" lvl="1" indent="-571500" eaLnBrk="1" hangingPunct="1">
              <a:lnSpc>
                <a:spcPct val="90000"/>
              </a:lnSpc>
              <a:spcBef>
                <a:spcPts val="600"/>
              </a:spcBef>
              <a:buFont typeface="Wingdings" panose="05000000000000000000" pitchFamily="2" charset="2"/>
              <a:buChar char="§"/>
              <a:defRPr/>
            </a:pPr>
            <a:r>
              <a:rPr lang="en-US" sz="4000" b="1" i="1" dirty="0">
                <a:solidFill>
                  <a:srgbClr val="FFFF00"/>
                </a:solidFill>
                <a:effectLst>
                  <a:outerShdw blurRad="38100" dist="38100" dir="2700000" algn="tl">
                    <a:srgbClr val="000000"/>
                  </a:outerShdw>
                </a:effectLst>
                <a:latin typeface="Franklin Gothic Medium" pitchFamily="34" charset="0"/>
                <a:cs typeface="Times New Roman" pitchFamily="18" charset="0"/>
              </a:rPr>
              <a:t>1 Pet. 3:21; Acts 2:38; 22:16</a:t>
            </a:r>
          </a:p>
          <a:p>
            <a:pPr marL="685800" indent="-685800" eaLnBrk="1" hangingPunct="1">
              <a:lnSpc>
                <a:spcPct val="90000"/>
              </a:lnSpc>
              <a:spcBef>
                <a:spcPct val="50000"/>
              </a:spcBef>
              <a:buFont typeface="Wingdings" panose="05000000000000000000" pitchFamily="2" charset="2"/>
              <a:buChar char="§"/>
              <a:defRPr/>
            </a:pPr>
            <a:r>
              <a:rPr lang="en-US" sz="4800" b="1" dirty="0">
                <a:solidFill>
                  <a:schemeClr val="bg1">
                    <a:lumMod val="40000"/>
                    <a:lumOff val="60000"/>
                  </a:schemeClr>
                </a:solidFill>
                <a:effectLst>
                  <a:outerShdw blurRad="38100" dist="38100" dir="2700000" algn="tl">
                    <a:srgbClr val="000000"/>
                  </a:outerShdw>
                </a:effectLst>
                <a:latin typeface="Franklin Gothic Medium" pitchFamily="34" charset="0"/>
                <a:cs typeface="Times New Roman" pitchFamily="18" charset="0"/>
              </a:rPr>
              <a:t>One that is </a:t>
            </a:r>
            <a:r>
              <a:rPr lang="en-US" sz="4800" b="1" i="1" u="sng" dirty="0">
                <a:effectLst>
                  <a:outerShdw blurRad="38100" dist="38100" dir="2700000" algn="tl">
                    <a:srgbClr val="000000"/>
                  </a:outerShdw>
                </a:effectLst>
                <a:latin typeface="Franklin Gothic Medium" pitchFamily="34" charset="0"/>
                <a:cs typeface="Times New Roman" pitchFamily="18" charset="0"/>
              </a:rPr>
              <a:t>in the name of the  Lord Jesus</a:t>
            </a:r>
            <a:r>
              <a:rPr lang="en-US" sz="4800" b="1" i="1" dirty="0">
                <a:effectLst>
                  <a:outerShdw blurRad="38100" dist="38100" dir="2700000" algn="tl">
                    <a:srgbClr val="000000"/>
                  </a:outerShdw>
                </a:effectLst>
                <a:latin typeface="Franklin Gothic Medium" pitchFamily="34" charset="0"/>
                <a:cs typeface="Times New Roman" pitchFamily="18" charset="0"/>
              </a:rPr>
              <a:t>:</a:t>
            </a:r>
          </a:p>
          <a:p>
            <a:pPr marL="1028700" lvl="1" indent="-571500" eaLnBrk="1" hangingPunct="1">
              <a:lnSpc>
                <a:spcPct val="90000"/>
              </a:lnSpc>
              <a:spcBef>
                <a:spcPts val="600"/>
              </a:spcBef>
              <a:buFont typeface="Wingdings" panose="05000000000000000000" pitchFamily="2" charset="2"/>
              <a:buChar char="§"/>
              <a:defRPr/>
            </a:pPr>
            <a:r>
              <a:rPr lang="en-US" sz="4000" b="1" i="1" dirty="0">
                <a:solidFill>
                  <a:srgbClr val="FFFF00"/>
                </a:solidFill>
                <a:effectLst>
                  <a:outerShdw blurRad="38100" dist="38100" dir="2700000" algn="tl">
                    <a:srgbClr val="000000"/>
                  </a:outerShdw>
                </a:effectLst>
                <a:latin typeface="Franklin Gothic Medium" pitchFamily="34" charset="0"/>
                <a:cs typeface="Times New Roman" pitchFamily="18" charset="0"/>
              </a:rPr>
              <a:t>Acts 10:48; 8:16</a:t>
            </a:r>
            <a:endParaRPr lang="en-US" sz="4000" b="1" dirty="0">
              <a:solidFill>
                <a:schemeClr val="bg1"/>
              </a:solidFill>
              <a:effectLst>
                <a:outerShdw blurRad="38100" dist="38100" dir="2700000" algn="tl">
                  <a:srgbClr val="000000"/>
                </a:outerShdw>
              </a:effectLst>
              <a:latin typeface="Franklin Gothic Medium" pitchFamily="34" charset="0"/>
              <a:cs typeface="Times New Roman" pitchFamily="18" charset="0"/>
            </a:endParaRPr>
          </a:p>
        </p:txBody>
      </p:sp>
      <p:sp>
        <p:nvSpPr>
          <p:cNvPr id="162820" name="Text Box 4"/>
          <p:cNvSpPr txBox="1">
            <a:spLocks noChangeArrowheads="1"/>
          </p:cNvSpPr>
          <p:nvPr/>
        </p:nvSpPr>
        <p:spPr bwMode="auto">
          <a:xfrm>
            <a:off x="0" y="0"/>
            <a:ext cx="9144000" cy="2341563"/>
          </a:xfrm>
          <a:prstGeom prst="rect">
            <a:avLst/>
          </a:prstGeom>
          <a:solidFill>
            <a:srgbClr val="FFFF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lnSpc>
                <a:spcPct val="90000"/>
              </a:lnSpc>
              <a:spcBef>
                <a:spcPct val="50000"/>
              </a:spcBef>
              <a:defRPr/>
            </a:pPr>
            <a:r>
              <a:rPr lang="en-US" sz="6000" b="1" dirty="0">
                <a:solidFill>
                  <a:srgbClr val="000099"/>
                </a:solidFill>
                <a:effectLst>
                  <a:outerShdw blurRad="38100" dist="38100" dir="2700000" algn="tl">
                    <a:srgbClr val="000000"/>
                  </a:outerShdw>
                </a:effectLst>
                <a:latin typeface="Franklin Gothic Medium" pitchFamily="34" charset="0"/>
              </a:rPr>
              <a:t>ONE BAPTISM:</a:t>
            </a:r>
            <a:r>
              <a:rPr lang="en-US" sz="5400" b="1" dirty="0">
                <a:solidFill>
                  <a:srgbClr val="000099"/>
                </a:solidFill>
                <a:effectLst>
                  <a:outerShdw blurRad="38100" dist="38100" dir="2700000" algn="tl">
                    <a:srgbClr val="000000"/>
                  </a:outerShdw>
                </a:effectLst>
                <a:latin typeface="Franklin Gothic Medium" pitchFamily="34" charset="0"/>
              </a:rPr>
              <a:t>                        Water or Holy Spirit?</a:t>
            </a:r>
            <a:r>
              <a:rPr lang="en-US" sz="4800" b="1" dirty="0">
                <a:solidFill>
                  <a:srgbClr val="000099"/>
                </a:solidFill>
                <a:effectLst>
                  <a:outerShdw blurRad="38100" dist="38100" dir="2700000" algn="tl">
                    <a:srgbClr val="000000"/>
                  </a:outerShdw>
                </a:effectLst>
                <a:latin typeface="Franklin Gothic Medium" pitchFamily="34" charset="0"/>
              </a:rPr>
              <a:t>         </a:t>
            </a:r>
            <a:r>
              <a:rPr lang="en-US" sz="4800" b="1" i="1" dirty="0">
                <a:solidFill>
                  <a:srgbClr val="A50021"/>
                </a:solidFill>
                <a:effectLst>
                  <a:outerShdw blurRad="38100" dist="38100" dir="2700000" algn="tl">
                    <a:srgbClr val="000000"/>
                  </a:outerShdw>
                </a:effectLst>
                <a:latin typeface="Franklin Gothic Medium" pitchFamily="34" charset="0"/>
              </a:rPr>
              <a:t>Ephesians 4:5</a:t>
            </a:r>
          </a:p>
        </p:txBody>
      </p:sp>
    </p:spTree>
    <p:extLst>
      <p:ext uri="{BB962C8B-B14F-4D97-AF65-F5344CB8AC3E}">
        <p14:creationId xmlns:p14="http://schemas.microsoft.com/office/powerpoint/2010/main" val="343402136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62818">
                                            <p:txEl>
                                              <p:pRg st="0" end="0"/>
                                            </p:txEl>
                                          </p:spTgt>
                                        </p:tgtEl>
                                        <p:attrNameLst>
                                          <p:attrName>style.visibility</p:attrName>
                                        </p:attrNameLst>
                                      </p:cBhvr>
                                      <p:to>
                                        <p:strVal val="visible"/>
                                      </p:to>
                                    </p:set>
                                    <p:animEffect transition="in" filter="fade">
                                      <p:cBhvr>
                                        <p:cTn id="7" dur="1000"/>
                                        <p:tgtEl>
                                          <p:spTgt spid="162818">
                                            <p:txEl>
                                              <p:pRg st="0" end="0"/>
                                            </p:txEl>
                                          </p:spTgt>
                                        </p:tgtEl>
                                      </p:cBhvr>
                                    </p:animEffect>
                                    <p:anim calcmode="lin" valueType="num">
                                      <p:cBhvr>
                                        <p:cTn id="8" dur="1000" fill="hold"/>
                                        <p:tgtEl>
                                          <p:spTgt spid="16281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62818">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62818">
                                            <p:txEl>
                                              <p:pRg st="1" end="1"/>
                                            </p:txEl>
                                          </p:spTgt>
                                        </p:tgtEl>
                                        <p:attrNameLst>
                                          <p:attrName>style.visibility</p:attrName>
                                        </p:attrNameLst>
                                      </p:cBhvr>
                                      <p:to>
                                        <p:strVal val="visible"/>
                                      </p:to>
                                    </p:set>
                                    <p:animEffect transition="in" filter="fade">
                                      <p:cBhvr>
                                        <p:cTn id="12" dur="1000"/>
                                        <p:tgtEl>
                                          <p:spTgt spid="162818">
                                            <p:txEl>
                                              <p:pRg st="1" end="1"/>
                                            </p:txEl>
                                          </p:spTgt>
                                        </p:tgtEl>
                                      </p:cBhvr>
                                    </p:animEffect>
                                    <p:anim calcmode="lin" valueType="num">
                                      <p:cBhvr>
                                        <p:cTn id="13" dur="1000" fill="hold"/>
                                        <p:tgtEl>
                                          <p:spTgt spid="162818">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6281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62818">
                                            <p:txEl>
                                              <p:pRg st="2" end="2"/>
                                            </p:txEl>
                                          </p:spTgt>
                                        </p:tgtEl>
                                        <p:attrNameLst>
                                          <p:attrName>style.visibility</p:attrName>
                                        </p:attrNameLst>
                                      </p:cBhvr>
                                      <p:to>
                                        <p:strVal val="visible"/>
                                      </p:to>
                                    </p:set>
                                    <p:animEffect transition="in" filter="fade">
                                      <p:cBhvr>
                                        <p:cTn id="19" dur="1000"/>
                                        <p:tgtEl>
                                          <p:spTgt spid="162818">
                                            <p:txEl>
                                              <p:pRg st="2" end="2"/>
                                            </p:txEl>
                                          </p:spTgt>
                                        </p:tgtEl>
                                      </p:cBhvr>
                                    </p:animEffect>
                                    <p:anim calcmode="lin" valueType="num">
                                      <p:cBhvr>
                                        <p:cTn id="20" dur="1000" fill="hold"/>
                                        <p:tgtEl>
                                          <p:spTgt spid="162818">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162818">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62818">
                                            <p:txEl>
                                              <p:pRg st="3" end="3"/>
                                            </p:txEl>
                                          </p:spTgt>
                                        </p:tgtEl>
                                        <p:attrNameLst>
                                          <p:attrName>style.visibility</p:attrName>
                                        </p:attrNameLst>
                                      </p:cBhvr>
                                      <p:to>
                                        <p:strVal val="visible"/>
                                      </p:to>
                                    </p:set>
                                    <p:animEffect transition="in" filter="fade">
                                      <p:cBhvr>
                                        <p:cTn id="24" dur="1000"/>
                                        <p:tgtEl>
                                          <p:spTgt spid="162818">
                                            <p:txEl>
                                              <p:pRg st="3" end="3"/>
                                            </p:txEl>
                                          </p:spTgt>
                                        </p:tgtEl>
                                      </p:cBhvr>
                                    </p:animEffect>
                                    <p:anim calcmode="lin" valueType="num">
                                      <p:cBhvr>
                                        <p:cTn id="25" dur="1000" fill="hold"/>
                                        <p:tgtEl>
                                          <p:spTgt spid="162818">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162818">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18" grpId="0" uiExpand="1" build="p" autoUpdateAnimBg="0"/>
    </p:bldLst>
  </p:timing>
</p:sld>
</file>

<file path=ppt/theme/theme1.xml><?xml version="1.0" encoding="utf-8"?>
<a:theme xmlns:a="http://schemas.openxmlformats.org/drawingml/2006/main" name="Glob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defRPr>
        </a:defPPr>
      </a:lstStyle>
    </a:lnDef>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378</TotalTime>
  <Words>3705</Words>
  <Application>Microsoft Office PowerPoint</Application>
  <PresentationFormat>On-screen Show (4:3)</PresentationFormat>
  <Paragraphs>214</Paragraphs>
  <Slides>15</Slides>
  <Notes>15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Arial</vt:lpstr>
      <vt:lpstr>Calibri</vt:lpstr>
      <vt:lpstr>Candara</vt:lpstr>
      <vt:lpstr>Franklin Gothic Medium</vt:lpstr>
      <vt:lpstr>Impact</vt:lpstr>
      <vt:lpstr>Times New Roman</vt:lpstr>
      <vt:lpstr>Verdana</vt:lpstr>
      <vt:lpstr>Wingdings</vt:lpstr>
      <vt:lpstr>Globe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Tommy G. McClure</dc:creator>
  <cp:lastModifiedBy>Tommy McClure</cp:lastModifiedBy>
  <cp:revision>49</cp:revision>
  <cp:lastPrinted>2023-07-08T21:59:21Z</cp:lastPrinted>
  <dcterms:created xsi:type="dcterms:W3CDTF">2014-10-25T23:09:30Z</dcterms:created>
  <dcterms:modified xsi:type="dcterms:W3CDTF">2023-07-10T16:57:23Z</dcterms:modified>
</cp:coreProperties>
</file>