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5"/>
  </p:notesMasterIdLst>
  <p:handoutMasterIdLst>
    <p:handoutMasterId r:id="rId16"/>
  </p:handoutMasterIdLst>
  <p:sldIdLst>
    <p:sldId id="256" r:id="rId2"/>
    <p:sldId id="409" r:id="rId3"/>
    <p:sldId id="393" r:id="rId4"/>
    <p:sldId id="410" r:id="rId5"/>
    <p:sldId id="418" r:id="rId6"/>
    <p:sldId id="259" r:id="rId7"/>
    <p:sldId id="411" r:id="rId8"/>
    <p:sldId id="419" r:id="rId9"/>
    <p:sldId id="420" r:id="rId10"/>
    <p:sldId id="422" r:id="rId11"/>
    <p:sldId id="421" r:id="rId12"/>
    <p:sldId id="416" r:id="rId13"/>
    <p:sldId id="380" r:id="rId14"/>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218B85-5412-48B7-BFBD-0AD56C45EF30}" v="6454" dt="2023-07-09T14:05:31.1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179" autoAdjust="0"/>
    <p:restoredTop sz="63579" autoAdjust="0"/>
  </p:normalViewPr>
  <p:slideViewPr>
    <p:cSldViewPr snapToGrid="0" showGuides="1">
      <p:cViewPr varScale="1">
        <p:scale>
          <a:sx n="70" d="100"/>
          <a:sy n="70" d="100"/>
        </p:scale>
        <p:origin x="2382" y="66"/>
      </p:cViewPr>
      <p:guideLst>
        <p:guide orient="horz" pos="2160"/>
        <p:guide pos="2880"/>
      </p:guideLst>
    </p:cSldViewPr>
  </p:slideViewPr>
  <p:notesTextViewPr>
    <p:cViewPr>
      <p:scale>
        <a:sx n="1" d="1"/>
        <a:sy n="1" d="1"/>
      </p:scale>
      <p:origin x="0" y="0"/>
    </p:cViewPr>
  </p:notesTextViewPr>
  <p:notesViewPr>
    <p:cSldViewPr snapToGrid="0" showGuides="1">
      <p:cViewPr varScale="1">
        <p:scale>
          <a:sx n="80" d="100"/>
          <a:sy n="80" d="100"/>
        </p:scale>
        <p:origin x="3888"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56022DF0-0C86-4A33-84AB-B58A1F68F7AC}"/>
    <pc:docChg chg="undo custSel addSld delSld modSld sldOrd">
      <pc:chgData name="Tommy McClure" userId="5f57beb918c8a44c" providerId="LiveId" clId="{56022DF0-0C86-4A33-84AB-B58A1F68F7AC}" dt="2023-04-30T14:37:27.270" v="9707" actId="115"/>
      <pc:docMkLst>
        <pc:docMk/>
      </pc:docMkLst>
      <pc:sldChg chg="modSp modAnim modNotes modNotesTx">
        <pc:chgData name="Tommy McClure" userId="5f57beb918c8a44c" providerId="LiveId" clId="{56022DF0-0C86-4A33-84AB-B58A1F68F7AC}" dt="2023-04-29T21:12:31.738" v="9678" actId="255"/>
        <pc:sldMkLst>
          <pc:docMk/>
          <pc:sldMk cId="2127745304" sldId="256"/>
        </pc:sldMkLst>
        <pc:spChg chg="mod">
          <ac:chgData name="Tommy McClure" userId="5f57beb918c8a44c" providerId="LiveId" clId="{56022DF0-0C86-4A33-84AB-B58A1F68F7AC}" dt="2023-04-29T20:34:16.666" v="9515" actId="255"/>
          <ac:spMkLst>
            <pc:docMk/>
            <pc:sldMk cId="2127745304" sldId="256"/>
            <ac:spMk id="2" creationId="{F08E48A5-57F0-5D9B-D2A3-5E835A52E29A}"/>
          </ac:spMkLst>
        </pc:spChg>
        <pc:spChg chg="mod">
          <ac:chgData name="Tommy McClure" userId="5f57beb918c8a44c" providerId="LiveId" clId="{56022DF0-0C86-4A33-84AB-B58A1F68F7AC}" dt="2023-04-29T20:34:24.106" v="9516" actId="255"/>
          <ac:spMkLst>
            <pc:docMk/>
            <pc:sldMk cId="2127745304" sldId="256"/>
            <ac:spMk id="3" creationId="{AC4D04A4-2682-6D2D-E441-F1BBF7ED8460}"/>
          </ac:spMkLst>
        </pc:spChg>
      </pc:sldChg>
      <pc:sldChg chg="del">
        <pc:chgData name="Tommy McClure" userId="5f57beb918c8a44c" providerId="LiveId" clId="{56022DF0-0C86-4A33-84AB-B58A1F68F7AC}" dt="2023-04-28T16:02:05.568" v="2493" actId="2696"/>
        <pc:sldMkLst>
          <pc:docMk/>
          <pc:sldMk cId="2656312354" sldId="257"/>
        </pc:sldMkLst>
      </pc:sldChg>
      <pc:sldChg chg="addSp delSp modSp mod modAnim modNotesTx">
        <pc:chgData name="Tommy McClure" userId="5f57beb918c8a44c" providerId="LiveId" clId="{56022DF0-0C86-4A33-84AB-B58A1F68F7AC}" dt="2023-04-29T20:54:46.178" v="9615" actId="113"/>
        <pc:sldMkLst>
          <pc:docMk/>
          <pc:sldMk cId="2111996689" sldId="259"/>
        </pc:sldMkLst>
        <pc:spChg chg="mod">
          <ac:chgData name="Tommy McClure" userId="5f57beb918c8a44c" providerId="LiveId" clId="{56022DF0-0C86-4A33-84AB-B58A1F68F7AC}" dt="2023-04-28T17:24:46.505" v="2726" actId="255"/>
          <ac:spMkLst>
            <pc:docMk/>
            <pc:sldMk cId="2111996689" sldId="259"/>
            <ac:spMk id="2" creationId="{901DB443-AB3C-A21C-E324-DEC32283B03A}"/>
          </ac:spMkLst>
        </pc:spChg>
        <pc:spChg chg="mod">
          <ac:chgData name="Tommy McClure" userId="5f57beb918c8a44c" providerId="LiveId" clId="{56022DF0-0C86-4A33-84AB-B58A1F68F7AC}" dt="2023-04-29T20:46:45.132" v="9613" actId="20577"/>
          <ac:spMkLst>
            <pc:docMk/>
            <pc:sldMk cId="2111996689" sldId="259"/>
            <ac:spMk id="3" creationId="{7D385F64-D08E-60FD-C594-8C980B1795A0}"/>
          </ac:spMkLst>
        </pc:spChg>
        <pc:spChg chg="del mod">
          <ac:chgData name="Tommy McClure" userId="5f57beb918c8a44c" providerId="LiveId" clId="{56022DF0-0C86-4A33-84AB-B58A1F68F7AC}" dt="2023-04-28T17:24:05.885" v="2719" actId="478"/>
          <ac:spMkLst>
            <pc:docMk/>
            <pc:sldMk cId="2111996689" sldId="259"/>
            <ac:spMk id="4" creationId="{828B6033-CCCC-FF58-BE45-6E1944BE91C2}"/>
          </ac:spMkLst>
        </pc:spChg>
        <pc:spChg chg="del mod">
          <ac:chgData name="Tommy McClure" userId="5f57beb918c8a44c" providerId="LiveId" clId="{56022DF0-0C86-4A33-84AB-B58A1F68F7AC}" dt="2023-04-28T17:24:16.045" v="2721" actId="478"/>
          <ac:spMkLst>
            <pc:docMk/>
            <pc:sldMk cId="2111996689" sldId="259"/>
            <ac:spMk id="5" creationId="{E0356D97-7C64-8FE0-5A9B-7F668CA95BE3}"/>
          </ac:spMkLst>
        </pc:spChg>
        <pc:spChg chg="add del mod">
          <ac:chgData name="Tommy McClure" userId="5f57beb918c8a44c" providerId="LiveId" clId="{56022DF0-0C86-4A33-84AB-B58A1F68F7AC}" dt="2023-04-28T18:24:18.662" v="3371" actId="478"/>
          <ac:spMkLst>
            <pc:docMk/>
            <pc:sldMk cId="2111996689" sldId="259"/>
            <ac:spMk id="6" creationId="{40A477BA-B0B6-4901-D614-4C36B5A4C329}"/>
          </ac:spMkLst>
        </pc:spChg>
      </pc:sldChg>
      <pc:sldChg chg="modSp">
        <pc:chgData name="Tommy McClure" userId="5f57beb918c8a44c" providerId="LiveId" clId="{56022DF0-0C86-4A33-84AB-B58A1F68F7AC}" dt="2023-04-29T21:08:54.220" v="9677" actId="20577"/>
        <pc:sldMkLst>
          <pc:docMk/>
          <pc:sldMk cId="2970185068" sldId="380"/>
        </pc:sldMkLst>
        <pc:spChg chg="mod">
          <ac:chgData name="Tommy McClure" userId="5f57beb918c8a44c" providerId="LiveId" clId="{56022DF0-0C86-4A33-84AB-B58A1F68F7AC}" dt="2023-04-29T21:08:54.220" v="9677" actId="20577"/>
          <ac:spMkLst>
            <pc:docMk/>
            <pc:sldMk cId="2970185068" sldId="380"/>
            <ac:spMk id="7" creationId="{2A6B56C3-77F0-4E92-B09D-C8D4A68D5E79}"/>
          </ac:spMkLst>
        </pc:spChg>
      </pc:sldChg>
      <pc:sldChg chg="del">
        <pc:chgData name="Tommy McClure" userId="5f57beb918c8a44c" providerId="LiveId" clId="{56022DF0-0C86-4A33-84AB-B58A1F68F7AC}" dt="2023-04-28T16:02:00.709" v="2492" actId="2696"/>
        <pc:sldMkLst>
          <pc:docMk/>
          <pc:sldMk cId="3255507916" sldId="381"/>
        </pc:sldMkLst>
      </pc:sldChg>
      <pc:sldChg chg="modSp add del mod ord">
        <pc:chgData name="Tommy McClure" userId="5f57beb918c8a44c" providerId="LiveId" clId="{56022DF0-0C86-4A33-84AB-B58A1F68F7AC}" dt="2023-04-28T17:24:55.206" v="2727" actId="47"/>
        <pc:sldMkLst>
          <pc:docMk/>
          <pc:sldMk cId="3841709570" sldId="392"/>
        </pc:sldMkLst>
        <pc:spChg chg="mod">
          <ac:chgData name="Tommy McClure" userId="5f57beb918c8a44c" providerId="LiveId" clId="{56022DF0-0C86-4A33-84AB-B58A1F68F7AC}" dt="2023-04-28T16:01:45.350" v="2491" actId="1076"/>
          <ac:spMkLst>
            <pc:docMk/>
            <pc:sldMk cId="3841709570" sldId="392"/>
            <ac:spMk id="3" creationId="{F24820D9-982A-E59D-8F0F-2E39E0623CD6}"/>
          </ac:spMkLst>
        </pc:spChg>
      </pc:sldChg>
      <pc:sldChg chg="modSp mod modAnim modNotes modNotesTx">
        <pc:chgData name="Tommy McClure" userId="5f57beb918c8a44c" providerId="LiveId" clId="{56022DF0-0C86-4A33-84AB-B58A1F68F7AC}" dt="2023-04-29T21:22:37.113" v="9702" actId="20577"/>
        <pc:sldMkLst>
          <pc:docMk/>
          <pc:sldMk cId="2931407764" sldId="393"/>
        </pc:sldMkLst>
        <pc:spChg chg="mod">
          <ac:chgData name="Tommy McClure" userId="5f57beb918c8a44c" providerId="LiveId" clId="{56022DF0-0C86-4A33-84AB-B58A1F68F7AC}" dt="2023-04-27T22:26:39.604" v="110" actId="20577"/>
          <ac:spMkLst>
            <pc:docMk/>
            <pc:sldMk cId="2931407764" sldId="393"/>
            <ac:spMk id="2" creationId="{9561CBF6-2E93-3305-F805-9B730E115328}"/>
          </ac:spMkLst>
        </pc:spChg>
        <pc:spChg chg="mod">
          <ac:chgData name="Tommy McClure" userId="5f57beb918c8a44c" providerId="LiveId" clId="{56022DF0-0C86-4A33-84AB-B58A1F68F7AC}" dt="2023-04-29T21:22:37.113" v="9702" actId="20577"/>
          <ac:spMkLst>
            <pc:docMk/>
            <pc:sldMk cId="2931407764" sldId="393"/>
            <ac:spMk id="3" creationId="{D659034C-97B4-FFF4-CC45-740377DDEBDD}"/>
          </ac:spMkLst>
        </pc:spChg>
      </pc:sldChg>
      <pc:sldChg chg="del">
        <pc:chgData name="Tommy McClure" userId="5f57beb918c8a44c" providerId="LiveId" clId="{56022DF0-0C86-4A33-84AB-B58A1F68F7AC}" dt="2023-04-29T01:12:46.991" v="5972" actId="2696"/>
        <pc:sldMkLst>
          <pc:docMk/>
          <pc:sldMk cId="2167870128" sldId="394"/>
        </pc:sldMkLst>
      </pc:sldChg>
      <pc:sldChg chg="del">
        <pc:chgData name="Tommy McClure" userId="5f57beb918c8a44c" providerId="LiveId" clId="{56022DF0-0C86-4A33-84AB-B58A1F68F7AC}" dt="2023-04-29T01:12:49.758" v="5973" actId="2696"/>
        <pc:sldMkLst>
          <pc:docMk/>
          <pc:sldMk cId="1422966997" sldId="396"/>
        </pc:sldMkLst>
      </pc:sldChg>
      <pc:sldChg chg="del">
        <pc:chgData name="Tommy McClure" userId="5f57beb918c8a44c" providerId="LiveId" clId="{56022DF0-0C86-4A33-84AB-B58A1F68F7AC}" dt="2023-04-29T01:12:52.323" v="5974" actId="2696"/>
        <pc:sldMkLst>
          <pc:docMk/>
          <pc:sldMk cId="1054188603" sldId="397"/>
        </pc:sldMkLst>
      </pc:sldChg>
      <pc:sldChg chg="del">
        <pc:chgData name="Tommy McClure" userId="5f57beb918c8a44c" providerId="LiveId" clId="{56022DF0-0C86-4A33-84AB-B58A1F68F7AC}" dt="2023-04-29T01:12:55.189" v="5975" actId="2696"/>
        <pc:sldMkLst>
          <pc:docMk/>
          <pc:sldMk cId="649767882" sldId="398"/>
        </pc:sldMkLst>
      </pc:sldChg>
      <pc:sldChg chg="del">
        <pc:chgData name="Tommy McClure" userId="5f57beb918c8a44c" providerId="LiveId" clId="{56022DF0-0C86-4A33-84AB-B58A1F68F7AC}" dt="2023-04-29T01:12:57.849" v="5976" actId="2696"/>
        <pc:sldMkLst>
          <pc:docMk/>
          <pc:sldMk cId="1514087255" sldId="399"/>
        </pc:sldMkLst>
      </pc:sldChg>
      <pc:sldChg chg="del">
        <pc:chgData name="Tommy McClure" userId="5f57beb918c8a44c" providerId="LiveId" clId="{56022DF0-0C86-4A33-84AB-B58A1F68F7AC}" dt="2023-04-29T01:13:00.180" v="5977" actId="2696"/>
        <pc:sldMkLst>
          <pc:docMk/>
          <pc:sldMk cId="2860712453" sldId="400"/>
        </pc:sldMkLst>
      </pc:sldChg>
      <pc:sldChg chg="del">
        <pc:chgData name="Tommy McClure" userId="5f57beb918c8a44c" providerId="LiveId" clId="{56022DF0-0C86-4A33-84AB-B58A1F68F7AC}" dt="2023-04-29T01:13:02.351" v="5978" actId="2696"/>
        <pc:sldMkLst>
          <pc:docMk/>
          <pc:sldMk cId="3334600545" sldId="401"/>
        </pc:sldMkLst>
      </pc:sldChg>
      <pc:sldChg chg="del">
        <pc:chgData name="Tommy McClure" userId="5f57beb918c8a44c" providerId="LiveId" clId="{56022DF0-0C86-4A33-84AB-B58A1F68F7AC}" dt="2023-04-29T01:13:04.865" v="5979" actId="2696"/>
        <pc:sldMkLst>
          <pc:docMk/>
          <pc:sldMk cId="3893460989" sldId="402"/>
        </pc:sldMkLst>
      </pc:sldChg>
      <pc:sldChg chg="del">
        <pc:chgData name="Tommy McClure" userId="5f57beb918c8a44c" providerId="LiveId" clId="{56022DF0-0C86-4A33-84AB-B58A1F68F7AC}" dt="2023-04-29T01:13:08.907" v="5980" actId="2696"/>
        <pc:sldMkLst>
          <pc:docMk/>
          <pc:sldMk cId="1806830976" sldId="403"/>
        </pc:sldMkLst>
      </pc:sldChg>
      <pc:sldChg chg="del">
        <pc:chgData name="Tommy McClure" userId="5f57beb918c8a44c" providerId="LiveId" clId="{56022DF0-0C86-4A33-84AB-B58A1F68F7AC}" dt="2023-04-29T01:13:15.856" v="5981" actId="2696"/>
        <pc:sldMkLst>
          <pc:docMk/>
          <pc:sldMk cId="3386956413" sldId="404"/>
        </pc:sldMkLst>
      </pc:sldChg>
      <pc:sldChg chg="del">
        <pc:chgData name="Tommy McClure" userId="5f57beb918c8a44c" providerId="LiveId" clId="{56022DF0-0C86-4A33-84AB-B58A1F68F7AC}" dt="2023-04-29T01:13:18.576" v="5982" actId="2696"/>
        <pc:sldMkLst>
          <pc:docMk/>
          <pc:sldMk cId="2797952110" sldId="405"/>
        </pc:sldMkLst>
      </pc:sldChg>
      <pc:sldChg chg="del">
        <pc:chgData name="Tommy McClure" userId="5f57beb918c8a44c" providerId="LiveId" clId="{56022DF0-0C86-4A33-84AB-B58A1F68F7AC}" dt="2023-04-29T01:13:21.282" v="5983" actId="2696"/>
        <pc:sldMkLst>
          <pc:docMk/>
          <pc:sldMk cId="579263507" sldId="406"/>
        </pc:sldMkLst>
      </pc:sldChg>
      <pc:sldChg chg="del">
        <pc:chgData name="Tommy McClure" userId="5f57beb918c8a44c" providerId="LiveId" clId="{56022DF0-0C86-4A33-84AB-B58A1F68F7AC}" dt="2023-04-29T01:13:24.779" v="5984" actId="2696"/>
        <pc:sldMkLst>
          <pc:docMk/>
          <pc:sldMk cId="1576692250" sldId="407"/>
        </pc:sldMkLst>
      </pc:sldChg>
      <pc:sldChg chg="del">
        <pc:chgData name="Tommy McClure" userId="5f57beb918c8a44c" providerId="LiveId" clId="{56022DF0-0C86-4A33-84AB-B58A1F68F7AC}" dt="2023-04-29T01:13:30.285" v="5985" actId="2696"/>
        <pc:sldMkLst>
          <pc:docMk/>
          <pc:sldMk cId="146699835" sldId="408"/>
        </pc:sldMkLst>
      </pc:sldChg>
      <pc:sldChg chg="addSp delSp add del setBg delDesignElem">
        <pc:chgData name="Tommy McClure" userId="5f57beb918c8a44c" providerId="LiveId" clId="{56022DF0-0C86-4A33-84AB-B58A1F68F7AC}" dt="2023-04-29T01:14:53.735" v="6042"/>
        <pc:sldMkLst>
          <pc:docMk/>
          <pc:sldMk cId="4257303125" sldId="408"/>
        </pc:sldMkLst>
        <pc:spChg chg="add del">
          <ac:chgData name="Tommy McClure" userId="5f57beb918c8a44c" providerId="LiveId" clId="{56022DF0-0C86-4A33-84AB-B58A1F68F7AC}" dt="2023-04-29T01:14:53.735" v="6042"/>
          <ac:spMkLst>
            <pc:docMk/>
            <pc:sldMk cId="4257303125" sldId="408"/>
            <ac:spMk id="16" creationId="{8E8DBDA3-652C-4F87-B53B-7F73AC8F4FF9}"/>
          </ac:spMkLst>
        </pc:spChg>
        <pc:spChg chg="add del">
          <ac:chgData name="Tommy McClure" userId="5f57beb918c8a44c" providerId="LiveId" clId="{56022DF0-0C86-4A33-84AB-B58A1F68F7AC}" dt="2023-04-29T01:14:53.735" v="6042"/>
          <ac:spMkLst>
            <pc:docMk/>
            <pc:sldMk cId="4257303125" sldId="408"/>
            <ac:spMk id="17" creationId="{42187232-3845-418F-A17C-C138F01D98AB}"/>
          </ac:spMkLst>
        </pc:spChg>
      </pc:sldChg>
      <pc:sldChg chg="modSp add mod modAnim modNotes modNotesTx">
        <pc:chgData name="Tommy McClure" userId="5f57beb918c8a44c" providerId="LiveId" clId="{56022DF0-0C86-4A33-84AB-B58A1F68F7AC}" dt="2023-04-29T21:13:32.376" v="9681" actId="255"/>
        <pc:sldMkLst>
          <pc:docMk/>
          <pc:sldMk cId="2657377393" sldId="409"/>
        </pc:sldMkLst>
        <pc:spChg chg="mod">
          <ac:chgData name="Tommy McClure" userId="5f57beb918c8a44c" providerId="LiveId" clId="{56022DF0-0C86-4A33-84AB-B58A1F68F7AC}" dt="2023-04-29T17:11:21.435" v="6963" actId="1035"/>
          <ac:spMkLst>
            <pc:docMk/>
            <pc:sldMk cId="2657377393" sldId="409"/>
            <ac:spMk id="3" creationId="{D659034C-97B4-FFF4-CC45-740377DDEBDD}"/>
          </ac:spMkLst>
        </pc:spChg>
      </pc:sldChg>
      <pc:sldChg chg="modSp add mod modAnim modNotes modNotesTx">
        <pc:chgData name="Tommy McClure" userId="5f57beb918c8a44c" providerId="LiveId" clId="{56022DF0-0C86-4A33-84AB-B58A1F68F7AC}" dt="2023-04-29T21:13:11.560" v="9680" actId="255"/>
        <pc:sldMkLst>
          <pc:docMk/>
          <pc:sldMk cId="2736918802" sldId="410"/>
        </pc:sldMkLst>
        <pc:spChg chg="mod">
          <ac:chgData name="Tommy McClure" userId="5f57beb918c8a44c" providerId="LiveId" clId="{56022DF0-0C86-4A33-84AB-B58A1F68F7AC}" dt="2023-04-29T17:34:25.890" v="7687" actId="1036"/>
          <ac:spMkLst>
            <pc:docMk/>
            <pc:sldMk cId="2736918802" sldId="410"/>
            <ac:spMk id="3" creationId="{D659034C-97B4-FFF4-CC45-740377DDEBDD}"/>
          </ac:spMkLst>
        </pc:spChg>
      </pc:sldChg>
      <pc:sldChg chg="modSp add mod modAnim modNotesTx">
        <pc:chgData name="Tommy McClure" userId="5f57beb918c8a44c" providerId="LiveId" clId="{56022DF0-0C86-4A33-84AB-B58A1F68F7AC}" dt="2023-04-29T19:30:25.545" v="8960" actId="115"/>
        <pc:sldMkLst>
          <pc:docMk/>
          <pc:sldMk cId="459598735" sldId="411"/>
        </pc:sldMkLst>
        <pc:spChg chg="mod">
          <ac:chgData name="Tommy McClure" userId="5f57beb918c8a44c" providerId="LiveId" clId="{56022DF0-0C86-4A33-84AB-B58A1F68F7AC}" dt="2023-04-29T19:30:25.545" v="8960" actId="115"/>
          <ac:spMkLst>
            <pc:docMk/>
            <pc:sldMk cId="459598735" sldId="411"/>
            <ac:spMk id="3" creationId="{7D385F64-D08E-60FD-C594-8C980B1795A0}"/>
          </ac:spMkLst>
        </pc:spChg>
      </pc:sldChg>
      <pc:sldChg chg="new del">
        <pc:chgData name="Tommy McClure" userId="5f57beb918c8a44c" providerId="LiveId" clId="{56022DF0-0C86-4A33-84AB-B58A1F68F7AC}" dt="2023-04-29T01:12:44.025" v="5971" actId="2696"/>
        <pc:sldMkLst>
          <pc:docMk/>
          <pc:sldMk cId="333030042" sldId="412"/>
        </pc:sldMkLst>
      </pc:sldChg>
      <pc:sldChg chg="modSp add mod modAnim modNotesTx">
        <pc:chgData name="Tommy McClure" userId="5f57beb918c8a44c" providerId="LiveId" clId="{56022DF0-0C86-4A33-84AB-B58A1F68F7AC}" dt="2023-04-29T21:04:11.861" v="9670" actId="20577"/>
        <pc:sldMkLst>
          <pc:docMk/>
          <pc:sldMk cId="3144147841" sldId="413"/>
        </pc:sldMkLst>
        <pc:spChg chg="mod">
          <ac:chgData name="Tommy McClure" userId="5f57beb918c8a44c" providerId="LiveId" clId="{56022DF0-0C86-4A33-84AB-B58A1F68F7AC}" dt="2023-04-28T22:06:54.308" v="4367" actId="20577"/>
          <ac:spMkLst>
            <pc:docMk/>
            <pc:sldMk cId="3144147841" sldId="413"/>
            <ac:spMk id="2" creationId="{901DB443-AB3C-A21C-E324-DEC32283B03A}"/>
          </ac:spMkLst>
        </pc:spChg>
        <pc:spChg chg="mod">
          <ac:chgData name="Tommy McClure" userId="5f57beb918c8a44c" providerId="LiveId" clId="{56022DF0-0C86-4A33-84AB-B58A1F68F7AC}" dt="2023-04-29T21:04:11.861" v="9670" actId="20577"/>
          <ac:spMkLst>
            <pc:docMk/>
            <pc:sldMk cId="3144147841" sldId="413"/>
            <ac:spMk id="3" creationId="{7D385F64-D08E-60FD-C594-8C980B1795A0}"/>
          </ac:spMkLst>
        </pc:spChg>
      </pc:sldChg>
      <pc:sldChg chg="modSp add mod ord modAnim modNotesTx">
        <pc:chgData name="Tommy McClure" userId="5f57beb918c8a44c" providerId="LiveId" clId="{56022DF0-0C86-4A33-84AB-B58A1F68F7AC}" dt="2023-04-29T20:31:10.844" v="9510" actId="255"/>
        <pc:sldMkLst>
          <pc:docMk/>
          <pc:sldMk cId="3766474352" sldId="414"/>
        </pc:sldMkLst>
        <pc:spChg chg="mod">
          <ac:chgData name="Tommy McClure" userId="5f57beb918c8a44c" providerId="LiveId" clId="{56022DF0-0C86-4A33-84AB-B58A1F68F7AC}" dt="2023-04-29T20:31:10.844" v="9510" actId="255"/>
          <ac:spMkLst>
            <pc:docMk/>
            <pc:sldMk cId="3766474352" sldId="414"/>
            <ac:spMk id="3" creationId="{7D385F64-D08E-60FD-C594-8C980B1795A0}"/>
          </ac:spMkLst>
        </pc:spChg>
      </pc:sldChg>
      <pc:sldChg chg="modSp add modAnim modNotesTx">
        <pc:chgData name="Tommy McClure" userId="5f57beb918c8a44c" providerId="LiveId" clId="{56022DF0-0C86-4A33-84AB-B58A1F68F7AC}" dt="2023-04-29T18:57:48.452" v="8597" actId="20577"/>
        <pc:sldMkLst>
          <pc:docMk/>
          <pc:sldMk cId="1719895474" sldId="415"/>
        </pc:sldMkLst>
        <pc:spChg chg="mod">
          <ac:chgData name="Tommy McClure" userId="5f57beb918c8a44c" providerId="LiveId" clId="{56022DF0-0C86-4A33-84AB-B58A1F68F7AC}" dt="2023-04-29T18:57:48.452" v="8597" actId="20577"/>
          <ac:spMkLst>
            <pc:docMk/>
            <pc:sldMk cId="1719895474" sldId="415"/>
            <ac:spMk id="3" creationId="{7D385F64-D08E-60FD-C594-8C980B1795A0}"/>
          </ac:spMkLst>
        </pc:spChg>
      </pc:sldChg>
      <pc:sldChg chg="modSp add mod ord modAnim modNotes modNotesTx">
        <pc:chgData name="Tommy McClure" userId="5f57beb918c8a44c" providerId="LiveId" clId="{56022DF0-0C86-4A33-84AB-B58A1F68F7AC}" dt="2023-04-29T21:14:22.385" v="9684" actId="14100"/>
        <pc:sldMkLst>
          <pc:docMk/>
          <pc:sldMk cId="3443158320" sldId="416"/>
        </pc:sldMkLst>
        <pc:spChg chg="mod">
          <ac:chgData name="Tommy McClure" userId="5f57beb918c8a44c" providerId="LiveId" clId="{56022DF0-0C86-4A33-84AB-B58A1F68F7AC}" dt="2023-04-29T19:18:13.220" v="8873" actId="255"/>
          <ac:spMkLst>
            <pc:docMk/>
            <pc:sldMk cId="3443158320" sldId="416"/>
            <ac:spMk id="2" creationId="{9561CBF6-2E93-3305-F805-9B730E115328}"/>
          </ac:spMkLst>
        </pc:spChg>
        <pc:spChg chg="mod">
          <ac:chgData name="Tommy McClure" userId="5f57beb918c8a44c" providerId="LiveId" clId="{56022DF0-0C86-4A33-84AB-B58A1F68F7AC}" dt="2023-04-29T20:32:49.283" v="9514" actId="113"/>
          <ac:spMkLst>
            <pc:docMk/>
            <pc:sldMk cId="3443158320" sldId="416"/>
            <ac:spMk id="3" creationId="{D659034C-97B4-FFF4-CC45-740377DDEBDD}"/>
          </ac:spMkLst>
        </pc:spChg>
      </pc:sldChg>
      <pc:sldChg chg="modSp add mod ord modAnim modNotesTx">
        <pc:chgData name="Tommy McClure" userId="5f57beb918c8a44c" providerId="LiveId" clId="{56022DF0-0C86-4A33-84AB-B58A1F68F7AC}" dt="2023-04-30T14:37:27.270" v="9707" actId="115"/>
        <pc:sldMkLst>
          <pc:docMk/>
          <pc:sldMk cId="84242968" sldId="417"/>
        </pc:sldMkLst>
        <pc:spChg chg="mod">
          <ac:chgData name="Tommy McClure" userId="5f57beb918c8a44c" providerId="LiveId" clId="{56022DF0-0C86-4A33-84AB-B58A1F68F7AC}" dt="2023-04-29T20:30:46.440" v="9507" actId="255"/>
          <ac:spMkLst>
            <pc:docMk/>
            <pc:sldMk cId="84242968" sldId="417"/>
            <ac:spMk id="3" creationId="{7D385F64-D08E-60FD-C594-8C980B1795A0}"/>
          </ac:spMkLst>
        </pc:spChg>
      </pc:sldChg>
    </pc:docChg>
  </pc:docChgLst>
  <pc:docChgLst>
    <pc:chgData name="Tommy McClure" userId="5f57beb918c8a44c" providerId="LiveId" clId="{23218B85-5412-48B7-BFBD-0AD56C45EF30}"/>
    <pc:docChg chg="undo custSel addSld delSld modSld sldOrd">
      <pc:chgData name="Tommy McClure" userId="5f57beb918c8a44c" providerId="LiveId" clId="{23218B85-5412-48B7-BFBD-0AD56C45EF30}" dt="2023-07-09T14:08:29.993" v="9049" actId="6549"/>
      <pc:docMkLst>
        <pc:docMk/>
      </pc:docMkLst>
      <pc:sldChg chg="modSp mod ord modAnim">
        <pc:chgData name="Tommy McClure" userId="5f57beb918c8a44c" providerId="LiveId" clId="{23218B85-5412-48B7-BFBD-0AD56C45EF30}" dt="2023-07-09T14:06:02.073" v="9048"/>
        <pc:sldMkLst>
          <pc:docMk/>
          <pc:sldMk cId="2127745304" sldId="256"/>
        </pc:sldMkLst>
        <pc:spChg chg="mod">
          <ac:chgData name="Tommy McClure" userId="5f57beb918c8a44c" providerId="LiveId" clId="{23218B85-5412-48B7-BFBD-0AD56C45EF30}" dt="2023-07-09T13:51:35.150" v="8969" actId="14100"/>
          <ac:spMkLst>
            <pc:docMk/>
            <pc:sldMk cId="2127745304" sldId="256"/>
            <ac:spMk id="5" creationId="{579A7E3A-47DC-F3FF-E2CB-70B45A8A32F3}"/>
          </ac:spMkLst>
        </pc:spChg>
      </pc:sldChg>
      <pc:sldChg chg="modSp mod modAnim modNotesTx">
        <pc:chgData name="Tommy McClure" userId="5f57beb918c8a44c" providerId="LiveId" clId="{23218B85-5412-48B7-BFBD-0AD56C45EF30}" dt="2023-07-08T18:58:59.723" v="8215" actId="20577"/>
        <pc:sldMkLst>
          <pc:docMk/>
          <pc:sldMk cId="2111996689" sldId="259"/>
        </pc:sldMkLst>
        <pc:spChg chg="mod">
          <ac:chgData name="Tommy McClure" userId="5f57beb918c8a44c" providerId="LiveId" clId="{23218B85-5412-48B7-BFBD-0AD56C45EF30}" dt="2023-07-08T01:23:53.281" v="2773" actId="14100"/>
          <ac:spMkLst>
            <pc:docMk/>
            <pc:sldMk cId="2111996689" sldId="259"/>
            <ac:spMk id="2" creationId="{901DB443-AB3C-A21C-E324-DEC32283B03A}"/>
          </ac:spMkLst>
        </pc:spChg>
        <pc:spChg chg="mod">
          <ac:chgData name="Tommy McClure" userId="5f57beb918c8a44c" providerId="LiveId" clId="{23218B85-5412-48B7-BFBD-0AD56C45EF30}" dt="2023-07-08T18:58:16.452" v="8214" actId="20577"/>
          <ac:spMkLst>
            <pc:docMk/>
            <pc:sldMk cId="2111996689" sldId="259"/>
            <ac:spMk id="3" creationId="{7D385F64-D08E-60FD-C594-8C980B1795A0}"/>
          </ac:spMkLst>
        </pc:spChg>
      </pc:sldChg>
      <pc:sldChg chg="modSp mod modAnim modNotes modNotesTx">
        <pc:chgData name="Tommy McClure" userId="5f57beb918c8a44c" providerId="LiveId" clId="{23218B85-5412-48B7-BFBD-0AD56C45EF30}" dt="2023-07-09T12:46:04.706" v="8840" actId="113"/>
        <pc:sldMkLst>
          <pc:docMk/>
          <pc:sldMk cId="2931407764" sldId="393"/>
        </pc:sldMkLst>
        <pc:spChg chg="mod">
          <ac:chgData name="Tommy McClure" userId="5f57beb918c8a44c" providerId="LiveId" clId="{23218B85-5412-48B7-BFBD-0AD56C45EF30}" dt="2023-07-09T12:43:59.296" v="8837" actId="20577"/>
          <ac:spMkLst>
            <pc:docMk/>
            <pc:sldMk cId="2931407764" sldId="393"/>
            <ac:spMk id="3" creationId="{D659034C-97B4-FFF4-CC45-740377DDEBDD}"/>
          </ac:spMkLst>
        </pc:spChg>
      </pc:sldChg>
      <pc:sldChg chg="modSp mod ord modAnim modNotes modNotesTx">
        <pc:chgData name="Tommy McClure" userId="5f57beb918c8a44c" providerId="LiveId" clId="{23218B85-5412-48B7-BFBD-0AD56C45EF30}" dt="2023-07-09T13:34:16.394" v="8968" actId="115"/>
        <pc:sldMkLst>
          <pc:docMk/>
          <pc:sldMk cId="2657377393" sldId="409"/>
        </pc:sldMkLst>
        <pc:spChg chg="mod">
          <ac:chgData name="Tommy McClure" userId="5f57beb918c8a44c" providerId="LiveId" clId="{23218B85-5412-48B7-BFBD-0AD56C45EF30}" dt="2023-07-07T16:00:29.956" v="919" actId="20577"/>
          <ac:spMkLst>
            <pc:docMk/>
            <pc:sldMk cId="2657377393" sldId="409"/>
            <ac:spMk id="2" creationId="{9561CBF6-2E93-3305-F805-9B730E115328}"/>
          </ac:spMkLst>
        </pc:spChg>
        <pc:spChg chg="mod">
          <ac:chgData name="Tommy McClure" userId="5f57beb918c8a44c" providerId="LiveId" clId="{23218B85-5412-48B7-BFBD-0AD56C45EF30}" dt="2023-07-07T16:02:23.014" v="941" actId="115"/>
          <ac:spMkLst>
            <pc:docMk/>
            <pc:sldMk cId="2657377393" sldId="409"/>
            <ac:spMk id="3" creationId="{D659034C-97B4-FFF4-CC45-740377DDEBDD}"/>
          </ac:spMkLst>
        </pc:spChg>
      </pc:sldChg>
      <pc:sldChg chg="modSp mod ord modAnim modNotes modNotesTx">
        <pc:chgData name="Tommy McClure" userId="5f57beb918c8a44c" providerId="LiveId" clId="{23218B85-5412-48B7-BFBD-0AD56C45EF30}" dt="2023-07-09T14:01:25.907" v="8996" actId="115"/>
        <pc:sldMkLst>
          <pc:docMk/>
          <pc:sldMk cId="2736918802" sldId="410"/>
        </pc:sldMkLst>
        <pc:spChg chg="mod">
          <ac:chgData name="Tommy McClure" userId="5f57beb918c8a44c" providerId="LiveId" clId="{23218B85-5412-48B7-BFBD-0AD56C45EF30}" dt="2023-07-09T13:12:25.306" v="8907" actId="20577"/>
          <ac:spMkLst>
            <pc:docMk/>
            <pc:sldMk cId="2736918802" sldId="410"/>
            <ac:spMk id="3" creationId="{D659034C-97B4-FFF4-CC45-740377DDEBDD}"/>
          </ac:spMkLst>
        </pc:spChg>
      </pc:sldChg>
      <pc:sldChg chg="modSp mod modAnim modNotes modNotesTx">
        <pc:chgData name="Tommy McClure" userId="5f57beb918c8a44c" providerId="LiveId" clId="{23218B85-5412-48B7-BFBD-0AD56C45EF30}" dt="2023-07-09T01:54:13.183" v="8766" actId="255"/>
        <pc:sldMkLst>
          <pc:docMk/>
          <pc:sldMk cId="459598735" sldId="411"/>
        </pc:sldMkLst>
        <pc:spChg chg="mod">
          <ac:chgData name="Tommy McClure" userId="5f57beb918c8a44c" providerId="LiveId" clId="{23218B85-5412-48B7-BFBD-0AD56C45EF30}" dt="2023-07-08T21:58:28.281" v="8735" actId="20577"/>
          <ac:spMkLst>
            <pc:docMk/>
            <pc:sldMk cId="459598735" sldId="411"/>
            <ac:spMk id="2" creationId="{901DB443-AB3C-A21C-E324-DEC32283B03A}"/>
          </ac:spMkLst>
        </pc:spChg>
        <pc:spChg chg="mod">
          <ac:chgData name="Tommy McClure" userId="5f57beb918c8a44c" providerId="LiveId" clId="{23218B85-5412-48B7-BFBD-0AD56C45EF30}" dt="2023-07-08T19:08:33.782" v="8230" actId="207"/>
          <ac:spMkLst>
            <pc:docMk/>
            <pc:sldMk cId="459598735" sldId="411"/>
            <ac:spMk id="3" creationId="{7D385F64-D08E-60FD-C594-8C980B1795A0}"/>
          </ac:spMkLst>
        </pc:spChg>
      </pc:sldChg>
      <pc:sldChg chg="del">
        <pc:chgData name="Tommy McClure" userId="5f57beb918c8a44c" providerId="LiveId" clId="{23218B85-5412-48B7-BFBD-0AD56C45EF30}" dt="2023-07-08T18:36:43.095" v="7718" actId="2696"/>
        <pc:sldMkLst>
          <pc:docMk/>
          <pc:sldMk cId="3144147841" sldId="413"/>
        </pc:sldMkLst>
      </pc:sldChg>
      <pc:sldChg chg="del">
        <pc:chgData name="Tommy McClure" userId="5f57beb918c8a44c" providerId="LiveId" clId="{23218B85-5412-48B7-BFBD-0AD56C45EF30}" dt="2023-07-08T18:36:54.010" v="7720" actId="2696"/>
        <pc:sldMkLst>
          <pc:docMk/>
          <pc:sldMk cId="3766474352" sldId="414"/>
        </pc:sldMkLst>
      </pc:sldChg>
      <pc:sldChg chg="del">
        <pc:chgData name="Tommy McClure" userId="5f57beb918c8a44c" providerId="LiveId" clId="{23218B85-5412-48B7-BFBD-0AD56C45EF30}" dt="2023-07-08T18:36:58.361" v="7721" actId="2696"/>
        <pc:sldMkLst>
          <pc:docMk/>
          <pc:sldMk cId="1719895474" sldId="415"/>
        </pc:sldMkLst>
      </pc:sldChg>
      <pc:sldChg chg="modSp mod ord modAnim modNotes modNotesTx">
        <pc:chgData name="Tommy McClure" userId="5f57beb918c8a44c" providerId="LiveId" clId="{23218B85-5412-48B7-BFBD-0AD56C45EF30}" dt="2023-07-09T14:08:29.993" v="9049" actId="6549"/>
        <pc:sldMkLst>
          <pc:docMk/>
          <pc:sldMk cId="3443158320" sldId="416"/>
        </pc:sldMkLst>
        <pc:spChg chg="mod">
          <ac:chgData name="Tommy McClure" userId="5f57beb918c8a44c" providerId="LiveId" clId="{23218B85-5412-48B7-BFBD-0AD56C45EF30}" dt="2023-07-09T14:03:16.718" v="9023" actId="20577"/>
          <ac:spMkLst>
            <pc:docMk/>
            <pc:sldMk cId="3443158320" sldId="416"/>
            <ac:spMk id="2" creationId="{9561CBF6-2E93-3305-F805-9B730E115328}"/>
          </ac:spMkLst>
        </pc:spChg>
        <pc:spChg chg="mod">
          <ac:chgData name="Tommy McClure" userId="5f57beb918c8a44c" providerId="LiveId" clId="{23218B85-5412-48B7-BFBD-0AD56C45EF30}" dt="2023-07-09T14:05:44.014" v="9046" actId="1076"/>
          <ac:spMkLst>
            <pc:docMk/>
            <pc:sldMk cId="3443158320" sldId="416"/>
            <ac:spMk id="3" creationId="{D659034C-97B4-FFF4-CC45-740377DDEBDD}"/>
          </ac:spMkLst>
        </pc:spChg>
      </pc:sldChg>
      <pc:sldChg chg="del">
        <pc:chgData name="Tommy McClure" userId="5f57beb918c8a44c" providerId="LiveId" clId="{23218B85-5412-48B7-BFBD-0AD56C45EF30}" dt="2023-07-08T18:36:49.626" v="7719" actId="2696"/>
        <pc:sldMkLst>
          <pc:docMk/>
          <pc:sldMk cId="84242968" sldId="417"/>
        </pc:sldMkLst>
      </pc:sldChg>
      <pc:sldChg chg="modSp add mod ord modAnim modNotes modNotesTx">
        <pc:chgData name="Tommy McClure" userId="5f57beb918c8a44c" providerId="LiveId" clId="{23218B85-5412-48B7-BFBD-0AD56C45EF30}" dt="2023-07-09T01:54:46.865" v="8769" actId="255"/>
        <pc:sldMkLst>
          <pc:docMk/>
          <pc:sldMk cId="565701107" sldId="418"/>
        </pc:sldMkLst>
        <pc:spChg chg="mod">
          <ac:chgData name="Tommy McClure" userId="5f57beb918c8a44c" providerId="LiveId" clId="{23218B85-5412-48B7-BFBD-0AD56C45EF30}" dt="2023-07-08T00:10:38.149" v="2690" actId="20577"/>
          <ac:spMkLst>
            <pc:docMk/>
            <pc:sldMk cId="565701107" sldId="418"/>
            <ac:spMk id="3" creationId="{D659034C-97B4-FFF4-CC45-740377DDEBDD}"/>
          </ac:spMkLst>
        </pc:spChg>
      </pc:sldChg>
      <pc:sldChg chg="modSp add mod modAnim modNotes modNotesTx">
        <pc:chgData name="Tommy McClure" userId="5f57beb918c8a44c" providerId="LiveId" clId="{23218B85-5412-48B7-BFBD-0AD56C45EF30}" dt="2023-07-09T01:53:34.885" v="8763" actId="207"/>
        <pc:sldMkLst>
          <pc:docMk/>
          <pc:sldMk cId="679496960" sldId="419"/>
        </pc:sldMkLst>
        <pc:spChg chg="mod">
          <ac:chgData name="Tommy McClure" userId="5f57beb918c8a44c" providerId="LiveId" clId="{23218B85-5412-48B7-BFBD-0AD56C45EF30}" dt="2023-07-08T20:01:25.671" v="8652" actId="20577"/>
          <ac:spMkLst>
            <pc:docMk/>
            <pc:sldMk cId="679496960" sldId="419"/>
            <ac:spMk id="3" creationId="{7D385F64-D08E-60FD-C594-8C980B1795A0}"/>
          </ac:spMkLst>
        </pc:spChg>
      </pc:sldChg>
      <pc:sldChg chg="modSp add mod modAnim modNotes modNotesTx">
        <pc:chgData name="Tommy McClure" userId="5f57beb918c8a44c" providerId="LiveId" clId="{23218B85-5412-48B7-BFBD-0AD56C45EF30}" dt="2023-07-09T01:55:26.065" v="8772" actId="255"/>
        <pc:sldMkLst>
          <pc:docMk/>
          <pc:sldMk cId="2281508365" sldId="420"/>
        </pc:sldMkLst>
        <pc:spChg chg="mod">
          <ac:chgData name="Tommy McClure" userId="5f57beb918c8a44c" providerId="LiveId" clId="{23218B85-5412-48B7-BFBD-0AD56C45EF30}" dt="2023-07-08T19:08:57.652" v="8234" actId="207"/>
          <ac:spMkLst>
            <pc:docMk/>
            <pc:sldMk cId="2281508365" sldId="420"/>
            <ac:spMk id="3" creationId="{7D385F64-D08E-60FD-C594-8C980B1795A0}"/>
          </ac:spMkLst>
        </pc:spChg>
      </pc:sldChg>
      <pc:sldChg chg="addSp modSp add mod ord modAnim modNotesTx">
        <pc:chgData name="Tommy McClure" userId="5f57beb918c8a44c" providerId="LiveId" clId="{23218B85-5412-48B7-BFBD-0AD56C45EF30}" dt="2023-07-08T20:05:57.134" v="8709"/>
        <pc:sldMkLst>
          <pc:docMk/>
          <pc:sldMk cId="3471040751" sldId="421"/>
        </pc:sldMkLst>
        <pc:spChg chg="mod ord">
          <ac:chgData name="Tommy McClure" userId="5f57beb918c8a44c" providerId="LiveId" clId="{23218B85-5412-48B7-BFBD-0AD56C45EF30}" dt="2023-07-08T20:05:34.070" v="8707" actId="166"/>
          <ac:spMkLst>
            <pc:docMk/>
            <pc:sldMk cId="3471040751" sldId="421"/>
            <ac:spMk id="3" creationId="{D659034C-97B4-FFF4-CC45-740377DDEBDD}"/>
          </ac:spMkLst>
        </pc:spChg>
        <pc:spChg chg="add mod">
          <ac:chgData name="Tommy McClure" userId="5f57beb918c8a44c" providerId="LiveId" clId="{23218B85-5412-48B7-BFBD-0AD56C45EF30}" dt="2023-07-08T18:49:32.637" v="8150" actId="14100"/>
          <ac:spMkLst>
            <pc:docMk/>
            <pc:sldMk cId="3471040751" sldId="421"/>
            <ac:spMk id="4" creationId="{13565169-AEB1-45AD-C505-9C8776618B60}"/>
          </ac:spMkLst>
        </pc:spChg>
        <pc:spChg chg="add mod">
          <ac:chgData name="Tommy McClure" userId="5f57beb918c8a44c" providerId="LiveId" clId="{23218B85-5412-48B7-BFBD-0AD56C45EF30}" dt="2023-07-08T18:49:46.781" v="8153" actId="14100"/>
          <ac:spMkLst>
            <pc:docMk/>
            <pc:sldMk cId="3471040751" sldId="421"/>
            <ac:spMk id="5" creationId="{562D7AEB-180E-F5C5-A914-59B2EE1245FB}"/>
          </ac:spMkLst>
        </pc:spChg>
        <pc:spChg chg="add mod">
          <ac:chgData name="Tommy McClure" userId="5f57beb918c8a44c" providerId="LiveId" clId="{23218B85-5412-48B7-BFBD-0AD56C45EF30}" dt="2023-07-08T18:50:13.037" v="8162" actId="14100"/>
          <ac:spMkLst>
            <pc:docMk/>
            <pc:sldMk cId="3471040751" sldId="421"/>
            <ac:spMk id="6" creationId="{4615C415-2278-4D3D-34EA-35ED6834ED72}"/>
          </ac:spMkLst>
        </pc:spChg>
        <pc:spChg chg="add mod">
          <ac:chgData name="Tommy McClure" userId="5f57beb918c8a44c" providerId="LiveId" clId="{23218B85-5412-48B7-BFBD-0AD56C45EF30}" dt="2023-07-08T18:50:37.981" v="8170" actId="1037"/>
          <ac:spMkLst>
            <pc:docMk/>
            <pc:sldMk cId="3471040751" sldId="421"/>
            <ac:spMk id="7" creationId="{ADB19258-7EFD-9212-70AC-511E8CB82600}"/>
          </ac:spMkLst>
        </pc:spChg>
        <pc:spChg chg="add mod">
          <ac:chgData name="Tommy McClure" userId="5f57beb918c8a44c" providerId="LiveId" clId="{23218B85-5412-48B7-BFBD-0AD56C45EF30}" dt="2023-07-08T18:51:45.846" v="8186" actId="1036"/>
          <ac:spMkLst>
            <pc:docMk/>
            <pc:sldMk cId="3471040751" sldId="421"/>
            <ac:spMk id="8" creationId="{F99DE2CE-20C2-82E8-80D1-F15D0606F20E}"/>
          </ac:spMkLst>
        </pc:spChg>
        <pc:spChg chg="add mod">
          <ac:chgData name="Tommy McClure" userId="5f57beb918c8a44c" providerId="LiveId" clId="{23218B85-5412-48B7-BFBD-0AD56C45EF30}" dt="2023-07-08T18:51:49.409" v="8187" actId="1036"/>
          <ac:spMkLst>
            <pc:docMk/>
            <pc:sldMk cId="3471040751" sldId="421"/>
            <ac:spMk id="9" creationId="{6DDAB856-ACA9-3D5D-FA75-C0D0BADFFB12}"/>
          </ac:spMkLst>
        </pc:spChg>
      </pc:sldChg>
      <pc:sldChg chg="add">
        <pc:chgData name="Tommy McClure" userId="5f57beb918c8a44c" providerId="LiveId" clId="{23218B85-5412-48B7-BFBD-0AD56C45EF30}" dt="2023-07-09T14:02:47.059" v="8997" actId="2890"/>
        <pc:sldMkLst>
          <pc:docMk/>
          <pc:sldMk cId="363820934" sldId="422"/>
        </pc:sldMkLst>
      </pc:sldChg>
    </pc:docChg>
  </pc:docChgLst>
  <pc:docChgLst>
    <pc:chgData name="Tommy McClure" userId="5f57beb918c8a44c" providerId="LiveId" clId="{5E264C86-E4A5-415C-A07C-38C26CD0C4F6}"/>
    <pc:docChg chg="undo custSel addSld delSld modSld sldOrd modMainMaster">
      <pc:chgData name="Tommy McClure" userId="5f57beb918c8a44c" providerId="LiveId" clId="{5E264C86-E4A5-415C-A07C-38C26CD0C4F6}" dt="2023-04-23T14:37:32.301" v="14432" actId="255"/>
      <pc:docMkLst>
        <pc:docMk/>
      </pc:docMkLst>
      <pc:sldChg chg="modSp modTransition modAnim modNotes modNotesTx">
        <pc:chgData name="Tommy McClure" userId="5f57beb918c8a44c" providerId="LiveId" clId="{5E264C86-E4A5-415C-A07C-38C26CD0C4F6}" dt="2023-04-23T03:29:30.166" v="14420" actId="113"/>
        <pc:sldMkLst>
          <pc:docMk/>
          <pc:sldMk cId="2127745304" sldId="256"/>
        </pc:sldMkLst>
        <pc:spChg chg="mod">
          <ac:chgData name="Tommy McClure" userId="5f57beb918c8a44c" providerId="LiveId" clId="{5E264C86-E4A5-415C-A07C-38C26CD0C4F6}" dt="2023-04-20T16:15:45.086" v="44" actId="313"/>
          <ac:spMkLst>
            <pc:docMk/>
            <pc:sldMk cId="2127745304" sldId="256"/>
            <ac:spMk id="2" creationId="{F08E48A5-57F0-5D9B-D2A3-5E835A52E29A}"/>
          </ac:spMkLst>
        </pc:spChg>
        <pc:spChg chg="mod">
          <ac:chgData name="Tommy McClure" userId="5f57beb918c8a44c" providerId="LiveId" clId="{5E264C86-E4A5-415C-A07C-38C26CD0C4F6}" dt="2023-04-20T16:16:51.923" v="96" actId="20577"/>
          <ac:spMkLst>
            <pc:docMk/>
            <pc:sldMk cId="2127745304" sldId="256"/>
            <ac:spMk id="3" creationId="{AC4D04A4-2682-6D2D-E441-F1BBF7ED8460}"/>
          </ac:spMkLst>
        </pc:spChg>
      </pc:sldChg>
      <pc:sldChg chg="addSp delSp modSp mod ord modTransition modAnim modNotes modNotesTx">
        <pc:chgData name="Tommy McClure" userId="5f57beb918c8a44c" providerId="LiveId" clId="{5E264C86-E4A5-415C-A07C-38C26CD0C4F6}" dt="2023-04-23T00:24:32.975" v="14274" actId="114"/>
        <pc:sldMkLst>
          <pc:docMk/>
          <pc:sldMk cId="2656312354" sldId="257"/>
        </pc:sldMkLst>
        <pc:spChg chg="add del mod">
          <ac:chgData name="Tommy McClure" userId="5f57beb918c8a44c" providerId="LiveId" clId="{5E264C86-E4A5-415C-A07C-38C26CD0C4F6}" dt="2023-04-20T16:35:19.231" v="487" actId="255"/>
          <ac:spMkLst>
            <pc:docMk/>
            <pc:sldMk cId="2656312354" sldId="257"/>
            <ac:spMk id="2" creationId="{9561CBF6-2E93-3305-F805-9B730E115328}"/>
          </ac:spMkLst>
        </pc:spChg>
        <pc:spChg chg="mod">
          <ac:chgData name="Tommy McClure" userId="5f57beb918c8a44c" providerId="LiveId" clId="{5E264C86-E4A5-415C-A07C-38C26CD0C4F6}" dt="2023-04-20T16:35:33.288" v="507" actId="20577"/>
          <ac:spMkLst>
            <pc:docMk/>
            <pc:sldMk cId="2656312354" sldId="257"/>
            <ac:spMk id="3" creationId="{D659034C-97B4-FFF4-CC45-740377DDEBDD}"/>
          </ac:spMkLst>
        </pc:spChg>
        <pc:spChg chg="add del mod">
          <ac:chgData name="Tommy McClure" userId="5f57beb918c8a44c" providerId="LiveId" clId="{5E264C86-E4A5-415C-A07C-38C26CD0C4F6}" dt="2023-04-20T16:25:04.315" v="303" actId="478"/>
          <ac:spMkLst>
            <pc:docMk/>
            <pc:sldMk cId="2656312354" sldId="257"/>
            <ac:spMk id="5" creationId="{250D21FE-A57C-E98D-D68A-8E2A77CB250B}"/>
          </ac:spMkLst>
        </pc:spChg>
      </pc:sldChg>
      <pc:sldChg chg="modSp mod modTransition modAnim modNotes modNotesTx">
        <pc:chgData name="Tommy McClure" userId="5f57beb918c8a44c" providerId="LiveId" clId="{5E264C86-E4A5-415C-A07C-38C26CD0C4F6}" dt="2023-04-23T03:34:24.232" v="14427" actId="113"/>
        <pc:sldMkLst>
          <pc:docMk/>
          <pc:sldMk cId="2111996689" sldId="259"/>
        </pc:sldMkLst>
        <pc:spChg chg="mod">
          <ac:chgData name="Tommy McClure" userId="5f57beb918c8a44c" providerId="LiveId" clId="{5E264C86-E4A5-415C-A07C-38C26CD0C4F6}" dt="2023-04-21T22:04:21.181" v="13507" actId="255"/>
          <ac:spMkLst>
            <pc:docMk/>
            <pc:sldMk cId="2111996689" sldId="259"/>
            <ac:spMk id="2" creationId="{901DB443-AB3C-A21C-E324-DEC32283B03A}"/>
          </ac:spMkLst>
        </pc:spChg>
        <pc:spChg chg="mod">
          <ac:chgData name="Tommy McClure" userId="5f57beb918c8a44c" providerId="LiveId" clId="{5E264C86-E4A5-415C-A07C-38C26CD0C4F6}" dt="2023-04-21T22:06:22.098" v="13512" actId="20577"/>
          <ac:spMkLst>
            <pc:docMk/>
            <pc:sldMk cId="2111996689" sldId="259"/>
            <ac:spMk id="3" creationId="{7D385F64-D08E-60FD-C594-8C980B1795A0}"/>
          </ac:spMkLst>
        </pc:spChg>
        <pc:spChg chg="mod">
          <ac:chgData name="Tommy McClure" userId="5f57beb918c8a44c" providerId="LiveId" clId="{5E264C86-E4A5-415C-A07C-38C26CD0C4F6}" dt="2023-04-21T21:54:43.370" v="13334" actId="20577"/>
          <ac:spMkLst>
            <pc:docMk/>
            <pc:sldMk cId="2111996689" sldId="259"/>
            <ac:spMk id="4" creationId="{828B6033-CCCC-FF58-BE45-6E1944BE91C2}"/>
          </ac:spMkLst>
        </pc:spChg>
      </pc:sldChg>
      <pc:sldChg chg="del modTransition">
        <pc:chgData name="Tommy McClure" userId="5f57beb918c8a44c" providerId="LiveId" clId="{5E264C86-E4A5-415C-A07C-38C26CD0C4F6}" dt="2023-04-21T21:26:09.777" v="12785" actId="2696"/>
        <pc:sldMkLst>
          <pc:docMk/>
          <pc:sldMk cId="3506111600" sldId="263"/>
        </pc:sldMkLst>
      </pc:sldChg>
      <pc:sldChg chg="modSp mod modTransition modNotes modNotesTx">
        <pc:chgData name="Tommy McClure" userId="5f57beb918c8a44c" providerId="LiveId" clId="{5E264C86-E4A5-415C-A07C-38C26CD0C4F6}" dt="2023-04-22T23:06:54.905" v="14230" actId="1076"/>
        <pc:sldMkLst>
          <pc:docMk/>
          <pc:sldMk cId="2970185068" sldId="380"/>
        </pc:sldMkLst>
        <pc:spChg chg="mod">
          <ac:chgData name="Tommy McClure" userId="5f57beb918c8a44c" providerId="LiveId" clId="{5E264C86-E4A5-415C-A07C-38C26CD0C4F6}" dt="2023-04-21T22:15:50.744" v="13553" actId="20577"/>
          <ac:spMkLst>
            <pc:docMk/>
            <pc:sldMk cId="2970185068" sldId="380"/>
            <ac:spMk id="4" creationId="{FDB3C018-6904-4094-85A6-7BAF69A201A5}"/>
          </ac:spMkLst>
        </pc:spChg>
      </pc:sldChg>
      <pc:sldChg chg="modSp mod modTransition modAnim modNotes modNotesTx">
        <pc:chgData name="Tommy McClure" userId="5f57beb918c8a44c" providerId="LiveId" clId="{5E264C86-E4A5-415C-A07C-38C26CD0C4F6}" dt="2023-04-23T00:25:31.821" v="14275" actId="113"/>
        <pc:sldMkLst>
          <pc:docMk/>
          <pc:sldMk cId="3255507916" sldId="381"/>
        </pc:sldMkLst>
        <pc:spChg chg="mod">
          <ac:chgData name="Tommy McClure" userId="5f57beb918c8a44c" providerId="LiveId" clId="{5E264C86-E4A5-415C-A07C-38C26CD0C4F6}" dt="2023-04-20T16:37:53.598" v="561" actId="20577"/>
          <ac:spMkLst>
            <pc:docMk/>
            <pc:sldMk cId="3255507916" sldId="381"/>
            <ac:spMk id="2" creationId="{9561CBF6-2E93-3305-F805-9B730E115328}"/>
          </ac:spMkLst>
        </pc:spChg>
        <pc:spChg chg="mod">
          <ac:chgData name="Tommy McClure" userId="5f57beb918c8a44c" providerId="LiveId" clId="{5E264C86-E4A5-415C-A07C-38C26CD0C4F6}" dt="2023-04-21T22:05:28.458" v="13508" actId="114"/>
          <ac:spMkLst>
            <pc:docMk/>
            <pc:sldMk cId="3255507916" sldId="381"/>
            <ac:spMk id="3" creationId="{D659034C-97B4-FFF4-CC45-740377DDEBDD}"/>
          </ac:spMkLst>
        </pc:spChg>
      </pc:sldChg>
      <pc:sldChg chg="del modTransition">
        <pc:chgData name="Tommy McClure" userId="5f57beb918c8a44c" providerId="LiveId" clId="{5E264C86-E4A5-415C-A07C-38C26CD0C4F6}" dt="2023-04-21T21:25:41.929" v="12776" actId="2696"/>
        <pc:sldMkLst>
          <pc:docMk/>
          <pc:sldMk cId="2434343078" sldId="382"/>
        </pc:sldMkLst>
      </pc:sldChg>
      <pc:sldChg chg="del modTransition">
        <pc:chgData name="Tommy McClure" userId="5f57beb918c8a44c" providerId="LiveId" clId="{5E264C86-E4A5-415C-A07C-38C26CD0C4F6}" dt="2023-04-21T21:25:45.050" v="12777" actId="2696"/>
        <pc:sldMkLst>
          <pc:docMk/>
          <pc:sldMk cId="2249045095" sldId="383"/>
        </pc:sldMkLst>
      </pc:sldChg>
      <pc:sldChg chg="del modTransition">
        <pc:chgData name="Tommy McClure" userId="5f57beb918c8a44c" providerId="LiveId" clId="{5E264C86-E4A5-415C-A07C-38C26CD0C4F6}" dt="2023-04-21T21:25:47.826" v="12778" actId="2696"/>
        <pc:sldMkLst>
          <pc:docMk/>
          <pc:sldMk cId="402355501" sldId="384"/>
        </pc:sldMkLst>
      </pc:sldChg>
      <pc:sldChg chg="del modTransition">
        <pc:chgData name="Tommy McClure" userId="5f57beb918c8a44c" providerId="LiveId" clId="{5E264C86-E4A5-415C-A07C-38C26CD0C4F6}" dt="2023-04-21T21:25:50.621" v="12779" actId="2696"/>
        <pc:sldMkLst>
          <pc:docMk/>
          <pc:sldMk cId="2010114759" sldId="385"/>
        </pc:sldMkLst>
      </pc:sldChg>
      <pc:sldChg chg="del modTransition">
        <pc:chgData name="Tommy McClure" userId="5f57beb918c8a44c" providerId="LiveId" clId="{5E264C86-E4A5-415C-A07C-38C26CD0C4F6}" dt="2023-04-21T21:25:53.509" v="12780" actId="2696"/>
        <pc:sldMkLst>
          <pc:docMk/>
          <pc:sldMk cId="1292554267" sldId="386"/>
        </pc:sldMkLst>
      </pc:sldChg>
      <pc:sldChg chg="del modTransition">
        <pc:chgData name="Tommy McClure" userId="5f57beb918c8a44c" providerId="LiveId" clId="{5E264C86-E4A5-415C-A07C-38C26CD0C4F6}" dt="2023-04-21T21:25:56.218" v="12781" actId="2696"/>
        <pc:sldMkLst>
          <pc:docMk/>
          <pc:sldMk cId="1907042032" sldId="387"/>
        </pc:sldMkLst>
      </pc:sldChg>
      <pc:sldChg chg="del modTransition">
        <pc:chgData name="Tommy McClure" userId="5f57beb918c8a44c" providerId="LiveId" clId="{5E264C86-E4A5-415C-A07C-38C26CD0C4F6}" dt="2023-04-21T21:25:58.785" v="12782" actId="2696"/>
        <pc:sldMkLst>
          <pc:docMk/>
          <pc:sldMk cId="325929339" sldId="388"/>
        </pc:sldMkLst>
      </pc:sldChg>
      <pc:sldChg chg="del modTransition">
        <pc:chgData name="Tommy McClure" userId="5f57beb918c8a44c" providerId="LiveId" clId="{5E264C86-E4A5-415C-A07C-38C26CD0C4F6}" dt="2023-04-21T21:26:01.114" v="12783" actId="2696"/>
        <pc:sldMkLst>
          <pc:docMk/>
          <pc:sldMk cId="2520949631" sldId="389"/>
        </pc:sldMkLst>
      </pc:sldChg>
      <pc:sldChg chg="del modTransition">
        <pc:chgData name="Tommy McClure" userId="5f57beb918c8a44c" providerId="LiveId" clId="{5E264C86-E4A5-415C-A07C-38C26CD0C4F6}" dt="2023-04-21T21:26:05.007" v="12784" actId="2696"/>
        <pc:sldMkLst>
          <pc:docMk/>
          <pc:sldMk cId="1659054834" sldId="391"/>
        </pc:sldMkLst>
      </pc:sldChg>
      <pc:sldChg chg="addSp delSp modSp add del mod ord modTransition delAnim modNotesTx">
        <pc:chgData name="Tommy McClure" userId="5f57beb918c8a44c" providerId="LiveId" clId="{5E264C86-E4A5-415C-A07C-38C26CD0C4F6}" dt="2023-04-22T19:45:35.726" v="13556" actId="6549"/>
        <pc:sldMkLst>
          <pc:docMk/>
          <pc:sldMk cId="3841709570" sldId="392"/>
        </pc:sldMkLst>
        <pc:spChg chg="add mod">
          <ac:chgData name="Tommy McClure" userId="5f57beb918c8a44c" providerId="LiveId" clId="{5E264C86-E4A5-415C-A07C-38C26CD0C4F6}" dt="2023-04-20T16:33:36.019" v="429" actId="207"/>
          <ac:spMkLst>
            <pc:docMk/>
            <pc:sldMk cId="3841709570" sldId="392"/>
            <ac:spMk id="3" creationId="{F24820D9-982A-E59D-8F0F-2E39E0623CD6}"/>
          </ac:spMkLst>
        </pc:spChg>
        <pc:spChg chg="del">
          <ac:chgData name="Tommy McClure" userId="5f57beb918c8a44c" providerId="LiveId" clId="{5E264C86-E4A5-415C-A07C-38C26CD0C4F6}" dt="2023-04-20T16:22:10.993" v="197" actId="478"/>
          <ac:spMkLst>
            <pc:docMk/>
            <pc:sldMk cId="3841709570" sldId="392"/>
            <ac:spMk id="4" creationId="{FDB3C018-6904-4094-85A6-7BAF69A201A5}"/>
          </ac:spMkLst>
        </pc:spChg>
        <pc:spChg chg="del">
          <ac:chgData name="Tommy McClure" userId="5f57beb918c8a44c" providerId="LiveId" clId="{5E264C86-E4A5-415C-A07C-38C26CD0C4F6}" dt="2023-04-20T16:22:01.640" v="195" actId="478"/>
          <ac:spMkLst>
            <pc:docMk/>
            <pc:sldMk cId="3841709570" sldId="392"/>
            <ac:spMk id="7" creationId="{2A6B56C3-77F0-4E92-B09D-C8D4A68D5E79}"/>
          </ac:spMkLst>
        </pc:spChg>
        <pc:spChg chg="del">
          <ac:chgData name="Tommy McClure" userId="5f57beb918c8a44c" providerId="LiveId" clId="{5E264C86-E4A5-415C-A07C-38C26CD0C4F6}" dt="2023-04-20T16:22:05.186" v="196" actId="478"/>
          <ac:spMkLst>
            <pc:docMk/>
            <pc:sldMk cId="3841709570" sldId="392"/>
            <ac:spMk id="10" creationId="{BB8A7FBA-4C4C-4440-9886-90F8BD6246FB}"/>
          </ac:spMkLst>
        </pc:spChg>
      </pc:sldChg>
      <pc:sldChg chg="add del">
        <pc:chgData name="Tommy McClure" userId="5f57beb918c8a44c" providerId="LiveId" clId="{5E264C86-E4A5-415C-A07C-38C26CD0C4F6}" dt="2023-04-20T16:24:26.205" v="293"/>
        <pc:sldMkLst>
          <pc:docMk/>
          <pc:sldMk cId="1904395646" sldId="393"/>
        </pc:sldMkLst>
      </pc:sldChg>
      <pc:sldChg chg="modSp add ord modTransition modAnim">
        <pc:chgData name="Tommy McClure" userId="5f57beb918c8a44c" providerId="LiveId" clId="{5E264C86-E4A5-415C-A07C-38C26CD0C4F6}" dt="2023-04-22T19:46:08.105" v="13558"/>
        <pc:sldMkLst>
          <pc:docMk/>
          <pc:sldMk cId="2931407764" sldId="393"/>
        </pc:sldMkLst>
        <pc:spChg chg="mod">
          <ac:chgData name="Tommy McClure" userId="5f57beb918c8a44c" providerId="LiveId" clId="{5E264C86-E4A5-415C-A07C-38C26CD0C4F6}" dt="2023-04-20T23:15:36.387" v="2236" actId="207"/>
          <ac:spMkLst>
            <pc:docMk/>
            <pc:sldMk cId="2931407764" sldId="393"/>
            <ac:spMk id="3" creationId="{D659034C-97B4-FFF4-CC45-740377DDEBDD}"/>
          </ac:spMkLst>
        </pc:spChg>
      </pc:sldChg>
      <pc:sldChg chg="addSp delSp modSp add mod modTransition modAnim modNotes modNotesTx">
        <pc:chgData name="Tommy McClure" userId="5f57beb918c8a44c" providerId="LiveId" clId="{5E264C86-E4A5-415C-A07C-38C26CD0C4F6}" dt="2023-04-23T01:02:34.460" v="14417" actId="113"/>
        <pc:sldMkLst>
          <pc:docMk/>
          <pc:sldMk cId="2167870128" sldId="394"/>
        </pc:sldMkLst>
        <pc:spChg chg="mod">
          <ac:chgData name="Tommy McClure" userId="5f57beb918c8a44c" providerId="LiveId" clId="{5E264C86-E4A5-415C-A07C-38C26CD0C4F6}" dt="2023-04-21T22:04:05.301" v="13505" actId="255"/>
          <ac:spMkLst>
            <pc:docMk/>
            <pc:sldMk cId="2167870128" sldId="394"/>
            <ac:spMk id="2" creationId="{901DB443-AB3C-A21C-E324-DEC32283B03A}"/>
          </ac:spMkLst>
        </pc:spChg>
        <pc:spChg chg="mod">
          <ac:chgData name="Tommy McClure" userId="5f57beb918c8a44c" providerId="LiveId" clId="{5E264C86-E4A5-415C-A07C-38C26CD0C4F6}" dt="2023-04-22T22:29:05.287" v="13784" actId="20577"/>
          <ac:spMkLst>
            <pc:docMk/>
            <pc:sldMk cId="2167870128" sldId="394"/>
            <ac:spMk id="3" creationId="{7D385F64-D08E-60FD-C594-8C980B1795A0}"/>
          </ac:spMkLst>
        </pc:spChg>
        <pc:spChg chg="del mod">
          <ac:chgData name="Tommy McClure" userId="5f57beb918c8a44c" providerId="LiveId" clId="{5E264C86-E4A5-415C-A07C-38C26CD0C4F6}" dt="2023-04-21T21:54:00.833" v="13324" actId="478"/>
          <ac:spMkLst>
            <pc:docMk/>
            <pc:sldMk cId="2167870128" sldId="394"/>
            <ac:spMk id="4" creationId="{828B6033-CCCC-FF58-BE45-6E1944BE91C2}"/>
          </ac:spMkLst>
        </pc:spChg>
        <pc:spChg chg="add del mod">
          <ac:chgData name="Tommy McClure" userId="5f57beb918c8a44c" providerId="LiveId" clId="{5E264C86-E4A5-415C-A07C-38C26CD0C4F6}" dt="2023-04-21T21:55:08.715" v="13335" actId="478"/>
          <ac:spMkLst>
            <pc:docMk/>
            <pc:sldMk cId="2167870128" sldId="394"/>
            <ac:spMk id="6" creationId="{6D58077E-CFFD-5396-1D06-BCCE7F9C862B}"/>
          </ac:spMkLst>
        </pc:spChg>
        <pc:spChg chg="add mod">
          <ac:chgData name="Tommy McClure" userId="5f57beb918c8a44c" providerId="LiveId" clId="{5E264C86-E4A5-415C-A07C-38C26CD0C4F6}" dt="2023-04-21T21:55:12.065" v="13336"/>
          <ac:spMkLst>
            <pc:docMk/>
            <pc:sldMk cId="2167870128" sldId="394"/>
            <ac:spMk id="7" creationId="{76928933-4895-9881-3AB6-9C050A99EF04}"/>
          </ac:spMkLst>
        </pc:spChg>
      </pc:sldChg>
      <pc:sldChg chg="new del modTransition">
        <pc:chgData name="Tommy McClure" userId="5f57beb918c8a44c" providerId="LiveId" clId="{5E264C86-E4A5-415C-A07C-38C26CD0C4F6}" dt="2023-04-21T21:26:14.629" v="12786" actId="2696"/>
        <pc:sldMkLst>
          <pc:docMk/>
          <pc:sldMk cId="4223069933" sldId="395"/>
        </pc:sldMkLst>
      </pc:sldChg>
      <pc:sldChg chg="addSp delSp modSp add mod modTransition modAnim modNotes modNotesTx">
        <pc:chgData name="Tommy McClure" userId="5f57beb918c8a44c" providerId="LiveId" clId="{5E264C86-E4A5-415C-A07C-38C26CD0C4F6}" dt="2023-04-23T00:35:58.367" v="14370" actId="113"/>
        <pc:sldMkLst>
          <pc:docMk/>
          <pc:sldMk cId="1422966997" sldId="396"/>
        </pc:sldMkLst>
        <pc:spChg chg="mod">
          <ac:chgData name="Tommy McClure" userId="5f57beb918c8a44c" providerId="LiveId" clId="{5E264C86-E4A5-415C-A07C-38C26CD0C4F6}" dt="2023-04-21T22:03:52.753" v="13503" actId="14100"/>
          <ac:spMkLst>
            <pc:docMk/>
            <pc:sldMk cId="1422966997" sldId="396"/>
            <ac:spMk id="2" creationId="{901DB443-AB3C-A21C-E324-DEC32283B03A}"/>
          </ac:spMkLst>
        </pc:spChg>
        <pc:spChg chg="mod">
          <ac:chgData name="Tommy McClure" userId="5f57beb918c8a44c" providerId="LiveId" clId="{5E264C86-E4A5-415C-A07C-38C26CD0C4F6}" dt="2023-04-21T22:07:14.208" v="13521" actId="20577"/>
          <ac:spMkLst>
            <pc:docMk/>
            <pc:sldMk cId="1422966997" sldId="396"/>
            <ac:spMk id="3" creationId="{7D385F64-D08E-60FD-C594-8C980B1795A0}"/>
          </ac:spMkLst>
        </pc:spChg>
        <pc:spChg chg="del">
          <ac:chgData name="Tommy McClure" userId="5f57beb918c8a44c" providerId="LiveId" clId="{5E264C86-E4A5-415C-A07C-38C26CD0C4F6}" dt="2023-04-21T21:55:26.996" v="13337" actId="478"/>
          <ac:spMkLst>
            <pc:docMk/>
            <pc:sldMk cId="1422966997" sldId="396"/>
            <ac:spMk id="4" creationId="{828B6033-CCCC-FF58-BE45-6E1944BE91C2}"/>
          </ac:spMkLst>
        </pc:spChg>
        <pc:spChg chg="add mod">
          <ac:chgData name="Tommy McClure" userId="5f57beb918c8a44c" providerId="LiveId" clId="{5E264C86-E4A5-415C-A07C-38C26CD0C4F6}" dt="2023-04-21T21:55:29.402" v="13338"/>
          <ac:spMkLst>
            <pc:docMk/>
            <pc:sldMk cId="1422966997" sldId="396"/>
            <ac:spMk id="6" creationId="{752F1116-210A-E9B0-8572-9FA9C560C4E7}"/>
          </ac:spMkLst>
        </pc:spChg>
      </pc:sldChg>
      <pc:sldChg chg="addSp delSp modSp add mod modTransition modAnim modNotes modNotesTx">
        <pc:chgData name="Tommy McClure" userId="5f57beb918c8a44c" providerId="LiveId" clId="{5E264C86-E4A5-415C-A07C-38C26CD0C4F6}" dt="2023-04-23T01:42:57.192" v="14419" actId="20577"/>
        <pc:sldMkLst>
          <pc:docMk/>
          <pc:sldMk cId="1054188603" sldId="397"/>
        </pc:sldMkLst>
        <pc:spChg chg="mod">
          <ac:chgData name="Tommy McClure" userId="5f57beb918c8a44c" providerId="LiveId" clId="{5E264C86-E4A5-415C-A07C-38C26CD0C4F6}" dt="2023-04-21T22:03:24.716" v="13500" actId="255"/>
          <ac:spMkLst>
            <pc:docMk/>
            <pc:sldMk cId="1054188603" sldId="397"/>
            <ac:spMk id="2" creationId="{901DB443-AB3C-A21C-E324-DEC32283B03A}"/>
          </ac:spMkLst>
        </pc:spChg>
        <pc:spChg chg="mod">
          <ac:chgData name="Tommy McClure" userId="5f57beb918c8a44c" providerId="LiveId" clId="{5E264C86-E4A5-415C-A07C-38C26CD0C4F6}" dt="2023-04-23T01:42:57.192" v="14419" actId="20577"/>
          <ac:spMkLst>
            <pc:docMk/>
            <pc:sldMk cId="1054188603" sldId="397"/>
            <ac:spMk id="3" creationId="{7D385F64-D08E-60FD-C594-8C980B1795A0}"/>
          </ac:spMkLst>
        </pc:spChg>
        <pc:spChg chg="del mod">
          <ac:chgData name="Tommy McClure" userId="5f57beb918c8a44c" providerId="LiveId" clId="{5E264C86-E4A5-415C-A07C-38C26CD0C4F6}" dt="2023-04-21T21:55:46.716" v="13346" actId="478"/>
          <ac:spMkLst>
            <pc:docMk/>
            <pc:sldMk cId="1054188603" sldId="397"/>
            <ac:spMk id="4" creationId="{828B6033-CCCC-FF58-BE45-6E1944BE91C2}"/>
          </ac:spMkLst>
        </pc:spChg>
        <pc:spChg chg="add mod">
          <ac:chgData name="Tommy McClure" userId="5f57beb918c8a44c" providerId="LiveId" clId="{5E264C86-E4A5-415C-A07C-38C26CD0C4F6}" dt="2023-04-21T21:55:49.324" v="13347"/>
          <ac:spMkLst>
            <pc:docMk/>
            <pc:sldMk cId="1054188603" sldId="397"/>
            <ac:spMk id="6" creationId="{2037C42D-01F1-81A4-9C46-B4F9303F8505}"/>
          </ac:spMkLst>
        </pc:spChg>
      </pc:sldChg>
      <pc:sldChg chg="addSp delSp modSp add mod ord modTransition modAnim modNotesTx">
        <pc:chgData name="Tommy McClure" userId="5f57beb918c8a44c" providerId="LiveId" clId="{5E264C86-E4A5-415C-A07C-38C26CD0C4F6}" dt="2023-04-23T14:36:13.397" v="14428" actId="255"/>
        <pc:sldMkLst>
          <pc:docMk/>
          <pc:sldMk cId="649767882" sldId="398"/>
        </pc:sldMkLst>
        <pc:spChg chg="mod">
          <ac:chgData name="Tommy McClure" userId="5f57beb918c8a44c" providerId="LiveId" clId="{5E264C86-E4A5-415C-A07C-38C26CD0C4F6}" dt="2023-04-21T22:03:10.722" v="13498" actId="255"/>
          <ac:spMkLst>
            <pc:docMk/>
            <pc:sldMk cId="649767882" sldId="398"/>
            <ac:spMk id="2" creationId="{901DB443-AB3C-A21C-E324-DEC32283B03A}"/>
          </ac:spMkLst>
        </pc:spChg>
        <pc:spChg chg="mod">
          <ac:chgData name="Tommy McClure" userId="5f57beb918c8a44c" providerId="LiveId" clId="{5E264C86-E4A5-415C-A07C-38C26CD0C4F6}" dt="2023-04-23T00:39:28.228" v="14411" actId="27636"/>
          <ac:spMkLst>
            <pc:docMk/>
            <pc:sldMk cId="649767882" sldId="398"/>
            <ac:spMk id="3" creationId="{7D385F64-D08E-60FD-C594-8C980B1795A0}"/>
          </ac:spMkLst>
        </pc:spChg>
        <pc:spChg chg="del mod">
          <ac:chgData name="Tommy McClure" userId="5f57beb918c8a44c" providerId="LiveId" clId="{5E264C86-E4A5-415C-A07C-38C26CD0C4F6}" dt="2023-04-21T21:56:05.479" v="13355" actId="478"/>
          <ac:spMkLst>
            <pc:docMk/>
            <pc:sldMk cId="649767882" sldId="398"/>
            <ac:spMk id="4" creationId="{828B6033-CCCC-FF58-BE45-6E1944BE91C2}"/>
          </ac:spMkLst>
        </pc:spChg>
        <pc:spChg chg="add mod">
          <ac:chgData name="Tommy McClure" userId="5f57beb918c8a44c" providerId="LiveId" clId="{5E264C86-E4A5-415C-A07C-38C26CD0C4F6}" dt="2023-04-21T21:56:08.358" v="13356"/>
          <ac:spMkLst>
            <pc:docMk/>
            <pc:sldMk cId="649767882" sldId="398"/>
            <ac:spMk id="6" creationId="{BC02E561-4D00-9F0C-A382-9F5945B9D088}"/>
          </ac:spMkLst>
        </pc:spChg>
      </pc:sldChg>
      <pc:sldChg chg="modSp add del">
        <pc:chgData name="Tommy McClure" userId="5f57beb918c8a44c" providerId="LiveId" clId="{5E264C86-E4A5-415C-A07C-38C26CD0C4F6}" dt="2023-04-21T15:56:56.868" v="4958" actId="2696"/>
        <pc:sldMkLst>
          <pc:docMk/>
          <pc:sldMk cId="412174876" sldId="399"/>
        </pc:sldMkLst>
        <pc:spChg chg="mod">
          <ac:chgData name="Tommy McClure" userId="5f57beb918c8a44c" providerId="LiveId" clId="{5E264C86-E4A5-415C-A07C-38C26CD0C4F6}" dt="2023-04-21T15:55:28.207" v="4842" actId="20577"/>
          <ac:spMkLst>
            <pc:docMk/>
            <pc:sldMk cId="412174876" sldId="399"/>
            <ac:spMk id="3" creationId="{7D385F64-D08E-60FD-C594-8C980B1795A0}"/>
          </ac:spMkLst>
        </pc:spChg>
      </pc:sldChg>
      <pc:sldChg chg="addSp delSp modSp add mod modTransition modAnim modNotesTx">
        <pc:chgData name="Tommy McClure" userId="5f57beb918c8a44c" providerId="LiveId" clId="{5E264C86-E4A5-415C-A07C-38C26CD0C4F6}" dt="2023-04-23T14:36:25.256" v="14429" actId="255"/>
        <pc:sldMkLst>
          <pc:docMk/>
          <pc:sldMk cId="1514087255" sldId="399"/>
        </pc:sldMkLst>
        <pc:spChg chg="mod">
          <ac:chgData name="Tommy McClure" userId="5f57beb918c8a44c" providerId="LiveId" clId="{5E264C86-E4A5-415C-A07C-38C26CD0C4F6}" dt="2023-04-21T22:02:57.164" v="13496" actId="14100"/>
          <ac:spMkLst>
            <pc:docMk/>
            <pc:sldMk cId="1514087255" sldId="399"/>
            <ac:spMk id="2" creationId="{901DB443-AB3C-A21C-E324-DEC32283B03A}"/>
          </ac:spMkLst>
        </pc:spChg>
        <pc:spChg chg="mod">
          <ac:chgData name="Tommy McClure" userId="5f57beb918c8a44c" providerId="LiveId" clId="{5E264C86-E4A5-415C-A07C-38C26CD0C4F6}" dt="2023-04-21T19:11:52.277" v="9198" actId="1035"/>
          <ac:spMkLst>
            <pc:docMk/>
            <pc:sldMk cId="1514087255" sldId="399"/>
            <ac:spMk id="3" creationId="{7D385F64-D08E-60FD-C594-8C980B1795A0}"/>
          </ac:spMkLst>
        </pc:spChg>
        <pc:spChg chg="del">
          <ac:chgData name="Tommy McClure" userId="5f57beb918c8a44c" providerId="LiveId" clId="{5E264C86-E4A5-415C-A07C-38C26CD0C4F6}" dt="2023-04-21T21:56:31.714" v="13363" actId="478"/>
          <ac:spMkLst>
            <pc:docMk/>
            <pc:sldMk cId="1514087255" sldId="399"/>
            <ac:spMk id="4" creationId="{828B6033-CCCC-FF58-BE45-6E1944BE91C2}"/>
          </ac:spMkLst>
        </pc:spChg>
        <pc:spChg chg="add mod">
          <ac:chgData name="Tommy McClure" userId="5f57beb918c8a44c" providerId="LiveId" clId="{5E264C86-E4A5-415C-A07C-38C26CD0C4F6}" dt="2023-04-21T21:56:43.843" v="13371" actId="20577"/>
          <ac:spMkLst>
            <pc:docMk/>
            <pc:sldMk cId="1514087255" sldId="399"/>
            <ac:spMk id="6" creationId="{C096ADA9-FD4C-D271-1FF0-0883C6441573}"/>
          </ac:spMkLst>
        </pc:spChg>
      </pc:sldChg>
      <pc:sldChg chg="addSp delSp modSp add mod modTransition modAnim modNotes modNotesTx">
        <pc:chgData name="Tommy McClure" userId="5f57beb918c8a44c" providerId="LiveId" clId="{5E264C86-E4A5-415C-A07C-38C26CD0C4F6}" dt="2023-04-22T22:55:59.931" v="14125" actId="207"/>
        <pc:sldMkLst>
          <pc:docMk/>
          <pc:sldMk cId="2860712453" sldId="400"/>
        </pc:sldMkLst>
        <pc:spChg chg="mod">
          <ac:chgData name="Tommy McClure" userId="5f57beb918c8a44c" providerId="LiveId" clId="{5E264C86-E4A5-415C-A07C-38C26CD0C4F6}" dt="2023-04-21T22:02:42.156" v="13494" actId="14100"/>
          <ac:spMkLst>
            <pc:docMk/>
            <pc:sldMk cId="2860712453" sldId="400"/>
            <ac:spMk id="2" creationId="{901DB443-AB3C-A21C-E324-DEC32283B03A}"/>
          </ac:spMkLst>
        </pc:spChg>
        <pc:spChg chg="mod">
          <ac:chgData name="Tommy McClure" userId="5f57beb918c8a44c" providerId="LiveId" clId="{5E264C86-E4A5-415C-A07C-38C26CD0C4F6}" dt="2023-04-21T22:09:04.197" v="13528" actId="20577"/>
          <ac:spMkLst>
            <pc:docMk/>
            <pc:sldMk cId="2860712453" sldId="400"/>
            <ac:spMk id="3" creationId="{7D385F64-D08E-60FD-C594-8C980B1795A0}"/>
          </ac:spMkLst>
        </pc:spChg>
        <pc:spChg chg="del mod">
          <ac:chgData name="Tommy McClure" userId="5f57beb918c8a44c" providerId="LiveId" clId="{5E264C86-E4A5-415C-A07C-38C26CD0C4F6}" dt="2023-04-21T21:57:08.039" v="13379" actId="478"/>
          <ac:spMkLst>
            <pc:docMk/>
            <pc:sldMk cId="2860712453" sldId="400"/>
            <ac:spMk id="4" creationId="{828B6033-CCCC-FF58-BE45-6E1944BE91C2}"/>
          </ac:spMkLst>
        </pc:spChg>
        <pc:spChg chg="add mod">
          <ac:chgData name="Tommy McClure" userId="5f57beb918c8a44c" providerId="LiveId" clId="{5E264C86-E4A5-415C-A07C-38C26CD0C4F6}" dt="2023-04-21T21:57:11.638" v="13380"/>
          <ac:spMkLst>
            <pc:docMk/>
            <pc:sldMk cId="2860712453" sldId="400"/>
            <ac:spMk id="6" creationId="{EC95FDD8-821C-A31E-F573-CC7F73031668}"/>
          </ac:spMkLst>
        </pc:spChg>
      </pc:sldChg>
      <pc:sldChg chg="addSp delSp modSp add mod modTransition modAnim modNotesTx">
        <pc:chgData name="Tommy McClure" userId="5f57beb918c8a44c" providerId="LiveId" clId="{5E264C86-E4A5-415C-A07C-38C26CD0C4F6}" dt="2023-04-21T22:02:29.837" v="13492" actId="14100"/>
        <pc:sldMkLst>
          <pc:docMk/>
          <pc:sldMk cId="3334600545" sldId="401"/>
        </pc:sldMkLst>
        <pc:spChg chg="mod">
          <ac:chgData name="Tommy McClure" userId="5f57beb918c8a44c" providerId="LiveId" clId="{5E264C86-E4A5-415C-A07C-38C26CD0C4F6}" dt="2023-04-21T22:02:29.837" v="13492" actId="14100"/>
          <ac:spMkLst>
            <pc:docMk/>
            <pc:sldMk cId="3334600545" sldId="401"/>
            <ac:spMk id="2" creationId="{901DB443-AB3C-A21C-E324-DEC32283B03A}"/>
          </ac:spMkLst>
        </pc:spChg>
        <pc:spChg chg="mod">
          <ac:chgData name="Tommy McClure" userId="5f57beb918c8a44c" providerId="LiveId" clId="{5E264C86-E4A5-415C-A07C-38C26CD0C4F6}" dt="2023-04-21T19:12:53.797" v="9201" actId="20577"/>
          <ac:spMkLst>
            <pc:docMk/>
            <pc:sldMk cId="3334600545" sldId="401"/>
            <ac:spMk id="3" creationId="{7D385F64-D08E-60FD-C594-8C980B1795A0}"/>
          </ac:spMkLst>
        </pc:spChg>
        <pc:spChg chg="del">
          <ac:chgData name="Tommy McClure" userId="5f57beb918c8a44c" providerId="LiveId" clId="{5E264C86-E4A5-415C-A07C-38C26CD0C4F6}" dt="2023-04-21T21:57:25.179" v="13386" actId="478"/>
          <ac:spMkLst>
            <pc:docMk/>
            <pc:sldMk cId="3334600545" sldId="401"/>
            <ac:spMk id="4" creationId="{828B6033-CCCC-FF58-BE45-6E1944BE91C2}"/>
          </ac:spMkLst>
        </pc:spChg>
        <pc:spChg chg="add mod">
          <ac:chgData name="Tommy McClure" userId="5f57beb918c8a44c" providerId="LiveId" clId="{5E264C86-E4A5-415C-A07C-38C26CD0C4F6}" dt="2023-04-21T21:57:28.211" v="13387"/>
          <ac:spMkLst>
            <pc:docMk/>
            <pc:sldMk cId="3334600545" sldId="401"/>
            <ac:spMk id="6" creationId="{AE04B7B1-AAC1-C793-91C2-3CB3E9A3E4AD}"/>
          </ac:spMkLst>
        </pc:spChg>
      </pc:sldChg>
      <pc:sldChg chg="addSp delSp modSp add mod modTransition modAnim modNotes modNotesTx">
        <pc:chgData name="Tommy McClure" userId="5f57beb918c8a44c" providerId="LiveId" clId="{5E264C86-E4A5-415C-A07C-38C26CD0C4F6}" dt="2023-04-22T23:12:44.998" v="14271" actId="113"/>
        <pc:sldMkLst>
          <pc:docMk/>
          <pc:sldMk cId="3893460989" sldId="402"/>
        </pc:sldMkLst>
        <pc:spChg chg="mod">
          <ac:chgData name="Tommy McClure" userId="5f57beb918c8a44c" providerId="LiveId" clId="{5E264C86-E4A5-415C-A07C-38C26CD0C4F6}" dt="2023-04-21T22:12:25.758" v="13535" actId="1036"/>
          <ac:spMkLst>
            <pc:docMk/>
            <pc:sldMk cId="3893460989" sldId="402"/>
            <ac:spMk id="2" creationId="{901DB443-AB3C-A21C-E324-DEC32283B03A}"/>
          </ac:spMkLst>
        </pc:spChg>
        <pc:spChg chg="mod">
          <ac:chgData name="Tommy McClure" userId="5f57beb918c8a44c" providerId="LiveId" clId="{5E264C86-E4A5-415C-A07C-38C26CD0C4F6}" dt="2023-04-22T19:59:53.962" v="13561" actId="20577"/>
          <ac:spMkLst>
            <pc:docMk/>
            <pc:sldMk cId="3893460989" sldId="402"/>
            <ac:spMk id="3" creationId="{7D385F64-D08E-60FD-C594-8C980B1795A0}"/>
          </ac:spMkLst>
        </pc:spChg>
        <pc:spChg chg="del">
          <ac:chgData name="Tommy McClure" userId="5f57beb918c8a44c" providerId="LiveId" clId="{5E264C86-E4A5-415C-A07C-38C26CD0C4F6}" dt="2023-04-21T21:57:41.416" v="13393" actId="478"/>
          <ac:spMkLst>
            <pc:docMk/>
            <pc:sldMk cId="3893460989" sldId="402"/>
            <ac:spMk id="4" creationId="{828B6033-CCCC-FF58-BE45-6E1944BE91C2}"/>
          </ac:spMkLst>
        </pc:spChg>
        <pc:spChg chg="add mod">
          <ac:chgData name="Tommy McClure" userId="5f57beb918c8a44c" providerId="LiveId" clId="{5E264C86-E4A5-415C-A07C-38C26CD0C4F6}" dt="2023-04-21T21:57:44.085" v="13394"/>
          <ac:spMkLst>
            <pc:docMk/>
            <pc:sldMk cId="3893460989" sldId="402"/>
            <ac:spMk id="6" creationId="{D15E1FE1-9AC6-041E-C2AD-4138DDB58B31}"/>
          </ac:spMkLst>
        </pc:spChg>
      </pc:sldChg>
      <pc:sldChg chg="addSp delSp modSp add mod modTransition modAnim modNotesTx">
        <pc:chgData name="Tommy McClure" userId="5f57beb918c8a44c" providerId="LiveId" clId="{5E264C86-E4A5-415C-A07C-38C26CD0C4F6}" dt="2023-04-22T20:03:23.232" v="13580" actId="1036"/>
        <pc:sldMkLst>
          <pc:docMk/>
          <pc:sldMk cId="1806830976" sldId="403"/>
        </pc:sldMkLst>
        <pc:spChg chg="mod">
          <ac:chgData name="Tommy McClure" userId="5f57beb918c8a44c" providerId="LiveId" clId="{5E264C86-E4A5-415C-A07C-38C26CD0C4F6}" dt="2023-04-21T22:10:58.935" v="13530" actId="1035"/>
          <ac:spMkLst>
            <pc:docMk/>
            <pc:sldMk cId="1806830976" sldId="403"/>
            <ac:spMk id="2" creationId="{901DB443-AB3C-A21C-E324-DEC32283B03A}"/>
          </ac:spMkLst>
        </pc:spChg>
        <pc:spChg chg="mod">
          <ac:chgData name="Tommy McClure" userId="5f57beb918c8a44c" providerId="LiveId" clId="{5E264C86-E4A5-415C-A07C-38C26CD0C4F6}" dt="2023-04-22T20:03:23.232" v="13580" actId="1036"/>
          <ac:spMkLst>
            <pc:docMk/>
            <pc:sldMk cId="1806830976" sldId="403"/>
            <ac:spMk id="3" creationId="{7D385F64-D08E-60FD-C594-8C980B1795A0}"/>
          </ac:spMkLst>
        </pc:spChg>
        <pc:spChg chg="del">
          <ac:chgData name="Tommy McClure" userId="5f57beb918c8a44c" providerId="LiveId" clId="{5E264C86-E4A5-415C-A07C-38C26CD0C4F6}" dt="2023-04-21T21:58:02.412" v="13402" actId="478"/>
          <ac:spMkLst>
            <pc:docMk/>
            <pc:sldMk cId="1806830976" sldId="403"/>
            <ac:spMk id="4" creationId="{828B6033-CCCC-FF58-BE45-6E1944BE91C2}"/>
          </ac:spMkLst>
        </pc:spChg>
        <pc:spChg chg="add mod">
          <ac:chgData name="Tommy McClure" userId="5f57beb918c8a44c" providerId="LiveId" clId="{5E264C86-E4A5-415C-A07C-38C26CD0C4F6}" dt="2023-04-21T21:58:04.987" v="13403"/>
          <ac:spMkLst>
            <pc:docMk/>
            <pc:sldMk cId="1806830976" sldId="403"/>
            <ac:spMk id="6" creationId="{11ED518B-D138-8BC3-D1E2-F4410C6A22B3}"/>
          </ac:spMkLst>
        </pc:spChg>
      </pc:sldChg>
      <pc:sldChg chg="addSp delSp modSp add mod modAnim modNotes modNotesTx">
        <pc:chgData name="Tommy McClure" userId="5f57beb918c8a44c" providerId="LiveId" clId="{5E264C86-E4A5-415C-A07C-38C26CD0C4F6}" dt="2023-04-23T14:37:15.426" v="14430" actId="255"/>
        <pc:sldMkLst>
          <pc:docMk/>
          <pc:sldMk cId="3386956413" sldId="404"/>
        </pc:sldMkLst>
        <pc:spChg chg="mod">
          <ac:chgData name="Tommy McClure" userId="5f57beb918c8a44c" providerId="LiveId" clId="{5E264C86-E4A5-415C-A07C-38C26CD0C4F6}" dt="2023-04-21T22:01:45.007" v="13485" actId="255"/>
          <ac:spMkLst>
            <pc:docMk/>
            <pc:sldMk cId="3386956413" sldId="404"/>
            <ac:spMk id="2" creationId="{901DB443-AB3C-A21C-E324-DEC32283B03A}"/>
          </ac:spMkLst>
        </pc:spChg>
        <pc:spChg chg="mod">
          <ac:chgData name="Tommy McClure" userId="5f57beb918c8a44c" providerId="LiveId" clId="{5E264C86-E4A5-415C-A07C-38C26CD0C4F6}" dt="2023-04-22T20:08:10.863" v="13601" actId="27636"/>
          <ac:spMkLst>
            <pc:docMk/>
            <pc:sldMk cId="3386956413" sldId="404"/>
            <ac:spMk id="3" creationId="{7D385F64-D08E-60FD-C594-8C980B1795A0}"/>
          </ac:spMkLst>
        </pc:spChg>
        <pc:spChg chg="del mod">
          <ac:chgData name="Tommy McClure" userId="5f57beb918c8a44c" providerId="LiveId" clId="{5E264C86-E4A5-415C-A07C-38C26CD0C4F6}" dt="2023-04-21T21:58:23.009" v="13410" actId="478"/>
          <ac:spMkLst>
            <pc:docMk/>
            <pc:sldMk cId="3386956413" sldId="404"/>
            <ac:spMk id="4" creationId="{828B6033-CCCC-FF58-BE45-6E1944BE91C2}"/>
          </ac:spMkLst>
        </pc:spChg>
        <pc:spChg chg="add mod">
          <ac:chgData name="Tommy McClure" userId="5f57beb918c8a44c" providerId="LiveId" clId="{5E264C86-E4A5-415C-A07C-38C26CD0C4F6}" dt="2023-04-21T21:58:25.729" v="13411"/>
          <ac:spMkLst>
            <pc:docMk/>
            <pc:sldMk cId="3386956413" sldId="404"/>
            <ac:spMk id="6" creationId="{43A81D71-9CE5-9806-1BD3-1B49640A7544}"/>
          </ac:spMkLst>
        </pc:spChg>
      </pc:sldChg>
      <pc:sldChg chg="addSp delSp modSp add mod modAnim modNotesTx">
        <pc:chgData name="Tommy McClure" userId="5f57beb918c8a44c" providerId="LiveId" clId="{5E264C86-E4A5-415C-A07C-38C26CD0C4F6}" dt="2023-04-23T14:37:24.676" v="14431" actId="255"/>
        <pc:sldMkLst>
          <pc:docMk/>
          <pc:sldMk cId="2797952110" sldId="405"/>
        </pc:sldMkLst>
        <pc:spChg chg="mod">
          <ac:chgData name="Tommy McClure" userId="5f57beb918c8a44c" providerId="LiveId" clId="{5E264C86-E4A5-415C-A07C-38C26CD0C4F6}" dt="2023-04-21T22:01:34.619" v="13484" actId="255"/>
          <ac:spMkLst>
            <pc:docMk/>
            <pc:sldMk cId="2797952110" sldId="405"/>
            <ac:spMk id="2" creationId="{901DB443-AB3C-A21C-E324-DEC32283B03A}"/>
          </ac:spMkLst>
        </pc:spChg>
        <pc:spChg chg="mod">
          <ac:chgData name="Tommy McClure" userId="5f57beb918c8a44c" providerId="LiveId" clId="{5E264C86-E4A5-415C-A07C-38C26CD0C4F6}" dt="2023-04-22T20:11:15.077" v="13608" actId="1035"/>
          <ac:spMkLst>
            <pc:docMk/>
            <pc:sldMk cId="2797952110" sldId="405"/>
            <ac:spMk id="3" creationId="{7D385F64-D08E-60FD-C594-8C980B1795A0}"/>
          </ac:spMkLst>
        </pc:spChg>
        <pc:spChg chg="add del mod">
          <ac:chgData name="Tommy McClure" userId="5f57beb918c8a44c" providerId="LiveId" clId="{5E264C86-E4A5-415C-A07C-38C26CD0C4F6}" dt="2023-04-21T21:58:56.027" v="13423" actId="478"/>
          <ac:spMkLst>
            <pc:docMk/>
            <pc:sldMk cId="2797952110" sldId="405"/>
            <ac:spMk id="4" creationId="{828B6033-CCCC-FF58-BE45-6E1944BE91C2}"/>
          </ac:spMkLst>
        </pc:spChg>
        <pc:spChg chg="add del mod">
          <ac:chgData name="Tommy McClure" userId="5f57beb918c8a44c" providerId="LiveId" clId="{5E264C86-E4A5-415C-A07C-38C26CD0C4F6}" dt="2023-04-21T21:58:50.069" v="13420"/>
          <ac:spMkLst>
            <pc:docMk/>
            <pc:sldMk cId="2797952110" sldId="405"/>
            <ac:spMk id="6" creationId="{2F4977F5-EC67-6276-887F-1A4188A96F66}"/>
          </ac:spMkLst>
        </pc:spChg>
        <pc:spChg chg="add del mod">
          <ac:chgData name="Tommy McClure" userId="5f57beb918c8a44c" providerId="LiveId" clId="{5E264C86-E4A5-415C-A07C-38C26CD0C4F6}" dt="2023-04-21T21:59:10.555" v="13425" actId="478"/>
          <ac:spMkLst>
            <pc:docMk/>
            <pc:sldMk cId="2797952110" sldId="405"/>
            <ac:spMk id="7" creationId="{5DC1F171-1EBC-9FE1-94FB-C8C33C956CDB}"/>
          </ac:spMkLst>
        </pc:spChg>
        <pc:spChg chg="add mod">
          <ac:chgData name="Tommy McClure" userId="5f57beb918c8a44c" providerId="LiveId" clId="{5E264C86-E4A5-415C-A07C-38C26CD0C4F6}" dt="2023-04-21T21:59:14.219" v="13426"/>
          <ac:spMkLst>
            <pc:docMk/>
            <pc:sldMk cId="2797952110" sldId="405"/>
            <ac:spMk id="8" creationId="{79D809FB-8B8A-6458-84D7-A795D5C0DD3A}"/>
          </ac:spMkLst>
        </pc:spChg>
      </pc:sldChg>
      <pc:sldChg chg="addSp delSp modSp add mod modAnim modNotes modNotesTx">
        <pc:chgData name="Tommy McClure" userId="5f57beb918c8a44c" providerId="LiveId" clId="{5E264C86-E4A5-415C-A07C-38C26CD0C4F6}" dt="2023-04-23T14:37:32.301" v="14432" actId="255"/>
        <pc:sldMkLst>
          <pc:docMk/>
          <pc:sldMk cId="579263507" sldId="406"/>
        </pc:sldMkLst>
        <pc:spChg chg="mod">
          <ac:chgData name="Tommy McClure" userId="5f57beb918c8a44c" providerId="LiveId" clId="{5E264C86-E4A5-415C-A07C-38C26CD0C4F6}" dt="2023-04-21T22:13:23.908" v="13538" actId="20577"/>
          <ac:spMkLst>
            <pc:docMk/>
            <pc:sldMk cId="579263507" sldId="406"/>
            <ac:spMk id="2" creationId="{901DB443-AB3C-A21C-E324-DEC32283B03A}"/>
          </ac:spMkLst>
        </pc:spChg>
        <pc:spChg chg="mod">
          <ac:chgData name="Tommy McClure" userId="5f57beb918c8a44c" providerId="LiveId" clId="{5E264C86-E4A5-415C-A07C-38C26CD0C4F6}" dt="2023-04-23T00:42:02.979" v="14415" actId="20577"/>
          <ac:spMkLst>
            <pc:docMk/>
            <pc:sldMk cId="579263507" sldId="406"/>
            <ac:spMk id="3" creationId="{7D385F64-D08E-60FD-C594-8C980B1795A0}"/>
          </ac:spMkLst>
        </pc:spChg>
        <pc:spChg chg="del">
          <ac:chgData name="Tommy McClure" userId="5f57beb918c8a44c" providerId="LiveId" clId="{5E264C86-E4A5-415C-A07C-38C26CD0C4F6}" dt="2023-04-21T21:59:26.046" v="13432" actId="478"/>
          <ac:spMkLst>
            <pc:docMk/>
            <pc:sldMk cId="579263507" sldId="406"/>
            <ac:spMk id="4" creationId="{828B6033-CCCC-FF58-BE45-6E1944BE91C2}"/>
          </ac:spMkLst>
        </pc:spChg>
        <pc:spChg chg="add mod">
          <ac:chgData name="Tommy McClure" userId="5f57beb918c8a44c" providerId="LiveId" clId="{5E264C86-E4A5-415C-A07C-38C26CD0C4F6}" dt="2023-04-21T21:59:28.625" v="13433"/>
          <ac:spMkLst>
            <pc:docMk/>
            <pc:sldMk cId="579263507" sldId="406"/>
            <ac:spMk id="6" creationId="{1F6BB761-2349-A33B-3AC6-309EE699946E}"/>
          </ac:spMkLst>
        </pc:spChg>
      </pc:sldChg>
      <pc:sldChg chg="addSp delSp modSp add mod modAnim modNotes modNotesTx">
        <pc:chgData name="Tommy McClure" userId="5f57beb918c8a44c" providerId="LiveId" clId="{5E264C86-E4A5-415C-A07C-38C26CD0C4F6}" dt="2023-04-22T23:05:46.333" v="14225" actId="20577"/>
        <pc:sldMkLst>
          <pc:docMk/>
          <pc:sldMk cId="1576692250" sldId="407"/>
        </pc:sldMkLst>
        <pc:spChg chg="mod">
          <ac:chgData name="Tommy McClure" userId="5f57beb918c8a44c" providerId="LiveId" clId="{5E264C86-E4A5-415C-A07C-38C26CD0C4F6}" dt="2023-04-21T22:13:47.838" v="13541" actId="20577"/>
          <ac:spMkLst>
            <pc:docMk/>
            <pc:sldMk cId="1576692250" sldId="407"/>
            <ac:spMk id="2" creationId="{901DB443-AB3C-A21C-E324-DEC32283B03A}"/>
          </ac:spMkLst>
        </pc:spChg>
        <pc:spChg chg="mod">
          <ac:chgData name="Tommy McClure" userId="5f57beb918c8a44c" providerId="LiveId" clId="{5E264C86-E4A5-415C-A07C-38C26CD0C4F6}" dt="2023-04-21T21:52:07.012" v="13310" actId="20577"/>
          <ac:spMkLst>
            <pc:docMk/>
            <pc:sldMk cId="1576692250" sldId="407"/>
            <ac:spMk id="3" creationId="{7D385F64-D08E-60FD-C594-8C980B1795A0}"/>
          </ac:spMkLst>
        </pc:spChg>
        <pc:spChg chg="del">
          <ac:chgData name="Tommy McClure" userId="5f57beb918c8a44c" providerId="LiveId" clId="{5E264C86-E4A5-415C-A07C-38C26CD0C4F6}" dt="2023-04-21T22:00:12.165" v="13477" actId="478"/>
          <ac:spMkLst>
            <pc:docMk/>
            <pc:sldMk cId="1576692250" sldId="407"/>
            <ac:spMk id="4" creationId="{828B6033-CCCC-FF58-BE45-6E1944BE91C2}"/>
          </ac:spMkLst>
        </pc:spChg>
        <pc:spChg chg="add mod">
          <ac:chgData name="Tommy McClure" userId="5f57beb918c8a44c" providerId="LiveId" clId="{5E264C86-E4A5-415C-A07C-38C26CD0C4F6}" dt="2023-04-21T22:00:14.959" v="13478"/>
          <ac:spMkLst>
            <pc:docMk/>
            <pc:sldMk cId="1576692250" sldId="407"/>
            <ac:spMk id="6" creationId="{6E9419C5-91BD-A719-0626-1AD351027A0E}"/>
          </ac:spMkLst>
        </pc:spChg>
      </pc:sldChg>
      <pc:sldChg chg="add del">
        <pc:chgData name="Tommy McClure" userId="5f57beb918c8a44c" providerId="LiveId" clId="{5E264C86-E4A5-415C-A07C-38C26CD0C4F6}" dt="2023-04-21T21:24:01.350" v="12689" actId="2890"/>
        <pc:sldMkLst>
          <pc:docMk/>
          <pc:sldMk cId="60454345" sldId="408"/>
        </pc:sldMkLst>
      </pc:sldChg>
      <pc:sldChg chg="modSp add mod ord modAnim modNotes modNotesTx">
        <pc:chgData name="Tommy McClure" userId="5f57beb918c8a44c" providerId="LiveId" clId="{5E264C86-E4A5-415C-A07C-38C26CD0C4F6}" dt="2023-04-22T23:06:19.282" v="14227" actId="2711"/>
        <pc:sldMkLst>
          <pc:docMk/>
          <pc:sldMk cId="146699835" sldId="408"/>
        </pc:sldMkLst>
        <pc:spChg chg="mod">
          <ac:chgData name="Tommy McClure" userId="5f57beb918c8a44c" providerId="LiveId" clId="{5E264C86-E4A5-415C-A07C-38C26CD0C4F6}" dt="2023-04-21T21:25:25.361" v="12775" actId="255"/>
          <ac:spMkLst>
            <pc:docMk/>
            <pc:sldMk cId="146699835" sldId="408"/>
            <ac:spMk id="2" creationId="{9561CBF6-2E93-3305-F805-9B730E115328}"/>
          </ac:spMkLst>
        </pc:spChg>
        <pc:spChg chg="mod">
          <ac:chgData name="Tommy McClure" userId="5f57beb918c8a44c" providerId="LiveId" clId="{5E264C86-E4A5-415C-A07C-38C26CD0C4F6}" dt="2023-04-21T22:14:40.261" v="13551" actId="1036"/>
          <ac:spMkLst>
            <pc:docMk/>
            <pc:sldMk cId="146699835" sldId="408"/>
            <ac:spMk id="3" creationId="{D659034C-97B4-FFF4-CC45-740377DDEBDD}"/>
          </ac:spMkLst>
        </pc:spChg>
      </pc:sldChg>
      <pc:sldChg chg="addSp del delDesignElem">
        <pc:chgData name="Tommy McClure" userId="5f57beb918c8a44c" providerId="LiveId" clId="{5E264C86-E4A5-415C-A07C-38C26CD0C4F6}" dt="2023-04-21T21:23:43.411" v="12687"/>
        <pc:sldMkLst>
          <pc:docMk/>
          <pc:sldMk cId="3352022677" sldId="408"/>
        </pc:sldMkLst>
        <pc:spChg chg="add">
          <ac:chgData name="Tommy McClure" userId="5f57beb918c8a44c" providerId="LiveId" clId="{5E264C86-E4A5-415C-A07C-38C26CD0C4F6}" dt="2023-04-21T21:23:43.411" v="12687"/>
          <ac:spMkLst>
            <pc:docMk/>
            <pc:sldMk cId="3352022677" sldId="408"/>
            <ac:spMk id="16" creationId="{8E8DBDA3-652C-4F87-B53B-7F73AC8F4FF9}"/>
          </ac:spMkLst>
        </pc:spChg>
        <pc:spChg chg="add">
          <ac:chgData name="Tommy McClure" userId="5f57beb918c8a44c" providerId="LiveId" clId="{5E264C86-E4A5-415C-A07C-38C26CD0C4F6}" dt="2023-04-21T21:23:43.411" v="12687"/>
          <ac:spMkLst>
            <pc:docMk/>
            <pc:sldMk cId="3352022677" sldId="408"/>
            <ac:spMk id="17" creationId="{42187232-3845-418F-A17C-C138F01D98AB}"/>
          </ac:spMkLst>
        </pc:spChg>
      </pc:sldChg>
      <pc:sldMasterChg chg="modTransition modSldLayout">
        <pc:chgData name="Tommy McClure" userId="5f57beb918c8a44c" providerId="LiveId" clId="{5E264C86-E4A5-415C-A07C-38C26CD0C4F6}" dt="2023-04-21T19:10:46.364" v="9194"/>
        <pc:sldMasterMkLst>
          <pc:docMk/>
          <pc:sldMasterMk cId="1642378487" sldId="2147483696"/>
        </pc:sldMasterMkLst>
        <pc:sldLayoutChg chg="modTransition">
          <pc:chgData name="Tommy McClure" userId="5f57beb918c8a44c" providerId="LiveId" clId="{5E264C86-E4A5-415C-A07C-38C26CD0C4F6}" dt="2023-04-21T19:10:46.364" v="9194"/>
          <pc:sldLayoutMkLst>
            <pc:docMk/>
            <pc:sldMasterMk cId="1642378487" sldId="2147483696"/>
            <pc:sldLayoutMk cId="2382241367" sldId="2147483697"/>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1881450876" sldId="2147483698"/>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179351435" sldId="2147483699"/>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019064044" sldId="2147483700"/>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92221338" sldId="2147483701"/>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1522645275" sldId="2147483702"/>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700231415" sldId="2147483703"/>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3372822491" sldId="2147483704"/>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891460032" sldId="2147483705"/>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1802090470" sldId="2147483706"/>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1149628160" sldId="214748370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283CEF-4864-7DBE-1BC1-5C12712E1E21}"/>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14003BF-72D6-07B1-0729-5EACD3F57EFE}"/>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7/9/2023 AM</a:t>
            </a:r>
          </a:p>
        </p:txBody>
      </p:sp>
      <p:sp>
        <p:nvSpPr>
          <p:cNvPr id="4" name="Footer Placeholder 3">
            <a:extLst>
              <a:ext uri="{FF2B5EF4-FFF2-40B4-BE49-F238E27FC236}">
                <a16:creationId xmlns:a16="http://schemas.microsoft.com/office/drawing/2014/main" id="{C9CB4D69-C521-97AC-C31C-27A439BFBADB}"/>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E416494-58BF-11BD-A845-AF33A6BA819F}"/>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F57E590A-16D8-4225-B7A6-CBF37C2B7654}" type="slidenum">
              <a:rPr lang="en-US" smtClean="0"/>
              <a:t>‹#›</a:t>
            </a:fld>
            <a:endParaRPr lang="en-US"/>
          </a:p>
        </p:txBody>
      </p:sp>
    </p:spTree>
    <p:extLst>
      <p:ext uri="{BB962C8B-B14F-4D97-AF65-F5344CB8AC3E}">
        <p14:creationId xmlns:p14="http://schemas.microsoft.com/office/powerpoint/2010/main" val="38880837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7/9/2023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9870EF2B-F8D3-4EBA-BC19-A7956F4EB46D}" type="slidenum">
              <a:rPr lang="en-US" smtClean="0"/>
              <a:t>‹#›</a:t>
            </a:fld>
            <a:endParaRPr lang="en-US"/>
          </a:p>
        </p:txBody>
      </p:sp>
    </p:spTree>
    <p:extLst>
      <p:ext uri="{BB962C8B-B14F-4D97-AF65-F5344CB8AC3E}">
        <p14:creationId xmlns:p14="http://schemas.microsoft.com/office/powerpoint/2010/main" val="93826754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a:t>
            </a:fld>
            <a:endParaRPr lang="en-US" dirty="0"/>
          </a:p>
        </p:txBody>
      </p:sp>
      <p:sp>
        <p:nvSpPr>
          <p:cNvPr id="5" name="Date Placeholder 4">
            <a:extLst>
              <a:ext uri="{FF2B5EF4-FFF2-40B4-BE49-F238E27FC236}">
                <a16:creationId xmlns:a16="http://schemas.microsoft.com/office/drawing/2014/main" id="{FFD98022-B6A4-5297-7BE5-01DFC0049437}"/>
              </a:ext>
            </a:extLst>
          </p:cNvPr>
          <p:cNvSpPr>
            <a:spLocks noGrp="1"/>
          </p:cNvSpPr>
          <p:nvPr>
            <p:ph type="dt" idx="1"/>
          </p:nvPr>
        </p:nvSpPr>
        <p:spPr/>
        <p:txBody>
          <a:bodyPr/>
          <a:lstStyle/>
          <a:p>
            <a:r>
              <a:rPr lang="en-US"/>
              <a:t>7/9/2023 AM</a:t>
            </a:r>
          </a:p>
        </p:txBody>
      </p:sp>
    </p:spTree>
    <p:extLst>
      <p:ext uri="{BB962C8B-B14F-4D97-AF65-F5344CB8AC3E}">
        <p14:creationId xmlns:p14="http://schemas.microsoft.com/office/powerpoint/2010/main" val="3551350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54000"/>
            <a:ext cx="4321175" cy="3240088"/>
          </a:xfrm>
        </p:spPr>
      </p:sp>
      <p:sp>
        <p:nvSpPr>
          <p:cNvPr id="3" name="Notes Placeholder 2"/>
          <p:cNvSpPr>
            <a:spLocks noGrp="1"/>
          </p:cNvSpPr>
          <p:nvPr>
            <p:ph type="body" idx="1"/>
          </p:nvPr>
        </p:nvSpPr>
        <p:spPr>
          <a:xfrm>
            <a:off x="-1" y="3494088"/>
            <a:ext cx="7313507" cy="6107111"/>
          </a:xfrm>
        </p:spPr>
        <p:txBody>
          <a:bodyPr/>
          <a:lstStyle/>
          <a:p>
            <a:r>
              <a:rPr lang="en-US" sz="1400" b="1" dirty="0">
                <a:latin typeface="Arial" panose="020B0604020202020204" pitchFamily="34" charset="0"/>
                <a:cs typeface="Arial" panose="020B0604020202020204" pitchFamily="34" charset="0"/>
              </a:rPr>
              <a:t>Philippians 3:1-11 KJV</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a:t>
            </a:r>
            <a:r>
              <a:rPr lang="en-US" sz="1400" dirty="0">
                <a:latin typeface="Arial" panose="020B0604020202020204" pitchFamily="34" charset="0"/>
                <a:cs typeface="Arial" panose="020B0604020202020204" pitchFamily="34" charset="0"/>
              </a:rPr>
              <a:t> Finally, my brethren, rejoice in the Lord. To write the same things to you, to me indeed is not grievous, </a:t>
            </a:r>
            <a:r>
              <a:rPr lang="en-US" sz="1400" b="1" dirty="0">
                <a:latin typeface="Arial" panose="020B0604020202020204" pitchFamily="34" charset="0"/>
                <a:cs typeface="Arial" panose="020B0604020202020204" pitchFamily="34" charset="0"/>
              </a:rPr>
              <a:t>but for you it is safe.</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2</a:t>
            </a:r>
            <a:r>
              <a:rPr lang="en-US" sz="1400" dirty="0">
                <a:latin typeface="Arial" panose="020B0604020202020204" pitchFamily="34" charset="0"/>
                <a:cs typeface="Arial" panose="020B0604020202020204" pitchFamily="34" charset="0"/>
              </a:rPr>
              <a:t> Beware of dogs, beware of evil workers, beware of the concision.</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3</a:t>
            </a:r>
            <a:r>
              <a:rPr lang="en-US" sz="1400" dirty="0">
                <a:latin typeface="Arial" panose="020B0604020202020204" pitchFamily="34" charset="0"/>
                <a:cs typeface="Arial" panose="020B0604020202020204" pitchFamily="34" charset="0"/>
              </a:rPr>
              <a:t> For we are the circumcision, which worship God in the spirit, and rejoice in Christ Jesus, and have no confidence in the flesh.</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4 </a:t>
            </a:r>
            <a:r>
              <a:rPr lang="en-US" sz="1400" dirty="0">
                <a:latin typeface="Arial" panose="020B0604020202020204" pitchFamily="34" charset="0"/>
                <a:cs typeface="Arial" panose="020B0604020202020204" pitchFamily="34" charset="0"/>
              </a:rPr>
              <a:t>Though I might also have confidence in the flesh. If any other man thinketh that he hath whereof he might trust in the flesh, I more:</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5 </a:t>
            </a:r>
            <a:r>
              <a:rPr lang="en-US" sz="1400" dirty="0">
                <a:latin typeface="Arial" panose="020B0604020202020204" pitchFamily="34" charset="0"/>
                <a:cs typeface="Arial" panose="020B0604020202020204" pitchFamily="34" charset="0"/>
              </a:rPr>
              <a:t>Circumcised the eighth day, of the stock of Israel, of the tribe of Benjamin, an Hebrew of the Hebrews; as touching the law, a Pharisee;</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6</a:t>
            </a:r>
            <a:r>
              <a:rPr lang="en-US" sz="1400" dirty="0">
                <a:latin typeface="Arial" panose="020B0604020202020204" pitchFamily="34" charset="0"/>
                <a:cs typeface="Arial" panose="020B0604020202020204" pitchFamily="34" charset="0"/>
              </a:rPr>
              <a:t> Concerning zeal, persecuting the church; touching the righteousness which is in the law, blameless.</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7 </a:t>
            </a:r>
            <a:r>
              <a:rPr lang="en-US" sz="1400" dirty="0">
                <a:latin typeface="Arial" panose="020B0604020202020204" pitchFamily="34" charset="0"/>
                <a:cs typeface="Arial" panose="020B0604020202020204" pitchFamily="34" charset="0"/>
              </a:rPr>
              <a:t>But what things were gain to me, those I counted loss for Christ.</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8</a:t>
            </a:r>
            <a:r>
              <a:rPr lang="en-US" sz="1400" dirty="0">
                <a:latin typeface="Arial" panose="020B0604020202020204" pitchFamily="34" charset="0"/>
                <a:cs typeface="Arial" panose="020B0604020202020204" pitchFamily="34" charset="0"/>
              </a:rPr>
              <a:t> Yea doubtless, and I count all things but loss for the excellency of the knowledge of Christ Jesus my Lord: for whom I have suffered the loss of all things, and do count them but dung, that I may win Christ,</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9</a:t>
            </a:r>
            <a:r>
              <a:rPr lang="en-US" sz="1400" dirty="0">
                <a:latin typeface="Arial" panose="020B0604020202020204" pitchFamily="34" charset="0"/>
                <a:cs typeface="Arial" panose="020B0604020202020204" pitchFamily="34" charset="0"/>
              </a:rPr>
              <a:t> And be found in him, not having mine own righteousness, which is of the law, but that which is through the faith of Christ, the righteousness which is of God by faith:</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10</a:t>
            </a:r>
            <a:r>
              <a:rPr lang="en-US" sz="1400" dirty="0">
                <a:latin typeface="Arial" panose="020B0604020202020204" pitchFamily="34" charset="0"/>
                <a:cs typeface="Arial" panose="020B0604020202020204" pitchFamily="34" charset="0"/>
              </a:rPr>
              <a:t> That I may know him, and the power of his resurrection, and the fellowship of his sufferings, being made conformable unto his death;</a:t>
            </a:r>
          </a:p>
          <a:p>
            <a:r>
              <a:rPr lang="en-US" sz="1400" b="1" dirty="0">
                <a:latin typeface="Arial" panose="020B0604020202020204" pitchFamily="34" charset="0"/>
                <a:cs typeface="Arial" panose="020B0604020202020204" pitchFamily="34" charset="0"/>
              </a:rPr>
              <a:t> 11 </a:t>
            </a:r>
            <a:r>
              <a:rPr lang="en-US" sz="1400" dirty="0">
                <a:latin typeface="Arial" panose="020B0604020202020204" pitchFamily="34" charset="0"/>
                <a:cs typeface="Arial" panose="020B0604020202020204" pitchFamily="34" charset="0"/>
              </a:rPr>
              <a:t>If by any means I might attain unto the resurrection of the dead.</a:t>
            </a:r>
          </a:p>
          <a:p>
            <a:endParaRPr lang="en-US" sz="1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dirty="0">
                <a:latin typeface="Arial" panose="020B0604020202020204" pitchFamily="34" charset="0"/>
                <a:cs typeface="Arial" panose="020B0604020202020204" pitchFamily="34" charset="0"/>
              </a:rPr>
              <a:t>1 Timothy 4:12 KJV 12 Let no man despise thy youth; but be thou an example of the believers, in word, in conversation, in charity, in spirit, </a:t>
            </a:r>
            <a:r>
              <a:rPr lang="en-US" sz="1400" b="1" i="0" u="sng" dirty="0">
                <a:latin typeface="Arial" panose="020B0604020202020204" pitchFamily="34" charset="0"/>
                <a:cs typeface="Arial" panose="020B0604020202020204" pitchFamily="34" charset="0"/>
              </a:rPr>
              <a:t>in faith</a:t>
            </a:r>
            <a:r>
              <a:rPr lang="en-US" sz="1400" b="1" i="0" u="none" dirty="0">
                <a:latin typeface="Arial" panose="020B0604020202020204" pitchFamily="34" charset="0"/>
                <a:cs typeface="Arial" panose="020B0604020202020204" pitchFamily="34" charset="0"/>
              </a:rPr>
              <a:t>, </a:t>
            </a:r>
            <a:r>
              <a:rPr lang="en-US" sz="1400" b="1" i="0" u="sng" dirty="0">
                <a:latin typeface="Arial" panose="020B0604020202020204" pitchFamily="34" charset="0"/>
                <a:cs typeface="Arial" panose="020B0604020202020204" pitchFamily="34" charset="0"/>
              </a:rPr>
              <a:t>in purity</a:t>
            </a:r>
            <a:r>
              <a:rPr lang="en-US" sz="1400" b="1" i="0" u="none"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10</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7/9/2023 AM</a:t>
            </a:r>
          </a:p>
        </p:txBody>
      </p:sp>
    </p:spTree>
    <p:extLst>
      <p:ext uri="{BB962C8B-B14F-4D97-AF65-F5344CB8AC3E}">
        <p14:creationId xmlns:p14="http://schemas.microsoft.com/office/powerpoint/2010/main" val="2242201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dirty="0">
                <a:latin typeface="Arial" panose="020B0604020202020204" pitchFamily="34" charset="0"/>
                <a:cs typeface="Arial" panose="020B0604020202020204" pitchFamily="34" charset="0"/>
              </a:rPr>
              <a:t>1 Timothy 4:12 KJV 12 Let no man despise thy youth; but be thou an example of the believers, in word, in conversation, in charity, in spirit, </a:t>
            </a:r>
            <a:r>
              <a:rPr lang="en-US" sz="1400" b="1" i="0" u="sng" dirty="0">
                <a:latin typeface="Arial" panose="020B0604020202020204" pitchFamily="34" charset="0"/>
                <a:cs typeface="Arial" panose="020B0604020202020204" pitchFamily="34" charset="0"/>
              </a:rPr>
              <a:t>in faith</a:t>
            </a:r>
            <a:r>
              <a:rPr lang="en-US" sz="1400" b="1" i="0" u="none" dirty="0">
                <a:latin typeface="Arial" panose="020B0604020202020204" pitchFamily="34" charset="0"/>
                <a:cs typeface="Arial" panose="020B0604020202020204" pitchFamily="34" charset="0"/>
              </a:rPr>
              <a:t>, </a:t>
            </a:r>
            <a:r>
              <a:rPr lang="en-US" sz="1400" b="1" i="0" u="sng" dirty="0">
                <a:latin typeface="Arial" panose="020B0604020202020204" pitchFamily="34" charset="0"/>
                <a:cs typeface="Arial" panose="020B0604020202020204" pitchFamily="34" charset="0"/>
              </a:rPr>
              <a:t>in purity</a:t>
            </a:r>
            <a:r>
              <a:rPr lang="en-US" sz="1400" b="1" i="0" u="none" dirty="0">
                <a:latin typeface="Arial" panose="020B0604020202020204" pitchFamily="34" charset="0"/>
                <a:cs typeface="Arial" panose="020B0604020202020204" pitchFamily="34" charset="0"/>
              </a:rPr>
              <a:t>.</a:t>
            </a:r>
          </a:p>
          <a:p>
            <a:endParaRPr lang="en-US" sz="14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11</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7/9/2023 AM</a:t>
            </a:r>
          </a:p>
        </p:txBody>
      </p:sp>
    </p:spTree>
    <p:extLst>
      <p:ext uri="{BB962C8B-B14F-4D97-AF65-F5344CB8AC3E}">
        <p14:creationId xmlns:p14="http://schemas.microsoft.com/office/powerpoint/2010/main" val="3280514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54000"/>
            <a:ext cx="4321175" cy="3240088"/>
          </a:xfrm>
        </p:spPr>
      </p:sp>
      <p:sp>
        <p:nvSpPr>
          <p:cNvPr id="3" name="Notes Placeholder 2"/>
          <p:cNvSpPr>
            <a:spLocks noGrp="1"/>
          </p:cNvSpPr>
          <p:nvPr>
            <p:ph type="body" idx="1"/>
          </p:nvPr>
        </p:nvSpPr>
        <p:spPr>
          <a:xfrm>
            <a:off x="-1" y="3494088"/>
            <a:ext cx="7313507" cy="6107111"/>
          </a:xfrm>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12</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7/9/2023 AM</a:t>
            </a:r>
          </a:p>
        </p:txBody>
      </p:sp>
    </p:spTree>
    <p:extLst>
      <p:ext uri="{BB962C8B-B14F-4D97-AF65-F5344CB8AC3E}">
        <p14:creationId xmlns:p14="http://schemas.microsoft.com/office/powerpoint/2010/main" val="38606406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5038" y="225425"/>
            <a:ext cx="5683250" cy="4262438"/>
          </a:xfrm>
        </p:spPr>
      </p:sp>
      <p:sp>
        <p:nvSpPr>
          <p:cNvPr id="3" name="Notes Placeholder 2"/>
          <p:cNvSpPr>
            <a:spLocks noGrp="1"/>
          </p:cNvSpPr>
          <p:nvPr>
            <p:ph type="body" idx="1"/>
          </p:nvPr>
        </p:nvSpPr>
        <p:spPr>
          <a:xfrm>
            <a:off x="7795" y="4487229"/>
            <a:ext cx="7305712" cy="5113972"/>
          </a:xfrm>
        </p:spPr>
        <p:txBody>
          <a:bodyPr>
            <a:normAutofit lnSpcReduction="10000"/>
          </a:bodyPr>
          <a:lstStyle/>
          <a:p>
            <a:pPr>
              <a:defRPr/>
            </a:pPr>
            <a:r>
              <a:rPr lang="en-US" altLang="en-US" sz="1400" b="1" u="sng" dirty="0">
                <a:latin typeface="Arial" panose="020B0604020202020204" pitchFamily="34" charset="0"/>
                <a:cs typeface="Arial" panose="020B0604020202020204" pitchFamily="34" charset="0"/>
              </a:rPr>
              <a:t>Acts 2:36-37 - 36 </a:t>
            </a:r>
            <a:r>
              <a:rPr lang="en-US" altLang="en-US" sz="14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400" b="1" dirty="0">
                <a:latin typeface="Arial" panose="020B0604020202020204" pitchFamily="34" charset="0"/>
                <a:cs typeface="Arial" panose="020B0604020202020204" pitchFamily="34" charset="0"/>
              </a:rPr>
              <a:t>3</a:t>
            </a:r>
            <a:r>
              <a:rPr lang="en-US" altLang="en-US" sz="14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400" b="1" dirty="0">
                <a:latin typeface="Arial" panose="020B0604020202020204" pitchFamily="34" charset="0"/>
                <a:cs typeface="Arial" panose="020B0604020202020204" pitchFamily="34" charset="0"/>
              </a:rPr>
              <a:t>Men and brethren, what shall we do?</a:t>
            </a:r>
          </a:p>
          <a:p>
            <a:pPr>
              <a:defRPr/>
            </a:pPr>
            <a:r>
              <a:rPr lang="en-US" altLang="en-US" sz="1400" b="1" u="sng" dirty="0">
                <a:latin typeface="Arial" panose="020B0604020202020204" pitchFamily="34" charset="0"/>
                <a:cs typeface="Arial" panose="020B0604020202020204" pitchFamily="34" charset="0"/>
              </a:rPr>
              <a:t>Rom. 10:17 </a:t>
            </a:r>
            <a:r>
              <a:rPr lang="en-US" altLang="en-US" sz="14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400" b="1" u="sng" dirty="0">
                <a:latin typeface="Arial" panose="020B0604020202020204" pitchFamily="34" charset="0"/>
                <a:cs typeface="Arial" panose="020B0604020202020204" pitchFamily="34" charset="0"/>
              </a:rPr>
              <a:t>Heb 11:6</a:t>
            </a:r>
            <a:r>
              <a:rPr lang="en-US" altLang="en-US" sz="1400" b="1" dirty="0">
                <a:latin typeface="Arial" panose="020B0604020202020204" pitchFamily="34" charset="0"/>
                <a:cs typeface="Arial" panose="020B0604020202020204" pitchFamily="34" charset="0"/>
              </a:rPr>
              <a:t> </a:t>
            </a:r>
            <a:r>
              <a:rPr lang="en-US" altLang="en-US" sz="1400" b="0" dirty="0">
                <a:latin typeface="Arial" panose="020B0604020202020204" pitchFamily="34" charset="0"/>
                <a:cs typeface="Arial" panose="020B0604020202020204" pitchFamily="34" charset="0"/>
              </a:rPr>
              <a:t>But without faith it is impossible to please him: for he that cometh to God </a:t>
            </a:r>
            <a:r>
              <a:rPr lang="en-US" altLang="en-US" sz="1400" b="1" dirty="0">
                <a:latin typeface="Arial" panose="020B0604020202020204" pitchFamily="34" charset="0"/>
                <a:cs typeface="Arial" panose="020B0604020202020204" pitchFamily="34" charset="0"/>
              </a:rPr>
              <a:t>must believe that he is</a:t>
            </a:r>
            <a:r>
              <a:rPr lang="en-US" altLang="en-US" sz="1400" b="0" dirty="0">
                <a:latin typeface="Arial" panose="020B0604020202020204" pitchFamily="34" charset="0"/>
                <a:cs typeface="Arial" panose="020B0604020202020204" pitchFamily="34" charset="0"/>
              </a:rPr>
              <a:t>, and that he is a rewarder of </a:t>
            </a:r>
            <a:r>
              <a:rPr lang="en-US" altLang="en-US" sz="1400" b="1" dirty="0">
                <a:latin typeface="Arial" panose="020B0604020202020204" pitchFamily="34" charset="0"/>
                <a:cs typeface="Arial" panose="020B0604020202020204" pitchFamily="34" charset="0"/>
              </a:rPr>
              <a:t>them that diligently seek him</a:t>
            </a:r>
            <a:r>
              <a:rPr lang="en-US" altLang="en-US" sz="1400" b="0" dirty="0">
                <a:latin typeface="Arial" panose="020B0604020202020204" pitchFamily="34" charset="0"/>
                <a:cs typeface="Arial" panose="020B0604020202020204" pitchFamily="34" charset="0"/>
              </a:rPr>
              <a:t>.</a:t>
            </a:r>
          </a:p>
          <a:p>
            <a:pPr>
              <a:defRPr/>
            </a:pPr>
            <a:r>
              <a:rPr lang="en-US" altLang="en-US" sz="1400" b="1" u="sng" dirty="0">
                <a:latin typeface="Arial" panose="020B0604020202020204" pitchFamily="34" charset="0"/>
                <a:cs typeface="Arial" panose="020B0604020202020204" pitchFamily="34" charset="0"/>
              </a:rPr>
              <a:t>Jn. 8:24 </a:t>
            </a:r>
            <a:r>
              <a:rPr lang="en-US" altLang="en-US" sz="14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400" b="1" u="sng" dirty="0">
                <a:latin typeface="Arial" panose="020B0604020202020204" pitchFamily="34" charset="0"/>
                <a:cs typeface="Arial" panose="020B0604020202020204" pitchFamily="34" charset="0"/>
              </a:rPr>
              <a:t>Acts 17:30-31 </a:t>
            </a:r>
            <a:r>
              <a:rPr lang="en-US" altLang="en-US" sz="1400" dirty="0">
                <a:latin typeface="Arial" panose="020B0604020202020204" pitchFamily="34" charset="0"/>
                <a:cs typeface="Arial" panose="020B0604020202020204" pitchFamily="34" charset="0"/>
              </a:rPr>
              <a:t>- And the times of this ignorance God winked at; but now </a:t>
            </a:r>
            <a:r>
              <a:rPr lang="en-US" altLang="en-US" sz="1400" dirty="0" err="1">
                <a:latin typeface="Arial" panose="020B0604020202020204" pitchFamily="34" charset="0"/>
                <a:cs typeface="Arial" panose="020B0604020202020204" pitchFamily="34" charset="0"/>
              </a:rPr>
              <a:t>commandeth</a:t>
            </a:r>
            <a:r>
              <a:rPr lang="en-US" altLang="en-US" sz="14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400" b="1" u="sng" dirty="0">
                <a:latin typeface="Arial" panose="020B0604020202020204" pitchFamily="34" charset="0"/>
                <a:cs typeface="Arial" panose="020B0604020202020204" pitchFamily="34" charset="0"/>
              </a:rPr>
              <a:t>Matt. 10:34 </a:t>
            </a:r>
            <a:r>
              <a:rPr lang="en-US" altLang="en-US" sz="14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400" b="1" u="sng" dirty="0">
                <a:latin typeface="Arial" panose="020B0604020202020204" pitchFamily="34" charset="0"/>
                <a:cs typeface="Arial" panose="020B0604020202020204" pitchFamily="34" charset="0"/>
              </a:rPr>
              <a:t>Acts 2:38 </a:t>
            </a:r>
            <a:r>
              <a:rPr lang="en-US" altLang="en-US" sz="14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400" b="1" u="sng" dirty="0">
                <a:latin typeface="Arial" panose="020B0604020202020204" pitchFamily="34" charset="0"/>
                <a:cs typeface="Arial" panose="020B0604020202020204" pitchFamily="34" charset="0"/>
              </a:rPr>
              <a:t>1 Jn. 1:7-9 </a:t>
            </a:r>
            <a:r>
              <a:rPr lang="en-US" altLang="en-US" sz="14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400" dirty="0" err="1">
                <a:latin typeface="Arial" panose="020B0604020202020204" pitchFamily="34" charset="0"/>
                <a:cs typeface="Arial" panose="020B0604020202020204" pitchFamily="34" charset="0"/>
              </a:rPr>
              <a:t>cleanseth</a:t>
            </a:r>
            <a:r>
              <a:rPr lang="en-US" altLang="en-US" sz="1400" dirty="0">
                <a:latin typeface="Arial" panose="020B0604020202020204" pitchFamily="34" charset="0"/>
                <a:cs typeface="Arial" panose="020B0604020202020204" pitchFamily="34" charset="0"/>
              </a:rPr>
              <a:t> us from all sin</a:t>
            </a:r>
            <a:r>
              <a:rPr lang="en-US" altLang="en-US" sz="1400" b="1" dirty="0">
                <a:latin typeface="Arial" panose="020B0604020202020204" pitchFamily="34" charset="0"/>
                <a:cs typeface="Arial" panose="020B0604020202020204" pitchFamily="34" charset="0"/>
              </a:rPr>
              <a:t>. 8 </a:t>
            </a:r>
            <a:r>
              <a:rPr lang="en-US" altLang="en-US" sz="1400" dirty="0">
                <a:latin typeface="Arial" panose="020B0604020202020204" pitchFamily="34" charset="0"/>
                <a:cs typeface="Arial" panose="020B0604020202020204" pitchFamily="34" charset="0"/>
              </a:rPr>
              <a:t>If we say that we have no sin, we deceive ourselves, and the truth is not in us. </a:t>
            </a:r>
            <a:r>
              <a:rPr lang="en-US" altLang="en-US" sz="1400" b="1" dirty="0">
                <a:latin typeface="Arial" panose="020B0604020202020204" pitchFamily="34" charset="0"/>
                <a:cs typeface="Arial" panose="020B0604020202020204" pitchFamily="34" charset="0"/>
              </a:rPr>
              <a:t>9</a:t>
            </a:r>
            <a:r>
              <a:rPr lang="en-US" altLang="en-US" sz="14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400" b="1" u="sng" dirty="0">
                <a:latin typeface="Arial" panose="020B0604020202020204" pitchFamily="34" charset="0"/>
                <a:cs typeface="Arial" panose="020B0604020202020204" pitchFamily="34" charset="0"/>
              </a:rPr>
              <a:t>Rev. 2:10 </a:t>
            </a:r>
            <a:r>
              <a:rPr lang="en-US" altLang="en-US" sz="14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400" b="1" u="sng" dirty="0">
                <a:latin typeface="Arial" panose="020B0604020202020204" pitchFamily="34" charset="0"/>
                <a:cs typeface="Arial" panose="020B0604020202020204" pitchFamily="34" charset="0"/>
              </a:rPr>
              <a:t>be thou faithful unto death, and I will give thee a crown of life</a:t>
            </a:r>
            <a:r>
              <a:rPr lang="en-US" altLang="en-US" sz="14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7/9/2023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13</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49238"/>
            <a:ext cx="4321175" cy="3240087"/>
          </a:xfrm>
        </p:spPr>
      </p:sp>
      <p:sp>
        <p:nvSpPr>
          <p:cNvPr id="3" name="Notes Placeholder 2"/>
          <p:cNvSpPr>
            <a:spLocks noGrp="1"/>
          </p:cNvSpPr>
          <p:nvPr>
            <p:ph type="body" idx="1"/>
          </p:nvPr>
        </p:nvSpPr>
        <p:spPr>
          <a:xfrm>
            <a:off x="-1" y="3489326"/>
            <a:ext cx="7313507" cy="6111874"/>
          </a:xfrm>
        </p:spPr>
        <p:txBody>
          <a:bodyPr/>
          <a:lstStyle/>
          <a:p>
            <a:pPr algn="l"/>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2</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7/9/2023 AM</a:t>
            </a:r>
          </a:p>
        </p:txBody>
      </p:sp>
    </p:spTree>
    <p:extLst>
      <p:ext uri="{BB962C8B-B14F-4D97-AF65-F5344CB8AC3E}">
        <p14:creationId xmlns:p14="http://schemas.microsoft.com/office/powerpoint/2010/main" val="600007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5413" y="274638"/>
            <a:ext cx="4321175" cy="3240087"/>
          </a:xfrm>
        </p:spPr>
      </p:sp>
      <p:sp>
        <p:nvSpPr>
          <p:cNvPr id="3" name="Notes Placeholder 2"/>
          <p:cNvSpPr>
            <a:spLocks noGrp="1"/>
          </p:cNvSpPr>
          <p:nvPr>
            <p:ph type="body" idx="1"/>
          </p:nvPr>
        </p:nvSpPr>
        <p:spPr>
          <a:xfrm>
            <a:off x="-1" y="3514726"/>
            <a:ext cx="7313507" cy="6086474"/>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dirty="0">
                <a:latin typeface="Arial" panose="020B0604020202020204" pitchFamily="34" charset="0"/>
                <a:cs typeface="Arial" panose="020B0604020202020204" pitchFamily="34" charset="0"/>
              </a:rPr>
              <a:t>1 Timothy 4:12 KJV 12 Let no man despise thy youth; but be thou an example of the believers, </a:t>
            </a:r>
            <a:r>
              <a:rPr lang="en-US" sz="1400" b="1" i="0" u="sng" dirty="0">
                <a:latin typeface="Arial" panose="020B0604020202020204" pitchFamily="34" charset="0"/>
                <a:cs typeface="Arial" panose="020B0604020202020204" pitchFamily="34" charset="0"/>
              </a:rPr>
              <a:t>in word, in conversation, in charity, in spirit, in faith, in purity</a:t>
            </a:r>
            <a:r>
              <a:rPr lang="en-US" sz="1400" b="1" i="0" u="none" dirty="0">
                <a:latin typeface="Arial" panose="020B060402020202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i="0" u="none"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dirty="0">
                <a:latin typeface="Arial" panose="020B0604020202020204" pitchFamily="34" charset="0"/>
                <a:cs typeface="Arial" panose="020B0604020202020204" pitchFamily="34" charset="0"/>
              </a:rPr>
              <a:t>1 Timothy 4:6 KJV 6 </a:t>
            </a:r>
            <a:r>
              <a:rPr lang="en-US" sz="1400" b="0" i="0" u="none" dirty="0">
                <a:latin typeface="Arial" panose="020B0604020202020204" pitchFamily="34" charset="0"/>
                <a:cs typeface="Arial" panose="020B0604020202020204" pitchFamily="34" charset="0"/>
              </a:rPr>
              <a:t>If thou </a:t>
            </a:r>
            <a:r>
              <a:rPr lang="en-US" sz="1400" b="1" i="0" u="none" dirty="0">
                <a:latin typeface="Arial" panose="020B0604020202020204" pitchFamily="34" charset="0"/>
                <a:cs typeface="Arial" panose="020B0604020202020204" pitchFamily="34" charset="0"/>
              </a:rPr>
              <a:t>put the brethren in remembrance of these things</a:t>
            </a:r>
            <a:r>
              <a:rPr lang="en-US" sz="1400" b="0" i="0" u="none" dirty="0">
                <a:latin typeface="Arial" panose="020B0604020202020204" pitchFamily="34" charset="0"/>
                <a:cs typeface="Arial" panose="020B0604020202020204" pitchFamily="34" charset="0"/>
              </a:rPr>
              <a:t>, thou shalt be a good minister of Jesus Christ, nourished up in the words of faith and of good doctrine, whereunto thou hast attained.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dirty="0">
                <a:latin typeface="Arial" panose="020B0604020202020204" pitchFamily="34" charset="0"/>
                <a:cs typeface="Arial" panose="020B0604020202020204" pitchFamily="34" charset="0"/>
              </a:rPr>
              <a:t>1 Timothy 4:11 KJV 11 These things command and teach.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i="0" u="none"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dirty="0">
                <a:latin typeface="Arial" panose="020B0604020202020204" pitchFamily="34" charset="0"/>
                <a:cs typeface="Arial" panose="020B0604020202020204" pitchFamily="34" charset="0"/>
              </a:rPr>
              <a:t>1 Timothy 5:7 KJV 7 </a:t>
            </a:r>
            <a:r>
              <a:rPr lang="en-US" sz="1400" b="0" i="0" u="none" dirty="0">
                <a:latin typeface="Arial" panose="020B0604020202020204" pitchFamily="34" charset="0"/>
                <a:cs typeface="Arial" panose="020B0604020202020204" pitchFamily="34" charset="0"/>
              </a:rPr>
              <a:t>And these things </a:t>
            </a:r>
            <a:r>
              <a:rPr lang="en-US" sz="1400" b="1" i="0" u="none" dirty="0">
                <a:latin typeface="Arial" panose="020B0604020202020204" pitchFamily="34" charset="0"/>
                <a:cs typeface="Arial" panose="020B0604020202020204" pitchFamily="34" charset="0"/>
              </a:rPr>
              <a:t>give in charge, that they may be blameless.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i="0" u="none"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dirty="0">
                <a:latin typeface="Arial" panose="020B0604020202020204" pitchFamily="34" charset="0"/>
                <a:cs typeface="Arial" panose="020B0604020202020204" pitchFamily="34" charset="0"/>
              </a:rPr>
              <a:t>1 Timothy 6:2 KJV 2 </a:t>
            </a:r>
            <a:r>
              <a:rPr lang="en-US" sz="1400" b="0" i="0" u="none" dirty="0">
                <a:latin typeface="Arial" panose="020B0604020202020204" pitchFamily="34" charset="0"/>
                <a:cs typeface="Arial" panose="020B0604020202020204" pitchFamily="34" charset="0"/>
              </a:rPr>
              <a:t>And they that have believing masters, let them not despise them, because they are brethren; but rather do them service, because they are faithful and beloved, partakers of the benefit. </a:t>
            </a:r>
            <a:r>
              <a:rPr lang="en-US" sz="1400" b="1" i="0" u="none" dirty="0">
                <a:latin typeface="Arial" panose="020B0604020202020204" pitchFamily="34" charset="0"/>
                <a:cs typeface="Arial" panose="020B0604020202020204" pitchFamily="34" charset="0"/>
              </a:rPr>
              <a:t>These things teach and exhort.</a:t>
            </a:r>
          </a:p>
          <a:p>
            <a:r>
              <a:rPr lang="en-US" sz="1400" b="1" dirty="0">
                <a:latin typeface="Arial" panose="020B0604020202020204" pitchFamily="34" charset="0"/>
                <a:cs typeface="Arial" panose="020B0604020202020204" pitchFamily="34" charset="0"/>
              </a:rPr>
              <a:t>1 Timothy 6:11 KJV 11</a:t>
            </a:r>
            <a:r>
              <a:rPr lang="en-US" sz="1400" b="0" dirty="0">
                <a:latin typeface="Arial" panose="020B0604020202020204" pitchFamily="34" charset="0"/>
                <a:cs typeface="Arial" panose="020B0604020202020204" pitchFamily="34" charset="0"/>
              </a:rPr>
              <a:t> But thou, O man of God, </a:t>
            </a:r>
            <a:r>
              <a:rPr lang="en-US" sz="1400" b="1" dirty="0">
                <a:latin typeface="Arial" panose="020B0604020202020204" pitchFamily="34" charset="0"/>
                <a:cs typeface="Arial" panose="020B0604020202020204" pitchFamily="34" charset="0"/>
              </a:rPr>
              <a:t>flee these things; and follow after righteousness, godliness, faith, love, patience, meekness.</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2 Timothy 2:1-2 KJV 1 </a:t>
            </a:r>
            <a:r>
              <a:rPr lang="en-US" sz="1400" b="0" dirty="0">
                <a:latin typeface="Arial" panose="020B0604020202020204" pitchFamily="34" charset="0"/>
                <a:cs typeface="Arial" panose="020B0604020202020204" pitchFamily="34" charset="0"/>
              </a:rPr>
              <a:t>Thou therefore, my son, be strong in the grace that is in Christ Jesus. </a:t>
            </a:r>
            <a:r>
              <a:rPr lang="en-US" sz="1400" b="1" dirty="0">
                <a:latin typeface="Arial" panose="020B0604020202020204" pitchFamily="34" charset="0"/>
                <a:cs typeface="Arial" panose="020B0604020202020204" pitchFamily="34" charset="0"/>
              </a:rPr>
              <a:t>2</a:t>
            </a:r>
            <a:r>
              <a:rPr lang="en-US" sz="1400" b="0" dirty="0">
                <a:latin typeface="Arial" panose="020B0604020202020204" pitchFamily="34" charset="0"/>
                <a:cs typeface="Arial" panose="020B0604020202020204" pitchFamily="34" charset="0"/>
              </a:rPr>
              <a:t> And the things that thou hast heard of me among many witnesses, the same commit thou to faithful men, </a:t>
            </a:r>
            <a:r>
              <a:rPr lang="en-US" sz="1400" b="1" dirty="0">
                <a:latin typeface="Arial" panose="020B0604020202020204" pitchFamily="34" charset="0"/>
                <a:cs typeface="Arial" panose="020B0604020202020204" pitchFamily="34" charset="0"/>
              </a:rPr>
              <a:t>who shall be able to teach others also.</a:t>
            </a:r>
          </a:p>
          <a:p>
            <a:r>
              <a:rPr lang="en-US" sz="1400" b="1" dirty="0">
                <a:latin typeface="Arial" panose="020B0604020202020204" pitchFamily="34" charset="0"/>
                <a:cs typeface="Arial" panose="020B0604020202020204" pitchFamily="34" charset="0"/>
              </a:rPr>
              <a:t>2 Timothy 2:14-15 KJV 14 </a:t>
            </a:r>
            <a:r>
              <a:rPr lang="en-US" sz="1400" b="0" dirty="0">
                <a:latin typeface="Arial" panose="020B0604020202020204" pitchFamily="34" charset="0"/>
                <a:cs typeface="Arial" panose="020B0604020202020204" pitchFamily="34" charset="0"/>
              </a:rPr>
              <a:t>Of these things </a:t>
            </a:r>
            <a:r>
              <a:rPr lang="en-US" sz="1400" b="1" dirty="0">
                <a:latin typeface="Arial" panose="020B0604020202020204" pitchFamily="34" charset="0"/>
                <a:cs typeface="Arial" panose="020B0604020202020204" pitchFamily="34" charset="0"/>
              </a:rPr>
              <a:t>put them in remembrance</a:t>
            </a:r>
            <a:r>
              <a:rPr lang="en-US" sz="1400" b="0" dirty="0">
                <a:latin typeface="Arial" panose="020B0604020202020204" pitchFamily="34" charset="0"/>
                <a:cs typeface="Arial" panose="020B0604020202020204" pitchFamily="34" charset="0"/>
              </a:rPr>
              <a:t>, charging them before the Lord that they strive not about words to no profit, but to the subverting of the hearers. 15 Study to shew thyself approved unto God, a workman that </a:t>
            </a:r>
            <a:r>
              <a:rPr lang="en-US" sz="1400" b="0" dirty="0" err="1">
                <a:latin typeface="Arial" panose="020B0604020202020204" pitchFamily="34" charset="0"/>
                <a:cs typeface="Arial" panose="020B0604020202020204" pitchFamily="34" charset="0"/>
              </a:rPr>
              <a:t>needeth</a:t>
            </a:r>
            <a:r>
              <a:rPr lang="en-US" sz="1400" b="0" dirty="0">
                <a:latin typeface="Arial" panose="020B0604020202020204" pitchFamily="34" charset="0"/>
                <a:cs typeface="Arial" panose="020B0604020202020204" pitchFamily="34" charset="0"/>
              </a:rPr>
              <a:t> not to be ashamed, rightly dividing</a:t>
            </a:r>
            <a:r>
              <a:rPr lang="en-US" b="0" dirty="0">
                <a:latin typeface="Arial" panose="020B0604020202020204" pitchFamily="34" charset="0"/>
                <a:cs typeface="Arial" panose="020B0604020202020204" pitchFamily="34" charset="0"/>
              </a:rPr>
              <a:t> the word of truth.</a:t>
            </a:r>
          </a:p>
        </p:txBody>
      </p:sp>
      <p:sp>
        <p:nvSpPr>
          <p:cNvPr id="4" name="Slide Number Placeholder 3"/>
          <p:cNvSpPr>
            <a:spLocks noGrp="1"/>
          </p:cNvSpPr>
          <p:nvPr>
            <p:ph type="sldNum" sz="quarter" idx="5"/>
          </p:nvPr>
        </p:nvSpPr>
        <p:spPr/>
        <p:txBody>
          <a:bodyPr/>
          <a:lstStyle/>
          <a:p>
            <a:fld id="{9870EF2B-F8D3-4EBA-BC19-A7956F4EB46D}" type="slidenum">
              <a:rPr lang="en-US" smtClean="0"/>
              <a:t>3</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7/9/2023 AM</a:t>
            </a:r>
          </a:p>
        </p:txBody>
      </p:sp>
    </p:spTree>
    <p:extLst>
      <p:ext uri="{BB962C8B-B14F-4D97-AF65-F5344CB8AC3E}">
        <p14:creationId xmlns:p14="http://schemas.microsoft.com/office/powerpoint/2010/main" val="2025847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41300"/>
            <a:ext cx="4321175" cy="3240088"/>
          </a:xfrm>
        </p:spPr>
      </p:sp>
      <p:sp>
        <p:nvSpPr>
          <p:cNvPr id="3" name="Notes Placeholder 2"/>
          <p:cNvSpPr>
            <a:spLocks noGrp="1"/>
          </p:cNvSpPr>
          <p:nvPr>
            <p:ph type="body" idx="1"/>
          </p:nvPr>
        </p:nvSpPr>
        <p:spPr>
          <a:xfrm>
            <a:off x="-1" y="3481388"/>
            <a:ext cx="7313507" cy="6119811"/>
          </a:xfrm>
        </p:spPr>
        <p:txBody>
          <a:bodyPr/>
          <a:lstStyle/>
          <a:p>
            <a:r>
              <a:rPr lang="en-US" sz="1400" b="1" dirty="0">
                <a:latin typeface="Arial" panose="020B0604020202020204" pitchFamily="34" charset="0"/>
                <a:cs typeface="Arial" panose="020B0604020202020204" pitchFamily="34" charset="0"/>
              </a:rPr>
              <a:t>Genesis 6:8 KJV 8 </a:t>
            </a:r>
            <a:r>
              <a:rPr lang="en-US" sz="1400" b="0" dirty="0">
                <a:latin typeface="Arial" panose="020B0604020202020204" pitchFamily="34" charset="0"/>
                <a:cs typeface="Arial" panose="020B0604020202020204" pitchFamily="34" charset="0"/>
              </a:rPr>
              <a:t>But Noah found </a:t>
            </a:r>
            <a:r>
              <a:rPr lang="en-US" sz="1400" b="0" u="sng" dirty="0">
                <a:latin typeface="Arial" panose="020B0604020202020204" pitchFamily="34" charset="0"/>
                <a:cs typeface="Arial" panose="020B0604020202020204" pitchFamily="34" charset="0"/>
              </a:rPr>
              <a:t>grace</a:t>
            </a:r>
            <a:r>
              <a:rPr lang="en-US" sz="1400" b="0" dirty="0">
                <a:latin typeface="Arial" panose="020B0604020202020204" pitchFamily="34" charset="0"/>
                <a:cs typeface="Arial" panose="020B0604020202020204" pitchFamily="34" charset="0"/>
              </a:rPr>
              <a:t> in the eyes of the LORD</a:t>
            </a:r>
            <a:r>
              <a:rPr lang="en-US" sz="1400" b="1" dirty="0">
                <a:latin typeface="Arial" panose="020B0604020202020204" pitchFamily="34" charset="0"/>
                <a:cs typeface="Arial" panose="020B0604020202020204" pitchFamily="34" charset="0"/>
              </a:rPr>
              <a:t>.</a:t>
            </a:r>
          </a:p>
          <a:p>
            <a:pPr marL="285750" indent="-285750">
              <a:buFont typeface="Wingdings" panose="05000000000000000000" pitchFamily="2" charset="2"/>
              <a:buChar char="§"/>
            </a:pPr>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Genesis 6:22 KJV 22 </a:t>
            </a:r>
            <a:r>
              <a:rPr lang="en-US" sz="1400" b="0" dirty="0">
                <a:latin typeface="Arial" panose="020B0604020202020204" pitchFamily="34" charset="0"/>
                <a:cs typeface="Arial" panose="020B0604020202020204" pitchFamily="34" charset="0"/>
              </a:rPr>
              <a:t>Thus did Noah; according to all that God commanded him, so did he.</a:t>
            </a:r>
          </a:p>
          <a:p>
            <a:r>
              <a:rPr lang="en-US" sz="1400" b="1" dirty="0">
                <a:latin typeface="Arial" panose="020B0604020202020204" pitchFamily="34" charset="0"/>
                <a:cs typeface="Arial" panose="020B0604020202020204" pitchFamily="34" charset="0"/>
              </a:rPr>
              <a:t>Genesis 7:5 KJV 5 </a:t>
            </a:r>
            <a:r>
              <a:rPr lang="en-US" sz="1400" b="0" dirty="0">
                <a:latin typeface="Arial" panose="020B0604020202020204" pitchFamily="34" charset="0"/>
                <a:cs typeface="Arial" panose="020B0604020202020204" pitchFamily="34" charset="0"/>
              </a:rPr>
              <a:t>And Noah did according unto all that the LORD commanded him.</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Genesis 12:4-5 KJV 4 </a:t>
            </a:r>
            <a:r>
              <a:rPr lang="en-US" sz="1400" b="0" dirty="0">
                <a:latin typeface="Arial" panose="020B0604020202020204" pitchFamily="34" charset="0"/>
                <a:cs typeface="Arial" panose="020B0604020202020204" pitchFamily="34" charset="0"/>
              </a:rPr>
              <a:t>So Abram departed, as the LORD had spoken unto him; and Lot went with him: and Abram was seventy and five years old when he departed out of Haran. </a:t>
            </a:r>
            <a:r>
              <a:rPr lang="en-US" sz="1400" b="1" dirty="0">
                <a:latin typeface="Arial" panose="020B0604020202020204" pitchFamily="34" charset="0"/>
                <a:cs typeface="Arial" panose="020B0604020202020204" pitchFamily="34" charset="0"/>
              </a:rPr>
              <a:t>5</a:t>
            </a:r>
            <a:r>
              <a:rPr lang="en-US" sz="1400" b="0" dirty="0">
                <a:latin typeface="Arial" panose="020B0604020202020204" pitchFamily="34" charset="0"/>
                <a:cs typeface="Arial" panose="020B0604020202020204" pitchFamily="34" charset="0"/>
              </a:rPr>
              <a:t> And Abram took Sarai his wife, and Lot his brother's son, and all their substance that they had gathered, and the souls that they had gotten in Haran; and they went forth to go into the land of Canaan; and into the land of Canaan they came.</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Genesis 22:3-4 KJV 3 </a:t>
            </a:r>
            <a:r>
              <a:rPr lang="en-US" sz="1400" b="0" dirty="0">
                <a:latin typeface="Arial" panose="020B0604020202020204" pitchFamily="34" charset="0"/>
                <a:cs typeface="Arial" panose="020B0604020202020204" pitchFamily="34" charset="0"/>
              </a:rPr>
              <a:t>And Abraham rose up early in the morning, and saddled his ass, and took two of his young men with him, and Isaac his son, and clave the wood for the burnt offering, and rose up, and went unto the place of which God had told him. </a:t>
            </a:r>
            <a:r>
              <a:rPr lang="en-US" sz="1400" b="1" dirty="0">
                <a:latin typeface="Arial" panose="020B0604020202020204" pitchFamily="34" charset="0"/>
                <a:cs typeface="Arial" panose="020B0604020202020204" pitchFamily="34" charset="0"/>
              </a:rPr>
              <a:t>4</a:t>
            </a:r>
            <a:r>
              <a:rPr lang="en-US" sz="1400" b="0" dirty="0">
                <a:latin typeface="Arial" panose="020B0604020202020204" pitchFamily="34" charset="0"/>
                <a:cs typeface="Arial" panose="020B0604020202020204" pitchFamily="34" charset="0"/>
              </a:rPr>
              <a:t> Then on the third day Abraham lifted up his eyes, and saw the place afar off.</a:t>
            </a:r>
          </a:p>
          <a:p>
            <a:r>
              <a:rPr lang="en-US" sz="1400" b="1" dirty="0">
                <a:latin typeface="Arial" panose="020B0604020202020204" pitchFamily="34" charset="0"/>
                <a:cs typeface="Arial" panose="020B0604020202020204" pitchFamily="34" charset="0"/>
              </a:rPr>
              <a:t>Genesis 22:6-8 KJV 6 </a:t>
            </a:r>
            <a:r>
              <a:rPr lang="en-US" sz="1400" b="0" dirty="0">
                <a:latin typeface="Arial" panose="020B0604020202020204" pitchFamily="34" charset="0"/>
                <a:cs typeface="Arial" panose="020B0604020202020204" pitchFamily="34" charset="0"/>
              </a:rPr>
              <a:t>And Abraham took the wood of the burnt offering, and laid it upon Isaac his son; and he took the fire in his hand, and a knife; and they went both of them together. 7 And Isaac spake unto Abraham his father, and said, My father: and he said, Here am I, my son. And he said, Behold the fire and the wood: but where is the lamb for a burnt offering? 8 And Abraham said, My son, God will provide himself a lamb for a burnt offering: so they went both of them together.</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Genesis 22:10-13 KJV 10 </a:t>
            </a:r>
            <a:r>
              <a:rPr lang="en-US" sz="1400" b="0" dirty="0">
                <a:latin typeface="Arial" panose="020B0604020202020204" pitchFamily="34" charset="0"/>
                <a:cs typeface="Arial" panose="020B0604020202020204" pitchFamily="34" charset="0"/>
              </a:rPr>
              <a:t>And Abraham stretched forth his hand, and took the knife to slay his son. </a:t>
            </a:r>
            <a:r>
              <a:rPr lang="en-US" sz="1400" b="1" dirty="0">
                <a:latin typeface="Arial" panose="020B0604020202020204" pitchFamily="34" charset="0"/>
                <a:cs typeface="Arial" panose="020B0604020202020204" pitchFamily="34" charset="0"/>
              </a:rPr>
              <a:t>11</a:t>
            </a:r>
            <a:r>
              <a:rPr lang="en-US" sz="1400" b="0" dirty="0">
                <a:latin typeface="Arial" panose="020B0604020202020204" pitchFamily="34" charset="0"/>
                <a:cs typeface="Arial" panose="020B0604020202020204" pitchFamily="34" charset="0"/>
              </a:rPr>
              <a:t> And the angel of the LORD called unto him out of heaven, and said, Abraham, Abraham: and he said, Here am I. </a:t>
            </a:r>
            <a:r>
              <a:rPr lang="en-US" sz="1400" b="1" dirty="0">
                <a:latin typeface="Arial" panose="020B0604020202020204" pitchFamily="34" charset="0"/>
                <a:cs typeface="Arial" panose="020B0604020202020204" pitchFamily="34" charset="0"/>
              </a:rPr>
              <a:t>12</a:t>
            </a:r>
            <a:r>
              <a:rPr lang="en-US" sz="1400" b="0" dirty="0">
                <a:latin typeface="Arial" panose="020B0604020202020204" pitchFamily="34" charset="0"/>
                <a:cs typeface="Arial" panose="020B0604020202020204" pitchFamily="34" charset="0"/>
              </a:rPr>
              <a:t> And he said, Lay not thine hand upon the lad, neither do thou any thing unto him: for now I know that thou </a:t>
            </a:r>
            <a:r>
              <a:rPr lang="en-US" sz="1400" b="0" dirty="0" err="1">
                <a:latin typeface="Arial" panose="020B0604020202020204" pitchFamily="34" charset="0"/>
                <a:cs typeface="Arial" panose="020B0604020202020204" pitchFamily="34" charset="0"/>
              </a:rPr>
              <a:t>fearest</a:t>
            </a:r>
            <a:r>
              <a:rPr lang="en-US" sz="1400" b="0" dirty="0">
                <a:latin typeface="Arial" panose="020B0604020202020204" pitchFamily="34" charset="0"/>
                <a:cs typeface="Arial" panose="020B0604020202020204" pitchFamily="34" charset="0"/>
              </a:rPr>
              <a:t> God, seeing thou hast not withheld thy son, thine only son from me. </a:t>
            </a:r>
            <a:r>
              <a:rPr lang="en-US" sz="1400" b="1" dirty="0">
                <a:latin typeface="Arial" panose="020B0604020202020204" pitchFamily="34" charset="0"/>
                <a:cs typeface="Arial" panose="020B0604020202020204" pitchFamily="34" charset="0"/>
              </a:rPr>
              <a:t>13</a:t>
            </a:r>
            <a:r>
              <a:rPr lang="en-US" sz="1400" b="0" dirty="0">
                <a:latin typeface="Arial" panose="020B0604020202020204" pitchFamily="34" charset="0"/>
                <a:cs typeface="Arial" panose="020B0604020202020204" pitchFamily="34" charset="0"/>
              </a:rPr>
              <a:t> And Abraham lifted up his eyes, and looked, and behold behind him a ram caught in a thicket by his horns: and Abraham went and took the ram, and offered him up for a burnt offering in the stead of his son.</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Genesis 22:15-18 KJV 15</a:t>
            </a:r>
            <a:r>
              <a:rPr lang="en-US" sz="1400" b="0" dirty="0">
                <a:latin typeface="Arial" panose="020B0604020202020204" pitchFamily="34" charset="0"/>
                <a:cs typeface="Arial" panose="020B0604020202020204" pitchFamily="34" charset="0"/>
              </a:rPr>
              <a:t> And the angel of the LORD called unto Abraham out of heaven the second time, </a:t>
            </a:r>
            <a:r>
              <a:rPr lang="en-US" sz="1400" b="1" dirty="0">
                <a:latin typeface="Arial" panose="020B0604020202020204" pitchFamily="34" charset="0"/>
                <a:cs typeface="Arial" panose="020B0604020202020204" pitchFamily="34" charset="0"/>
              </a:rPr>
              <a:t>16 </a:t>
            </a:r>
            <a:r>
              <a:rPr lang="en-US" sz="1400" b="0" dirty="0">
                <a:latin typeface="Arial" panose="020B0604020202020204" pitchFamily="34" charset="0"/>
                <a:cs typeface="Arial" panose="020B0604020202020204" pitchFamily="34" charset="0"/>
              </a:rPr>
              <a:t>And said, By myself have I sworn, saith the LORD, for because thou hast done this thing, and hast not withheld thy son, thine only son: </a:t>
            </a:r>
            <a:r>
              <a:rPr lang="en-US" sz="1400" b="1" dirty="0">
                <a:latin typeface="Arial" panose="020B0604020202020204" pitchFamily="34" charset="0"/>
                <a:cs typeface="Arial" panose="020B0604020202020204" pitchFamily="34" charset="0"/>
              </a:rPr>
              <a:t>17</a:t>
            </a:r>
            <a:r>
              <a:rPr lang="en-US" sz="1400" b="0" dirty="0">
                <a:latin typeface="Arial" panose="020B0604020202020204" pitchFamily="34" charset="0"/>
                <a:cs typeface="Arial" panose="020B0604020202020204" pitchFamily="34" charset="0"/>
              </a:rPr>
              <a:t> That in blessing I will bless thee, and in multiplying I will multiply thy seed as the stars of the heaven, and as the sand which is upon the sea shore; and thy seed shall possess the gate of his enemies; </a:t>
            </a:r>
            <a:r>
              <a:rPr lang="en-US" sz="1400" b="1" dirty="0">
                <a:latin typeface="Arial" panose="020B0604020202020204" pitchFamily="34" charset="0"/>
                <a:cs typeface="Arial" panose="020B0604020202020204" pitchFamily="34" charset="0"/>
              </a:rPr>
              <a:t>18 </a:t>
            </a:r>
            <a:r>
              <a:rPr lang="en-US" sz="1400" b="0" dirty="0">
                <a:latin typeface="Arial" panose="020B0604020202020204" pitchFamily="34" charset="0"/>
                <a:cs typeface="Arial" panose="020B0604020202020204" pitchFamily="34" charset="0"/>
              </a:rPr>
              <a:t>And in thy seed shall all the nations of the earth be blessed; because thou hast obeyed my voice.</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Job</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James 5:10-11 KJV 10 </a:t>
            </a:r>
            <a:r>
              <a:rPr lang="en-US" sz="1400" b="0" dirty="0">
                <a:latin typeface="Arial" panose="020B0604020202020204" pitchFamily="34" charset="0"/>
                <a:cs typeface="Arial" panose="020B0604020202020204" pitchFamily="34" charset="0"/>
              </a:rPr>
              <a:t>Take, my brethren, the prophets, who have spoken in the name of the Lord, for an example of suffering affliction, and of patience. </a:t>
            </a:r>
            <a:r>
              <a:rPr lang="en-US" sz="1400" b="1" dirty="0">
                <a:latin typeface="Arial" panose="020B0604020202020204" pitchFamily="34" charset="0"/>
                <a:cs typeface="Arial" panose="020B0604020202020204" pitchFamily="34" charset="0"/>
              </a:rPr>
              <a:t>11 </a:t>
            </a:r>
            <a:r>
              <a:rPr lang="en-US" sz="1400" b="1" u="sng" dirty="0">
                <a:latin typeface="Arial" panose="020B0604020202020204" pitchFamily="34" charset="0"/>
                <a:cs typeface="Arial" panose="020B0604020202020204" pitchFamily="34" charset="0"/>
              </a:rPr>
              <a:t>Behold, we count them happy which endure. Ye have heard of the patience of Job, and have seen the end of the Lord; that the Lord is very pitiful, and of tender merc</a:t>
            </a:r>
            <a:r>
              <a:rPr lang="en-US" sz="1400" b="1" dirty="0">
                <a:latin typeface="Arial" panose="020B0604020202020204" pitchFamily="34" charset="0"/>
                <a:cs typeface="Arial" panose="020B0604020202020204" pitchFamily="34" charset="0"/>
              </a:rPr>
              <a:t>y.</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Hebrews 11:23-27 KJV 23</a:t>
            </a:r>
            <a:r>
              <a:rPr lang="en-US" sz="1400" b="0" dirty="0">
                <a:latin typeface="Arial" panose="020B0604020202020204" pitchFamily="34" charset="0"/>
                <a:cs typeface="Arial" panose="020B0604020202020204" pitchFamily="34" charset="0"/>
              </a:rPr>
              <a:t> By faith Moses, when he was born, was hid three months of his parents, because they saw he was a proper child; and they were not afraid of the king's commandment. 24 By faith Moses, when he was come to years, refused to be called the son of Pharaoh's daughter; 25 Choosing rather to suffer affliction with the people of God, than to enjoy the pleasures of sin for a season; 26 Esteeming the reproach of Christ greater riches than the treasures in Egypt: for he had respect unto the recompence of the reward. 27 By faith he forsook Egypt, not fearing the wrath of the king: for he endured, as seeing him who is invisible.</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Joshua 24:31 KJV 31</a:t>
            </a:r>
            <a:r>
              <a:rPr lang="en-US" sz="1400" b="0" dirty="0">
                <a:latin typeface="Arial" panose="020B0604020202020204" pitchFamily="34" charset="0"/>
                <a:cs typeface="Arial" panose="020B0604020202020204" pitchFamily="34" charset="0"/>
              </a:rPr>
              <a:t> And </a:t>
            </a:r>
            <a:r>
              <a:rPr lang="en-US" sz="1400" b="1" dirty="0">
                <a:latin typeface="Arial" panose="020B0604020202020204" pitchFamily="34" charset="0"/>
                <a:cs typeface="Arial" panose="020B0604020202020204" pitchFamily="34" charset="0"/>
              </a:rPr>
              <a:t>Israel served the LORD all the days of Joshua, and all the days of the elders that overlived Joshua, and which had known all the works of the LORD, that he had done for Israel.</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1 Corinthians 10:5-10 KJV 5 </a:t>
            </a:r>
            <a:r>
              <a:rPr lang="en-US" sz="1400" b="0" dirty="0">
                <a:latin typeface="Arial" panose="020B0604020202020204" pitchFamily="34" charset="0"/>
                <a:cs typeface="Arial" panose="020B0604020202020204" pitchFamily="34" charset="0"/>
              </a:rPr>
              <a:t>But with many of them God was not well pleased: for they were overthrown in the wilderness. </a:t>
            </a:r>
            <a:r>
              <a:rPr lang="en-US" sz="1400" b="1" dirty="0">
                <a:latin typeface="Arial" panose="020B0604020202020204" pitchFamily="34" charset="0"/>
                <a:cs typeface="Arial" panose="020B0604020202020204" pitchFamily="34" charset="0"/>
              </a:rPr>
              <a:t>6 </a:t>
            </a:r>
            <a:r>
              <a:rPr lang="en-US" sz="1400" b="0" dirty="0">
                <a:latin typeface="Arial" panose="020B0604020202020204" pitchFamily="34" charset="0"/>
                <a:cs typeface="Arial" panose="020B0604020202020204" pitchFamily="34" charset="0"/>
              </a:rPr>
              <a:t>Now these things were our examples, to the intent we should not lust after evil things, as they also lusted. </a:t>
            </a:r>
            <a:r>
              <a:rPr lang="en-US" sz="1400" b="1" dirty="0">
                <a:latin typeface="Arial" panose="020B0604020202020204" pitchFamily="34" charset="0"/>
                <a:cs typeface="Arial" panose="020B0604020202020204" pitchFamily="34" charset="0"/>
              </a:rPr>
              <a:t>7</a:t>
            </a:r>
            <a:r>
              <a:rPr lang="en-US" sz="1400" b="0" dirty="0">
                <a:latin typeface="Arial" panose="020B0604020202020204" pitchFamily="34" charset="0"/>
                <a:cs typeface="Arial" panose="020B0604020202020204" pitchFamily="34" charset="0"/>
              </a:rPr>
              <a:t> Neither be ye idolaters, as were some of them; as it is written, The people sat down to eat and drink, and rose up to play. 8 Neither let us commit fornication, as some of them committed, and fell in one day three and twenty thousand. </a:t>
            </a:r>
            <a:r>
              <a:rPr lang="en-US" sz="1400" b="1" dirty="0">
                <a:latin typeface="Arial" panose="020B0604020202020204" pitchFamily="34" charset="0"/>
                <a:cs typeface="Arial" panose="020B0604020202020204" pitchFamily="34" charset="0"/>
              </a:rPr>
              <a:t>9</a:t>
            </a:r>
            <a:r>
              <a:rPr lang="en-US" sz="1400" b="0" dirty="0">
                <a:latin typeface="Arial" panose="020B0604020202020204" pitchFamily="34" charset="0"/>
                <a:cs typeface="Arial" panose="020B0604020202020204" pitchFamily="34" charset="0"/>
              </a:rPr>
              <a:t> Neither let us tempt Christ, as some of them also tempted, and were destroyed of serpents. </a:t>
            </a:r>
            <a:r>
              <a:rPr lang="en-US" sz="1400" b="1" dirty="0">
                <a:latin typeface="Arial" panose="020B0604020202020204" pitchFamily="34" charset="0"/>
                <a:cs typeface="Arial" panose="020B0604020202020204" pitchFamily="34" charset="0"/>
              </a:rPr>
              <a:t>10</a:t>
            </a:r>
            <a:r>
              <a:rPr lang="en-US" sz="1400" b="0" dirty="0">
                <a:latin typeface="Arial" panose="020B0604020202020204" pitchFamily="34" charset="0"/>
                <a:cs typeface="Arial" panose="020B0604020202020204" pitchFamily="34" charset="0"/>
              </a:rPr>
              <a:t> Neither murmur ye, as some of them also murmured, and were destroyed of the destroyer.</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2 Timothy 4:10 KJV 10 </a:t>
            </a:r>
            <a:r>
              <a:rPr lang="en-US" sz="1400" b="0" dirty="0">
                <a:latin typeface="Arial" panose="020B0604020202020204" pitchFamily="34" charset="0"/>
                <a:cs typeface="Arial" panose="020B0604020202020204" pitchFamily="34" charset="0"/>
              </a:rPr>
              <a:t>For Demas hath forsaken me, having loved this present world, and is departed unto Thessalonica; </a:t>
            </a:r>
            <a:r>
              <a:rPr lang="en-US" sz="1400" b="0" dirty="0" err="1">
                <a:latin typeface="Arial" panose="020B0604020202020204" pitchFamily="34" charset="0"/>
                <a:cs typeface="Arial" panose="020B0604020202020204" pitchFamily="34" charset="0"/>
              </a:rPr>
              <a:t>Crescens</a:t>
            </a:r>
            <a:r>
              <a:rPr lang="en-US" sz="1400" b="0" dirty="0">
                <a:latin typeface="Arial" panose="020B0604020202020204" pitchFamily="34" charset="0"/>
                <a:cs typeface="Arial" panose="020B0604020202020204" pitchFamily="34" charset="0"/>
              </a:rPr>
              <a:t> to Galatia, Titus unto Dalmatia.</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2 Timothy 2:16-18 KJV  16 </a:t>
            </a:r>
            <a:r>
              <a:rPr lang="en-US" sz="1400" b="0" dirty="0">
                <a:latin typeface="Arial" panose="020B0604020202020204" pitchFamily="34" charset="0"/>
                <a:cs typeface="Arial" panose="020B0604020202020204" pitchFamily="34" charset="0"/>
              </a:rPr>
              <a:t>But shun profane and vain babblings: for they will increase unto more ungodliness. </a:t>
            </a:r>
            <a:r>
              <a:rPr lang="en-US" sz="1400" b="1" dirty="0">
                <a:latin typeface="Arial" panose="020B0604020202020204" pitchFamily="34" charset="0"/>
                <a:cs typeface="Arial" panose="020B0604020202020204" pitchFamily="34" charset="0"/>
              </a:rPr>
              <a:t>17 </a:t>
            </a:r>
            <a:r>
              <a:rPr lang="en-US" sz="1400" b="0" dirty="0">
                <a:latin typeface="Arial" panose="020B0604020202020204" pitchFamily="34" charset="0"/>
                <a:cs typeface="Arial" panose="020B0604020202020204" pitchFamily="34" charset="0"/>
              </a:rPr>
              <a:t>And their word will eat as doth a canker: of whom is Hymenaeus and </a:t>
            </a:r>
            <a:r>
              <a:rPr lang="en-US" sz="1400" b="0" dirty="0" err="1">
                <a:latin typeface="Arial" panose="020B0604020202020204" pitchFamily="34" charset="0"/>
                <a:cs typeface="Arial" panose="020B0604020202020204" pitchFamily="34" charset="0"/>
              </a:rPr>
              <a:t>Philetus</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18</a:t>
            </a:r>
            <a:r>
              <a:rPr lang="en-US" sz="1400" b="0" dirty="0">
                <a:latin typeface="Arial" panose="020B0604020202020204" pitchFamily="34" charset="0"/>
                <a:cs typeface="Arial" panose="020B0604020202020204" pitchFamily="34" charset="0"/>
              </a:rPr>
              <a:t> Who concerning the truth have erred, saying that </a:t>
            </a:r>
            <a:r>
              <a:rPr lang="en-US" sz="1400" b="1" dirty="0">
                <a:latin typeface="Arial" panose="020B0604020202020204" pitchFamily="34" charset="0"/>
                <a:cs typeface="Arial" panose="020B0604020202020204" pitchFamily="34" charset="0"/>
              </a:rPr>
              <a:t>the resurrection is past already</a:t>
            </a:r>
            <a:r>
              <a:rPr lang="en-US" sz="1400" b="0" dirty="0">
                <a:latin typeface="Arial" panose="020B0604020202020204" pitchFamily="34" charset="0"/>
                <a:cs typeface="Arial" panose="020B0604020202020204" pitchFamily="34" charset="0"/>
              </a:rPr>
              <a:t>; and overthrow the faith of some.</a:t>
            </a:r>
          </a:p>
        </p:txBody>
      </p:sp>
      <p:sp>
        <p:nvSpPr>
          <p:cNvPr id="4" name="Slide Number Placeholder 3"/>
          <p:cNvSpPr>
            <a:spLocks noGrp="1"/>
          </p:cNvSpPr>
          <p:nvPr>
            <p:ph type="sldNum" sz="quarter" idx="5"/>
          </p:nvPr>
        </p:nvSpPr>
        <p:spPr/>
        <p:txBody>
          <a:bodyPr/>
          <a:lstStyle/>
          <a:p>
            <a:fld id="{9870EF2B-F8D3-4EBA-BC19-A7956F4EB46D}" type="slidenum">
              <a:rPr lang="en-US" smtClean="0"/>
              <a:t>4</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7/9/2023 AM</a:t>
            </a:r>
          </a:p>
        </p:txBody>
      </p:sp>
    </p:spTree>
    <p:extLst>
      <p:ext uri="{BB962C8B-B14F-4D97-AF65-F5344CB8AC3E}">
        <p14:creationId xmlns:p14="http://schemas.microsoft.com/office/powerpoint/2010/main" val="3876754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41300"/>
            <a:ext cx="4321175" cy="3240088"/>
          </a:xfrm>
        </p:spPr>
      </p:sp>
      <p:sp>
        <p:nvSpPr>
          <p:cNvPr id="3" name="Notes Placeholder 2"/>
          <p:cNvSpPr>
            <a:spLocks noGrp="1"/>
          </p:cNvSpPr>
          <p:nvPr>
            <p:ph type="body" idx="1"/>
          </p:nvPr>
        </p:nvSpPr>
        <p:spPr>
          <a:xfrm>
            <a:off x="-1" y="3481388"/>
            <a:ext cx="7313507" cy="6119811"/>
          </a:xfrm>
        </p:spPr>
        <p:txBody>
          <a:bodyPr/>
          <a:lstStyle/>
          <a:p>
            <a:r>
              <a:rPr lang="en-US" sz="1400" b="1" dirty="0">
                <a:latin typeface="Arial" panose="020B0604020202020204" pitchFamily="34" charset="0"/>
                <a:cs typeface="Arial" panose="020B0604020202020204" pitchFamily="34" charset="0"/>
              </a:rPr>
              <a:t>Romans 15:4 KJV 4 </a:t>
            </a:r>
            <a:r>
              <a:rPr lang="en-US" sz="1400" b="0" dirty="0">
                <a:latin typeface="Arial" panose="020B0604020202020204" pitchFamily="34" charset="0"/>
                <a:cs typeface="Arial" panose="020B0604020202020204" pitchFamily="34" charset="0"/>
              </a:rPr>
              <a:t>For whatsoever things were written aforetime were written for our learning, that we through patience and comfort of the scriptures might have hope.</a:t>
            </a:r>
          </a:p>
          <a:p>
            <a:r>
              <a:rPr lang="en-US" sz="1400" b="1" dirty="0">
                <a:latin typeface="Arial" panose="020B0604020202020204" pitchFamily="34" charset="0"/>
                <a:cs typeface="Arial" panose="020B0604020202020204" pitchFamily="34" charset="0"/>
              </a:rPr>
              <a:t>1 Corinthians 10:6 KJV 6 </a:t>
            </a:r>
            <a:r>
              <a:rPr lang="en-US" sz="1400" b="0" dirty="0">
                <a:latin typeface="Arial" panose="020B0604020202020204" pitchFamily="34" charset="0"/>
                <a:cs typeface="Arial" panose="020B0604020202020204" pitchFamily="34" charset="0"/>
              </a:rPr>
              <a:t>Now these things were our examples, to the intent we should not lust after evil things, as they also lusted.</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Hebrews 12:1-2 KJV 1 </a:t>
            </a:r>
            <a:r>
              <a:rPr lang="en-US" sz="1400" b="0" dirty="0">
                <a:latin typeface="Arial" panose="020B0604020202020204" pitchFamily="34" charset="0"/>
                <a:cs typeface="Arial" panose="020B0604020202020204" pitchFamily="34" charset="0"/>
              </a:rPr>
              <a:t>Wherefore seeing we also are compassed about with so great a cloud of witnesses, let us lay aside every weight, and the sin which doth so easily beset us, and let us run with patience the race that is set before us, </a:t>
            </a:r>
            <a:r>
              <a:rPr lang="en-US" sz="1400" b="1" dirty="0">
                <a:latin typeface="Arial" panose="020B0604020202020204" pitchFamily="34" charset="0"/>
                <a:cs typeface="Arial" panose="020B0604020202020204" pitchFamily="34" charset="0"/>
              </a:rPr>
              <a:t>2</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Looking unto Jesus the author and finisher of our faith</a:t>
            </a:r>
            <a:r>
              <a:rPr lang="en-US" sz="1400" b="0" dirty="0">
                <a:latin typeface="Arial" panose="020B0604020202020204" pitchFamily="34" charset="0"/>
                <a:cs typeface="Arial" panose="020B0604020202020204" pitchFamily="34" charset="0"/>
              </a:rPr>
              <a:t>; who for the joy that was set before him endured the cross, despising the shame, and is set down at the right hand of the throne of God.</a:t>
            </a:r>
          </a:p>
          <a:p>
            <a:r>
              <a:rPr lang="en-US" sz="1400" b="1" dirty="0">
                <a:latin typeface="Arial" panose="020B0604020202020204" pitchFamily="34" charset="0"/>
                <a:cs typeface="Arial" panose="020B0604020202020204" pitchFamily="34" charset="0"/>
              </a:rPr>
              <a:t>1 Peter 2:21-25 KJV 21 </a:t>
            </a:r>
            <a:r>
              <a:rPr lang="en-US" sz="1400" b="0" dirty="0">
                <a:latin typeface="Arial" panose="020B0604020202020204" pitchFamily="34" charset="0"/>
                <a:cs typeface="Arial" panose="020B0604020202020204" pitchFamily="34" charset="0"/>
              </a:rPr>
              <a:t>For even hereunto were ye called: because Christ also suffered for us, </a:t>
            </a:r>
            <a:r>
              <a:rPr lang="en-US" sz="1400" b="1" dirty="0">
                <a:latin typeface="Arial" panose="020B0604020202020204" pitchFamily="34" charset="0"/>
                <a:cs typeface="Arial" panose="020B0604020202020204" pitchFamily="34" charset="0"/>
              </a:rPr>
              <a:t>leaving us an example, that ye should follow his steps: 22 </a:t>
            </a:r>
            <a:r>
              <a:rPr lang="en-US" sz="1400" b="0" dirty="0">
                <a:latin typeface="Arial" panose="020B0604020202020204" pitchFamily="34" charset="0"/>
                <a:cs typeface="Arial" panose="020B0604020202020204" pitchFamily="34" charset="0"/>
              </a:rPr>
              <a:t>Who did no sin, neither was guile found in his mouth: </a:t>
            </a:r>
            <a:r>
              <a:rPr lang="en-US" sz="1400" b="1" dirty="0">
                <a:latin typeface="Arial" panose="020B0604020202020204" pitchFamily="34" charset="0"/>
                <a:cs typeface="Arial" panose="020B0604020202020204" pitchFamily="34" charset="0"/>
              </a:rPr>
              <a:t>23 </a:t>
            </a:r>
            <a:r>
              <a:rPr lang="en-US" sz="1400" b="0" dirty="0">
                <a:latin typeface="Arial" panose="020B0604020202020204" pitchFamily="34" charset="0"/>
                <a:cs typeface="Arial" panose="020B0604020202020204" pitchFamily="34" charset="0"/>
              </a:rPr>
              <a:t>Who, when he was reviled, reviled not again; when he suffered, he threatened not; but committed himself to him that </a:t>
            </a:r>
            <a:r>
              <a:rPr lang="en-US" sz="1400" b="0" dirty="0" err="1">
                <a:latin typeface="Arial" panose="020B0604020202020204" pitchFamily="34" charset="0"/>
                <a:cs typeface="Arial" panose="020B0604020202020204" pitchFamily="34" charset="0"/>
              </a:rPr>
              <a:t>judgeth</a:t>
            </a:r>
            <a:r>
              <a:rPr lang="en-US" sz="1400" b="0" dirty="0">
                <a:latin typeface="Arial" panose="020B0604020202020204" pitchFamily="34" charset="0"/>
                <a:cs typeface="Arial" panose="020B0604020202020204" pitchFamily="34" charset="0"/>
              </a:rPr>
              <a:t> righteously: 24 Who his own self bare our sins in his own body on the tree, that we, being dead to sins, should live unto righteousness: by whose stripes ye were healed. </a:t>
            </a:r>
            <a:r>
              <a:rPr lang="en-US" sz="1400" b="1" dirty="0">
                <a:latin typeface="Arial" panose="020B0604020202020204" pitchFamily="34" charset="0"/>
                <a:cs typeface="Arial" panose="020B0604020202020204" pitchFamily="34" charset="0"/>
              </a:rPr>
              <a:t>25</a:t>
            </a:r>
            <a:r>
              <a:rPr lang="en-US" sz="1400" b="0" dirty="0">
                <a:latin typeface="Arial" panose="020B0604020202020204" pitchFamily="34" charset="0"/>
                <a:cs typeface="Arial" panose="020B0604020202020204" pitchFamily="34" charset="0"/>
              </a:rPr>
              <a:t> For ye were as sheep going astray; but are now returned unto the Shepherd and Bishop of your souls.</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1 Thessalonians 2:10-12 KJV 10 </a:t>
            </a:r>
            <a:r>
              <a:rPr lang="en-US" sz="1400" b="0" dirty="0">
                <a:latin typeface="Arial" panose="020B0604020202020204" pitchFamily="34" charset="0"/>
                <a:cs typeface="Arial" panose="020B0604020202020204" pitchFamily="34" charset="0"/>
              </a:rPr>
              <a:t>Ye are witnesses, and God also, how holily and justly and unblameably we behaved ourselves among you that believe: </a:t>
            </a:r>
            <a:r>
              <a:rPr lang="en-US" sz="1400" b="1" dirty="0">
                <a:latin typeface="Arial" panose="020B0604020202020204" pitchFamily="34" charset="0"/>
                <a:cs typeface="Arial" panose="020B0604020202020204" pitchFamily="34" charset="0"/>
              </a:rPr>
              <a:t>11</a:t>
            </a:r>
            <a:r>
              <a:rPr lang="en-US" sz="1400" b="0" dirty="0">
                <a:latin typeface="Arial" panose="020B0604020202020204" pitchFamily="34" charset="0"/>
                <a:cs typeface="Arial" panose="020B0604020202020204" pitchFamily="34" charset="0"/>
              </a:rPr>
              <a:t> As ye know how we exhorted and comforted and charged every one of you, as a father doth his children, 1</a:t>
            </a:r>
            <a:r>
              <a:rPr lang="en-US" sz="1400" b="1" dirty="0">
                <a:latin typeface="Arial" panose="020B0604020202020204" pitchFamily="34" charset="0"/>
                <a:cs typeface="Arial" panose="020B0604020202020204" pitchFamily="34" charset="0"/>
              </a:rPr>
              <a:t>2 </a:t>
            </a:r>
            <a:r>
              <a:rPr lang="en-US" sz="1400" b="0" dirty="0">
                <a:latin typeface="Arial" panose="020B0604020202020204" pitchFamily="34" charset="0"/>
                <a:cs typeface="Arial" panose="020B0604020202020204" pitchFamily="34" charset="0"/>
              </a:rPr>
              <a:t> That ye would walk worthy of God, who hath called you unto his kingdom and glory.</a:t>
            </a:r>
          </a:p>
          <a:p>
            <a:r>
              <a:rPr lang="en-US" sz="1400" b="1" dirty="0">
                <a:latin typeface="Arial" panose="020B0604020202020204" pitchFamily="34" charset="0"/>
                <a:cs typeface="Arial" panose="020B0604020202020204" pitchFamily="34" charset="0"/>
              </a:rPr>
              <a:t>2 Thessalonians 3:6-7 KJV 6 </a:t>
            </a:r>
            <a:r>
              <a:rPr lang="en-US" sz="1400" b="0" dirty="0">
                <a:latin typeface="Arial" panose="020B0604020202020204" pitchFamily="34" charset="0"/>
                <a:cs typeface="Arial" panose="020B0604020202020204" pitchFamily="34" charset="0"/>
              </a:rPr>
              <a:t>Now we command you, brethren, in the name of our Lord Jesus Christ, that ye withdraw yourselves from every brother that walketh disorderly, and not after the tradition which he received of us. </a:t>
            </a:r>
            <a:r>
              <a:rPr lang="en-US" sz="1400" b="1" dirty="0">
                <a:latin typeface="Arial" panose="020B0604020202020204" pitchFamily="34" charset="0"/>
                <a:cs typeface="Arial" panose="020B0604020202020204" pitchFamily="34" charset="0"/>
              </a:rPr>
              <a:t>7</a:t>
            </a:r>
            <a:r>
              <a:rPr lang="en-US" sz="1400" b="0" dirty="0">
                <a:latin typeface="Arial" panose="020B0604020202020204" pitchFamily="34" charset="0"/>
                <a:cs typeface="Arial" panose="020B0604020202020204" pitchFamily="34" charset="0"/>
              </a:rPr>
              <a:t> For yourselves know how ye ought to follow us: for we behaved not ourselves disorderly among you; </a:t>
            </a:r>
            <a:r>
              <a:rPr lang="en-US" sz="1400" b="1" dirty="0">
                <a:latin typeface="Arial" panose="020B0604020202020204" pitchFamily="34" charset="0"/>
                <a:cs typeface="Arial" panose="020B0604020202020204" pitchFamily="34" charset="0"/>
              </a:rPr>
              <a:t>8</a:t>
            </a:r>
            <a:r>
              <a:rPr lang="en-US" sz="1400" b="0" dirty="0">
                <a:latin typeface="Arial" panose="020B0604020202020204" pitchFamily="34" charset="0"/>
                <a:cs typeface="Arial" panose="020B0604020202020204" pitchFamily="34" charset="0"/>
              </a:rPr>
              <a:t> Neither did we eat any man's bread for nought; but wrought with </a:t>
            </a:r>
            <a:r>
              <a:rPr lang="en-US" sz="1400" b="0" dirty="0" err="1">
                <a:latin typeface="Arial" panose="020B0604020202020204" pitchFamily="34" charset="0"/>
                <a:cs typeface="Arial" panose="020B0604020202020204" pitchFamily="34" charset="0"/>
              </a:rPr>
              <a:t>labour</a:t>
            </a:r>
            <a:r>
              <a:rPr lang="en-US" sz="1400" b="0" dirty="0">
                <a:latin typeface="Arial" panose="020B0604020202020204" pitchFamily="34" charset="0"/>
                <a:cs typeface="Arial" panose="020B0604020202020204" pitchFamily="34" charset="0"/>
              </a:rPr>
              <a:t> and travail night and day, that we might not be chargeable to any of you:</a:t>
            </a:r>
          </a:p>
          <a:p>
            <a:r>
              <a:rPr lang="en-US" sz="1400" b="1" dirty="0">
                <a:latin typeface="Arial" panose="020B0604020202020204" pitchFamily="34" charset="0"/>
                <a:cs typeface="Arial" panose="020B0604020202020204" pitchFamily="34" charset="0"/>
              </a:rPr>
              <a:t>1 Corinthians 11:1 KJV 1 </a:t>
            </a:r>
            <a:r>
              <a:rPr lang="en-US" sz="1400" b="0" dirty="0">
                <a:latin typeface="Arial" panose="020B0604020202020204" pitchFamily="34" charset="0"/>
                <a:cs typeface="Arial" panose="020B0604020202020204" pitchFamily="34" charset="0"/>
              </a:rPr>
              <a:t>Be ye followers of me, even as I also am of Christ.</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1 Timothy 4:12 KJV 12</a:t>
            </a:r>
            <a:r>
              <a:rPr lang="en-US" sz="1400" b="0" dirty="0">
                <a:latin typeface="Arial" panose="020B0604020202020204" pitchFamily="34" charset="0"/>
                <a:cs typeface="Arial" panose="020B0604020202020204" pitchFamily="34" charset="0"/>
              </a:rPr>
              <a:t> Let no man despise thy youth; but be thou an </a:t>
            </a:r>
            <a:r>
              <a:rPr lang="en-US" sz="1400" b="1" dirty="0">
                <a:latin typeface="Arial" panose="020B0604020202020204" pitchFamily="34" charset="0"/>
                <a:cs typeface="Arial" panose="020B0604020202020204" pitchFamily="34" charset="0"/>
              </a:rPr>
              <a:t>example of the believers, in word, in conversation, in charity, in spirit, in faith, in purity.</a:t>
            </a:r>
          </a:p>
          <a:p>
            <a:r>
              <a:rPr lang="en-US" sz="1400" b="1" dirty="0">
                <a:latin typeface="Arial" panose="020B0604020202020204" pitchFamily="34" charset="0"/>
                <a:cs typeface="Arial" panose="020B0604020202020204" pitchFamily="34" charset="0"/>
              </a:rPr>
              <a:t>Titus 2:7-8 KJV 7 </a:t>
            </a:r>
            <a:r>
              <a:rPr lang="en-US" sz="1400" b="0" dirty="0">
                <a:latin typeface="Arial" panose="020B0604020202020204" pitchFamily="34" charset="0"/>
                <a:cs typeface="Arial" panose="020B0604020202020204" pitchFamily="34" charset="0"/>
              </a:rPr>
              <a:t>In all things shewing thyself </a:t>
            </a:r>
            <a:r>
              <a:rPr lang="en-US" sz="1400" b="1" dirty="0">
                <a:latin typeface="Arial" panose="020B0604020202020204" pitchFamily="34" charset="0"/>
                <a:cs typeface="Arial" panose="020B0604020202020204" pitchFamily="34" charset="0"/>
              </a:rPr>
              <a:t>a pattern of good works: in doctrine shewing uncorruptness, gravity, sincerity, 8</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Sound speech, that cannot be condemned</a:t>
            </a:r>
            <a:r>
              <a:rPr lang="en-US" sz="1400" b="0" dirty="0">
                <a:latin typeface="Arial" panose="020B0604020202020204" pitchFamily="34" charset="0"/>
                <a:cs typeface="Arial" panose="020B0604020202020204" pitchFamily="34" charset="0"/>
              </a:rPr>
              <a:t>; that he that is of the contrary part may be ashamed, having no evil thing to say of you.</a:t>
            </a:r>
          </a:p>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5</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7/9/2023 AM</a:t>
            </a:r>
          </a:p>
        </p:txBody>
      </p:sp>
    </p:spTree>
    <p:extLst>
      <p:ext uri="{BB962C8B-B14F-4D97-AF65-F5344CB8AC3E}">
        <p14:creationId xmlns:p14="http://schemas.microsoft.com/office/powerpoint/2010/main" val="1874853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r>
              <a:rPr lang="en-US" sz="1400" b="1" dirty="0">
                <a:latin typeface="Arial" panose="020B0604020202020204" pitchFamily="34" charset="0"/>
                <a:cs typeface="Arial" panose="020B0604020202020204" pitchFamily="34" charset="0"/>
              </a:rPr>
              <a:t>Matthew 5:14-16 KJV 14 </a:t>
            </a:r>
            <a:r>
              <a:rPr lang="en-US" sz="1400" b="0" dirty="0">
                <a:latin typeface="Arial" panose="020B0604020202020204" pitchFamily="34" charset="0"/>
                <a:cs typeface="Arial" panose="020B0604020202020204" pitchFamily="34" charset="0"/>
              </a:rPr>
              <a:t>Ye are the light of the world. A city that is set on an hill cannot be hid. </a:t>
            </a:r>
            <a:r>
              <a:rPr lang="en-US" sz="1400" b="1" dirty="0">
                <a:latin typeface="Arial" panose="020B0604020202020204" pitchFamily="34" charset="0"/>
                <a:cs typeface="Arial" panose="020B0604020202020204" pitchFamily="34" charset="0"/>
              </a:rPr>
              <a:t>15 </a:t>
            </a:r>
            <a:r>
              <a:rPr lang="en-US" sz="1400" b="0" dirty="0">
                <a:latin typeface="Arial" panose="020B0604020202020204" pitchFamily="34" charset="0"/>
                <a:cs typeface="Arial" panose="020B0604020202020204" pitchFamily="34" charset="0"/>
              </a:rPr>
              <a:t>Neither do men light a candle, and put it under a bushel, but on a candlestick; and it giveth light unto all that are in the house</a:t>
            </a:r>
            <a:r>
              <a:rPr lang="en-US" sz="1400" b="1" dirty="0">
                <a:latin typeface="Arial" panose="020B0604020202020204" pitchFamily="34" charset="0"/>
                <a:cs typeface="Arial" panose="020B0604020202020204" pitchFamily="34" charset="0"/>
              </a:rPr>
              <a:t>16</a:t>
            </a:r>
            <a:r>
              <a:rPr lang="en-US" sz="1400" b="0" dirty="0">
                <a:latin typeface="Arial" panose="020B0604020202020204" pitchFamily="34" charset="0"/>
                <a:cs typeface="Arial" panose="020B0604020202020204" pitchFamily="34" charset="0"/>
              </a:rPr>
              <a:t> Let your light so shine before men, that they may see your good works, and glorify your Father which is in heaven.</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Titus 2:11-15 KJV 11 </a:t>
            </a:r>
            <a:r>
              <a:rPr lang="en-US" sz="1400" b="0" dirty="0">
                <a:latin typeface="Arial" panose="020B0604020202020204" pitchFamily="34" charset="0"/>
                <a:cs typeface="Arial" panose="020B0604020202020204" pitchFamily="34" charset="0"/>
              </a:rPr>
              <a:t>For the grace of God that bringeth salvation hath appeared to all men, </a:t>
            </a:r>
            <a:r>
              <a:rPr lang="en-US" sz="1400" b="1" dirty="0">
                <a:latin typeface="Arial" panose="020B0604020202020204" pitchFamily="34" charset="0"/>
                <a:cs typeface="Arial" panose="020B0604020202020204" pitchFamily="34" charset="0"/>
              </a:rPr>
              <a:t>12</a:t>
            </a:r>
            <a:r>
              <a:rPr lang="en-US" sz="1400" b="0" dirty="0">
                <a:latin typeface="Arial" panose="020B0604020202020204" pitchFamily="34" charset="0"/>
                <a:cs typeface="Arial" panose="020B0604020202020204" pitchFamily="34" charset="0"/>
              </a:rPr>
              <a:t> Teaching us that, denying ungodliness and worldly lusts, we should live soberly, righteously, and godly, </a:t>
            </a:r>
            <a:r>
              <a:rPr lang="en-US" sz="1400" b="1" dirty="0">
                <a:latin typeface="Arial" panose="020B0604020202020204" pitchFamily="34" charset="0"/>
                <a:cs typeface="Arial" panose="020B0604020202020204" pitchFamily="34" charset="0"/>
              </a:rPr>
              <a:t>in this present world</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13</a:t>
            </a:r>
            <a:r>
              <a:rPr lang="en-US" sz="1400" b="0" dirty="0">
                <a:latin typeface="Arial" panose="020B0604020202020204" pitchFamily="34" charset="0"/>
                <a:cs typeface="Arial" panose="020B0604020202020204" pitchFamily="34" charset="0"/>
              </a:rPr>
              <a:t> Looking for that blessed hope, and the glorious appearing of the great God and our </a:t>
            </a:r>
            <a:r>
              <a:rPr lang="en-US" sz="1400" b="0" dirty="0" err="1">
                <a:latin typeface="Arial" panose="020B0604020202020204" pitchFamily="34" charset="0"/>
                <a:cs typeface="Arial" panose="020B0604020202020204" pitchFamily="34" charset="0"/>
              </a:rPr>
              <a:t>Saviour</a:t>
            </a:r>
            <a:r>
              <a:rPr lang="en-US" sz="1400" b="0" dirty="0">
                <a:latin typeface="Arial" panose="020B0604020202020204" pitchFamily="34" charset="0"/>
                <a:cs typeface="Arial" panose="020B0604020202020204" pitchFamily="34" charset="0"/>
              </a:rPr>
              <a:t> Jesus Christ; </a:t>
            </a:r>
            <a:r>
              <a:rPr lang="en-US" sz="1400" b="1" dirty="0">
                <a:latin typeface="Arial" panose="020B0604020202020204" pitchFamily="34" charset="0"/>
                <a:cs typeface="Arial" panose="020B0604020202020204" pitchFamily="34" charset="0"/>
              </a:rPr>
              <a:t>14</a:t>
            </a:r>
            <a:r>
              <a:rPr lang="en-US" sz="1400" b="0" dirty="0">
                <a:latin typeface="Arial" panose="020B0604020202020204" pitchFamily="34" charset="0"/>
                <a:cs typeface="Arial" panose="020B0604020202020204" pitchFamily="34" charset="0"/>
              </a:rPr>
              <a:t> Who gave himself for us, that he might redeem us from all iniquity, and purify unto himself a peculiar people, zealous of good works. </a:t>
            </a:r>
            <a:r>
              <a:rPr lang="en-US" sz="1400" b="1" dirty="0">
                <a:latin typeface="Arial" panose="020B0604020202020204" pitchFamily="34" charset="0"/>
                <a:cs typeface="Arial" panose="020B0604020202020204" pitchFamily="34" charset="0"/>
              </a:rPr>
              <a:t>15 </a:t>
            </a:r>
            <a:r>
              <a:rPr lang="en-US" sz="1400" b="0" dirty="0">
                <a:latin typeface="Arial" panose="020B0604020202020204" pitchFamily="34" charset="0"/>
                <a:cs typeface="Arial" panose="020B0604020202020204" pitchFamily="34" charset="0"/>
              </a:rPr>
              <a:t>These things speak, and exhort, and rebuke with all authority. </a:t>
            </a:r>
            <a:r>
              <a:rPr lang="en-US" sz="1400" b="1" dirty="0">
                <a:latin typeface="Arial" panose="020B0604020202020204" pitchFamily="34" charset="0"/>
                <a:cs typeface="Arial" panose="020B0604020202020204" pitchFamily="34" charset="0"/>
              </a:rPr>
              <a:t>Let no man despise thee.</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1 Timothy 4:12 KJV 12 </a:t>
            </a:r>
            <a:r>
              <a:rPr lang="en-US" sz="1400" b="0" dirty="0">
                <a:latin typeface="Arial" panose="020B0604020202020204" pitchFamily="34" charset="0"/>
                <a:cs typeface="Arial" panose="020B0604020202020204" pitchFamily="34" charset="0"/>
              </a:rPr>
              <a:t>Let no man despise thy youth; but </a:t>
            </a:r>
            <a:r>
              <a:rPr lang="en-US" sz="1400" b="1" u="sng" dirty="0">
                <a:latin typeface="Arial" panose="020B0604020202020204" pitchFamily="34" charset="0"/>
                <a:cs typeface="Arial" panose="020B0604020202020204" pitchFamily="34" charset="0"/>
              </a:rPr>
              <a:t>be thou an example of the believers</a:t>
            </a:r>
            <a:r>
              <a:rPr lang="en-US" sz="1400" b="0" dirty="0">
                <a:latin typeface="Arial" panose="020B0604020202020204" pitchFamily="34" charset="0"/>
                <a:cs typeface="Arial" panose="020B0604020202020204" pitchFamily="34" charset="0"/>
              </a:rPr>
              <a:t>, in </a:t>
            </a:r>
            <a:r>
              <a:rPr lang="en-US" sz="1400" b="1" dirty="0">
                <a:latin typeface="Arial" panose="020B0604020202020204" pitchFamily="34" charset="0"/>
                <a:cs typeface="Arial" panose="020B0604020202020204" pitchFamily="34" charset="0"/>
              </a:rPr>
              <a:t>word</a:t>
            </a:r>
            <a:r>
              <a:rPr lang="en-US" sz="1400" b="0" dirty="0">
                <a:latin typeface="Arial" panose="020B0604020202020204" pitchFamily="34" charset="0"/>
                <a:cs typeface="Arial" panose="020B0604020202020204" pitchFamily="34" charset="0"/>
              </a:rPr>
              <a:t>, in </a:t>
            </a:r>
            <a:r>
              <a:rPr lang="en-US" sz="1400" b="0" u="sng" dirty="0">
                <a:latin typeface="Arial" panose="020B0604020202020204" pitchFamily="34" charset="0"/>
                <a:cs typeface="Arial" panose="020B0604020202020204" pitchFamily="34" charset="0"/>
              </a:rPr>
              <a:t>conversation</a:t>
            </a:r>
            <a:r>
              <a:rPr lang="en-US" sz="1400" b="0" dirty="0">
                <a:latin typeface="Arial" panose="020B0604020202020204" pitchFamily="34" charset="0"/>
                <a:cs typeface="Arial" panose="020B0604020202020204" pitchFamily="34" charset="0"/>
              </a:rPr>
              <a:t>, in </a:t>
            </a:r>
            <a:r>
              <a:rPr lang="en-US" sz="1400" b="1" dirty="0">
                <a:latin typeface="Arial" panose="020B0604020202020204" pitchFamily="34" charset="0"/>
                <a:cs typeface="Arial" panose="020B0604020202020204" pitchFamily="34" charset="0"/>
              </a:rPr>
              <a:t>charity,</a:t>
            </a:r>
            <a:r>
              <a:rPr lang="en-US" sz="1400" b="0" dirty="0">
                <a:latin typeface="Arial" panose="020B0604020202020204" pitchFamily="34" charset="0"/>
                <a:cs typeface="Arial" panose="020B0604020202020204" pitchFamily="34" charset="0"/>
              </a:rPr>
              <a:t> in </a:t>
            </a:r>
            <a:r>
              <a:rPr lang="en-US" sz="1400" b="1" dirty="0">
                <a:latin typeface="Arial" panose="020B0604020202020204" pitchFamily="34" charset="0"/>
                <a:cs typeface="Arial" panose="020B0604020202020204" pitchFamily="34" charset="0"/>
              </a:rPr>
              <a:t>spirit</a:t>
            </a:r>
            <a:r>
              <a:rPr lang="en-US" sz="1400" b="0" dirty="0">
                <a:latin typeface="Arial" panose="020B0604020202020204" pitchFamily="34" charset="0"/>
                <a:cs typeface="Arial" panose="020B0604020202020204" pitchFamily="34" charset="0"/>
              </a:rPr>
              <a:t>, in </a:t>
            </a:r>
            <a:r>
              <a:rPr lang="en-US" sz="1400" b="1" dirty="0">
                <a:latin typeface="Arial" panose="020B0604020202020204" pitchFamily="34" charset="0"/>
                <a:cs typeface="Arial" panose="020B0604020202020204" pitchFamily="34" charset="0"/>
              </a:rPr>
              <a:t>faith</a:t>
            </a:r>
            <a:r>
              <a:rPr lang="en-US" sz="1400" b="0" dirty="0">
                <a:latin typeface="Arial" panose="020B0604020202020204" pitchFamily="34" charset="0"/>
                <a:cs typeface="Arial" panose="020B0604020202020204" pitchFamily="34" charset="0"/>
              </a:rPr>
              <a:t>, in </a:t>
            </a:r>
            <a:r>
              <a:rPr lang="en-US" sz="1400" b="0" u="sng" dirty="0">
                <a:latin typeface="Arial" panose="020B0604020202020204" pitchFamily="34" charset="0"/>
                <a:cs typeface="Arial" panose="020B0604020202020204" pitchFamily="34" charset="0"/>
              </a:rPr>
              <a:t>purity</a:t>
            </a:r>
            <a:r>
              <a:rPr lang="en-US" sz="1400" b="0"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fld id="{9870EF2B-F8D3-4EBA-BC19-A7956F4EB46D}" type="slidenum">
              <a:rPr lang="en-US" smtClean="0"/>
              <a:t>6</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7/9/2023 AM</a:t>
            </a:r>
          </a:p>
        </p:txBody>
      </p:sp>
    </p:spTree>
    <p:extLst>
      <p:ext uri="{BB962C8B-B14F-4D97-AF65-F5344CB8AC3E}">
        <p14:creationId xmlns:p14="http://schemas.microsoft.com/office/powerpoint/2010/main" val="751617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pPr algn="l"/>
            <a:r>
              <a:rPr lang="en-US" sz="1400" b="1" i="0" u="none" dirty="0">
                <a:latin typeface="Arial" panose="020B0604020202020204" pitchFamily="34" charset="0"/>
                <a:cs typeface="Arial" panose="020B0604020202020204" pitchFamily="34" charset="0"/>
              </a:rPr>
              <a:t>1 Timothy 4:12 KJV 12 Let no man despise thy youth; but be thou an example of the believers, </a:t>
            </a:r>
            <a:r>
              <a:rPr lang="en-US" sz="1400" b="1" i="0" u="sng" dirty="0">
                <a:latin typeface="Arial" panose="020B0604020202020204" pitchFamily="34" charset="0"/>
                <a:cs typeface="Arial" panose="020B0604020202020204" pitchFamily="34" charset="0"/>
              </a:rPr>
              <a:t>in word</a:t>
            </a:r>
            <a:r>
              <a:rPr lang="en-US" sz="1400" b="1" i="0" u="none" dirty="0">
                <a:latin typeface="Arial" panose="020B0604020202020204" pitchFamily="34" charset="0"/>
                <a:cs typeface="Arial" panose="020B0604020202020204" pitchFamily="34" charset="0"/>
              </a:rPr>
              <a:t>, </a:t>
            </a:r>
            <a:r>
              <a:rPr lang="en-US" sz="1400" b="1" i="0" u="sng" dirty="0">
                <a:latin typeface="Arial" panose="020B0604020202020204" pitchFamily="34" charset="0"/>
                <a:cs typeface="Arial" panose="020B0604020202020204" pitchFamily="34" charset="0"/>
              </a:rPr>
              <a:t>in conversation</a:t>
            </a:r>
            <a:r>
              <a:rPr lang="en-US" sz="1400" b="1" i="0" u="none" dirty="0">
                <a:latin typeface="Arial" panose="020B0604020202020204" pitchFamily="34" charset="0"/>
                <a:cs typeface="Arial" panose="020B0604020202020204" pitchFamily="34" charset="0"/>
              </a:rPr>
              <a:t>, in charity, in spirit, in faith, in purity.</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1 Peter 4:11 KJV 11 </a:t>
            </a:r>
            <a:r>
              <a:rPr lang="en-US" sz="1400" b="1" i="0" dirty="0">
                <a:latin typeface="Arial" panose="020B0604020202020204" pitchFamily="34" charset="0"/>
                <a:cs typeface="Arial" panose="020B0604020202020204" pitchFamily="34" charset="0"/>
              </a:rPr>
              <a:t>If any man speak, let him speak as the oracles of God; </a:t>
            </a:r>
            <a:r>
              <a:rPr lang="en-US" sz="1400" b="0" i="0" dirty="0">
                <a:latin typeface="Arial" panose="020B0604020202020204" pitchFamily="34" charset="0"/>
                <a:cs typeface="Arial" panose="020B0604020202020204" pitchFamily="34" charset="0"/>
              </a:rPr>
              <a:t>if any man minister, </a:t>
            </a:r>
            <a:r>
              <a:rPr lang="en-US" sz="1400" b="1" i="0" dirty="0">
                <a:latin typeface="Arial" panose="020B0604020202020204" pitchFamily="34" charset="0"/>
                <a:cs typeface="Arial" panose="020B0604020202020204" pitchFamily="34" charset="0"/>
              </a:rPr>
              <a:t>let him do it as of the ability which God giveth: that God in all things may be glorified through Jesus Christ</a:t>
            </a:r>
            <a:r>
              <a:rPr lang="en-US" sz="1400" b="0" i="0" dirty="0">
                <a:latin typeface="Arial" panose="020B0604020202020204" pitchFamily="34" charset="0"/>
                <a:cs typeface="Arial" panose="020B0604020202020204" pitchFamily="34" charset="0"/>
              </a:rPr>
              <a:t>, to whom be praise and dominion for ever and ever. Amen.</a:t>
            </a:r>
          </a:p>
          <a:p>
            <a:r>
              <a:rPr lang="en-US" sz="1400" b="1" i="0" dirty="0">
                <a:latin typeface="Arial" panose="020B0604020202020204" pitchFamily="34" charset="0"/>
                <a:cs typeface="Arial" panose="020B0604020202020204" pitchFamily="34" charset="0"/>
              </a:rPr>
              <a:t>Colossians 3:16-17 KJV 16 </a:t>
            </a:r>
            <a:r>
              <a:rPr lang="en-US" sz="1400" b="0" i="0" dirty="0">
                <a:latin typeface="Arial" panose="020B0604020202020204" pitchFamily="34" charset="0"/>
                <a:cs typeface="Arial" panose="020B0604020202020204" pitchFamily="34" charset="0"/>
              </a:rPr>
              <a:t>Let the </a:t>
            </a:r>
            <a:r>
              <a:rPr lang="en-US" sz="1400" b="1" i="0" dirty="0">
                <a:latin typeface="Arial" panose="020B0604020202020204" pitchFamily="34" charset="0"/>
                <a:cs typeface="Arial" panose="020B0604020202020204" pitchFamily="34" charset="0"/>
              </a:rPr>
              <a:t>word of Christ dwell in you richly in all wisdom</a:t>
            </a:r>
            <a:r>
              <a:rPr lang="en-US" sz="1400" b="0" i="0" dirty="0">
                <a:latin typeface="Arial" panose="020B0604020202020204" pitchFamily="34" charset="0"/>
                <a:cs typeface="Arial" panose="020B0604020202020204" pitchFamily="34" charset="0"/>
              </a:rPr>
              <a:t>; teaching and admonishing one another in psalms and hymns and spiritual songs, singing with grace in your hearts to the Lord. </a:t>
            </a:r>
            <a:r>
              <a:rPr lang="en-US" sz="1400" b="1" i="0" dirty="0">
                <a:latin typeface="Arial" panose="020B0604020202020204" pitchFamily="34" charset="0"/>
                <a:cs typeface="Arial" panose="020B0604020202020204" pitchFamily="34" charset="0"/>
              </a:rPr>
              <a:t>17</a:t>
            </a:r>
            <a:r>
              <a:rPr lang="en-US" sz="1400" b="0" i="0" dirty="0">
                <a:latin typeface="Arial" panose="020B0604020202020204" pitchFamily="34" charset="0"/>
                <a:cs typeface="Arial" panose="020B0604020202020204" pitchFamily="34" charset="0"/>
              </a:rPr>
              <a:t> And </a:t>
            </a:r>
            <a:r>
              <a:rPr lang="en-US" sz="1400" b="1" i="0" dirty="0">
                <a:latin typeface="Arial" panose="020B0604020202020204" pitchFamily="34" charset="0"/>
                <a:cs typeface="Arial" panose="020B0604020202020204" pitchFamily="34" charset="0"/>
              </a:rPr>
              <a:t>whatsoever ye do in word or deed, do all in the name of the Lord Jesus</a:t>
            </a:r>
            <a:r>
              <a:rPr lang="en-US" sz="1400" b="0" i="0" dirty="0">
                <a:latin typeface="Arial" panose="020B0604020202020204" pitchFamily="34" charset="0"/>
                <a:cs typeface="Arial" panose="020B0604020202020204" pitchFamily="34" charset="0"/>
              </a:rPr>
              <a:t>, giving thanks to God and the Father by him.</a:t>
            </a:r>
          </a:p>
          <a:p>
            <a:endParaRPr lang="en-US" sz="1400" b="0" i="0" dirty="0">
              <a:latin typeface="Arial" panose="020B0604020202020204" pitchFamily="34" charset="0"/>
              <a:cs typeface="Arial" panose="020B0604020202020204" pitchFamily="34" charset="0"/>
            </a:endParaRPr>
          </a:p>
          <a:p>
            <a:r>
              <a:rPr lang="en-US" sz="1400" b="1" i="0" dirty="0">
                <a:latin typeface="Arial" panose="020B0604020202020204" pitchFamily="34" charset="0"/>
                <a:cs typeface="Arial" panose="020B0604020202020204" pitchFamily="34" charset="0"/>
              </a:rPr>
              <a:t>1 Peter 3:15 KJV 15 </a:t>
            </a:r>
            <a:r>
              <a:rPr lang="en-US" sz="1400" b="0" i="0" dirty="0">
                <a:latin typeface="Arial" panose="020B0604020202020204" pitchFamily="34" charset="0"/>
                <a:cs typeface="Arial" panose="020B0604020202020204" pitchFamily="34" charset="0"/>
              </a:rPr>
              <a:t>But sanctify the Lord God in your hearts: </a:t>
            </a:r>
            <a:r>
              <a:rPr lang="en-US" sz="1400" b="1" i="0" dirty="0">
                <a:latin typeface="Arial" panose="020B0604020202020204" pitchFamily="34" charset="0"/>
                <a:cs typeface="Arial" panose="020B0604020202020204" pitchFamily="34" charset="0"/>
              </a:rPr>
              <a:t>and be ready always to give an answer to every man that </a:t>
            </a:r>
            <a:r>
              <a:rPr lang="en-US" sz="1400" b="1" i="0" dirty="0" err="1">
                <a:latin typeface="Arial" panose="020B0604020202020204" pitchFamily="34" charset="0"/>
                <a:cs typeface="Arial" panose="020B0604020202020204" pitchFamily="34" charset="0"/>
              </a:rPr>
              <a:t>asketh</a:t>
            </a:r>
            <a:r>
              <a:rPr lang="en-US" sz="1400" b="1" i="0" dirty="0">
                <a:latin typeface="Arial" panose="020B0604020202020204" pitchFamily="34" charset="0"/>
                <a:cs typeface="Arial" panose="020B0604020202020204" pitchFamily="34" charset="0"/>
              </a:rPr>
              <a:t> you a reason of the hope that is in you with meekness and fear:</a:t>
            </a:r>
          </a:p>
          <a:p>
            <a:endParaRPr lang="en-US" sz="1400" b="1" i="0" dirty="0">
              <a:latin typeface="Arial" panose="020B0604020202020204" pitchFamily="34" charset="0"/>
              <a:cs typeface="Arial" panose="020B0604020202020204" pitchFamily="34" charset="0"/>
            </a:endParaRPr>
          </a:p>
          <a:p>
            <a:pPr algn="l"/>
            <a:r>
              <a:rPr lang="en-US" sz="1400" b="1" i="0" dirty="0">
                <a:latin typeface="Arial" panose="020B0604020202020204" pitchFamily="34" charset="0"/>
                <a:cs typeface="Arial" panose="020B0604020202020204" pitchFamily="34" charset="0"/>
              </a:rPr>
              <a:t>Colossians 4:5-6 KJV 5 </a:t>
            </a:r>
            <a:r>
              <a:rPr lang="en-US" sz="1400" b="0" i="0" dirty="0">
                <a:latin typeface="Arial" panose="020B0604020202020204" pitchFamily="34" charset="0"/>
                <a:cs typeface="Arial" panose="020B0604020202020204" pitchFamily="34" charset="0"/>
              </a:rPr>
              <a:t>Walk in wisdom </a:t>
            </a:r>
            <a:r>
              <a:rPr lang="en-US" sz="1400" b="1" i="0" dirty="0">
                <a:latin typeface="Arial" panose="020B0604020202020204" pitchFamily="34" charset="0"/>
                <a:cs typeface="Arial" panose="020B0604020202020204" pitchFamily="34" charset="0"/>
              </a:rPr>
              <a:t>toward them that are without</a:t>
            </a:r>
            <a:r>
              <a:rPr lang="en-US" sz="1400" b="0" i="0" dirty="0">
                <a:latin typeface="Arial" panose="020B0604020202020204" pitchFamily="34" charset="0"/>
                <a:cs typeface="Arial" panose="020B0604020202020204" pitchFamily="34" charset="0"/>
              </a:rPr>
              <a:t>, redeeming the time.</a:t>
            </a:r>
            <a:r>
              <a:rPr lang="en-US" sz="1400" b="1" i="0" dirty="0">
                <a:latin typeface="Arial" panose="020B0604020202020204" pitchFamily="34" charset="0"/>
                <a:cs typeface="Arial" panose="020B0604020202020204" pitchFamily="34" charset="0"/>
              </a:rPr>
              <a:t> 6 </a:t>
            </a:r>
            <a:r>
              <a:rPr lang="en-US" sz="1400" b="0" i="0" dirty="0">
                <a:latin typeface="Arial" panose="020B0604020202020204" pitchFamily="34" charset="0"/>
                <a:cs typeface="Arial" panose="020B0604020202020204" pitchFamily="34" charset="0"/>
              </a:rPr>
              <a:t>Let your speech be </a:t>
            </a:r>
            <a:r>
              <a:rPr lang="en-US" sz="1400" b="0" i="0" dirty="0" err="1">
                <a:latin typeface="Arial" panose="020B0604020202020204" pitchFamily="34" charset="0"/>
                <a:cs typeface="Arial" panose="020B0604020202020204" pitchFamily="34" charset="0"/>
              </a:rPr>
              <a:t>alway</a:t>
            </a:r>
            <a:r>
              <a:rPr lang="en-US" sz="1400" b="0" i="0" dirty="0">
                <a:latin typeface="Arial" panose="020B0604020202020204" pitchFamily="34" charset="0"/>
                <a:cs typeface="Arial" panose="020B0604020202020204" pitchFamily="34" charset="0"/>
              </a:rPr>
              <a:t> with grace, seasoned with salt, that ye may know how ye ought to answer every man.</a:t>
            </a:r>
          </a:p>
          <a:p>
            <a:pPr algn="l"/>
            <a:r>
              <a:rPr lang="en-US" sz="1400" b="1" i="0" dirty="0">
                <a:latin typeface="Arial" panose="020B0604020202020204" pitchFamily="34" charset="0"/>
                <a:cs typeface="Arial" panose="020B0604020202020204" pitchFamily="34" charset="0"/>
              </a:rPr>
              <a:t>Ephesians 5:15-17 KJV 15 </a:t>
            </a:r>
            <a:r>
              <a:rPr lang="en-US" sz="1400" b="0" i="0" dirty="0">
                <a:latin typeface="Arial" panose="020B0604020202020204" pitchFamily="34" charset="0"/>
                <a:cs typeface="Arial" panose="020B0604020202020204" pitchFamily="34" charset="0"/>
              </a:rPr>
              <a:t>See then that ye walk circumspectly, not as fools, but as wise, </a:t>
            </a:r>
            <a:r>
              <a:rPr lang="en-US" sz="1400" b="1" i="0" dirty="0">
                <a:latin typeface="Arial" panose="020B0604020202020204" pitchFamily="34" charset="0"/>
                <a:cs typeface="Arial" panose="020B0604020202020204" pitchFamily="34" charset="0"/>
              </a:rPr>
              <a:t>16</a:t>
            </a:r>
            <a:r>
              <a:rPr lang="en-US" sz="1400" b="0" i="0" dirty="0">
                <a:latin typeface="Arial" panose="020B0604020202020204" pitchFamily="34" charset="0"/>
                <a:cs typeface="Arial" panose="020B0604020202020204" pitchFamily="34" charset="0"/>
              </a:rPr>
              <a:t> Redeeming the time, because the days are evil. </a:t>
            </a:r>
            <a:r>
              <a:rPr lang="en-US" sz="1400" b="1" i="0" dirty="0">
                <a:latin typeface="Arial" panose="020B0604020202020204" pitchFamily="34" charset="0"/>
                <a:cs typeface="Arial" panose="020B0604020202020204" pitchFamily="34" charset="0"/>
              </a:rPr>
              <a:t>17</a:t>
            </a:r>
            <a:r>
              <a:rPr lang="en-US" sz="1400" b="0" i="0" dirty="0">
                <a:latin typeface="Arial" panose="020B0604020202020204" pitchFamily="34" charset="0"/>
                <a:cs typeface="Arial" panose="020B0604020202020204" pitchFamily="34" charset="0"/>
              </a:rPr>
              <a:t> Wherefore be ye not unwise, but understanding what the will of the Lord is.</a:t>
            </a:r>
          </a:p>
          <a:p>
            <a:pPr algn="l"/>
            <a:r>
              <a:rPr lang="en-US" sz="1400" b="1" i="0" dirty="0">
                <a:latin typeface="Arial" panose="020B0604020202020204" pitchFamily="34" charset="0"/>
                <a:cs typeface="Arial" panose="020B0604020202020204" pitchFamily="34" charset="0"/>
              </a:rPr>
              <a:t>Romans 12:1-2 KJV 1 </a:t>
            </a:r>
            <a:r>
              <a:rPr lang="en-US" sz="1400" b="0" i="0" dirty="0">
                <a:latin typeface="Arial" panose="020B0604020202020204" pitchFamily="34" charset="0"/>
                <a:cs typeface="Arial" panose="020B0604020202020204" pitchFamily="34" charset="0"/>
              </a:rPr>
              <a:t>I beseech you therefore, brethren, by the mercies of God, that ye present your bodies a living sacrifice, holy, acceptable unto God, which is your reasonable service. </a:t>
            </a:r>
            <a:r>
              <a:rPr lang="en-US" sz="1400" b="1" i="0" dirty="0">
                <a:latin typeface="Arial" panose="020B0604020202020204" pitchFamily="34" charset="0"/>
                <a:cs typeface="Arial" panose="020B0604020202020204" pitchFamily="34" charset="0"/>
              </a:rPr>
              <a:t>2 </a:t>
            </a:r>
            <a:r>
              <a:rPr lang="en-US" sz="1400" b="0" i="0" dirty="0">
                <a:latin typeface="Arial" panose="020B0604020202020204" pitchFamily="34" charset="0"/>
                <a:cs typeface="Arial" panose="020B0604020202020204" pitchFamily="34" charset="0"/>
              </a:rPr>
              <a:t>And be not conformed to this world: but be ye transformed by the renewing of your mind, that ye may prove what is that good, and acceptable, and perfect, will of God.</a:t>
            </a:r>
          </a:p>
          <a:p>
            <a:pPr algn="l"/>
            <a:r>
              <a:rPr lang="en-US" sz="1400" b="1" i="0" dirty="0">
                <a:latin typeface="Arial" panose="020B0604020202020204" pitchFamily="34" charset="0"/>
                <a:cs typeface="Arial" panose="020B0604020202020204" pitchFamily="34" charset="0"/>
              </a:rPr>
              <a:t>1 Peter 3:1 KJV 1 </a:t>
            </a:r>
            <a:r>
              <a:rPr lang="en-US" sz="1400" b="0" i="0" dirty="0">
                <a:latin typeface="Arial" panose="020B0604020202020204" pitchFamily="34" charset="0"/>
                <a:cs typeface="Arial" panose="020B0604020202020204" pitchFamily="34" charset="0"/>
              </a:rPr>
              <a:t>Likewise, ye wives, be in subjection to your own husbands; that, if any obey not the word, </a:t>
            </a:r>
            <a:r>
              <a:rPr lang="en-US" sz="1400" b="1" i="0" dirty="0">
                <a:latin typeface="Arial" panose="020B0604020202020204" pitchFamily="34" charset="0"/>
                <a:cs typeface="Arial" panose="020B0604020202020204" pitchFamily="34" charset="0"/>
              </a:rPr>
              <a:t>they also may without the word be won by the conversation of the wives;</a:t>
            </a:r>
          </a:p>
          <a:p>
            <a:pPr algn="l"/>
            <a:r>
              <a:rPr lang="en-US" sz="1400" b="1" i="0" dirty="0">
                <a:latin typeface="Arial" panose="020B0604020202020204" pitchFamily="34" charset="0"/>
                <a:cs typeface="Arial" panose="020B0604020202020204" pitchFamily="34" charset="0"/>
              </a:rPr>
              <a:t>1 Peter 1:13-16 KJV 13 </a:t>
            </a:r>
            <a:r>
              <a:rPr lang="en-US" sz="1400" b="0" i="0" dirty="0">
                <a:latin typeface="Arial" panose="020B0604020202020204" pitchFamily="34" charset="0"/>
                <a:cs typeface="Arial" panose="020B0604020202020204" pitchFamily="34" charset="0"/>
              </a:rPr>
              <a:t>Wherefore gird up the loins of your mind, be sober, and hope to the end for the grace that is to be brought unto you at the revelation of Jesus Christ; </a:t>
            </a:r>
            <a:r>
              <a:rPr lang="en-US" sz="1400" b="1" i="0" u="sng" dirty="0">
                <a:latin typeface="Arial" panose="020B0604020202020204" pitchFamily="34" charset="0"/>
                <a:cs typeface="Arial" panose="020B0604020202020204" pitchFamily="34" charset="0"/>
              </a:rPr>
              <a:t>14</a:t>
            </a:r>
            <a:r>
              <a:rPr lang="en-US" sz="1400" b="0" i="0" u="sng" dirty="0">
                <a:latin typeface="Arial" panose="020B0604020202020204" pitchFamily="34" charset="0"/>
                <a:cs typeface="Arial" panose="020B0604020202020204" pitchFamily="34" charset="0"/>
              </a:rPr>
              <a:t> As obedient children, not fashioning yourselves according to the former lusts in your ignorance: </a:t>
            </a:r>
            <a:r>
              <a:rPr lang="en-US" sz="1400" b="1" i="0" u="sng" dirty="0">
                <a:latin typeface="Arial" panose="020B0604020202020204" pitchFamily="34" charset="0"/>
                <a:cs typeface="Arial" panose="020B0604020202020204" pitchFamily="34" charset="0"/>
              </a:rPr>
              <a:t>15</a:t>
            </a:r>
            <a:r>
              <a:rPr lang="en-US" sz="1400" b="0" i="0" u="sng" dirty="0">
                <a:latin typeface="Arial" panose="020B0604020202020204" pitchFamily="34" charset="0"/>
                <a:cs typeface="Arial" panose="020B0604020202020204" pitchFamily="34" charset="0"/>
              </a:rPr>
              <a:t> But as he which hath called you is holy, so be ye holy in all manner of conversation; </a:t>
            </a:r>
            <a:r>
              <a:rPr lang="en-US" sz="1400" b="1" i="0" u="sng" dirty="0">
                <a:latin typeface="Arial" panose="020B0604020202020204" pitchFamily="34" charset="0"/>
                <a:cs typeface="Arial" panose="020B0604020202020204" pitchFamily="34" charset="0"/>
              </a:rPr>
              <a:t>16</a:t>
            </a:r>
            <a:r>
              <a:rPr lang="en-US" sz="1400" b="0" i="0" u="sng" dirty="0">
                <a:latin typeface="Arial" panose="020B0604020202020204" pitchFamily="34" charset="0"/>
                <a:cs typeface="Arial" panose="020B0604020202020204" pitchFamily="34" charset="0"/>
              </a:rPr>
              <a:t> Because it is written, Be ye holy; for I am holy.</a:t>
            </a:r>
          </a:p>
        </p:txBody>
      </p:sp>
      <p:sp>
        <p:nvSpPr>
          <p:cNvPr id="4" name="Slide Number Placeholder 3"/>
          <p:cNvSpPr>
            <a:spLocks noGrp="1"/>
          </p:cNvSpPr>
          <p:nvPr>
            <p:ph type="sldNum" sz="quarter" idx="5"/>
          </p:nvPr>
        </p:nvSpPr>
        <p:spPr/>
        <p:txBody>
          <a:bodyPr/>
          <a:lstStyle/>
          <a:p>
            <a:fld id="{9870EF2B-F8D3-4EBA-BC19-A7956F4EB46D}" type="slidenum">
              <a:rPr lang="en-US" smtClean="0"/>
              <a:t>7</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7/9/2023 AM</a:t>
            </a:r>
          </a:p>
        </p:txBody>
      </p:sp>
    </p:spTree>
    <p:extLst>
      <p:ext uri="{BB962C8B-B14F-4D97-AF65-F5344CB8AC3E}">
        <p14:creationId xmlns:p14="http://schemas.microsoft.com/office/powerpoint/2010/main" val="1820273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dirty="0">
                <a:latin typeface="Arial" panose="020B0604020202020204" pitchFamily="34" charset="0"/>
                <a:cs typeface="Arial" panose="020B0604020202020204" pitchFamily="34" charset="0"/>
              </a:rPr>
              <a:t>1 Timothy 4:12 KJV 12 Let no man despise thy youth; but be thou an example of the believers, in word, in conversation, </a:t>
            </a:r>
            <a:r>
              <a:rPr lang="en-US" sz="1400" b="1" i="0" u="sng" dirty="0">
                <a:latin typeface="Arial" panose="020B0604020202020204" pitchFamily="34" charset="0"/>
                <a:cs typeface="Arial" panose="020B0604020202020204" pitchFamily="34" charset="0"/>
              </a:rPr>
              <a:t>in charity</a:t>
            </a:r>
            <a:r>
              <a:rPr lang="en-US" sz="1400" b="1" i="0" u="none" dirty="0">
                <a:latin typeface="Arial" panose="020B0604020202020204" pitchFamily="34" charset="0"/>
                <a:cs typeface="Arial" panose="020B0604020202020204" pitchFamily="34" charset="0"/>
              </a:rPr>
              <a:t>, </a:t>
            </a:r>
            <a:r>
              <a:rPr lang="en-US" sz="1400" b="1" i="0" u="sng" dirty="0">
                <a:latin typeface="Arial" panose="020B0604020202020204" pitchFamily="34" charset="0"/>
                <a:cs typeface="Arial" panose="020B0604020202020204" pitchFamily="34" charset="0"/>
              </a:rPr>
              <a:t>in spirit</a:t>
            </a:r>
            <a:r>
              <a:rPr lang="en-US" sz="1400" b="1" i="0" u="none" dirty="0">
                <a:latin typeface="Arial" panose="020B0604020202020204" pitchFamily="34" charset="0"/>
                <a:cs typeface="Arial" panose="020B0604020202020204" pitchFamily="34" charset="0"/>
              </a:rPr>
              <a:t>, in faith, in purity.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i="0" u="none" dirty="0">
              <a:latin typeface="Arial" panose="020B0604020202020204" pitchFamily="34" charset="0"/>
              <a:cs typeface="Arial" panose="020B0604020202020204" pitchFamily="34" charset="0"/>
            </a:endParaRPr>
          </a:p>
          <a:p>
            <a:pPr lvl="0"/>
            <a:r>
              <a:rPr lang="en-US" sz="1400" b="1" dirty="0">
                <a:latin typeface="Arial" panose="020B0604020202020204" pitchFamily="34" charset="0"/>
                <a:cs typeface="Arial" panose="020B0604020202020204" pitchFamily="34" charset="0"/>
              </a:rPr>
              <a:t>John 3:16-17 KJV 16 </a:t>
            </a:r>
            <a:r>
              <a:rPr lang="en-US" sz="1400" b="0" dirty="0">
                <a:latin typeface="Arial" panose="020B0604020202020204" pitchFamily="34" charset="0"/>
                <a:cs typeface="Arial" panose="020B0604020202020204" pitchFamily="34" charset="0"/>
              </a:rPr>
              <a:t>For God so loved the world, that he gave his only begotten Son, that whosoever believeth in him should not perish, but have everlasting life. </a:t>
            </a:r>
            <a:r>
              <a:rPr lang="en-US" sz="1400" b="1" dirty="0">
                <a:latin typeface="Arial" panose="020B0604020202020204" pitchFamily="34" charset="0"/>
                <a:cs typeface="Arial" panose="020B0604020202020204" pitchFamily="34" charset="0"/>
              </a:rPr>
              <a:t>17</a:t>
            </a:r>
            <a:r>
              <a:rPr lang="en-US" sz="1400" b="0" dirty="0">
                <a:latin typeface="Arial" panose="020B0604020202020204" pitchFamily="34" charset="0"/>
                <a:cs typeface="Arial" panose="020B0604020202020204" pitchFamily="34" charset="0"/>
              </a:rPr>
              <a:t> For God sent not his Son into the world to condemn the world; but that the world through him might be </a:t>
            </a:r>
            <a:r>
              <a:rPr lang="en-US" b="0" dirty="0">
                <a:latin typeface="Arial" panose="020B0604020202020204" pitchFamily="34" charset="0"/>
                <a:cs typeface="Arial" panose="020B0604020202020204" pitchFamily="34" charset="0"/>
              </a:rPr>
              <a:t>saved.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13:13 KJV 13 </a:t>
            </a:r>
            <a:r>
              <a:rPr lang="en-US" b="0" dirty="0">
                <a:latin typeface="Arial" panose="020B0604020202020204" pitchFamily="34" charset="0"/>
                <a:cs typeface="Arial" panose="020B0604020202020204" pitchFamily="34" charset="0"/>
              </a:rPr>
              <a:t>And now </a:t>
            </a:r>
            <a:r>
              <a:rPr lang="en-US" b="0" dirty="0" err="1">
                <a:latin typeface="Arial" panose="020B0604020202020204" pitchFamily="34" charset="0"/>
                <a:cs typeface="Arial" panose="020B0604020202020204" pitchFamily="34" charset="0"/>
              </a:rPr>
              <a:t>abideth</a:t>
            </a:r>
            <a:r>
              <a:rPr lang="en-US" b="0" dirty="0">
                <a:latin typeface="Arial" panose="020B0604020202020204" pitchFamily="34" charset="0"/>
                <a:cs typeface="Arial" panose="020B0604020202020204" pitchFamily="34" charset="0"/>
              </a:rPr>
              <a:t> faith, hope, charity, </a:t>
            </a:r>
            <a:r>
              <a:rPr lang="en-US" b="1" dirty="0">
                <a:latin typeface="Arial" panose="020B0604020202020204" pitchFamily="34" charset="0"/>
                <a:cs typeface="Arial" panose="020B0604020202020204" pitchFamily="34" charset="0"/>
              </a:rPr>
              <a:t>these three; but the greatest of these is charity.</a:t>
            </a:r>
          </a:p>
          <a:p>
            <a:r>
              <a:rPr lang="en-US" b="1" dirty="0">
                <a:latin typeface="Arial" panose="020B0604020202020204" pitchFamily="34" charset="0"/>
                <a:cs typeface="Arial" panose="020B0604020202020204" pitchFamily="34" charset="0"/>
              </a:rPr>
              <a:t>Romans 13:8-10 KJV 8 </a:t>
            </a:r>
            <a:r>
              <a:rPr lang="en-US" b="0" dirty="0">
                <a:latin typeface="Arial" panose="020B0604020202020204" pitchFamily="34" charset="0"/>
                <a:cs typeface="Arial" panose="020B0604020202020204" pitchFamily="34" charset="0"/>
              </a:rPr>
              <a:t>Owe no man any thing, but to love one another: for he that loveth another hath fulfilled the law. </a:t>
            </a:r>
            <a:r>
              <a:rPr lang="en-US" b="1" dirty="0">
                <a:latin typeface="Arial" panose="020B0604020202020204" pitchFamily="34" charset="0"/>
                <a:cs typeface="Arial" panose="020B0604020202020204" pitchFamily="34" charset="0"/>
              </a:rPr>
              <a:t>9</a:t>
            </a:r>
            <a:r>
              <a:rPr lang="en-US" b="0" dirty="0">
                <a:latin typeface="Arial" panose="020B0604020202020204" pitchFamily="34" charset="0"/>
                <a:cs typeface="Arial" panose="020B0604020202020204" pitchFamily="34" charset="0"/>
              </a:rPr>
              <a:t> For this, Thou shalt not commit adultery, Thou shalt not kill, Thou shalt not steal, Thou shalt not bear false witness, Thou shalt not covet; and if there be any other commandment, it is briefly comprehended in this saying, namely, Thou shalt love thy </a:t>
            </a:r>
            <a:r>
              <a:rPr lang="en-US" b="0" dirty="0" err="1">
                <a:latin typeface="Arial" panose="020B0604020202020204" pitchFamily="34" charset="0"/>
                <a:cs typeface="Arial" panose="020B0604020202020204" pitchFamily="34" charset="0"/>
              </a:rPr>
              <a:t>neighbour</a:t>
            </a:r>
            <a:r>
              <a:rPr lang="en-US" b="0" dirty="0">
                <a:latin typeface="Arial" panose="020B0604020202020204" pitchFamily="34" charset="0"/>
                <a:cs typeface="Arial" panose="020B0604020202020204" pitchFamily="34" charset="0"/>
              </a:rPr>
              <a:t> as thyself. </a:t>
            </a:r>
            <a:r>
              <a:rPr lang="en-US" b="1" dirty="0">
                <a:latin typeface="Arial" panose="020B0604020202020204" pitchFamily="34" charset="0"/>
                <a:cs typeface="Arial" panose="020B0604020202020204" pitchFamily="34" charset="0"/>
              </a:rPr>
              <a:t>10 Love worketh no ill to his </a:t>
            </a:r>
            <a:r>
              <a:rPr lang="en-US" b="1" dirty="0" err="1">
                <a:latin typeface="Arial" panose="020B0604020202020204" pitchFamily="34" charset="0"/>
                <a:cs typeface="Arial" panose="020B0604020202020204" pitchFamily="34" charset="0"/>
              </a:rPr>
              <a:t>neighbour</a:t>
            </a:r>
            <a:r>
              <a:rPr lang="en-US" b="1" dirty="0">
                <a:latin typeface="Arial" panose="020B0604020202020204" pitchFamily="34" charset="0"/>
                <a:cs typeface="Arial" panose="020B0604020202020204" pitchFamily="34" charset="0"/>
              </a:rPr>
              <a:t>: therefore love is the fulfilling of the law.</a:t>
            </a:r>
          </a:p>
          <a:p>
            <a:endParaRPr lang="en-US" b="1" dirty="0">
              <a:latin typeface="Arial" panose="020B0604020202020204" pitchFamily="34" charset="0"/>
              <a:cs typeface="Arial" panose="020B0604020202020204" pitchFamily="34" charset="0"/>
            </a:endParaRPr>
          </a:p>
          <a:p>
            <a:pPr algn="l"/>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8</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7/9/2023 AM</a:t>
            </a:r>
          </a:p>
        </p:txBody>
      </p:sp>
    </p:spTree>
    <p:extLst>
      <p:ext uri="{BB962C8B-B14F-4D97-AF65-F5344CB8AC3E}">
        <p14:creationId xmlns:p14="http://schemas.microsoft.com/office/powerpoint/2010/main" val="18851239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dirty="0">
                <a:latin typeface="Arial" panose="020B0604020202020204" pitchFamily="34" charset="0"/>
                <a:cs typeface="Arial" panose="020B0604020202020204" pitchFamily="34" charset="0"/>
              </a:rPr>
              <a:t>1 Timothy 4:12 KJV 12 Let no man despise thy youth; but be thou an example of the believers, in word, in conversation, in charity, in spirit, </a:t>
            </a:r>
            <a:r>
              <a:rPr lang="en-US" sz="1400" b="1" i="0" u="sng" dirty="0">
                <a:latin typeface="Arial" panose="020B0604020202020204" pitchFamily="34" charset="0"/>
                <a:cs typeface="Arial" panose="020B0604020202020204" pitchFamily="34" charset="0"/>
              </a:rPr>
              <a:t>in faith</a:t>
            </a:r>
            <a:r>
              <a:rPr lang="en-US" sz="1400" b="1" i="0" u="none" dirty="0">
                <a:latin typeface="Arial" panose="020B0604020202020204" pitchFamily="34" charset="0"/>
                <a:cs typeface="Arial" panose="020B0604020202020204" pitchFamily="34" charset="0"/>
              </a:rPr>
              <a:t>, </a:t>
            </a:r>
            <a:r>
              <a:rPr lang="en-US" sz="1400" b="1" i="0" u="sng" dirty="0">
                <a:latin typeface="Arial" panose="020B0604020202020204" pitchFamily="34" charset="0"/>
                <a:cs typeface="Arial" panose="020B0604020202020204" pitchFamily="34" charset="0"/>
              </a:rPr>
              <a:t>in purity</a:t>
            </a:r>
            <a:r>
              <a:rPr lang="en-US" sz="1400" b="1" i="0" u="none" dirty="0">
                <a:latin typeface="Arial" panose="020B060402020202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i="0" u="none" dirty="0">
              <a:latin typeface="Arial" panose="020B0604020202020204" pitchFamily="34" charset="0"/>
              <a:cs typeface="Arial" panose="020B0604020202020204" pitchFamily="34" charset="0"/>
            </a:endParaRPr>
          </a:p>
          <a:p>
            <a:pPr algn="l"/>
            <a:r>
              <a:rPr lang="en-US" sz="1400" b="1" i="0" u="none" strike="noStrike" baseline="0" dirty="0">
                <a:latin typeface="Arial" panose="020B0604020202020204" pitchFamily="34" charset="0"/>
                <a:cs typeface="Arial" panose="020B0604020202020204" pitchFamily="34" charset="0"/>
              </a:rPr>
              <a:t>2 Timothy 3:10-17 KJV 10 </a:t>
            </a:r>
            <a:r>
              <a:rPr lang="en-US" sz="1400" b="0" i="0" u="none" strike="noStrike" baseline="0" dirty="0">
                <a:latin typeface="Arial" panose="020B0604020202020204" pitchFamily="34" charset="0"/>
                <a:cs typeface="Arial" panose="020B0604020202020204" pitchFamily="34" charset="0"/>
              </a:rPr>
              <a:t>But thou hast fully known my doctrine, manner of life, purpose, faith, longsuffering, charity, patience, </a:t>
            </a:r>
            <a:r>
              <a:rPr lang="en-US" sz="1400" b="1" i="0" u="none" strike="noStrike" baseline="0" dirty="0">
                <a:latin typeface="Arial" panose="020B0604020202020204" pitchFamily="34" charset="0"/>
                <a:cs typeface="Arial" panose="020B0604020202020204" pitchFamily="34" charset="0"/>
              </a:rPr>
              <a:t>11</a:t>
            </a:r>
            <a:r>
              <a:rPr lang="en-US" sz="1400" b="0" i="0" u="none" strike="noStrike" baseline="0" dirty="0">
                <a:latin typeface="Arial" panose="020B0604020202020204" pitchFamily="34" charset="0"/>
                <a:cs typeface="Arial" panose="020B0604020202020204" pitchFamily="34" charset="0"/>
              </a:rPr>
              <a:t> Persecutions, afflictions, which came unto me at Antioch, at Iconium, at Lystra; what persecutions I endured: but out of them all the Lord delivered me. </a:t>
            </a:r>
            <a:r>
              <a:rPr lang="en-US" sz="1400" b="1" i="0" u="none" strike="noStrike" baseline="0" dirty="0">
                <a:latin typeface="Arial" panose="020B0604020202020204" pitchFamily="34" charset="0"/>
                <a:cs typeface="Arial" panose="020B0604020202020204" pitchFamily="34" charset="0"/>
              </a:rPr>
              <a:t>12</a:t>
            </a:r>
            <a:r>
              <a:rPr lang="en-US" sz="1400" b="0" i="0" u="none" strike="noStrike" baseline="0" dirty="0">
                <a:latin typeface="Arial" panose="020B0604020202020204" pitchFamily="34" charset="0"/>
                <a:cs typeface="Arial" panose="020B0604020202020204" pitchFamily="34" charset="0"/>
              </a:rPr>
              <a:t> Yea, and all that will live godly in Christ Jesus shall suffer persecution. </a:t>
            </a:r>
            <a:r>
              <a:rPr lang="en-US" sz="1400" b="1" i="0" u="none" strike="noStrike" baseline="0" dirty="0">
                <a:latin typeface="Arial" panose="020B0604020202020204" pitchFamily="34" charset="0"/>
                <a:cs typeface="Arial" panose="020B0604020202020204" pitchFamily="34" charset="0"/>
              </a:rPr>
              <a:t>13 </a:t>
            </a:r>
            <a:r>
              <a:rPr lang="en-US" sz="1400" b="0" i="0" u="none" strike="noStrike" baseline="0" dirty="0">
                <a:latin typeface="Arial" panose="020B0604020202020204" pitchFamily="34" charset="0"/>
                <a:cs typeface="Arial" panose="020B0604020202020204" pitchFamily="34" charset="0"/>
              </a:rPr>
              <a:t>But evil men and seducers shall wax worse and worse, deceiving, and being deceived. </a:t>
            </a:r>
            <a:r>
              <a:rPr lang="en-US" sz="1400" b="1" i="0" u="none" strike="noStrike" baseline="0" dirty="0">
                <a:latin typeface="Arial" panose="020B0604020202020204" pitchFamily="34" charset="0"/>
                <a:cs typeface="Arial" panose="020B0604020202020204" pitchFamily="34" charset="0"/>
              </a:rPr>
              <a:t>14</a:t>
            </a:r>
            <a:r>
              <a:rPr lang="en-US" sz="1400" b="0" i="0" u="none" strike="noStrike" baseline="0" dirty="0">
                <a:latin typeface="Arial" panose="020B0604020202020204" pitchFamily="34" charset="0"/>
                <a:cs typeface="Arial" panose="020B0604020202020204" pitchFamily="34" charset="0"/>
              </a:rPr>
              <a:t> But continue thou in the things which thou hast learned and hast been assured of, knowing of whom thou hast learned them;</a:t>
            </a:r>
            <a:r>
              <a:rPr lang="en-US" sz="1400" b="1" i="0" u="none" strike="noStrike" baseline="0" dirty="0">
                <a:latin typeface="Arial" panose="020B0604020202020204" pitchFamily="34" charset="0"/>
                <a:cs typeface="Arial" panose="020B0604020202020204" pitchFamily="34" charset="0"/>
              </a:rPr>
              <a:t> 15 </a:t>
            </a:r>
            <a:r>
              <a:rPr lang="en-US" sz="1400" b="0" i="0" u="none" strike="noStrike" baseline="0" dirty="0">
                <a:latin typeface="Arial" panose="020B0604020202020204" pitchFamily="34" charset="0"/>
                <a:cs typeface="Arial" panose="020B0604020202020204" pitchFamily="34" charset="0"/>
              </a:rPr>
              <a:t>And that from a child thou hast known the holy scriptures, which are able to make thee wise unto salvation through faith which is in Christ Jesus.</a:t>
            </a:r>
            <a:r>
              <a:rPr lang="en-US" sz="1400" b="1" i="0" u="none" strike="noStrike" baseline="0" dirty="0">
                <a:latin typeface="Arial" panose="020B0604020202020204" pitchFamily="34" charset="0"/>
                <a:cs typeface="Arial" panose="020B0604020202020204" pitchFamily="34" charset="0"/>
              </a:rPr>
              <a:t> 16 </a:t>
            </a:r>
            <a:r>
              <a:rPr lang="en-US" sz="1400" b="0" i="0" u="none" strike="noStrike" baseline="0" dirty="0">
                <a:latin typeface="Arial" panose="020B0604020202020204" pitchFamily="34" charset="0"/>
                <a:cs typeface="Arial" panose="020B0604020202020204" pitchFamily="34" charset="0"/>
              </a:rPr>
              <a:t>All scripture is given by inspiration of God, and is profitable for doctrine, for reproof, for correction, for instruction in righteousness: 17 That the man of God may be perfect, </a:t>
            </a:r>
            <a:r>
              <a:rPr lang="en-US" sz="1400" b="0" i="0" u="none" strike="noStrike" baseline="0" dirty="0" err="1">
                <a:latin typeface="Arial" panose="020B0604020202020204" pitchFamily="34" charset="0"/>
                <a:cs typeface="Arial" panose="020B0604020202020204" pitchFamily="34" charset="0"/>
              </a:rPr>
              <a:t>throughly</a:t>
            </a:r>
            <a:r>
              <a:rPr lang="en-US" sz="1400" b="0" i="0" u="none" strike="noStrike" baseline="0" dirty="0">
                <a:latin typeface="Arial" panose="020B0604020202020204" pitchFamily="34" charset="0"/>
                <a:cs typeface="Arial" panose="020B0604020202020204" pitchFamily="34" charset="0"/>
              </a:rPr>
              <a:t> furnished unto all good works.</a:t>
            </a:r>
          </a:p>
          <a:p>
            <a:pPr algn="l"/>
            <a:endParaRPr lang="en-US" sz="1400" b="0" i="0" u="none" strike="noStrike" baseline="0" dirty="0">
              <a:latin typeface="Arial" panose="020B0604020202020204" pitchFamily="34" charset="0"/>
              <a:cs typeface="Arial" panose="020B0604020202020204" pitchFamily="34" charset="0"/>
            </a:endParaRPr>
          </a:p>
          <a:p>
            <a:pPr algn="l"/>
            <a:r>
              <a:rPr lang="en-US" sz="1400" b="1" i="0" u="none" strike="noStrike" baseline="0" dirty="0">
                <a:latin typeface="Arial" panose="020B0604020202020204" pitchFamily="34" charset="0"/>
                <a:cs typeface="Arial" panose="020B0604020202020204" pitchFamily="34" charset="0"/>
              </a:rPr>
              <a:t>1 Peter 1:6-7 KJV 6</a:t>
            </a:r>
            <a:r>
              <a:rPr lang="en-US" sz="1400" b="0" i="0" u="none" strike="noStrike" baseline="0" dirty="0">
                <a:latin typeface="Arial" panose="020B0604020202020204" pitchFamily="34" charset="0"/>
                <a:cs typeface="Arial" panose="020B0604020202020204" pitchFamily="34" charset="0"/>
              </a:rPr>
              <a:t> Wherein ye greatly rejoice, though now for a season, if need be, ye are in heaviness through manifold temptations: </a:t>
            </a:r>
            <a:r>
              <a:rPr lang="en-US" sz="1400" b="1" i="0" u="none" strike="noStrike" baseline="0" dirty="0">
                <a:latin typeface="Arial" panose="020B0604020202020204" pitchFamily="34" charset="0"/>
                <a:cs typeface="Arial" panose="020B0604020202020204" pitchFamily="34" charset="0"/>
              </a:rPr>
              <a:t>7</a:t>
            </a:r>
            <a:r>
              <a:rPr lang="en-US" sz="1400" b="0" i="0" u="none" strike="noStrike" baseline="0" dirty="0">
                <a:latin typeface="Arial" panose="020B0604020202020204" pitchFamily="34" charset="0"/>
                <a:cs typeface="Arial" panose="020B0604020202020204" pitchFamily="34" charset="0"/>
              </a:rPr>
              <a:t> That the trial of your faith, being much more precious than of gold that </a:t>
            </a:r>
            <a:r>
              <a:rPr lang="en-US" sz="1400" b="0" i="0" u="none" strike="noStrike" baseline="0" dirty="0" err="1">
                <a:latin typeface="Arial" panose="020B0604020202020204" pitchFamily="34" charset="0"/>
                <a:cs typeface="Arial" panose="020B0604020202020204" pitchFamily="34" charset="0"/>
              </a:rPr>
              <a:t>perisheth</a:t>
            </a:r>
            <a:r>
              <a:rPr lang="en-US" sz="1400" b="0" i="0" u="none" strike="noStrike" baseline="0" dirty="0">
                <a:latin typeface="Arial" panose="020B0604020202020204" pitchFamily="34" charset="0"/>
                <a:cs typeface="Arial" panose="020B0604020202020204" pitchFamily="34" charset="0"/>
              </a:rPr>
              <a:t>, though it be tried with fire, might be found unto praise and </a:t>
            </a:r>
            <a:r>
              <a:rPr lang="en-US" sz="1400" b="0" i="0" u="none" strike="noStrike" baseline="0" dirty="0" err="1">
                <a:latin typeface="Arial" panose="020B0604020202020204" pitchFamily="34" charset="0"/>
                <a:cs typeface="Arial" panose="020B0604020202020204" pitchFamily="34" charset="0"/>
              </a:rPr>
              <a:t>honour</a:t>
            </a:r>
            <a:r>
              <a:rPr lang="en-US" sz="1400" b="0" i="0" u="none" strike="noStrike" baseline="0" dirty="0">
                <a:latin typeface="Arial" panose="020B0604020202020204" pitchFamily="34" charset="0"/>
                <a:cs typeface="Arial" panose="020B0604020202020204" pitchFamily="34" charset="0"/>
              </a:rPr>
              <a:t> and glory at the appearing of Jesus Christ:</a:t>
            </a:r>
          </a:p>
          <a:p>
            <a:pPr algn="l"/>
            <a:endParaRPr lang="en-US" sz="1400" b="0" i="0" u="none" strike="noStrike" baseline="0" dirty="0">
              <a:latin typeface="Arial" panose="020B0604020202020204" pitchFamily="34" charset="0"/>
              <a:cs typeface="Arial" panose="020B0604020202020204" pitchFamily="34" charset="0"/>
            </a:endParaRPr>
          </a:p>
          <a:p>
            <a:pPr algn="l"/>
            <a:r>
              <a:rPr lang="en-US" sz="1400" b="1" i="0" u="none" strike="noStrike" baseline="0" dirty="0">
                <a:latin typeface="Arial" panose="020B0604020202020204" pitchFamily="34" charset="0"/>
                <a:cs typeface="Arial" panose="020B0604020202020204" pitchFamily="34" charset="0"/>
              </a:rPr>
              <a:t>James 1:27 KJV 27 </a:t>
            </a:r>
            <a:r>
              <a:rPr lang="en-US" sz="1400" b="0" i="0" u="none" strike="noStrike" baseline="0" dirty="0">
                <a:latin typeface="Arial" panose="020B0604020202020204" pitchFamily="34" charset="0"/>
                <a:cs typeface="Arial" panose="020B0604020202020204" pitchFamily="34" charset="0"/>
              </a:rPr>
              <a:t>Pure religion and undefiled before God and the Father is this, To visit the fatherless and widows in their affliction, and </a:t>
            </a:r>
            <a:r>
              <a:rPr lang="en-US" sz="1400" b="1" i="0" u="none" strike="noStrike" baseline="0" dirty="0">
                <a:latin typeface="Arial" panose="020B0604020202020204" pitchFamily="34" charset="0"/>
                <a:cs typeface="Arial" panose="020B0604020202020204" pitchFamily="34" charset="0"/>
              </a:rPr>
              <a:t>to keep himself unspotted from the world.</a:t>
            </a:r>
          </a:p>
          <a:p>
            <a:pPr algn="l"/>
            <a:r>
              <a:rPr lang="en-US" sz="1400" b="1" i="0" u="none" strike="noStrike" baseline="0" dirty="0">
                <a:latin typeface="Arial" panose="020B0604020202020204" pitchFamily="34" charset="0"/>
                <a:cs typeface="Arial" panose="020B0604020202020204" pitchFamily="34" charset="0"/>
              </a:rPr>
              <a:t>2 Timothy 2:22 KJV 22 Flee also youthful lusts</a:t>
            </a:r>
            <a:r>
              <a:rPr lang="en-US" sz="1400" b="0" i="0" u="none" strike="noStrike" baseline="0" dirty="0">
                <a:latin typeface="Arial" panose="020B0604020202020204" pitchFamily="34" charset="0"/>
                <a:cs typeface="Arial" panose="020B0604020202020204" pitchFamily="34" charset="0"/>
              </a:rPr>
              <a:t>: but </a:t>
            </a:r>
            <a:r>
              <a:rPr lang="en-US" sz="1400" b="1" i="0" u="none" strike="noStrike" baseline="0" dirty="0">
                <a:latin typeface="Arial" panose="020B0604020202020204" pitchFamily="34" charset="0"/>
                <a:cs typeface="Arial" panose="020B0604020202020204" pitchFamily="34" charset="0"/>
              </a:rPr>
              <a:t>follow righteousness, faith, charity, peace, with them that call on the Lord out of a pure heart.</a:t>
            </a:r>
          </a:p>
        </p:txBody>
      </p:sp>
      <p:sp>
        <p:nvSpPr>
          <p:cNvPr id="4" name="Slide Number Placeholder 3"/>
          <p:cNvSpPr>
            <a:spLocks noGrp="1"/>
          </p:cNvSpPr>
          <p:nvPr>
            <p:ph type="sldNum" sz="quarter" idx="5"/>
          </p:nvPr>
        </p:nvSpPr>
        <p:spPr/>
        <p:txBody>
          <a:bodyPr/>
          <a:lstStyle/>
          <a:p>
            <a:fld id="{9870EF2B-F8D3-4EBA-BC19-A7956F4EB46D}" type="slidenum">
              <a:rPr lang="en-US" smtClean="0"/>
              <a:t>9</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7/9/2023 AM</a:t>
            </a:r>
          </a:p>
        </p:txBody>
      </p:sp>
    </p:spTree>
    <p:extLst>
      <p:ext uri="{BB962C8B-B14F-4D97-AF65-F5344CB8AC3E}">
        <p14:creationId xmlns:p14="http://schemas.microsoft.com/office/powerpoint/2010/main" val="166821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smtClean="0"/>
              <a:t>7/10/2023</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t>‹#›</a:t>
            </a:fld>
            <a:endParaRPr lang="en-US" dirty="0"/>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22413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7/10/2023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020904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7/10/2023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496281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7/10/2023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814508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7/10/2023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93514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7/10/2023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190640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7/10/2023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22213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7/10/2023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226452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7/10/2023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002314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7/10/2023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728224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7/10/2023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914600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96DFF08F-DC6B-4601-B491-B0F83F6DD2DA}" type="datetimeFigureOut">
              <a:rPr lang="en-US" smtClean="0"/>
              <a:pPr/>
              <a:t>7/10/2023</a:t>
            </a:fld>
            <a:endParaRPr lang="en-US" dirty="0"/>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dirty="0"/>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423784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C4D04A4-2682-6D2D-E441-F1BBF7ED8460}"/>
              </a:ext>
            </a:extLst>
          </p:cNvPr>
          <p:cNvSpPr>
            <a:spLocks noGrp="1"/>
          </p:cNvSpPr>
          <p:nvPr>
            <p:ph type="subTitle" idx="1"/>
          </p:nvPr>
        </p:nvSpPr>
        <p:spPr>
          <a:xfrm>
            <a:off x="1282148" y="3810643"/>
            <a:ext cx="6575895" cy="549965"/>
          </a:xfrm>
        </p:spPr>
        <p:txBody>
          <a:bodyPr>
            <a:normAutofit/>
          </a:bodyPr>
          <a:lstStyle/>
          <a:p>
            <a:r>
              <a:rPr lang="en-US" sz="3200" dirty="0">
                <a:latin typeface="Candara" panose="020E0502030303020204" pitchFamily="34" charset="0"/>
              </a:rPr>
              <a:t>1 Timothy 4:12</a:t>
            </a:r>
          </a:p>
        </p:txBody>
      </p:sp>
      <p:sp>
        <p:nvSpPr>
          <p:cNvPr id="5" name="Title 4">
            <a:extLst>
              <a:ext uri="{FF2B5EF4-FFF2-40B4-BE49-F238E27FC236}">
                <a16:creationId xmlns:a16="http://schemas.microsoft.com/office/drawing/2014/main" id="{579A7E3A-47DC-F3FF-E2CB-70B45A8A32F3}"/>
              </a:ext>
            </a:extLst>
          </p:cNvPr>
          <p:cNvSpPr>
            <a:spLocks noGrp="1"/>
          </p:cNvSpPr>
          <p:nvPr>
            <p:ph type="ctrTitle"/>
          </p:nvPr>
        </p:nvSpPr>
        <p:spPr>
          <a:xfrm>
            <a:off x="388961" y="2033515"/>
            <a:ext cx="8366077" cy="1777127"/>
          </a:xfrm>
        </p:spPr>
        <p:txBody>
          <a:bodyPr/>
          <a:lstStyle/>
          <a:p>
            <a:r>
              <a:rPr lang="en-US" i="1" dirty="0">
                <a:latin typeface="Candara" panose="020E0502030303020204" pitchFamily="34" charset="0"/>
              </a:rPr>
              <a:t>“Be thou an example of the believers”</a:t>
            </a:r>
          </a:p>
        </p:txBody>
      </p:sp>
    </p:spTree>
    <p:extLst>
      <p:ext uri="{BB962C8B-B14F-4D97-AF65-F5344CB8AC3E}">
        <p14:creationId xmlns:p14="http://schemas.microsoft.com/office/powerpoint/2010/main" val="21277453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1750"/>
                                        <p:tgtEl>
                                          <p:spTgt spid="5"/>
                                        </p:tgtEl>
                                      </p:cBhvr>
                                    </p:animEffect>
                                  </p:childTnLst>
                                </p:cTn>
                              </p:par>
                              <p:par>
                                <p:cTn id="8" presetID="12" presetClass="entr" presetSubtype="1"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17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1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7200" b="1" dirty="0">
                <a:solidFill>
                  <a:srgbClr val="FFFFFF"/>
                </a:solidFill>
                <a:latin typeface="Candara" panose="020E0502030303020204" pitchFamily="34" charset="0"/>
              </a:rPr>
              <a:t>CONCLUSION</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235569" y="211013"/>
            <a:ext cx="5795889" cy="6520375"/>
          </a:xfrm>
        </p:spPr>
        <p:txBody>
          <a:bodyPr anchor="t">
            <a:normAutofit/>
          </a:bodyPr>
          <a:lstStyle/>
          <a:p>
            <a:pPr marL="34290" indent="-457200">
              <a:lnSpc>
                <a:spcPct val="100000"/>
              </a:lnSpc>
              <a:spcBef>
                <a:spcPts val="0"/>
              </a:spcBef>
              <a:buNone/>
            </a:pPr>
            <a:r>
              <a:rPr lang="en-US" sz="3600" b="1" dirty="0">
                <a:solidFill>
                  <a:schemeClr val="tx1"/>
                </a:solidFill>
                <a:latin typeface="Candara" panose="020E0502030303020204" pitchFamily="34" charset="0"/>
              </a:rPr>
              <a:t>We all as Christians must be setting an example that is safe for others </a:t>
            </a:r>
            <a:r>
              <a:rPr lang="en-US" sz="3600" dirty="0">
                <a:solidFill>
                  <a:schemeClr val="tx1"/>
                </a:solidFill>
                <a:latin typeface="Candara" panose="020E0502030303020204" pitchFamily="34" charset="0"/>
              </a:rPr>
              <a:t>– Phil. 3:1-11</a:t>
            </a:r>
          </a:p>
          <a:p>
            <a:pPr marL="34290" indent="-457200">
              <a:lnSpc>
                <a:spcPct val="100000"/>
              </a:lnSpc>
              <a:spcBef>
                <a:spcPts val="1200"/>
              </a:spcBef>
              <a:buNone/>
            </a:pPr>
            <a:r>
              <a:rPr lang="en-US" sz="3600" b="1" dirty="0">
                <a:solidFill>
                  <a:schemeClr val="tx1"/>
                </a:solidFill>
                <a:latin typeface="Candara" panose="020E0502030303020204" pitchFamily="34" charset="0"/>
              </a:rPr>
              <a:t>Do others see Christ living in us?</a:t>
            </a:r>
          </a:p>
          <a:p>
            <a:pPr marL="34290" indent="-457200">
              <a:lnSpc>
                <a:spcPct val="100000"/>
              </a:lnSpc>
              <a:spcBef>
                <a:spcPts val="1200"/>
              </a:spcBef>
              <a:buNone/>
            </a:pPr>
            <a:r>
              <a:rPr lang="en-US" sz="3600" b="1" dirty="0">
                <a:solidFill>
                  <a:schemeClr val="tx1"/>
                </a:solidFill>
                <a:latin typeface="Candara" panose="020E0502030303020204" pitchFamily="34" charset="0"/>
              </a:rPr>
              <a:t>Do they see the qualities of Jesus in us?</a:t>
            </a:r>
          </a:p>
          <a:p>
            <a:pPr marL="34290" indent="-457200">
              <a:lnSpc>
                <a:spcPct val="100000"/>
              </a:lnSpc>
              <a:spcBef>
                <a:spcPts val="1200"/>
              </a:spcBef>
              <a:buNone/>
            </a:pPr>
            <a:r>
              <a:rPr lang="en-US" sz="3600" b="1" dirty="0">
                <a:solidFill>
                  <a:schemeClr val="tx1"/>
                </a:solidFill>
                <a:latin typeface="Candara" panose="020E0502030303020204" pitchFamily="34" charset="0"/>
              </a:rPr>
              <a:t>Someone is watching you!</a:t>
            </a:r>
          </a:p>
          <a:p>
            <a:pPr marL="34290" indent="-457200">
              <a:lnSpc>
                <a:spcPct val="100000"/>
              </a:lnSpc>
              <a:spcBef>
                <a:spcPts val="1200"/>
              </a:spcBef>
              <a:buNone/>
            </a:pPr>
            <a:r>
              <a:rPr lang="en-US" sz="3600" b="1" dirty="0">
                <a:solidFill>
                  <a:schemeClr val="tx1"/>
                </a:solidFill>
                <a:latin typeface="Candara" panose="020E0502030303020204" pitchFamily="34" charset="0"/>
              </a:rPr>
              <a:t>Are you an example of the </a:t>
            </a:r>
            <a:r>
              <a:rPr lang="en-US" sz="3600" b="1" i="1" dirty="0">
                <a:solidFill>
                  <a:schemeClr val="tx1"/>
                </a:solidFill>
                <a:latin typeface="Candara" panose="020E0502030303020204" pitchFamily="34" charset="0"/>
              </a:rPr>
              <a:t>believe</a:t>
            </a:r>
            <a:r>
              <a:rPr lang="en-US" sz="3600" b="1" dirty="0">
                <a:solidFill>
                  <a:schemeClr val="tx1"/>
                </a:solidFill>
                <a:latin typeface="Candara" panose="020E0502030303020204" pitchFamily="34" charset="0"/>
              </a:rPr>
              <a:t>rs or an </a:t>
            </a:r>
            <a:r>
              <a:rPr lang="en-US" sz="3600" b="1" i="1" dirty="0">
                <a:solidFill>
                  <a:schemeClr val="tx1"/>
                </a:solidFill>
                <a:latin typeface="Candara" panose="020E0502030303020204" pitchFamily="34" charset="0"/>
              </a:rPr>
              <a:t>unbeliever?</a:t>
            </a:r>
          </a:p>
          <a:p>
            <a:pPr marL="34290" indent="-457200">
              <a:lnSpc>
                <a:spcPct val="100000"/>
              </a:lnSpc>
              <a:spcBef>
                <a:spcPts val="0"/>
              </a:spcBef>
              <a:buNone/>
            </a:pPr>
            <a:endParaRPr lang="en-US" sz="3600" dirty="0">
              <a:solidFill>
                <a:schemeClr val="tx1"/>
              </a:solidFill>
              <a:latin typeface="Candara" panose="020E0502030303020204" pitchFamily="34" charset="0"/>
            </a:endParaRPr>
          </a:p>
        </p:txBody>
      </p:sp>
    </p:spTree>
    <p:extLst>
      <p:ext uri="{BB962C8B-B14F-4D97-AF65-F5344CB8AC3E}">
        <p14:creationId xmlns:p14="http://schemas.microsoft.com/office/powerpoint/2010/main" val="3638209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6600" b="1" dirty="0">
                <a:solidFill>
                  <a:srgbClr val="FFFFFF"/>
                </a:solidFill>
                <a:latin typeface="Candara" panose="020E0502030303020204" pitchFamily="34" charset="0"/>
              </a:rPr>
              <a:t>1 Timothy 4:12</a:t>
            </a:r>
          </a:p>
        </p:txBody>
      </p:sp>
      <p:sp>
        <p:nvSpPr>
          <p:cNvPr id="4" name="Rectangle 3">
            <a:extLst>
              <a:ext uri="{FF2B5EF4-FFF2-40B4-BE49-F238E27FC236}">
                <a16:creationId xmlns:a16="http://schemas.microsoft.com/office/drawing/2014/main" id="{13565169-AEB1-45AD-C505-9C8776618B60}"/>
              </a:ext>
            </a:extLst>
          </p:cNvPr>
          <p:cNvSpPr/>
          <p:nvPr/>
        </p:nvSpPr>
        <p:spPr>
          <a:xfrm>
            <a:off x="6264321" y="3166281"/>
            <a:ext cx="1419369" cy="518615"/>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62D7AEB-180E-F5C5-A914-59B2EE1245FB}"/>
              </a:ext>
            </a:extLst>
          </p:cNvPr>
          <p:cNvSpPr/>
          <p:nvPr/>
        </p:nvSpPr>
        <p:spPr>
          <a:xfrm>
            <a:off x="3456014" y="3850943"/>
            <a:ext cx="3122207" cy="518615"/>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615C415-2278-4D3D-34EA-35ED6834ED72}"/>
              </a:ext>
            </a:extLst>
          </p:cNvPr>
          <p:cNvSpPr/>
          <p:nvPr/>
        </p:nvSpPr>
        <p:spPr>
          <a:xfrm>
            <a:off x="3311819" y="4508312"/>
            <a:ext cx="1887978" cy="518615"/>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DB19258-7EFD-9212-70AC-511E8CB82600}"/>
              </a:ext>
            </a:extLst>
          </p:cNvPr>
          <p:cNvSpPr/>
          <p:nvPr/>
        </p:nvSpPr>
        <p:spPr>
          <a:xfrm>
            <a:off x="5841240" y="4502623"/>
            <a:ext cx="1419369" cy="518615"/>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99DE2CE-20C2-82E8-80D1-F15D0606F20E}"/>
              </a:ext>
            </a:extLst>
          </p:cNvPr>
          <p:cNvSpPr/>
          <p:nvPr/>
        </p:nvSpPr>
        <p:spPr>
          <a:xfrm>
            <a:off x="3387775" y="5157148"/>
            <a:ext cx="1307055" cy="518615"/>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6DDAB856-ACA9-3D5D-FA75-C0D0BADFFB12}"/>
              </a:ext>
            </a:extLst>
          </p:cNvPr>
          <p:cNvSpPr/>
          <p:nvPr/>
        </p:nvSpPr>
        <p:spPr>
          <a:xfrm>
            <a:off x="5295330" y="5173071"/>
            <a:ext cx="1828799" cy="518615"/>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311819" y="982639"/>
            <a:ext cx="5649302" cy="4872251"/>
          </a:xfrm>
        </p:spPr>
        <p:txBody>
          <a:bodyPr anchor="t">
            <a:normAutofit/>
          </a:bodyPr>
          <a:lstStyle/>
          <a:p>
            <a:pPr marL="34290" indent="-457200">
              <a:lnSpc>
                <a:spcPct val="100000"/>
              </a:lnSpc>
              <a:spcBef>
                <a:spcPts val="0"/>
              </a:spcBef>
              <a:buNone/>
            </a:pPr>
            <a:r>
              <a:rPr lang="en-US" sz="4400" b="1" i="1" dirty="0">
                <a:solidFill>
                  <a:schemeClr val="tx1"/>
                </a:solidFill>
                <a:latin typeface="Candara" panose="020E0502030303020204" pitchFamily="34" charset="0"/>
              </a:rPr>
              <a:t> “Let no man despise thy youth; but be thou an example of the believers, in word, in conversation, in charity, in spirit, in faith, in purity”</a:t>
            </a:r>
            <a:endParaRPr lang="en-US" sz="4400" dirty="0">
              <a:solidFill>
                <a:schemeClr val="tx1"/>
              </a:solidFill>
              <a:latin typeface="Candara" panose="020E0502030303020204" pitchFamily="34" charset="0"/>
            </a:endParaRPr>
          </a:p>
        </p:txBody>
      </p:sp>
    </p:spTree>
    <p:extLst>
      <p:ext uri="{BB962C8B-B14F-4D97-AF65-F5344CB8AC3E}">
        <p14:creationId xmlns:p14="http://schemas.microsoft.com/office/powerpoint/2010/main" val="34710407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1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1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7200" b="1" dirty="0">
                <a:solidFill>
                  <a:srgbClr val="FFFFFF"/>
                </a:solidFill>
                <a:latin typeface="Candara" panose="020E0502030303020204" pitchFamily="34" charset="0"/>
              </a:rPr>
              <a:t>Psalms 18:30</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300441" y="1231710"/>
            <a:ext cx="5659411" cy="4394579"/>
          </a:xfrm>
        </p:spPr>
        <p:txBody>
          <a:bodyPr anchor="t">
            <a:noAutofit/>
          </a:bodyPr>
          <a:lstStyle/>
          <a:p>
            <a:pPr marL="34290" indent="-457200" algn="ctr">
              <a:lnSpc>
                <a:spcPct val="100000"/>
              </a:lnSpc>
              <a:spcBef>
                <a:spcPts val="0"/>
              </a:spcBef>
              <a:buNone/>
            </a:pPr>
            <a:r>
              <a:rPr lang="en-US" sz="4800" b="1" i="1" dirty="0">
                <a:solidFill>
                  <a:schemeClr val="tx1"/>
                </a:solidFill>
                <a:latin typeface="Candara" panose="020E0502030303020204" pitchFamily="34" charset="0"/>
              </a:rPr>
              <a:t>“As for God, His way is perfect; The word of the LORD is proven; He is a shield to all who trust in Him”</a:t>
            </a:r>
          </a:p>
        </p:txBody>
      </p:sp>
    </p:spTree>
    <p:extLst>
      <p:ext uri="{BB962C8B-B14F-4D97-AF65-F5344CB8AC3E}">
        <p14:creationId xmlns:p14="http://schemas.microsoft.com/office/powerpoint/2010/main" val="34431583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638380"/>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a:t>
            </a:r>
            <a:r>
              <a:rPr lang="en-US" altLang="en-US" sz="2800" dirty="0">
                <a:solidFill>
                  <a:srgbClr val="111111"/>
                </a:solidFill>
                <a:latin typeface="Candara" panose="020E0502030303020204" pitchFamily="34" charset="0"/>
              </a:rPr>
              <a:t>p</a:t>
            </a:r>
            <a:r>
              <a:rPr lang="en-US" altLang="en-US" sz="2800" dirty="0">
                <a:solidFill>
                  <a:srgbClr val="111111"/>
                </a:solidFill>
                <a:effectLst/>
                <a:latin typeface="Candara" panose="020E0502030303020204" pitchFamily="34" charset="0"/>
              </a:rPr>
              <a:t>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1">
              <a:lumMod val="20000"/>
              <a:lumOff val="8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2:37</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6600" b="1" dirty="0">
                <a:solidFill>
                  <a:srgbClr val="FFFFFF"/>
                </a:solidFill>
                <a:latin typeface="Candara" panose="020E0502030303020204" pitchFamily="34" charset="0"/>
              </a:rPr>
              <a:t>1 Timothy 4:12</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311819" y="982639"/>
            <a:ext cx="5649302" cy="4872251"/>
          </a:xfrm>
        </p:spPr>
        <p:txBody>
          <a:bodyPr anchor="t">
            <a:normAutofit/>
          </a:bodyPr>
          <a:lstStyle/>
          <a:p>
            <a:pPr marL="34290" indent="-457200">
              <a:lnSpc>
                <a:spcPct val="100000"/>
              </a:lnSpc>
              <a:spcBef>
                <a:spcPts val="0"/>
              </a:spcBef>
              <a:buNone/>
            </a:pPr>
            <a:r>
              <a:rPr lang="en-US" sz="4400" b="1" i="1" dirty="0">
                <a:solidFill>
                  <a:schemeClr val="tx1"/>
                </a:solidFill>
                <a:latin typeface="Candara" panose="020E0502030303020204" pitchFamily="34" charset="0"/>
              </a:rPr>
              <a:t> “Let no man despise thy youth; but be thou an example of the believers, in </a:t>
            </a:r>
            <a:r>
              <a:rPr lang="en-US" sz="4400" b="1" i="1" u="sng" dirty="0">
                <a:solidFill>
                  <a:schemeClr val="tx1"/>
                </a:solidFill>
                <a:latin typeface="Candara" panose="020E0502030303020204" pitchFamily="34" charset="0"/>
              </a:rPr>
              <a:t>word</a:t>
            </a:r>
            <a:r>
              <a:rPr lang="en-US" sz="4400" b="1" i="1" dirty="0">
                <a:solidFill>
                  <a:schemeClr val="tx1"/>
                </a:solidFill>
                <a:latin typeface="Candara" panose="020E0502030303020204" pitchFamily="34" charset="0"/>
              </a:rPr>
              <a:t>, in </a:t>
            </a:r>
            <a:r>
              <a:rPr lang="en-US" sz="4400" b="1" i="1" u="sng" dirty="0">
                <a:solidFill>
                  <a:schemeClr val="tx1"/>
                </a:solidFill>
                <a:latin typeface="Candara" panose="020E0502030303020204" pitchFamily="34" charset="0"/>
              </a:rPr>
              <a:t>conversation</a:t>
            </a:r>
            <a:r>
              <a:rPr lang="en-US" sz="4400" b="1" i="1" dirty="0">
                <a:solidFill>
                  <a:schemeClr val="tx1"/>
                </a:solidFill>
                <a:latin typeface="Candara" panose="020E0502030303020204" pitchFamily="34" charset="0"/>
              </a:rPr>
              <a:t>, in </a:t>
            </a:r>
            <a:r>
              <a:rPr lang="en-US" sz="4400" b="1" i="1" u="sng" dirty="0">
                <a:solidFill>
                  <a:schemeClr val="tx1"/>
                </a:solidFill>
                <a:latin typeface="Candara" panose="020E0502030303020204" pitchFamily="34" charset="0"/>
              </a:rPr>
              <a:t>charity</a:t>
            </a:r>
            <a:r>
              <a:rPr lang="en-US" sz="4400" b="1" i="1" dirty="0">
                <a:solidFill>
                  <a:schemeClr val="tx1"/>
                </a:solidFill>
                <a:latin typeface="Candara" panose="020E0502030303020204" pitchFamily="34" charset="0"/>
              </a:rPr>
              <a:t>, in </a:t>
            </a:r>
            <a:r>
              <a:rPr lang="en-US" sz="4400" b="1" i="1" u="sng" dirty="0">
                <a:solidFill>
                  <a:schemeClr val="tx1"/>
                </a:solidFill>
                <a:latin typeface="Candara" panose="020E0502030303020204" pitchFamily="34" charset="0"/>
              </a:rPr>
              <a:t>spiri</a:t>
            </a:r>
            <a:r>
              <a:rPr lang="en-US" sz="4400" b="1" i="1" dirty="0">
                <a:solidFill>
                  <a:schemeClr val="tx1"/>
                </a:solidFill>
                <a:latin typeface="Candara" panose="020E0502030303020204" pitchFamily="34" charset="0"/>
              </a:rPr>
              <a:t>t, in </a:t>
            </a:r>
            <a:r>
              <a:rPr lang="en-US" sz="4400" b="1" i="1" u="sng" dirty="0">
                <a:solidFill>
                  <a:schemeClr val="tx1"/>
                </a:solidFill>
                <a:latin typeface="Candara" panose="020E0502030303020204" pitchFamily="34" charset="0"/>
              </a:rPr>
              <a:t>faith</a:t>
            </a:r>
            <a:r>
              <a:rPr lang="en-US" sz="4400" b="1" i="1" dirty="0">
                <a:solidFill>
                  <a:schemeClr val="tx1"/>
                </a:solidFill>
                <a:latin typeface="Candara" panose="020E0502030303020204" pitchFamily="34" charset="0"/>
              </a:rPr>
              <a:t>, in </a:t>
            </a:r>
            <a:r>
              <a:rPr lang="en-US" sz="4400" b="1" i="1" u="sng" dirty="0">
                <a:solidFill>
                  <a:schemeClr val="tx1"/>
                </a:solidFill>
                <a:latin typeface="Candara" panose="020E0502030303020204" pitchFamily="34" charset="0"/>
              </a:rPr>
              <a:t>purity</a:t>
            </a:r>
            <a:r>
              <a:rPr lang="en-US" sz="4400" b="1" i="1" dirty="0">
                <a:solidFill>
                  <a:schemeClr val="tx1"/>
                </a:solidFill>
                <a:latin typeface="Candara" panose="020E0502030303020204" pitchFamily="34" charset="0"/>
              </a:rPr>
              <a:t>”</a:t>
            </a:r>
            <a:endParaRPr lang="en-US" sz="4400" dirty="0">
              <a:solidFill>
                <a:schemeClr val="tx1"/>
              </a:solidFill>
              <a:latin typeface="Candara" panose="020E0502030303020204" pitchFamily="34" charset="0"/>
            </a:endParaRPr>
          </a:p>
        </p:txBody>
      </p:sp>
    </p:spTree>
    <p:extLst>
      <p:ext uri="{BB962C8B-B14F-4D97-AF65-F5344CB8AC3E}">
        <p14:creationId xmlns:p14="http://schemas.microsoft.com/office/powerpoint/2010/main" val="26573773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6600" b="1" dirty="0">
                <a:solidFill>
                  <a:srgbClr val="FFFFFF"/>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284396" y="152257"/>
            <a:ext cx="5832181" cy="6649470"/>
          </a:xfrm>
        </p:spPr>
        <p:txBody>
          <a:bodyPr anchor="t">
            <a:normAutofit lnSpcReduction="10000"/>
          </a:bodyPr>
          <a:lstStyle/>
          <a:p>
            <a:pPr marL="0" indent="0">
              <a:lnSpc>
                <a:spcPct val="100000"/>
              </a:lnSpc>
              <a:spcBef>
                <a:spcPts val="0"/>
              </a:spcBef>
              <a:buNone/>
            </a:pPr>
            <a:r>
              <a:rPr lang="en-US" sz="3200" b="1" dirty="0">
                <a:solidFill>
                  <a:schemeClr val="tx1"/>
                </a:solidFill>
                <a:latin typeface="Candara" panose="020E0502030303020204" pitchFamily="34" charset="0"/>
              </a:rPr>
              <a:t>Examples have a powerful impact – both good and bad ones!</a:t>
            </a:r>
          </a:p>
          <a:p>
            <a:pPr marL="274320" indent="-274320">
              <a:lnSpc>
                <a:spcPct val="100000"/>
              </a:lnSpc>
              <a:spcBef>
                <a:spcPts val="600"/>
              </a:spcBef>
              <a:buFont typeface="Wingdings" panose="05000000000000000000" pitchFamily="2" charset="2"/>
              <a:buChar char="§"/>
            </a:pPr>
            <a:r>
              <a:rPr lang="en-US" sz="2800" dirty="0">
                <a:solidFill>
                  <a:schemeClr val="tx1"/>
                </a:solidFill>
                <a:latin typeface="Candara" panose="020E0502030303020204" pitchFamily="34" charset="0"/>
              </a:rPr>
              <a:t>We must acknowledge the power of examples in our lives especially and in the lives of those mentioned in the Bible</a:t>
            </a:r>
          </a:p>
          <a:p>
            <a:pPr marL="274320" indent="-274320">
              <a:lnSpc>
                <a:spcPct val="100000"/>
              </a:lnSpc>
              <a:spcBef>
                <a:spcPts val="600"/>
              </a:spcBef>
              <a:buFont typeface="Wingdings" panose="05000000000000000000" pitchFamily="2" charset="2"/>
              <a:buChar char="§"/>
            </a:pPr>
            <a:r>
              <a:rPr lang="en-US" sz="2800" dirty="0">
                <a:solidFill>
                  <a:schemeClr val="tx1"/>
                </a:solidFill>
                <a:latin typeface="Candara" panose="020E0502030303020204" pitchFamily="34" charset="0"/>
              </a:rPr>
              <a:t>In our Text, Paul commanded and exhorted young Timothy to be a good example – an </a:t>
            </a:r>
            <a:r>
              <a:rPr lang="en-US" sz="2800" b="1" i="1" dirty="0">
                <a:solidFill>
                  <a:schemeClr val="tx1"/>
                </a:solidFill>
                <a:latin typeface="Candara" panose="020E0502030303020204" pitchFamily="34" charset="0"/>
              </a:rPr>
              <a:t>“example of the believers” </a:t>
            </a:r>
            <a:r>
              <a:rPr lang="en-US" sz="2800" dirty="0">
                <a:solidFill>
                  <a:schemeClr val="tx1"/>
                </a:solidFill>
                <a:latin typeface="Candara" panose="020E0502030303020204" pitchFamily="34" charset="0"/>
              </a:rPr>
              <a:t>– 1 Timothy 4:12</a:t>
            </a:r>
          </a:p>
          <a:p>
            <a:pPr marL="742950" lvl="2" indent="-365760">
              <a:lnSpc>
                <a:spcPct val="100000"/>
              </a:lnSpc>
              <a:spcBef>
                <a:spcPts val="600"/>
              </a:spcBef>
              <a:buFont typeface="Wingdings" panose="05000000000000000000" pitchFamily="2" charset="2"/>
              <a:buChar char="§"/>
            </a:pPr>
            <a:r>
              <a:rPr lang="en-US" sz="2600" dirty="0">
                <a:solidFill>
                  <a:schemeClr val="tx1"/>
                </a:solidFill>
                <a:latin typeface="Candara" panose="020E0502030303020204" pitchFamily="34" charset="0"/>
              </a:rPr>
              <a:t>Since Timothy was of a younger age, his example could “make or break” his influence on those he taught – 1 Tim. 4:6, 11; 5:7; 6:2, 11</a:t>
            </a:r>
          </a:p>
          <a:p>
            <a:pPr marL="948690" lvl="3" indent="-365760">
              <a:lnSpc>
                <a:spcPct val="100000"/>
              </a:lnSpc>
              <a:spcBef>
                <a:spcPts val="0"/>
              </a:spcBef>
              <a:buFont typeface="Wingdings" panose="05000000000000000000" pitchFamily="2" charset="2"/>
              <a:buChar char="§"/>
            </a:pPr>
            <a:r>
              <a:rPr lang="en-US" sz="2400" dirty="0">
                <a:solidFill>
                  <a:schemeClr val="tx1"/>
                </a:solidFill>
                <a:latin typeface="Candara" panose="020E0502030303020204" pitchFamily="34" charset="0"/>
              </a:rPr>
              <a:t>2 Tim. 2:1-2, 14, 15</a:t>
            </a:r>
          </a:p>
        </p:txBody>
      </p:sp>
    </p:spTree>
    <p:extLst>
      <p:ext uri="{BB962C8B-B14F-4D97-AF65-F5344CB8AC3E}">
        <p14:creationId xmlns:p14="http://schemas.microsoft.com/office/powerpoint/2010/main" val="29314077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6600" b="1" dirty="0">
                <a:solidFill>
                  <a:srgbClr val="FFFFFF"/>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311818" y="122830"/>
            <a:ext cx="5832181" cy="6721101"/>
          </a:xfrm>
        </p:spPr>
        <p:txBody>
          <a:bodyPr anchor="t">
            <a:normAutofit fontScale="92500"/>
          </a:bodyPr>
          <a:lstStyle/>
          <a:p>
            <a:pPr marL="0" indent="0">
              <a:lnSpc>
                <a:spcPct val="100000"/>
              </a:lnSpc>
              <a:spcBef>
                <a:spcPts val="0"/>
              </a:spcBef>
              <a:buNone/>
            </a:pPr>
            <a:r>
              <a:rPr lang="en-US" sz="3200" b="1" dirty="0">
                <a:solidFill>
                  <a:schemeClr val="tx1"/>
                </a:solidFill>
                <a:latin typeface="Candara" panose="020E0502030303020204" pitchFamily="34" charset="0"/>
              </a:rPr>
              <a:t>The Bible reveals </a:t>
            </a:r>
            <a:r>
              <a:rPr lang="en-US" sz="3200" b="1" i="1" u="sng" dirty="0">
                <a:solidFill>
                  <a:schemeClr val="tx1"/>
                </a:solidFill>
                <a:latin typeface="Candara" panose="020E0502030303020204" pitchFamily="34" charset="0"/>
              </a:rPr>
              <a:t>good</a:t>
            </a:r>
            <a:r>
              <a:rPr lang="en-US" sz="3200" b="1" dirty="0">
                <a:solidFill>
                  <a:schemeClr val="tx1"/>
                </a:solidFill>
                <a:latin typeface="Candara" panose="020E0502030303020204" pitchFamily="34" charset="0"/>
              </a:rPr>
              <a:t> and </a:t>
            </a:r>
            <a:r>
              <a:rPr lang="en-US" sz="3200" b="1" i="1" u="sng" dirty="0">
                <a:solidFill>
                  <a:schemeClr val="tx1"/>
                </a:solidFill>
                <a:latin typeface="Candara" panose="020E0502030303020204" pitchFamily="34" charset="0"/>
              </a:rPr>
              <a:t>bad</a:t>
            </a:r>
            <a:r>
              <a:rPr lang="en-US" sz="3200" b="1" dirty="0">
                <a:solidFill>
                  <a:schemeClr val="tx1"/>
                </a:solidFill>
                <a:latin typeface="Candara" panose="020E0502030303020204" pitchFamily="34" charset="0"/>
              </a:rPr>
              <a:t> examples that we can learn from</a:t>
            </a:r>
          </a:p>
          <a:p>
            <a:pPr marL="0" indent="0">
              <a:lnSpc>
                <a:spcPct val="100000"/>
              </a:lnSpc>
              <a:spcBef>
                <a:spcPts val="600"/>
              </a:spcBef>
              <a:buNone/>
            </a:pPr>
            <a:r>
              <a:rPr lang="en-US" sz="3200" b="1" dirty="0">
                <a:solidFill>
                  <a:schemeClr val="tx1"/>
                </a:solidFill>
                <a:latin typeface="Candara" panose="020E0502030303020204" pitchFamily="34" charset="0"/>
              </a:rPr>
              <a:t>Good examples of…</a:t>
            </a:r>
          </a:p>
          <a:p>
            <a:pPr marL="274320" indent="-274320">
              <a:lnSpc>
                <a:spcPct val="100000"/>
              </a:lnSpc>
              <a:spcBef>
                <a:spcPts val="0"/>
              </a:spcBef>
              <a:buFont typeface="Wingdings" panose="05000000000000000000" pitchFamily="2" charset="2"/>
              <a:buChar char="§"/>
            </a:pPr>
            <a:r>
              <a:rPr lang="en-US" sz="2800" b="1" i="1" dirty="0">
                <a:solidFill>
                  <a:schemeClr val="tx1"/>
                </a:solidFill>
                <a:latin typeface="Candara" panose="020E0502030303020204" pitchFamily="34" charset="0"/>
              </a:rPr>
              <a:t>Godliness</a:t>
            </a:r>
            <a:r>
              <a:rPr lang="en-US" sz="2800" dirty="0">
                <a:solidFill>
                  <a:schemeClr val="tx1"/>
                </a:solidFill>
                <a:latin typeface="Candara" panose="020E0502030303020204" pitchFamily="34" charset="0"/>
              </a:rPr>
              <a:t>: Noah – Genesis 6, 7</a:t>
            </a:r>
          </a:p>
          <a:p>
            <a:pPr marL="274320" indent="-274320">
              <a:lnSpc>
                <a:spcPct val="100000"/>
              </a:lnSpc>
              <a:spcBef>
                <a:spcPts val="0"/>
              </a:spcBef>
              <a:buFont typeface="Wingdings" panose="05000000000000000000" pitchFamily="2" charset="2"/>
              <a:buChar char="§"/>
            </a:pPr>
            <a:r>
              <a:rPr lang="en-US" sz="2800" b="1" i="1" dirty="0">
                <a:solidFill>
                  <a:schemeClr val="tx1"/>
                </a:solidFill>
                <a:latin typeface="Candara" panose="020E0502030303020204" pitchFamily="34" charset="0"/>
              </a:rPr>
              <a:t>Faith</a:t>
            </a:r>
            <a:r>
              <a:rPr lang="en-US" sz="2800" dirty="0">
                <a:solidFill>
                  <a:schemeClr val="tx1"/>
                </a:solidFill>
                <a:latin typeface="Candara" panose="020E0502030303020204" pitchFamily="34" charset="0"/>
              </a:rPr>
              <a:t>: Abraham – Gen. 12, 22</a:t>
            </a:r>
          </a:p>
          <a:p>
            <a:pPr marL="274320" indent="-274320">
              <a:lnSpc>
                <a:spcPct val="100000"/>
              </a:lnSpc>
              <a:spcBef>
                <a:spcPts val="0"/>
              </a:spcBef>
              <a:buFont typeface="Wingdings" panose="05000000000000000000" pitchFamily="2" charset="2"/>
              <a:buChar char="§"/>
            </a:pPr>
            <a:r>
              <a:rPr lang="en-US" sz="2800" b="1" i="1" dirty="0">
                <a:solidFill>
                  <a:schemeClr val="tx1"/>
                </a:solidFill>
                <a:latin typeface="Candara" panose="020E0502030303020204" pitchFamily="34" charset="0"/>
              </a:rPr>
              <a:t>Patience</a:t>
            </a:r>
            <a:r>
              <a:rPr lang="en-US" sz="2800" dirty="0">
                <a:solidFill>
                  <a:schemeClr val="tx1"/>
                </a:solidFill>
                <a:latin typeface="Candara" panose="020E0502030303020204" pitchFamily="34" charset="0"/>
              </a:rPr>
              <a:t>: Job – Job 1, 2</a:t>
            </a:r>
          </a:p>
          <a:p>
            <a:pPr marL="274320" indent="-274320">
              <a:lnSpc>
                <a:spcPct val="100000"/>
              </a:lnSpc>
              <a:spcBef>
                <a:spcPts val="0"/>
              </a:spcBef>
              <a:buFont typeface="Wingdings" panose="05000000000000000000" pitchFamily="2" charset="2"/>
              <a:buChar char="§"/>
            </a:pPr>
            <a:r>
              <a:rPr lang="en-US" sz="2800" b="1" i="1" dirty="0">
                <a:solidFill>
                  <a:schemeClr val="tx1"/>
                </a:solidFill>
                <a:latin typeface="Candara" panose="020E0502030303020204" pitchFamily="34" charset="0"/>
              </a:rPr>
              <a:t>Courage</a:t>
            </a:r>
            <a:r>
              <a:rPr lang="en-US" sz="2800" dirty="0">
                <a:solidFill>
                  <a:schemeClr val="tx1"/>
                </a:solidFill>
                <a:latin typeface="Candara" panose="020E0502030303020204" pitchFamily="34" charset="0"/>
              </a:rPr>
              <a:t>: Daniel – Daniel 6 </a:t>
            </a:r>
          </a:p>
          <a:p>
            <a:pPr marL="274320" indent="-274320">
              <a:lnSpc>
                <a:spcPct val="100000"/>
              </a:lnSpc>
              <a:spcBef>
                <a:spcPts val="0"/>
              </a:spcBef>
              <a:buFont typeface="Wingdings" panose="05000000000000000000" pitchFamily="2" charset="2"/>
              <a:buChar char="§"/>
            </a:pPr>
            <a:r>
              <a:rPr lang="en-US" sz="2800" b="1" i="1" dirty="0">
                <a:solidFill>
                  <a:schemeClr val="tx1"/>
                </a:solidFill>
                <a:latin typeface="Candara" panose="020E0502030303020204" pitchFamily="34" charset="0"/>
              </a:rPr>
              <a:t>Endurance</a:t>
            </a:r>
            <a:r>
              <a:rPr lang="en-US" sz="2800" dirty="0">
                <a:solidFill>
                  <a:schemeClr val="tx1"/>
                </a:solidFill>
                <a:latin typeface="Candara" panose="020E0502030303020204" pitchFamily="34" charset="0"/>
              </a:rPr>
              <a:t>: Moses – Heb. 11:23-27</a:t>
            </a:r>
          </a:p>
          <a:p>
            <a:pPr marL="274320" indent="-274320">
              <a:lnSpc>
                <a:spcPct val="100000"/>
              </a:lnSpc>
              <a:spcBef>
                <a:spcPts val="0"/>
              </a:spcBef>
              <a:buFont typeface="Wingdings" panose="05000000000000000000" pitchFamily="2" charset="2"/>
              <a:buChar char="§"/>
            </a:pPr>
            <a:r>
              <a:rPr lang="en-US" sz="2800" b="1" i="1" dirty="0">
                <a:solidFill>
                  <a:schemeClr val="tx1"/>
                </a:solidFill>
                <a:latin typeface="Candara" panose="020E0502030303020204" pitchFamily="34" charset="0"/>
              </a:rPr>
              <a:t>Leadership</a:t>
            </a:r>
            <a:r>
              <a:rPr lang="en-US" sz="2800" dirty="0">
                <a:solidFill>
                  <a:schemeClr val="tx1"/>
                </a:solidFill>
                <a:latin typeface="Candara" panose="020E0502030303020204" pitchFamily="34" charset="0"/>
              </a:rPr>
              <a:t>: Joshua – Josh 24:1-14, 31</a:t>
            </a:r>
          </a:p>
          <a:p>
            <a:pPr marL="0" indent="0">
              <a:lnSpc>
                <a:spcPct val="100000"/>
              </a:lnSpc>
              <a:spcBef>
                <a:spcPts val="1200"/>
              </a:spcBef>
              <a:buNone/>
            </a:pPr>
            <a:r>
              <a:rPr lang="en-US" sz="3200" b="1" dirty="0">
                <a:solidFill>
                  <a:schemeClr val="tx1"/>
                </a:solidFill>
                <a:latin typeface="Candara" panose="020E0502030303020204" pitchFamily="34" charset="0"/>
              </a:rPr>
              <a:t>Bad examples…</a:t>
            </a:r>
          </a:p>
          <a:p>
            <a:pPr marL="274320" indent="-274320">
              <a:lnSpc>
                <a:spcPct val="100000"/>
              </a:lnSpc>
              <a:spcBef>
                <a:spcPts val="0"/>
              </a:spcBef>
              <a:buFont typeface="Wingdings" panose="05000000000000000000" pitchFamily="2" charset="2"/>
              <a:buChar char="§"/>
            </a:pPr>
            <a:r>
              <a:rPr lang="en-US" sz="2800" dirty="0">
                <a:solidFill>
                  <a:schemeClr val="tx1"/>
                </a:solidFill>
                <a:latin typeface="Candara" panose="020E0502030303020204" pitchFamily="34" charset="0"/>
              </a:rPr>
              <a:t>The ten spies – Numbers 13-14</a:t>
            </a:r>
          </a:p>
          <a:p>
            <a:pPr marL="274320" indent="-274320">
              <a:lnSpc>
                <a:spcPct val="100000"/>
              </a:lnSpc>
              <a:spcBef>
                <a:spcPts val="0"/>
              </a:spcBef>
              <a:buFont typeface="Wingdings" panose="05000000000000000000" pitchFamily="2" charset="2"/>
              <a:buChar char="§"/>
            </a:pPr>
            <a:r>
              <a:rPr lang="en-US" sz="2800" dirty="0">
                <a:solidFill>
                  <a:schemeClr val="tx1"/>
                </a:solidFill>
                <a:latin typeface="Candara" panose="020E0502030303020204" pitchFamily="34" charset="0"/>
              </a:rPr>
              <a:t>Israelites – 1 Cor. 10:5-11</a:t>
            </a:r>
          </a:p>
          <a:p>
            <a:pPr marL="274320" indent="-274320">
              <a:lnSpc>
                <a:spcPct val="100000"/>
              </a:lnSpc>
              <a:spcBef>
                <a:spcPts val="0"/>
              </a:spcBef>
              <a:buFont typeface="Wingdings" panose="05000000000000000000" pitchFamily="2" charset="2"/>
              <a:buChar char="§"/>
            </a:pPr>
            <a:r>
              <a:rPr lang="en-US" sz="2800" dirty="0">
                <a:solidFill>
                  <a:schemeClr val="tx1"/>
                </a:solidFill>
                <a:latin typeface="Candara" panose="020E0502030303020204" pitchFamily="34" charset="0"/>
              </a:rPr>
              <a:t>Pharisees – Matt. 6:2-8; 23</a:t>
            </a:r>
          </a:p>
          <a:p>
            <a:pPr marL="274320" indent="-274320">
              <a:lnSpc>
                <a:spcPct val="100000"/>
              </a:lnSpc>
              <a:spcBef>
                <a:spcPts val="0"/>
              </a:spcBef>
              <a:buFont typeface="Wingdings" panose="05000000000000000000" pitchFamily="2" charset="2"/>
              <a:buChar char="§"/>
            </a:pPr>
            <a:r>
              <a:rPr lang="en-US" sz="2800" dirty="0">
                <a:solidFill>
                  <a:schemeClr val="tx1"/>
                </a:solidFill>
                <a:latin typeface="Candara" panose="020E0502030303020204" pitchFamily="34" charset="0"/>
              </a:rPr>
              <a:t>Demas – 2 Timothy 4:10</a:t>
            </a:r>
          </a:p>
          <a:p>
            <a:pPr marL="274320" indent="-274320">
              <a:lnSpc>
                <a:spcPct val="100000"/>
              </a:lnSpc>
              <a:spcBef>
                <a:spcPts val="0"/>
              </a:spcBef>
              <a:buFont typeface="Wingdings" panose="05000000000000000000" pitchFamily="2" charset="2"/>
              <a:buChar char="§"/>
            </a:pPr>
            <a:r>
              <a:rPr lang="en-US" sz="2800" dirty="0">
                <a:solidFill>
                  <a:schemeClr val="tx1"/>
                </a:solidFill>
                <a:latin typeface="Candara" panose="020E0502030303020204" pitchFamily="34" charset="0"/>
              </a:rPr>
              <a:t>Hymenaeus &amp; </a:t>
            </a:r>
            <a:r>
              <a:rPr lang="en-US" sz="2800" dirty="0" err="1">
                <a:solidFill>
                  <a:schemeClr val="tx1"/>
                </a:solidFill>
                <a:latin typeface="Candara" panose="020E0502030303020204" pitchFamily="34" charset="0"/>
              </a:rPr>
              <a:t>Philetus</a:t>
            </a:r>
            <a:r>
              <a:rPr lang="en-US" sz="2800" dirty="0">
                <a:solidFill>
                  <a:schemeClr val="tx1"/>
                </a:solidFill>
                <a:latin typeface="Candara" panose="020E0502030303020204" pitchFamily="34" charset="0"/>
              </a:rPr>
              <a:t> – 2 Tim. 2:17, 18</a:t>
            </a:r>
          </a:p>
          <a:p>
            <a:pPr marL="274320" indent="-274320">
              <a:lnSpc>
                <a:spcPct val="100000"/>
              </a:lnSpc>
              <a:spcBef>
                <a:spcPts val="0"/>
              </a:spcBef>
              <a:buFont typeface="Wingdings" panose="05000000000000000000" pitchFamily="2" charset="2"/>
              <a:buChar char="§"/>
            </a:pPr>
            <a:endParaRPr lang="en-US" sz="2800" dirty="0">
              <a:solidFill>
                <a:schemeClr val="tx1"/>
              </a:solidFill>
              <a:latin typeface="Candara" panose="020E0502030303020204" pitchFamily="34" charset="0"/>
            </a:endParaRPr>
          </a:p>
          <a:p>
            <a:pPr marL="274320" indent="-274320">
              <a:lnSpc>
                <a:spcPct val="100000"/>
              </a:lnSpc>
              <a:spcBef>
                <a:spcPts val="1200"/>
              </a:spcBef>
              <a:buFont typeface="Wingdings" panose="05000000000000000000" pitchFamily="2" charset="2"/>
              <a:buChar char="§"/>
            </a:pPr>
            <a:endParaRPr lang="en-US" sz="2800" dirty="0">
              <a:solidFill>
                <a:schemeClr val="tx1"/>
              </a:solidFill>
              <a:latin typeface="Candara" panose="020E0502030303020204" pitchFamily="34" charset="0"/>
            </a:endParaRPr>
          </a:p>
          <a:p>
            <a:pPr marL="457200" indent="-457200">
              <a:lnSpc>
                <a:spcPct val="100000"/>
              </a:lnSpc>
              <a:spcBef>
                <a:spcPts val="1200"/>
              </a:spcBef>
              <a:buFont typeface="Wingdings" panose="05000000000000000000" pitchFamily="2" charset="2"/>
              <a:buChar char="§"/>
            </a:pPr>
            <a:endParaRPr lang="en-US" sz="3200" dirty="0">
              <a:solidFill>
                <a:schemeClr val="tx1"/>
              </a:solidFill>
              <a:latin typeface="Candara" panose="020E0502030303020204" pitchFamily="34" charset="0"/>
            </a:endParaRPr>
          </a:p>
        </p:txBody>
      </p:sp>
    </p:spTree>
    <p:extLst>
      <p:ext uri="{BB962C8B-B14F-4D97-AF65-F5344CB8AC3E}">
        <p14:creationId xmlns:p14="http://schemas.microsoft.com/office/powerpoint/2010/main" val="27369188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Effect transition="in" filter="fade">
                                      <p:cBhvr>
                                        <p:cTn id="91" dur="1000"/>
                                        <p:tgtEl>
                                          <p:spTgt spid="3">
                                            <p:txEl>
                                              <p:pRg st="12" end="12"/>
                                            </p:txEl>
                                          </p:spTgt>
                                        </p:tgtEl>
                                      </p:cBhvr>
                                    </p:animEffect>
                                    <p:anim calcmode="lin" valueType="num">
                                      <p:cBhvr>
                                        <p:cTn id="9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3">
                                            <p:txEl>
                                              <p:pRg st="13" end="13"/>
                                            </p:txEl>
                                          </p:spTgt>
                                        </p:tgtEl>
                                        <p:attrNameLst>
                                          <p:attrName>style.visibility</p:attrName>
                                        </p:attrNameLst>
                                      </p:cBhvr>
                                      <p:to>
                                        <p:strVal val="visible"/>
                                      </p:to>
                                    </p:set>
                                    <p:animEffect transition="in" filter="fade">
                                      <p:cBhvr>
                                        <p:cTn id="98" dur="1000"/>
                                        <p:tgtEl>
                                          <p:spTgt spid="3">
                                            <p:txEl>
                                              <p:pRg st="13" end="13"/>
                                            </p:txEl>
                                          </p:spTgt>
                                        </p:tgtEl>
                                      </p:cBhvr>
                                    </p:animEffect>
                                    <p:anim calcmode="lin" valueType="num">
                                      <p:cBhvr>
                                        <p:cTn id="99"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100"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6600" b="1" dirty="0">
                <a:solidFill>
                  <a:srgbClr val="FFFFFF"/>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284396" y="152257"/>
            <a:ext cx="5709479" cy="6705742"/>
          </a:xfrm>
        </p:spPr>
        <p:txBody>
          <a:bodyPr anchor="t">
            <a:normAutofit fontScale="92500" lnSpcReduction="10000"/>
          </a:bodyPr>
          <a:lstStyle/>
          <a:p>
            <a:pPr marL="0" indent="0">
              <a:lnSpc>
                <a:spcPct val="100000"/>
              </a:lnSpc>
              <a:spcBef>
                <a:spcPts val="0"/>
              </a:spcBef>
              <a:buNone/>
            </a:pPr>
            <a:r>
              <a:rPr lang="en-US" sz="3200" b="1" dirty="0">
                <a:solidFill>
                  <a:schemeClr val="tx1"/>
                </a:solidFill>
                <a:latin typeface="Candara" panose="020E0502030303020204" pitchFamily="34" charset="0"/>
              </a:rPr>
              <a:t>Commands state our duty and examples show us it is possible</a:t>
            </a:r>
          </a:p>
          <a:p>
            <a:pPr marL="274320" indent="-274320">
              <a:lnSpc>
                <a:spcPct val="100000"/>
              </a:lnSpc>
              <a:spcBef>
                <a:spcPts val="0"/>
              </a:spcBef>
              <a:buFont typeface="Wingdings" panose="05000000000000000000" pitchFamily="2" charset="2"/>
              <a:buChar char="§"/>
            </a:pPr>
            <a:r>
              <a:rPr lang="en-US" sz="2800" dirty="0">
                <a:solidFill>
                  <a:schemeClr val="tx1"/>
                </a:solidFill>
                <a:latin typeface="Candara" panose="020E0502030303020204" pitchFamily="34" charset="0"/>
              </a:rPr>
              <a:t>The Bible gives us many examples showing that we can live godly</a:t>
            </a:r>
          </a:p>
          <a:p>
            <a:pPr marL="445770" lvl="1" indent="-274320">
              <a:lnSpc>
                <a:spcPct val="100000"/>
              </a:lnSpc>
              <a:spcBef>
                <a:spcPts val="0"/>
              </a:spcBef>
              <a:buFont typeface="Wingdings" panose="05000000000000000000" pitchFamily="2" charset="2"/>
              <a:buChar char="§"/>
            </a:pPr>
            <a:r>
              <a:rPr lang="en-US" sz="2600" dirty="0">
                <a:solidFill>
                  <a:schemeClr val="tx1"/>
                </a:solidFill>
                <a:latin typeface="Candara" panose="020E0502030303020204" pitchFamily="34" charset="0"/>
              </a:rPr>
              <a:t>Romans 15:4; 1 Corinthians 10:6</a:t>
            </a:r>
          </a:p>
          <a:p>
            <a:pPr marL="0" indent="0">
              <a:lnSpc>
                <a:spcPct val="100000"/>
              </a:lnSpc>
              <a:spcBef>
                <a:spcPts val="600"/>
              </a:spcBef>
              <a:buNone/>
            </a:pPr>
            <a:r>
              <a:rPr lang="en-US" sz="3200" b="1" dirty="0">
                <a:solidFill>
                  <a:schemeClr val="tx1"/>
                </a:solidFill>
                <a:latin typeface="Candara" panose="020E0502030303020204" pitchFamily="34" charset="0"/>
              </a:rPr>
              <a:t>Jesus is our example that we are to keep our eyes on</a:t>
            </a:r>
          </a:p>
          <a:p>
            <a:pPr marL="274320" indent="-274320">
              <a:lnSpc>
                <a:spcPct val="100000"/>
              </a:lnSpc>
              <a:spcBef>
                <a:spcPts val="0"/>
              </a:spcBef>
              <a:buFont typeface="Wingdings" panose="05000000000000000000" pitchFamily="2" charset="2"/>
              <a:buChar char="§"/>
            </a:pPr>
            <a:r>
              <a:rPr lang="en-US" sz="2800" dirty="0">
                <a:solidFill>
                  <a:schemeClr val="tx1"/>
                </a:solidFill>
                <a:latin typeface="Candara" panose="020E0502030303020204" pitchFamily="34" charset="0"/>
              </a:rPr>
              <a:t>Hebrew 12:1-2; 1 Peter 2:21-25</a:t>
            </a:r>
          </a:p>
          <a:p>
            <a:pPr marL="0" indent="0">
              <a:lnSpc>
                <a:spcPct val="100000"/>
              </a:lnSpc>
              <a:spcBef>
                <a:spcPts val="600"/>
              </a:spcBef>
              <a:buNone/>
            </a:pPr>
            <a:r>
              <a:rPr lang="en-US" sz="3200" b="1" dirty="0">
                <a:solidFill>
                  <a:schemeClr val="tx1"/>
                </a:solidFill>
                <a:latin typeface="Candara" panose="020E0502030303020204" pitchFamily="34" charset="0"/>
              </a:rPr>
              <a:t>Paul realized the value of a godly example</a:t>
            </a:r>
          </a:p>
          <a:p>
            <a:pPr marL="274320" indent="-274320">
              <a:lnSpc>
                <a:spcPct val="100000"/>
              </a:lnSpc>
              <a:spcBef>
                <a:spcPts val="0"/>
              </a:spcBef>
              <a:buFont typeface="Wingdings" panose="05000000000000000000" pitchFamily="2" charset="2"/>
              <a:buChar char="§"/>
            </a:pPr>
            <a:r>
              <a:rPr lang="en-US" sz="2800" dirty="0">
                <a:solidFill>
                  <a:schemeClr val="tx1"/>
                </a:solidFill>
                <a:latin typeface="Candara" panose="020E0502030303020204" pitchFamily="34" charset="0"/>
              </a:rPr>
              <a:t>He was aware of his own example</a:t>
            </a:r>
          </a:p>
          <a:p>
            <a:pPr marL="445770" lvl="1" indent="-274320">
              <a:lnSpc>
                <a:spcPct val="100000"/>
              </a:lnSpc>
              <a:spcBef>
                <a:spcPts val="0"/>
              </a:spcBef>
              <a:buFont typeface="Wingdings" panose="05000000000000000000" pitchFamily="2" charset="2"/>
              <a:buChar char="§"/>
            </a:pPr>
            <a:r>
              <a:rPr lang="en-US" sz="2600" dirty="0">
                <a:solidFill>
                  <a:schemeClr val="tx1"/>
                </a:solidFill>
                <a:latin typeface="Candara" panose="020E0502030303020204" pitchFamily="34" charset="0"/>
              </a:rPr>
              <a:t>1 Thessalonians 2:10-12; 2 Thess. 3:7</a:t>
            </a:r>
          </a:p>
          <a:p>
            <a:pPr marL="445770" lvl="1" indent="-274320">
              <a:lnSpc>
                <a:spcPct val="100000"/>
              </a:lnSpc>
              <a:spcBef>
                <a:spcPts val="0"/>
              </a:spcBef>
              <a:buFont typeface="Wingdings" panose="05000000000000000000" pitchFamily="2" charset="2"/>
              <a:buChar char="§"/>
            </a:pPr>
            <a:r>
              <a:rPr lang="en-US" sz="2600" dirty="0">
                <a:solidFill>
                  <a:schemeClr val="tx1"/>
                </a:solidFill>
                <a:latin typeface="Candara" panose="020E0502030303020204" pitchFamily="34" charset="0"/>
              </a:rPr>
              <a:t>1 Corinthians 11:1-2</a:t>
            </a:r>
          </a:p>
          <a:p>
            <a:pPr marL="274320" indent="-274320">
              <a:lnSpc>
                <a:spcPct val="100000"/>
              </a:lnSpc>
              <a:spcBef>
                <a:spcPts val="600"/>
              </a:spcBef>
              <a:buFont typeface="Wingdings" panose="05000000000000000000" pitchFamily="2" charset="2"/>
              <a:buChar char="§"/>
            </a:pPr>
            <a:r>
              <a:rPr lang="en-US" sz="2800" dirty="0">
                <a:solidFill>
                  <a:schemeClr val="tx1"/>
                </a:solidFill>
                <a:latin typeface="Candara" panose="020E0502030303020204" pitchFamily="34" charset="0"/>
              </a:rPr>
              <a:t>He commanded others to be a good example – 1 Timothy 4:12</a:t>
            </a:r>
          </a:p>
          <a:p>
            <a:pPr marL="445770" lvl="1" indent="-274320">
              <a:lnSpc>
                <a:spcPct val="100000"/>
              </a:lnSpc>
              <a:spcBef>
                <a:spcPts val="0"/>
              </a:spcBef>
              <a:buFont typeface="Wingdings" panose="05000000000000000000" pitchFamily="2" charset="2"/>
              <a:buChar char="§"/>
            </a:pPr>
            <a:r>
              <a:rPr lang="en-US" sz="2600" dirty="0">
                <a:solidFill>
                  <a:schemeClr val="tx1"/>
                </a:solidFill>
                <a:latin typeface="Candara" panose="020E0502030303020204" pitchFamily="34" charset="0"/>
              </a:rPr>
              <a:t>Titus 2:7-8</a:t>
            </a:r>
          </a:p>
          <a:p>
            <a:pPr marL="0" indent="0">
              <a:lnSpc>
                <a:spcPct val="100000"/>
              </a:lnSpc>
              <a:spcBef>
                <a:spcPts val="0"/>
              </a:spcBef>
              <a:buNone/>
            </a:pPr>
            <a:endParaRPr lang="en-US" sz="3200" dirty="0">
              <a:solidFill>
                <a:schemeClr val="tx1"/>
              </a:solidFill>
              <a:latin typeface="Candara" panose="020E0502030303020204" pitchFamily="34" charset="0"/>
            </a:endParaRPr>
          </a:p>
        </p:txBody>
      </p:sp>
    </p:spTree>
    <p:extLst>
      <p:ext uri="{BB962C8B-B14F-4D97-AF65-F5344CB8AC3E}">
        <p14:creationId xmlns:p14="http://schemas.microsoft.com/office/powerpoint/2010/main" val="5657011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3" fill="hold">
                            <p:stCondLst>
                              <p:cond delay="1000"/>
                            </p:stCondLst>
                            <p:childTnLst>
                              <p:par>
                                <p:cTn id="54" presetID="42" presetClass="entr" presetSubtype="0" fill="hold" grpId="0" nodeType="after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3">
                                            <p:txEl>
                                              <p:pRg st="10" end="10"/>
                                            </p:txEl>
                                          </p:spTgt>
                                        </p:tgtEl>
                                        <p:attrNameLst>
                                          <p:attrName>style.visibility</p:attrName>
                                        </p:attrNameLst>
                                      </p:cBhvr>
                                      <p:to>
                                        <p:strVal val="visible"/>
                                      </p:to>
                                    </p:set>
                                    <p:animEffect transition="in" filter="fade">
                                      <p:cBhvr>
                                        <p:cTn id="68" dur="1000"/>
                                        <p:tgtEl>
                                          <p:spTgt spid="3">
                                            <p:txEl>
                                              <p:pRg st="10" end="10"/>
                                            </p:txEl>
                                          </p:spTgt>
                                        </p:tgtEl>
                                      </p:cBhvr>
                                    </p:animEffect>
                                    <p:anim calcmode="lin" valueType="num">
                                      <p:cBhvr>
                                        <p:cTn id="6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91069" y="331415"/>
            <a:ext cx="8839511" cy="782619"/>
          </a:xfrm>
        </p:spPr>
        <p:txBody>
          <a:bodyPr>
            <a:noAutofit/>
          </a:bodyPr>
          <a:lstStyle/>
          <a:p>
            <a:r>
              <a:rPr lang="en-US" sz="5400" b="1" i="1" dirty="0">
                <a:latin typeface="Candara" panose="020E0502030303020204" pitchFamily="34" charset="0"/>
              </a:rPr>
              <a:t>Christians Are To Be Examples</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436096" y="1192942"/>
            <a:ext cx="8594483" cy="5333643"/>
          </a:xfrm>
        </p:spPr>
        <p:txBody>
          <a:bodyPr>
            <a:normAutofit/>
          </a:bodyPr>
          <a:lstStyle/>
          <a:p>
            <a:pPr marL="0" indent="0" algn="just">
              <a:buNone/>
            </a:pPr>
            <a:r>
              <a:rPr lang="en-US" sz="3600" b="1" dirty="0">
                <a:solidFill>
                  <a:schemeClr val="tx1"/>
                </a:solidFill>
                <a:latin typeface="Candara" panose="020E0502030303020204" pitchFamily="34" charset="0"/>
              </a:rPr>
              <a:t>Christians are the </a:t>
            </a:r>
            <a:r>
              <a:rPr lang="en-US" sz="3600" b="1" i="1" dirty="0">
                <a:solidFill>
                  <a:schemeClr val="tx1"/>
                </a:solidFill>
                <a:latin typeface="Candara" panose="020E0502030303020204" pitchFamily="34" charset="0"/>
              </a:rPr>
              <a:t>“light of the world”</a:t>
            </a:r>
          </a:p>
          <a:p>
            <a:pPr marL="457200" indent="-274320" algn="just">
              <a:spcBef>
                <a:spcPts val="0"/>
              </a:spcBef>
              <a:buFont typeface="Wingdings" panose="05000000000000000000" pitchFamily="2" charset="2"/>
              <a:buChar char="§"/>
            </a:pPr>
            <a:r>
              <a:rPr lang="en-US" sz="3600" b="1" i="1" dirty="0">
                <a:solidFill>
                  <a:schemeClr val="tx1"/>
                </a:solidFill>
                <a:latin typeface="Candara" panose="020E0502030303020204" pitchFamily="34" charset="0"/>
              </a:rPr>
              <a:t> </a:t>
            </a:r>
            <a:r>
              <a:rPr lang="en-US" sz="3200" dirty="0">
                <a:solidFill>
                  <a:schemeClr val="tx1"/>
                </a:solidFill>
                <a:latin typeface="Candara" panose="020E0502030303020204" pitchFamily="34" charset="0"/>
              </a:rPr>
              <a:t>Matthew 5:14-16</a:t>
            </a:r>
          </a:p>
          <a:p>
            <a:pPr marL="0" indent="0">
              <a:spcBef>
                <a:spcPts val="1200"/>
              </a:spcBef>
              <a:buNone/>
            </a:pPr>
            <a:r>
              <a:rPr lang="en-US" sz="3600" b="1" dirty="0">
                <a:solidFill>
                  <a:schemeClr val="tx1"/>
                </a:solidFill>
                <a:latin typeface="Candara" panose="020E0502030303020204" pitchFamily="34" charset="0"/>
              </a:rPr>
              <a:t>Those who profess to be Christians are being either a good or bad example before those we interact with </a:t>
            </a:r>
            <a:r>
              <a:rPr lang="en-US" sz="3600" dirty="0">
                <a:solidFill>
                  <a:schemeClr val="tx1"/>
                </a:solidFill>
                <a:latin typeface="Candara" panose="020E0502030303020204" pitchFamily="34" charset="0"/>
              </a:rPr>
              <a:t>– 1 Timothy 4:12</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Being in </a:t>
            </a:r>
            <a:r>
              <a:rPr lang="en-US" sz="3200" b="1" i="1" dirty="0">
                <a:solidFill>
                  <a:schemeClr val="tx1"/>
                </a:solidFill>
                <a:latin typeface="Candara" panose="020E0502030303020204" pitchFamily="34" charset="0"/>
              </a:rPr>
              <a:t>“this present world,” </a:t>
            </a:r>
            <a:r>
              <a:rPr lang="en-US" sz="3200" dirty="0">
                <a:solidFill>
                  <a:schemeClr val="tx1"/>
                </a:solidFill>
                <a:latin typeface="Candara" panose="020E0502030303020204" pitchFamily="34" charset="0"/>
              </a:rPr>
              <a:t>we are being observed and judged by those who see us</a:t>
            </a:r>
          </a:p>
          <a:p>
            <a:pPr marL="445770" lvl="1" indent="-274320">
              <a:spcBef>
                <a:spcPts val="600"/>
              </a:spcBef>
              <a:buFont typeface="Wingdings" panose="05000000000000000000" pitchFamily="2" charset="2"/>
              <a:buChar char="§"/>
            </a:pPr>
            <a:r>
              <a:rPr lang="en-US" sz="3000" dirty="0">
                <a:solidFill>
                  <a:schemeClr val="tx1"/>
                </a:solidFill>
                <a:latin typeface="Candara" panose="020E0502030303020204" pitchFamily="34" charset="0"/>
              </a:rPr>
              <a:t>What </a:t>
            </a:r>
            <a:r>
              <a:rPr lang="en-US" sz="3000" b="1" i="1" u="sng" dirty="0">
                <a:solidFill>
                  <a:schemeClr val="tx1"/>
                </a:solidFill>
                <a:latin typeface="Candara" panose="020E0502030303020204" pitchFamily="34" charset="0"/>
              </a:rPr>
              <a:t>do</a:t>
            </a:r>
            <a:r>
              <a:rPr lang="en-US" sz="3000" dirty="0">
                <a:solidFill>
                  <a:schemeClr val="tx1"/>
                </a:solidFill>
                <a:latin typeface="Candara" panose="020E0502030303020204" pitchFamily="34" charset="0"/>
              </a:rPr>
              <a:t> they see? </a:t>
            </a:r>
          </a:p>
          <a:p>
            <a:pPr marL="445770" lvl="1" indent="-274320">
              <a:spcBef>
                <a:spcPts val="600"/>
              </a:spcBef>
              <a:buFont typeface="Wingdings" panose="05000000000000000000" pitchFamily="2" charset="2"/>
              <a:buChar char="§"/>
            </a:pPr>
            <a:r>
              <a:rPr lang="en-US" sz="3000" dirty="0">
                <a:solidFill>
                  <a:schemeClr val="tx1"/>
                </a:solidFill>
                <a:latin typeface="Candara" panose="020E0502030303020204" pitchFamily="34" charset="0"/>
              </a:rPr>
              <a:t>What </a:t>
            </a:r>
            <a:r>
              <a:rPr lang="en-US" sz="3000" b="1" i="1" u="sng" dirty="0">
                <a:solidFill>
                  <a:schemeClr val="tx1"/>
                </a:solidFill>
                <a:latin typeface="Candara" panose="020E0502030303020204" pitchFamily="34" charset="0"/>
              </a:rPr>
              <a:t>should</a:t>
            </a:r>
            <a:r>
              <a:rPr lang="en-US" sz="3000" dirty="0">
                <a:solidFill>
                  <a:schemeClr val="tx1"/>
                </a:solidFill>
                <a:latin typeface="Candara" panose="020E0502030303020204" pitchFamily="34" charset="0"/>
              </a:rPr>
              <a:t> they see? </a:t>
            </a:r>
          </a:p>
          <a:p>
            <a:pPr marL="0" indent="0" algn="ctr">
              <a:spcBef>
                <a:spcPts val="600"/>
              </a:spcBef>
              <a:buNone/>
            </a:pPr>
            <a:r>
              <a:rPr lang="en-US" sz="3600" b="1" i="1" dirty="0">
                <a:solidFill>
                  <a:srgbClr val="FF0000"/>
                </a:solidFill>
                <a:latin typeface="Candara" panose="020E0502030303020204" pitchFamily="34" charset="0"/>
              </a:rPr>
              <a:t>“be thou an example of the believers”</a:t>
            </a:r>
          </a:p>
        </p:txBody>
      </p:sp>
    </p:spTree>
    <p:extLst>
      <p:ext uri="{BB962C8B-B14F-4D97-AF65-F5344CB8AC3E}">
        <p14:creationId xmlns:p14="http://schemas.microsoft.com/office/powerpoint/2010/main" val="21119966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1000"/>
                                        <p:tgtEl>
                                          <p:spTgt spid="3">
                                            <p:txEl>
                                              <p:pRg st="6" end="6"/>
                                            </p:txEl>
                                          </p:spTgt>
                                        </p:tgtEl>
                                      </p:cBhvr>
                                    </p:animEffect>
                                    <p:anim calcmode="lin" valueType="num">
                                      <p:cBhvr>
                                        <p:cTn id="5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436097" y="331415"/>
            <a:ext cx="8594483" cy="782619"/>
          </a:xfrm>
        </p:spPr>
        <p:txBody>
          <a:bodyPr>
            <a:noAutofit/>
          </a:bodyPr>
          <a:lstStyle/>
          <a:p>
            <a:r>
              <a:rPr lang="en-US" sz="5400" b="1" i="1" dirty="0">
                <a:latin typeface="Candara" panose="020E0502030303020204" pitchFamily="34" charset="0"/>
              </a:rPr>
              <a:t>Be An </a:t>
            </a:r>
            <a:r>
              <a:rPr lang="en-US" sz="5400" b="1" i="1">
                <a:latin typeface="Candara" panose="020E0502030303020204" pitchFamily="34" charset="0"/>
              </a:rPr>
              <a:t>Example In</a:t>
            </a:r>
            <a:r>
              <a:rPr lang="en-US" sz="5400" b="1" i="1" dirty="0">
                <a:latin typeface="Candara" panose="020E0502030303020204" pitchFamily="34" charset="0"/>
              </a:rPr>
              <a:t>…</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300251" y="1192942"/>
            <a:ext cx="8594483" cy="5665058"/>
          </a:xfrm>
        </p:spPr>
        <p:txBody>
          <a:bodyPr>
            <a:normAutofit/>
          </a:bodyPr>
          <a:lstStyle/>
          <a:p>
            <a:pPr marL="34290" indent="0">
              <a:buNone/>
            </a:pPr>
            <a:r>
              <a:rPr lang="en-US" sz="3600" b="1" i="1" u="sng" dirty="0">
                <a:solidFill>
                  <a:srgbClr val="FF0000"/>
                </a:solidFill>
                <a:latin typeface="Candara" panose="020E0502030303020204" pitchFamily="34" charset="0"/>
              </a:rPr>
              <a:t>WORD</a:t>
            </a:r>
            <a:r>
              <a:rPr lang="en-US" sz="3600" b="1" dirty="0">
                <a:solidFill>
                  <a:schemeClr val="tx1"/>
                </a:solidFill>
                <a:latin typeface="Candara" panose="020E0502030303020204" pitchFamily="34" charset="0"/>
              </a:rPr>
              <a:t> – Use care in what you say and how you say it </a:t>
            </a:r>
            <a:r>
              <a:rPr lang="en-US" sz="3600" dirty="0">
                <a:solidFill>
                  <a:schemeClr val="tx1"/>
                </a:solidFill>
                <a:latin typeface="Candara" panose="020E0502030303020204" pitchFamily="34" charset="0"/>
              </a:rPr>
              <a:t>– 1 Peter 4:11; Colossians 3:16, 17</a:t>
            </a:r>
          </a:p>
          <a:p>
            <a:pPr marL="445770" lvl="1"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1 Peter 3:15</a:t>
            </a:r>
          </a:p>
          <a:p>
            <a:pPr marL="0" indent="0">
              <a:spcBef>
                <a:spcPts val="1200"/>
              </a:spcBef>
              <a:buNone/>
            </a:pPr>
            <a:r>
              <a:rPr lang="en-US" sz="3600" b="1" i="1" u="sng" dirty="0">
                <a:solidFill>
                  <a:srgbClr val="FF0000"/>
                </a:solidFill>
                <a:latin typeface="Candara" panose="020E0502030303020204" pitchFamily="34" charset="0"/>
              </a:rPr>
              <a:t>CONVERSATION</a:t>
            </a:r>
            <a:r>
              <a:rPr lang="en-US" sz="3600" b="1" dirty="0">
                <a:solidFill>
                  <a:schemeClr val="tx1"/>
                </a:solidFill>
                <a:latin typeface="Candara" panose="020E0502030303020204" pitchFamily="34" charset="0"/>
              </a:rPr>
              <a:t> </a:t>
            </a:r>
            <a:r>
              <a:rPr lang="en-US" sz="3600" dirty="0">
                <a:solidFill>
                  <a:schemeClr val="tx1"/>
                </a:solidFill>
                <a:latin typeface="Candara" panose="020E0502030303020204" pitchFamily="34" charset="0"/>
              </a:rPr>
              <a:t>(manner of life)</a:t>
            </a:r>
            <a:endParaRPr lang="en-US" sz="3200" dirty="0">
              <a:solidFill>
                <a:schemeClr val="tx1"/>
              </a:solidFill>
              <a:latin typeface="Candara" panose="020E0502030303020204" pitchFamily="34" charset="0"/>
            </a:endParaRP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Christians are forever being watched by our Father in Heaven and the world</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How we conduct our lives is observed by those who see us – Colossians 4:5-6; 1 Timothy 4:12</a:t>
            </a:r>
          </a:p>
          <a:p>
            <a:pPr marL="445770" lvl="1"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Ephesians 5:15-17; Romans 12:1-2; 1 Peter 3:1</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The manner of life of a Christian is viewed in the context of </a:t>
            </a:r>
            <a:r>
              <a:rPr lang="en-US" sz="3200" b="1" i="1" u="sng" dirty="0">
                <a:solidFill>
                  <a:schemeClr val="tx1"/>
                </a:solidFill>
                <a:latin typeface="Candara" panose="020E0502030303020204" pitchFamily="34" charset="0"/>
              </a:rPr>
              <a:t>holiness</a:t>
            </a:r>
            <a:r>
              <a:rPr lang="en-US" sz="3200" dirty="0">
                <a:solidFill>
                  <a:schemeClr val="tx1"/>
                </a:solidFill>
                <a:latin typeface="Candara" panose="020E0502030303020204" pitchFamily="34" charset="0"/>
              </a:rPr>
              <a:t> – 1 Peter 1:13-16</a:t>
            </a:r>
          </a:p>
          <a:p>
            <a:pPr marL="274320" indent="-274320">
              <a:spcBef>
                <a:spcPts val="0"/>
              </a:spcBef>
              <a:buFont typeface="Wingdings" panose="05000000000000000000" pitchFamily="2" charset="2"/>
              <a:buChar char="§"/>
            </a:pPr>
            <a:endParaRPr lang="en-US" sz="3200" dirty="0">
              <a:solidFill>
                <a:schemeClr val="tx1"/>
              </a:solidFill>
              <a:latin typeface="Candara" panose="020E0502030303020204" pitchFamily="34" charset="0"/>
            </a:endParaRPr>
          </a:p>
          <a:p>
            <a:pPr marL="651510" lvl="2" indent="-274320">
              <a:spcBef>
                <a:spcPts val="0"/>
              </a:spcBef>
              <a:buFont typeface="Wingdings" panose="05000000000000000000" pitchFamily="2" charset="2"/>
              <a:buChar char="§"/>
            </a:pPr>
            <a:endParaRPr lang="en-US" sz="2800" dirty="0">
              <a:solidFill>
                <a:schemeClr val="tx1"/>
              </a:solidFill>
              <a:latin typeface="Candara" panose="020E0502030303020204" pitchFamily="34" charset="0"/>
            </a:endParaRPr>
          </a:p>
        </p:txBody>
      </p:sp>
    </p:spTree>
    <p:extLst>
      <p:ext uri="{BB962C8B-B14F-4D97-AF65-F5344CB8AC3E}">
        <p14:creationId xmlns:p14="http://schemas.microsoft.com/office/powerpoint/2010/main" val="4595987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436097" y="331415"/>
            <a:ext cx="8594483" cy="782619"/>
          </a:xfrm>
        </p:spPr>
        <p:txBody>
          <a:bodyPr>
            <a:noAutofit/>
          </a:bodyPr>
          <a:lstStyle/>
          <a:p>
            <a:r>
              <a:rPr lang="en-US" sz="5400" b="1" i="1" dirty="0">
                <a:latin typeface="Candara" panose="020E0502030303020204" pitchFamily="34" charset="0"/>
              </a:rPr>
              <a:t>Be An Example In…</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300251" y="1192942"/>
            <a:ext cx="8594483" cy="5549052"/>
          </a:xfrm>
        </p:spPr>
        <p:txBody>
          <a:bodyPr>
            <a:normAutofit fontScale="92500" lnSpcReduction="10000"/>
          </a:bodyPr>
          <a:lstStyle/>
          <a:p>
            <a:pPr marL="34290" indent="0">
              <a:buNone/>
            </a:pPr>
            <a:r>
              <a:rPr lang="en-US" sz="3600" b="1" i="1" u="sng" dirty="0">
                <a:solidFill>
                  <a:srgbClr val="FF0000"/>
                </a:solidFill>
                <a:latin typeface="Candara" panose="020E0502030303020204" pitchFamily="34" charset="0"/>
              </a:rPr>
              <a:t>CHARITY</a:t>
            </a:r>
            <a:r>
              <a:rPr lang="en-US" sz="3600" b="1" i="1" dirty="0">
                <a:solidFill>
                  <a:schemeClr val="tx1"/>
                </a:solidFill>
                <a:latin typeface="Candara" panose="020E0502030303020204" pitchFamily="34" charset="0"/>
              </a:rPr>
              <a:t> </a:t>
            </a:r>
            <a:r>
              <a:rPr lang="en-US" sz="3600" b="1" dirty="0">
                <a:solidFill>
                  <a:schemeClr val="tx1"/>
                </a:solidFill>
                <a:latin typeface="Candara" panose="020E0502030303020204" pitchFamily="34" charset="0"/>
              </a:rPr>
              <a:t>(Love, </a:t>
            </a:r>
            <a:r>
              <a:rPr lang="en-US" sz="3600" i="1" u="sng" dirty="0">
                <a:solidFill>
                  <a:schemeClr val="tx1"/>
                </a:solidFill>
                <a:latin typeface="Candara" panose="020E0502030303020204" pitchFamily="34" charset="0"/>
              </a:rPr>
              <a:t>agape</a:t>
            </a:r>
            <a:r>
              <a:rPr lang="en-US" sz="3600" b="1" dirty="0">
                <a:solidFill>
                  <a:schemeClr val="tx1"/>
                </a:solidFill>
                <a:latin typeface="Candara" panose="020E0502030303020204" pitchFamily="34" charset="0"/>
              </a:rPr>
              <a:t>) – This is the </a:t>
            </a:r>
            <a:r>
              <a:rPr lang="en-US" sz="3600" b="1" i="1" dirty="0">
                <a:solidFill>
                  <a:schemeClr val="tx1"/>
                </a:solidFill>
                <a:latin typeface="Candara" panose="020E0502030303020204" pitchFamily="34" charset="0"/>
              </a:rPr>
              <a:t>love</a:t>
            </a:r>
            <a:r>
              <a:rPr lang="en-US" sz="3600" b="1" dirty="0">
                <a:solidFill>
                  <a:schemeClr val="tx1"/>
                </a:solidFill>
                <a:latin typeface="Candara" panose="020E0502030303020204" pitchFamily="34" charset="0"/>
              </a:rPr>
              <a:t>  shown by God to the world </a:t>
            </a:r>
            <a:r>
              <a:rPr lang="en-US" sz="3600" dirty="0">
                <a:solidFill>
                  <a:schemeClr val="tx1"/>
                </a:solidFill>
                <a:latin typeface="Candara" panose="020E0502030303020204" pitchFamily="34" charset="0"/>
              </a:rPr>
              <a:t>– John 3:16-17</a:t>
            </a:r>
            <a:endParaRPr lang="en-US" sz="3600" b="1" i="1" u="sng" dirty="0">
              <a:solidFill>
                <a:schemeClr val="tx1"/>
              </a:solidFill>
              <a:latin typeface="Candara" panose="020E0502030303020204" pitchFamily="34" charset="0"/>
            </a:endParaRP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This </a:t>
            </a:r>
            <a:r>
              <a:rPr lang="en-US" sz="3200" i="1" dirty="0">
                <a:solidFill>
                  <a:schemeClr val="tx1"/>
                </a:solidFill>
                <a:latin typeface="Candara" panose="020E0502030303020204" pitchFamily="34" charset="0"/>
              </a:rPr>
              <a:t>love</a:t>
            </a:r>
            <a:r>
              <a:rPr lang="en-US" sz="3200" dirty="0">
                <a:solidFill>
                  <a:schemeClr val="tx1"/>
                </a:solidFill>
                <a:latin typeface="Candara" panose="020E0502030303020204" pitchFamily="34" charset="0"/>
              </a:rPr>
              <a:t> is examined and defined by Paul</a:t>
            </a:r>
          </a:p>
          <a:p>
            <a:pPr marL="445770" lvl="1" indent="-274320">
              <a:spcBef>
                <a:spcPts val="0"/>
              </a:spcBef>
              <a:buFont typeface="Wingdings" panose="05000000000000000000" pitchFamily="2" charset="2"/>
              <a:buChar char="§"/>
            </a:pPr>
            <a:r>
              <a:rPr lang="en-US" sz="3000" dirty="0">
                <a:solidFill>
                  <a:schemeClr val="tx1"/>
                </a:solidFill>
                <a:latin typeface="Candara" panose="020E0502030303020204" pitchFamily="34" charset="0"/>
              </a:rPr>
              <a:t>1 Corinthians 13 – </a:t>
            </a:r>
            <a:r>
              <a:rPr lang="en-US" sz="3000" b="1" i="1" dirty="0">
                <a:solidFill>
                  <a:schemeClr val="tx1"/>
                </a:solidFill>
                <a:latin typeface="Candara" panose="020E0502030303020204" pitchFamily="34" charset="0"/>
              </a:rPr>
              <a:t>“the greatest” - </a:t>
            </a:r>
            <a:r>
              <a:rPr lang="en-US" sz="3000" dirty="0">
                <a:solidFill>
                  <a:schemeClr val="tx1"/>
                </a:solidFill>
                <a:latin typeface="Candara" panose="020E0502030303020204" pitchFamily="34" charset="0"/>
              </a:rPr>
              <a:t>vs</a:t>
            </a:r>
            <a:r>
              <a:rPr lang="en-US" sz="3000" i="1" dirty="0">
                <a:solidFill>
                  <a:schemeClr val="tx1"/>
                </a:solidFill>
                <a:latin typeface="Candara" panose="020E0502030303020204" pitchFamily="34" charset="0"/>
              </a:rPr>
              <a:t>. 13</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This is the love that always does what is right, regardless! It </a:t>
            </a:r>
            <a:r>
              <a:rPr lang="en-US" sz="3200" b="1" i="1" dirty="0">
                <a:solidFill>
                  <a:schemeClr val="tx1"/>
                </a:solidFill>
                <a:latin typeface="Candara" panose="020E0502030303020204" pitchFamily="34" charset="0"/>
              </a:rPr>
              <a:t>“worked no ill” </a:t>
            </a:r>
            <a:r>
              <a:rPr lang="en-US" sz="3200" dirty="0">
                <a:solidFill>
                  <a:schemeClr val="tx1"/>
                </a:solidFill>
                <a:latin typeface="Candara" panose="020E0502030303020204" pitchFamily="34" charset="0"/>
              </a:rPr>
              <a:t>– Rom. 13:10</a:t>
            </a:r>
          </a:p>
          <a:p>
            <a:pPr marL="0" indent="0">
              <a:spcBef>
                <a:spcPts val="1200"/>
              </a:spcBef>
              <a:buNone/>
            </a:pPr>
            <a:r>
              <a:rPr lang="en-US" sz="3600" b="1" i="1" u="sng" dirty="0">
                <a:solidFill>
                  <a:srgbClr val="FF0000"/>
                </a:solidFill>
                <a:latin typeface="Candara" panose="020E0502030303020204" pitchFamily="34" charset="0"/>
              </a:rPr>
              <a:t>SPIRIT</a:t>
            </a:r>
            <a:r>
              <a:rPr lang="en-US" sz="3600" b="1" i="1" dirty="0">
                <a:solidFill>
                  <a:schemeClr val="tx1"/>
                </a:solidFill>
                <a:latin typeface="Candara" panose="020E0502030303020204" pitchFamily="34" charset="0"/>
              </a:rPr>
              <a:t> </a:t>
            </a:r>
            <a:r>
              <a:rPr lang="en-US" sz="3600" b="1" dirty="0">
                <a:solidFill>
                  <a:schemeClr val="tx1"/>
                </a:solidFill>
                <a:latin typeface="Candara" panose="020E0502030303020204" pitchFamily="34" charset="0"/>
              </a:rPr>
              <a:t>– Can refer to control of passions</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This word is omitted in some Greek texts and Bible versions, </a:t>
            </a:r>
            <a:r>
              <a:rPr lang="en-US" sz="3200" dirty="0" err="1">
                <a:solidFill>
                  <a:schemeClr val="tx1"/>
                </a:solidFill>
                <a:latin typeface="Candara" panose="020E0502030303020204" pitchFamily="34" charset="0"/>
              </a:rPr>
              <a:t>i.e</a:t>
            </a:r>
            <a:r>
              <a:rPr lang="en-US" sz="3200" dirty="0">
                <a:solidFill>
                  <a:schemeClr val="tx1"/>
                </a:solidFill>
                <a:latin typeface="Candara" panose="020E0502030303020204" pitchFamily="34" charset="0"/>
              </a:rPr>
              <a:t>, ASV, ESV, NET. RSV. It can certainly be included in the word </a:t>
            </a:r>
            <a:r>
              <a:rPr lang="en-US" sz="3200" b="1" i="1" dirty="0">
                <a:solidFill>
                  <a:schemeClr val="tx1"/>
                </a:solidFill>
                <a:latin typeface="Candara" panose="020E0502030303020204" pitchFamily="34" charset="0"/>
              </a:rPr>
              <a:t>purity</a:t>
            </a:r>
            <a:r>
              <a:rPr lang="en-US" sz="3200" dirty="0">
                <a:solidFill>
                  <a:schemeClr val="tx1"/>
                </a:solidFill>
                <a:latin typeface="Candara" panose="020E0502030303020204" pitchFamily="34" charset="0"/>
              </a:rPr>
              <a:t>. </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Do we have a spirit of fear or courage, optimism or pessimism, purity or impurity, apathy or zeal and steadfastness?  </a:t>
            </a:r>
          </a:p>
          <a:p>
            <a:pPr>
              <a:buFont typeface="Wingdings" panose="05000000000000000000" pitchFamily="2" charset="2"/>
              <a:buChar char="§"/>
            </a:pPr>
            <a:endParaRPr lang="en-US" sz="3600" dirty="0">
              <a:solidFill>
                <a:schemeClr val="tx1"/>
              </a:solidFill>
              <a:latin typeface="Candara" panose="020E0502030303020204" pitchFamily="34" charset="0"/>
            </a:endParaRPr>
          </a:p>
          <a:p>
            <a:pPr marL="274320" indent="-274320">
              <a:spcBef>
                <a:spcPts val="0"/>
              </a:spcBef>
              <a:buFont typeface="Wingdings" panose="05000000000000000000" pitchFamily="2" charset="2"/>
              <a:buChar char="§"/>
            </a:pPr>
            <a:endParaRPr lang="en-US" sz="3200" dirty="0">
              <a:solidFill>
                <a:schemeClr val="tx1"/>
              </a:solidFill>
              <a:latin typeface="Candara" panose="020E0502030303020204" pitchFamily="34" charset="0"/>
            </a:endParaRPr>
          </a:p>
          <a:p>
            <a:pPr marL="651510" lvl="2" indent="-274320">
              <a:spcBef>
                <a:spcPts val="0"/>
              </a:spcBef>
              <a:buFont typeface="Wingdings" panose="05000000000000000000" pitchFamily="2" charset="2"/>
              <a:buChar char="§"/>
            </a:pPr>
            <a:endParaRPr lang="en-US" sz="2800" dirty="0">
              <a:solidFill>
                <a:schemeClr val="tx1"/>
              </a:solidFill>
              <a:latin typeface="Candara" panose="020E0502030303020204" pitchFamily="34" charset="0"/>
            </a:endParaRPr>
          </a:p>
        </p:txBody>
      </p:sp>
    </p:spTree>
    <p:extLst>
      <p:ext uri="{BB962C8B-B14F-4D97-AF65-F5344CB8AC3E}">
        <p14:creationId xmlns:p14="http://schemas.microsoft.com/office/powerpoint/2010/main" val="6794969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436097" y="331415"/>
            <a:ext cx="8594483" cy="782619"/>
          </a:xfrm>
        </p:spPr>
        <p:txBody>
          <a:bodyPr>
            <a:noAutofit/>
          </a:bodyPr>
          <a:lstStyle/>
          <a:p>
            <a:r>
              <a:rPr lang="en-US" sz="5400" b="1" i="1" dirty="0">
                <a:latin typeface="Candara" panose="020E0502030303020204" pitchFamily="34" charset="0"/>
              </a:rPr>
              <a:t>Be An Example In…</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300251" y="1192942"/>
            <a:ext cx="8594483" cy="5685530"/>
          </a:xfrm>
        </p:spPr>
        <p:txBody>
          <a:bodyPr>
            <a:normAutofit/>
          </a:bodyPr>
          <a:lstStyle/>
          <a:p>
            <a:pPr marL="34290" indent="0">
              <a:buNone/>
            </a:pPr>
            <a:r>
              <a:rPr lang="en-US" sz="3600" b="1" i="1" u="sng" dirty="0">
                <a:solidFill>
                  <a:srgbClr val="FF0000"/>
                </a:solidFill>
                <a:latin typeface="Candara" panose="020E0502030303020204" pitchFamily="34" charset="0"/>
              </a:rPr>
              <a:t>FAITH</a:t>
            </a:r>
            <a:r>
              <a:rPr lang="en-US" sz="3600" b="1" i="1" dirty="0">
                <a:solidFill>
                  <a:schemeClr val="tx1"/>
                </a:solidFill>
                <a:latin typeface="Candara" panose="020E0502030303020204" pitchFamily="34" charset="0"/>
              </a:rPr>
              <a:t> – </a:t>
            </a:r>
            <a:r>
              <a:rPr lang="en-US" sz="3600" b="1" dirty="0">
                <a:solidFill>
                  <a:schemeClr val="tx1"/>
                </a:solidFill>
                <a:latin typeface="Candara" panose="020E0502030303020204" pitchFamily="34" charset="0"/>
              </a:rPr>
              <a:t>The </a:t>
            </a:r>
            <a:r>
              <a:rPr lang="en-US" sz="3600" b="1" i="1" dirty="0">
                <a:solidFill>
                  <a:schemeClr val="tx1"/>
                </a:solidFill>
                <a:latin typeface="Candara" panose="020E0502030303020204" pitchFamily="34" charset="0"/>
              </a:rPr>
              <a:t>faith</a:t>
            </a:r>
            <a:r>
              <a:rPr lang="en-US" sz="3600" b="1" dirty="0">
                <a:solidFill>
                  <a:schemeClr val="tx1"/>
                </a:solidFill>
                <a:latin typeface="Candara" panose="020E0502030303020204" pitchFamily="34" charset="0"/>
              </a:rPr>
              <a:t> God expects of Christians is an unwavering </a:t>
            </a:r>
            <a:r>
              <a:rPr lang="en-US" sz="3600" b="1" i="1" dirty="0">
                <a:solidFill>
                  <a:schemeClr val="tx1"/>
                </a:solidFill>
                <a:latin typeface="Candara" panose="020E0502030303020204" pitchFamily="34" charset="0"/>
              </a:rPr>
              <a:t>faith</a:t>
            </a:r>
            <a:r>
              <a:rPr lang="en-US" sz="3600" b="1" dirty="0">
                <a:solidFill>
                  <a:schemeClr val="tx1"/>
                </a:solidFill>
                <a:latin typeface="Candara" panose="020E0502030303020204" pitchFamily="34" charset="0"/>
              </a:rPr>
              <a:t> – Strong!</a:t>
            </a:r>
          </a:p>
          <a:p>
            <a:pPr marL="274320" indent="-274320">
              <a:spcBef>
                <a:spcPts val="400"/>
              </a:spcBef>
              <a:buFont typeface="Wingdings" panose="05000000000000000000" pitchFamily="2" charset="2"/>
              <a:buChar char="§"/>
            </a:pPr>
            <a:r>
              <a:rPr lang="en-US" sz="3200" dirty="0">
                <a:solidFill>
                  <a:schemeClr val="tx1"/>
                </a:solidFill>
                <a:latin typeface="Candara" panose="020E0502030303020204" pitchFamily="34" charset="0"/>
              </a:rPr>
              <a:t>To please God, our faith must be based on God’s word solely!</a:t>
            </a:r>
          </a:p>
          <a:p>
            <a:pPr marL="274320" indent="-274320">
              <a:spcBef>
                <a:spcPts val="400"/>
              </a:spcBef>
              <a:buFont typeface="Wingdings" panose="05000000000000000000" pitchFamily="2" charset="2"/>
              <a:buChar char="§"/>
            </a:pPr>
            <a:r>
              <a:rPr lang="en-US" sz="3200" dirty="0">
                <a:solidFill>
                  <a:schemeClr val="tx1"/>
                </a:solidFill>
                <a:latin typeface="Candara" panose="020E0502030303020204" pitchFamily="34" charset="0"/>
              </a:rPr>
              <a:t>Paul urges Timothy to be faithful as he was</a:t>
            </a:r>
          </a:p>
          <a:p>
            <a:pPr marL="445770" lvl="1"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2 Timothy 3:10-17; cf., 1 Peter 1:6, 7</a:t>
            </a:r>
          </a:p>
          <a:p>
            <a:pPr marL="274320" indent="-274320">
              <a:spcBef>
                <a:spcPts val="400"/>
              </a:spcBef>
              <a:buFont typeface="Wingdings" panose="05000000000000000000" pitchFamily="2" charset="2"/>
              <a:buChar char="§"/>
            </a:pPr>
            <a:r>
              <a:rPr lang="en-US" sz="3200" dirty="0">
                <a:solidFill>
                  <a:schemeClr val="tx1"/>
                </a:solidFill>
                <a:latin typeface="Candara" panose="020E0502030303020204" pitchFamily="34" charset="0"/>
              </a:rPr>
              <a:t>What kind of </a:t>
            </a:r>
            <a:r>
              <a:rPr lang="en-US" sz="3200" b="1" i="1" dirty="0">
                <a:solidFill>
                  <a:schemeClr val="tx1"/>
                </a:solidFill>
                <a:latin typeface="Candara" panose="020E0502030303020204" pitchFamily="34" charset="0"/>
              </a:rPr>
              <a:t>faith</a:t>
            </a:r>
            <a:r>
              <a:rPr lang="en-US" sz="3200" dirty="0">
                <a:solidFill>
                  <a:schemeClr val="tx1"/>
                </a:solidFill>
                <a:latin typeface="Candara" panose="020E0502030303020204" pitchFamily="34" charset="0"/>
              </a:rPr>
              <a:t> do others see in us?</a:t>
            </a:r>
          </a:p>
          <a:p>
            <a:pPr marL="0" indent="0">
              <a:buNone/>
            </a:pPr>
            <a:r>
              <a:rPr lang="en-US" sz="3600" b="1" i="1" u="sng" dirty="0">
                <a:solidFill>
                  <a:srgbClr val="FF0000"/>
                </a:solidFill>
                <a:latin typeface="Candara" panose="020E0502030303020204" pitchFamily="34" charset="0"/>
              </a:rPr>
              <a:t>PURITY</a:t>
            </a:r>
            <a:r>
              <a:rPr lang="en-US" sz="3600" b="1" i="1" dirty="0">
                <a:solidFill>
                  <a:schemeClr val="tx1"/>
                </a:solidFill>
                <a:latin typeface="Candara" panose="020E0502030303020204" pitchFamily="34" charset="0"/>
              </a:rPr>
              <a:t> – </a:t>
            </a:r>
            <a:r>
              <a:rPr lang="en-US" sz="3600" b="1" dirty="0">
                <a:solidFill>
                  <a:schemeClr val="tx1"/>
                </a:solidFill>
                <a:latin typeface="Candara" panose="020E0502030303020204" pitchFamily="34" charset="0"/>
              </a:rPr>
              <a:t>This includes all areas of life, to be </a:t>
            </a:r>
            <a:r>
              <a:rPr lang="en-US" sz="3600" b="1" i="1" dirty="0">
                <a:solidFill>
                  <a:schemeClr val="tx1"/>
                </a:solidFill>
                <a:latin typeface="Candara" panose="020E0502030303020204" pitchFamily="34" charset="0"/>
              </a:rPr>
              <a:t>“unspotted from the world” </a:t>
            </a:r>
            <a:r>
              <a:rPr lang="en-US" sz="3600" dirty="0">
                <a:solidFill>
                  <a:schemeClr val="tx1"/>
                </a:solidFill>
                <a:latin typeface="Candara" panose="020E0502030303020204" pitchFamily="34" charset="0"/>
              </a:rPr>
              <a:t>– Jas. 1:27</a:t>
            </a:r>
          </a:p>
          <a:p>
            <a:pPr marL="274320" indent="-274320">
              <a:spcBef>
                <a:spcPts val="300"/>
              </a:spcBef>
              <a:buFont typeface="Wingdings" panose="05000000000000000000" pitchFamily="2" charset="2"/>
              <a:buChar char="§"/>
            </a:pPr>
            <a:r>
              <a:rPr lang="en-US" sz="3200" dirty="0">
                <a:solidFill>
                  <a:schemeClr val="tx1"/>
                </a:solidFill>
                <a:latin typeface="Candara" panose="020E0502030303020204" pitchFamily="34" charset="0"/>
              </a:rPr>
              <a:t>Timothy told </a:t>
            </a:r>
            <a:r>
              <a:rPr lang="en-US" sz="3200" b="1" i="1" dirty="0">
                <a:solidFill>
                  <a:schemeClr val="tx1"/>
                </a:solidFill>
                <a:latin typeface="Candara" panose="020E0502030303020204" pitchFamily="34" charset="0"/>
              </a:rPr>
              <a:t>“flee youthful lust” </a:t>
            </a:r>
            <a:r>
              <a:rPr lang="en-US" sz="3200" dirty="0">
                <a:solidFill>
                  <a:schemeClr val="tx1"/>
                </a:solidFill>
                <a:latin typeface="Candara" panose="020E0502030303020204" pitchFamily="34" charset="0"/>
              </a:rPr>
              <a:t>– 2 Tim. 2:22</a:t>
            </a:r>
          </a:p>
          <a:p>
            <a:pPr marL="274320" indent="-274320">
              <a:spcBef>
                <a:spcPts val="300"/>
              </a:spcBef>
              <a:buFont typeface="Wingdings" panose="05000000000000000000" pitchFamily="2" charset="2"/>
              <a:buChar char="§"/>
            </a:pPr>
            <a:r>
              <a:rPr lang="en-US" sz="3200" dirty="0">
                <a:solidFill>
                  <a:schemeClr val="tx1"/>
                </a:solidFill>
                <a:latin typeface="Candara" panose="020E0502030303020204" pitchFamily="34" charset="0"/>
              </a:rPr>
              <a:t>Do others see us practicing </a:t>
            </a:r>
            <a:r>
              <a:rPr lang="en-US" sz="3200" b="1" i="1" dirty="0">
                <a:solidFill>
                  <a:schemeClr val="tx1"/>
                </a:solidFill>
                <a:latin typeface="Candara" panose="020E0502030303020204" pitchFamily="34" charset="0"/>
              </a:rPr>
              <a:t>purity</a:t>
            </a:r>
            <a:r>
              <a:rPr lang="en-US" sz="3200" dirty="0">
                <a:solidFill>
                  <a:schemeClr val="tx1"/>
                </a:solidFill>
                <a:latin typeface="Candara" panose="020E0502030303020204" pitchFamily="34" charset="0"/>
              </a:rPr>
              <a:t> or not?</a:t>
            </a:r>
          </a:p>
          <a:p>
            <a:pPr marL="0" indent="0">
              <a:spcBef>
                <a:spcPts val="1200"/>
              </a:spcBef>
              <a:buNone/>
            </a:pPr>
            <a:endParaRPr lang="en-US" sz="3600" dirty="0">
              <a:solidFill>
                <a:schemeClr val="tx1"/>
              </a:solidFill>
              <a:latin typeface="Candara" panose="020E0502030303020204" pitchFamily="34" charset="0"/>
            </a:endParaRPr>
          </a:p>
          <a:p>
            <a:pPr marL="274320" indent="-274320">
              <a:spcBef>
                <a:spcPts val="0"/>
              </a:spcBef>
              <a:buFont typeface="Wingdings" panose="05000000000000000000" pitchFamily="2" charset="2"/>
              <a:buChar char="§"/>
            </a:pPr>
            <a:endParaRPr lang="en-US" sz="3200" dirty="0">
              <a:solidFill>
                <a:schemeClr val="tx1"/>
              </a:solidFill>
              <a:latin typeface="Candara" panose="020E0502030303020204" pitchFamily="34" charset="0"/>
            </a:endParaRPr>
          </a:p>
          <a:p>
            <a:pPr marL="651510" lvl="2" indent="-274320">
              <a:spcBef>
                <a:spcPts val="0"/>
              </a:spcBef>
              <a:buFont typeface="Wingdings" panose="05000000000000000000" pitchFamily="2" charset="2"/>
              <a:buChar char="§"/>
            </a:pPr>
            <a:endParaRPr lang="en-US" sz="2800" dirty="0">
              <a:solidFill>
                <a:schemeClr val="tx1"/>
              </a:solidFill>
              <a:latin typeface="Candara" panose="020E0502030303020204" pitchFamily="34" charset="0"/>
            </a:endParaRPr>
          </a:p>
        </p:txBody>
      </p:sp>
    </p:spTree>
    <p:extLst>
      <p:ext uri="{BB962C8B-B14F-4D97-AF65-F5344CB8AC3E}">
        <p14:creationId xmlns:p14="http://schemas.microsoft.com/office/powerpoint/2010/main" val="22815083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3020</TotalTime>
  <Words>5114</Words>
  <Application>Microsoft Office PowerPoint</Application>
  <PresentationFormat>On-screen Show (4:3)</PresentationFormat>
  <Paragraphs>225</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Candara</vt:lpstr>
      <vt:lpstr>Corbel</vt:lpstr>
      <vt:lpstr>Wingdings</vt:lpstr>
      <vt:lpstr>Basis</vt:lpstr>
      <vt:lpstr>“Be thou an example of the believers”</vt:lpstr>
      <vt:lpstr>1 Timothy 4:12</vt:lpstr>
      <vt:lpstr>INTRODUCTION</vt:lpstr>
      <vt:lpstr>INTRODUCTION</vt:lpstr>
      <vt:lpstr>INTRODUCTION</vt:lpstr>
      <vt:lpstr>Christians Are To Be Examples</vt:lpstr>
      <vt:lpstr>Be An Example In…</vt:lpstr>
      <vt:lpstr>Be An Example In…</vt:lpstr>
      <vt:lpstr>Be An Example In…</vt:lpstr>
      <vt:lpstr>CONCLUSION</vt:lpstr>
      <vt:lpstr>1 Timothy 4:12</vt:lpstr>
      <vt:lpstr>Psalms 18:30</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 Not your heart be troubled”</dc:title>
  <dc:creator>Tommy McClure</dc:creator>
  <cp:lastModifiedBy>Tommy McClure</cp:lastModifiedBy>
  <cp:revision>15</cp:revision>
  <cp:lastPrinted>2023-07-08T20:07:30Z</cp:lastPrinted>
  <dcterms:created xsi:type="dcterms:W3CDTF">2023-02-15T01:35:11Z</dcterms:created>
  <dcterms:modified xsi:type="dcterms:W3CDTF">2023-07-10T16:53:46Z</dcterms:modified>
</cp:coreProperties>
</file>