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96" r:id="rId1"/>
  </p:sldMasterIdLst>
  <p:notesMasterIdLst>
    <p:notesMasterId r:id="rId17"/>
  </p:notesMasterIdLst>
  <p:handoutMasterIdLst>
    <p:handoutMasterId r:id="rId18"/>
  </p:handoutMasterIdLst>
  <p:sldIdLst>
    <p:sldId id="256" r:id="rId2"/>
    <p:sldId id="381" r:id="rId3"/>
    <p:sldId id="412" r:id="rId4"/>
    <p:sldId id="259" r:id="rId5"/>
    <p:sldId id="422" r:id="rId6"/>
    <p:sldId id="430" r:id="rId7"/>
    <p:sldId id="423" r:id="rId8"/>
    <p:sldId id="424" r:id="rId9"/>
    <p:sldId id="425" r:id="rId10"/>
    <p:sldId id="427" r:id="rId11"/>
    <p:sldId id="428" r:id="rId12"/>
    <p:sldId id="429" r:id="rId13"/>
    <p:sldId id="431" r:id="rId14"/>
    <p:sldId id="408" r:id="rId15"/>
    <p:sldId id="380" r:id="rId16"/>
  </p:sldIdLst>
  <p:sldSz cx="9144000" cy="6858000" type="screen4x3"/>
  <p:notesSz cx="7315200" cy="96012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15:guide id="1" orient="horz" pos="3024" userDrawn="1">
          <p15:clr>
            <a:srgbClr val="A4A3A4"/>
          </p15:clr>
        </p15:guide>
        <p15:guide id="2" pos="2304"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9F6996C-2A38-4175-BB3B-4F53FFEF6C9B}" v="9498" dt="2023-07-03T15:50:28.12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1838" autoAdjust="0"/>
    <p:restoredTop sz="53269" autoAdjust="0"/>
  </p:normalViewPr>
  <p:slideViewPr>
    <p:cSldViewPr snapToGrid="0" showGuides="1">
      <p:cViewPr varScale="1">
        <p:scale>
          <a:sx n="59" d="100"/>
          <a:sy n="59" d="100"/>
        </p:scale>
        <p:origin x="2712" y="60"/>
      </p:cViewPr>
      <p:guideLst>
        <p:guide orient="horz" pos="2160"/>
        <p:guide pos="2880"/>
      </p:guideLst>
    </p:cSldViewPr>
  </p:slideViewPr>
  <p:notesTextViewPr>
    <p:cViewPr>
      <p:scale>
        <a:sx n="1" d="1"/>
        <a:sy n="1" d="1"/>
      </p:scale>
      <p:origin x="0" y="0"/>
    </p:cViewPr>
  </p:notesTextViewPr>
  <p:notesViewPr>
    <p:cSldViewPr snapToGrid="0" showGuides="1">
      <p:cViewPr varScale="1">
        <p:scale>
          <a:sx n="80" d="100"/>
          <a:sy n="80" d="100"/>
        </p:scale>
        <p:origin x="3888" y="102"/>
      </p:cViewPr>
      <p:guideLst>
        <p:guide orient="horz" pos="3024"/>
        <p:guide pos="230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ommy McClure" userId="5f57beb918c8a44c" providerId="LiveId" clId="{AFAAA54C-AF31-45AC-A1D6-B5E75D2EF41C}"/>
    <pc:docChg chg="undo custSel addSld delSld modSld">
      <pc:chgData name="Tommy McClure" userId="5f57beb918c8a44c" providerId="LiveId" clId="{AFAAA54C-AF31-45AC-A1D6-B5E75D2EF41C}" dt="2023-06-09T21:46:44.024" v="3682"/>
      <pc:docMkLst>
        <pc:docMk/>
      </pc:docMkLst>
      <pc:sldChg chg="modSp modAnim modNotesTx">
        <pc:chgData name="Tommy McClure" userId="5f57beb918c8a44c" providerId="LiveId" clId="{AFAAA54C-AF31-45AC-A1D6-B5E75D2EF41C}" dt="2023-06-09T21:22:57.118" v="2811" actId="20577"/>
        <pc:sldMkLst>
          <pc:docMk/>
          <pc:sldMk cId="2127745304" sldId="256"/>
        </pc:sldMkLst>
        <pc:spChg chg="mod">
          <ac:chgData name="Tommy McClure" userId="5f57beb918c8a44c" providerId="LiveId" clId="{AFAAA54C-AF31-45AC-A1D6-B5E75D2EF41C}" dt="2023-06-09T21:00:35.668" v="2410" actId="20577"/>
          <ac:spMkLst>
            <pc:docMk/>
            <pc:sldMk cId="2127745304" sldId="256"/>
            <ac:spMk id="2" creationId="{F08E48A5-57F0-5D9B-D2A3-5E835A52E29A}"/>
          </ac:spMkLst>
        </pc:spChg>
        <pc:spChg chg="mod">
          <ac:chgData name="Tommy McClure" userId="5f57beb918c8a44c" providerId="LiveId" clId="{AFAAA54C-AF31-45AC-A1D6-B5E75D2EF41C}" dt="2023-06-09T21:21:41.892" v="2796" actId="20577"/>
          <ac:spMkLst>
            <pc:docMk/>
            <pc:sldMk cId="2127745304" sldId="256"/>
            <ac:spMk id="3" creationId="{AC4D04A4-2682-6D2D-E441-F1BBF7ED8460}"/>
          </ac:spMkLst>
        </pc:spChg>
      </pc:sldChg>
      <pc:sldChg chg="modSp mod modAnim modNotesTx">
        <pc:chgData name="Tommy McClure" userId="5f57beb918c8a44c" providerId="LiveId" clId="{AFAAA54C-AF31-45AC-A1D6-B5E75D2EF41C}" dt="2023-06-09T21:05:34.786" v="2527" actId="20577"/>
        <pc:sldMkLst>
          <pc:docMk/>
          <pc:sldMk cId="2111996689" sldId="259"/>
        </pc:sldMkLst>
        <pc:spChg chg="mod">
          <ac:chgData name="Tommy McClure" userId="5f57beb918c8a44c" providerId="LiveId" clId="{AFAAA54C-AF31-45AC-A1D6-B5E75D2EF41C}" dt="2023-06-09T16:56:26.456" v="44" actId="115"/>
          <ac:spMkLst>
            <pc:docMk/>
            <pc:sldMk cId="2111996689" sldId="259"/>
            <ac:spMk id="2" creationId="{901DB443-AB3C-A21C-E324-DEC32283B03A}"/>
          </ac:spMkLst>
        </pc:spChg>
        <pc:spChg chg="mod">
          <ac:chgData name="Tommy McClure" userId="5f57beb918c8a44c" providerId="LiveId" clId="{AFAAA54C-AF31-45AC-A1D6-B5E75D2EF41C}" dt="2023-06-09T21:05:34.786" v="2527" actId="20577"/>
          <ac:spMkLst>
            <pc:docMk/>
            <pc:sldMk cId="2111996689" sldId="259"/>
            <ac:spMk id="3" creationId="{7D385F64-D08E-60FD-C594-8C980B1795A0}"/>
          </ac:spMkLst>
        </pc:spChg>
      </pc:sldChg>
      <pc:sldChg chg="modSp modAnim modNotesTx">
        <pc:chgData name="Tommy McClure" userId="5f57beb918c8a44c" providerId="LiveId" clId="{AFAAA54C-AF31-45AC-A1D6-B5E75D2EF41C}" dt="2023-06-09T21:46:44.024" v="3682"/>
        <pc:sldMkLst>
          <pc:docMk/>
          <pc:sldMk cId="3255507916" sldId="381"/>
        </pc:sldMkLst>
        <pc:spChg chg="mod">
          <ac:chgData name="Tommy McClure" userId="5f57beb918c8a44c" providerId="LiveId" clId="{AFAAA54C-AF31-45AC-A1D6-B5E75D2EF41C}" dt="2023-06-09T21:27:47.234" v="2923" actId="20577"/>
          <ac:spMkLst>
            <pc:docMk/>
            <pc:sldMk cId="3255507916" sldId="381"/>
            <ac:spMk id="3" creationId="{D659034C-97B4-FFF4-CC45-740377DDEBDD}"/>
          </ac:spMkLst>
        </pc:spChg>
      </pc:sldChg>
      <pc:sldChg chg="modSp mod modAnim">
        <pc:chgData name="Tommy McClure" userId="5f57beb918c8a44c" providerId="LiveId" clId="{AFAAA54C-AF31-45AC-A1D6-B5E75D2EF41C}" dt="2023-06-09T21:45:11.489" v="3679" actId="20577"/>
        <pc:sldMkLst>
          <pc:docMk/>
          <pc:sldMk cId="146699835" sldId="408"/>
        </pc:sldMkLst>
        <pc:spChg chg="mod">
          <ac:chgData name="Tommy McClure" userId="5f57beb918c8a44c" providerId="LiveId" clId="{AFAAA54C-AF31-45AC-A1D6-B5E75D2EF41C}" dt="2023-06-09T21:45:11.489" v="3679" actId="20577"/>
          <ac:spMkLst>
            <pc:docMk/>
            <pc:sldMk cId="146699835" sldId="408"/>
            <ac:spMk id="3" creationId="{D659034C-97B4-FFF4-CC45-740377DDEBDD}"/>
          </ac:spMkLst>
        </pc:spChg>
      </pc:sldChg>
      <pc:sldChg chg="modNotesTx">
        <pc:chgData name="Tommy McClure" userId="5f57beb918c8a44c" providerId="LiveId" clId="{AFAAA54C-AF31-45AC-A1D6-B5E75D2EF41C}" dt="2023-06-09T21:23:28.932" v="2814"/>
        <pc:sldMkLst>
          <pc:docMk/>
          <pc:sldMk cId="1980458255" sldId="409"/>
        </pc:sldMkLst>
      </pc:sldChg>
      <pc:sldChg chg="del">
        <pc:chgData name="Tommy McClure" userId="5f57beb918c8a44c" providerId="LiveId" clId="{AFAAA54C-AF31-45AC-A1D6-B5E75D2EF41C}" dt="2023-06-09T16:55:39.315" v="4" actId="2696"/>
        <pc:sldMkLst>
          <pc:docMk/>
          <pc:sldMk cId="749600214" sldId="410"/>
        </pc:sldMkLst>
      </pc:sldChg>
      <pc:sldChg chg="modSp">
        <pc:chgData name="Tommy McClure" userId="5f57beb918c8a44c" providerId="LiveId" clId="{AFAAA54C-AF31-45AC-A1D6-B5E75D2EF41C}" dt="2023-06-09T16:55:32.050" v="3" actId="115"/>
        <pc:sldMkLst>
          <pc:docMk/>
          <pc:sldMk cId="3571938778" sldId="412"/>
        </pc:sldMkLst>
        <pc:spChg chg="mod">
          <ac:chgData name="Tommy McClure" userId="5f57beb918c8a44c" providerId="LiveId" clId="{AFAAA54C-AF31-45AC-A1D6-B5E75D2EF41C}" dt="2023-06-09T16:55:32.050" v="3" actId="115"/>
          <ac:spMkLst>
            <pc:docMk/>
            <pc:sldMk cId="3571938778" sldId="412"/>
            <ac:spMk id="3" creationId="{D659034C-97B4-FFF4-CC45-740377DDEBDD}"/>
          </ac:spMkLst>
        </pc:spChg>
      </pc:sldChg>
      <pc:sldChg chg="del">
        <pc:chgData name="Tommy McClure" userId="5f57beb918c8a44c" providerId="LiveId" clId="{AFAAA54C-AF31-45AC-A1D6-B5E75D2EF41C}" dt="2023-06-09T18:51:39.703" v="1895" actId="2696"/>
        <pc:sldMkLst>
          <pc:docMk/>
          <pc:sldMk cId="2496298761" sldId="413"/>
        </pc:sldMkLst>
      </pc:sldChg>
      <pc:sldChg chg="del">
        <pc:chgData name="Tommy McClure" userId="5f57beb918c8a44c" providerId="LiveId" clId="{AFAAA54C-AF31-45AC-A1D6-B5E75D2EF41C}" dt="2023-06-09T18:51:37.406" v="1894" actId="2696"/>
        <pc:sldMkLst>
          <pc:docMk/>
          <pc:sldMk cId="232008136" sldId="414"/>
        </pc:sldMkLst>
      </pc:sldChg>
      <pc:sldChg chg="del">
        <pc:chgData name="Tommy McClure" userId="5f57beb918c8a44c" providerId="LiveId" clId="{AFAAA54C-AF31-45AC-A1D6-B5E75D2EF41C}" dt="2023-06-09T18:51:42.609" v="1896" actId="2696"/>
        <pc:sldMkLst>
          <pc:docMk/>
          <pc:sldMk cId="160973430" sldId="415"/>
        </pc:sldMkLst>
      </pc:sldChg>
      <pc:sldChg chg="del">
        <pc:chgData name="Tommy McClure" userId="5f57beb918c8a44c" providerId="LiveId" clId="{AFAAA54C-AF31-45AC-A1D6-B5E75D2EF41C}" dt="2023-06-09T18:51:45.639" v="1897" actId="2696"/>
        <pc:sldMkLst>
          <pc:docMk/>
          <pc:sldMk cId="4275173233" sldId="416"/>
        </pc:sldMkLst>
      </pc:sldChg>
      <pc:sldChg chg="del">
        <pc:chgData name="Tommy McClure" userId="5f57beb918c8a44c" providerId="LiveId" clId="{AFAAA54C-AF31-45AC-A1D6-B5E75D2EF41C}" dt="2023-06-09T21:32:50.351" v="2938" actId="2696"/>
        <pc:sldMkLst>
          <pc:docMk/>
          <pc:sldMk cId="3862294822" sldId="417"/>
        </pc:sldMkLst>
      </pc:sldChg>
      <pc:sldChg chg="del">
        <pc:chgData name="Tommy McClure" userId="5f57beb918c8a44c" providerId="LiveId" clId="{AFAAA54C-AF31-45AC-A1D6-B5E75D2EF41C}" dt="2023-06-09T21:45:40.094" v="3680" actId="2696"/>
        <pc:sldMkLst>
          <pc:docMk/>
          <pc:sldMk cId="1755953749" sldId="418"/>
        </pc:sldMkLst>
      </pc:sldChg>
      <pc:sldChg chg="del">
        <pc:chgData name="Tommy McClure" userId="5f57beb918c8a44c" providerId="LiveId" clId="{AFAAA54C-AF31-45AC-A1D6-B5E75D2EF41C}" dt="2023-06-09T21:45:46.507" v="3681" actId="2696"/>
        <pc:sldMkLst>
          <pc:docMk/>
          <pc:sldMk cId="3979792887" sldId="419"/>
        </pc:sldMkLst>
      </pc:sldChg>
      <pc:sldChg chg="modSp add mod modAnim modNotesTx">
        <pc:chgData name="Tommy McClure" userId="5f57beb918c8a44c" providerId="LiveId" clId="{AFAAA54C-AF31-45AC-A1D6-B5E75D2EF41C}" dt="2023-06-09T21:29:20.002" v="2925" actId="115"/>
        <pc:sldMkLst>
          <pc:docMk/>
          <pc:sldMk cId="1813237643" sldId="420"/>
        </pc:sldMkLst>
        <pc:spChg chg="mod">
          <ac:chgData name="Tommy McClure" userId="5f57beb918c8a44c" providerId="LiveId" clId="{AFAAA54C-AF31-45AC-A1D6-B5E75D2EF41C}" dt="2023-06-09T17:44:35.826" v="841" actId="20577"/>
          <ac:spMkLst>
            <pc:docMk/>
            <pc:sldMk cId="1813237643" sldId="420"/>
            <ac:spMk id="2" creationId="{901DB443-AB3C-A21C-E324-DEC32283B03A}"/>
          </ac:spMkLst>
        </pc:spChg>
        <pc:spChg chg="mod">
          <ac:chgData name="Tommy McClure" userId="5f57beb918c8a44c" providerId="LiveId" clId="{AFAAA54C-AF31-45AC-A1D6-B5E75D2EF41C}" dt="2023-06-09T21:29:20.002" v="2925" actId="115"/>
          <ac:spMkLst>
            <pc:docMk/>
            <pc:sldMk cId="1813237643" sldId="420"/>
            <ac:spMk id="3" creationId="{7D385F64-D08E-60FD-C594-8C980B1795A0}"/>
          </ac:spMkLst>
        </pc:spChg>
      </pc:sldChg>
      <pc:sldChg chg="modSp add mod modAnim modNotesTx">
        <pc:chgData name="Tommy McClure" userId="5f57beb918c8a44c" providerId="LiveId" clId="{AFAAA54C-AF31-45AC-A1D6-B5E75D2EF41C}" dt="2023-06-09T21:31:39.824" v="2937" actId="113"/>
        <pc:sldMkLst>
          <pc:docMk/>
          <pc:sldMk cId="122282127" sldId="421"/>
        </pc:sldMkLst>
        <pc:spChg chg="mod">
          <ac:chgData name="Tommy McClure" userId="5f57beb918c8a44c" providerId="LiveId" clId="{AFAAA54C-AF31-45AC-A1D6-B5E75D2EF41C}" dt="2023-06-09T21:30:18.221" v="2929" actId="113"/>
          <ac:spMkLst>
            <pc:docMk/>
            <pc:sldMk cId="122282127" sldId="421"/>
            <ac:spMk id="3" creationId="{7D385F64-D08E-60FD-C594-8C980B1795A0}"/>
          </ac:spMkLst>
        </pc:spChg>
      </pc:sldChg>
      <pc:sldChg chg="add del">
        <pc:chgData name="Tommy McClure" userId="5f57beb918c8a44c" providerId="LiveId" clId="{AFAAA54C-AF31-45AC-A1D6-B5E75D2EF41C}" dt="2023-06-09T18:51:21.726" v="1891" actId="2890"/>
        <pc:sldMkLst>
          <pc:docMk/>
          <pc:sldMk cId="2537020826" sldId="421"/>
        </pc:sldMkLst>
      </pc:sldChg>
      <pc:sldChg chg="new del">
        <pc:chgData name="Tommy McClure" userId="5f57beb918c8a44c" providerId="LiveId" clId="{AFAAA54C-AF31-45AC-A1D6-B5E75D2EF41C}" dt="2023-06-09T21:32:56.527" v="2939" actId="2696"/>
        <pc:sldMkLst>
          <pc:docMk/>
          <pc:sldMk cId="3331570680" sldId="422"/>
        </pc:sldMkLst>
      </pc:sldChg>
    </pc:docChg>
  </pc:docChgLst>
  <pc:docChgLst>
    <pc:chgData name="Tommy McClure" userId="5f57beb918c8a44c" providerId="LiveId" clId="{5A99A7AC-41F0-47ED-972C-8399341115E4}"/>
    <pc:docChg chg="modSld">
      <pc:chgData name="Tommy McClure" userId="5f57beb918c8a44c" providerId="LiveId" clId="{5A99A7AC-41F0-47ED-972C-8399341115E4}" dt="2023-04-23T23:03:40.149" v="11" actId="6549"/>
      <pc:docMkLst>
        <pc:docMk/>
      </pc:docMkLst>
      <pc:sldChg chg="modNotesTx">
        <pc:chgData name="Tommy McClure" userId="5f57beb918c8a44c" providerId="LiveId" clId="{5A99A7AC-41F0-47ED-972C-8399341115E4}" dt="2023-04-23T23:00:37.608" v="0" actId="6549"/>
        <pc:sldMkLst>
          <pc:docMk/>
          <pc:sldMk cId="2127745304" sldId="256"/>
        </pc:sldMkLst>
      </pc:sldChg>
      <pc:sldChg chg="modNotesTx">
        <pc:chgData name="Tommy McClure" userId="5f57beb918c8a44c" providerId="LiveId" clId="{5A99A7AC-41F0-47ED-972C-8399341115E4}" dt="2023-04-23T23:00:52.857" v="1" actId="6549"/>
        <pc:sldMkLst>
          <pc:docMk/>
          <pc:sldMk cId="2656312354" sldId="257"/>
        </pc:sldMkLst>
      </pc:sldChg>
      <pc:sldChg chg="modNotesTx">
        <pc:chgData name="Tommy McClure" userId="5f57beb918c8a44c" providerId="LiveId" clId="{5A99A7AC-41F0-47ED-972C-8399341115E4}" dt="2023-04-23T23:01:22.200" v="2" actId="6549"/>
        <pc:sldMkLst>
          <pc:docMk/>
          <pc:sldMk cId="1422966997" sldId="396"/>
        </pc:sldMkLst>
      </pc:sldChg>
      <pc:sldChg chg="modNotesTx">
        <pc:chgData name="Tommy McClure" userId="5f57beb918c8a44c" providerId="LiveId" clId="{5A99A7AC-41F0-47ED-972C-8399341115E4}" dt="2023-04-23T23:01:33.450" v="3" actId="6549"/>
        <pc:sldMkLst>
          <pc:docMk/>
          <pc:sldMk cId="1054188603" sldId="397"/>
        </pc:sldMkLst>
      </pc:sldChg>
      <pc:sldChg chg="modNotesTx">
        <pc:chgData name="Tommy McClure" userId="5f57beb918c8a44c" providerId="LiveId" clId="{5A99A7AC-41F0-47ED-972C-8399341115E4}" dt="2023-04-23T23:02:22.433" v="6" actId="20577"/>
        <pc:sldMkLst>
          <pc:docMk/>
          <pc:sldMk cId="2860712453" sldId="400"/>
        </pc:sldMkLst>
      </pc:sldChg>
      <pc:sldChg chg="modNotesTx">
        <pc:chgData name="Tommy McClure" userId="5f57beb918c8a44c" providerId="LiveId" clId="{5A99A7AC-41F0-47ED-972C-8399341115E4}" dt="2023-04-23T23:02:41.557" v="7" actId="113"/>
        <pc:sldMkLst>
          <pc:docMk/>
          <pc:sldMk cId="3893460989" sldId="402"/>
        </pc:sldMkLst>
      </pc:sldChg>
      <pc:sldChg chg="modNotesTx">
        <pc:chgData name="Tommy McClure" userId="5f57beb918c8a44c" providerId="LiveId" clId="{5A99A7AC-41F0-47ED-972C-8399341115E4}" dt="2023-04-23T23:03:40.149" v="11" actId="6549"/>
        <pc:sldMkLst>
          <pc:docMk/>
          <pc:sldMk cId="579263507" sldId="406"/>
        </pc:sldMkLst>
      </pc:sldChg>
      <pc:sldChg chg="modNotesTx">
        <pc:chgData name="Tommy McClure" userId="5f57beb918c8a44c" providerId="LiveId" clId="{5A99A7AC-41F0-47ED-972C-8399341115E4}" dt="2023-04-23T23:03:01.603" v="8" actId="6549"/>
        <pc:sldMkLst>
          <pc:docMk/>
          <pc:sldMk cId="1576692250" sldId="407"/>
        </pc:sldMkLst>
      </pc:sldChg>
      <pc:sldChg chg="modNotesTx">
        <pc:chgData name="Tommy McClure" userId="5f57beb918c8a44c" providerId="LiveId" clId="{5A99A7AC-41F0-47ED-972C-8399341115E4}" dt="2023-04-23T23:03:21.056" v="10" actId="6549"/>
        <pc:sldMkLst>
          <pc:docMk/>
          <pc:sldMk cId="146699835" sldId="408"/>
        </pc:sldMkLst>
      </pc:sldChg>
    </pc:docChg>
  </pc:docChgLst>
  <pc:docChgLst>
    <pc:chgData name="Tommy McClure" userId="5f57beb918c8a44c" providerId="LiveId" clId="{F4823A6A-5E9D-426D-92B0-96B13A2685D1}"/>
    <pc:docChg chg="undo custSel modSld">
      <pc:chgData name="Tommy McClure" userId="5f57beb918c8a44c" providerId="LiveId" clId="{F4823A6A-5E9D-426D-92B0-96B13A2685D1}" dt="2023-06-10T20:44:59.596" v="320" actId="113"/>
      <pc:docMkLst>
        <pc:docMk/>
      </pc:docMkLst>
      <pc:sldChg chg="modNotes modNotesTx">
        <pc:chgData name="Tommy McClure" userId="5f57beb918c8a44c" providerId="LiveId" clId="{F4823A6A-5E9D-426D-92B0-96B13A2685D1}" dt="2023-06-10T18:55:17.935" v="301" actId="207"/>
        <pc:sldMkLst>
          <pc:docMk/>
          <pc:sldMk cId="2127745304" sldId="256"/>
        </pc:sldMkLst>
      </pc:sldChg>
      <pc:sldChg chg="modSp modNotesTx">
        <pc:chgData name="Tommy McClure" userId="5f57beb918c8a44c" providerId="LiveId" clId="{F4823A6A-5E9D-426D-92B0-96B13A2685D1}" dt="2023-06-10T17:31:23.848" v="296" actId="20577"/>
        <pc:sldMkLst>
          <pc:docMk/>
          <pc:sldMk cId="2111996689" sldId="259"/>
        </pc:sldMkLst>
        <pc:spChg chg="mod">
          <ac:chgData name="Tommy McClure" userId="5f57beb918c8a44c" providerId="LiveId" clId="{F4823A6A-5E9D-426D-92B0-96B13A2685D1}" dt="2023-06-10T17:28:01.795" v="221" actId="20577"/>
          <ac:spMkLst>
            <pc:docMk/>
            <pc:sldMk cId="2111996689" sldId="259"/>
            <ac:spMk id="3" creationId="{7D385F64-D08E-60FD-C594-8C980B1795A0}"/>
          </ac:spMkLst>
        </pc:spChg>
      </pc:sldChg>
      <pc:sldChg chg="modNotesTx">
        <pc:chgData name="Tommy McClure" userId="5f57beb918c8a44c" providerId="LiveId" clId="{F4823A6A-5E9D-426D-92B0-96B13A2685D1}" dt="2023-06-10T20:44:59.596" v="320" actId="113"/>
        <pc:sldMkLst>
          <pc:docMk/>
          <pc:sldMk cId="3255507916" sldId="381"/>
        </pc:sldMkLst>
      </pc:sldChg>
      <pc:sldChg chg="modNotesTx">
        <pc:chgData name="Tommy McClure" userId="5f57beb918c8a44c" providerId="LiveId" clId="{F4823A6A-5E9D-426D-92B0-96B13A2685D1}" dt="2023-06-10T19:00:14.281" v="319" actId="113"/>
        <pc:sldMkLst>
          <pc:docMk/>
          <pc:sldMk cId="146699835" sldId="408"/>
        </pc:sldMkLst>
      </pc:sldChg>
      <pc:sldChg chg="modSp mod">
        <pc:chgData name="Tommy McClure" userId="5f57beb918c8a44c" providerId="LiveId" clId="{F4823A6A-5E9D-426D-92B0-96B13A2685D1}" dt="2023-06-10T17:16:53.152" v="97" actId="14100"/>
        <pc:sldMkLst>
          <pc:docMk/>
          <pc:sldMk cId="3571938778" sldId="412"/>
        </pc:sldMkLst>
        <pc:spChg chg="mod">
          <ac:chgData name="Tommy McClure" userId="5f57beb918c8a44c" providerId="LiveId" clId="{F4823A6A-5E9D-426D-92B0-96B13A2685D1}" dt="2023-06-10T17:16:53.152" v="97" actId="14100"/>
          <ac:spMkLst>
            <pc:docMk/>
            <pc:sldMk cId="3571938778" sldId="412"/>
            <ac:spMk id="3" creationId="{D659034C-97B4-FFF4-CC45-740377DDEBDD}"/>
          </ac:spMkLst>
        </pc:spChg>
      </pc:sldChg>
      <pc:sldChg chg="modNotes">
        <pc:chgData name="Tommy McClure" userId="5f57beb918c8a44c" providerId="LiveId" clId="{F4823A6A-5E9D-426D-92B0-96B13A2685D1}" dt="2023-06-10T18:56:09.897" v="305" actId="2711"/>
        <pc:sldMkLst>
          <pc:docMk/>
          <pc:sldMk cId="1813237643" sldId="420"/>
        </pc:sldMkLst>
      </pc:sldChg>
    </pc:docChg>
  </pc:docChgLst>
  <pc:docChgLst>
    <pc:chgData name="Tommy McClure" userId="5f57beb918c8a44c" providerId="LiveId" clId="{C5CB0390-250F-4B47-A805-624BFE5F40FE}"/>
    <pc:docChg chg="undo redo custSel addSld delSld modSld sldOrd">
      <pc:chgData name="Tommy McClure" userId="5f57beb918c8a44c" providerId="LiveId" clId="{C5CB0390-250F-4B47-A805-624BFE5F40FE}" dt="2023-05-21T13:34:28.673" v="6522" actId="20577"/>
      <pc:docMkLst>
        <pc:docMk/>
      </pc:docMkLst>
      <pc:sldChg chg="modSp">
        <pc:chgData name="Tommy McClure" userId="5f57beb918c8a44c" providerId="LiveId" clId="{C5CB0390-250F-4B47-A805-624BFE5F40FE}" dt="2023-05-21T00:17:44.230" v="6340" actId="20577"/>
        <pc:sldMkLst>
          <pc:docMk/>
          <pc:sldMk cId="2127745304" sldId="256"/>
        </pc:sldMkLst>
        <pc:spChg chg="mod">
          <ac:chgData name="Tommy McClure" userId="5f57beb918c8a44c" providerId="LiveId" clId="{C5CB0390-250F-4B47-A805-624BFE5F40FE}" dt="2023-05-21T00:17:44.230" v="6340" actId="20577"/>
          <ac:spMkLst>
            <pc:docMk/>
            <pc:sldMk cId="2127745304" sldId="256"/>
            <ac:spMk id="2" creationId="{F08E48A5-57F0-5D9B-D2A3-5E835A52E29A}"/>
          </ac:spMkLst>
        </pc:spChg>
      </pc:sldChg>
      <pc:sldChg chg="delSp modSp mod modAnim modNotesTx">
        <pc:chgData name="Tommy McClure" userId="5f57beb918c8a44c" providerId="LiveId" clId="{C5CB0390-250F-4B47-A805-624BFE5F40FE}" dt="2023-05-19T22:57:51.662" v="6102" actId="113"/>
        <pc:sldMkLst>
          <pc:docMk/>
          <pc:sldMk cId="2111996689" sldId="259"/>
        </pc:sldMkLst>
        <pc:spChg chg="mod">
          <ac:chgData name="Tommy McClure" userId="5f57beb918c8a44c" providerId="LiveId" clId="{C5CB0390-250F-4B47-A805-624BFE5F40FE}" dt="2023-05-19T18:29:03.337" v="1402" actId="1037"/>
          <ac:spMkLst>
            <pc:docMk/>
            <pc:sldMk cId="2111996689" sldId="259"/>
            <ac:spMk id="2" creationId="{901DB443-AB3C-A21C-E324-DEC32283B03A}"/>
          </ac:spMkLst>
        </pc:spChg>
        <pc:spChg chg="mod">
          <ac:chgData name="Tommy McClure" userId="5f57beb918c8a44c" providerId="LiveId" clId="{C5CB0390-250F-4B47-A805-624BFE5F40FE}" dt="2023-05-19T22:46:51.401" v="6054" actId="20577"/>
          <ac:spMkLst>
            <pc:docMk/>
            <pc:sldMk cId="2111996689" sldId="259"/>
            <ac:spMk id="3" creationId="{7D385F64-D08E-60FD-C594-8C980B1795A0}"/>
          </ac:spMkLst>
        </pc:spChg>
        <pc:spChg chg="mod">
          <ac:chgData name="Tommy McClure" userId="5f57beb918c8a44c" providerId="LiveId" clId="{C5CB0390-250F-4B47-A805-624BFE5F40FE}" dt="2023-05-19T18:28:58.505" v="1399" actId="1036"/>
          <ac:spMkLst>
            <pc:docMk/>
            <pc:sldMk cId="2111996689" sldId="259"/>
            <ac:spMk id="4" creationId="{828B6033-CCCC-FF58-BE45-6E1944BE91C2}"/>
          </ac:spMkLst>
        </pc:spChg>
        <pc:spChg chg="del">
          <ac:chgData name="Tommy McClure" userId="5f57beb918c8a44c" providerId="LiveId" clId="{C5CB0390-250F-4B47-A805-624BFE5F40FE}" dt="2023-05-19T18:27:13.135" v="1360" actId="478"/>
          <ac:spMkLst>
            <pc:docMk/>
            <pc:sldMk cId="2111996689" sldId="259"/>
            <ac:spMk id="5" creationId="{E0356D97-7C64-8FE0-5A9B-7F668CA95BE3}"/>
          </ac:spMkLst>
        </pc:spChg>
      </pc:sldChg>
      <pc:sldChg chg="modSp mod modAnim modNotes modNotesTx">
        <pc:chgData name="Tommy McClure" userId="5f57beb918c8a44c" providerId="LiveId" clId="{C5CB0390-250F-4B47-A805-624BFE5F40FE}" dt="2023-05-21T13:33:46.117" v="6519" actId="113"/>
        <pc:sldMkLst>
          <pc:docMk/>
          <pc:sldMk cId="3255507916" sldId="381"/>
        </pc:sldMkLst>
        <pc:spChg chg="mod">
          <ac:chgData name="Tommy McClure" userId="5f57beb918c8a44c" providerId="LiveId" clId="{C5CB0390-250F-4B47-A805-624BFE5F40FE}" dt="2023-05-20T02:36:39.048" v="6318" actId="27636"/>
          <ac:spMkLst>
            <pc:docMk/>
            <pc:sldMk cId="3255507916" sldId="381"/>
            <ac:spMk id="3" creationId="{D659034C-97B4-FFF4-CC45-740377DDEBDD}"/>
          </ac:spMkLst>
        </pc:spChg>
      </pc:sldChg>
      <pc:sldChg chg="del">
        <pc:chgData name="Tommy McClure" userId="5f57beb918c8a44c" providerId="LiveId" clId="{C5CB0390-250F-4B47-A805-624BFE5F40FE}" dt="2023-05-19T21:14:46.092" v="5402" actId="2696"/>
        <pc:sldMkLst>
          <pc:docMk/>
          <pc:sldMk cId="2167870128" sldId="394"/>
        </pc:sldMkLst>
      </pc:sldChg>
      <pc:sldChg chg="del">
        <pc:chgData name="Tommy McClure" userId="5f57beb918c8a44c" providerId="LiveId" clId="{C5CB0390-250F-4B47-A805-624BFE5F40FE}" dt="2023-05-19T21:14:50.439" v="5403" actId="2696"/>
        <pc:sldMkLst>
          <pc:docMk/>
          <pc:sldMk cId="1422966997" sldId="396"/>
        </pc:sldMkLst>
      </pc:sldChg>
      <pc:sldChg chg="del">
        <pc:chgData name="Tommy McClure" userId="5f57beb918c8a44c" providerId="LiveId" clId="{C5CB0390-250F-4B47-A805-624BFE5F40FE}" dt="2023-05-19T21:14:54.379" v="5404" actId="2696"/>
        <pc:sldMkLst>
          <pc:docMk/>
          <pc:sldMk cId="1054188603" sldId="397"/>
        </pc:sldMkLst>
      </pc:sldChg>
      <pc:sldChg chg="del">
        <pc:chgData name="Tommy McClure" userId="5f57beb918c8a44c" providerId="LiveId" clId="{C5CB0390-250F-4B47-A805-624BFE5F40FE}" dt="2023-05-19T21:15:00.451" v="5405" actId="2696"/>
        <pc:sldMkLst>
          <pc:docMk/>
          <pc:sldMk cId="649767882" sldId="398"/>
        </pc:sldMkLst>
      </pc:sldChg>
      <pc:sldChg chg="add del">
        <pc:chgData name="Tommy McClure" userId="5f57beb918c8a44c" providerId="LiveId" clId="{C5CB0390-250F-4B47-A805-624BFE5F40FE}" dt="2023-05-19T22:31:21.671" v="5416" actId="2696"/>
        <pc:sldMkLst>
          <pc:docMk/>
          <pc:sldMk cId="1514087255" sldId="399"/>
        </pc:sldMkLst>
      </pc:sldChg>
      <pc:sldChg chg="del">
        <pc:chgData name="Tommy McClure" userId="5f57beb918c8a44c" providerId="LiveId" clId="{C5CB0390-250F-4B47-A805-624BFE5F40FE}" dt="2023-05-19T21:15:30.026" v="5413" actId="2696"/>
        <pc:sldMkLst>
          <pc:docMk/>
          <pc:sldMk cId="2860712453" sldId="400"/>
        </pc:sldMkLst>
      </pc:sldChg>
      <pc:sldChg chg="del">
        <pc:chgData name="Tommy McClure" userId="5f57beb918c8a44c" providerId="LiveId" clId="{C5CB0390-250F-4B47-A805-624BFE5F40FE}" dt="2023-05-19T21:15:26.669" v="5412" actId="2696"/>
        <pc:sldMkLst>
          <pc:docMk/>
          <pc:sldMk cId="3334600545" sldId="401"/>
        </pc:sldMkLst>
      </pc:sldChg>
      <pc:sldChg chg="del">
        <pc:chgData name="Tommy McClure" userId="5f57beb918c8a44c" providerId="LiveId" clId="{C5CB0390-250F-4B47-A805-624BFE5F40FE}" dt="2023-05-19T21:15:23.705" v="5411" actId="2696"/>
        <pc:sldMkLst>
          <pc:docMk/>
          <pc:sldMk cId="3893460989" sldId="402"/>
        </pc:sldMkLst>
      </pc:sldChg>
      <pc:sldChg chg="del">
        <pc:chgData name="Tommy McClure" userId="5f57beb918c8a44c" providerId="LiveId" clId="{C5CB0390-250F-4B47-A805-624BFE5F40FE}" dt="2023-05-19T21:15:19.959" v="5410" actId="2696"/>
        <pc:sldMkLst>
          <pc:docMk/>
          <pc:sldMk cId="1806830976" sldId="403"/>
        </pc:sldMkLst>
      </pc:sldChg>
      <pc:sldChg chg="del">
        <pc:chgData name="Tommy McClure" userId="5f57beb918c8a44c" providerId="LiveId" clId="{C5CB0390-250F-4B47-A805-624BFE5F40FE}" dt="2023-05-19T21:15:17.283" v="5409" actId="2696"/>
        <pc:sldMkLst>
          <pc:docMk/>
          <pc:sldMk cId="3386956413" sldId="404"/>
        </pc:sldMkLst>
      </pc:sldChg>
      <pc:sldChg chg="del">
        <pc:chgData name="Tommy McClure" userId="5f57beb918c8a44c" providerId="LiveId" clId="{C5CB0390-250F-4B47-A805-624BFE5F40FE}" dt="2023-05-19T21:15:14.092" v="5408" actId="2696"/>
        <pc:sldMkLst>
          <pc:docMk/>
          <pc:sldMk cId="2797952110" sldId="405"/>
        </pc:sldMkLst>
      </pc:sldChg>
      <pc:sldChg chg="del">
        <pc:chgData name="Tommy McClure" userId="5f57beb918c8a44c" providerId="LiveId" clId="{C5CB0390-250F-4B47-A805-624BFE5F40FE}" dt="2023-05-19T21:15:11.001" v="5407" actId="2696"/>
        <pc:sldMkLst>
          <pc:docMk/>
          <pc:sldMk cId="579263507" sldId="406"/>
        </pc:sldMkLst>
      </pc:sldChg>
      <pc:sldChg chg="del">
        <pc:chgData name="Tommy McClure" userId="5f57beb918c8a44c" providerId="LiveId" clId="{C5CB0390-250F-4B47-A805-624BFE5F40FE}" dt="2023-05-19T21:15:07.242" v="5406" actId="2696"/>
        <pc:sldMkLst>
          <pc:docMk/>
          <pc:sldMk cId="1576692250" sldId="407"/>
        </pc:sldMkLst>
      </pc:sldChg>
      <pc:sldChg chg="modSp mod modAnim modNotes">
        <pc:chgData name="Tommy McClure" userId="5f57beb918c8a44c" providerId="LiveId" clId="{C5CB0390-250F-4B47-A805-624BFE5F40FE}" dt="2023-05-21T01:26:19.249" v="6342" actId="6549"/>
        <pc:sldMkLst>
          <pc:docMk/>
          <pc:sldMk cId="146699835" sldId="408"/>
        </pc:sldMkLst>
        <pc:spChg chg="mod">
          <ac:chgData name="Tommy McClure" userId="5f57beb918c8a44c" providerId="LiveId" clId="{C5CB0390-250F-4B47-A805-624BFE5F40FE}" dt="2023-05-19T23:45:22.356" v="6308" actId="115"/>
          <ac:spMkLst>
            <pc:docMk/>
            <pc:sldMk cId="146699835" sldId="408"/>
            <ac:spMk id="3" creationId="{D659034C-97B4-FFF4-CC45-740377DDEBDD}"/>
          </ac:spMkLst>
        </pc:spChg>
      </pc:sldChg>
      <pc:sldChg chg="modSp add mod ord modAnim modNotes modNotesTx">
        <pc:chgData name="Tommy McClure" userId="5f57beb918c8a44c" providerId="LiveId" clId="{C5CB0390-250F-4B47-A805-624BFE5F40FE}" dt="2023-05-21T13:34:28.673" v="6522" actId="20577"/>
        <pc:sldMkLst>
          <pc:docMk/>
          <pc:sldMk cId="1980458255" sldId="409"/>
        </pc:sldMkLst>
        <pc:spChg chg="mod">
          <ac:chgData name="Tommy McClure" userId="5f57beb918c8a44c" providerId="LiveId" clId="{C5CB0390-250F-4B47-A805-624BFE5F40FE}" dt="2023-05-19T15:47:57.467" v="36" actId="255"/>
          <ac:spMkLst>
            <pc:docMk/>
            <pc:sldMk cId="1980458255" sldId="409"/>
            <ac:spMk id="2" creationId="{9561CBF6-2E93-3305-F805-9B730E115328}"/>
          </ac:spMkLst>
        </pc:spChg>
        <pc:spChg chg="mod">
          <ac:chgData name="Tommy McClure" userId="5f57beb918c8a44c" providerId="LiveId" clId="{C5CB0390-250F-4B47-A805-624BFE5F40FE}" dt="2023-05-19T15:56:42.229" v="76" actId="313"/>
          <ac:spMkLst>
            <pc:docMk/>
            <pc:sldMk cId="1980458255" sldId="409"/>
            <ac:spMk id="3" creationId="{D659034C-97B4-FFF4-CC45-740377DDEBDD}"/>
          </ac:spMkLst>
        </pc:spChg>
      </pc:sldChg>
      <pc:sldChg chg="addSp delSp modSp add mod ord addAnim delAnim modAnim modNotesTx">
        <pc:chgData name="Tommy McClure" userId="5f57beb918c8a44c" providerId="LiveId" clId="{C5CB0390-250F-4B47-A805-624BFE5F40FE}" dt="2023-05-20T02:37:54.381" v="6319" actId="255"/>
        <pc:sldMkLst>
          <pc:docMk/>
          <pc:sldMk cId="749600214" sldId="410"/>
        </pc:sldMkLst>
        <pc:spChg chg="mod">
          <ac:chgData name="Tommy McClure" userId="5f57beb918c8a44c" providerId="LiveId" clId="{C5CB0390-250F-4B47-A805-624BFE5F40FE}" dt="2023-05-19T17:44:39.680" v="634" actId="313"/>
          <ac:spMkLst>
            <pc:docMk/>
            <pc:sldMk cId="749600214" sldId="410"/>
            <ac:spMk id="2" creationId="{9561CBF6-2E93-3305-F805-9B730E115328}"/>
          </ac:spMkLst>
        </pc:spChg>
        <pc:spChg chg="add del mod">
          <ac:chgData name="Tommy McClure" userId="5f57beb918c8a44c" providerId="LiveId" clId="{C5CB0390-250F-4B47-A805-624BFE5F40FE}" dt="2023-05-19T18:15:04.504" v="1092" actId="21"/>
          <ac:spMkLst>
            <pc:docMk/>
            <pc:sldMk cId="749600214" sldId="410"/>
            <ac:spMk id="3" creationId="{D659034C-97B4-FFF4-CC45-740377DDEBDD}"/>
          </ac:spMkLst>
        </pc:spChg>
        <pc:spChg chg="add del mod">
          <ac:chgData name="Tommy McClure" userId="5f57beb918c8a44c" providerId="LiveId" clId="{C5CB0390-250F-4B47-A805-624BFE5F40FE}" dt="2023-05-19T22:49:35.944" v="6070" actId="478"/>
          <ac:spMkLst>
            <pc:docMk/>
            <pc:sldMk cId="749600214" sldId="410"/>
            <ac:spMk id="5" creationId="{24B52CEB-0A7C-7199-5FFA-81874519BB79}"/>
          </ac:spMkLst>
        </pc:spChg>
        <pc:spChg chg="add mod">
          <ac:chgData name="Tommy McClure" userId="5f57beb918c8a44c" providerId="LiveId" clId="{C5CB0390-250F-4B47-A805-624BFE5F40FE}" dt="2023-05-20T02:37:54.381" v="6319" actId="255"/>
          <ac:spMkLst>
            <pc:docMk/>
            <pc:sldMk cId="749600214" sldId="410"/>
            <ac:spMk id="6" creationId="{AF6FC6AE-9B7D-CC24-661A-B1BED1C1E19D}"/>
          </ac:spMkLst>
        </pc:spChg>
      </pc:sldChg>
      <pc:sldChg chg="modSp add del mod ord modAnim">
        <pc:chgData name="Tommy McClure" userId="5f57beb918c8a44c" providerId="LiveId" clId="{C5CB0390-250F-4B47-A805-624BFE5F40FE}" dt="2023-05-20T02:57:37.871" v="6322" actId="2696"/>
        <pc:sldMkLst>
          <pc:docMk/>
          <pc:sldMk cId="1924360696" sldId="411"/>
        </pc:sldMkLst>
        <pc:spChg chg="mod">
          <ac:chgData name="Tommy McClure" userId="5f57beb918c8a44c" providerId="LiveId" clId="{C5CB0390-250F-4B47-A805-624BFE5F40FE}" dt="2023-05-19T18:16:35.938" v="1141" actId="313"/>
          <ac:spMkLst>
            <pc:docMk/>
            <pc:sldMk cId="1924360696" sldId="411"/>
            <ac:spMk id="2" creationId="{9561CBF6-2E93-3305-F805-9B730E115328}"/>
          </ac:spMkLst>
        </pc:spChg>
        <pc:spChg chg="mod">
          <ac:chgData name="Tommy McClure" userId="5f57beb918c8a44c" providerId="LiveId" clId="{C5CB0390-250F-4B47-A805-624BFE5F40FE}" dt="2023-05-20T02:57:22.552" v="6321" actId="115"/>
          <ac:spMkLst>
            <pc:docMk/>
            <pc:sldMk cId="1924360696" sldId="411"/>
            <ac:spMk id="3" creationId="{D659034C-97B4-FFF4-CC45-740377DDEBDD}"/>
          </ac:spMkLst>
        </pc:spChg>
      </pc:sldChg>
      <pc:sldChg chg="modSp add mod modNotes">
        <pc:chgData name="Tommy McClure" userId="5f57beb918c8a44c" providerId="LiveId" clId="{C5CB0390-250F-4B47-A805-624BFE5F40FE}" dt="2023-05-21T12:49:38.339" v="6473" actId="14100"/>
        <pc:sldMkLst>
          <pc:docMk/>
          <pc:sldMk cId="3571938778" sldId="412"/>
        </pc:sldMkLst>
        <pc:spChg chg="mod">
          <ac:chgData name="Tommy McClure" userId="5f57beb918c8a44c" providerId="LiveId" clId="{C5CB0390-250F-4B47-A805-624BFE5F40FE}" dt="2023-05-19T20:59:05.661" v="4908" actId="1037"/>
          <ac:spMkLst>
            <pc:docMk/>
            <pc:sldMk cId="3571938778" sldId="412"/>
            <ac:spMk id="3" creationId="{D659034C-97B4-FFF4-CC45-740377DDEBDD}"/>
          </ac:spMkLst>
        </pc:spChg>
      </pc:sldChg>
      <pc:sldChg chg="modSp add mod modAnim modNotesTx">
        <pc:chgData name="Tommy McClure" userId="5f57beb918c8a44c" providerId="LiveId" clId="{C5CB0390-250F-4B47-A805-624BFE5F40FE}" dt="2023-05-20T03:02:48.616" v="6323"/>
        <pc:sldMkLst>
          <pc:docMk/>
          <pc:sldMk cId="2496298761" sldId="413"/>
        </pc:sldMkLst>
        <pc:spChg chg="mod">
          <ac:chgData name="Tommy McClure" userId="5f57beb918c8a44c" providerId="LiveId" clId="{C5CB0390-250F-4B47-A805-624BFE5F40FE}" dt="2023-05-19T19:58:34.776" v="2898" actId="20577"/>
          <ac:spMkLst>
            <pc:docMk/>
            <pc:sldMk cId="2496298761" sldId="413"/>
            <ac:spMk id="2" creationId="{901DB443-AB3C-A21C-E324-DEC32283B03A}"/>
          </ac:spMkLst>
        </pc:spChg>
        <pc:spChg chg="mod">
          <ac:chgData name="Tommy McClure" userId="5f57beb918c8a44c" providerId="LiveId" clId="{C5CB0390-250F-4B47-A805-624BFE5F40FE}" dt="2023-05-19T23:24:50.801" v="6204" actId="20577"/>
          <ac:spMkLst>
            <pc:docMk/>
            <pc:sldMk cId="2496298761" sldId="413"/>
            <ac:spMk id="3" creationId="{7D385F64-D08E-60FD-C594-8C980B1795A0}"/>
          </ac:spMkLst>
        </pc:spChg>
      </pc:sldChg>
      <pc:sldChg chg="modSp add mod ord modNotesTx">
        <pc:chgData name="Tommy McClure" userId="5f57beb918c8a44c" providerId="LiveId" clId="{C5CB0390-250F-4B47-A805-624BFE5F40FE}" dt="2023-05-19T23:23:47.178" v="6182" actId="113"/>
        <pc:sldMkLst>
          <pc:docMk/>
          <pc:sldMk cId="232008136" sldId="414"/>
        </pc:sldMkLst>
        <pc:spChg chg="mod">
          <ac:chgData name="Tommy McClure" userId="5f57beb918c8a44c" providerId="LiveId" clId="{C5CB0390-250F-4B47-A805-624BFE5F40FE}" dt="2023-05-19T19:58:20.403" v="2897" actId="20577"/>
          <ac:spMkLst>
            <pc:docMk/>
            <pc:sldMk cId="232008136" sldId="414"/>
            <ac:spMk id="2" creationId="{901DB443-AB3C-A21C-E324-DEC32283B03A}"/>
          </ac:spMkLst>
        </pc:spChg>
        <pc:spChg chg="mod">
          <ac:chgData name="Tommy McClure" userId="5f57beb918c8a44c" providerId="LiveId" clId="{C5CB0390-250F-4B47-A805-624BFE5F40FE}" dt="2023-05-19T23:22:00.068" v="6171" actId="113"/>
          <ac:spMkLst>
            <pc:docMk/>
            <pc:sldMk cId="232008136" sldId="414"/>
            <ac:spMk id="3" creationId="{7D385F64-D08E-60FD-C594-8C980B1795A0}"/>
          </ac:spMkLst>
        </pc:spChg>
      </pc:sldChg>
      <pc:sldChg chg="modSp add mod modAnim modNotesTx">
        <pc:chgData name="Tommy McClure" userId="5f57beb918c8a44c" providerId="LiveId" clId="{C5CB0390-250F-4B47-A805-624BFE5F40FE}" dt="2023-05-20T03:03:49.472" v="6329"/>
        <pc:sldMkLst>
          <pc:docMk/>
          <pc:sldMk cId="160973430" sldId="415"/>
        </pc:sldMkLst>
        <pc:spChg chg="mod">
          <ac:chgData name="Tommy McClure" userId="5f57beb918c8a44c" providerId="LiveId" clId="{C5CB0390-250F-4B47-A805-624BFE5F40FE}" dt="2023-05-19T20:26:00.466" v="3902" actId="20577"/>
          <ac:spMkLst>
            <pc:docMk/>
            <pc:sldMk cId="160973430" sldId="415"/>
            <ac:spMk id="2" creationId="{901DB443-AB3C-A21C-E324-DEC32283B03A}"/>
          </ac:spMkLst>
        </pc:spChg>
        <pc:spChg chg="mod">
          <ac:chgData name="Tommy McClure" userId="5f57beb918c8a44c" providerId="LiveId" clId="{C5CB0390-250F-4B47-A805-624BFE5F40FE}" dt="2023-05-19T20:56:58.307" v="4884" actId="1037"/>
          <ac:spMkLst>
            <pc:docMk/>
            <pc:sldMk cId="160973430" sldId="415"/>
            <ac:spMk id="3" creationId="{7D385F64-D08E-60FD-C594-8C980B1795A0}"/>
          </ac:spMkLst>
        </pc:spChg>
      </pc:sldChg>
      <pc:sldChg chg="modSp add mod modAnim modNotesTx">
        <pc:chgData name="Tommy McClure" userId="5f57beb918c8a44c" providerId="LiveId" clId="{C5CB0390-250F-4B47-A805-624BFE5F40FE}" dt="2023-05-20T03:05:09.718" v="6334"/>
        <pc:sldMkLst>
          <pc:docMk/>
          <pc:sldMk cId="4275173233" sldId="416"/>
        </pc:sldMkLst>
        <pc:spChg chg="mod">
          <ac:chgData name="Tommy McClure" userId="5f57beb918c8a44c" providerId="LiveId" clId="{C5CB0390-250F-4B47-A805-624BFE5F40FE}" dt="2023-05-19T20:56:45.703" v="4881" actId="1037"/>
          <ac:spMkLst>
            <pc:docMk/>
            <pc:sldMk cId="4275173233" sldId="416"/>
            <ac:spMk id="3" creationId="{7D385F64-D08E-60FD-C594-8C980B1795A0}"/>
          </ac:spMkLst>
        </pc:spChg>
      </pc:sldChg>
      <pc:sldChg chg="modSp add mod modAnim">
        <pc:chgData name="Tommy McClure" userId="5f57beb918c8a44c" providerId="LiveId" clId="{C5CB0390-250F-4B47-A805-624BFE5F40FE}" dt="2023-05-20T03:05:30.073" v="6336"/>
        <pc:sldMkLst>
          <pc:docMk/>
          <pc:sldMk cId="3862294822" sldId="417"/>
        </pc:sldMkLst>
        <pc:spChg chg="mod">
          <ac:chgData name="Tommy McClure" userId="5f57beb918c8a44c" providerId="LiveId" clId="{C5CB0390-250F-4B47-A805-624BFE5F40FE}" dt="2023-05-19T21:13:57.470" v="5401" actId="20577"/>
          <ac:spMkLst>
            <pc:docMk/>
            <pc:sldMk cId="3862294822" sldId="417"/>
            <ac:spMk id="3" creationId="{7D385F64-D08E-60FD-C594-8C980B1795A0}"/>
          </ac:spMkLst>
        </pc:spChg>
      </pc:sldChg>
      <pc:sldChg chg="modNotes">
        <pc:chgData name="Tommy McClure" userId="5f57beb918c8a44c" providerId="LiveId" clId="{C5CB0390-250F-4B47-A805-624BFE5F40FE}" dt="2023-05-21T12:55:54.394" v="6478" actId="115"/>
        <pc:sldMkLst>
          <pc:docMk/>
          <pc:sldMk cId="1755953749" sldId="418"/>
        </pc:sldMkLst>
      </pc:sldChg>
      <pc:sldChg chg="addSp del delDesignElem">
        <pc:chgData name="Tommy McClure" userId="5f57beb918c8a44c" providerId="LiveId" clId="{C5CB0390-250F-4B47-A805-624BFE5F40FE}" dt="2023-05-19T22:35:44.017" v="5675"/>
        <pc:sldMkLst>
          <pc:docMk/>
          <pc:sldMk cId="3615959827" sldId="418"/>
        </pc:sldMkLst>
        <pc:spChg chg="add">
          <ac:chgData name="Tommy McClure" userId="5f57beb918c8a44c" providerId="LiveId" clId="{C5CB0390-250F-4B47-A805-624BFE5F40FE}" dt="2023-05-19T22:35:44.017" v="5675"/>
          <ac:spMkLst>
            <pc:docMk/>
            <pc:sldMk cId="3615959827" sldId="418"/>
            <ac:spMk id="16" creationId="{8E8DBDA3-652C-4F87-B53B-7F73AC8F4FF9}"/>
          </ac:spMkLst>
        </pc:spChg>
        <pc:spChg chg="add">
          <ac:chgData name="Tommy McClure" userId="5f57beb918c8a44c" providerId="LiveId" clId="{C5CB0390-250F-4B47-A805-624BFE5F40FE}" dt="2023-05-19T22:35:44.017" v="5675"/>
          <ac:spMkLst>
            <pc:docMk/>
            <pc:sldMk cId="3615959827" sldId="418"/>
            <ac:spMk id="17" creationId="{42187232-3845-418F-A17C-C138F01D98AB}"/>
          </ac:spMkLst>
        </pc:spChg>
      </pc:sldChg>
      <pc:sldChg chg="modSp add mod modAnim modNotes">
        <pc:chgData name="Tommy McClure" userId="5f57beb918c8a44c" providerId="LiveId" clId="{C5CB0390-250F-4B47-A805-624BFE5F40FE}" dt="2023-05-21T01:27:03.147" v="6346" actId="6549"/>
        <pc:sldMkLst>
          <pc:docMk/>
          <pc:sldMk cId="3979792887" sldId="419"/>
        </pc:sldMkLst>
        <pc:spChg chg="mod">
          <ac:chgData name="Tommy McClure" userId="5f57beb918c8a44c" providerId="LiveId" clId="{C5CB0390-250F-4B47-A805-624BFE5F40FE}" dt="2023-05-19T22:44:40.655" v="6023" actId="255"/>
          <ac:spMkLst>
            <pc:docMk/>
            <pc:sldMk cId="3979792887" sldId="419"/>
            <ac:spMk id="2" creationId="{9561CBF6-2E93-3305-F805-9B730E115328}"/>
          </ac:spMkLst>
        </pc:spChg>
        <pc:spChg chg="mod">
          <ac:chgData name="Tommy McClure" userId="5f57beb918c8a44c" providerId="LiveId" clId="{C5CB0390-250F-4B47-A805-624BFE5F40FE}" dt="2023-05-19T22:45:47.417" v="6044" actId="1037"/>
          <ac:spMkLst>
            <pc:docMk/>
            <pc:sldMk cId="3979792887" sldId="419"/>
            <ac:spMk id="3" creationId="{D659034C-97B4-FFF4-CC45-740377DDEBDD}"/>
          </ac:spMkLst>
        </pc:spChg>
      </pc:sldChg>
    </pc:docChg>
  </pc:docChgLst>
  <pc:docChgLst>
    <pc:chgData name="Tommy McClure" userId="5f57beb918c8a44c" providerId="LiveId" clId="{D9F6996C-2A38-4175-BB3B-4F53FFEF6C9B}"/>
    <pc:docChg chg="undo custSel addSld delSld modSld sldOrd">
      <pc:chgData name="Tommy McClure" userId="5f57beb918c8a44c" providerId="LiveId" clId="{D9F6996C-2A38-4175-BB3B-4F53FFEF6C9B}" dt="2023-07-03T15:50:28.125" v="11586" actId="114"/>
      <pc:docMkLst>
        <pc:docMk/>
      </pc:docMkLst>
      <pc:sldChg chg="modNotes modNotesTx">
        <pc:chgData name="Tommy McClure" userId="5f57beb918c8a44c" providerId="LiveId" clId="{D9F6996C-2A38-4175-BB3B-4F53FFEF6C9B}" dt="2023-07-03T15:33:30.273" v="11054" actId="6549"/>
        <pc:sldMkLst>
          <pc:docMk/>
          <pc:sldMk cId="2127745304" sldId="256"/>
        </pc:sldMkLst>
      </pc:sldChg>
      <pc:sldChg chg="modSp mod modAnim modNotesTx">
        <pc:chgData name="Tommy McClure" userId="5f57beb918c8a44c" providerId="LiveId" clId="{D9F6996C-2A38-4175-BB3B-4F53FFEF6C9B}" dt="2023-07-02T22:52:27.735" v="11053" actId="20577"/>
        <pc:sldMkLst>
          <pc:docMk/>
          <pc:sldMk cId="2111996689" sldId="259"/>
        </pc:sldMkLst>
        <pc:spChg chg="mod">
          <ac:chgData name="Tommy McClure" userId="5f57beb918c8a44c" providerId="LiveId" clId="{D9F6996C-2A38-4175-BB3B-4F53FFEF6C9B}" dt="2023-07-02T22:52:27.735" v="11053" actId="20577"/>
          <ac:spMkLst>
            <pc:docMk/>
            <pc:sldMk cId="2111996689" sldId="259"/>
            <ac:spMk id="3" creationId="{7D385F64-D08E-60FD-C594-8C980B1795A0}"/>
          </ac:spMkLst>
        </pc:spChg>
      </pc:sldChg>
      <pc:sldChg chg="modNotes modNotesTx">
        <pc:chgData name="Tommy McClure" userId="5f57beb918c8a44c" providerId="LiveId" clId="{D9F6996C-2A38-4175-BB3B-4F53FFEF6C9B}" dt="2023-07-03T15:33:37.068" v="11055" actId="6549"/>
        <pc:sldMkLst>
          <pc:docMk/>
          <pc:sldMk cId="3255507916" sldId="381"/>
        </pc:sldMkLst>
      </pc:sldChg>
      <pc:sldChg chg="modSp modAnim modNotesTx">
        <pc:chgData name="Tommy McClure" userId="5f57beb918c8a44c" providerId="LiveId" clId="{D9F6996C-2A38-4175-BB3B-4F53FFEF6C9B}" dt="2023-07-03T15:50:28.125" v="11586" actId="114"/>
        <pc:sldMkLst>
          <pc:docMk/>
          <pc:sldMk cId="146699835" sldId="408"/>
        </pc:sldMkLst>
        <pc:spChg chg="mod">
          <ac:chgData name="Tommy McClure" userId="5f57beb918c8a44c" providerId="LiveId" clId="{D9F6996C-2A38-4175-BB3B-4F53FFEF6C9B}" dt="2023-07-03T15:50:28.125" v="11586" actId="114"/>
          <ac:spMkLst>
            <pc:docMk/>
            <pc:sldMk cId="146699835" sldId="408"/>
            <ac:spMk id="3" creationId="{D659034C-97B4-FFF4-CC45-740377DDEBDD}"/>
          </ac:spMkLst>
        </pc:spChg>
      </pc:sldChg>
      <pc:sldChg chg="del">
        <pc:chgData name="Tommy McClure" userId="5f57beb918c8a44c" providerId="LiveId" clId="{D9F6996C-2A38-4175-BB3B-4F53FFEF6C9B}" dt="2023-07-01T18:52:24.293" v="9697" actId="2696"/>
        <pc:sldMkLst>
          <pc:docMk/>
          <pc:sldMk cId="1813237643" sldId="420"/>
        </pc:sldMkLst>
      </pc:sldChg>
      <pc:sldChg chg="del">
        <pc:chgData name="Tommy McClure" userId="5f57beb918c8a44c" providerId="LiveId" clId="{D9F6996C-2A38-4175-BB3B-4F53FFEF6C9B}" dt="2023-07-01T18:52:28.351" v="9698" actId="2696"/>
        <pc:sldMkLst>
          <pc:docMk/>
          <pc:sldMk cId="122282127" sldId="421"/>
        </pc:sldMkLst>
      </pc:sldChg>
      <pc:sldChg chg="modSp add mod modAnim modNotesTx">
        <pc:chgData name="Tommy McClure" userId="5f57beb918c8a44c" providerId="LiveId" clId="{D9F6996C-2A38-4175-BB3B-4F53FFEF6C9B}" dt="2023-06-30T22:33:15.472" v="7518" actId="255"/>
        <pc:sldMkLst>
          <pc:docMk/>
          <pc:sldMk cId="1278649197" sldId="422"/>
        </pc:sldMkLst>
        <pc:spChg chg="mod">
          <ac:chgData name="Tommy McClure" userId="5f57beb918c8a44c" providerId="LiveId" clId="{D9F6996C-2A38-4175-BB3B-4F53FFEF6C9B}" dt="2023-06-27T22:01:20.684" v="1215" actId="14100"/>
          <ac:spMkLst>
            <pc:docMk/>
            <pc:sldMk cId="1278649197" sldId="422"/>
            <ac:spMk id="2" creationId="{901DB443-AB3C-A21C-E324-DEC32283B03A}"/>
          </ac:spMkLst>
        </pc:spChg>
        <pc:spChg chg="mod">
          <ac:chgData name="Tommy McClure" userId="5f57beb918c8a44c" providerId="LiveId" clId="{D9F6996C-2A38-4175-BB3B-4F53FFEF6C9B}" dt="2023-06-27T21:55:00.957" v="985" actId="20577"/>
          <ac:spMkLst>
            <pc:docMk/>
            <pc:sldMk cId="1278649197" sldId="422"/>
            <ac:spMk id="3" creationId="{7D385F64-D08E-60FD-C594-8C980B1795A0}"/>
          </ac:spMkLst>
        </pc:spChg>
      </pc:sldChg>
      <pc:sldChg chg="modSp add mod modAnim modNotes modNotesTx">
        <pc:chgData name="Tommy McClure" userId="5f57beb918c8a44c" providerId="LiveId" clId="{D9F6996C-2A38-4175-BB3B-4F53FFEF6C9B}" dt="2023-07-03T15:34:46.034" v="11058" actId="6549"/>
        <pc:sldMkLst>
          <pc:docMk/>
          <pc:sldMk cId="3373670149" sldId="423"/>
        </pc:sldMkLst>
        <pc:spChg chg="mod">
          <ac:chgData name="Tommy McClure" userId="5f57beb918c8a44c" providerId="LiveId" clId="{D9F6996C-2A38-4175-BB3B-4F53FFEF6C9B}" dt="2023-06-27T23:17:19.632" v="2044" actId="14100"/>
          <ac:spMkLst>
            <pc:docMk/>
            <pc:sldMk cId="3373670149" sldId="423"/>
            <ac:spMk id="2" creationId="{901DB443-AB3C-A21C-E324-DEC32283B03A}"/>
          </ac:spMkLst>
        </pc:spChg>
        <pc:spChg chg="mod">
          <ac:chgData name="Tommy McClure" userId="5f57beb918c8a44c" providerId="LiveId" clId="{D9F6996C-2A38-4175-BB3B-4F53FFEF6C9B}" dt="2023-06-27T23:20:11.721" v="2063" actId="113"/>
          <ac:spMkLst>
            <pc:docMk/>
            <pc:sldMk cId="3373670149" sldId="423"/>
            <ac:spMk id="3" creationId="{7D385F64-D08E-60FD-C594-8C980B1795A0}"/>
          </ac:spMkLst>
        </pc:spChg>
      </pc:sldChg>
      <pc:sldChg chg="modSp add mod modAnim modNotes modNotesTx">
        <pc:chgData name="Tommy McClure" userId="5f57beb918c8a44c" providerId="LiveId" clId="{D9F6996C-2A38-4175-BB3B-4F53FFEF6C9B}" dt="2023-07-02T13:23:16.004" v="11007" actId="20577"/>
        <pc:sldMkLst>
          <pc:docMk/>
          <pc:sldMk cId="2626851740" sldId="424"/>
        </pc:sldMkLst>
        <pc:spChg chg="mod">
          <ac:chgData name="Tommy McClure" userId="5f57beb918c8a44c" providerId="LiveId" clId="{D9F6996C-2A38-4175-BB3B-4F53FFEF6C9B}" dt="2023-06-29T00:14:55.397" v="2928" actId="20577"/>
          <ac:spMkLst>
            <pc:docMk/>
            <pc:sldMk cId="2626851740" sldId="424"/>
            <ac:spMk id="2" creationId="{901DB443-AB3C-A21C-E324-DEC32283B03A}"/>
          </ac:spMkLst>
        </pc:spChg>
        <pc:spChg chg="mod">
          <ac:chgData name="Tommy McClure" userId="5f57beb918c8a44c" providerId="LiveId" clId="{D9F6996C-2A38-4175-BB3B-4F53FFEF6C9B}" dt="2023-07-02T13:23:16.004" v="11007" actId="20577"/>
          <ac:spMkLst>
            <pc:docMk/>
            <pc:sldMk cId="2626851740" sldId="424"/>
            <ac:spMk id="3" creationId="{7D385F64-D08E-60FD-C594-8C980B1795A0}"/>
          </ac:spMkLst>
        </pc:spChg>
      </pc:sldChg>
      <pc:sldChg chg="modSp add mod modAnim modNotes modNotesTx">
        <pc:chgData name="Tommy McClure" userId="5f57beb918c8a44c" providerId="LiveId" clId="{D9F6996C-2A38-4175-BB3B-4F53FFEF6C9B}" dt="2023-07-03T15:35:47.168" v="11059" actId="6549"/>
        <pc:sldMkLst>
          <pc:docMk/>
          <pc:sldMk cId="827094772" sldId="425"/>
        </pc:sldMkLst>
        <pc:spChg chg="mod">
          <ac:chgData name="Tommy McClure" userId="5f57beb918c8a44c" providerId="LiveId" clId="{D9F6996C-2A38-4175-BB3B-4F53FFEF6C9B}" dt="2023-06-29T21:53:13.173" v="3244" actId="20577"/>
          <ac:spMkLst>
            <pc:docMk/>
            <pc:sldMk cId="827094772" sldId="425"/>
            <ac:spMk id="2" creationId="{901DB443-AB3C-A21C-E324-DEC32283B03A}"/>
          </ac:spMkLst>
        </pc:spChg>
        <pc:spChg chg="mod">
          <ac:chgData name="Tommy McClure" userId="5f57beb918c8a44c" providerId="LiveId" clId="{D9F6996C-2A38-4175-BB3B-4F53FFEF6C9B}" dt="2023-07-01T21:26:18.479" v="10704" actId="14100"/>
          <ac:spMkLst>
            <pc:docMk/>
            <pc:sldMk cId="827094772" sldId="425"/>
            <ac:spMk id="3" creationId="{7D385F64-D08E-60FD-C594-8C980B1795A0}"/>
          </ac:spMkLst>
        </pc:spChg>
      </pc:sldChg>
      <pc:sldChg chg="new del">
        <pc:chgData name="Tommy McClure" userId="5f57beb918c8a44c" providerId="LiveId" clId="{D9F6996C-2A38-4175-BB3B-4F53FFEF6C9B}" dt="2023-07-01T19:07:58.175" v="10214" actId="2696"/>
        <pc:sldMkLst>
          <pc:docMk/>
          <pc:sldMk cId="330746841" sldId="426"/>
        </pc:sldMkLst>
      </pc:sldChg>
      <pc:sldChg chg="modSp add mod modAnim modNotes modNotesTx">
        <pc:chgData name="Tommy McClure" userId="5f57beb918c8a44c" providerId="LiveId" clId="{D9F6996C-2A38-4175-BB3B-4F53FFEF6C9B}" dt="2023-07-02T13:30:55.885" v="11025" actId="113"/>
        <pc:sldMkLst>
          <pc:docMk/>
          <pc:sldMk cId="319209173" sldId="427"/>
        </pc:sldMkLst>
        <pc:spChg chg="mod">
          <ac:chgData name="Tommy McClure" userId="5f57beb918c8a44c" providerId="LiveId" clId="{D9F6996C-2A38-4175-BB3B-4F53FFEF6C9B}" dt="2023-06-30T15:02:04.965" v="4648" actId="20577"/>
          <ac:spMkLst>
            <pc:docMk/>
            <pc:sldMk cId="319209173" sldId="427"/>
            <ac:spMk id="2" creationId="{901DB443-AB3C-A21C-E324-DEC32283B03A}"/>
          </ac:spMkLst>
        </pc:spChg>
        <pc:spChg chg="mod">
          <ac:chgData name="Tommy McClure" userId="5f57beb918c8a44c" providerId="LiveId" clId="{D9F6996C-2A38-4175-BB3B-4F53FFEF6C9B}" dt="2023-06-30T17:54:22.320" v="5720" actId="20577"/>
          <ac:spMkLst>
            <pc:docMk/>
            <pc:sldMk cId="319209173" sldId="427"/>
            <ac:spMk id="3" creationId="{7D385F64-D08E-60FD-C594-8C980B1795A0}"/>
          </ac:spMkLst>
        </pc:spChg>
      </pc:sldChg>
      <pc:sldChg chg="modSp add mod modAnim modNotes modNotesTx">
        <pc:chgData name="Tommy McClure" userId="5f57beb918c8a44c" providerId="LiveId" clId="{D9F6996C-2A38-4175-BB3B-4F53FFEF6C9B}" dt="2023-07-03T15:37:33.796" v="11074" actId="6549"/>
        <pc:sldMkLst>
          <pc:docMk/>
          <pc:sldMk cId="1095242493" sldId="428"/>
        </pc:sldMkLst>
        <pc:spChg chg="mod">
          <ac:chgData name="Tommy McClure" userId="5f57beb918c8a44c" providerId="LiveId" clId="{D9F6996C-2A38-4175-BB3B-4F53FFEF6C9B}" dt="2023-07-01T20:29:18.517" v="10580" actId="20577"/>
          <ac:spMkLst>
            <pc:docMk/>
            <pc:sldMk cId="1095242493" sldId="428"/>
            <ac:spMk id="2" creationId="{901DB443-AB3C-A21C-E324-DEC32283B03A}"/>
          </ac:spMkLst>
        </pc:spChg>
        <pc:spChg chg="mod">
          <ac:chgData name="Tommy McClure" userId="5f57beb918c8a44c" providerId="LiveId" clId="{D9F6996C-2A38-4175-BB3B-4F53FFEF6C9B}" dt="2023-06-30T22:20:52.069" v="7375" actId="20577"/>
          <ac:spMkLst>
            <pc:docMk/>
            <pc:sldMk cId="1095242493" sldId="428"/>
            <ac:spMk id="3" creationId="{7D385F64-D08E-60FD-C594-8C980B1795A0}"/>
          </ac:spMkLst>
        </pc:spChg>
      </pc:sldChg>
      <pc:sldChg chg="new del">
        <pc:chgData name="Tommy McClure" userId="5f57beb918c8a44c" providerId="LiveId" clId="{D9F6996C-2A38-4175-BB3B-4F53FFEF6C9B}" dt="2023-06-30T17:54:59.971" v="5722" actId="680"/>
        <pc:sldMkLst>
          <pc:docMk/>
          <pc:sldMk cId="2618825496" sldId="428"/>
        </pc:sldMkLst>
      </pc:sldChg>
      <pc:sldChg chg="addSp delSp modSp add mod modAnim modNotesTx">
        <pc:chgData name="Tommy McClure" userId="5f57beb918c8a44c" providerId="LiveId" clId="{D9F6996C-2A38-4175-BB3B-4F53FFEF6C9B}" dt="2023-07-03T15:39:25.386" v="11132" actId="6549"/>
        <pc:sldMkLst>
          <pc:docMk/>
          <pc:sldMk cId="1691282738" sldId="429"/>
        </pc:sldMkLst>
        <pc:spChg chg="mod">
          <ac:chgData name="Tommy McClure" userId="5f57beb918c8a44c" providerId="LiveId" clId="{D9F6996C-2A38-4175-BB3B-4F53FFEF6C9B}" dt="2023-07-01T20:28:43.379" v="10553" actId="20577"/>
          <ac:spMkLst>
            <pc:docMk/>
            <pc:sldMk cId="1691282738" sldId="429"/>
            <ac:spMk id="2" creationId="{901DB443-AB3C-A21C-E324-DEC32283B03A}"/>
          </ac:spMkLst>
        </pc:spChg>
        <pc:spChg chg="mod">
          <ac:chgData name="Tommy McClure" userId="5f57beb918c8a44c" providerId="LiveId" clId="{D9F6996C-2A38-4175-BB3B-4F53FFEF6C9B}" dt="2023-07-01T17:59:18.377" v="8807" actId="20577"/>
          <ac:spMkLst>
            <pc:docMk/>
            <pc:sldMk cId="1691282738" sldId="429"/>
            <ac:spMk id="3" creationId="{7D385F64-D08E-60FD-C594-8C980B1795A0}"/>
          </ac:spMkLst>
        </pc:spChg>
        <pc:spChg chg="add del mod">
          <ac:chgData name="Tommy McClure" userId="5f57beb918c8a44c" providerId="LiveId" clId="{D9F6996C-2A38-4175-BB3B-4F53FFEF6C9B}" dt="2023-06-30T18:53:45.306" v="7041" actId="478"/>
          <ac:spMkLst>
            <pc:docMk/>
            <pc:sldMk cId="1691282738" sldId="429"/>
            <ac:spMk id="6" creationId="{0EF25018-29CB-6097-401C-ECEECD69D92F}"/>
          </ac:spMkLst>
        </pc:spChg>
      </pc:sldChg>
      <pc:sldChg chg="modSp add mod ord modAnim modNotes modNotesTx">
        <pc:chgData name="Tommy McClure" userId="5f57beb918c8a44c" providerId="LiveId" clId="{D9F6996C-2A38-4175-BB3B-4F53FFEF6C9B}" dt="2023-07-02T12:59:23.737" v="10876" actId="255"/>
        <pc:sldMkLst>
          <pc:docMk/>
          <pc:sldMk cId="1898073922" sldId="430"/>
        </pc:sldMkLst>
        <pc:spChg chg="mod">
          <ac:chgData name="Tommy McClure" userId="5f57beb918c8a44c" providerId="LiveId" clId="{D9F6996C-2A38-4175-BB3B-4F53FFEF6C9B}" dt="2023-07-01T17:15:54.349" v="7901" actId="20577"/>
          <ac:spMkLst>
            <pc:docMk/>
            <pc:sldMk cId="1898073922" sldId="430"/>
            <ac:spMk id="2" creationId="{901DB443-AB3C-A21C-E324-DEC32283B03A}"/>
          </ac:spMkLst>
        </pc:spChg>
        <pc:spChg chg="mod">
          <ac:chgData name="Tommy McClure" userId="5f57beb918c8a44c" providerId="LiveId" clId="{D9F6996C-2A38-4175-BB3B-4F53FFEF6C9B}" dt="2023-07-01T17:47:08.448" v="8681" actId="1035"/>
          <ac:spMkLst>
            <pc:docMk/>
            <pc:sldMk cId="1898073922" sldId="430"/>
            <ac:spMk id="3" creationId="{7D385F64-D08E-60FD-C594-8C980B1795A0}"/>
          </ac:spMkLst>
        </pc:spChg>
      </pc:sldChg>
      <pc:sldChg chg="modSp add mod modAnim modNotes modNotesTx">
        <pc:chgData name="Tommy McClure" userId="5f57beb918c8a44c" providerId="LiveId" clId="{D9F6996C-2A38-4175-BB3B-4F53FFEF6C9B}" dt="2023-07-03T15:49:55.854" v="11584" actId="20577"/>
        <pc:sldMkLst>
          <pc:docMk/>
          <pc:sldMk cId="2495131727" sldId="431"/>
        </pc:sldMkLst>
        <pc:spChg chg="mod">
          <ac:chgData name="Tommy McClure" userId="5f57beb918c8a44c" providerId="LiveId" clId="{D9F6996C-2A38-4175-BB3B-4F53FFEF6C9B}" dt="2023-07-01T20:21:48.719" v="10505" actId="20577"/>
          <ac:spMkLst>
            <pc:docMk/>
            <pc:sldMk cId="2495131727" sldId="431"/>
            <ac:spMk id="2" creationId="{901DB443-AB3C-A21C-E324-DEC32283B03A}"/>
          </ac:spMkLst>
        </pc:spChg>
        <pc:spChg chg="mod">
          <ac:chgData name="Tommy McClure" userId="5f57beb918c8a44c" providerId="LiveId" clId="{D9F6996C-2A38-4175-BB3B-4F53FFEF6C9B}" dt="2023-07-01T20:31:29.067" v="10694" actId="20577"/>
          <ac:spMkLst>
            <pc:docMk/>
            <pc:sldMk cId="2495131727" sldId="431"/>
            <ac:spMk id="3" creationId="{7D385F64-D08E-60FD-C594-8C980B1795A0}"/>
          </ac:spMkLst>
        </pc:spChg>
      </pc:sldChg>
    </pc:docChg>
  </pc:docChgLst>
  <pc:docChgLst>
    <pc:chgData name="Tommy McClure" userId="5f57beb918c8a44c" providerId="LiveId" clId="{5E264C86-E4A5-415C-A07C-38C26CD0C4F6}"/>
    <pc:docChg chg="undo custSel addSld delSld modSld sldOrd modMainMaster">
      <pc:chgData name="Tommy McClure" userId="5f57beb918c8a44c" providerId="LiveId" clId="{5E264C86-E4A5-415C-A07C-38C26CD0C4F6}" dt="2023-04-23T14:37:32.301" v="14432" actId="255"/>
      <pc:docMkLst>
        <pc:docMk/>
      </pc:docMkLst>
      <pc:sldChg chg="modSp modTransition modAnim modNotes modNotesTx">
        <pc:chgData name="Tommy McClure" userId="5f57beb918c8a44c" providerId="LiveId" clId="{5E264C86-E4A5-415C-A07C-38C26CD0C4F6}" dt="2023-04-23T03:29:30.166" v="14420" actId="113"/>
        <pc:sldMkLst>
          <pc:docMk/>
          <pc:sldMk cId="2127745304" sldId="256"/>
        </pc:sldMkLst>
        <pc:spChg chg="mod">
          <ac:chgData name="Tommy McClure" userId="5f57beb918c8a44c" providerId="LiveId" clId="{5E264C86-E4A5-415C-A07C-38C26CD0C4F6}" dt="2023-04-20T16:15:45.086" v="44" actId="313"/>
          <ac:spMkLst>
            <pc:docMk/>
            <pc:sldMk cId="2127745304" sldId="256"/>
            <ac:spMk id="2" creationId="{F08E48A5-57F0-5D9B-D2A3-5E835A52E29A}"/>
          </ac:spMkLst>
        </pc:spChg>
        <pc:spChg chg="mod">
          <ac:chgData name="Tommy McClure" userId="5f57beb918c8a44c" providerId="LiveId" clId="{5E264C86-E4A5-415C-A07C-38C26CD0C4F6}" dt="2023-04-20T16:16:51.923" v="96" actId="20577"/>
          <ac:spMkLst>
            <pc:docMk/>
            <pc:sldMk cId="2127745304" sldId="256"/>
            <ac:spMk id="3" creationId="{AC4D04A4-2682-6D2D-E441-F1BBF7ED8460}"/>
          </ac:spMkLst>
        </pc:spChg>
      </pc:sldChg>
      <pc:sldChg chg="addSp delSp modSp mod ord modTransition modAnim modNotes modNotesTx">
        <pc:chgData name="Tommy McClure" userId="5f57beb918c8a44c" providerId="LiveId" clId="{5E264C86-E4A5-415C-A07C-38C26CD0C4F6}" dt="2023-04-23T00:24:32.975" v="14274" actId="114"/>
        <pc:sldMkLst>
          <pc:docMk/>
          <pc:sldMk cId="2656312354" sldId="257"/>
        </pc:sldMkLst>
        <pc:spChg chg="add del mod">
          <ac:chgData name="Tommy McClure" userId="5f57beb918c8a44c" providerId="LiveId" clId="{5E264C86-E4A5-415C-A07C-38C26CD0C4F6}" dt="2023-04-20T16:35:19.231" v="487" actId="255"/>
          <ac:spMkLst>
            <pc:docMk/>
            <pc:sldMk cId="2656312354" sldId="257"/>
            <ac:spMk id="2" creationId="{9561CBF6-2E93-3305-F805-9B730E115328}"/>
          </ac:spMkLst>
        </pc:spChg>
        <pc:spChg chg="mod">
          <ac:chgData name="Tommy McClure" userId="5f57beb918c8a44c" providerId="LiveId" clId="{5E264C86-E4A5-415C-A07C-38C26CD0C4F6}" dt="2023-04-20T16:35:33.288" v="507" actId="20577"/>
          <ac:spMkLst>
            <pc:docMk/>
            <pc:sldMk cId="2656312354" sldId="257"/>
            <ac:spMk id="3" creationId="{D659034C-97B4-FFF4-CC45-740377DDEBDD}"/>
          </ac:spMkLst>
        </pc:spChg>
        <pc:spChg chg="add del mod">
          <ac:chgData name="Tommy McClure" userId="5f57beb918c8a44c" providerId="LiveId" clId="{5E264C86-E4A5-415C-A07C-38C26CD0C4F6}" dt="2023-04-20T16:25:04.315" v="303" actId="478"/>
          <ac:spMkLst>
            <pc:docMk/>
            <pc:sldMk cId="2656312354" sldId="257"/>
            <ac:spMk id="5" creationId="{250D21FE-A57C-E98D-D68A-8E2A77CB250B}"/>
          </ac:spMkLst>
        </pc:spChg>
      </pc:sldChg>
      <pc:sldChg chg="modSp mod modTransition modAnim modNotes modNotesTx">
        <pc:chgData name="Tommy McClure" userId="5f57beb918c8a44c" providerId="LiveId" clId="{5E264C86-E4A5-415C-A07C-38C26CD0C4F6}" dt="2023-04-23T03:34:24.232" v="14427" actId="113"/>
        <pc:sldMkLst>
          <pc:docMk/>
          <pc:sldMk cId="2111996689" sldId="259"/>
        </pc:sldMkLst>
        <pc:spChg chg="mod">
          <ac:chgData name="Tommy McClure" userId="5f57beb918c8a44c" providerId="LiveId" clId="{5E264C86-E4A5-415C-A07C-38C26CD0C4F6}" dt="2023-04-21T22:04:21.181" v="13507" actId="255"/>
          <ac:spMkLst>
            <pc:docMk/>
            <pc:sldMk cId="2111996689" sldId="259"/>
            <ac:spMk id="2" creationId="{901DB443-AB3C-A21C-E324-DEC32283B03A}"/>
          </ac:spMkLst>
        </pc:spChg>
        <pc:spChg chg="mod">
          <ac:chgData name="Tommy McClure" userId="5f57beb918c8a44c" providerId="LiveId" clId="{5E264C86-E4A5-415C-A07C-38C26CD0C4F6}" dt="2023-04-21T22:06:22.098" v="13512" actId="20577"/>
          <ac:spMkLst>
            <pc:docMk/>
            <pc:sldMk cId="2111996689" sldId="259"/>
            <ac:spMk id="3" creationId="{7D385F64-D08E-60FD-C594-8C980B1795A0}"/>
          </ac:spMkLst>
        </pc:spChg>
        <pc:spChg chg="mod">
          <ac:chgData name="Tommy McClure" userId="5f57beb918c8a44c" providerId="LiveId" clId="{5E264C86-E4A5-415C-A07C-38C26CD0C4F6}" dt="2023-04-21T21:54:43.370" v="13334" actId="20577"/>
          <ac:spMkLst>
            <pc:docMk/>
            <pc:sldMk cId="2111996689" sldId="259"/>
            <ac:spMk id="4" creationId="{828B6033-CCCC-FF58-BE45-6E1944BE91C2}"/>
          </ac:spMkLst>
        </pc:spChg>
      </pc:sldChg>
      <pc:sldChg chg="del modTransition">
        <pc:chgData name="Tommy McClure" userId="5f57beb918c8a44c" providerId="LiveId" clId="{5E264C86-E4A5-415C-A07C-38C26CD0C4F6}" dt="2023-04-21T21:26:09.777" v="12785" actId="2696"/>
        <pc:sldMkLst>
          <pc:docMk/>
          <pc:sldMk cId="3506111600" sldId="263"/>
        </pc:sldMkLst>
      </pc:sldChg>
      <pc:sldChg chg="modSp mod modTransition modNotes modNotesTx">
        <pc:chgData name="Tommy McClure" userId="5f57beb918c8a44c" providerId="LiveId" clId="{5E264C86-E4A5-415C-A07C-38C26CD0C4F6}" dt="2023-04-22T23:06:54.905" v="14230" actId="1076"/>
        <pc:sldMkLst>
          <pc:docMk/>
          <pc:sldMk cId="2970185068" sldId="380"/>
        </pc:sldMkLst>
        <pc:spChg chg="mod">
          <ac:chgData name="Tommy McClure" userId="5f57beb918c8a44c" providerId="LiveId" clId="{5E264C86-E4A5-415C-A07C-38C26CD0C4F6}" dt="2023-04-21T22:15:50.744" v="13553" actId="20577"/>
          <ac:spMkLst>
            <pc:docMk/>
            <pc:sldMk cId="2970185068" sldId="380"/>
            <ac:spMk id="4" creationId="{FDB3C018-6904-4094-85A6-7BAF69A201A5}"/>
          </ac:spMkLst>
        </pc:spChg>
      </pc:sldChg>
      <pc:sldChg chg="modSp mod modTransition modAnim modNotes modNotesTx">
        <pc:chgData name="Tommy McClure" userId="5f57beb918c8a44c" providerId="LiveId" clId="{5E264C86-E4A5-415C-A07C-38C26CD0C4F6}" dt="2023-04-23T00:25:31.821" v="14275" actId="113"/>
        <pc:sldMkLst>
          <pc:docMk/>
          <pc:sldMk cId="3255507916" sldId="381"/>
        </pc:sldMkLst>
        <pc:spChg chg="mod">
          <ac:chgData name="Tommy McClure" userId="5f57beb918c8a44c" providerId="LiveId" clId="{5E264C86-E4A5-415C-A07C-38C26CD0C4F6}" dt="2023-04-20T16:37:53.598" v="561" actId="20577"/>
          <ac:spMkLst>
            <pc:docMk/>
            <pc:sldMk cId="3255507916" sldId="381"/>
            <ac:spMk id="2" creationId="{9561CBF6-2E93-3305-F805-9B730E115328}"/>
          </ac:spMkLst>
        </pc:spChg>
        <pc:spChg chg="mod">
          <ac:chgData name="Tommy McClure" userId="5f57beb918c8a44c" providerId="LiveId" clId="{5E264C86-E4A5-415C-A07C-38C26CD0C4F6}" dt="2023-04-21T22:05:28.458" v="13508" actId="114"/>
          <ac:spMkLst>
            <pc:docMk/>
            <pc:sldMk cId="3255507916" sldId="381"/>
            <ac:spMk id="3" creationId="{D659034C-97B4-FFF4-CC45-740377DDEBDD}"/>
          </ac:spMkLst>
        </pc:spChg>
      </pc:sldChg>
      <pc:sldChg chg="del modTransition">
        <pc:chgData name="Tommy McClure" userId="5f57beb918c8a44c" providerId="LiveId" clId="{5E264C86-E4A5-415C-A07C-38C26CD0C4F6}" dt="2023-04-21T21:25:41.929" v="12776" actId="2696"/>
        <pc:sldMkLst>
          <pc:docMk/>
          <pc:sldMk cId="2434343078" sldId="382"/>
        </pc:sldMkLst>
      </pc:sldChg>
      <pc:sldChg chg="del modTransition">
        <pc:chgData name="Tommy McClure" userId="5f57beb918c8a44c" providerId="LiveId" clId="{5E264C86-E4A5-415C-A07C-38C26CD0C4F6}" dt="2023-04-21T21:25:45.050" v="12777" actId="2696"/>
        <pc:sldMkLst>
          <pc:docMk/>
          <pc:sldMk cId="2249045095" sldId="383"/>
        </pc:sldMkLst>
      </pc:sldChg>
      <pc:sldChg chg="del modTransition">
        <pc:chgData name="Tommy McClure" userId="5f57beb918c8a44c" providerId="LiveId" clId="{5E264C86-E4A5-415C-A07C-38C26CD0C4F6}" dt="2023-04-21T21:25:47.826" v="12778" actId="2696"/>
        <pc:sldMkLst>
          <pc:docMk/>
          <pc:sldMk cId="402355501" sldId="384"/>
        </pc:sldMkLst>
      </pc:sldChg>
      <pc:sldChg chg="del modTransition">
        <pc:chgData name="Tommy McClure" userId="5f57beb918c8a44c" providerId="LiveId" clId="{5E264C86-E4A5-415C-A07C-38C26CD0C4F6}" dt="2023-04-21T21:25:50.621" v="12779" actId="2696"/>
        <pc:sldMkLst>
          <pc:docMk/>
          <pc:sldMk cId="2010114759" sldId="385"/>
        </pc:sldMkLst>
      </pc:sldChg>
      <pc:sldChg chg="del modTransition">
        <pc:chgData name="Tommy McClure" userId="5f57beb918c8a44c" providerId="LiveId" clId="{5E264C86-E4A5-415C-A07C-38C26CD0C4F6}" dt="2023-04-21T21:25:53.509" v="12780" actId="2696"/>
        <pc:sldMkLst>
          <pc:docMk/>
          <pc:sldMk cId="1292554267" sldId="386"/>
        </pc:sldMkLst>
      </pc:sldChg>
      <pc:sldChg chg="del modTransition">
        <pc:chgData name="Tommy McClure" userId="5f57beb918c8a44c" providerId="LiveId" clId="{5E264C86-E4A5-415C-A07C-38C26CD0C4F6}" dt="2023-04-21T21:25:56.218" v="12781" actId="2696"/>
        <pc:sldMkLst>
          <pc:docMk/>
          <pc:sldMk cId="1907042032" sldId="387"/>
        </pc:sldMkLst>
      </pc:sldChg>
      <pc:sldChg chg="del modTransition">
        <pc:chgData name="Tommy McClure" userId="5f57beb918c8a44c" providerId="LiveId" clId="{5E264C86-E4A5-415C-A07C-38C26CD0C4F6}" dt="2023-04-21T21:25:58.785" v="12782" actId="2696"/>
        <pc:sldMkLst>
          <pc:docMk/>
          <pc:sldMk cId="325929339" sldId="388"/>
        </pc:sldMkLst>
      </pc:sldChg>
      <pc:sldChg chg="del modTransition">
        <pc:chgData name="Tommy McClure" userId="5f57beb918c8a44c" providerId="LiveId" clId="{5E264C86-E4A5-415C-A07C-38C26CD0C4F6}" dt="2023-04-21T21:26:01.114" v="12783" actId="2696"/>
        <pc:sldMkLst>
          <pc:docMk/>
          <pc:sldMk cId="2520949631" sldId="389"/>
        </pc:sldMkLst>
      </pc:sldChg>
      <pc:sldChg chg="del modTransition">
        <pc:chgData name="Tommy McClure" userId="5f57beb918c8a44c" providerId="LiveId" clId="{5E264C86-E4A5-415C-A07C-38C26CD0C4F6}" dt="2023-04-21T21:26:05.007" v="12784" actId="2696"/>
        <pc:sldMkLst>
          <pc:docMk/>
          <pc:sldMk cId="1659054834" sldId="391"/>
        </pc:sldMkLst>
      </pc:sldChg>
      <pc:sldChg chg="addSp delSp modSp add del mod ord modTransition delAnim modNotesTx">
        <pc:chgData name="Tommy McClure" userId="5f57beb918c8a44c" providerId="LiveId" clId="{5E264C86-E4A5-415C-A07C-38C26CD0C4F6}" dt="2023-04-22T19:45:35.726" v="13556" actId="6549"/>
        <pc:sldMkLst>
          <pc:docMk/>
          <pc:sldMk cId="3841709570" sldId="392"/>
        </pc:sldMkLst>
        <pc:spChg chg="add mod">
          <ac:chgData name="Tommy McClure" userId="5f57beb918c8a44c" providerId="LiveId" clId="{5E264C86-E4A5-415C-A07C-38C26CD0C4F6}" dt="2023-04-20T16:33:36.019" v="429" actId="207"/>
          <ac:spMkLst>
            <pc:docMk/>
            <pc:sldMk cId="3841709570" sldId="392"/>
            <ac:spMk id="3" creationId="{F24820D9-982A-E59D-8F0F-2E39E0623CD6}"/>
          </ac:spMkLst>
        </pc:spChg>
        <pc:spChg chg="del">
          <ac:chgData name="Tommy McClure" userId="5f57beb918c8a44c" providerId="LiveId" clId="{5E264C86-E4A5-415C-A07C-38C26CD0C4F6}" dt="2023-04-20T16:22:10.993" v="197" actId="478"/>
          <ac:spMkLst>
            <pc:docMk/>
            <pc:sldMk cId="3841709570" sldId="392"/>
            <ac:spMk id="4" creationId="{FDB3C018-6904-4094-85A6-7BAF69A201A5}"/>
          </ac:spMkLst>
        </pc:spChg>
        <pc:spChg chg="del">
          <ac:chgData name="Tommy McClure" userId="5f57beb918c8a44c" providerId="LiveId" clId="{5E264C86-E4A5-415C-A07C-38C26CD0C4F6}" dt="2023-04-20T16:22:01.640" v="195" actId="478"/>
          <ac:spMkLst>
            <pc:docMk/>
            <pc:sldMk cId="3841709570" sldId="392"/>
            <ac:spMk id="7" creationId="{2A6B56C3-77F0-4E92-B09D-C8D4A68D5E79}"/>
          </ac:spMkLst>
        </pc:spChg>
        <pc:spChg chg="del">
          <ac:chgData name="Tommy McClure" userId="5f57beb918c8a44c" providerId="LiveId" clId="{5E264C86-E4A5-415C-A07C-38C26CD0C4F6}" dt="2023-04-20T16:22:05.186" v="196" actId="478"/>
          <ac:spMkLst>
            <pc:docMk/>
            <pc:sldMk cId="3841709570" sldId="392"/>
            <ac:spMk id="10" creationId="{BB8A7FBA-4C4C-4440-9886-90F8BD6246FB}"/>
          </ac:spMkLst>
        </pc:spChg>
      </pc:sldChg>
      <pc:sldChg chg="add del">
        <pc:chgData name="Tommy McClure" userId="5f57beb918c8a44c" providerId="LiveId" clId="{5E264C86-E4A5-415C-A07C-38C26CD0C4F6}" dt="2023-04-20T16:24:26.205" v="293"/>
        <pc:sldMkLst>
          <pc:docMk/>
          <pc:sldMk cId="1904395646" sldId="393"/>
        </pc:sldMkLst>
      </pc:sldChg>
      <pc:sldChg chg="modSp add ord modTransition modAnim">
        <pc:chgData name="Tommy McClure" userId="5f57beb918c8a44c" providerId="LiveId" clId="{5E264C86-E4A5-415C-A07C-38C26CD0C4F6}" dt="2023-04-22T19:46:08.105" v="13558"/>
        <pc:sldMkLst>
          <pc:docMk/>
          <pc:sldMk cId="2931407764" sldId="393"/>
        </pc:sldMkLst>
        <pc:spChg chg="mod">
          <ac:chgData name="Tommy McClure" userId="5f57beb918c8a44c" providerId="LiveId" clId="{5E264C86-E4A5-415C-A07C-38C26CD0C4F6}" dt="2023-04-20T23:15:36.387" v="2236" actId="207"/>
          <ac:spMkLst>
            <pc:docMk/>
            <pc:sldMk cId="2931407764" sldId="393"/>
            <ac:spMk id="3" creationId="{D659034C-97B4-FFF4-CC45-740377DDEBDD}"/>
          </ac:spMkLst>
        </pc:spChg>
      </pc:sldChg>
      <pc:sldChg chg="addSp delSp modSp add mod modTransition modAnim modNotes modNotesTx">
        <pc:chgData name="Tommy McClure" userId="5f57beb918c8a44c" providerId="LiveId" clId="{5E264C86-E4A5-415C-A07C-38C26CD0C4F6}" dt="2023-04-23T01:02:34.460" v="14417" actId="113"/>
        <pc:sldMkLst>
          <pc:docMk/>
          <pc:sldMk cId="2167870128" sldId="394"/>
        </pc:sldMkLst>
        <pc:spChg chg="mod">
          <ac:chgData name="Tommy McClure" userId="5f57beb918c8a44c" providerId="LiveId" clId="{5E264C86-E4A5-415C-A07C-38C26CD0C4F6}" dt="2023-04-21T22:04:05.301" v="13505" actId="255"/>
          <ac:spMkLst>
            <pc:docMk/>
            <pc:sldMk cId="2167870128" sldId="394"/>
            <ac:spMk id="2" creationId="{901DB443-AB3C-A21C-E324-DEC32283B03A}"/>
          </ac:spMkLst>
        </pc:spChg>
        <pc:spChg chg="mod">
          <ac:chgData name="Tommy McClure" userId="5f57beb918c8a44c" providerId="LiveId" clId="{5E264C86-E4A5-415C-A07C-38C26CD0C4F6}" dt="2023-04-22T22:29:05.287" v="13784" actId="20577"/>
          <ac:spMkLst>
            <pc:docMk/>
            <pc:sldMk cId="2167870128" sldId="394"/>
            <ac:spMk id="3" creationId="{7D385F64-D08E-60FD-C594-8C980B1795A0}"/>
          </ac:spMkLst>
        </pc:spChg>
        <pc:spChg chg="del mod">
          <ac:chgData name="Tommy McClure" userId="5f57beb918c8a44c" providerId="LiveId" clId="{5E264C86-E4A5-415C-A07C-38C26CD0C4F6}" dt="2023-04-21T21:54:00.833" v="13324" actId="478"/>
          <ac:spMkLst>
            <pc:docMk/>
            <pc:sldMk cId="2167870128" sldId="394"/>
            <ac:spMk id="4" creationId="{828B6033-CCCC-FF58-BE45-6E1944BE91C2}"/>
          </ac:spMkLst>
        </pc:spChg>
        <pc:spChg chg="add del mod">
          <ac:chgData name="Tommy McClure" userId="5f57beb918c8a44c" providerId="LiveId" clId="{5E264C86-E4A5-415C-A07C-38C26CD0C4F6}" dt="2023-04-21T21:55:08.715" v="13335" actId="478"/>
          <ac:spMkLst>
            <pc:docMk/>
            <pc:sldMk cId="2167870128" sldId="394"/>
            <ac:spMk id="6" creationId="{6D58077E-CFFD-5396-1D06-BCCE7F9C862B}"/>
          </ac:spMkLst>
        </pc:spChg>
        <pc:spChg chg="add mod">
          <ac:chgData name="Tommy McClure" userId="5f57beb918c8a44c" providerId="LiveId" clId="{5E264C86-E4A5-415C-A07C-38C26CD0C4F6}" dt="2023-04-21T21:55:12.065" v="13336"/>
          <ac:spMkLst>
            <pc:docMk/>
            <pc:sldMk cId="2167870128" sldId="394"/>
            <ac:spMk id="7" creationId="{76928933-4895-9881-3AB6-9C050A99EF04}"/>
          </ac:spMkLst>
        </pc:spChg>
      </pc:sldChg>
      <pc:sldChg chg="new del modTransition">
        <pc:chgData name="Tommy McClure" userId="5f57beb918c8a44c" providerId="LiveId" clId="{5E264C86-E4A5-415C-A07C-38C26CD0C4F6}" dt="2023-04-21T21:26:14.629" v="12786" actId="2696"/>
        <pc:sldMkLst>
          <pc:docMk/>
          <pc:sldMk cId="4223069933" sldId="395"/>
        </pc:sldMkLst>
      </pc:sldChg>
      <pc:sldChg chg="addSp delSp modSp add mod modTransition modAnim modNotes modNotesTx">
        <pc:chgData name="Tommy McClure" userId="5f57beb918c8a44c" providerId="LiveId" clId="{5E264C86-E4A5-415C-A07C-38C26CD0C4F6}" dt="2023-04-23T00:35:58.367" v="14370" actId="113"/>
        <pc:sldMkLst>
          <pc:docMk/>
          <pc:sldMk cId="1422966997" sldId="396"/>
        </pc:sldMkLst>
        <pc:spChg chg="mod">
          <ac:chgData name="Tommy McClure" userId="5f57beb918c8a44c" providerId="LiveId" clId="{5E264C86-E4A5-415C-A07C-38C26CD0C4F6}" dt="2023-04-21T22:03:52.753" v="13503" actId="14100"/>
          <ac:spMkLst>
            <pc:docMk/>
            <pc:sldMk cId="1422966997" sldId="396"/>
            <ac:spMk id="2" creationId="{901DB443-AB3C-A21C-E324-DEC32283B03A}"/>
          </ac:spMkLst>
        </pc:spChg>
        <pc:spChg chg="mod">
          <ac:chgData name="Tommy McClure" userId="5f57beb918c8a44c" providerId="LiveId" clId="{5E264C86-E4A5-415C-A07C-38C26CD0C4F6}" dt="2023-04-21T22:07:14.208" v="13521" actId="20577"/>
          <ac:spMkLst>
            <pc:docMk/>
            <pc:sldMk cId="1422966997" sldId="396"/>
            <ac:spMk id="3" creationId="{7D385F64-D08E-60FD-C594-8C980B1795A0}"/>
          </ac:spMkLst>
        </pc:spChg>
        <pc:spChg chg="del">
          <ac:chgData name="Tommy McClure" userId="5f57beb918c8a44c" providerId="LiveId" clId="{5E264C86-E4A5-415C-A07C-38C26CD0C4F6}" dt="2023-04-21T21:55:26.996" v="13337" actId="478"/>
          <ac:spMkLst>
            <pc:docMk/>
            <pc:sldMk cId="1422966997" sldId="396"/>
            <ac:spMk id="4" creationId="{828B6033-CCCC-FF58-BE45-6E1944BE91C2}"/>
          </ac:spMkLst>
        </pc:spChg>
        <pc:spChg chg="add mod">
          <ac:chgData name="Tommy McClure" userId="5f57beb918c8a44c" providerId="LiveId" clId="{5E264C86-E4A5-415C-A07C-38C26CD0C4F6}" dt="2023-04-21T21:55:29.402" v="13338"/>
          <ac:spMkLst>
            <pc:docMk/>
            <pc:sldMk cId="1422966997" sldId="396"/>
            <ac:spMk id="6" creationId="{752F1116-210A-E9B0-8572-9FA9C560C4E7}"/>
          </ac:spMkLst>
        </pc:spChg>
      </pc:sldChg>
      <pc:sldChg chg="addSp delSp modSp add mod modTransition modAnim modNotes modNotesTx">
        <pc:chgData name="Tommy McClure" userId="5f57beb918c8a44c" providerId="LiveId" clId="{5E264C86-E4A5-415C-A07C-38C26CD0C4F6}" dt="2023-04-23T01:42:57.192" v="14419" actId="20577"/>
        <pc:sldMkLst>
          <pc:docMk/>
          <pc:sldMk cId="1054188603" sldId="397"/>
        </pc:sldMkLst>
        <pc:spChg chg="mod">
          <ac:chgData name="Tommy McClure" userId="5f57beb918c8a44c" providerId="LiveId" clId="{5E264C86-E4A5-415C-A07C-38C26CD0C4F6}" dt="2023-04-21T22:03:24.716" v="13500" actId="255"/>
          <ac:spMkLst>
            <pc:docMk/>
            <pc:sldMk cId="1054188603" sldId="397"/>
            <ac:spMk id="2" creationId="{901DB443-AB3C-A21C-E324-DEC32283B03A}"/>
          </ac:spMkLst>
        </pc:spChg>
        <pc:spChg chg="mod">
          <ac:chgData name="Tommy McClure" userId="5f57beb918c8a44c" providerId="LiveId" clId="{5E264C86-E4A5-415C-A07C-38C26CD0C4F6}" dt="2023-04-23T01:42:57.192" v="14419" actId="20577"/>
          <ac:spMkLst>
            <pc:docMk/>
            <pc:sldMk cId="1054188603" sldId="397"/>
            <ac:spMk id="3" creationId="{7D385F64-D08E-60FD-C594-8C980B1795A0}"/>
          </ac:spMkLst>
        </pc:spChg>
        <pc:spChg chg="del mod">
          <ac:chgData name="Tommy McClure" userId="5f57beb918c8a44c" providerId="LiveId" clId="{5E264C86-E4A5-415C-A07C-38C26CD0C4F6}" dt="2023-04-21T21:55:46.716" v="13346" actId="478"/>
          <ac:spMkLst>
            <pc:docMk/>
            <pc:sldMk cId="1054188603" sldId="397"/>
            <ac:spMk id="4" creationId="{828B6033-CCCC-FF58-BE45-6E1944BE91C2}"/>
          </ac:spMkLst>
        </pc:spChg>
        <pc:spChg chg="add mod">
          <ac:chgData name="Tommy McClure" userId="5f57beb918c8a44c" providerId="LiveId" clId="{5E264C86-E4A5-415C-A07C-38C26CD0C4F6}" dt="2023-04-21T21:55:49.324" v="13347"/>
          <ac:spMkLst>
            <pc:docMk/>
            <pc:sldMk cId="1054188603" sldId="397"/>
            <ac:spMk id="6" creationId="{2037C42D-01F1-81A4-9C46-B4F9303F8505}"/>
          </ac:spMkLst>
        </pc:spChg>
      </pc:sldChg>
      <pc:sldChg chg="addSp delSp modSp add mod ord modTransition modAnim modNotesTx">
        <pc:chgData name="Tommy McClure" userId="5f57beb918c8a44c" providerId="LiveId" clId="{5E264C86-E4A5-415C-A07C-38C26CD0C4F6}" dt="2023-04-23T14:36:13.397" v="14428" actId="255"/>
        <pc:sldMkLst>
          <pc:docMk/>
          <pc:sldMk cId="649767882" sldId="398"/>
        </pc:sldMkLst>
        <pc:spChg chg="mod">
          <ac:chgData name="Tommy McClure" userId="5f57beb918c8a44c" providerId="LiveId" clId="{5E264C86-E4A5-415C-A07C-38C26CD0C4F6}" dt="2023-04-21T22:03:10.722" v="13498" actId="255"/>
          <ac:spMkLst>
            <pc:docMk/>
            <pc:sldMk cId="649767882" sldId="398"/>
            <ac:spMk id="2" creationId="{901DB443-AB3C-A21C-E324-DEC32283B03A}"/>
          </ac:spMkLst>
        </pc:spChg>
        <pc:spChg chg="mod">
          <ac:chgData name="Tommy McClure" userId="5f57beb918c8a44c" providerId="LiveId" clId="{5E264C86-E4A5-415C-A07C-38C26CD0C4F6}" dt="2023-04-23T00:39:28.228" v="14411" actId="27636"/>
          <ac:spMkLst>
            <pc:docMk/>
            <pc:sldMk cId="649767882" sldId="398"/>
            <ac:spMk id="3" creationId="{7D385F64-D08E-60FD-C594-8C980B1795A0}"/>
          </ac:spMkLst>
        </pc:spChg>
        <pc:spChg chg="del mod">
          <ac:chgData name="Tommy McClure" userId="5f57beb918c8a44c" providerId="LiveId" clId="{5E264C86-E4A5-415C-A07C-38C26CD0C4F6}" dt="2023-04-21T21:56:05.479" v="13355" actId="478"/>
          <ac:spMkLst>
            <pc:docMk/>
            <pc:sldMk cId="649767882" sldId="398"/>
            <ac:spMk id="4" creationId="{828B6033-CCCC-FF58-BE45-6E1944BE91C2}"/>
          </ac:spMkLst>
        </pc:spChg>
        <pc:spChg chg="add mod">
          <ac:chgData name="Tommy McClure" userId="5f57beb918c8a44c" providerId="LiveId" clId="{5E264C86-E4A5-415C-A07C-38C26CD0C4F6}" dt="2023-04-21T21:56:08.358" v="13356"/>
          <ac:spMkLst>
            <pc:docMk/>
            <pc:sldMk cId="649767882" sldId="398"/>
            <ac:spMk id="6" creationId="{BC02E561-4D00-9F0C-A382-9F5945B9D088}"/>
          </ac:spMkLst>
        </pc:spChg>
      </pc:sldChg>
      <pc:sldChg chg="modSp add del">
        <pc:chgData name="Tommy McClure" userId="5f57beb918c8a44c" providerId="LiveId" clId="{5E264C86-E4A5-415C-A07C-38C26CD0C4F6}" dt="2023-04-21T15:56:56.868" v="4958" actId="2696"/>
        <pc:sldMkLst>
          <pc:docMk/>
          <pc:sldMk cId="412174876" sldId="399"/>
        </pc:sldMkLst>
        <pc:spChg chg="mod">
          <ac:chgData name="Tommy McClure" userId="5f57beb918c8a44c" providerId="LiveId" clId="{5E264C86-E4A5-415C-A07C-38C26CD0C4F6}" dt="2023-04-21T15:55:28.207" v="4842" actId="20577"/>
          <ac:spMkLst>
            <pc:docMk/>
            <pc:sldMk cId="412174876" sldId="399"/>
            <ac:spMk id="3" creationId="{7D385F64-D08E-60FD-C594-8C980B1795A0}"/>
          </ac:spMkLst>
        </pc:spChg>
      </pc:sldChg>
      <pc:sldChg chg="addSp delSp modSp add mod modTransition modAnim modNotesTx">
        <pc:chgData name="Tommy McClure" userId="5f57beb918c8a44c" providerId="LiveId" clId="{5E264C86-E4A5-415C-A07C-38C26CD0C4F6}" dt="2023-04-23T14:36:25.256" v="14429" actId="255"/>
        <pc:sldMkLst>
          <pc:docMk/>
          <pc:sldMk cId="1514087255" sldId="399"/>
        </pc:sldMkLst>
        <pc:spChg chg="mod">
          <ac:chgData name="Tommy McClure" userId="5f57beb918c8a44c" providerId="LiveId" clId="{5E264C86-E4A5-415C-A07C-38C26CD0C4F6}" dt="2023-04-21T22:02:57.164" v="13496" actId="14100"/>
          <ac:spMkLst>
            <pc:docMk/>
            <pc:sldMk cId="1514087255" sldId="399"/>
            <ac:spMk id="2" creationId="{901DB443-AB3C-A21C-E324-DEC32283B03A}"/>
          </ac:spMkLst>
        </pc:spChg>
        <pc:spChg chg="mod">
          <ac:chgData name="Tommy McClure" userId="5f57beb918c8a44c" providerId="LiveId" clId="{5E264C86-E4A5-415C-A07C-38C26CD0C4F6}" dt="2023-04-21T19:11:52.277" v="9198" actId="1035"/>
          <ac:spMkLst>
            <pc:docMk/>
            <pc:sldMk cId="1514087255" sldId="399"/>
            <ac:spMk id="3" creationId="{7D385F64-D08E-60FD-C594-8C980B1795A0}"/>
          </ac:spMkLst>
        </pc:spChg>
        <pc:spChg chg="del">
          <ac:chgData name="Tommy McClure" userId="5f57beb918c8a44c" providerId="LiveId" clId="{5E264C86-E4A5-415C-A07C-38C26CD0C4F6}" dt="2023-04-21T21:56:31.714" v="13363" actId="478"/>
          <ac:spMkLst>
            <pc:docMk/>
            <pc:sldMk cId="1514087255" sldId="399"/>
            <ac:spMk id="4" creationId="{828B6033-CCCC-FF58-BE45-6E1944BE91C2}"/>
          </ac:spMkLst>
        </pc:spChg>
        <pc:spChg chg="add mod">
          <ac:chgData name="Tommy McClure" userId="5f57beb918c8a44c" providerId="LiveId" clId="{5E264C86-E4A5-415C-A07C-38C26CD0C4F6}" dt="2023-04-21T21:56:43.843" v="13371" actId="20577"/>
          <ac:spMkLst>
            <pc:docMk/>
            <pc:sldMk cId="1514087255" sldId="399"/>
            <ac:spMk id="6" creationId="{C096ADA9-FD4C-D271-1FF0-0883C6441573}"/>
          </ac:spMkLst>
        </pc:spChg>
      </pc:sldChg>
      <pc:sldChg chg="addSp delSp modSp add mod modTransition modAnim modNotes modNotesTx">
        <pc:chgData name="Tommy McClure" userId="5f57beb918c8a44c" providerId="LiveId" clId="{5E264C86-E4A5-415C-A07C-38C26CD0C4F6}" dt="2023-04-22T22:55:59.931" v="14125" actId="207"/>
        <pc:sldMkLst>
          <pc:docMk/>
          <pc:sldMk cId="2860712453" sldId="400"/>
        </pc:sldMkLst>
        <pc:spChg chg="mod">
          <ac:chgData name="Tommy McClure" userId="5f57beb918c8a44c" providerId="LiveId" clId="{5E264C86-E4A5-415C-A07C-38C26CD0C4F6}" dt="2023-04-21T22:02:42.156" v="13494" actId="14100"/>
          <ac:spMkLst>
            <pc:docMk/>
            <pc:sldMk cId="2860712453" sldId="400"/>
            <ac:spMk id="2" creationId="{901DB443-AB3C-A21C-E324-DEC32283B03A}"/>
          </ac:spMkLst>
        </pc:spChg>
        <pc:spChg chg="mod">
          <ac:chgData name="Tommy McClure" userId="5f57beb918c8a44c" providerId="LiveId" clId="{5E264C86-E4A5-415C-A07C-38C26CD0C4F6}" dt="2023-04-21T22:09:04.197" v="13528" actId="20577"/>
          <ac:spMkLst>
            <pc:docMk/>
            <pc:sldMk cId="2860712453" sldId="400"/>
            <ac:spMk id="3" creationId="{7D385F64-D08E-60FD-C594-8C980B1795A0}"/>
          </ac:spMkLst>
        </pc:spChg>
        <pc:spChg chg="del mod">
          <ac:chgData name="Tommy McClure" userId="5f57beb918c8a44c" providerId="LiveId" clId="{5E264C86-E4A5-415C-A07C-38C26CD0C4F6}" dt="2023-04-21T21:57:08.039" v="13379" actId="478"/>
          <ac:spMkLst>
            <pc:docMk/>
            <pc:sldMk cId="2860712453" sldId="400"/>
            <ac:spMk id="4" creationId="{828B6033-CCCC-FF58-BE45-6E1944BE91C2}"/>
          </ac:spMkLst>
        </pc:spChg>
        <pc:spChg chg="add mod">
          <ac:chgData name="Tommy McClure" userId="5f57beb918c8a44c" providerId="LiveId" clId="{5E264C86-E4A5-415C-A07C-38C26CD0C4F6}" dt="2023-04-21T21:57:11.638" v="13380"/>
          <ac:spMkLst>
            <pc:docMk/>
            <pc:sldMk cId="2860712453" sldId="400"/>
            <ac:spMk id="6" creationId="{EC95FDD8-821C-A31E-F573-CC7F73031668}"/>
          </ac:spMkLst>
        </pc:spChg>
      </pc:sldChg>
      <pc:sldChg chg="addSp delSp modSp add mod modTransition modAnim modNotesTx">
        <pc:chgData name="Tommy McClure" userId="5f57beb918c8a44c" providerId="LiveId" clId="{5E264C86-E4A5-415C-A07C-38C26CD0C4F6}" dt="2023-04-21T22:02:29.837" v="13492" actId="14100"/>
        <pc:sldMkLst>
          <pc:docMk/>
          <pc:sldMk cId="3334600545" sldId="401"/>
        </pc:sldMkLst>
        <pc:spChg chg="mod">
          <ac:chgData name="Tommy McClure" userId="5f57beb918c8a44c" providerId="LiveId" clId="{5E264C86-E4A5-415C-A07C-38C26CD0C4F6}" dt="2023-04-21T22:02:29.837" v="13492" actId="14100"/>
          <ac:spMkLst>
            <pc:docMk/>
            <pc:sldMk cId="3334600545" sldId="401"/>
            <ac:spMk id="2" creationId="{901DB443-AB3C-A21C-E324-DEC32283B03A}"/>
          </ac:spMkLst>
        </pc:spChg>
        <pc:spChg chg="mod">
          <ac:chgData name="Tommy McClure" userId="5f57beb918c8a44c" providerId="LiveId" clId="{5E264C86-E4A5-415C-A07C-38C26CD0C4F6}" dt="2023-04-21T19:12:53.797" v="9201" actId="20577"/>
          <ac:spMkLst>
            <pc:docMk/>
            <pc:sldMk cId="3334600545" sldId="401"/>
            <ac:spMk id="3" creationId="{7D385F64-D08E-60FD-C594-8C980B1795A0}"/>
          </ac:spMkLst>
        </pc:spChg>
        <pc:spChg chg="del">
          <ac:chgData name="Tommy McClure" userId="5f57beb918c8a44c" providerId="LiveId" clId="{5E264C86-E4A5-415C-A07C-38C26CD0C4F6}" dt="2023-04-21T21:57:25.179" v="13386" actId="478"/>
          <ac:spMkLst>
            <pc:docMk/>
            <pc:sldMk cId="3334600545" sldId="401"/>
            <ac:spMk id="4" creationId="{828B6033-CCCC-FF58-BE45-6E1944BE91C2}"/>
          </ac:spMkLst>
        </pc:spChg>
        <pc:spChg chg="add mod">
          <ac:chgData name="Tommy McClure" userId="5f57beb918c8a44c" providerId="LiveId" clId="{5E264C86-E4A5-415C-A07C-38C26CD0C4F6}" dt="2023-04-21T21:57:28.211" v="13387"/>
          <ac:spMkLst>
            <pc:docMk/>
            <pc:sldMk cId="3334600545" sldId="401"/>
            <ac:spMk id="6" creationId="{AE04B7B1-AAC1-C793-91C2-3CB3E9A3E4AD}"/>
          </ac:spMkLst>
        </pc:spChg>
      </pc:sldChg>
      <pc:sldChg chg="addSp delSp modSp add mod modTransition modAnim modNotes modNotesTx">
        <pc:chgData name="Tommy McClure" userId="5f57beb918c8a44c" providerId="LiveId" clId="{5E264C86-E4A5-415C-A07C-38C26CD0C4F6}" dt="2023-04-22T23:12:44.998" v="14271" actId="113"/>
        <pc:sldMkLst>
          <pc:docMk/>
          <pc:sldMk cId="3893460989" sldId="402"/>
        </pc:sldMkLst>
        <pc:spChg chg="mod">
          <ac:chgData name="Tommy McClure" userId="5f57beb918c8a44c" providerId="LiveId" clId="{5E264C86-E4A5-415C-A07C-38C26CD0C4F6}" dt="2023-04-21T22:12:25.758" v="13535" actId="1036"/>
          <ac:spMkLst>
            <pc:docMk/>
            <pc:sldMk cId="3893460989" sldId="402"/>
            <ac:spMk id="2" creationId="{901DB443-AB3C-A21C-E324-DEC32283B03A}"/>
          </ac:spMkLst>
        </pc:spChg>
        <pc:spChg chg="mod">
          <ac:chgData name="Tommy McClure" userId="5f57beb918c8a44c" providerId="LiveId" clId="{5E264C86-E4A5-415C-A07C-38C26CD0C4F6}" dt="2023-04-22T19:59:53.962" v="13561" actId="20577"/>
          <ac:spMkLst>
            <pc:docMk/>
            <pc:sldMk cId="3893460989" sldId="402"/>
            <ac:spMk id="3" creationId="{7D385F64-D08E-60FD-C594-8C980B1795A0}"/>
          </ac:spMkLst>
        </pc:spChg>
        <pc:spChg chg="del">
          <ac:chgData name="Tommy McClure" userId="5f57beb918c8a44c" providerId="LiveId" clId="{5E264C86-E4A5-415C-A07C-38C26CD0C4F6}" dt="2023-04-21T21:57:41.416" v="13393" actId="478"/>
          <ac:spMkLst>
            <pc:docMk/>
            <pc:sldMk cId="3893460989" sldId="402"/>
            <ac:spMk id="4" creationId="{828B6033-CCCC-FF58-BE45-6E1944BE91C2}"/>
          </ac:spMkLst>
        </pc:spChg>
        <pc:spChg chg="add mod">
          <ac:chgData name="Tommy McClure" userId="5f57beb918c8a44c" providerId="LiveId" clId="{5E264C86-E4A5-415C-A07C-38C26CD0C4F6}" dt="2023-04-21T21:57:44.085" v="13394"/>
          <ac:spMkLst>
            <pc:docMk/>
            <pc:sldMk cId="3893460989" sldId="402"/>
            <ac:spMk id="6" creationId="{D15E1FE1-9AC6-041E-C2AD-4138DDB58B31}"/>
          </ac:spMkLst>
        </pc:spChg>
      </pc:sldChg>
      <pc:sldChg chg="addSp delSp modSp add mod modTransition modAnim modNotesTx">
        <pc:chgData name="Tommy McClure" userId="5f57beb918c8a44c" providerId="LiveId" clId="{5E264C86-E4A5-415C-A07C-38C26CD0C4F6}" dt="2023-04-22T20:03:23.232" v="13580" actId="1036"/>
        <pc:sldMkLst>
          <pc:docMk/>
          <pc:sldMk cId="1806830976" sldId="403"/>
        </pc:sldMkLst>
        <pc:spChg chg="mod">
          <ac:chgData name="Tommy McClure" userId="5f57beb918c8a44c" providerId="LiveId" clId="{5E264C86-E4A5-415C-A07C-38C26CD0C4F6}" dt="2023-04-21T22:10:58.935" v="13530" actId="1035"/>
          <ac:spMkLst>
            <pc:docMk/>
            <pc:sldMk cId="1806830976" sldId="403"/>
            <ac:spMk id="2" creationId="{901DB443-AB3C-A21C-E324-DEC32283B03A}"/>
          </ac:spMkLst>
        </pc:spChg>
        <pc:spChg chg="mod">
          <ac:chgData name="Tommy McClure" userId="5f57beb918c8a44c" providerId="LiveId" clId="{5E264C86-E4A5-415C-A07C-38C26CD0C4F6}" dt="2023-04-22T20:03:23.232" v="13580" actId="1036"/>
          <ac:spMkLst>
            <pc:docMk/>
            <pc:sldMk cId="1806830976" sldId="403"/>
            <ac:spMk id="3" creationId="{7D385F64-D08E-60FD-C594-8C980B1795A0}"/>
          </ac:spMkLst>
        </pc:spChg>
        <pc:spChg chg="del">
          <ac:chgData name="Tommy McClure" userId="5f57beb918c8a44c" providerId="LiveId" clId="{5E264C86-E4A5-415C-A07C-38C26CD0C4F6}" dt="2023-04-21T21:58:02.412" v="13402" actId="478"/>
          <ac:spMkLst>
            <pc:docMk/>
            <pc:sldMk cId="1806830976" sldId="403"/>
            <ac:spMk id="4" creationId="{828B6033-CCCC-FF58-BE45-6E1944BE91C2}"/>
          </ac:spMkLst>
        </pc:spChg>
        <pc:spChg chg="add mod">
          <ac:chgData name="Tommy McClure" userId="5f57beb918c8a44c" providerId="LiveId" clId="{5E264C86-E4A5-415C-A07C-38C26CD0C4F6}" dt="2023-04-21T21:58:04.987" v="13403"/>
          <ac:spMkLst>
            <pc:docMk/>
            <pc:sldMk cId="1806830976" sldId="403"/>
            <ac:spMk id="6" creationId="{11ED518B-D138-8BC3-D1E2-F4410C6A22B3}"/>
          </ac:spMkLst>
        </pc:spChg>
      </pc:sldChg>
      <pc:sldChg chg="addSp delSp modSp add mod modAnim modNotes modNotesTx">
        <pc:chgData name="Tommy McClure" userId="5f57beb918c8a44c" providerId="LiveId" clId="{5E264C86-E4A5-415C-A07C-38C26CD0C4F6}" dt="2023-04-23T14:37:15.426" v="14430" actId="255"/>
        <pc:sldMkLst>
          <pc:docMk/>
          <pc:sldMk cId="3386956413" sldId="404"/>
        </pc:sldMkLst>
        <pc:spChg chg="mod">
          <ac:chgData name="Tommy McClure" userId="5f57beb918c8a44c" providerId="LiveId" clId="{5E264C86-E4A5-415C-A07C-38C26CD0C4F6}" dt="2023-04-21T22:01:45.007" v="13485" actId="255"/>
          <ac:spMkLst>
            <pc:docMk/>
            <pc:sldMk cId="3386956413" sldId="404"/>
            <ac:spMk id="2" creationId="{901DB443-AB3C-A21C-E324-DEC32283B03A}"/>
          </ac:spMkLst>
        </pc:spChg>
        <pc:spChg chg="mod">
          <ac:chgData name="Tommy McClure" userId="5f57beb918c8a44c" providerId="LiveId" clId="{5E264C86-E4A5-415C-A07C-38C26CD0C4F6}" dt="2023-04-22T20:08:10.863" v="13601" actId="27636"/>
          <ac:spMkLst>
            <pc:docMk/>
            <pc:sldMk cId="3386956413" sldId="404"/>
            <ac:spMk id="3" creationId="{7D385F64-D08E-60FD-C594-8C980B1795A0}"/>
          </ac:spMkLst>
        </pc:spChg>
        <pc:spChg chg="del mod">
          <ac:chgData name="Tommy McClure" userId="5f57beb918c8a44c" providerId="LiveId" clId="{5E264C86-E4A5-415C-A07C-38C26CD0C4F6}" dt="2023-04-21T21:58:23.009" v="13410" actId="478"/>
          <ac:spMkLst>
            <pc:docMk/>
            <pc:sldMk cId="3386956413" sldId="404"/>
            <ac:spMk id="4" creationId="{828B6033-CCCC-FF58-BE45-6E1944BE91C2}"/>
          </ac:spMkLst>
        </pc:spChg>
        <pc:spChg chg="add mod">
          <ac:chgData name="Tommy McClure" userId="5f57beb918c8a44c" providerId="LiveId" clId="{5E264C86-E4A5-415C-A07C-38C26CD0C4F6}" dt="2023-04-21T21:58:25.729" v="13411"/>
          <ac:spMkLst>
            <pc:docMk/>
            <pc:sldMk cId="3386956413" sldId="404"/>
            <ac:spMk id="6" creationId="{43A81D71-9CE5-9806-1BD3-1B49640A7544}"/>
          </ac:spMkLst>
        </pc:spChg>
      </pc:sldChg>
      <pc:sldChg chg="addSp delSp modSp add mod modAnim modNotesTx">
        <pc:chgData name="Tommy McClure" userId="5f57beb918c8a44c" providerId="LiveId" clId="{5E264C86-E4A5-415C-A07C-38C26CD0C4F6}" dt="2023-04-23T14:37:24.676" v="14431" actId="255"/>
        <pc:sldMkLst>
          <pc:docMk/>
          <pc:sldMk cId="2797952110" sldId="405"/>
        </pc:sldMkLst>
        <pc:spChg chg="mod">
          <ac:chgData name="Tommy McClure" userId="5f57beb918c8a44c" providerId="LiveId" clId="{5E264C86-E4A5-415C-A07C-38C26CD0C4F6}" dt="2023-04-21T22:01:34.619" v="13484" actId="255"/>
          <ac:spMkLst>
            <pc:docMk/>
            <pc:sldMk cId="2797952110" sldId="405"/>
            <ac:spMk id="2" creationId="{901DB443-AB3C-A21C-E324-DEC32283B03A}"/>
          </ac:spMkLst>
        </pc:spChg>
        <pc:spChg chg="mod">
          <ac:chgData name="Tommy McClure" userId="5f57beb918c8a44c" providerId="LiveId" clId="{5E264C86-E4A5-415C-A07C-38C26CD0C4F6}" dt="2023-04-22T20:11:15.077" v="13608" actId="1035"/>
          <ac:spMkLst>
            <pc:docMk/>
            <pc:sldMk cId="2797952110" sldId="405"/>
            <ac:spMk id="3" creationId="{7D385F64-D08E-60FD-C594-8C980B1795A0}"/>
          </ac:spMkLst>
        </pc:spChg>
        <pc:spChg chg="add del mod">
          <ac:chgData name="Tommy McClure" userId="5f57beb918c8a44c" providerId="LiveId" clId="{5E264C86-E4A5-415C-A07C-38C26CD0C4F6}" dt="2023-04-21T21:58:56.027" v="13423" actId="478"/>
          <ac:spMkLst>
            <pc:docMk/>
            <pc:sldMk cId="2797952110" sldId="405"/>
            <ac:spMk id="4" creationId="{828B6033-CCCC-FF58-BE45-6E1944BE91C2}"/>
          </ac:spMkLst>
        </pc:spChg>
        <pc:spChg chg="add del mod">
          <ac:chgData name="Tommy McClure" userId="5f57beb918c8a44c" providerId="LiveId" clId="{5E264C86-E4A5-415C-A07C-38C26CD0C4F6}" dt="2023-04-21T21:58:50.069" v="13420"/>
          <ac:spMkLst>
            <pc:docMk/>
            <pc:sldMk cId="2797952110" sldId="405"/>
            <ac:spMk id="6" creationId="{2F4977F5-EC67-6276-887F-1A4188A96F66}"/>
          </ac:spMkLst>
        </pc:spChg>
        <pc:spChg chg="add del mod">
          <ac:chgData name="Tommy McClure" userId="5f57beb918c8a44c" providerId="LiveId" clId="{5E264C86-E4A5-415C-A07C-38C26CD0C4F6}" dt="2023-04-21T21:59:10.555" v="13425" actId="478"/>
          <ac:spMkLst>
            <pc:docMk/>
            <pc:sldMk cId="2797952110" sldId="405"/>
            <ac:spMk id="7" creationId="{5DC1F171-1EBC-9FE1-94FB-C8C33C956CDB}"/>
          </ac:spMkLst>
        </pc:spChg>
        <pc:spChg chg="add mod">
          <ac:chgData name="Tommy McClure" userId="5f57beb918c8a44c" providerId="LiveId" clId="{5E264C86-E4A5-415C-A07C-38C26CD0C4F6}" dt="2023-04-21T21:59:14.219" v="13426"/>
          <ac:spMkLst>
            <pc:docMk/>
            <pc:sldMk cId="2797952110" sldId="405"/>
            <ac:spMk id="8" creationId="{79D809FB-8B8A-6458-84D7-A795D5C0DD3A}"/>
          </ac:spMkLst>
        </pc:spChg>
      </pc:sldChg>
      <pc:sldChg chg="addSp delSp modSp add mod modAnim modNotes modNotesTx">
        <pc:chgData name="Tommy McClure" userId="5f57beb918c8a44c" providerId="LiveId" clId="{5E264C86-E4A5-415C-A07C-38C26CD0C4F6}" dt="2023-04-23T14:37:32.301" v="14432" actId="255"/>
        <pc:sldMkLst>
          <pc:docMk/>
          <pc:sldMk cId="579263507" sldId="406"/>
        </pc:sldMkLst>
        <pc:spChg chg="mod">
          <ac:chgData name="Tommy McClure" userId="5f57beb918c8a44c" providerId="LiveId" clId="{5E264C86-E4A5-415C-A07C-38C26CD0C4F6}" dt="2023-04-21T22:13:23.908" v="13538" actId="20577"/>
          <ac:spMkLst>
            <pc:docMk/>
            <pc:sldMk cId="579263507" sldId="406"/>
            <ac:spMk id="2" creationId="{901DB443-AB3C-A21C-E324-DEC32283B03A}"/>
          </ac:spMkLst>
        </pc:spChg>
        <pc:spChg chg="mod">
          <ac:chgData name="Tommy McClure" userId="5f57beb918c8a44c" providerId="LiveId" clId="{5E264C86-E4A5-415C-A07C-38C26CD0C4F6}" dt="2023-04-23T00:42:02.979" v="14415" actId="20577"/>
          <ac:spMkLst>
            <pc:docMk/>
            <pc:sldMk cId="579263507" sldId="406"/>
            <ac:spMk id="3" creationId="{7D385F64-D08E-60FD-C594-8C980B1795A0}"/>
          </ac:spMkLst>
        </pc:spChg>
        <pc:spChg chg="del">
          <ac:chgData name="Tommy McClure" userId="5f57beb918c8a44c" providerId="LiveId" clId="{5E264C86-E4A5-415C-A07C-38C26CD0C4F6}" dt="2023-04-21T21:59:26.046" v="13432" actId="478"/>
          <ac:spMkLst>
            <pc:docMk/>
            <pc:sldMk cId="579263507" sldId="406"/>
            <ac:spMk id="4" creationId="{828B6033-CCCC-FF58-BE45-6E1944BE91C2}"/>
          </ac:spMkLst>
        </pc:spChg>
        <pc:spChg chg="add mod">
          <ac:chgData name="Tommy McClure" userId="5f57beb918c8a44c" providerId="LiveId" clId="{5E264C86-E4A5-415C-A07C-38C26CD0C4F6}" dt="2023-04-21T21:59:28.625" v="13433"/>
          <ac:spMkLst>
            <pc:docMk/>
            <pc:sldMk cId="579263507" sldId="406"/>
            <ac:spMk id="6" creationId="{1F6BB761-2349-A33B-3AC6-309EE699946E}"/>
          </ac:spMkLst>
        </pc:spChg>
      </pc:sldChg>
      <pc:sldChg chg="addSp delSp modSp add mod modAnim modNotes modNotesTx">
        <pc:chgData name="Tommy McClure" userId="5f57beb918c8a44c" providerId="LiveId" clId="{5E264C86-E4A5-415C-A07C-38C26CD0C4F6}" dt="2023-04-22T23:05:46.333" v="14225" actId="20577"/>
        <pc:sldMkLst>
          <pc:docMk/>
          <pc:sldMk cId="1576692250" sldId="407"/>
        </pc:sldMkLst>
        <pc:spChg chg="mod">
          <ac:chgData name="Tommy McClure" userId="5f57beb918c8a44c" providerId="LiveId" clId="{5E264C86-E4A5-415C-A07C-38C26CD0C4F6}" dt="2023-04-21T22:13:47.838" v="13541" actId="20577"/>
          <ac:spMkLst>
            <pc:docMk/>
            <pc:sldMk cId="1576692250" sldId="407"/>
            <ac:spMk id="2" creationId="{901DB443-AB3C-A21C-E324-DEC32283B03A}"/>
          </ac:spMkLst>
        </pc:spChg>
        <pc:spChg chg="mod">
          <ac:chgData name="Tommy McClure" userId="5f57beb918c8a44c" providerId="LiveId" clId="{5E264C86-E4A5-415C-A07C-38C26CD0C4F6}" dt="2023-04-21T21:52:07.012" v="13310" actId="20577"/>
          <ac:spMkLst>
            <pc:docMk/>
            <pc:sldMk cId="1576692250" sldId="407"/>
            <ac:spMk id="3" creationId="{7D385F64-D08E-60FD-C594-8C980B1795A0}"/>
          </ac:spMkLst>
        </pc:spChg>
        <pc:spChg chg="del">
          <ac:chgData name="Tommy McClure" userId="5f57beb918c8a44c" providerId="LiveId" clId="{5E264C86-E4A5-415C-A07C-38C26CD0C4F6}" dt="2023-04-21T22:00:12.165" v="13477" actId="478"/>
          <ac:spMkLst>
            <pc:docMk/>
            <pc:sldMk cId="1576692250" sldId="407"/>
            <ac:spMk id="4" creationId="{828B6033-CCCC-FF58-BE45-6E1944BE91C2}"/>
          </ac:spMkLst>
        </pc:spChg>
        <pc:spChg chg="add mod">
          <ac:chgData name="Tommy McClure" userId="5f57beb918c8a44c" providerId="LiveId" clId="{5E264C86-E4A5-415C-A07C-38C26CD0C4F6}" dt="2023-04-21T22:00:14.959" v="13478"/>
          <ac:spMkLst>
            <pc:docMk/>
            <pc:sldMk cId="1576692250" sldId="407"/>
            <ac:spMk id="6" creationId="{6E9419C5-91BD-A719-0626-1AD351027A0E}"/>
          </ac:spMkLst>
        </pc:spChg>
      </pc:sldChg>
      <pc:sldChg chg="add del">
        <pc:chgData name="Tommy McClure" userId="5f57beb918c8a44c" providerId="LiveId" clId="{5E264C86-E4A5-415C-A07C-38C26CD0C4F6}" dt="2023-04-21T21:24:01.350" v="12689" actId="2890"/>
        <pc:sldMkLst>
          <pc:docMk/>
          <pc:sldMk cId="60454345" sldId="408"/>
        </pc:sldMkLst>
      </pc:sldChg>
      <pc:sldChg chg="modSp add mod ord modAnim modNotes modNotesTx">
        <pc:chgData name="Tommy McClure" userId="5f57beb918c8a44c" providerId="LiveId" clId="{5E264C86-E4A5-415C-A07C-38C26CD0C4F6}" dt="2023-04-22T23:06:19.282" v="14227" actId="2711"/>
        <pc:sldMkLst>
          <pc:docMk/>
          <pc:sldMk cId="146699835" sldId="408"/>
        </pc:sldMkLst>
        <pc:spChg chg="mod">
          <ac:chgData name="Tommy McClure" userId="5f57beb918c8a44c" providerId="LiveId" clId="{5E264C86-E4A5-415C-A07C-38C26CD0C4F6}" dt="2023-04-21T21:25:25.361" v="12775" actId="255"/>
          <ac:spMkLst>
            <pc:docMk/>
            <pc:sldMk cId="146699835" sldId="408"/>
            <ac:spMk id="2" creationId="{9561CBF6-2E93-3305-F805-9B730E115328}"/>
          </ac:spMkLst>
        </pc:spChg>
        <pc:spChg chg="mod">
          <ac:chgData name="Tommy McClure" userId="5f57beb918c8a44c" providerId="LiveId" clId="{5E264C86-E4A5-415C-A07C-38C26CD0C4F6}" dt="2023-04-21T22:14:40.261" v="13551" actId="1036"/>
          <ac:spMkLst>
            <pc:docMk/>
            <pc:sldMk cId="146699835" sldId="408"/>
            <ac:spMk id="3" creationId="{D659034C-97B4-FFF4-CC45-740377DDEBDD}"/>
          </ac:spMkLst>
        </pc:spChg>
      </pc:sldChg>
      <pc:sldChg chg="addSp del delDesignElem">
        <pc:chgData name="Tommy McClure" userId="5f57beb918c8a44c" providerId="LiveId" clId="{5E264C86-E4A5-415C-A07C-38C26CD0C4F6}" dt="2023-04-21T21:23:43.411" v="12687"/>
        <pc:sldMkLst>
          <pc:docMk/>
          <pc:sldMk cId="3352022677" sldId="408"/>
        </pc:sldMkLst>
        <pc:spChg chg="add">
          <ac:chgData name="Tommy McClure" userId="5f57beb918c8a44c" providerId="LiveId" clId="{5E264C86-E4A5-415C-A07C-38C26CD0C4F6}" dt="2023-04-21T21:23:43.411" v="12687"/>
          <ac:spMkLst>
            <pc:docMk/>
            <pc:sldMk cId="3352022677" sldId="408"/>
            <ac:spMk id="16" creationId="{8E8DBDA3-652C-4F87-B53B-7F73AC8F4FF9}"/>
          </ac:spMkLst>
        </pc:spChg>
        <pc:spChg chg="add">
          <ac:chgData name="Tommy McClure" userId="5f57beb918c8a44c" providerId="LiveId" clId="{5E264C86-E4A5-415C-A07C-38C26CD0C4F6}" dt="2023-04-21T21:23:43.411" v="12687"/>
          <ac:spMkLst>
            <pc:docMk/>
            <pc:sldMk cId="3352022677" sldId="408"/>
            <ac:spMk id="17" creationId="{42187232-3845-418F-A17C-C138F01D98AB}"/>
          </ac:spMkLst>
        </pc:spChg>
      </pc:sldChg>
      <pc:sldMasterChg chg="modTransition modSldLayout">
        <pc:chgData name="Tommy McClure" userId="5f57beb918c8a44c" providerId="LiveId" clId="{5E264C86-E4A5-415C-A07C-38C26CD0C4F6}" dt="2023-04-21T19:10:46.364" v="9194"/>
        <pc:sldMasterMkLst>
          <pc:docMk/>
          <pc:sldMasterMk cId="1642378487" sldId="2147483696"/>
        </pc:sldMasterMkLst>
        <pc:sldLayoutChg chg="modTransition">
          <pc:chgData name="Tommy McClure" userId="5f57beb918c8a44c" providerId="LiveId" clId="{5E264C86-E4A5-415C-A07C-38C26CD0C4F6}" dt="2023-04-21T19:10:46.364" v="9194"/>
          <pc:sldLayoutMkLst>
            <pc:docMk/>
            <pc:sldMasterMk cId="1642378487" sldId="2147483696"/>
            <pc:sldLayoutMk cId="2382241367" sldId="2147483697"/>
          </pc:sldLayoutMkLst>
        </pc:sldLayoutChg>
        <pc:sldLayoutChg chg="modTransition">
          <pc:chgData name="Tommy McClure" userId="5f57beb918c8a44c" providerId="LiveId" clId="{5E264C86-E4A5-415C-A07C-38C26CD0C4F6}" dt="2023-04-21T19:10:46.364" v="9194"/>
          <pc:sldLayoutMkLst>
            <pc:docMk/>
            <pc:sldMasterMk cId="1642378487" sldId="2147483696"/>
            <pc:sldLayoutMk cId="1881450876" sldId="2147483698"/>
          </pc:sldLayoutMkLst>
        </pc:sldLayoutChg>
        <pc:sldLayoutChg chg="modTransition">
          <pc:chgData name="Tommy McClure" userId="5f57beb918c8a44c" providerId="LiveId" clId="{5E264C86-E4A5-415C-A07C-38C26CD0C4F6}" dt="2023-04-21T19:10:46.364" v="9194"/>
          <pc:sldLayoutMkLst>
            <pc:docMk/>
            <pc:sldMasterMk cId="1642378487" sldId="2147483696"/>
            <pc:sldLayoutMk cId="2179351435" sldId="2147483699"/>
          </pc:sldLayoutMkLst>
        </pc:sldLayoutChg>
        <pc:sldLayoutChg chg="modTransition">
          <pc:chgData name="Tommy McClure" userId="5f57beb918c8a44c" providerId="LiveId" clId="{5E264C86-E4A5-415C-A07C-38C26CD0C4F6}" dt="2023-04-21T19:10:46.364" v="9194"/>
          <pc:sldLayoutMkLst>
            <pc:docMk/>
            <pc:sldMasterMk cId="1642378487" sldId="2147483696"/>
            <pc:sldLayoutMk cId="2019064044" sldId="2147483700"/>
          </pc:sldLayoutMkLst>
        </pc:sldLayoutChg>
        <pc:sldLayoutChg chg="modTransition">
          <pc:chgData name="Tommy McClure" userId="5f57beb918c8a44c" providerId="LiveId" clId="{5E264C86-E4A5-415C-A07C-38C26CD0C4F6}" dt="2023-04-21T19:10:46.364" v="9194"/>
          <pc:sldLayoutMkLst>
            <pc:docMk/>
            <pc:sldMasterMk cId="1642378487" sldId="2147483696"/>
            <pc:sldLayoutMk cId="292221338" sldId="2147483701"/>
          </pc:sldLayoutMkLst>
        </pc:sldLayoutChg>
        <pc:sldLayoutChg chg="modTransition">
          <pc:chgData name="Tommy McClure" userId="5f57beb918c8a44c" providerId="LiveId" clId="{5E264C86-E4A5-415C-A07C-38C26CD0C4F6}" dt="2023-04-21T19:10:46.364" v="9194"/>
          <pc:sldLayoutMkLst>
            <pc:docMk/>
            <pc:sldMasterMk cId="1642378487" sldId="2147483696"/>
            <pc:sldLayoutMk cId="1522645275" sldId="2147483702"/>
          </pc:sldLayoutMkLst>
        </pc:sldLayoutChg>
        <pc:sldLayoutChg chg="modTransition">
          <pc:chgData name="Tommy McClure" userId="5f57beb918c8a44c" providerId="LiveId" clId="{5E264C86-E4A5-415C-A07C-38C26CD0C4F6}" dt="2023-04-21T19:10:46.364" v="9194"/>
          <pc:sldLayoutMkLst>
            <pc:docMk/>
            <pc:sldMasterMk cId="1642378487" sldId="2147483696"/>
            <pc:sldLayoutMk cId="2700231415" sldId="2147483703"/>
          </pc:sldLayoutMkLst>
        </pc:sldLayoutChg>
        <pc:sldLayoutChg chg="modTransition">
          <pc:chgData name="Tommy McClure" userId="5f57beb918c8a44c" providerId="LiveId" clId="{5E264C86-E4A5-415C-A07C-38C26CD0C4F6}" dt="2023-04-21T19:10:46.364" v="9194"/>
          <pc:sldLayoutMkLst>
            <pc:docMk/>
            <pc:sldMasterMk cId="1642378487" sldId="2147483696"/>
            <pc:sldLayoutMk cId="3372822491" sldId="2147483704"/>
          </pc:sldLayoutMkLst>
        </pc:sldLayoutChg>
        <pc:sldLayoutChg chg="modTransition">
          <pc:chgData name="Tommy McClure" userId="5f57beb918c8a44c" providerId="LiveId" clId="{5E264C86-E4A5-415C-A07C-38C26CD0C4F6}" dt="2023-04-21T19:10:46.364" v="9194"/>
          <pc:sldLayoutMkLst>
            <pc:docMk/>
            <pc:sldMasterMk cId="1642378487" sldId="2147483696"/>
            <pc:sldLayoutMk cId="2891460032" sldId="2147483705"/>
          </pc:sldLayoutMkLst>
        </pc:sldLayoutChg>
        <pc:sldLayoutChg chg="modTransition">
          <pc:chgData name="Tommy McClure" userId="5f57beb918c8a44c" providerId="LiveId" clId="{5E264C86-E4A5-415C-A07C-38C26CD0C4F6}" dt="2023-04-21T19:10:46.364" v="9194"/>
          <pc:sldLayoutMkLst>
            <pc:docMk/>
            <pc:sldMasterMk cId="1642378487" sldId="2147483696"/>
            <pc:sldLayoutMk cId="1802090470" sldId="2147483706"/>
          </pc:sldLayoutMkLst>
        </pc:sldLayoutChg>
        <pc:sldLayoutChg chg="modTransition">
          <pc:chgData name="Tommy McClure" userId="5f57beb918c8a44c" providerId="LiveId" clId="{5E264C86-E4A5-415C-A07C-38C26CD0C4F6}" dt="2023-04-21T19:10:46.364" v="9194"/>
          <pc:sldLayoutMkLst>
            <pc:docMk/>
            <pc:sldMasterMk cId="1642378487" sldId="2147483696"/>
            <pc:sldLayoutMk cId="1149628160" sldId="2147483707"/>
          </pc:sldLayoutMkLst>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EF283CEF-4864-7DBE-1BC1-5C12712E1E21}"/>
              </a:ext>
            </a:extLst>
          </p:cNvPr>
          <p:cNvSpPr>
            <a:spLocks noGrp="1"/>
          </p:cNvSpPr>
          <p:nvPr>
            <p:ph type="hdr" sz="quarter"/>
          </p:nvPr>
        </p:nvSpPr>
        <p:spPr>
          <a:xfrm>
            <a:off x="0" y="0"/>
            <a:ext cx="3170238" cy="481013"/>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814003BF-72D6-07B1-0729-5EACD3F57EFE}"/>
              </a:ext>
            </a:extLst>
          </p:cNvPr>
          <p:cNvSpPr>
            <a:spLocks noGrp="1"/>
          </p:cNvSpPr>
          <p:nvPr>
            <p:ph type="dt" sz="quarter" idx="1"/>
          </p:nvPr>
        </p:nvSpPr>
        <p:spPr>
          <a:xfrm>
            <a:off x="4143375" y="0"/>
            <a:ext cx="3170238" cy="481013"/>
          </a:xfrm>
          <a:prstGeom prst="rect">
            <a:avLst/>
          </a:prstGeom>
        </p:spPr>
        <p:txBody>
          <a:bodyPr vert="horz" lIns="91440" tIns="45720" rIns="91440" bIns="45720" rtlCol="0"/>
          <a:lstStyle>
            <a:lvl1pPr algn="r">
              <a:defRPr sz="1200"/>
            </a:lvl1pPr>
          </a:lstStyle>
          <a:p>
            <a:r>
              <a:rPr lang="en-US"/>
              <a:t>7/2/2023 AM-PM</a:t>
            </a:r>
          </a:p>
        </p:txBody>
      </p:sp>
      <p:sp>
        <p:nvSpPr>
          <p:cNvPr id="4" name="Footer Placeholder 3">
            <a:extLst>
              <a:ext uri="{FF2B5EF4-FFF2-40B4-BE49-F238E27FC236}">
                <a16:creationId xmlns:a16="http://schemas.microsoft.com/office/drawing/2014/main" id="{C9CB4D69-C521-97AC-C31C-27A439BFBADB}"/>
              </a:ext>
            </a:extLst>
          </p:cNvPr>
          <p:cNvSpPr>
            <a:spLocks noGrp="1"/>
          </p:cNvSpPr>
          <p:nvPr>
            <p:ph type="ftr" sz="quarter" idx="2"/>
          </p:nvPr>
        </p:nvSpPr>
        <p:spPr>
          <a:xfrm>
            <a:off x="0" y="9120188"/>
            <a:ext cx="3170238" cy="481012"/>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9E416494-58BF-11BD-A845-AF33A6BA819F}"/>
              </a:ext>
            </a:extLst>
          </p:cNvPr>
          <p:cNvSpPr>
            <a:spLocks noGrp="1"/>
          </p:cNvSpPr>
          <p:nvPr>
            <p:ph type="sldNum" sz="quarter" idx="3"/>
          </p:nvPr>
        </p:nvSpPr>
        <p:spPr>
          <a:xfrm>
            <a:off x="4143375" y="9120188"/>
            <a:ext cx="3170238" cy="481012"/>
          </a:xfrm>
          <a:prstGeom prst="rect">
            <a:avLst/>
          </a:prstGeom>
        </p:spPr>
        <p:txBody>
          <a:bodyPr vert="horz" lIns="91440" tIns="45720" rIns="91440" bIns="45720" rtlCol="0" anchor="b"/>
          <a:lstStyle>
            <a:lvl1pPr algn="r">
              <a:defRPr sz="1200"/>
            </a:lvl1pPr>
          </a:lstStyle>
          <a:p>
            <a:fld id="{F57E590A-16D8-4225-B7A6-CBF37C2B7654}" type="slidenum">
              <a:rPr lang="en-US" smtClean="0"/>
              <a:t>‹#›</a:t>
            </a:fld>
            <a:endParaRPr lang="en-US"/>
          </a:p>
        </p:txBody>
      </p:sp>
    </p:spTree>
    <p:extLst>
      <p:ext uri="{BB962C8B-B14F-4D97-AF65-F5344CB8AC3E}">
        <p14:creationId xmlns:p14="http://schemas.microsoft.com/office/powerpoint/2010/main" val="388808373"/>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idx="1"/>
          </p:nvPr>
        </p:nvSpPr>
        <p:spPr>
          <a:xfrm>
            <a:off x="4143587" y="0"/>
            <a:ext cx="3169920" cy="481727"/>
          </a:xfrm>
          <a:prstGeom prst="rect">
            <a:avLst/>
          </a:prstGeom>
        </p:spPr>
        <p:txBody>
          <a:bodyPr vert="horz" lIns="96661" tIns="48331" rIns="96661" bIns="48331" rtlCol="0"/>
          <a:lstStyle>
            <a:lvl1pPr algn="r">
              <a:defRPr sz="1300"/>
            </a:lvl1pPr>
          </a:lstStyle>
          <a:p>
            <a:r>
              <a:rPr lang="en-US"/>
              <a:t>7/2/2023 AM-PM</a:t>
            </a:r>
          </a:p>
        </p:txBody>
      </p:sp>
      <p:sp>
        <p:nvSpPr>
          <p:cNvPr id="4" name="Slide Image Placeholder 3"/>
          <p:cNvSpPr>
            <a:spLocks noGrp="1" noRot="1" noChangeAspect="1"/>
          </p:cNvSpPr>
          <p:nvPr>
            <p:ph type="sldImg" idx="2"/>
          </p:nvPr>
        </p:nvSpPr>
        <p:spPr>
          <a:xfrm>
            <a:off x="1497013" y="1200150"/>
            <a:ext cx="4321175" cy="3240088"/>
          </a:xfrm>
          <a:prstGeom prst="rect">
            <a:avLst/>
          </a:prstGeom>
          <a:noFill/>
          <a:ln w="12700">
            <a:solidFill>
              <a:prstClr val="black"/>
            </a:solidFill>
          </a:ln>
        </p:spPr>
        <p:txBody>
          <a:bodyPr vert="horz" lIns="96661" tIns="48331" rIns="96661" bIns="48331" rtlCol="0" anchor="ctr"/>
          <a:lstStyle/>
          <a:p>
            <a:endParaRPr lang="en-US"/>
          </a:p>
        </p:txBody>
      </p:sp>
      <p:sp>
        <p:nvSpPr>
          <p:cNvPr id="5" name="Notes Placeholder 4"/>
          <p:cNvSpPr>
            <a:spLocks noGrp="1"/>
          </p:cNvSpPr>
          <p:nvPr>
            <p:ph type="body" sz="quarter" idx="3"/>
          </p:nvPr>
        </p:nvSpPr>
        <p:spPr>
          <a:xfrm>
            <a:off x="731520" y="4620577"/>
            <a:ext cx="5852160" cy="3780473"/>
          </a:xfrm>
          <a:prstGeom prst="rect">
            <a:avLst/>
          </a:prstGeom>
        </p:spPr>
        <p:txBody>
          <a:bodyPr vert="horz" lIns="96661" tIns="48331" rIns="96661" bIns="4833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1726"/>
          </a:xfrm>
          <a:prstGeom prst="rect">
            <a:avLst/>
          </a:prstGeom>
        </p:spPr>
        <p:txBody>
          <a:bodyPr vert="horz" lIns="96661" tIns="48331" rIns="96661" bIns="48331" rtlCol="0" anchor="b"/>
          <a:lstStyle>
            <a:lvl1pPr algn="l">
              <a:defRPr sz="1300"/>
            </a:lvl1pPr>
          </a:lstStyle>
          <a:p>
            <a:endParaRPr lang="en-US"/>
          </a:p>
        </p:txBody>
      </p:sp>
      <p:sp>
        <p:nvSpPr>
          <p:cNvPr id="7" name="Slide Number Placeholder 6"/>
          <p:cNvSpPr>
            <a:spLocks noGrp="1"/>
          </p:cNvSpPr>
          <p:nvPr>
            <p:ph type="sldNum" sz="quarter" idx="5"/>
          </p:nvPr>
        </p:nvSpPr>
        <p:spPr>
          <a:xfrm>
            <a:off x="4143587" y="9119474"/>
            <a:ext cx="3169920" cy="481726"/>
          </a:xfrm>
          <a:prstGeom prst="rect">
            <a:avLst/>
          </a:prstGeom>
        </p:spPr>
        <p:txBody>
          <a:bodyPr vert="horz" lIns="96661" tIns="48331" rIns="96661" bIns="48331" rtlCol="0" anchor="b"/>
          <a:lstStyle>
            <a:lvl1pPr algn="r">
              <a:defRPr sz="1300"/>
            </a:lvl1pPr>
          </a:lstStyle>
          <a:p>
            <a:fld id="{9870EF2B-F8D3-4EBA-BC19-A7956F4EB46D}" type="slidenum">
              <a:rPr lang="en-US" smtClean="0"/>
              <a:t>‹#›</a:t>
            </a:fld>
            <a:endParaRPr lang="en-US"/>
          </a:p>
        </p:txBody>
      </p:sp>
    </p:spTree>
    <p:extLst>
      <p:ext uri="{BB962C8B-B14F-4D97-AF65-F5344CB8AC3E}">
        <p14:creationId xmlns:p14="http://schemas.microsoft.com/office/powerpoint/2010/main" val="938267540"/>
      </p:ext>
    </p:extLst>
  </p:cSld>
  <p:clrMap bg1="lt1" tx1="dk1" bg2="lt2" tx2="dk2" accent1="accent1" accent2="accent2" accent3="accent3" accent4="accent4" accent5="accent5" accent6="accent6" hlink="hlink" folHlink="folHlink"/>
  <p:hf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 y="4620577"/>
            <a:ext cx="7313507" cy="4980623"/>
          </a:xfrm>
        </p:spPr>
        <p:txBody>
          <a:bodyPr/>
          <a:lstStyle/>
          <a:p>
            <a:pPr algn="l"/>
            <a:endParaRPr lang="en-US" sz="12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9870EF2B-F8D3-4EBA-BC19-A7956F4EB46D}" type="slidenum">
              <a:rPr lang="en-US" smtClean="0"/>
              <a:t>1</a:t>
            </a:fld>
            <a:endParaRPr lang="en-US"/>
          </a:p>
        </p:txBody>
      </p:sp>
      <p:sp>
        <p:nvSpPr>
          <p:cNvPr id="5" name="Date Placeholder 4">
            <a:extLst>
              <a:ext uri="{FF2B5EF4-FFF2-40B4-BE49-F238E27FC236}">
                <a16:creationId xmlns:a16="http://schemas.microsoft.com/office/drawing/2014/main" id="{FFD98022-B6A4-5297-7BE5-01DFC0049437}"/>
              </a:ext>
            </a:extLst>
          </p:cNvPr>
          <p:cNvSpPr>
            <a:spLocks noGrp="1"/>
          </p:cNvSpPr>
          <p:nvPr>
            <p:ph type="dt" idx="1"/>
          </p:nvPr>
        </p:nvSpPr>
        <p:spPr/>
        <p:txBody>
          <a:bodyPr/>
          <a:lstStyle/>
          <a:p>
            <a:r>
              <a:rPr lang="en-US"/>
              <a:t>7/2/2023 AM-PM</a:t>
            </a:r>
          </a:p>
        </p:txBody>
      </p:sp>
    </p:spTree>
    <p:extLst>
      <p:ext uri="{BB962C8B-B14F-4D97-AF65-F5344CB8AC3E}">
        <p14:creationId xmlns:p14="http://schemas.microsoft.com/office/powerpoint/2010/main" val="355135053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7013" y="217488"/>
            <a:ext cx="4321175" cy="3240087"/>
          </a:xfrm>
        </p:spPr>
      </p:sp>
      <p:sp>
        <p:nvSpPr>
          <p:cNvPr id="3" name="Notes Placeholder 2"/>
          <p:cNvSpPr>
            <a:spLocks noGrp="1"/>
          </p:cNvSpPr>
          <p:nvPr>
            <p:ph type="body" idx="1"/>
          </p:nvPr>
        </p:nvSpPr>
        <p:spPr>
          <a:xfrm>
            <a:off x="0" y="3457575"/>
            <a:ext cx="7315200" cy="6143625"/>
          </a:xfrm>
        </p:spPr>
        <p:txBody>
          <a:bodyPr/>
          <a:lstStyle/>
          <a:p>
            <a:pPr marL="0" indent="0">
              <a:buFont typeface="Arial" panose="020B0604020202020204" pitchFamily="34" charset="0"/>
              <a:buNone/>
            </a:pPr>
            <a:r>
              <a:rPr lang="en-US" sz="1400" b="1" dirty="0">
                <a:latin typeface="Arial" panose="020B0604020202020204" pitchFamily="34" charset="0"/>
                <a:cs typeface="Arial" panose="020B0604020202020204" pitchFamily="34" charset="0"/>
              </a:rPr>
              <a:t>Hebrews 2:1-3 NKJV 1</a:t>
            </a:r>
            <a:r>
              <a:rPr lang="en-US" sz="1400" b="0" dirty="0">
                <a:latin typeface="Arial" panose="020B0604020202020204" pitchFamily="34" charset="0"/>
                <a:cs typeface="Arial" panose="020B0604020202020204" pitchFamily="34" charset="0"/>
              </a:rPr>
              <a:t> Therefore we must give the more earnest heed to the things we have heard, </a:t>
            </a:r>
            <a:r>
              <a:rPr lang="en-US" sz="1400" b="1" dirty="0">
                <a:latin typeface="Arial" panose="020B0604020202020204" pitchFamily="34" charset="0"/>
                <a:cs typeface="Arial" panose="020B0604020202020204" pitchFamily="34" charset="0"/>
              </a:rPr>
              <a:t>lest we drift away</a:t>
            </a:r>
            <a:r>
              <a:rPr lang="en-US" sz="1400" b="0" dirty="0">
                <a:latin typeface="Arial" panose="020B0604020202020204" pitchFamily="34" charset="0"/>
                <a:cs typeface="Arial" panose="020B0604020202020204" pitchFamily="34" charset="0"/>
              </a:rPr>
              <a:t>.</a:t>
            </a:r>
            <a:r>
              <a:rPr lang="en-US" sz="1400" b="1" dirty="0">
                <a:latin typeface="Arial" panose="020B0604020202020204" pitchFamily="34" charset="0"/>
                <a:cs typeface="Arial" panose="020B0604020202020204" pitchFamily="34" charset="0"/>
              </a:rPr>
              <a:t> 2 </a:t>
            </a:r>
            <a:r>
              <a:rPr lang="en-US" sz="1400" b="0" dirty="0">
                <a:latin typeface="Arial" panose="020B0604020202020204" pitchFamily="34" charset="0"/>
                <a:cs typeface="Arial" panose="020B0604020202020204" pitchFamily="34" charset="0"/>
              </a:rPr>
              <a:t>For if the word spoken through angels proved steadfast, and every transgression and disobedience received a just reward,</a:t>
            </a:r>
            <a:r>
              <a:rPr lang="en-US" sz="1400" b="1" dirty="0">
                <a:latin typeface="Arial" panose="020B0604020202020204" pitchFamily="34" charset="0"/>
                <a:cs typeface="Arial" panose="020B0604020202020204" pitchFamily="34" charset="0"/>
              </a:rPr>
              <a:t> 3 </a:t>
            </a:r>
            <a:r>
              <a:rPr lang="en-US" sz="1400" b="0" dirty="0">
                <a:latin typeface="Arial" panose="020B0604020202020204" pitchFamily="34" charset="0"/>
                <a:cs typeface="Arial" panose="020B0604020202020204" pitchFamily="34" charset="0"/>
              </a:rPr>
              <a:t>how shall we escape if we neglect so great a salvation, which at the first began to be spoken by the Lord, and was confirmed to us by those who heard Him,</a:t>
            </a:r>
          </a:p>
          <a:p>
            <a:pPr marL="0" indent="0">
              <a:buFont typeface="Arial" panose="020B0604020202020204" pitchFamily="34" charset="0"/>
              <a:buNone/>
            </a:pPr>
            <a:endParaRPr lang="en-US" sz="1400" b="1" dirty="0">
              <a:latin typeface="Arial" panose="020B0604020202020204" pitchFamily="34" charset="0"/>
              <a:cs typeface="Arial" panose="020B0604020202020204" pitchFamily="34" charset="0"/>
            </a:endParaRPr>
          </a:p>
          <a:p>
            <a:pPr marL="0" indent="0">
              <a:buFont typeface="Arial" panose="020B0604020202020204" pitchFamily="34" charset="0"/>
              <a:buNone/>
            </a:pPr>
            <a:r>
              <a:rPr lang="en-US" sz="1400" b="1" dirty="0">
                <a:latin typeface="Arial" panose="020B0604020202020204" pitchFamily="34" charset="0"/>
                <a:cs typeface="Arial" panose="020B0604020202020204" pitchFamily="34" charset="0"/>
              </a:rPr>
              <a:t>John 17:17 KJV 17 </a:t>
            </a:r>
            <a:r>
              <a:rPr lang="en-US" sz="1400" b="0" dirty="0">
                <a:latin typeface="Arial" panose="020B0604020202020204" pitchFamily="34" charset="0"/>
                <a:cs typeface="Arial" panose="020B0604020202020204" pitchFamily="34" charset="0"/>
              </a:rPr>
              <a:t>Sanctify them through thy truth: </a:t>
            </a:r>
            <a:r>
              <a:rPr lang="en-US" sz="1400" b="1" dirty="0">
                <a:latin typeface="Arial" panose="020B0604020202020204" pitchFamily="34" charset="0"/>
                <a:cs typeface="Arial" panose="020B0604020202020204" pitchFamily="34" charset="0"/>
              </a:rPr>
              <a:t>thy word is truth.</a:t>
            </a:r>
          </a:p>
          <a:p>
            <a:pPr marL="0" indent="0">
              <a:buFont typeface="Arial" panose="020B0604020202020204" pitchFamily="34" charset="0"/>
              <a:buNone/>
            </a:pPr>
            <a:endParaRPr lang="en-US" sz="1400" b="1" dirty="0">
              <a:latin typeface="Arial" panose="020B0604020202020204" pitchFamily="34" charset="0"/>
              <a:cs typeface="Arial" panose="020B0604020202020204" pitchFamily="34" charset="0"/>
            </a:endParaRPr>
          </a:p>
          <a:p>
            <a:pPr marL="0" indent="0">
              <a:buFont typeface="Arial" panose="020B0604020202020204" pitchFamily="34" charset="0"/>
              <a:buNone/>
            </a:pPr>
            <a:r>
              <a:rPr lang="en-US" sz="1400" b="1" dirty="0">
                <a:latin typeface="Arial" panose="020B0604020202020204" pitchFamily="34" charset="0"/>
                <a:cs typeface="Arial" panose="020B0604020202020204" pitchFamily="34" charset="0"/>
              </a:rPr>
              <a:t>Colossians 3:17 KJV 17 </a:t>
            </a:r>
            <a:r>
              <a:rPr lang="en-US" sz="1400" b="0" dirty="0">
                <a:latin typeface="Arial" panose="020B0604020202020204" pitchFamily="34" charset="0"/>
                <a:cs typeface="Arial" panose="020B0604020202020204" pitchFamily="34" charset="0"/>
              </a:rPr>
              <a:t>And whatsoever ye do in word or deed, do all in the name of the Lord Jesus, giving thanks to God and the Father by him.</a:t>
            </a:r>
          </a:p>
          <a:p>
            <a:pPr marL="0" indent="0">
              <a:buFont typeface="Arial" panose="020B0604020202020204" pitchFamily="34" charset="0"/>
              <a:buNone/>
            </a:pPr>
            <a:endParaRPr lang="en-US" sz="1400" b="0" dirty="0">
              <a:latin typeface="Arial" panose="020B0604020202020204" pitchFamily="34" charset="0"/>
              <a:cs typeface="Arial" panose="020B0604020202020204" pitchFamily="34" charset="0"/>
            </a:endParaRPr>
          </a:p>
          <a:p>
            <a:pPr marL="0" indent="0">
              <a:buFont typeface="Arial" panose="020B0604020202020204" pitchFamily="34" charset="0"/>
              <a:buNone/>
            </a:pPr>
            <a:r>
              <a:rPr lang="en-US" sz="1400" b="1" dirty="0">
                <a:latin typeface="Arial" panose="020B0604020202020204" pitchFamily="34" charset="0"/>
                <a:cs typeface="Arial" panose="020B0604020202020204" pitchFamily="34" charset="0"/>
              </a:rPr>
              <a:t>John 8:31-32 KJV 31 </a:t>
            </a:r>
            <a:r>
              <a:rPr lang="en-US" sz="1400" b="0" dirty="0">
                <a:latin typeface="Arial" panose="020B0604020202020204" pitchFamily="34" charset="0"/>
                <a:cs typeface="Arial" panose="020B0604020202020204" pitchFamily="34" charset="0"/>
              </a:rPr>
              <a:t>Then said Jesus to those Jews which believed on him, If ye continue in my word, then are ye my disciples indeed; 32 And ye shall know the truth, and the truth shall make you free.</a:t>
            </a:r>
          </a:p>
          <a:p>
            <a:pPr marL="0" indent="0">
              <a:buFont typeface="Arial" panose="020B0604020202020204" pitchFamily="34" charset="0"/>
              <a:buNone/>
            </a:pPr>
            <a:endParaRPr lang="en-US" sz="1400" b="0" dirty="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400" b="1" dirty="0">
                <a:latin typeface="Arial" panose="020B0604020202020204" pitchFamily="34" charset="0"/>
                <a:cs typeface="Arial" panose="020B0604020202020204" pitchFamily="34" charset="0"/>
              </a:rPr>
              <a:t>2 John 1:1-13 (NKJV)</a:t>
            </a:r>
          </a:p>
          <a:p>
            <a:pPr marL="0" indent="0">
              <a:buFont typeface="Arial" panose="020B0604020202020204" pitchFamily="34" charset="0"/>
              <a:buNone/>
            </a:pPr>
            <a:r>
              <a:rPr lang="en-US" sz="1400" b="0" dirty="0">
                <a:latin typeface="Arial" panose="020B0604020202020204" pitchFamily="34" charset="0"/>
                <a:cs typeface="Arial" panose="020B0604020202020204" pitchFamily="34" charset="0"/>
              </a:rPr>
              <a:t> 1 THE ELDER, To the elect lady and her children, </a:t>
            </a:r>
            <a:r>
              <a:rPr lang="en-US" sz="1400" b="1" dirty="0">
                <a:latin typeface="Arial" panose="020B0604020202020204" pitchFamily="34" charset="0"/>
                <a:cs typeface="Arial" panose="020B0604020202020204" pitchFamily="34" charset="0"/>
              </a:rPr>
              <a:t>whom I love in truth,</a:t>
            </a:r>
            <a:r>
              <a:rPr lang="en-US" sz="1400" b="0" dirty="0">
                <a:latin typeface="Arial" panose="020B0604020202020204" pitchFamily="34" charset="0"/>
                <a:cs typeface="Arial" panose="020B0604020202020204" pitchFamily="34" charset="0"/>
              </a:rPr>
              <a:t> and not only I, but also all </a:t>
            </a:r>
            <a:r>
              <a:rPr lang="en-US" sz="1400" b="1" dirty="0">
                <a:latin typeface="Arial" panose="020B0604020202020204" pitchFamily="34" charset="0"/>
                <a:cs typeface="Arial" panose="020B0604020202020204" pitchFamily="34" charset="0"/>
              </a:rPr>
              <a:t>those who have known the truth,</a:t>
            </a:r>
          </a:p>
          <a:p>
            <a:pPr marL="0" indent="0">
              <a:buFont typeface="Arial" panose="020B0604020202020204" pitchFamily="34" charset="0"/>
              <a:buNone/>
            </a:pPr>
            <a:r>
              <a:rPr lang="en-US" sz="1400" b="0" dirty="0">
                <a:latin typeface="Arial" panose="020B0604020202020204" pitchFamily="34" charset="0"/>
                <a:cs typeface="Arial" panose="020B0604020202020204" pitchFamily="34" charset="0"/>
              </a:rPr>
              <a:t> 2 because of the </a:t>
            </a:r>
            <a:r>
              <a:rPr lang="en-US" sz="1400" b="1" dirty="0">
                <a:latin typeface="Arial" panose="020B0604020202020204" pitchFamily="34" charset="0"/>
                <a:cs typeface="Arial" panose="020B0604020202020204" pitchFamily="34" charset="0"/>
              </a:rPr>
              <a:t>truth which abides in us </a:t>
            </a:r>
            <a:r>
              <a:rPr lang="en-US" sz="1400" b="0" dirty="0">
                <a:latin typeface="Arial" panose="020B0604020202020204" pitchFamily="34" charset="0"/>
                <a:cs typeface="Arial" panose="020B0604020202020204" pitchFamily="34" charset="0"/>
              </a:rPr>
              <a:t>and will be with us forever:</a:t>
            </a:r>
          </a:p>
          <a:p>
            <a:pPr marL="0" indent="0">
              <a:buFont typeface="Arial" panose="020B0604020202020204" pitchFamily="34" charset="0"/>
              <a:buNone/>
            </a:pPr>
            <a:r>
              <a:rPr lang="en-US" sz="1400" b="0" dirty="0">
                <a:latin typeface="Arial" panose="020B0604020202020204" pitchFamily="34" charset="0"/>
                <a:cs typeface="Arial" panose="020B0604020202020204" pitchFamily="34" charset="0"/>
              </a:rPr>
              <a:t> 3 Grace, mercy, and peace will be with you from God the Father and from the Lord Jesus Christ, the Son of the Father, </a:t>
            </a:r>
            <a:r>
              <a:rPr lang="en-US" sz="1400" b="1" dirty="0">
                <a:latin typeface="Arial" panose="020B0604020202020204" pitchFamily="34" charset="0"/>
                <a:cs typeface="Arial" panose="020B0604020202020204" pitchFamily="34" charset="0"/>
              </a:rPr>
              <a:t>in truth and love.</a:t>
            </a:r>
          </a:p>
          <a:p>
            <a:pPr marL="0" indent="0">
              <a:buFont typeface="Arial" panose="020B0604020202020204" pitchFamily="34" charset="0"/>
              <a:buNone/>
            </a:pPr>
            <a:r>
              <a:rPr lang="en-US" sz="1400" b="0" dirty="0">
                <a:latin typeface="Arial" panose="020B0604020202020204" pitchFamily="34" charset="0"/>
                <a:cs typeface="Arial" panose="020B0604020202020204" pitchFamily="34" charset="0"/>
              </a:rPr>
              <a:t> 4 I rejoiced greatly that I have found some of your </a:t>
            </a:r>
            <a:r>
              <a:rPr lang="en-US" sz="1400" b="1" dirty="0">
                <a:latin typeface="Arial" panose="020B0604020202020204" pitchFamily="34" charset="0"/>
                <a:cs typeface="Arial" panose="020B0604020202020204" pitchFamily="34" charset="0"/>
              </a:rPr>
              <a:t>children walking in truth</a:t>
            </a:r>
            <a:r>
              <a:rPr lang="en-US" sz="1400" b="0" dirty="0">
                <a:latin typeface="Arial" panose="020B0604020202020204" pitchFamily="34" charset="0"/>
                <a:cs typeface="Arial" panose="020B0604020202020204" pitchFamily="34" charset="0"/>
              </a:rPr>
              <a:t>, as we received </a:t>
            </a:r>
            <a:r>
              <a:rPr lang="en-US" sz="1400" b="1" dirty="0">
                <a:latin typeface="Arial" panose="020B0604020202020204" pitchFamily="34" charset="0"/>
                <a:cs typeface="Arial" panose="020B0604020202020204" pitchFamily="34" charset="0"/>
              </a:rPr>
              <a:t>commandment from the Father.</a:t>
            </a:r>
          </a:p>
          <a:p>
            <a:pPr marL="0" indent="0">
              <a:buFont typeface="Arial" panose="020B0604020202020204" pitchFamily="34" charset="0"/>
              <a:buNone/>
            </a:pPr>
            <a:r>
              <a:rPr lang="en-US" sz="1400" b="0" dirty="0">
                <a:latin typeface="Arial" panose="020B0604020202020204" pitchFamily="34" charset="0"/>
                <a:cs typeface="Arial" panose="020B0604020202020204" pitchFamily="34" charset="0"/>
              </a:rPr>
              <a:t> 5 And now I plead with you, lady, not as though I wrote a new commandment to you, but that which we have had from the beginning: that we </a:t>
            </a:r>
            <a:r>
              <a:rPr lang="en-US" sz="1400" b="1" dirty="0">
                <a:latin typeface="Arial" panose="020B0604020202020204" pitchFamily="34" charset="0"/>
                <a:cs typeface="Arial" panose="020B0604020202020204" pitchFamily="34" charset="0"/>
              </a:rPr>
              <a:t>love one another</a:t>
            </a:r>
            <a:r>
              <a:rPr lang="en-US" sz="1400" b="0" dirty="0">
                <a:latin typeface="Arial" panose="020B0604020202020204" pitchFamily="34" charset="0"/>
                <a:cs typeface="Arial" panose="020B0604020202020204" pitchFamily="34" charset="0"/>
              </a:rPr>
              <a:t>.</a:t>
            </a:r>
          </a:p>
          <a:p>
            <a:pPr marL="0" indent="0">
              <a:buFont typeface="Arial" panose="020B0604020202020204" pitchFamily="34" charset="0"/>
              <a:buNone/>
            </a:pPr>
            <a:r>
              <a:rPr lang="en-US" sz="1400" b="0" dirty="0">
                <a:latin typeface="Arial" panose="020B0604020202020204" pitchFamily="34" charset="0"/>
                <a:cs typeface="Arial" panose="020B0604020202020204" pitchFamily="34" charset="0"/>
              </a:rPr>
              <a:t> 6 </a:t>
            </a:r>
            <a:r>
              <a:rPr lang="en-US" sz="1400" b="1" dirty="0">
                <a:latin typeface="Arial" panose="020B0604020202020204" pitchFamily="34" charset="0"/>
                <a:cs typeface="Arial" panose="020B0604020202020204" pitchFamily="34" charset="0"/>
              </a:rPr>
              <a:t>This is love, that we walk according to His commandments</a:t>
            </a:r>
            <a:r>
              <a:rPr lang="en-US" sz="1400" b="0" dirty="0">
                <a:latin typeface="Arial" panose="020B0604020202020204" pitchFamily="34" charset="0"/>
                <a:cs typeface="Arial" panose="020B0604020202020204" pitchFamily="34" charset="0"/>
              </a:rPr>
              <a:t>. This is the commandment, that as you have heard from the beginning</a:t>
            </a:r>
            <a:r>
              <a:rPr lang="en-US" sz="1400" b="1" dirty="0">
                <a:latin typeface="Arial" panose="020B0604020202020204" pitchFamily="34" charset="0"/>
                <a:cs typeface="Arial" panose="020B0604020202020204" pitchFamily="34" charset="0"/>
              </a:rPr>
              <a:t>, you should walk in it.</a:t>
            </a:r>
          </a:p>
          <a:p>
            <a:pPr marL="0" indent="0">
              <a:buFont typeface="Arial" panose="020B0604020202020204" pitchFamily="34" charset="0"/>
              <a:buNone/>
            </a:pPr>
            <a:r>
              <a:rPr lang="en-US" sz="1400" b="0" dirty="0">
                <a:latin typeface="Arial" panose="020B0604020202020204" pitchFamily="34" charset="0"/>
                <a:cs typeface="Arial" panose="020B0604020202020204" pitchFamily="34" charset="0"/>
              </a:rPr>
              <a:t> 7 For many deceivers have gone out into the world who do not confess Jesus Christ as coming in the flesh. This is a deceiver and an antichrist.</a:t>
            </a:r>
          </a:p>
          <a:p>
            <a:pPr marL="0" indent="0">
              <a:buFont typeface="Arial" panose="020B0604020202020204" pitchFamily="34" charset="0"/>
              <a:buNone/>
            </a:pPr>
            <a:r>
              <a:rPr lang="en-US" sz="1400" b="0" dirty="0">
                <a:latin typeface="Arial" panose="020B0604020202020204" pitchFamily="34" charset="0"/>
                <a:cs typeface="Arial" panose="020B0604020202020204" pitchFamily="34" charset="0"/>
              </a:rPr>
              <a:t> 8 Look to yourselves, that we do not lose those things we worked for, but that we may receive a full reward.</a:t>
            </a:r>
          </a:p>
          <a:p>
            <a:pPr marL="0" indent="0">
              <a:buFont typeface="Arial" panose="020B0604020202020204" pitchFamily="34" charset="0"/>
              <a:buNone/>
            </a:pPr>
            <a:r>
              <a:rPr lang="en-US" sz="1400" b="0" dirty="0">
                <a:latin typeface="Arial" panose="020B0604020202020204" pitchFamily="34" charset="0"/>
                <a:cs typeface="Arial" panose="020B0604020202020204" pitchFamily="34" charset="0"/>
              </a:rPr>
              <a:t> 9 </a:t>
            </a:r>
            <a:r>
              <a:rPr lang="en-US" sz="1400" b="1" dirty="0">
                <a:latin typeface="Arial" panose="020B0604020202020204" pitchFamily="34" charset="0"/>
                <a:cs typeface="Arial" panose="020B0604020202020204" pitchFamily="34" charset="0"/>
              </a:rPr>
              <a:t>Whoever</a:t>
            </a:r>
            <a:r>
              <a:rPr lang="en-US" sz="1400" b="0" dirty="0">
                <a:latin typeface="Arial" panose="020B0604020202020204" pitchFamily="34" charset="0"/>
                <a:cs typeface="Arial" panose="020B0604020202020204" pitchFamily="34" charset="0"/>
              </a:rPr>
              <a:t> transgresses and does </a:t>
            </a:r>
            <a:r>
              <a:rPr lang="en-US" sz="1400" b="1" dirty="0">
                <a:latin typeface="Arial" panose="020B0604020202020204" pitchFamily="34" charset="0"/>
                <a:cs typeface="Arial" panose="020B0604020202020204" pitchFamily="34" charset="0"/>
              </a:rPr>
              <a:t>not abide in the doctrine of Christ does not have God</a:t>
            </a:r>
            <a:r>
              <a:rPr lang="en-US" sz="1400" b="0" dirty="0">
                <a:latin typeface="Arial" panose="020B0604020202020204" pitchFamily="34" charset="0"/>
                <a:cs typeface="Arial" panose="020B0604020202020204" pitchFamily="34" charset="0"/>
              </a:rPr>
              <a:t>. </a:t>
            </a:r>
            <a:r>
              <a:rPr lang="en-US" sz="1400" b="0" u="sng" dirty="0">
                <a:latin typeface="Arial" panose="020B0604020202020204" pitchFamily="34" charset="0"/>
                <a:cs typeface="Arial" panose="020B0604020202020204" pitchFamily="34" charset="0"/>
              </a:rPr>
              <a:t>He who abides in the doctrine of Christ has both the Father and the Son</a:t>
            </a:r>
            <a:r>
              <a:rPr lang="en-US" sz="1400" b="0" dirty="0">
                <a:latin typeface="Arial" panose="020B0604020202020204" pitchFamily="34" charset="0"/>
                <a:cs typeface="Arial" panose="020B0604020202020204" pitchFamily="34" charset="0"/>
              </a:rPr>
              <a:t>.</a:t>
            </a:r>
          </a:p>
          <a:p>
            <a:pPr marL="0" indent="0">
              <a:buFont typeface="Arial" panose="020B0604020202020204" pitchFamily="34" charset="0"/>
              <a:buNone/>
            </a:pPr>
            <a:r>
              <a:rPr lang="en-US" sz="1400" b="0" dirty="0">
                <a:latin typeface="Arial" panose="020B0604020202020204" pitchFamily="34" charset="0"/>
                <a:cs typeface="Arial" panose="020B0604020202020204" pitchFamily="34" charset="0"/>
              </a:rPr>
              <a:t> 10 </a:t>
            </a:r>
            <a:r>
              <a:rPr lang="en-US" sz="1400" b="1" dirty="0">
                <a:latin typeface="Arial" panose="020B0604020202020204" pitchFamily="34" charset="0"/>
                <a:cs typeface="Arial" panose="020B0604020202020204" pitchFamily="34" charset="0"/>
              </a:rPr>
              <a:t>If anyone </a:t>
            </a:r>
            <a:r>
              <a:rPr lang="en-US" sz="1400" b="0" dirty="0">
                <a:latin typeface="Arial" panose="020B0604020202020204" pitchFamily="34" charset="0"/>
                <a:cs typeface="Arial" panose="020B0604020202020204" pitchFamily="34" charset="0"/>
              </a:rPr>
              <a:t>comes to you and does not bring this doctrine, </a:t>
            </a:r>
            <a:r>
              <a:rPr lang="en-US" sz="1400" b="1" dirty="0">
                <a:latin typeface="Arial" panose="020B0604020202020204" pitchFamily="34" charset="0"/>
                <a:cs typeface="Arial" panose="020B0604020202020204" pitchFamily="34" charset="0"/>
              </a:rPr>
              <a:t>do not receive him into your house nor greet him;</a:t>
            </a:r>
          </a:p>
          <a:p>
            <a:pPr marL="0" indent="0">
              <a:buFont typeface="Arial" panose="020B0604020202020204" pitchFamily="34" charset="0"/>
              <a:buNone/>
            </a:pPr>
            <a:r>
              <a:rPr lang="en-US" sz="1400" b="0" dirty="0">
                <a:latin typeface="Arial" panose="020B0604020202020204" pitchFamily="34" charset="0"/>
                <a:cs typeface="Arial" panose="020B0604020202020204" pitchFamily="34" charset="0"/>
              </a:rPr>
              <a:t> 11 for he who greets him </a:t>
            </a:r>
            <a:r>
              <a:rPr lang="en-US" sz="1400" b="1" dirty="0">
                <a:latin typeface="Arial" panose="020B0604020202020204" pitchFamily="34" charset="0"/>
                <a:cs typeface="Arial" panose="020B0604020202020204" pitchFamily="34" charset="0"/>
              </a:rPr>
              <a:t>shares in his evil deeds</a:t>
            </a:r>
            <a:r>
              <a:rPr lang="en-US" sz="1400" b="0" dirty="0">
                <a:latin typeface="Arial" panose="020B0604020202020204" pitchFamily="34" charset="0"/>
                <a:cs typeface="Arial" panose="020B0604020202020204" pitchFamily="34" charset="0"/>
              </a:rPr>
              <a:t>.</a:t>
            </a:r>
          </a:p>
          <a:p>
            <a:pPr marL="0" indent="0">
              <a:buFont typeface="Arial" panose="020B0604020202020204" pitchFamily="34" charset="0"/>
              <a:buNone/>
            </a:pPr>
            <a:r>
              <a:rPr lang="en-US" sz="1400" b="0" dirty="0">
                <a:latin typeface="Arial" panose="020B0604020202020204" pitchFamily="34" charset="0"/>
                <a:cs typeface="Arial" panose="020B0604020202020204" pitchFamily="34" charset="0"/>
              </a:rPr>
              <a:t> 12 Having many things to write to you, I did not wish to do so with paper and ink; but I hope to come to you and speak face to face, that our joy may be full.</a:t>
            </a:r>
          </a:p>
          <a:p>
            <a:pPr marL="0" indent="0">
              <a:buFont typeface="Arial" panose="020B0604020202020204" pitchFamily="34" charset="0"/>
              <a:buNone/>
            </a:pPr>
            <a:r>
              <a:rPr lang="en-US" sz="1400" b="0" dirty="0">
                <a:latin typeface="Arial" panose="020B0604020202020204" pitchFamily="34" charset="0"/>
                <a:cs typeface="Arial" panose="020B0604020202020204" pitchFamily="34" charset="0"/>
              </a:rPr>
              <a:t> 13 The children of your elect sister greet you. Amen.</a:t>
            </a:r>
          </a:p>
          <a:p>
            <a:pPr marL="0" indent="0">
              <a:buFont typeface="Arial" panose="020B0604020202020204" pitchFamily="34" charset="0"/>
              <a:buNone/>
            </a:pPr>
            <a:endParaRPr lang="en-US" sz="1400" b="0" dirty="0">
              <a:latin typeface="Arial" panose="020B0604020202020204" pitchFamily="34" charset="0"/>
              <a:cs typeface="Arial" panose="020B0604020202020204" pitchFamily="34" charset="0"/>
            </a:endParaRPr>
          </a:p>
          <a:p>
            <a:pPr marL="0" indent="0">
              <a:buFont typeface="Arial" panose="020B0604020202020204" pitchFamily="34" charset="0"/>
              <a:buNone/>
            </a:pPr>
            <a:r>
              <a:rPr lang="en-US" sz="1400" b="1" dirty="0">
                <a:latin typeface="Arial" panose="020B0604020202020204" pitchFamily="34" charset="0"/>
                <a:cs typeface="Arial" panose="020B0604020202020204" pitchFamily="34" charset="0"/>
              </a:rPr>
              <a:t>John 12:48-50 NKJV 48 </a:t>
            </a:r>
            <a:r>
              <a:rPr lang="en-US" sz="1400" b="0" dirty="0">
                <a:latin typeface="Arial" panose="020B0604020202020204" pitchFamily="34" charset="0"/>
                <a:cs typeface="Arial" panose="020B0604020202020204" pitchFamily="34" charset="0"/>
              </a:rPr>
              <a:t>"He who rejects Me, and </a:t>
            </a:r>
            <a:r>
              <a:rPr lang="en-US" sz="1400" b="1" dirty="0">
                <a:latin typeface="Arial" panose="020B0604020202020204" pitchFamily="34" charset="0"/>
                <a:cs typeface="Arial" panose="020B0604020202020204" pitchFamily="34" charset="0"/>
              </a:rPr>
              <a:t>does not receive My words</a:t>
            </a:r>
            <a:r>
              <a:rPr lang="en-US" sz="1400" b="0" dirty="0">
                <a:latin typeface="Arial" panose="020B0604020202020204" pitchFamily="34" charset="0"/>
                <a:cs typeface="Arial" panose="020B0604020202020204" pitchFamily="34" charset="0"/>
              </a:rPr>
              <a:t>, has that which judges him--</a:t>
            </a:r>
            <a:r>
              <a:rPr lang="en-US" sz="1400" b="1" dirty="0">
                <a:latin typeface="Arial" panose="020B0604020202020204" pitchFamily="34" charset="0"/>
                <a:cs typeface="Arial" panose="020B0604020202020204" pitchFamily="34" charset="0"/>
              </a:rPr>
              <a:t>the word that I have spoken will judge him in the last day</a:t>
            </a:r>
            <a:r>
              <a:rPr lang="en-US" sz="1400" b="0" dirty="0">
                <a:latin typeface="Arial" panose="020B0604020202020204" pitchFamily="34" charset="0"/>
                <a:cs typeface="Arial" panose="020B0604020202020204" pitchFamily="34" charset="0"/>
              </a:rPr>
              <a:t>. </a:t>
            </a:r>
            <a:r>
              <a:rPr lang="en-US" sz="1400" b="1" dirty="0">
                <a:latin typeface="Arial" panose="020B0604020202020204" pitchFamily="34" charset="0"/>
                <a:cs typeface="Arial" panose="020B0604020202020204" pitchFamily="34" charset="0"/>
              </a:rPr>
              <a:t>49</a:t>
            </a:r>
            <a:r>
              <a:rPr lang="en-US" sz="1400" b="0" dirty="0">
                <a:latin typeface="Arial" panose="020B0604020202020204" pitchFamily="34" charset="0"/>
                <a:cs typeface="Arial" panose="020B0604020202020204" pitchFamily="34" charset="0"/>
              </a:rPr>
              <a:t> "For I have not spoken on My own authority; but the Father who sent Me gave Me a command, what I should say and what I should speak. </a:t>
            </a:r>
            <a:r>
              <a:rPr lang="en-US" sz="1400" b="1" dirty="0">
                <a:latin typeface="Arial" panose="020B0604020202020204" pitchFamily="34" charset="0"/>
                <a:cs typeface="Arial" panose="020B0604020202020204" pitchFamily="34" charset="0"/>
              </a:rPr>
              <a:t>50</a:t>
            </a:r>
            <a:r>
              <a:rPr lang="en-US" sz="1400" b="0" dirty="0">
                <a:latin typeface="Arial" panose="020B0604020202020204" pitchFamily="34" charset="0"/>
                <a:cs typeface="Arial" panose="020B0604020202020204" pitchFamily="34" charset="0"/>
              </a:rPr>
              <a:t> "And I know that His command is everlasting life. Therefore, whatever I speak, just as the Father has told Me, so I speak."</a:t>
            </a:r>
          </a:p>
          <a:p>
            <a:pPr marL="0" indent="0">
              <a:buFont typeface="Arial" panose="020B0604020202020204" pitchFamily="34" charset="0"/>
              <a:buNone/>
            </a:pPr>
            <a:endParaRPr lang="en-US" sz="1400" b="0" dirty="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400" b="1" i="0" dirty="0">
                <a:latin typeface="Arial" panose="020B0604020202020204" pitchFamily="34" charset="0"/>
                <a:cs typeface="Arial" panose="020B0604020202020204" pitchFamily="34" charset="0"/>
              </a:rPr>
              <a:t>Matthew 7:21-29 (ASV)</a:t>
            </a:r>
          </a:p>
          <a:p>
            <a:pPr marL="0" indent="0">
              <a:buFont typeface="Arial" panose="020B0604020202020204" pitchFamily="34" charset="0"/>
              <a:buNone/>
            </a:pPr>
            <a:r>
              <a:rPr lang="en-US" sz="1400" b="0" dirty="0">
                <a:latin typeface="Arial" panose="020B0604020202020204" pitchFamily="34" charset="0"/>
                <a:cs typeface="Arial" panose="020B0604020202020204" pitchFamily="34" charset="0"/>
              </a:rPr>
              <a:t> 21 Not every one that saith unto me, Lord, Lord, shall enter into the kingdom of heaven; but </a:t>
            </a:r>
            <a:r>
              <a:rPr lang="en-US" sz="1400" b="1" dirty="0">
                <a:latin typeface="Arial" panose="020B0604020202020204" pitchFamily="34" charset="0"/>
                <a:cs typeface="Arial" panose="020B0604020202020204" pitchFamily="34" charset="0"/>
              </a:rPr>
              <a:t>he that doeth the will of my Father who is in heaven.</a:t>
            </a:r>
          </a:p>
          <a:p>
            <a:pPr marL="0" indent="0">
              <a:buFont typeface="Arial" panose="020B0604020202020204" pitchFamily="34" charset="0"/>
              <a:buNone/>
            </a:pPr>
            <a:r>
              <a:rPr lang="en-US" sz="1400" b="0" dirty="0">
                <a:latin typeface="Arial" panose="020B0604020202020204" pitchFamily="34" charset="0"/>
                <a:cs typeface="Arial" panose="020B0604020202020204" pitchFamily="34" charset="0"/>
              </a:rPr>
              <a:t> 22 Many will say to me in that day, Lord, Lord, did we not prophesy by thy name, and by thy name cast out demons, and by thy name do many mighty works?</a:t>
            </a:r>
          </a:p>
          <a:p>
            <a:pPr marL="0" indent="0">
              <a:buFont typeface="Arial" panose="020B0604020202020204" pitchFamily="34" charset="0"/>
              <a:buNone/>
            </a:pPr>
            <a:r>
              <a:rPr lang="en-US" sz="1400" b="0" dirty="0">
                <a:latin typeface="Arial" panose="020B0604020202020204" pitchFamily="34" charset="0"/>
                <a:cs typeface="Arial" panose="020B0604020202020204" pitchFamily="34" charset="0"/>
              </a:rPr>
              <a:t> 23 And then will I profess unto them, I never knew you: </a:t>
            </a:r>
            <a:r>
              <a:rPr lang="en-US" sz="1400" b="1" dirty="0">
                <a:latin typeface="Arial" panose="020B0604020202020204" pitchFamily="34" charset="0"/>
                <a:cs typeface="Arial" panose="020B0604020202020204" pitchFamily="34" charset="0"/>
              </a:rPr>
              <a:t>depart from me, ye that work iniquity.</a:t>
            </a:r>
          </a:p>
          <a:p>
            <a:pPr marL="0" indent="0">
              <a:buFont typeface="Arial" panose="020B0604020202020204" pitchFamily="34" charset="0"/>
              <a:buNone/>
            </a:pPr>
            <a:r>
              <a:rPr lang="en-US" sz="1400" b="0" dirty="0">
                <a:latin typeface="Arial" panose="020B0604020202020204" pitchFamily="34" charset="0"/>
                <a:cs typeface="Arial" panose="020B0604020202020204" pitchFamily="34" charset="0"/>
              </a:rPr>
              <a:t> 24 Every one therefore that heareth these </a:t>
            </a:r>
            <a:r>
              <a:rPr lang="en-US" sz="1400" b="1" dirty="0">
                <a:latin typeface="Arial" panose="020B0604020202020204" pitchFamily="34" charset="0"/>
                <a:cs typeface="Arial" panose="020B0604020202020204" pitchFamily="34" charset="0"/>
              </a:rPr>
              <a:t>words of mine, and doeth them</a:t>
            </a:r>
            <a:r>
              <a:rPr lang="en-US" sz="1400" b="0" dirty="0">
                <a:latin typeface="Arial" panose="020B0604020202020204" pitchFamily="34" charset="0"/>
                <a:cs typeface="Arial" panose="020B0604020202020204" pitchFamily="34" charset="0"/>
              </a:rPr>
              <a:t>, shall be likened unto a </a:t>
            </a:r>
            <a:r>
              <a:rPr lang="en-US" sz="1400" b="1" dirty="0">
                <a:latin typeface="Arial" panose="020B0604020202020204" pitchFamily="34" charset="0"/>
                <a:cs typeface="Arial" panose="020B0604020202020204" pitchFamily="34" charset="0"/>
              </a:rPr>
              <a:t>wise man</a:t>
            </a:r>
            <a:r>
              <a:rPr lang="en-US" sz="1400" b="0" dirty="0">
                <a:latin typeface="Arial" panose="020B0604020202020204" pitchFamily="34" charset="0"/>
                <a:cs typeface="Arial" panose="020B0604020202020204" pitchFamily="34" charset="0"/>
              </a:rPr>
              <a:t>, who built his house upon the rock:</a:t>
            </a:r>
          </a:p>
          <a:p>
            <a:pPr marL="0" indent="0">
              <a:buFont typeface="Arial" panose="020B0604020202020204" pitchFamily="34" charset="0"/>
              <a:buNone/>
            </a:pPr>
            <a:r>
              <a:rPr lang="en-US" sz="1400" b="0" dirty="0">
                <a:latin typeface="Arial" panose="020B0604020202020204" pitchFamily="34" charset="0"/>
                <a:cs typeface="Arial" panose="020B0604020202020204" pitchFamily="34" charset="0"/>
              </a:rPr>
              <a:t> 25 and the rain descended, and the floods came, and the winds blew, and beat upon that house; and if </a:t>
            </a:r>
            <a:r>
              <a:rPr lang="en-US" sz="1400" b="1" dirty="0">
                <a:latin typeface="Arial" panose="020B0604020202020204" pitchFamily="34" charset="0"/>
                <a:cs typeface="Arial" panose="020B0604020202020204" pitchFamily="34" charset="0"/>
              </a:rPr>
              <a:t>fell not</a:t>
            </a:r>
            <a:r>
              <a:rPr lang="en-US" sz="1400" b="0" dirty="0">
                <a:latin typeface="Arial" panose="020B0604020202020204" pitchFamily="34" charset="0"/>
                <a:cs typeface="Arial" panose="020B0604020202020204" pitchFamily="34" charset="0"/>
              </a:rPr>
              <a:t>: for it was founded upon the rock.</a:t>
            </a:r>
          </a:p>
          <a:p>
            <a:pPr marL="0" indent="0">
              <a:buFont typeface="Arial" panose="020B0604020202020204" pitchFamily="34" charset="0"/>
              <a:buNone/>
            </a:pPr>
            <a:r>
              <a:rPr lang="en-US" sz="1400" b="0" dirty="0">
                <a:latin typeface="Arial" panose="020B0604020202020204" pitchFamily="34" charset="0"/>
                <a:cs typeface="Arial" panose="020B0604020202020204" pitchFamily="34" charset="0"/>
              </a:rPr>
              <a:t> 26 And every one that heareth </a:t>
            </a:r>
            <a:r>
              <a:rPr lang="en-US" sz="1400" b="1" dirty="0">
                <a:latin typeface="Arial" panose="020B0604020202020204" pitchFamily="34" charset="0"/>
                <a:cs typeface="Arial" panose="020B0604020202020204" pitchFamily="34" charset="0"/>
              </a:rPr>
              <a:t>these words of mine, and doeth them not</a:t>
            </a:r>
            <a:r>
              <a:rPr lang="en-US" sz="1400" b="0" dirty="0">
                <a:latin typeface="Arial" panose="020B0604020202020204" pitchFamily="34" charset="0"/>
                <a:cs typeface="Arial" panose="020B0604020202020204" pitchFamily="34" charset="0"/>
              </a:rPr>
              <a:t>, shall be likened unto a </a:t>
            </a:r>
            <a:r>
              <a:rPr lang="en-US" sz="1400" b="1" dirty="0">
                <a:latin typeface="Arial" panose="020B0604020202020204" pitchFamily="34" charset="0"/>
                <a:cs typeface="Arial" panose="020B0604020202020204" pitchFamily="34" charset="0"/>
              </a:rPr>
              <a:t>foolish man</a:t>
            </a:r>
            <a:r>
              <a:rPr lang="en-US" sz="1400" b="0" dirty="0">
                <a:latin typeface="Arial" panose="020B0604020202020204" pitchFamily="34" charset="0"/>
                <a:cs typeface="Arial" panose="020B0604020202020204" pitchFamily="34" charset="0"/>
              </a:rPr>
              <a:t>, who built his house upon the sand:</a:t>
            </a:r>
          </a:p>
          <a:p>
            <a:pPr marL="0" indent="0">
              <a:buFont typeface="Arial" panose="020B0604020202020204" pitchFamily="34" charset="0"/>
              <a:buNone/>
            </a:pPr>
            <a:r>
              <a:rPr lang="en-US" sz="1400" b="0" dirty="0">
                <a:latin typeface="Arial" panose="020B0604020202020204" pitchFamily="34" charset="0"/>
                <a:cs typeface="Arial" panose="020B0604020202020204" pitchFamily="34" charset="0"/>
              </a:rPr>
              <a:t> 27 and the rain descended, and the floods came, and the winds blew, and smote upon that house; </a:t>
            </a:r>
            <a:r>
              <a:rPr lang="en-US" sz="1400" b="1" dirty="0">
                <a:latin typeface="Arial" panose="020B0604020202020204" pitchFamily="34" charset="0"/>
                <a:cs typeface="Arial" panose="020B0604020202020204" pitchFamily="34" charset="0"/>
              </a:rPr>
              <a:t>and it fell: and great was the fall </a:t>
            </a:r>
            <a:r>
              <a:rPr lang="en-US" sz="1400" b="0" dirty="0">
                <a:latin typeface="Arial" panose="020B0604020202020204" pitchFamily="34" charset="0"/>
                <a:cs typeface="Arial" panose="020B0604020202020204" pitchFamily="34" charset="0"/>
              </a:rPr>
              <a:t>thereof.</a:t>
            </a:r>
          </a:p>
          <a:p>
            <a:pPr marL="0" indent="0">
              <a:buFont typeface="Arial" panose="020B0604020202020204" pitchFamily="34" charset="0"/>
              <a:buNone/>
            </a:pPr>
            <a:r>
              <a:rPr lang="en-US" sz="1400" b="0" dirty="0">
                <a:latin typeface="Arial" panose="020B0604020202020204" pitchFamily="34" charset="0"/>
                <a:cs typeface="Arial" panose="020B0604020202020204" pitchFamily="34" charset="0"/>
              </a:rPr>
              <a:t> 28 And it came to pass, when Jesus had finished </a:t>
            </a:r>
            <a:r>
              <a:rPr lang="en-US" sz="1400" b="1" dirty="0">
                <a:latin typeface="Arial" panose="020B0604020202020204" pitchFamily="34" charset="0"/>
                <a:cs typeface="Arial" panose="020B0604020202020204" pitchFamily="34" charset="0"/>
              </a:rPr>
              <a:t>these words</a:t>
            </a:r>
            <a:r>
              <a:rPr lang="en-US" sz="1400" b="0" dirty="0">
                <a:latin typeface="Arial" panose="020B0604020202020204" pitchFamily="34" charset="0"/>
                <a:cs typeface="Arial" panose="020B0604020202020204" pitchFamily="34" charset="0"/>
              </a:rPr>
              <a:t>, the multitudes were astonished</a:t>
            </a:r>
            <a:r>
              <a:rPr lang="en-US" sz="1400" b="1" dirty="0">
                <a:latin typeface="Arial" panose="020B0604020202020204" pitchFamily="34" charset="0"/>
                <a:cs typeface="Arial" panose="020B0604020202020204" pitchFamily="34" charset="0"/>
              </a:rPr>
              <a:t> at his teaching (doctrine):</a:t>
            </a:r>
          </a:p>
          <a:p>
            <a:pPr marL="0" indent="0">
              <a:buFont typeface="Arial" panose="020B0604020202020204" pitchFamily="34" charset="0"/>
              <a:buNone/>
            </a:pPr>
            <a:r>
              <a:rPr lang="en-US" sz="1400" b="0" dirty="0">
                <a:latin typeface="Arial" panose="020B0604020202020204" pitchFamily="34" charset="0"/>
                <a:cs typeface="Arial" panose="020B0604020202020204" pitchFamily="34" charset="0"/>
              </a:rPr>
              <a:t> 29 for he taught them as </a:t>
            </a:r>
            <a:r>
              <a:rPr lang="en-US" sz="1400" b="1" dirty="0">
                <a:latin typeface="Arial" panose="020B0604020202020204" pitchFamily="34" charset="0"/>
                <a:cs typeface="Arial" panose="020B0604020202020204" pitchFamily="34" charset="0"/>
              </a:rPr>
              <a:t>one having authority, </a:t>
            </a:r>
            <a:r>
              <a:rPr lang="en-US" sz="1400" b="0" dirty="0">
                <a:latin typeface="Arial" panose="020B0604020202020204" pitchFamily="34" charset="0"/>
                <a:cs typeface="Arial" panose="020B0604020202020204" pitchFamily="34" charset="0"/>
              </a:rPr>
              <a:t>and not as their scribes.</a:t>
            </a:r>
          </a:p>
        </p:txBody>
      </p:sp>
      <p:sp>
        <p:nvSpPr>
          <p:cNvPr id="4" name="Slide Number Placeholder 3"/>
          <p:cNvSpPr>
            <a:spLocks noGrp="1"/>
          </p:cNvSpPr>
          <p:nvPr>
            <p:ph type="sldNum" sz="quarter" idx="5"/>
          </p:nvPr>
        </p:nvSpPr>
        <p:spPr/>
        <p:txBody>
          <a:bodyPr/>
          <a:lstStyle/>
          <a:p>
            <a:fld id="{9870EF2B-F8D3-4EBA-BC19-A7956F4EB46D}" type="slidenum">
              <a:rPr lang="en-US" smtClean="0"/>
              <a:t>10</a:t>
            </a:fld>
            <a:endParaRPr lang="en-US"/>
          </a:p>
        </p:txBody>
      </p:sp>
      <p:sp>
        <p:nvSpPr>
          <p:cNvPr id="5" name="Date Placeholder 4">
            <a:extLst>
              <a:ext uri="{FF2B5EF4-FFF2-40B4-BE49-F238E27FC236}">
                <a16:creationId xmlns:a16="http://schemas.microsoft.com/office/drawing/2014/main" id="{586DF046-FEAB-98F4-E9B4-489C182FF72A}"/>
              </a:ext>
            </a:extLst>
          </p:cNvPr>
          <p:cNvSpPr>
            <a:spLocks noGrp="1"/>
          </p:cNvSpPr>
          <p:nvPr>
            <p:ph type="dt" idx="1"/>
          </p:nvPr>
        </p:nvSpPr>
        <p:spPr/>
        <p:txBody>
          <a:bodyPr/>
          <a:lstStyle/>
          <a:p>
            <a:r>
              <a:rPr lang="en-US"/>
              <a:t>7/2/2023 AM-PM</a:t>
            </a:r>
          </a:p>
        </p:txBody>
      </p:sp>
    </p:spTree>
    <p:extLst>
      <p:ext uri="{BB962C8B-B14F-4D97-AF65-F5344CB8AC3E}">
        <p14:creationId xmlns:p14="http://schemas.microsoft.com/office/powerpoint/2010/main" val="176189201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7013" y="217488"/>
            <a:ext cx="4321175" cy="3240087"/>
          </a:xfrm>
        </p:spPr>
      </p:sp>
      <p:sp>
        <p:nvSpPr>
          <p:cNvPr id="3" name="Notes Placeholder 2"/>
          <p:cNvSpPr>
            <a:spLocks noGrp="1"/>
          </p:cNvSpPr>
          <p:nvPr>
            <p:ph type="body" idx="1"/>
          </p:nvPr>
        </p:nvSpPr>
        <p:spPr>
          <a:xfrm>
            <a:off x="0" y="3457575"/>
            <a:ext cx="7315200" cy="6143625"/>
          </a:xfrm>
        </p:spPr>
        <p:txBody>
          <a:bodyPr/>
          <a:lstStyle/>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lang="en-US" sz="1400" b="1" i="0" u="none" strike="noStrike" baseline="0" dirty="0">
                <a:solidFill>
                  <a:srgbClr val="6F6F6F"/>
                </a:solidFill>
                <a:latin typeface="Arial" panose="020B0604020202020204" pitchFamily="34" charset="0"/>
                <a:cs typeface="Arial" panose="020B0604020202020204" pitchFamily="34" charset="0"/>
              </a:rPr>
              <a:t>2 Thessalonians 2:9-10 KJV 9 </a:t>
            </a:r>
            <a:r>
              <a:rPr lang="en-US" sz="1400" b="0" i="0" u="none" strike="noStrike" baseline="0" dirty="0">
                <a:solidFill>
                  <a:srgbClr val="6F6F6F"/>
                </a:solidFill>
                <a:latin typeface="Arial" panose="020B0604020202020204" pitchFamily="34" charset="0"/>
                <a:cs typeface="Arial" panose="020B0604020202020204" pitchFamily="34" charset="0"/>
              </a:rPr>
              <a:t>Even him, whose coming is after the working of Satan with all power and signs and lying wonders</a:t>
            </a:r>
            <a:r>
              <a:rPr lang="en-US" sz="1400" b="1" i="0" u="none" strike="noStrike" baseline="0" dirty="0">
                <a:solidFill>
                  <a:srgbClr val="6F6F6F"/>
                </a:solidFill>
                <a:latin typeface="Arial" panose="020B0604020202020204" pitchFamily="34" charset="0"/>
                <a:cs typeface="Arial" panose="020B0604020202020204" pitchFamily="34" charset="0"/>
              </a:rPr>
              <a:t>, 10 </a:t>
            </a:r>
            <a:r>
              <a:rPr lang="en-US" sz="1400" b="0" i="0" u="none" strike="noStrike" baseline="0" dirty="0">
                <a:solidFill>
                  <a:srgbClr val="6F6F6F"/>
                </a:solidFill>
                <a:latin typeface="Arial" panose="020B0604020202020204" pitchFamily="34" charset="0"/>
                <a:cs typeface="Arial" panose="020B0604020202020204" pitchFamily="34" charset="0"/>
              </a:rPr>
              <a:t>And with all deceivableness of unrighteousness in them that perish; because they </a:t>
            </a:r>
            <a:r>
              <a:rPr lang="en-US" sz="1400" b="1" i="0" u="none" strike="noStrike" baseline="0" dirty="0">
                <a:solidFill>
                  <a:srgbClr val="6F6F6F"/>
                </a:solidFill>
                <a:latin typeface="Arial" panose="020B0604020202020204" pitchFamily="34" charset="0"/>
                <a:cs typeface="Arial" panose="020B0604020202020204" pitchFamily="34" charset="0"/>
              </a:rPr>
              <a:t>received not the love of the truth</a:t>
            </a:r>
            <a:r>
              <a:rPr lang="en-US" sz="1400" b="0" i="0" u="none" strike="noStrike" baseline="0" dirty="0">
                <a:solidFill>
                  <a:srgbClr val="6F6F6F"/>
                </a:solidFill>
                <a:latin typeface="Arial" panose="020B0604020202020204" pitchFamily="34" charset="0"/>
                <a:cs typeface="Arial" panose="020B0604020202020204" pitchFamily="34" charset="0"/>
              </a:rPr>
              <a:t>, that they might be saved.</a:t>
            </a:r>
          </a:p>
          <a:p>
            <a:pPr algn="l"/>
            <a:endParaRPr lang="en-US" sz="1400" b="0" i="0" u="none" strike="noStrike" baseline="0" dirty="0">
              <a:solidFill>
                <a:srgbClr val="6F6F6F"/>
              </a:solidFill>
              <a:latin typeface="Arial" panose="020B0604020202020204" pitchFamily="34" charset="0"/>
              <a:cs typeface="Arial" panose="020B0604020202020204" pitchFamily="34" charset="0"/>
            </a:endParaRPr>
          </a:p>
          <a:p>
            <a:pPr marL="0" indent="0" algn="l">
              <a:buFont typeface="Wingdings" panose="05000000000000000000" pitchFamily="2" charset="2"/>
              <a:buNone/>
            </a:pPr>
            <a:r>
              <a:rPr lang="en-US" sz="1400" b="1" i="0" u="none" strike="noStrike" baseline="0" dirty="0">
                <a:solidFill>
                  <a:srgbClr val="6F6F6F"/>
                </a:solidFill>
                <a:latin typeface="Arial" panose="020B0604020202020204" pitchFamily="34" charset="0"/>
                <a:cs typeface="Arial" panose="020B0604020202020204" pitchFamily="34" charset="0"/>
              </a:rPr>
              <a:t>1 John 2:15-16 KJV 15 </a:t>
            </a:r>
            <a:r>
              <a:rPr lang="en-US" sz="1400" b="0" i="0" u="none" strike="noStrike" baseline="0" dirty="0">
                <a:solidFill>
                  <a:srgbClr val="6F6F6F"/>
                </a:solidFill>
                <a:latin typeface="Arial" panose="020B0604020202020204" pitchFamily="34" charset="0"/>
                <a:cs typeface="Arial" panose="020B0604020202020204" pitchFamily="34" charset="0"/>
              </a:rPr>
              <a:t>Love not the world, neither the things that are in the world. If any man love the world, the love of the Father is not in him. </a:t>
            </a:r>
            <a:r>
              <a:rPr lang="en-US" sz="1400" b="1" i="0" u="none" strike="noStrike" baseline="0" dirty="0">
                <a:solidFill>
                  <a:srgbClr val="6F6F6F"/>
                </a:solidFill>
                <a:latin typeface="Arial" panose="020B0604020202020204" pitchFamily="34" charset="0"/>
                <a:cs typeface="Arial" panose="020B0604020202020204" pitchFamily="34" charset="0"/>
              </a:rPr>
              <a:t>16</a:t>
            </a:r>
            <a:r>
              <a:rPr lang="en-US" sz="1400" b="0" i="0" u="none" strike="noStrike" baseline="0" dirty="0">
                <a:solidFill>
                  <a:srgbClr val="6F6F6F"/>
                </a:solidFill>
                <a:latin typeface="Arial" panose="020B0604020202020204" pitchFamily="34" charset="0"/>
                <a:cs typeface="Arial" panose="020B0604020202020204" pitchFamily="34" charset="0"/>
              </a:rPr>
              <a:t> For all that is in the world, the lust of the flesh, and the lust of the eyes, and the pride of life, is not of the Father, but is of the world.</a:t>
            </a:r>
          </a:p>
          <a:p>
            <a:pPr marL="0" indent="0" algn="l">
              <a:buFont typeface="Wingdings" panose="05000000000000000000" pitchFamily="2" charset="2"/>
              <a:buNone/>
            </a:pPr>
            <a:r>
              <a:rPr lang="en-US" sz="1400" b="1" i="0" u="none" strike="noStrike" baseline="0" dirty="0">
                <a:solidFill>
                  <a:srgbClr val="6F6F6F"/>
                </a:solidFill>
                <a:latin typeface="Arial" panose="020B0604020202020204" pitchFamily="34" charset="0"/>
                <a:cs typeface="Arial" panose="020B0604020202020204" pitchFamily="34" charset="0"/>
              </a:rPr>
              <a:t>John 15:19 KJV 19 </a:t>
            </a:r>
            <a:r>
              <a:rPr lang="en-US" sz="1400" b="0" i="0" u="none" strike="noStrike" baseline="0" dirty="0">
                <a:solidFill>
                  <a:srgbClr val="6F6F6F"/>
                </a:solidFill>
                <a:latin typeface="Arial" panose="020B0604020202020204" pitchFamily="34" charset="0"/>
                <a:cs typeface="Arial" panose="020B0604020202020204" pitchFamily="34" charset="0"/>
              </a:rPr>
              <a:t>If ye were of the world, the world would love his own: but because ye are not of the world, but I have chosen you out of the world, therefore the world </a:t>
            </a:r>
            <a:r>
              <a:rPr lang="en-US" sz="1400" b="0" i="0" u="none" strike="noStrike" baseline="0" dirty="0" err="1">
                <a:solidFill>
                  <a:srgbClr val="6F6F6F"/>
                </a:solidFill>
                <a:latin typeface="Arial" panose="020B0604020202020204" pitchFamily="34" charset="0"/>
                <a:cs typeface="Arial" panose="020B0604020202020204" pitchFamily="34" charset="0"/>
              </a:rPr>
              <a:t>hateth</a:t>
            </a:r>
            <a:r>
              <a:rPr lang="en-US" sz="1400" b="0" i="0" u="none" strike="noStrike" baseline="0" dirty="0">
                <a:solidFill>
                  <a:srgbClr val="6F6F6F"/>
                </a:solidFill>
                <a:latin typeface="Arial" panose="020B0604020202020204" pitchFamily="34" charset="0"/>
                <a:cs typeface="Arial" panose="020B0604020202020204" pitchFamily="34" charset="0"/>
              </a:rPr>
              <a:t> you.</a:t>
            </a:r>
          </a:p>
          <a:p>
            <a:pPr marL="0" indent="0" algn="l">
              <a:buFont typeface="Wingdings" panose="05000000000000000000" pitchFamily="2" charset="2"/>
              <a:buNone/>
            </a:pPr>
            <a:r>
              <a:rPr lang="en-US" sz="1400" b="1" i="0" u="none" strike="noStrike" baseline="0" dirty="0">
                <a:solidFill>
                  <a:srgbClr val="6F6F6F"/>
                </a:solidFill>
                <a:latin typeface="Arial" panose="020B0604020202020204" pitchFamily="34" charset="0"/>
                <a:cs typeface="Arial" panose="020B0604020202020204" pitchFamily="34" charset="0"/>
              </a:rPr>
              <a:t>Matthew 22:35-38 KJV 35 </a:t>
            </a:r>
            <a:r>
              <a:rPr lang="en-US" sz="1400" b="0" i="0" u="none" strike="noStrike" baseline="0" dirty="0">
                <a:solidFill>
                  <a:srgbClr val="6F6F6F"/>
                </a:solidFill>
                <a:latin typeface="Arial" panose="020B0604020202020204" pitchFamily="34" charset="0"/>
                <a:cs typeface="Arial" panose="020B0604020202020204" pitchFamily="34" charset="0"/>
              </a:rPr>
              <a:t>Then one of them, which was a lawyer, asked him a question, tempting him, and saying, </a:t>
            </a:r>
            <a:r>
              <a:rPr lang="en-US" sz="1400" b="1" i="0" u="none" strike="noStrike" baseline="0" dirty="0">
                <a:solidFill>
                  <a:srgbClr val="6F6F6F"/>
                </a:solidFill>
                <a:latin typeface="Arial" panose="020B0604020202020204" pitchFamily="34" charset="0"/>
                <a:cs typeface="Arial" panose="020B0604020202020204" pitchFamily="34" charset="0"/>
              </a:rPr>
              <a:t>36</a:t>
            </a:r>
            <a:r>
              <a:rPr lang="en-US" sz="1400" b="0" i="0" u="none" strike="noStrike" baseline="0" dirty="0">
                <a:solidFill>
                  <a:srgbClr val="6F6F6F"/>
                </a:solidFill>
                <a:latin typeface="Arial" panose="020B0604020202020204" pitchFamily="34" charset="0"/>
                <a:cs typeface="Arial" panose="020B0604020202020204" pitchFamily="34" charset="0"/>
              </a:rPr>
              <a:t> Master, which is the great commandment in the law? </a:t>
            </a:r>
            <a:r>
              <a:rPr lang="en-US" sz="1400" b="1" i="0" u="none" strike="noStrike" baseline="0" dirty="0">
                <a:solidFill>
                  <a:srgbClr val="6F6F6F"/>
                </a:solidFill>
                <a:latin typeface="Arial" panose="020B0604020202020204" pitchFamily="34" charset="0"/>
                <a:cs typeface="Arial" panose="020B0604020202020204" pitchFamily="34" charset="0"/>
              </a:rPr>
              <a:t>37</a:t>
            </a:r>
            <a:r>
              <a:rPr lang="en-US" sz="1400" b="0" i="0" u="none" strike="noStrike" baseline="0" dirty="0">
                <a:solidFill>
                  <a:srgbClr val="6F6F6F"/>
                </a:solidFill>
                <a:latin typeface="Arial" panose="020B0604020202020204" pitchFamily="34" charset="0"/>
                <a:cs typeface="Arial" panose="020B0604020202020204" pitchFamily="34" charset="0"/>
              </a:rPr>
              <a:t>  Jesus said unto him, Thou shalt love the Lord thy God with all thy heart, and with all thy soul, and with all thy mind. 38 This is the first and great commandment.</a:t>
            </a:r>
          </a:p>
          <a:p>
            <a:pPr algn="l"/>
            <a:endParaRPr lang="en-US" sz="1400" b="0" i="1" u="none" strike="noStrike" baseline="0" dirty="0">
              <a:solidFill>
                <a:srgbClr val="6F6F6F"/>
              </a:solidFill>
              <a:latin typeface="Arial" panose="020B0604020202020204" pitchFamily="34" charset="0"/>
              <a:cs typeface="Arial" panose="020B0604020202020204" pitchFamily="34" charset="0"/>
            </a:endParaRPr>
          </a:p>
          <a:p>
            <a:pPr marL="0" indent="0" algn="l">
              <a:buFont typeface="Wingdings" panose="05000000000000000000" pitchFamily="2" charset="2"/>
              <a:buNone/>
            </a:pPr>
            <a:r>
              <a:rPr lang="en-US" sz="1400" b="1" i="0" u="none" strike="noStrike" baseline="0" dirty="0">
                <a:solidFill>
                  <a:srgbClr val="6F6F6F"/>
                </a:solidFill>
                <a:latin typeface="Arial" panose="020B0604020202020204" pitchFamily="34" charset="0"/>
                <a:cs typeface="Arial" panose="020B0604020202020204" pitchFamily="34" charset="0"/>
              </a:rPr>
              <a:t>John 8:44 KJV 44 </a:t>
            </a:r>
            <a:r>
              <a:rPr lang="en-US" sz="1400" b="0" i="0" u="none" strike="noStrike" baseline="0" dirty="0">
                <a:solidFill>
                  <a:srgbClr val="6F6F6F"/>
                </a:solidFill>
                <a:latin typeface="Arial" panose="020B0604020202020204" pitchFamily="34" charset="0"/>
                <a:cs typeface="Arial" panose="020B0604020202020204" pitchFamily="34" charset="0"/>
              </a:rPr>
              <a:t>Ye are of your father the devil, and the lusts of your father ye will do. He was a murderer from the beginning, and abode not in the truth, because there is no truth in him. When he </a:t>
            </a:r>
            <a:r>
              <a:rPr lang="en-US" sz="1400" b="0" i="0" u="none" strike="noStrike" baseline="0" dirty="0" err="1">
                <a:solidFill>
                  <a:srgbClr val="6F6F6F"/>
                </a:solidFill>
                <a:latin typeface="Arial" panose="020B0604020202020204" pitchFamily="34" charset="0"/>
                <a:cs typeface="Arial" panose="020B0604020202020204" pitchFamily="34" charset="0"/>
              </a:rPr>
              <a:t>speaketh</a:t>
            </a:r>
            <a:r>
              <a:rPr lang="en-US" sz="1400" b="0" i="0" u="none" strike="noStrike" baseline="0" dirty="0">
                <a:solidFill>
                  <a:srgbClr val="6F6F6F"/>
                </a:solidFill>
                <a:latin typeface="Arial" panose="020B0604020202020204" pitchFamily="34" charset="0"/>
                <a:cs typeface="Arial" panose="020B0604020202020204" pitchFamily="34" charset="0"/>
              </a:rPr>
              <a:t> a lie, he </a:t>
            </a:r>
            <a:r>
              <a:rPr lang="en-US" sz="1400" b="0" i="0" u="none" strike="noStrike" baseline="0" dirty="0" err="1">
                <a:solidFill>
                  <a:srgbClr val="6F6F6F"/>
                </a:solidFill>
                <a:latin typeface="Arial" panose="020B0604020202020204" pitchFamily="34" charset="0"/>
                <a:cs typeface="Arial" panose="020B0604020202020204" pitchFamily="34" charset="0"/>
              </a:rPr>
              <a:t>speaketh</a:t>
            </a:r>
            <a:r>
              <a:rPr lang="en-US" sz="1400" b="0" i="0" u="none" strike="noStrike" baseline="0" dirty="0">
                <a:solidFill>
                  <a:srgbClr val="6F6F6F"/>
                </a:solidFill>
                <a:latin typeface="Arial" panose="020B0604020202020204" pitchFamily="34" charset="0"/>
                <a:cs typeface="Arial" panose="020B0604020202020204" pitchFamily="34" charset="0"/>
              </a:rPr>
              <a:t> of his own: for he is a liar, and the father of it.</a:t>
            </a:r>
          </a:p>
          <a:p>
            <a:pPr marL="0" indent="0" algn="l">
              <a:buFont typeface="Wingdings" panose="05000000000000000000" pitchFamily="2" charset="2"/>
              <a:buNone/>
            </a:pPr>
            <a:r>
              <a:rPr lang="en-US" sz="1400" b="1" i="0" u="none" strike="noStrike" baseline="0" dirty="0">
                <a:solidFill>
                  <a:srgbClr val="6F6F6F"/>
                </a:solidFill>
                <a:latin typeface="Arial" panose="020B0604020202020204" pitchFamily="34" charset="0"/>
                <a:cs typeface="Arial" panose="020B0604020202020204" pitchFamily="34" charset="0"/>
              </a:rPr>
              <a:t>Proverbs 1:10-15 KJV 10 </a:t>
            </a:r>
            <a:r>
              <a:rPr lang="en-US" sz="1400" b="0" i="0" u="none" strike="noStrike" baseline="0" dirty="0">
                <a:solidFill>
                  <a:srgbClr val="6F6F6F"/>
                </a:solidFill>
                <a:latin typeface="Arial" panose="020B0604020202020204" pitchFamily="34" charset="0"/>
                <a:cs typeface="Arial" panose="020B0604020202020204" pitchFamily="34" charset="0"/>
              </a:rPr>
              <a:t>My son, if sinners entice thee, consent thou not. 11 If they say, Come with us, let us lay wait for blood, let us lurk privily for the innocent without cause: </a:t>
            </a:r>
            <a:r>
              <a:rPr lang="en-US" sz="1400" b="1" i="0" u="none" strike="noStrike" baseline="0" dirty="0">
                <a:solidFill>
                  <a:srgbClr val="6F6F6F"/>
                </a:solidFill>
                <a:latin typeface="Arial" panose="020B0604020202020204" pitchFamily="34" charset="0"/>
                <a:cs typeface="Arial" panose="020B0604020202020204" pitchFamily="34" charset="0"/>
              </a:rPr>
              <a:t>12</a:t>
            </a:r>
            <a:r>
              <a:rPr lang="en-US" sz="1400" b="0" i="0" u="none" strike="noStrike" baseline="0" dirty="0">
                <a:solidFill>
                  <a:srgbClr val="6F6F6F"/>
                </a:solidFill>
                <a:latin typeface="Arial" panose="020B0604020202020204" pitchFamily="34" charset="0"/>
                <a:cs typeface="Arial" panose="020B0604020202020204" pitchFamily="34" charset="0"/>
              </a:rPr>
              <a:t> Let us swallow them up alive as the grave; and whole, as those that go down into the pit:</a:t>
            </a:r>
            <a:r>
              <a:rPr lang="en-US" sz="1400" b="1" i="0" u="none" strike="noStrike" baseline="0" dirty="0">
                <a:solidFill>
                  <a:srgbClr val="6F6F6F"/>
                </a:solidFill>
                <a:latin typeface="Arial" panose="020B0604020202020204" pitchFamily="34" charset="0"/>
                <a:cs typeface="Arial" panose="020B0604020202020204" pitchFamily="34" charset="0"/>
              </a:rPr>
              <a:t> 13 </a:t>
            </a:r>
            <a:r>
              <a:rPr lang="en-US" sz="1400" b="0" i="0" u="none" strike="noStrike" baseline="0" dirty="0">
                <a:solidFill>
                  <a:srgbClr val="6F6F6F"/>
                </a:solidFill>
                <a:latin typeface="Arial" panose="020B0604020202020204" pitchFamily="34" charset="0"/>
                <a:cs typeface="Arial" panose="020B0604020202020204" pitchFamily="34" charset="0"/>
              </a:rPr>
              <a:t>We shall find all precious substance, we shall fill our houses with spoil: 14 Cast in thy lot among us; let us all have one purse: 1</a:t>
            </a:r>
            <a:r>
              <a:rPr lang="en-US" sz="1400" b="1" i="0" u="none" strike="noStrike" baseline="0" dirty="0">
                <a:solidFill>
                  <a:srgbClr val="6F6F6F"/>
                </a:solidFill>
                <a:latin typeface="Arial" panose="020B0604020202020204" pitchFamily="34" charset="0"/>
                <a:cs typeface="Arial" panose="020B0604020202020204" pitchFamily="34" charset="0"/>
              </a:rPr>
              <a:t>5 </a:t>
            </a:r>
            <a:r>
              <a:rPr lang="en-US" sz="1400" b="0" i="0" u="none" strike="noStrike" baseline="0" dirty="0">
                <a:solidFill>
                  <a:srgbClr val="6F6F6F"/>
                </a:solidFill>
                <a:latin typeface="Arial" panose="020B0604020202020204" pitchFamily="34" charset="0"/>
                <a:cs typeface="Arial" panose="020B0604020202020204" pitchFamily="34" charset="0"/>
              </a:rPr>
              <a:t>My son, walk not thou in the way with them; refrain thy foot from their path:</a:t>
            </a:r>
          </a:p>
          <a:p>
            <a:pPr algn="l"/>
            <a:endParaRPr lang="en-US" sz="1400" b="0" i="1" u="none" strike="noStrike" baseline="0" dirty="0">
              <a:solidFill>
                <a:srgbClr val="6F6F6F"/>
              </a:solidFill>
              <a:latin typeface="Arial" panose="020B0604020202020204" pitchFamily="34" charset="0"/>
              <a:cs typeface="Arial" panose="020B0604020202020204" pitchFamily="34" charset="0"/>
            </a:endParaRPr>
          </a:p>
          <a:p>
            <a:pPr marL="0" indent="0" algn="l">
              <a:buFont typeface="Wingdings" panose="05000000000000000000" pitchFamily="2" charset="2"/>
              <a:buNone/>
            </a:pPr>
            <a:r>
              <a:rPr lang="en-US" sz="1400" b="1" i="0" u="none" strike="noStrike" baseline="0" dirty="0">
                <a:solidFill>
                  <a:srgbClr val="6F6F6F"/>
                </a:solidFill>
                <a:latin typeface="Arial" panose="020B0604020202020204" pitchFamily="34" charset="0"/>
                <a:cs typeface="Arial" panose="020B0604020202020204" pitchFamily="34" charset="0"/>
              </a:rPr>
              <a:t>1 John 4:10 KJV 10 </a:t>
            </a:r>
            <a:r>
              <a:rPr lang="en-US" sz="1400" b="0" i="0" u="none" strike="noStrike" baseline="0" dirty="0">
                <a:solidFill>
                  <a:srgbClr val="6F6F6F"/>
                </a:solidFill>
                <a:latin typeface="Arial" panose="020B0604020202020204" pitchFamily="34" charset="0"/>
                <a:cs typeface="Arial" panose="020B0604020202020204" pitchFamily="34" charset="0"/>
              </a:rPr>
              <a:t>Herein is love, not that we loved God, but that he loved us, and sent his Son to be the propitiation for our sins.</a:t>
            </a:r>
          </a:p>
          <a:p>
            <a:pPr marL="0" indent="0" algn="l">
              <a:buFont typeface="Wingdings" panose="05000000000000000000" pitchFamily="2" charset="2"/>
              <a:buNone/>
            </a:pPr>
            <a:r>
              <a:rPr lang="en-US" sz="1400" b="1" i="0" u="none" strike="noStrike" baseline="0" dirty="0">
                <a:solidFill>
                  <a:srgbClr val="6F6F6F"/>
                </a:solidFill>
                <a:latin typeface="Arial" panose="020B0604020202020204" pitchFamily="34" charset="0"/>
                <a:cs typeface="Arial" panose="020B0604020202020204" pitchFamily="34" charset="0"/>
              </a:rPr>
              <a:t>John 1:14 KJV 14</a:t>
            </a:r>
            <a:r>
              <a:rPr lang="en-US" sz="1400" b="0" i="0" u="none" strike="noStrike" baseline="0" dirty="0">
                <a:solidFill>
                  <a:srgbClr val="6F6F6F"/>
                </a:solidFill>
                <a:latin typeface="Arial" panose="020B0604020202020204" pitchFamily="34" charset="0"/>
                <a:cs typeface="Arial" panose="020B0604020202020204" pitchFamily="34" charset="0"/>
              </a:rPr>
              <a:t> And the Word was made flesh, and dwelt among us, (and we beheld his glory, the glory as of the only begotten of the Father,) full of grace and truth.</a:t>
            </a:r>
          </a:p>
          <a:p>
            <a:pPr marL="0" indent="0" algn="l">
              <a:buFont typeface="Wingdings" panose="05000000000000000000" pitchFamily="2" charset="2"/>
              <a:buNone/>
            </a:pPr>
            <a:r>
              <a:rPr lang="en-US" sz="1400" b="1" i="0" u="none" strike="noStrike" baseline="0" dirty="0">
                <a:solidFill>
                  <a:srgbClr val="6F6F6F"/>
                </a:solidFill>
                <a:latin typeface="Arial" panose="020B0604020202020204" pitchFamily="34" charset="0"/>
                <a:cs typeface="Arial" panose="020B0604020202020204" pitchFamily="34" charset="0"/>
              </a:rPr>
              <a:t>John 14:6 KJV 6 </a:t>
            </a:r>
            <a:r>
              <a:rPr lang="en-US" sz="1400" b="0" i="0" u="none" strike="noStrike" baseline="0" dirty="0">
                <a:solidFill>
                  <a:srgbClr val="6F6F6F"/>
                </a:solidFill>
                <a:latin typeface="Arial" panose="020B0604020202020204" pitchFamily="34" charset="0"/>
                <a:cs typeface="Arial" panose="020B0604020202020204" pitchFamily="34" charset="0"/>
              </a:rPr>
              <a:t>Jesus saith unto him, I am the way, the truth, and the life: no man cometh unto the Father, but by me.</a:t>
            </a:r>
          </a:p>
          <a:p>
            <a:pPr marL="0" indent="0" algn="l">
              <a:buFont typeface="Wingdings" panose="05000000000000000000" pitchFamily="2" charset="2"/>
              <a:buNone/>
            </a:pPr>
            <a:r>
              <a:rPr lang="en-US" sz="1400" b="1" i="0" u="none" strike="noStrike" baseline="0" dirty="0">
                <a:solidFill>
                  <a:srgbClr val="6F6F6F"/>
                </a:solidFill>
                <a:latin typeface="Arial" panose="020B0604020202020204" pitchFamily="34" charset="0"/>
                <a:cs typeface="Arial" panose="020B0604020202020204" pitchFamily="34" charset="0"/>
              </a:rPr>
              <a:t>Hebrews 1:1-2 KJV 1 </a:t>
            </a:r>
            <a:r>
              <a:rPr lang="en-US" sz="1400" b="0" i="0" u="none" strike="noStrike" baseline="0" dirty="0">
                <a:solidFill>
                  <a:srgbClr val="6F6F6F"/>
                </a:solidFill>
                <a:latin typeface="Arial" panose="020B0604020202020204" pitchFamily="34" charset="0"/>
                <a:cs typeface="Arial" panose="020B0604020202020204" pitchFamily="34" charset="0"/>
              </a:rPr>
              <a:t>God, who at sundry times and in divers manners spake in time past unto the fathers by the prophets,</a:t>
            </a:r>
            <a:r>
              <a:rPr lang="en-US" sz="1400" b="1" i="0" u="none" strike="noStrike" baseline="0" dirty="0">
                <a:solidFill>
                  <a:srgbClr val="6F6F6F"/>
                </a:solidFill>
                <a:latin typeface="Arial" panose="020B0604020202020204" pitchFamily="34" charset="0"/>
                <a:cs typeface="Arial" panose="020B0604020202020204" pitchFamily="34" charset="0"/>
              </a:rPr>
              <a:t> 2 </a:t>
            </a:r>
            <a:r>
              <a:rPr lang="en-US" sz="1400" b="0" i="0" u="none" strike="noStrike" baseline="0" dirty="0">
                <a:solidFill>
                  <a:srgbClr val="6F6F6F"/>
                </a:solidFill>
                <a:latin typeface="Arial" panose="020B0604020202020204" pitchFamily="34" charset="0"/>
                <a:cs typeface="Arial" panose="020B0604020202020204" pitchFamily="34" charset="0"/>
              </a:rPr>
              <a:t>Hath in these last days spoken unto us by his Son, whom he hath appointed heir of all things, by whom also he made the worlds;</a:t>
            </a:r>
            <a:endParaRPr lang="nl-NL" sz="1400" b="0" i="0" u="none" strike="noStrike" baseline="0" dirty="0">
              <a:solidFill>
                <a:srgbClr val="6F6F6F"/>
              </a:solidFill>
              <a:latin typeface="Arial" panose="020B0604020202020204" pitchFamily="34" charset="0"/>
              <a:cs typeface="Arial" panose="020B0604020202020204" pitchFamily="34" charset="0"/>
            </a:endParaRPr>
          </a:p>
          <a:p>
            <a:pPr algn="l"/>
            <a:endParaRPr lang="en-US" sz="1400" b="0" i="1" u="none" strike="noStrike" baseline="0" dirty="0">
              <a:solidFill>
                <a:srgbClr val="6F6F6F"/>
              </a:solidFill>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9870EF2B-F8D3-4EBA-BC19-A7956F4EB46D}" type="slidenum">
              <a:rPr lang="en-US" smtClean="0"/>
              <a:t>11</a:t>
            </a:fld>
            <a:endParaRPr lang="en-US"/>
          </a:p>
        </p:txBody>
      </p:sp>
      <p:sp>
        <p:nvSpPr>
          <p:cNvPr id="5" name="Date Placeholder 4">
            <a:extLst>
              <a:ext uri="{FF2B5EF4-FFF2-40B4-BE49-F238E27FC236}">
                <a16:creationId xmlns:a16="http://schemas.microsoft.com/office/drawing/2014/main" id="{586DF046-FEAB-98F4-E9B4-489C182FF72A}"/>
              </a:ext>
            </a:extLst>
          </p:cNvPr>
          <p:cNvSpPr>
            <a:spLocks noGrp="1"/>
          </p:cNvSpPr>
          <p:nvPr>
            <p:ph type="dt" idx="1"/>
          </p:nvPr>
        </p:nvSpPr>
        <p:spPr/>
        <p:txBody>
          <a:bodyPr/>
          <a:lstStyle/>
          <a:p>
            <a:r>
              <a:rPr lang="en-US"/>
              <a:t>7/2/2023 AM-PM</a:t>
            </a:r>
          </a:p>
        </p:txBody>
      </p:sp>
    </p:spTree>
    <p:extLst>
      <p:ext uri="{BB962C8B-B14F-4D97-AF65-F5344CB8AC3E}">
        <p14:creationId xmlns:p14="http://schemas.microsoft.com/office/powerpoint/2010/main" val="140600054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7013" y="217488"/>
            <a:ext cx="4321175" cy="3240087"/>
          </a:xfrm>
        </p:spPr>
      </p:sp>
      <p:sp>
        <p:nvSpPr>
          <p:cNvPr id="3" name="Notes Placeholder 2"/>
          <p:cNvSpPr>
            <a:spLocks noGrp="1"/>
          </p:cNvSpPr>
          <p:nvPr>
            <p:ph type="body" idx="1"/>
          </p:nvPr>
        </p:nvSpPr>
        <p:spPr>
          <a:xfrm>
            <a:off x="0" y="3457575"/>
            <a:ext cx="7315200" cy="6143625"/>
          </a:xfrm>
        </p:spPr>
        <p:txBody>
          <a:bodyPr/>
          <a:lstStyle/>
          <a:p>
            <a:pPr algn="l"/>
            <a:r>
              <a:rPr lang="en-US" sz="1200" b="1" i="0" u="none" strike="noStrike" baseline="0" dirty="0">
                <a:solidFill>
                  <a:srgbClr val="6F6F6F"/>
                </a:solidFill>
                <a:latin typeface="Arial" panose="020B0604020202020204" pitchFamily="34" charset="0"/>
                <a:cs typeface="Arial" panose="020B0604020202020204" pitchFamily="34" charset="0"/>
              </a:rPr>
              <a:t>Galatians 4:16 KJV 16</a:t>
            </a:r>
            <a:r>
              <a:rPr lang="en-US" sz="1200" b="1" i="1" u="none" strike="noStrike" baseline="0" dirty="0">
                <a:solidFill>
                  <a:srgbClr val="6F6F6F"/>
                </a:solidFill>
                <a:latin typeface="Arial" panose="020B0604020202020204" pitchFamily="34" charset="0"/>
                <a:cs typeface="Arial" panose="020B0604020202020204" pitchFamily="34" charset="0"/>
              </a:rPr>
              <a:t>”</a:t>
            </a:r>
            <a:r>
              <a:rPr lang="en-US" sz="1200" b="0" i="0" u="none" strike="noStrike" baseline="0" dirty="0">
                <a:solidFill>
                  <a:srgbClr val="6F6F6F"/>
                </a:solidFill>
                <a:latin typeface="Arial" panose="020B0604020202020204" pitchFamily="34" charset="0"/>
                <a:cs typeface="Arial" panose="020B0604020202020204" pitchFamily="34" charset="0"/>
              </a:rPr>
              <a:t>Have I therefore become your enemy because I tell you the truth?”</a:t>
            </a:r>
          </a:p>
          <a:p>
            <a:pPr marL="0" indent="0" algn="l">
              <a:buFont typeface="Wingdings" panose="05000000000000000000" pitchFamily="2" charset="2"/>
              <a:buNone/>
            </a:pPr>
            <a:endParaRPr lang="en-US" sz="1200" b="1" i="0" dirty="0">
              <a:latin typeface="Arial" panose="020B0604020202020204" pitchFamily="34" charset="0"/>
              <a:cs typeface="Arial" panose="020B0604020202020204" pitchFamily="34" charset="0"/>
            </a:endParaRPr>
          </a:p>
          <a:p>
            <a:pPr marL="0" indent="0" algn="l">
              <a:buFont typeface="Wingdings" panose="05000000000000000000" pitchFamily="2" charset="2"/>
              <a:buNone/>
            </a:pPr>
            <a:r>
              <a:rPr lang="en-US" sz="1200" b="1" i="0" dirty="0">
                <a:latin typeface="Arial" panose="020B0604020202020204" pitchFamily="34" charset="0"/>
                <a:cs typeface="Arial" panose="020B0604020202020204" pitchFamily="34" charset="0"/>
              </a:rPr>
              <a:t>Romans 1:16-17 KJV 16 </a:t>
            </a:r>
            <a:r>
              <a:rPr lang="en-US" sz="1200" b="0" i="0" dirty="0">
                <a:latin typeface="Arial" panose="020B0604020202020204" pitchFamily="34" charset="0"/>
                <a:cs typeface="Arial" panose="020B0604020202020204" pitchFamily="34" charset="0"/>
              </a:rPr>
              <a:t>For I am not ashamed of the gospel of Christ: </a:t>
            </a:r>
            <a:r>
              <a:rPr lang="en-US" sz="1200" b="1" i="0" dirty="0">
                <a:latin typeface="Arial" panose="020B0604020202020204" pitchFamily="34" charset="0"/>
                <a:cs typeface="Arial" panose="020B0604020202020204" pitchFamily="34" charset="0"/>
              </a:rPr>
              <a:t>for it is the power of God unto salvation to every one that believeth</a:t>
            </a:r>
            <a:r>
              <a:rPr lang="en-US" sz="1200" b="0" i="0" dirty="0">
                <a:latin typeface="Arial" panose="020B0604020202020204" pitchFamily="34" charset="0"/>
                <a:cs typeface="Arial" panose="020B0604020202020204" pitchFamily="34" charset="0"/>
              </a:rPr>
              <a:t>; to the Jew first, and also to the Greek. </a:t>
            </a:r>
            <a:r>
              <a:rPr lang="en-US" sz="1200" b="1" i="0" dirty="0">
                <a:latin typeface="Arial" panose="020B0604020202020204" pitchFamily="34" charset="0"/>
                <a:cs typeface="Arial" panose="020B0604020202020204" pitchFamily="34" charset="0"/>
              </a:rPr>
              <a:t>17</a:t>
            </a:r>
            <a:r>
              <a:rPr lang="en-US" sz="1200" b="0" i="0" dirty="0">
                <a:latin typeface="Arial" panose="020B0604020202020204" pitchFamily="34" charset="0"/>
                <a:cs typeface="Arial" panose="020B0604020202020204" pitchFamily="34" charset="0"/>
              </a:rPr>
              <a:t> For </a:t>
            </a:r>
            <a:r>
              <a:rPr lang="en-US" sz="1200" b="1" i="0" dirty="0">
                <a:latin typeface="Arial" panose="020B0604020202020204" pitchFamily="34" charset="0"/>
                <a:cs typeface="Arial" panose="020B0604020202020204" pitchFamily="34" charset="0"/>
              </a:rPr>
              <a:t>therein is the righteousness of God revealed from faith to faith: as it is written, The just shall live by faith.</a:t>
            </a:r>
          </a:p>
          <a:p>
            <a:pPr marL="0" indent="0" algn="l">
              <a:buFont typeface="Wingdings" panose="05000000000000000000" pitchFamily="2" charset="2"/>
              <a:buNone/>
            </a:pPr>
            <a:r>
              <a:rPr lang="en-US" sz="1200" b="1" i="0" dirty="0">
                <a:latin typeface="Arial" panose="020B0604020202020204" pitchFamily="34" charset="0"/>
                <a:cs typeface="Arial" panose="020B0604020202020204" pitchFamily="34" charset="0"/>
              </a:rPr>
              <a:t>John 18:37 KJV 37 </a:t>
            </a:r>
            <a:r>
              <a:rPr lang="en-US" sz="1200" b="0" i="0" dirty="0">
                <a:latin typeface="Arial" panose="020B0604020202020204" pitchFamily="34" charset="0"/>
                <a:cs typeface="Arial" panose="020B0604020202020204" pitchFamily="34" charset="0"/>
              </a:rPr>
              <a:t>Pilate therefore said unto him, Art thou a king then? Jesus answered, Thou sayest that I am a king. To this end was I born, and for this cause came I into the world, that </a:t>
            </a:r>
            <a:r>
              <a:rPr lang="en-US" sz="1200" b="1" i="0" dirty="0">
                <a:latin typeface="Arial" panose="020B0604020202020204" pitchFamily="34" charset="0"/>
                <a:cs typeface="Arial" panose="020B0604020202020204" pitchFamily="34" charset="0"/>
              </a:rPr>
              <a:t>I should bear witness unto the truth. Every one that is of the truth heareth my voice.</a:t>
            </a:r>
          </a:p>
          <a:p>
            <a:pPr marL="0" indent="0" algn="l">
              <a:buFont typeface="Wingdings" panose="05000000000000000000" pitchFamily="2" charset="2"/>
              <a:buNone/>
            </a:pPr>
            <a:r>
              <a:rPr lang="en-US" sz="1200" b="1" i="0" dirty="0">
                <a:latin typeface="Arial" panose="020B0604020202020204" pitchFamily="34" charset="0"/>
                <a:cs typeface="Arial" panose="020B0604020202020204" pitchFamily="34" charset="0"/>
              </a:rPr>
              <a:t>Romans 6:23 KJV 23 </a:t>
            </a:r>
            <a:r>
              <a:rPr lang="en-US" sz="1200" b="0" i="0" dirty="0">
                <a:latin typeface="Arial" panose="020B0604020202020204" pitchFamily="34" charset="0"/>
                <a:cs typeface="Arial" panose="020B0604020202020204" pitchFamily="34" charset="0"/>
              </a:rPr>
              <a:t>For the wages of sin is death; but the gift of God is eternal life through Jesus Christ our Lord.</a:t>
            </a:r>
          </a:p>
          <a:p>
            <a:pPr marL="0" indent="0" algn="l">
              <a:buFont typeface="Wingdings" panose="05000000000000000000" pitchFamily="2" charset="2"/>
              <a:buNone/>
            </a:pPr>
            <a:endParaRPr lang="en-US" sz="1200" b="0" i="0" dirty="0">
              <a:latin typeface="Arial" panose="020B0604020202020204" pitchFamily="34" charset="0"/>
              <a:cs typeface="Arial" panose="020B0604020202020204" pitchFamily="34" charset="0"/>
            </a:endParaRPr>
          </a:p>
          <a:p>
            <a:pPr marL="0" indent="0" algn="l">
              <a:buFont typeface="Wingdings" panose="05000000000000000000" pitchFamily="2" charset="2"/>
              <a:buNone/>
            </a:pPr>
            <a:endParaRPr lang="en-US" sz="1200" b="0" i="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9870EF2B-F8D3-4EBA-BC19-A7956F4EB46D}" type="slidenum">
              <a:rPr lang="en-US" smtClean="0"/>
              <a:t>12</a:t>
            </a:fld>
            <a:endParaRPr lang="en-US"/>
          </a:p>
        </p:txBody>
      </p:sp>
      <p:sp>
        <p:nvSpPr>
          <p:cNvPr id="5" name="Date Placeholder 4">
            <a:extLst>
              <a:ext uri="{FF2B5EF4-FFF2-40B4-BE49-F238E27FC236}">
                <a16:creationId xmlns:a16="http://schemas.microsoft.com/office/drawing/2014/main" id="{586DF046-FEAB-98F4-E9B4-489C182FF72A}"/>
              </a:ext>
            </a:extLst>
          </p:cNvPr>
          <p:cNvSpPr>
            <a:spLocks noGrp="1"/>
          </p:cNvSpPr>
          <p:nvPr>
            <p:ph type="dt" idx="1"/>
          </p:nvPr>
        </p:nvSpPr>
        <p:spPr/>
        <p:txBody>
          <a:bodyPr/>
          <a:lstStyle/>
          <a:p>
            <a:r>
              <a:rPr lang="en-US"/>
              <a:t>7/2/2023 AM-PM</a:t>
            </a:r>
          </a:p>
        </p:txBody>
      </p:sp>
    </p:spTree>
    <p:extLst>
      <p:ext uri="{BB962C8B-B14F-4D97-AF65-F5344CB8AC3E}">
        <p14:creationId xmlns:p14="http://schemas.microsoft.com/office/powerpoint/2010/main" val="175775267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7013" y="217488"/>
            <a:ext cx="4321175" cy="3240087"/>
          </a:xfrm>
        </p:spPr>
      </p:sp>
      <p:sp>
        <p:nvSpPr>
          <p:cNvPr id="3" name="Notes Placeholder 2"/>
          <p:cNvSpPr>
            <a:spLocks noGrp="1"/>
          </p:cNvSpPr>
          <p:nvPr>
            <p:ph type="body" idx="1"/>
          </p:nvPr>
        </p:nvSpPr>
        <p:spPr>
          <a:xfrm>
            <a:off x="0" y="3457575"/>
            <a:ext cx="7315200" cy="6143625"/>
          </a:xfrm>
        </p:spPr>
        <p:txBody>
          <a:bodyPr/>
          <a:lstStyle/>
          <a:p>
            <a:pPr marL="0" indent="0" algn="l">
              <a:buFont typeface="Wingdings" panose="05000000000000000000" pitchFamily="2" charset="2"/>
              <a:buNone/>
            </a:pPr>
            <a:r>
              <a:rPr lang="en-US" sz="1400" b="1" i="0" dirty="0">
                <a:latin typeface="Arial" panose="020B0604020202020204" pitchFamily="34" charset="0"/>
                <a:cs typeface="Arial" panose="020B0604020202020204" pitchFamily="34" charset="0"/>
              </a:rPr>
              <a:t>Isaiah 40:28-31 KJV 28 </a:t>
            </a:r>
            <a:r>
              <a:rPr lang="en-US" sz="1400" b="0" i="0" dirty="0">
                <a:latin typeface="Arial" panose="020B0604020202020204" pitchFamily="34" charset="0"/>
                <a:cs typeface="Arial" panose="020B0604020202020204" pitchFamily="34" charset="0"/>
              </a:rPr>
              <a:t>Hast thou not known? hast thou not heard, that the everlasting God, the LORD, the Creator of the ends of the earth, </a:t>
            </a:r>
            <a:r>
              <a:rPr lang="en-US" sz="1400" b="0" i="0" dirty="0" err="1">
                <a:latin typeface="Arial" panose="020B0604020202020204" pitchFamily="34" charset="0"/>
                <a:cs typeface="Arial" panose="020B0604020202020204" pitchFamily="34" charset="0"/>
              </a:rPr>
              <a:t>fainteth</a:t>
            </a:r>
            <a:r>
              <a:rPr lang="en-US" sz="1400" b="0" i="0" dirty="0">
                <a:latin typeface="Arial" panose="020B0604020202020204" pitchFamily="34" charset="0"/>
                <a:cs typeface="Arial" panose="020B0604020202020204" pitchFamily="34" charset="0"/>
              </a:rPr>
              <a:t> not, neither is weary? there is no searching of his understanding. </a:t>
            </a:r>
            <a:r>
              <a:rPr lang="en-US" sz="1400" b="1" i="0" dirty="0">
                <a:latin typeface="Arial" panose="020B0604020202020204" pitchFamily="34" charset="0"/>
                <a:cs typeface="Arial" panose="020B0604020202020204" pitchFamily="34" charset="0"/>
              </a:rPr>
              <a:t>29</a:t>
            </a:r>
            <a:r>
              <a:rPr lang="en-US" sz="1400" b="0" i="0" dirty="0">
                <a:latin typeface="Arial" panose="020B0604020202020204" pitchFamily="34" charset="0"/>
                <a:cs typeface="Arial" panose="020B0604020202020204" pitchFamily="34" charset="0"/>
              </a:rPr>
              <a:t> He giveth power to the faint; and to them that have no might he </a:t>
            </a:r>
            <a:r>
              <a:rPr lang="en-US" sz="1400" b="0" i="0" dirty="0" err="1">
                <a:latin typeface="Arial" panose="020B0604020202020204" pitchFamily="34" charset="0"/>
                <a:cs typeface="Arial" panose="020B0604020202020204" pitchFamily="34" charset="0"/>
              </a:rPr>
              <a:t>increaseth</a:t>
            </a:r>
            <a:r>
              <a:rPr lang="en-US" sz="1400" b="0" i="0" dirty="0">
                <a:latin typeface="Arial" panose="020B0604020202020204" pitchFamily="34" charset="0"/>
                <a:cs typeface="Arial" panose="020B0604020202020204" pitchFamily="34" charset="0"/>
              </a:rPr>
              <a:t> strength. </a:t>
            </a:r>
            <a:r>
              <a:rPr lang="en-US" sz="1400" b="1" i="0" dirty="0">
                <a:latin typeface="Arial" panose="020B0604020202020204" pitchFamily="34" charset="0"/>
                <a:cs typeface="Arial" panose="020B0604020202020204" pitchFamily="34" charset="0"/>
              </a:rPr>
              <a:t>30</a:t>
            </a:r>
            <a:r>
              <a:rPr lang="en-US" sz="1400" b="0" i="0" dirty="0">
                <a:latin typeface="Arial" panose="020B0604020202020204" pitchFamily="34" charset="0"/>
                <a:cs typeface="Arial" panose="020B0604020202020204" pitchFamily="34" charset="0"/>
              </a:rPr>
              <a:t> Even the youths shall faint and be weary, and the young men shall utterly fall: </a:t>
            </a:r>
            <a:r>
              <a:rPr lang="en-US" sz="1400" b="1" i="0" u="sng" dirty="0">
                <a:latin typeface="Arial" panose="020B0604020202020204" pitchFamily="34" charset="0"/>
                <a:cs typeface="Arial" panose="020B0604020202020204" pitchFamily="34" charset="0"/>
              </a:rPr>
              <a:t>31 But they that wait upon the LORD shall renew their strength; they shall mount up with wings as eagles; they shall run, and not be weary; and they shall walk, and not faint.</a:t>
            </a:r>
          </a:p>
          <a:p>
            <a:pPr marL="0" indent="0" algn="l">
              <a:buFont typeface="Wingdings" panose="05000000000000000000" pitchFamily="2" charset="2"/>
              <a:buNone/>
            </a:pPr>
            <a:endParaRPr lang="en-US" sz="1400" b="1" i="0" dirty="0">
              <a:latin typeface="Arial" panose="020B0604020202020204" pitchFamily="34" charset="0"/>
              <a:cs typeface="Arial" panose="020B0604020202020204" pitchFamily="34" charset="0"/>
            </a:endParaRPr>
          </a:p>
          <a:p>
            <a:pPr marL="0" indent="0" algn="l">
              <a:buFont typeface="Wingdings" panose="05000000000000000000" pitchFamily="2" charset="2"/>
              <a:buNone/>
            </a:pPr>
            <a:r>
              <a:rPr lang="en-US" sz="1400" b="1" i="0" dirty="0">
                <a:latin typeface="Arial" panose="020B0604020202020204" pitchFamily="34" charset="0"/>
                <a:cs typeface="Arial" panose="020B0604020202020204" pitchFamily="34" charset="0"/>
              </a:rPr>
              <a:t>Isaiah 55:8-13 KJV 8 </a:t>
            </a:r>
            <a:r>
              <a:rPr lang="en-US" sz="1400" b="0" i="0" dirty="0">
                <a:latin typeface="Arial" panose="020B0604020202020204" pitchFamily="34" charset="0"/>
                <a:cs typeface="Arial" panose="020B0604020202020204" pitchFamily="34" charset="0"/>
              </a:rPr>
              <a:t>For my thoughts are not your thoughts, neither are your ways my ways, saith the LORD.</a:t>
            </a:r>
            <a:r>
              <a:rPr lang="en-US" sz="1400" b="1" i="0" dirty="0">
                <a:latin typeface="Arial" panose="020B0604020202020204" pitchFamily="34" charset="0"/>
                <a:cs typeface="Arial" panose="020B0604020202020204" pitchFamily="34" charset="0"/>
              </a:rPr>
              <a:t> 9 </a:t>
            </a:r>
            <a:r>
              <a:rPr lang="en-US" sz="1400" b="0" i="0" dirty="0">
                <a:latin typeface="Arial" panose="020B0604020202020204" pitchFamily="34" charset="0"/>
                <a:cs typeface="Arial" panose="020B0604020202020204" pitchFamily="34" charset="0"/>
              </a:rPr>
              <a:t>For as the heavens are higher than the earth, so are my ways higher than your ways, and my thoughts than your thoughts. </a:t>
            </a:r>
            <a:r>
              <a:rPr lang="en-US" sz="1400" b="1" i="0" dirty="0">
                <a:latin typeface="Arial" panose="020B0604020202020204" pitchFamily="34" charset="0"/>
                <a:cs typeface="Arial" panose="020B0604020202020204" pitchFamily="34" charset="0"/>
              </a:rPr>
              <a:t>10</a:t>
            </a:r>
            <a:r>
              <a:rPr lang="en-US" sz="1400" b="0" i="0" dirty="0">
                <a:latin typeface="Arial" panose="020B0604020202020204" pitchFamily="34" charset="0"/>
                <a:cs typeface="Arial" panose="020B0604020202020204" pitchFamily="34" charset="0"/>
              </a:rPr>
              <a:t> For as the rain cometh down, and the snow from heaven, and </a:t>
            </a:r>
            <a:r>
              <a:rPr lang="en-US" sz="1400" b="0" i="0" dirty="0" err="1">
                <a:latin typeface="Arial" panose="020B0604020202020204" pitchFamily="34" charset="0"/>
                <a:cs typeface="Arial" panose="020B0604020202020204" pitchFamily="34" charset="0"/>
              </a:rPr>
              <a:t>returneth</a:t>
            </a:r>
            <a:r>
              <a:rPr lang="en-US" sz="1400" b="0" i="0" dirty="0">
                <a:latin typeface="Arial" panose="020B0604020202020204" pitchFamily="34" charset="0"/>
                <a:cs typeface="Arial" panose="020B0604020202020204" pitchFamily="34" charset="0"/>
              </a:rPr>
              <a:t> not thither, but </a:t>
            </a:r>
            <a:r>
              <a:rPr lang="en-US" sz="1400" b="0" i="0" dirty="0" err="1">
                <a:latin typeface="Arial" panose="020B0604020202020204" pitchFamily="34" charset="0"/>
                <a:cs typeface="Arial" panose="020B0604020202020204" pitchFamily="34" charset="0"/>
              </a:rPr>
              <a:t>watereth</a:t>
            </a:r>
            <a:r>
              <a:rPr lang="en-US" sz="1400" b="0" i="0" dirty="0">
                <a:latin typeface="Arial" panose="020B0604020202020204" pitchFamily="34" charset="0"/>
                <a:cs typeface="Arial" panose="020B0604020202020204" pitchFamily="34" charset="0"/>
              </a:rPr>
              <a:t> the earth, and </a:t>
            </a:r>
            <a:r>
              <a:rPr lang="en-US" sz="1400" b="0" i="0" dirty="0" err="1">
                <a:latin typeface="Arial" panose="020B0604020202020204" pitchFamily="34" charset="0"/>
                <a:cs typeface="Arial" panose="020B0604020202020204" pitchFamily="34" charset="0"/>
              </a:rPr>
              <a:t>maketh</a:t>
            </a:r>
            <a:r>
              <a:rPr lang="en-US" sz="1400" b="0" i="0" dirty="0">
                <a:latin typeface="Arial" panose="020B0604020202020204" pitchFamily="34" charset="0"/>
                <a:cs typeface="Arial" panose="020B0604020202020204" pitchFamily="34" charset="0"/>
              </a:rPr>
              <a:t> it bring forth and bud, that it may give seed to the </a:t>
            </a:r>
            <a:r>
              <a:rPr lang="en-US" sz="1400" b="0" i="0" dirty="0" err="1">
                <a:latin typeface="Arial" panose="020B0604020202020204" pitchFamily="34" charset="0"/>
                <a:cs typeface="Arial" panose="020B0604020202020204" pitchFamily="34" charset="0"/>
              </a:rPr>
              <a:t>sower</a:t>
            </a:r>
            <a:r>
              <a:rPr lang="en-US" sz="1400" b="0" i="0" dirty="0">
                <a:latin typeface="Arial" panose="020B0604020202020204" pitchFamily="34" charset="0"/>
                <a:cs typeface="Arial" panose="020B0604020202020204" pitchFamily="34" charset="0"/>
              </a:rPr>
              <a:t>, and bread to the eater</a:t>
            </a:r>
            <a:r>
              <a:rPr lang="en-US" sz="1400" b="1" i="0" dirty="0">
                <a:latin typeface="Arial" panose="020B0604020202020204" pitchFamily="34" charset="0"/>
                <a:cs typeface="Arial" panose="020B0604020202020204" pitchFamily="34" charset="0"/>
              </a:rPr>
              <a:t>: 11 So shall my word be that </a:t>
            </a:r>
            <a:r>
              <a:rPr lang="en-US" sz="1400" b="1" i="0" dirty="0" err="1">
                <a:latin typeface="Arial" panose="020B0604020202020204" pitchFamily="34" charset="0"/>
                <a:cs typeface="Arial" panose="020B0604020202020204" pitchFamily="34" charset="0"/>
              </a:rPr>
              <a:t>goeth</a:t>
            </a:r>
            <a:r>
              <a:rPr lang="en-US" sz="1400" b="1" i="0" dirty="0">
                <a:latin typeface="Arial" panose="020B0604020202020204" pitchFamily="34" charset="0"/>
                <a:cs typeface="Arial" panose="020B0604020202020204" pitchFamily="34" charset="0"/>
              </a:rPr>
              <a:t> forth out of my mouth: it shall not return unto me void, but it shall accomplish that which I please, and it shall prosper in the thing whereto I sent it. 12 For ye shall go out with joy, and be led forth with peace: the mountains and the hills shall break forth before you into singing, and all the trees of the field shall clap their hands. 13 Instead of the thorn shall come up the fir tree, and instead of the brier shall come up the myrtle tree: and it shall be to the LORD for a name, for an everlasting sign that shall not be cut off.</a:t>
            </a:r>
          </a:p>
          <a:p>
            <a:pPr marL="0" indent="0" algn="l">
              <a:buFont typeface="Wingdings" panose="05000000000000000000" pitchFamily="2" charset="2"/>
              <a:buNone/>
            </a:pPr>
            <a:endParaRPr lang="en-US" sz="1400" b="1" i="0" dirty="0">
              <a:latin typeface="Arial" panose="020B0604020202020204" pitchFamily="34" charset="0"/>
              <a:cs typeface="Arial" panose="020B0604020202020204" pitchFamily="34" charset="0"/>
            </a:endParaRPr>
          </a:p>
          <a:p>
            <a:pPr marL="0" indent="0" algn="l">
              <a:buFont typeface="Wingdings" panose="05000000000000000000" pitchFamily="2" charset="2"/>
              <a:buNone/>
            </a:pPr>
            <a:r>
              <a:rPr lang="en-US" sz="1400" b="1" i="0" dirty="0">
                <a:latin typeface="Arial" panose="020B0604020202020204" pitchFamily="34" charset="0"/>
                <a:cs typeface="Arial" panose="020B0604020202020204" pitchFamily="34" charset="0"/>
              </a:rPr>
              <a:t>Psalms 119:1-176 David expressed is confidence in God’s word using terms that are equivalent to His word i.e. (“law of the Lord, testimonies, His ways, thy precepts, thy statues, thy commandments, the righteous judgments, thy word, judgments of Thy mouth”)</a:t>
            </a:r>
          </a:p>
          <a:p>
            <a:pPr marL="0" indent="0" algn="l">
              <a:buFont typeface="Wingdings" panose="05000000000000000000" pitchFamily="2" charset="2"/>
              <a:buNone/>
            </a:pPr>
            <a:endParaRPr lang="en-US" sz="1400" b="1" i="0" dirty="0">
              <a:latin typeface="Arial" panose="020B0604020202020204" pitchFamily="34" charset="0"/>
              <a:cs typeface="Arial" panose="020B0604020202020204" pitchFamily="34" charset="0"/>
            </a:endParaRPr>
          </a:p>
          <a:p>
            <a:pPr marL="0" indent="0" algn="l">
              <a:buFont typeface="Wingdings" panose="05000000000000000000" pitchFamily="2" charset="2"/>
              <a:buNone/>
            </a:pPr>
            <a:r>
              <a:rPr lang="en-US" sz="1400" b="1" i="0" dirty="0">
                <a:latin typeface="Arial" panose="020B0604020202020204" pitchFamily="34" charset="0"/>
                <a:cs typeface="Arial" panose="020B0604020202020204" pitchFamily="34" charset="0"/>
              </a:rPr>
              <a:t>John 15:4-10 KJV 4 </a:t>
            </a:r>
            <a:r>
              <a:rPr lang="en-US" sz="1400" b="0" i="0" dirty="0">
                <a:latin typeface="Arial" panose="020B0604020202020204" pitchFamily="34" charset="0"/>
                <a:cs typeface="Arial" panose="020B0604020202020204" pitchFamily="34" charset="0"/>
              </a:rPr>
              <a:t>Abide in me, and I in you. As the branch cannot bear fruit of itself, except it abide in the vine; no more can ye, except ye abide in me. </a:t>
            </a:r>
            <a:r>
              <a:rPr lang="en-US" sz="1400" b="1" i="0" dirty="0">
                <a:latin typeface="Arial" panose="020B0604020202020204" pitchFamily="34" charset="0"/>
                <a:cs typeface="Arial" panose="020B0604020202020204" pitchFamily="34" charset="0"/>
              </a:rPr>
              <a:t>5</a:t>
            </a:r>
            <a:r>
              <a:rPr lang="en-US" sz="1400" b="0" i="0" dirty="0">
                <a:latin typeface="Arial" panose="020B0604020202020204" pitchFamily="34" charset="0"/>
                <a:cs typeface="Arial" panose="020B0604020202020204" pitchFamily="34" charset="0"/>
              </a:rPr>
              <a:t> I am the vine, ye are the branches: He that </a:t>
            </a:r>
            <a:r>
              <a:rPr lang="en-US" sz="1400" b="0" i="0" dirty="0" err="1">
                <a:latin typeface="Arial" panose="020B0604020202020204" pitchFamily="34" charset="0"/>
                <a:cs typeface="Arial" panose="020B0604020202020204" pitchFamily="34" charset="0"/>
              </a:rPr>
              <a:t>abideth</a:t>
            </a:r>
            <a:r>
              <a:rPr lang="en-US" sz="1400" b="0" i="0" dirty="0">
                <a:latin typeface="Arial" panose="020B0604020202020204" pitchFamily="34" charset="0"/>
                <a:cs typeface="Arial" panose="020B0604020202020204" pitchFamily="34" charset="0"/>
              </a:rPr>
              <a:t> in me, and I in him, the same bringeth forth much fruit: for without me ye can do nothing. </a:t>
            </a:r>
            <a:r>
              <a:rPr lang="en-US" sz="1400" b="1" i="0" dirty="0">
                <a:latin typeface="Arial" panose="020B0604020202020204" pitchFamily="34" charset="0"/>
                <a:cs typeface="Arial" panose="020B0604020202020204" pitchFamily="34" charset="0"/>
              </a:rPr>
              <a:t>6</a:t>
            </a:r>
            <a:r>
              <a:rPr lang="en-US" sz="1400" b="0" i="0" dirty="0">
                <a:latin typeface="Arial" panose="020B0604020202020204" pitchFamily="34" charset="0"/>
                <a:cs typeface="Arial" panose="020B0604020202020204" pitchFamily="34" charset="0"/>
              </a:rPr>
              <a:t> If a man abide not in me, he is cast forth as a branch, and is withered; and men gather them, and cast them into the fire, and they are burned. </a:t>
            </a:r>
            <a:r>
              <a:rPr lang="en-US" sz="1400" b="1" i="0" dirty="0">
                <a:latin typeface="Arial" panose="020B0604020202020204" pitchFamily="34" charset="0"/>
                <a:cs typeface="Arial" panose="020B0604020202020204" pitchFamily="34" charset="0"/>
              </a:rPr>
              <a:t>7 </a:t>
            </a:r>
            <a:r>
              <a:rPr lang="en-US" sz="1400" b="0" i="0" dirty="0">
                <a:latin typeface="Arial" panose="020B0604020202020204" pitchFamily="34" charset="0"/>
                <a:cs typeface="Arial" panose="020B0604020202020204" pitchFamily="34" charset="0"/>
              </a:rPr>
              <a:t>If ye abide in me, and my words abide in you, ye shall ask what ye will, and it shall be done unto you.</a:t>
            </a:r>
            <a:r>
              <a:rPr lang="en-US" sz="1400" b="1" i="0" dirty="0">
                <a:latin typeface="Arial" panose="020B0604020202020204" pitchFamily="34" charset="0"/>
                <a:cs typeface="Arial" panose="020B0604020202020204" pitchFamily="34" charset="0"/>
              </a:rPr>
              <a:t> 8 </a:t>
            </a:r>
            <a:r>
              <a:rPr lang="en-US" sz="1400" b="0" i="0" dirty="0">
                <a:latin typeface="Arial" panose="020B0604020202020204" pitchFamily="34" charset="0"/>
                <a:cs typeface="Arial" panose="020B0604020202020204" pitchFamily="34" charset="0"/>
              </a:rPr>
              <a:t>Herein is my Father glorified, that ye bear much fruit; so shall ye be my disciples. </a:t>
            </a:r>
            <a:r>
              <a:rPr lang="en-US" sz="1400" b="1" i="0" dirty="0">
                <a:latin typeface="Arial" panose="020B0604020202020204" pitchFamily="34" charset="0"/>
                <a:cs typeface="Arial" panose="020B0604020202020204" pitchFamily="34" charset="0"/>
              </a:rPr>
              <a:t>9</a:t>
            </a:r>
            <a:r>
              <a:rPr lang="en-US" sz="1400" b="0" i="0" dirty="0">
                <a:latin typeface="Arial" panose="020B0604020202020204" pitchFamily="34" charset="0"/>
                <a:cs typeface="Arial" panose="020B0604020202020204" pitchFamily="34" charset="0"/>
              </a:rPr>
              <a:t> As the Father hath loved me, so have I loved you: </a:t>
            </a:r>
            <a:r>
              <a:rPr lang="en-US" sz="1400" b="1" i="0" dirty="0">
                <a:latin typeface="Arial" panose="020B0604020202020204" pitchFamily="34" charset="0"/>
                <a:cs typeface="Arial" panose="020B0604020202020204" pitchFamily="34" charset="0"/>
              </a:rPr>
              <a:t>continue ye in my love</a:t>
            </a:r>
            <a:r>
              <a:rPr lang="en-US" sz="1400" b="0" i="0" dirty="0">
                <a:latin typeface="Arial" panose="020B0604020202020204" pitchFamily="34" charset="0"/>
                <a:cs typeface="Arial" panose="020B0604020202020204" pitchFamily="34" charset="0"/>
              </a:rPr>
              <a:t>. </a:t>
            </a:r>
            <a:r>
              <a:rPr lang="en-US" sz="1400" b="1" i="0" dirty="0">
                <a:latin typeface="Arial" panose="020B0604020202020204" pitchFamily="34" charset="0"/>
                <a:cs typeface="Arial" panose="020B0604020202020204" pitchFamily="34" charset="0"/>
              </a:rPr>
              <a:t>10</a:t>
            </a:r>
            <a:r>
              <a:rPr lang="en-US" sz="1400" b="0" i="0" dirty="0">
                <a:latin typeface="Arial" panose="020B0604020202020204" pitchFamily="34" charset="0"/>
                <a:cs typeface="Arial" panose="020B0604020202020204" pitchFamily="34" charset="0"/>
              </a:rPr>
              <a:t> </a:t>
            </a:r>
            <a:r>
              <a:rPr lang="en-US" sz="1400" b="1" i="0" dirty="0">
                <a:latin typeface="Arial" panose="020B0604020202020204" pitchFamily="34" charset="0"/>
                <a:cs typeface="Arial" panose="020B0604020202020204" pitchFamily="34" charset="0"/>
              </a:rPr>
              <a:t>If ye keep my commandments, ye shall abide in my love; </a:t>
            </a:r>
            <a:r>
              <a:rPr lang="en-US" sz="1400" b="0" i="0" dirty="0">
                <a:latin typeface="Arial" panose="020B0604020202020204" pitchFamily="34" charset="0"/>
                <a:cs typeface="Arial" panose="020B0604020202020204" pitchFamily="34" charset="0"/>
              </a:rPr>
              <a:t>even as I have kept my Father's commandments, and </a:t>
            </a:r>
            <a:r>
              <a:rPr lang="en-US" sz="1400" b="1" i="0" dirty="0">
                <a:latin typeface="Arial" panose="020B0604020202020204" pitchFamily="34" charset="0"/>
                <a:cs typeface="Arial" panose="020B0604020202020204" pitchFamily="34" charset="0"/>
              </a:rPr>
              <a:t>abide in his love.</a:t>
            </a:r>
          </a:p>
          <a:p>
            <a:pPr marL="0" indent="0" algn="l">
              <a:buFont typeface="Wingdings" panose="05000000000000000000" pitchFamily="2" charset="2"/>
              <a:buNone/>
            </a:pPr>
            <a:endParaRPr lang="en-US" sz="1400" b="0" i="0" dirty="0">
              <a:latin typeface="Arial" panose="020B0604020202020204" pitchFamily="34" charset="0"/>
              <a:cs typeface="Arial" panose="020B0604020202020204" pitchFamily="34" charset="0"/>
            </a:endParaRPr>
          </a:p>
          <a:p>
            <a:pPr marL="0" indent="0" algn="l">
              <a:buFont typeface="Wingdings" panose="05000000000000000000" pitchFamily="2" charset="2"/>
              <a:buNone/>
            </a:pPr>
            <a:r>
              <a:rPr lang="en-US" sz="1400" b="1" i="0" dirty="0">
                <a:latin typeface="Arial" panose="020B0604020202020204" pitchFamily="34" charset="0"/>
                <a:cs typeface="Arial" panose="020B0604020202020204" pitchFamily="34" charset="0"/>
              </a:rPr>
              <a:t>Jude 1:24-25 KJV 24 </a:t>
            </a:r>
            <a:r>
              <a:rPr lang="en-US" sz="1400" b="0" i="0" dirty="0">
                <a:latin typeface="Arial" panose="020B0604020202020204" pitchFamily="34" charset="0"/>
                <a:cs typeface="Arial" panose="020B0604020202020204" pitchFamily="34" charset="0"/>
              </a:rPr>
              <a:t>Now unto him that is able to keep you from falling, and to present you faultless before the presence of his glory with exceeding joy, </a:t>
            </a:r>
            <a:r>
              <a:rPr lang="en-US" sz="1400" b="1" i="0" dirty="0">
                <a:latin typeface="Arial" panose="020B0604020202020204" pitchFamily="34" charset="0"/>
                <a:cs typeface="Arial" panose="020B0604020202020204" pitchFamily="34" charset="0"/>
              </a:rPr>
              <a:t>25</a:t>
            </a:r>
            <a:r>
              <a:rPr lang="en-US" sz="1400" b="0" i="0" dirty="0">
                <a:latin typeface="Arial" panose="020B0604020202020204" pitchFamily="34" charset="0"/>
                <a:cs typeface="Arial" panose="020B0604020202020204" pitchFamily="34" charset="0"/>
              </a:rPr>
              <a:t> To the only wise God our </a:t>
            </a:r>
            <a:r>
              <a:rPr lang="en-US" sz="1400" b="0" i="0" dirty="0" err="1">
                <a:latin typeface="Arial" panose="020B0604020202020204" pitchFamily="34" charset="0"/>
                <a:cs typeface="Arial" panose="020B0604020202020204" pitchFamily="34" charset="0"/>
              </a:rPr>
              <a:t>Saviour</a:t>
            </a:r>
            <a:r>
              <a:rPr lang="en-US" sz="1400" b="0" i="0" dirty="0">
                <a:latin typeface="Arial" panose="020B0604020202020204" pitchFamily="34" charset="0"/>
                <a:cs typeface="Arial" panose="020B0604020202020204" pitchFamily="34" charset="0"/>
              </a:rPr>
              <a:t>, be glory and majesty, dominion and power, both now and ever. Amen.</a:t>
            </a:r>
          </a:p>
        </p:txBody>
      </p:sp>
      <p:sp>
        <p:nvSpPr>
          <p:cNvPr id="4" name="Slide Number Placeholder 3"/>
          <p:cNvSpPr>
            <a:spLocks noGrp="1"/>
          </p:cNvSpPr>
          <p:nvPr>
            <p:ph type="sldNum" sz="quarter" idx="5"/>
          </p:nvPr>
        </p:nvSpPr>
        <p:spPr/>
        <p:txBody>
          <a:bodyPr/>
          <a:lstStyle/>
          <a:p>
            <a:fld id="{9870EF2B-F8D3-4EBA-BC19-A7956F4EB46D}" type="slidenum">
              <a:rPr lang="en-US" smtClean="0"/>
              <a:t>13</a:t>
            </a:fld>
            <a:endParaRPr lang="en-US"/>
          </a:p>
        </p:txBody>
      </p:sp>
      <p:sp>
        <p:nvSpPr>
          <p:cNvPr id="5" name="Date Placeholder 4">
            <a:extLst>
              <a:ext uri="{FF2B5EF4-FFF2-40B4-BE49-F238E27FC236}">
                <a16:creationId xmlns:a16="http://schemas.microsoft.com/office/drawing/2014/main" id="{586DF046-FEAB-98F4-E9B4-489C182FF72A}"/>
              </a:ext>
            </a:extLst>
          </p:cNvPr>
          <p:cNvSpPr>
            <a:spLocks noGrp="1"/>
          </p:cNvSpPr>
          <p:nvPr>
            <p:ph type="dt" idx="1"/>
          </p:nvPr>
        </p:nvSpPr>
        <p:spPr/>
        <p:txBody>
          <a:bodyPr/>
          <a:lstStyle/>
          <a:p>
            <a:r>
              <a:rPr lang="en-US"/>
              <a:t>7/2/2023 AM-PM</a:t>
            </a:r>
          </a:p>
        </p:txBody>
      </p:sp>
    </p:spTree>
    <p:extLst>
      <p:ext uri="{BB962C8B-B14F-4D97-AF65-F5344CB8AC3E}">
        <p14:creationId xmlns:p14="http://schemas.microsoft.com/office/powerpoint/2010/main" val="343845308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 y="4440238"/>
            <a:ext cx="7313507" cy="5160961"/>
          </a:xfrm>
        </p:spPr>
        <p:txBody>
          <a:bodyPr/>
          <a:lstStyle/>
          <a:p>
            <a:pPr marL="0" indent="0" algn="l">
              <a:buFont typeface="Wingdings" panose="05000000000000000000" pitchFamily="2" charset="2"/>
              <a:buNone/>
            </a:pPr>
            <a:r>
              <a:rPr lang="en-US" sz="1400" b="1" i="0" dirty="0">
                <a:latin typeface="Arial" panose="020B0604020202020204" pitchFamily="34" charset="0"/>
                <a:cs typeface="Arial" panose="020B0604020202020204" pitchFamily="34" charset="0"/>
              </a:rPr>
              <a:t>1 Peter 1:3-5 KJV 3 </a:t>
            </a:r>
            <a:r>
              <a:rPr lang="en-US" sz="1400" b="0" i="0" dirty="0">
                <a:latin typeface="Arial" panose="020B0604020202020204" pitchFamily="34" charset="0"/>
                <a:cs typeface="Arial" panose="020B0604020202020204" pitchFamily="34" charset="0"/>
              </a:rPr>
              <a:t>Blessed be the God and Father of our Lord Jesus Christ, which according to his abundant mercy hath begotten us </a:t>
            </a:r>
            <a:r>
              <a:rPr lang="en-US" sz="1400" b="1" i="0" dirty="0">
                <a:latin typeface="Arial" panose="020B0604020202020204" pitchFamily="34" charset="0"/>
                <a:cs typeface="Arial" panose="020B0604020202020204" pitchFamily="34" charset="0"/>
              </a:rPr>
              <a:t>again unto a lively hope by the resurrection of Jesus Christ from the dead</a:t>
            </a:r>
            <a:r>
              <a:rPr lang="en-US" sz="1400" b="0" i="0" dirty="0">
                <a:latin typeface="Arial" panose="020B0604020202020204" pitchFamily="34" charset="0"/>
                <a:cs typeface="Arial" panose="020B0604020202020204" pitchFamily="34" charset="0"/>
              </a:rPr>
              <a:t>, </a:t>
            </a:r>
            <a:r>
              <a:rPr lang="en-US" sz="1400" b="1" i="0" dirty="0">
                <a:latin typeface="Arial" panose="020B0604020202020204" pitchFamily="34" charset="0"/>
                <a:cs typeface="Arial" panose="020B0604020202020204" pitchFamily="34" charset="0"/>
              </a:rPr>
              <a:t>4</a:t>
            </a:r>
            <a:r>
              <a:rPr lang="en-US" sz="1400" b="0" i="0" dirty="0">
                <a:latin typeface="Arial" panose="020B0604020202020204" pitchFamily="34" charset="0"/>
                <a:cs typeface="Arial" panose="020B0604020202020204" pitchFamily="34" charset="0"/>
              </a:rPr>
              <a:t> To an inheritance incorruptible, and undefiled, and that </a:t>
            </a:r>
            <a:r>
              <a:rPr lang="en-US" sz="1400" b="0" i="0" dirty="0" err="1">
                <a:latin typeface="Arial" panose="020B0604020202020204" pitchFamily="34" charset="0"/>
                <a:cs typeface="Arial" panose="020B0604020202020204" pitchFamily="34" charset="0"/>
              </a:rPr>
              <a:t>fadeth</a:t>
            </a:r>
            <a:r>
              <a:rPr lang="en-US" sz="1400" b="0" i="0" dirty="0">
                <a:latin typeface="Arial" panose="020B0604020202020204" pitchFamily="34" charset="0"/>
                <a:cs typeface="Arial" panose="020B0604020202020204" pitchFamily="34" charset="0"/>
              </a:rPr>
              <a:t> not away, reserved in heaven for you, </a:t>
            </a:r>
            <a:r>
              <a:rPr lang="en-US" sz="1400" b="1" i="0" dirty="0">
                <a:latin typeface="Arial" panose="020B0604020202020204" pitchFamily="34" charset="0"/>
                <a:cs typeface="Arial" panose="020B0604020202020204" pitchFamily="34" charset="0"/>
              </a:rPr>
              <a:t>5</a:t>
            </a:r>
            <a:r>
              <a:rPr lang="en-US" sz="1400" b="0" i="0" dirty="0">
                <a:latin typeface="Arial" panose="020B0604020202020204" pitchFamily="34" charset="0"/>
                <a:cs typeface="Arial" panose="020B0604020202020204" pitchFamily="34" charset="0"/>
              </a:rPr>
              <a:t> Who are kept by the power of God through faith unto salvation ready to be revealed in the last time.</a:t>
            </a:r>
          </a:p>
          <a:p>
            <a:pPr marL="0" indent="0" algn="l">
              <a:buFont typeface="Wingdings" panose="05000000000000000000" pitchFamily="2" charset="2"/>
              <a:buNone/>
            </a:pPr>
            <a:endParaRPr lang="en-US" sz="1400" b="0" i="0" dirty="0">
              <a:latin typeface="Arial" panose="020B0604020202020204" pitchFamily="34" charset="0"/>
              <a:cs typeface="Arial" panose="020B0604020202020204" pitchFamily="34" charset="0"/>
            </a:endParaRPr>
          </a:p>
          <a:p>
            <a:pPr marL="0" indent="0" algn="l">
              <a:buFont typeface="Wingdings" panose="05000000000000000000" pitchFamily="2" charset="2"/>
              <a:buNone/>
            </a:pPr>
            <a:endParaRPr lang="en-US" sz="1400" b="0" i="0" dirty="0">
              <a:latin typeface="Arial" panose="020B0604020202020204" pitchFamily="34" charset="0"/>
              <a:cs typeface="Arial" panose="020B0604020202020204" pitchFamily="34" charset="0"/>
            </a:endParaRPr>
          </a:p>
          <a:p>
            <a:endParaRPr lang="en-US" sz="1400" b="0" i="0" u="none" strike="noStrike" baseline="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9870EF2B-F8D3-4EBA-BC19-A7956F4EB46D}" type="slidenum">
              <a:rPr lang="en-US" smtClean="0"/>
              <a:t>14</a:t>
            </a:fld>
            <a:endParaRPr lang="en-US"/>
          </a:p>
        </p:txBody>
      </p:sp>
      <p:sp>
        <p:nvSpPr>
          <p:cNvPr id="5" name="Date Placeholder 4">
            <a:extLst>
              <a:ext uri="{FF2B5EF4-FFF2-40B4-BE49-F238E27FC236}">
                <a16:creationId xmlns:a16="http://schemas.microsoft.com/office/drawing/2014/main" id="{053910A8-E194-FBE1-EF42-374556719063}"/>
              </a:ext>
            </a:extLst>
          </p:cNvPr>
          <p:cNvSpPr>
            <a:spLocks noGrp="1"/>
          </p:cNvSpPr>
          <p:nvPr>
            <p:ph type="dt" idx="1"/>
          </p:nvPr>
        </p:nvSpPr>
        <p:spPr/>
        <p:txBody>
          <a:bodyPr/>
          <a:lstStyle/>
          <a:p>
            <a:r>
              <a:rPr lang="en-US"/>
              <a:t>7/2/2023 AM-PM</a:t>
            </a:r>
          </a:p>
        </p:txBody>
      </p:sp>
    </p:spTree>
    <p:extLst>
      <p:ext uri="{BB962C8B-B14F-4D97-AF65-F5344CB8AC3E}">
        <p14:creationId xmlns:p14="http://schemas.microsoft.com/office/powerpoint/2010/main" val="351129606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35038" y="225425"/>
            <a:ext cx="5683250" cy="4262438"/>
          </a:xfrm>
        </p:spPr>
      </p:sp>
      <p:sp>
        <p:nvSpPr>
          <p:cNvPr id="3" name="Notes Placeholder 2"/>
          <p:cNvSpPr>
            <a:spLocks noGrp="1"/>
          </p:cNvSpPr>
          <p:nvPr>
            <p:ph type="body" idx="1"/>
          </p:nvPr>
        </p:nvSpPr>
        <p:spPr>
          <a:xfrm>
            <a:off x="7795" y="4487229"/>
            <a:ext cx="7305712" cy="5113972"/>
          </a:xfrm>
        </p:spPr>
        <p:txBody>
          <a:bodyPr>
            <a:normAutofit lnSpcReduction="10000"/>
          </a:bodyPr>
          <a:lstStyle/>
          <a:p>
            <a:pPr>
              <a:defRPr/>
            </a:pPr>
            <a:r>
              <a:rPr lang="en-US" altLang="en-US" sz="1400" b="1" u="sng" dirty="0">
                <a:latin typeface="Arial" panose="020B0604020202020204" pitchFamily="34" charset="0"/>
                <a:cs typeface="Arial" panose="020B0604020202020204" pitchFamily="34" charset="0"/>
              </a:rPr>
              <a:t>Acts 2:36-37 - 36 </a:t>
            </a:r>
            <a:r>
              <a:rPr lang="en-US" altLang="en-US" sz="1400" dirty="0">
                <a:latin typeface="Arial" panose="020B0604020202020204" pitchFamily="34" charset="0"/>
                <a:cs typeface="Arial" panose="020B0604020202020204" pitchFamily="34" charset="0"/>
              </a:rPr>
              <a:t>Therefore let all the house of Israel know assuredly, that God hath made that same Jesus, whom ye have crucified, both Lord and Christ. </a:t>
            </a:r>
            <a:r>
              <a:rPr lang="en-US" altLang="en-US" sz="1400" b="1" dirty="0">
                <a:latin typeface="Arial" panose="020B0604020202020204" pitchFamily="34" charset="0"/>
                <a:cs typeface="Arial" panose="020B0604020202020204" pitchFamily="34" charset="0"/>
              </a:rPr>
              <a:t>3</a:t>
            </a:r>
            <a:r>
              <a:rPr lang="en-US" altLang="en-US" sz="1400" dirty="0">
                <a:latin typeface="Arial" panose="020B0604020202020204" pitchFamily="34" charset="0"/>
                <a:cs typeface="Arial" panose="020B0604020202020204" pitchFamily="34" charset="0"/>
              </a:rPr>
              <a:t>7 Now when they heard this, they were pricked in their heart, and said unto Peter and to the rest of the apostles, </a:t>
            </a:r>
            <a:r>
              <a:rPr lang="en-US" altLang="en-US" sz="1400" b="1" dirty="0">
                <a:latin typeface="Arial" panose="020B0604020202020204" pitchFamily="34" charset="0"/>
                <a:cs typeface="Arial" panose="020B0604020202020204" pitchFamily="34" charset="0"/>
              </a:rPr>
              <a:t>Men and brethren, what shall we do?</a:t>
            </a:r>
          </a:p>
          <a:p>
            <a:pPr>
              <a:defRPr/>
            </a:pPr>
            <a:r>
              <a:rPr lang="en-US" altLang="en-US" sz="1400" b="1" u="sng" dirty="0">
                <a:latin typeface="Arial" panose="020B0604020202020204" pitchFamily="34" charset="0"/>
                <a:cs typeface="Arial" panose="020B0604020202020204" pitchFamily="34" charset="0"/>
              </a:rPr>
              <a:t>Rom. 10:17 </a:t>
            </a:r>
            <a:r>
              <a:rPr lang="en-US" altLang="en-US" sz="1400" dirty="0">
                <a:latin typeface="Arial" panose="020B0604020202020204" pitchFamily="34" charset="0"/>
                <a:cs typeface="Arial" panose="020B0604020202020204" pitchFamily="34" charset="0"/>
              </a:rPr>
              <a:t>- So then faith cometh by hearing, and hearing by the word of God.</a:t>
            </a:r>
          </a:p>
          <a:p>
            <a:pPr>
              <a:defRPr/>
            </a:pPr>
            <a:r>
              <a:rPr lang="en-US" altLang="en-US" sz="1400" b="1" u="sng" dirty="0">
                <a:latin typeface="Arial" panose="020B0604020202020204" pitchFamily="34" charset="0"/>
                <a:cs typeface="Arial" panose="020B0604020202020204" pitchFamily="34" charset="0"/>
              </a:rPr>
              <a:t>Heb 11:6</a:t>
            </a:r>
            <a:r>
              <a:rPr lang="en-US" altLang="en-US" sz="1400" b="1" dirty="0">
                <a:latin typeface="Arial" panose="020B0604020202020204" pitchFamily="34" charset="0"/>
                <a:cs typeface="Arial" panose="020B0604020202020204" pitchFamily="34" charset="0"/>
              </a:rPr>
              <a:t> </a:t>
            </a:r>
            <a:r>
              <a:rPr lang="en-US" altLang="en-US" sz="1400" b="0" dirty="0">
                <a:latin typeface="Arial" panose="020B0604020202020204" pitchFamily="34" charset="0"/>
                <a:cs typeface="Arial" panose="020B0604020202020204" pitchFamily="34" charset="0"/>
              </a:rPr>
              <a:t>But without faith it is impossible to please him: for he that cometh to God </a:t>
            </a:r>
            <a:r>
              <a:rPr lang="en-US" altLang="en-US" sz="1400" b="1" dirty="0">
                <a:latin typeface="Arial" panose="020B0604020202020204" pitchFamily="34" charset="0"/>
                <a:cs typeface="Arial" panose="020B0604020202020204" pitchFamily="34" charset="0"/>
              </a:rPr>
              <a:t>must believe that he is</a:t>
            </a:r>
            <a:r>
              <a:rPr lang="en-US" altLang="en-US" sz="1400" b="0" dirty="0">
                <a:latin typeface="Arial" panose="020B0604020202020204" pitchFamily="34" charset="0"/>
                <a:cs typeface="Arial" panose="020B0604020202020204" pitchFamily="34" charset="0"/>
              </a:rPr>
              <a:t>, and that he is a rewarder of </a:t>
            </a:r>
            <a:r>
              <a:rPr lang="en-US" altLang="en-US" sz="1400" b="1" dirty="0">
                <a:latin typeface="Arial" panose="020B0604020202020204" pitchFamily="34" charset="0"/>
                <a:cs typeface="Arial" panose="020B0604020202020204" pitchFamily="34" charset="0"/>
              </a:rPr>
              <a:t>them that diligently seek him</a:t>
            </a:r>
            <a:r>
              <a:rPr lang="en-US" altLang="en-US" sz="1400" b="0" dirty="0">
                <a:latin typeface="Arial" panose="020B0604020202020204" pitchFamily="34" charset="0"/>
                <a:cs typeface="Arial" panose="020B0604020202020204" pitchFamily="34" charset="0"/>
              </a:rPr>
              <a:t>.</a:t>
            </a:r>
          </a:p>
          <a:p>
            <a:pPr>
              <a:defRPr/>
            </a:pPr>
            <a:r>
              <a:rPr lang="en-US" altLang="en-US" sz="1400" b="1" u="sng" dirty="0">
                <a:latin typeface="Arial" panose="020B0604020202020204" pitchFamily="34" charset="0"/>
                <a:cs typeface="Arial" panose="020B0604020202020204" pitchFamily="34" charset="0"/>
              </a:rPr>
              <a:t>Jn. 8:24 </a:t>
            </a:r>
            <a:r>
              <a:rPr lang="en-US" altLang="en-US" sz="1400" dirty="0">
                <a:latin typeface="Arial" panose="020B0604020202020204" pitchFamily="34" charset="0"/>
                <a:cs typeface="Arial" panose="020B0604020202020204" pitchFamily="34" charset="0"/>
              </a:rPr>
              <a:t>-  I said therefore unto you, that ye shall die in your sins: for if ye believe not that I am he, ye shall die in your sins.</a:t>
            </a:r>
          </a:p>
          <a:p>
            <a:pPr>
              <a:defRPr/>
            </a:pPr>
            <a:r>
              <a:rPr lang="en-US" altLang="en-US" sz="1400" b="1" u="sng" dirty="0">
                <a:latin typeface="Arial" panose="020B0604020202020204" pitchFamily="34" charset="0"/>
                <a:cs typeface="Arial" panose="020B0604020202020204" pitchFamily="34" charset="0"/>
              </a:rPr>
              <a:t>Acts 17:30-31 </a:t>
            </a:r>
            <a:r>
              <a:rPr lang="en-US" altLang="en-US" sz="1400" dirty="0">
                <a:latin typeface="Arial" panose="020B0604020202020204" pitchFamily="34" charset="0"/>
                <a:cs typeface="Arial" panose="020B0604020202020204" pitchFamily="34" charset="0"/>
              </a:rPr>
              <a:t>- And the times of this ignorance God winked at; but now </a:t>
            </a:r>
            <a:r>
              <a:rPr lang="en-US" altLang="en-US" sz="1400" dirty="0" err="1">
                <a:latin typeface="Arial" panose="020B0604020202020204" pitchFamily="34" charset="0"/>
                <a:cs typeface="Arial" panose="020B0604020202020204" pitchFamily="34" charset="0"/>
              </a:rPr>
              <a:t>commandeth</a:t>
            </a:r>
            <a:r>
              <a:rPr lang="en-US" altLang="en-US" sz="1400" dirty="0">
                <a:latin typeface="Arial" panose="020B0604020202020204" pitchFamily="34" charset="0"/>
                <a:cs typeface="Arial" panose="020B0604020202020204" pitchFamily="34" charset="0"/>
              </a:rPr>
              <a:t> all men every where to repent: 31 Because he hath appointed a day, in the which he will judge the world in righteousness by that man whom he hath ordained; whereof he hath given assurance unto all men, in that he hath raised him from the dead.</a:t>
            </a:r>
          </a:p>
          <a:p>
            <a:pPr>
              <a:defRPr/>
            </a:pPr>
            <a:r>
              <a:rPr lang="en-US" altLang="en-US" sz="1400" b="1" u="sng" dirty="0">
                <a:latin typeface="Arial" panose="020B0604020202020204" pitchFamily="34" charset="0"/>
                <a:cs typeface="Arial" panose="020B0604020202020204" pitchFamily="34" charset="0"/>
              </a:rPr>
              <a:t>Matt. 10:34 </a:t>
            </a:r>
            <a:r>
              <a:rPr lang="en-US" altLang="en-US" sz="1400" dirty="0">
                <a:latin typeface="Arial" panose="020B0604020202020204" pitchFamily="34" charset="0"/>
                <a:cs typeface="Arial" panose="020B0604020202020204" pitchFamily="34" charset="0"/>
              </a:rPr>
              <a:t>- Whosoever therefore shall confess me before men, him will I confess also before my Father which is in heaven.</a:t>
            </a:r>
          </a:p>
          <a:p>
            <a:pPr>
              <a:defRPr/>
            </a:pPr>
            <a:r>
              <a:rPr lang="en-US" altLang="en-US" sz="1400" b="1" u="sng" dirty="0">
                <a:latin typeface="Arial" panose="020B0604020202020204" pitchFamily="34" charset="0"/>
                <a:cs typeface="Arial" panose="020B0604020202020204" pitchFamily="34" charset="0"/>
              </a:rPr>
              <a:t>Acts 2:38 </a:t>
            </a:r>
            <a:r>
              <a:rPr lang="en-US" altLang="en-US" sz="1400" dirty="0">
                <a:latin typeface="Arial" panose="020B0604020202020204" pitchFamily="34" charset="0"/>
                <a:cs typeface="Arial" panose="020B0604020202020204" pitchFamily="34" charset="0"/>
              </a:rPr>
              <a:t>- Then Peter said unto them, Repent, and be baptized every one of you in the name of Jesus Christ for the remission of sins, and ye shall receive the gift of the Holy Ghost.</a:t>
            </a:r>
          </a:p>
          <a:p>
            <a:pPr>
              <a:defRPr/>
            </a:pPr>
            <a:r>
              <a:rPr lang="en-US" altLang="en-US" sz="1400" b="1" u="sng" dirty="0">
                <a:latin typeface="Arial" panose="020B0604020202020204" pitchFamily="34" charset="0"/>
                <a:cs typeface="Arial" panose="020B0604020202020204" pitchFamily="34" charset="0"/>
              </a:rPr>
              <a:t>1 Jn. 1:7-9 </a:t>
            </a:r>
            <a:r>
              <a:rPr lang="en-US" altLang="en-US" sz="1400" dirty="0">
                <a:latin typeface="Arial" panose="020B0604020202020204" pitchFamily="34" charset="0"/>
                <a:cs typeface="Arial" panose="020B0604020202020204" pitchFamily="34" charset="0"/>
              </a:rPr>
              <a:t>- But if we walk in the light, as he is in the light, we have fellowship one with another, and the blood of Jesus Christ his Son </a:t>
            </a:r>
            <a:r>
              <a:rPr lang="en-US" altLang="en-US" sz="1400" dirty="0" err="1">
                <a:latin typeface="Arial" panose="020B0604020202020204" pitchFamily="34" charset="0"/>
                <a:cs typeface="Arial" panose="020B0604020202020204" pitchFamily="34" charset="0"/>
              </a:rPr>
              <a:t>cleanseth</a:t>
            </a:r>
            <a:r>
              <a:rPr lang="en-US" altLang="en-US" sz="1400" dirty="0">
                <a:latin typeface="Arial" panose="020B0604020202020204" pitchFamily="34" charset="0"/>
                <a:cs typeface="Arial" panose="020B0604020202020204" pitchFamily="34" charset="0"/>
              </a:rPr>
              <a:t> us from all sin</a:t>
            </a:r>
            <a:r>
              <a:rPr lang="en-US" altLang="en-US" sz="1400" b="1" dirty="0">
                <a:latin typeface="Arial" panose="020B0604020202020204" pitchFamily="34" charset="0"/>
                <a:cs typeface="Arial" panose="020B0604020202020204" pitchFamily="34" charset="0"/>
              </a:rPr>
              <a:t>. 8 </a:t>
            </a:r>
            <a:r>
              <a:rPr lang="en-US" altLang="en-US" sz="1400" dirty="0">
                <a:latin typeface="Arial" panose="020B0604020202020204" pitchFamily="34" charset="0"/>
                <a:cs typeface="Arial" panose="020B0604020202020204" pitchFamily="34" charset="0"/>
              </a:rPr>
              <a:t>If we say that we have no sin, we deceive ourselves, and the truth is not in us. </a:t>
            </a:r>
            <a:r>
              <a:rPr lang="en-US" altLang="en-US" sz="1400" b="1" dirty="0">
                <a:latin typeface="Arial" panose="020B0604020202020204" pitchFamily="34" charset="0"/>
                <a:cs typeface="Arial" panose="020B0604020202020204" pitchFamily="34" charset="0"/>
              </a:rPr>
              <a:t>9</a:t>
            </a:r>
            <a:r>
              <a:rPr lang="en-US" altLang="en-US" sz="1400" dirty="0">
                <a:latin typeface="Arial" panose="020B0604020202020204" pitchFamily="34" charset="0"/>
                <a:cs typeface="Arial" panose="020B0604020202020204" pitchFamily="34" charset="0"/>
              </a:rPr>
              <a:t> If we confess our sins, he is faithful and just to forgive us our sins, and to cleanse us from all unrighteousness.</a:t>
            </a:r>
          </a:p>
          <a:p>
            <a:pPr>
              <a:defRPr/>
            </a:pPr>
            <a:r>
              <a:rPr lang="en-US" altLang="en-US" sz="1400" b="1" u="sng" dirty="0">
                <a:latin typeface="Arial" panose="020B0604020202020204" pitchFamily="34" charset="0"/>
                <a:cs typeface="Arial" panose="020B0604020202020204" pitchFamily="34" charset="0"/>
              </a:rPr>
              <a:t>Rev. 2:10 </a:t>
            </a:r>
            <a:r>
              <a:rPr lang="en-US" altLang="en-US" sz="1400" dirty="0">
                <a:latin typeface="Arial" panose="020B0604020202020204" pitchFamily="34" charset="0"/>
                <a:cs typeface="Arial" panose="020B0604020202020204" pitchFamily="34" charset="0"/>
              </a:rPr>
              <a:t>- Fear none of those things which thou shalt suffer: behold, the devil shall cast some of you into prison, that ye may be tried; and ye shall have tribulation ten days: </a:t>
            </a:r>
            <a:r>
              <a:rPr lang="en-US" altLang="en-US" sz="1400" b="1" u="sng" dirty="0">
                <a:latin typeface="Arial" panose="020B0604020202020204" pitchFamily="34" charset="0"/>
                <a:cs typeface="Arial" panose="020B0604020202020204" pitchFamily="34" charset="0"/>
              </a:rPr>
              <a:t>be thou faithful unto death, and I will give thee a crown of life</a:t>
            </a:r>
            <a:r>
              <a:rPr lang="en-US" altLang="en-US" sz="1400" b="1" dirty="0">
                <a:latin typeface="Arial" panose="020B0604020202020204" pitchFamily="34" charset="0"/>
                <a:cs typeface="Arial" panose="020B0604020202020204" pitchFamily="34" charset="0"/>
              </a:rPr>
              <a:t>.</a:t>
            </a:r>
          </a:p>
          <a:p>
            <a:endParaRPr lang="en-US" dirty="0"/>
          </a:p>
        </p:txBody>
      </p:sp>
      <p:sp>
        <p:nvSpPr>
          <p:cNvPr id="4" name="Date Placeholder 3"/>
          <p:cNvSpPr>
            <a:spLocks noGrp="1"/>
          </p:cNvSpPr>
          <p:nvPr>
            <p:ph type="dt" idx="1"/>
          </p:nvPr>
        </p:nvSpPr>
        <p:spPr/>
        <p:txBody>
          <a:bodyPr/>
          <a:lstStyle/>
          <a:p>
            <a:r>
              <a:rPr lang="en-US"/>
              <a:t>7/2/2023 AM-PM</a:t>
            </a:r>
            <a:endParaRPr lang="en-US" dirty="0"/>
          </a:p>
        </p:txBody>
      </p:sp>
      <p:sp>
        <p:nvSpPr>
          <p:cNvPr id="5" name="Slide Number Placeholder 4"/>
          <p:cNvSpPr>
            <a:spLocks noGrp="1"/>
          </p:cNvSpPr>
          <p:nvPr>
            <p:ph type="sldNum" sz="quarter" idx="5"/>
          </p:nvPr>
        </p:nvSpPr>
        <p:spPr/>
        <p:txBody>
          <a:bodyPr/>
          <a:lstStyle/>
          <a:p>
            <a:fld id="{DC0D42F3-CDD5-4B19-B3DB-7C5223465AF0}" type="slidenum">
              <a:rPr lang="en-US" smtClean="0"/>
              <a:t>15</a:t>
            </a:fld>
            <a:endParaRPr lang="en-US" dirty="0"/>
          </a:p>
        </p:txBody>
      </p:sp>
    </p:spTree>
    <p:extLst>
      <p:ext uri="{BB962C8B-B14F-4D97-AF65-F5344CB8AC3E}">
        <p14:creationId xmlns:p14="http://schemas.microsoft.com/office/powerpoint/2010/main" val="5473848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5425" y="241300"/>
            <a:ext cx="4321175" cy="3240088"/>
          </a:xfrm>
        </p:spPr>
      </p:sp>
      <p:sp>
        <p:nvSpPr>
          <p:cNvPr id="3" name="Notes Placeholder 2"/>
          <p:cNvSpPr>
            <a:spLocks noGrp="1"/>
          </p:cNvSpPr>
          <p:nvPr>
            <p:ph type="body" idx="1"/>
          </p:nvPr>
        </p:nvSpPr>
        <p:spPr>
          <a:xfrm>
            <a:off x="-1" y="3481388"/>
            <a:ext cx="7313507" cy="6119811"/>
          </a:xfrm>
        </p:spPr>
        <p:txBody>
          <a:bodyPr/>
          <a:lstStyle/>
          <a:p>
            <a:endParaRPr lang="en-US" sz="1400" b="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9870EF2B-F8D3-4EBA-BC19-A7956F4EB46D}" type="slidenum">
              <a:rPr lang="en-US" smtClean="0"/>
              <a:t>2</a:t>
            </a:fld>
            <a:endParaRPr lang="en-US"/>
          </a:p>
        </p:txBody>
      </p:sp>
      <p:sp>
        <p:nvSpPr>
          <p:cNvPr id="5" name="Date Placeholder 4">
            <a:extLst>
              <a:ext uri="{FF2B5EF4-FFF2-40B4-BE49-F238E27FC236}">
                <a16:creationId xmlns:a16="http://schemas.microsoft.com/office/drawing/2014/main" id="{053910A8-E194-FBE1-EF42-374556719063}"/>
              </a:ext>
            </a:extLst>
          </p:cNvPr>
          <p:cNvSpPr>
            <a:spLocks noGrp="1"/>
          </p:cNvSpPr>
          <p:nvPr>
            <p:ph type="dt" idx="1"/>
          </p:nvPr>
        </p:nvSpPr>
        <p:spPr/>
        <p:txBody>
          <a:bodyPr/>
          <a:lstStyle/>
          <a:p>
            <a:r>
              <a:rPr lang="en-US"/>
              <a:t>7/2/2023 AM-PM</a:t>
            </a:r>
          </a:p>
        </p:txBody>
      </p:sp>
    </p:spTree>
    <p:extLst>
      <p:ext uri="{BB962C8B-B14F-4D97-AF65-F5344CB8AC3E}">
        <p14:creationId xmlns:p14="http://schemas.microsoft.com/office/powerpoint/2010/main" val="142699486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5425" y="241300"/>
            <a:ext cx="4321175" cy="3240088"/>
          </a:xfrm>
        </p:spPr>
      </p:sp>
      <p:sp>
        <p:nvSpPr>
          <p:cNvPr id="3" name="Notes Placeholder 2"/>
          <p:cNvSpPr>
            <a:spLocks noGrp="1"/>
          </p:cNvSpPr>
          <p:nvPr>
            <p:ph type="body" idx="1"/>
          </p:nvPr>
        </p:nvSpPr>
        <p:spPr>
          <a:xfrm>
            <a:off x="-1" y="3481388"/>
            <a:ext cx="7313507" cy="6119811"/>
          </a:xfrm>
        </p:spPr>
        <p:txBody>
          <a:bodyPr/>
          <a:lstStyle/>
          <a:p>
            <a:endParaRPr lang="en-US" b="1"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9870EF2B-F8D3-4EBA-BC19-A7956F4EB46D}" type="slidenum">
              <a:rPr lang="en-US" smtClean="0"/>
              <a:t>3</a:t>
            </a:fld>
            <a:endParaRPr lang="en-US"/>
          </a:p>
        </p:txBody>
      </p:sp>
      <p:sp>
        <p:nvSpPr>
          <p:cNvPr id="5" name="Date Placeholder 4">
            <a:extLst>
              <a:ext uri="{FF2B5EF4-FFF2-40B4-BE49-F238E27FC236}">
                <a16:creationId xmlns:a16="http://schemas.microsoft.com/office/drawing/2014/main" id="{053910A8-E194-FBE1-EF42-374556719063}"/>
              </a:ext>
            </a:extLst>
          </p:cNvPr>
          <p:cNvSpPr>
            <a:spLocks noGrp="1"/>
          </p:cNvSpPr>
          <p:nvPr>
            <p:ph type="dt" idx="1"/>
          </p:nvPr>
        </p:nvSpPr>
        <p:spPr/>
        <p:txBody>
          <a:bodyPr/>
          <a:lstStyle/>
          <a:p>
            <a:r>
              <a:rPr lang="en-US"/>
              <a:t>7/2/2023 AM-PM</a:t>
            </a:r>
          </a:p>
        </p:txBody>
      </p:sp>
    </p:spTree>
    <p:extLst>
      <p:ext uri="{BB962C8B-B14F-4D97-AF65-F5344CB8AC3E}">
        <p14:creationId xmlns:p14="http://schemas.microsoft.com/office/powerpoint/2010/main" val="153594515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7013" y="217488"/>
            <a:ext cx="4321175" cy="3240087"/>
          </a:xfrm>
        </p:spPr>
      </p:sp>
      <p:sp>
        <p:nvSpPr>
          <p:cNvPr id="3" name="Notes Placeholder 2"/>
          <p:cNvSpPr>
            <a:spLocks noGrp="1"/>
          </p:cNvSpPr>
          <p:nvPr>
            <p:ph type="body" idx="1"/>
          </p:nvPr>
        </p:nvSpPr>
        <p:spPr>
          <a:xfrm>
            <a:off x="0" y="3457575"/>
            <a:ext cx="7315200" cy="6143625"/>
          </a:xfrm>
        </p:spPr>
        <p:txBody>
          <a:bodyPr/>
          <a:lstStyle/>
          <a:p>
            <a:pPr marL="0" indent="0">
              <a:buFont typeface="Arial" panose="020B0604020202020204" pitchFamily="34" charset="0"/>
              <a:buNone/>
            </a:pPr>
            <a:r>
              <a:rPr lang="en-US" sz="1400" b="1" dirty="0">
                <a:latin typeface="Arial" panose="020B0604020202020204" pitchFamily="34" charset="0"/>
                <a:cs typeface="Arial" panose="020B0604020202020204" pitchFamily="34" charset="0"/>
              </a:rPr>
              <a:t>Luke 22:31-32 NKJV 31 </a:t>
            </a:r>
            <a:r>
              <a:rPr lang="en-US" sz="1400" b="0" dirty="0">
                <a:latin typeface="Arial" panose="020B0604020202020204" pitchFamily="34" charset="0"/>
                <a:cs typeface="Arial" panose="020B0604020202020204" pitchFamily="34" charset="0"/>
              </a:rPr>
              <a:t>And the Lord said, "Simon, Simon! Indeed, Satan has asked for you, that </a:t>
            </a:r>
            <a:r>
              <a:rPr lang="en-US" sz="1400" b="1" i="1" dirty="0">
                <a:latin typeface="Arial" panose="020B0604020202020204" pitchFamily="34" charset="0"/>
                <a:cs typeface="Arial" panose="020B0604020202020204" pitchFamily="34" charset="0"/>
              </a:rPr>
              <a:t>he may sift you as wheat</a:t>
            </a:r>
            <a:r>
              <a:rPr lang="en-US" sz="1400" b="0" dirty="0">
                <a:latin typeface="Arial" panose="020B0604020202020204" pitchFamily="34" charset="0"/>
                <a:cs typeface="Arial" panose="020B0604020202020204" pitchFamily="34" charset="0"/>
              </a:rPr>
              <a:t>. </a:t>
            </a:r>
            <a:r>
              <a:rPr lang="en-US" sz="1400" b="1" dirty="0">
                <a:latin typeface="Arial" panose="020B0604020202020204" pitchFamily="34" charset="0"/>
                <a:cs typeface="Arial" panose="020B0604020202020204" pitchFamily="34" charset="0"/>
              </a:rPr>
              <a:t>32</a:t>
            </a:r>
            <a:r>
              <a:rPr lang="en-US" sz="1400" b="0" dirty="0">
                <a:latin typeface="Arial" panose="020B0604020202020204" pitchFamily="34" charset="0"/>
                <a:cs typeface="Arial" panose="020B0604020202020204" pitchFamily="34" charset="0"/>
              </a:rPr>
              <a:t> "But I have prayed for you, that your faith should not fail; </a:t>
            </a:r>
            <a:r>
              <a:rPr lang="en-US" sz="1400" b="1" dirty="0">
                <a:latin typeface="Arial" panose="020B0604020202020204" pitchFamily="34" charset="0"/>
                <a:cs typeface="Arial" panose="020B0604020202020204" pitchFamily="34" charset="0"/>
              </a:rPr>
              <a:t>and when you have returned to Me, </a:t>
            </a:r>
            <a:r>
              <a:rPr lang="en-US" sz="1400" b="0" dirty="0">
                <a:latin typeface="Arial" panose="020B0604020202020204" pitchFamily="34" charset="0"/>
                <a:cs typeface="Arial" panose="020B0604020202020204" pitchFamily="34" charset="0"/>
              </a:rPr>
              <a:t>strengthen your brethren.“</a:t>
            </a:r>
          </a:p>
          <a:p>
            <a:pPr marL="0" indent="0">
              <a:buFont typeface="Arial" panose="020B0604020202020204" pitchFamily="34" charset="0"/>
              <a:buNone/>
            </a:pPr>
            <a:r>
              <a:rPr lang="en-US" sz="1400" b="1" dirty="0">
                <a:latin typeface="Arial" panose="020B0604020202020204" pitchFamily="34" charset="0"/>
                <a:cs typeface="Arial" panose="020B0604020202020204" pitchFamily="34" charset="0"/>
              </a:rPr>
              <a:t>Proverbs 3:5-6 KJV 5 </a:t>
            </a:r>
            <a:r>
              <a:rPr lang="en-US" sz="1400" b="0" dirty="0">
                <a:latin typeface="Arial" panose="020B0604020202020204" pitchFamily="34" charset="0"/>
                <a:cs typeface="Arial" panose="020B0604020202020204" pitchFamily="34" charset="0"/>
              </a:rPr>
              <a:t>Trust in the LORD with all thine heart; and lean not unto thine own understanding.</a:t>
            </a:r>
            <a:r>
              <a:rPr lang="en-US" sz="1400" b="1" dirty="0">
                <a:latin typeface="Arial" panose="020B0604020202020204" pitchFamily="34" charset="0"/>
                <a:cs typeface="Arial" panose="020B0604020202020204" pitchFamily="34" charset="0"/>
              </a:rPr>
              <a:t> 6 </a:t>
            </a:r>
            <a:r>
              <a:rPr lang="en-US" sz="1400" b="0" dirty="0">
                <a:latin typeface="Arial" panose="020B0604020202020204" pitchFamily="34" charset="0"/>
                <a:cs typeface="Arial" panose="020B0604020202020204" pitchFamily="34" charset="0"/>
              </a:rPr>
              <a:t>In all thy ways acknowledge him, and he shall direct thy paths.</a:t>
            </a:r>
          </a:p>
          <a:p>
            <a:pPr marL="0" indent="0">
              <a:buFont typeface="Arial" panose="020B0604020202020204" pitchFamily="34" charset="0"/>
              <a:buNone/>
            </a:pPr>
            <a:r>
              <a:rPr lang="en-US" sz="1400" b="0" dirty="0">
                <a:latin typeface="Arial" panose="020B0604020202020204" pitchFamily="34" charset="0"/>
                <a:cs typeface="Arial" panose="020B0604020202020204" pitchFamily="34" charset="0"/>
              </a:rPr>
              <a:t> </a:t>
            </a:r>
          </a:p>
          <a:p>
            <a:pPr marL="0" indent="0">
              <a:buFont typeface="Arial" panose="020B0604020202020204" pitchFamily="34" charset="0"/>
              <a:buNone/>
            </a:pPr>
            <a:endParaRPr lang="en-US" sz="1400" b="0" dirty="0">
              <a:latin typeface="Arial" panose="020B0604020202020204" pitchFamily="34" charset="0"/>
              <a:cs typeface="Arial" panose="020B0604020202020204" pitchFamily="34" charset="0"/>
            </a:endParaRPr>
          </a:p>
          <a:p>
            <a:pPr marL="0" indent="0">
              <a:buFont typeface="Arial" panose="020B0604020202020204" pitchFamily="34" charset="0"/>
              <a:buNone/>
            </a:pPr>
            <a:r>
              <a:rPr lang="en-US" sz="1400" b="1" dirty="0">
                <a:latin typeface="Arial" panose="020B0604020202020204" pitchFamily="34" charset="0"/>
                <a:cs typeface="Arial" panose="020B0604020202020204" pitchFamily="34" charset="0"/>
              </a:rPr>
              <a:t>Luke 22:54-62 KJV 54 </a:t>
            </a:r>
            <a:r>
              <a:rPr lang="en-US" sz="1400" b="0" dirty="0">
                <a:latin typeface="Arial" panose="020B0604020202020204" pitchFamily="34" charset="0"/>
                <a:cs typeface="Arial" panose="020B0604020202020204" pitchFamily="34" charset="0"/>
              </a:rPr>
              <a:t>Then took they him, and led him, and brought him into the high priest's house. And Peter followed afar off.</a:t>
            </a:r>
            <a:r>
              <a:rPr lang="en-US" sz="1400" b="1" dirty="0">
                <a:latin typeface="Arial" panose="020B0604020202020204" pitchFamily="34" charset="0"/>
                <a:cs typeface="Arial" panose="020B0604020202020204" pitchFamily="34" charset="0"/>
              </a:rPr>
              <a:t> 55 </a:t>
            </a:r>
            <a:r>
              <a:rPr lang="en-US" sz="1400" b="0" dirty="0">
                <a:latin typeface="Arial" panose="020B0604020202020204" pitchFamily="34" charset="0"/>
                <a:cs typeface="Arial" panose="020B0604020202020204" pitchFamily="34" charset="0"/>
              </a:rPr>
              <a:t>And when they had kindled a fire in the midst of the hall, and were set down together, Peter sat down among them</a:t>
            </a:r>
            <a:r>
              <a:rPr lang="en-US" sz="1400" b="1" dirty="0">
                <a:latin typeface="Arial" panose="020B0604020202020204" pitchFamily="34" charset="0"/>
                <a:cs typeface="Arial" panose="020B0604020202020204" pitchFamily="34" charset="0"/>
              </a:rPr>
              <a:t>. 56 </a:t>
            </a:r>
            <a:r>
              <a:rPr lang="en-US" sz="1400" b="0" dirty="0">
                <a:latin typeface="Arial" panose="020B0604020202020204" pitchFamily="34" charset="0"/>
                <a:cs typeface="Arial" panose="020B0604020202020204" pitchFamily="34" charset="0"/>
              </a:rPr>
              <a:t>But a certain maid beheld him as he sat by the fire, and earnestly looked upon him, and said, This man was also with him. 57 And he denied him, saying, Woman, I know him not. </a:t>
            </a:r>
            <a:r>
              <a:rPr lang="en-US" sz="1400" b="1" dirty="0">
                <a:latin typeface="Arial" panose="020B0604020202020204" pitchFamily="34" charset="0"/>
                <a:cs typeface="Arial" panose="020B0604020202020204" pitchFamily="34" charset="0"/>
              </a:rPr>
              <a:t>58</a:t>
            </a:r>
            <a:r>
              <a:rPr lang="en-US" sz="1400" b="0" dirty="0">
                <a:latin typeface="Arial" panose="020B0604020202020204" pitchFamily="34" charset="0"/>
                <a:cs typeface="Arial" panose="020B0604020202020204" pitchFamily="34" charset="0"/>
              </a:rPr>
              <a:t> And after a little while another saw him, and said, Thou art also of them. And Peter said, Man, I am not. </a:t>
            </a:r>
            <a:r>
              <a:rPr lang="en-US" sz="1400" b="1" dirty="0">
                <a:latin typeface="Arial" panose="020B0604020202020204" pitchFamily="34" charset="0"/>
                <a:cs typeface="Arial" panose="020B0604020202020204" pitchFamily="34" charset="0"/>
              </a:rPr>
              <a:t>59</a:t>
            </a:r>
            <a:r>
              <a:rPr lang="en-US" sz="1400" b="0" dirty="0">
                <a:latin typeface="Arial" panose="020B0604020202020204" pitchFamily="34" charset="0"/>
                <a:cs typeface="Arial" panose="020B0604020202020204" pitchFamily="34" charset="0"/>
              </a:rPr>
              <a:t> And about the space of one hour after another confidently affirmed, saying, Of a truth this fellow also was with him: for he is a </a:t>
            </a:r>
            <a:r>
              <a:rPr lang="en-US" sz="1400" b="0" dirty="0" err="1">
                <a:latin typeface="Arial" panose="020B0604020202020204" pitchFamily="34" charset="0"/>
                <a:cs typeface="Arial" panose="020B0604020202020204" pitchFamily="34" charset="0"/>
              </a:rPr>
              <a:t>Galilaean</a:t>
            </a:r>
            <a:r>
              <a:rPr lang="en-US" sz="1400" b="0" dirty="0">
                <a:latin typeface="Arial" panose="020B0604020202020204" pitchFamily="34" charset="0"/>
                <a:cs typeface="Arial" panose="020B0604020202020204" pitchFamily="34" charset="0"/>
              </a:rPr>
              <a:t>. </a:t>
            </a:r>
            <a:r>
              <a:rPr lang="en-US" sz="1400" b="1" dirty="0">
                <a:latin typeface="Arial" panose="020B0604020202020204" pitchFamily="34" charset="0"/>
                <a:cs typeface="Arial" panose="020B0604020202020204" pitchFamily="34" charset="0"/>
              </a:rPr>
              <a:t>60</a:t>
            </a:r>
            <a:r>
              <a:rPr lang="en-US" sz="1400" b="0" dirty="0">
                <a:latin typeface="Arial" panose="020B0604020202020204" pitchFamily="34" charset="0"/>
                <a:cs typeface="Arial" panose="020B0604020202020204" pitchFamily="34" charset="0"/>
              </a:rPr>
              <a:t> And Peter said, Man, I know not what thou sayest. And immediately, while he yet spake, the cock crew. </a:t>
            </a:r>
            <a:r>
              <a:rPr lang="en-US" sz="1400" b="1" dirty="0">
                <a:latin typeface="Arial" panose="020B0604020202020204" pitchFamily="34" charset="0"/>
                <a:cs typeface="Arial" panose="020B0604020202020204" pitchFamily="34" charset="0"/>
              </a:rPr>
              <a:t>61</a:t>
            </a:r>
            <a:r>
              <a:rPr lang="en-US" sz="1400" b="0" dirty="0">
                <a:latin typeface="Arial" panose="020B0604020202020204" pitchFamily="34" charset="0"/>
                <a:cs typeface="Arial" panose="020B0604020202020204" pitchFamily="34" charset="0"/>
              </a:rPr>
              <a:t> And the Lord turned, and looked upon Peter. And Peter remembered the word of the Lord, how he had said unto him, Before the cock crow, thou shalt deny me thrice</a:t>
            </a:r>
            <a:r>
              <a:rPr lang="en-US" sz="1400" b="1" dirty="0">
                <a:latin typeface="Arial" panose="020B0604020202020204" pitchFamily="34" charset="0"/>
                <a:cs typeface="Arial" panose="020B0604020202020204" pitchFamily="34" charset="0"/>
              </a:rPr>
              <a:t>. 62 </a:t>
            </a:r>
            <a:r>
              <a:rPr lang="en-US" sz="1400" b="0" dirty="0">
                <a:latin typeface="Arial" panose="020B0604020202020204" pitchFamily="34" charset="0"/>
                <a:cs typeface="Arial" panose="020B0604020202020204" pitchFamily="34" charset="0"/>
              </a:rPr>
              <a:t>And Peter went out, and wept bitterly.</a:t>
            </a:r>
          </a:p>
          <a:p>
            <a:pPr marL="0" indent="0">
              <a:buFont typeface="Arial" panose="020B0604020202020204" pitchFamily="34" charset="0"/>
              <a:buNone/>
            </a:pPr>
            <a:endParaRPr lang="en-US" sz="1400" b="0" dirty="0">
              <a:latin typeface="Arial" panose="020B0604020202020204" pitchFamily="34" charset="0"/>
              <a:cs typeface="Arial" panose="020B0604020202020204" pitchFamily="34" charset="0"/>
            </a:endParaRPr>
          </a:p>
          <a:p>
            <a:pPr marL="0" indent="0">
              <a:buFont typeface="Arial" panose="020B0604020202020204" pitchFamily="34" charset="0"/>
              <a:buNone/>
            </a:pPr>
            <a:r>
              <a:rPr lang="en-US" sz="1400" b="1" dirty="0">
                <a:latin typeface="Arial" panose="020B0604020202020204" pitchFamily="34" charset="0"/>
                <a:cs typeface="Arial" panose="020B0604020202020204" pitchFamily="34" charset="0"/>
              </a:rPr>
              <a:t>1 Corinthians 10:12-13 KJV 12</a:t>
            </a:r>
            <a:r>
              <a:rPr lang="en-US" sz="1400" b="0" dirty="0">
                <a:latin typeface="Arial" panose="020B0604020202020204" pitchFamily="34" charset="0"/>
                <a:cs typeface="Arial" panose="020B0604020202020204" pitchFamily="34" charset="0"/>
              </a:rPr>
              <a:t> Wherefore let him that thinketh he </a:t>
            </a:r>
            <a:r>
              <a:rPr lang="en-US" sz="1400" b="0" dirty="0" err="1">
                <a:latin typeface="Arial" panose="020B0604020202020204" pitchFamily="34" charset="0"/>
                <a:cs typeface="Arial" panose="020B0604020202020204" pitchFamily="34" charset="0"/>
              </a:rPr>
              <a:t>standeth</a:t>
            </a:r>
            <a:r>
              <a:rPr lang="en-US" sz="1400" b="0" dirty="0">
                <a:latin typeface="Arial" panose="020B0604020202020204" pitchFamily="34" charset="0"/>
                <a:cs typeface="Arial" panose="020B0604020202020204" pitchFamily="34" charset="0"/>
              </a:rPr>
              <a:t> take heed lest he fall.</a:t>
            </a:r>
            <a:r>
              <a:rPr lang="en-US" sz="1400" b="1" dirty="0">
                <a:latin typeface="Arial" panose="020B0604020202020204" pitchFamily="34" charset="0"/>
                <a:cs typeface="Arial" panose="020B0604020202020204" pitchFamily="34" charset="0"/>
              </a:rPr>
              <a:t> 13 </a:t>
            </a:r>
            <a:r>
              <a:rPr lang="en-US" sz="1400" b="0" dirty="0">
                <a:latin typeface="Arial" panose="020B0604020202020204" pitchFamily="34" charset="0"/>
                <a:cs typeface="Arial" panose="020B0604020202020204" pitchFamily="34" charset="0"/>
              </a:rPr>
              <a:t>There hath no temptation taken you but such as is common to man: but God is faithful, who will not suffer you to be tempted above that ye are able; but will with the temptation also make a way to escape, that ye may be able to bear it.</a:t>
            </a:r>
          </a:p>
        </p:txBody>
      </p:sp>
      <p:sp>
        <p:nvSpPr>
          <p:cNvPr id="4" name="Slide Number Placeholder 3"/>
          <p:cNvSpPr>
            <a:spLocks noGrp="1"/>
          </p:cNvSpPr>
          <p:nvPr>
            <p:ph type="sldNum" sz="quarter" idx="5"/>
          </p:nvPr>
        </p:nvSpPr>
        <p:spPr/>
        <p:txBody>
          <a:bodyPr/>
          <a:lstStyle/>
          <a:p>
            <a:fld id="{9870EF2B-F8D3-4EBA-BC19-A7956F4EB46D}" type="slidenum">
              <a:rPr lang="en-US" smtClean="0"/>
              <a:t>4</a:t>
            </a:fld>
            <a:endParaRPr lang="en-US"/>
          </a:p>
        </p:txBody>
      </p:sp>
      <p:sp>
        <p:nvSpPr>
          <p:cNvPr id="5" name="Date Placeholder 4">
            <a:extLst>
              <a:ext uri="{FF2B5EF4-FFF2-40B4-BE49-F238E27FC236}">
                <a16:creationId xmlns:a16="http://schemas.microsoft.com/office/drawing/2014/main" id="{586DF046-FEAB-98F4-E9B4-489C182FF72A}"/>
              </a:ext>
            </a:extLst>
          </p:cNvPr>
          <p:cNvSpPr>
            <a:spLocks noGrp="1"/>
          </p:cNvSpPr>
          <p:nvPr>
            <p:ph type="dt" idx="1"/>
          </p:nvPr>
        </p:nvSpPr>
        <p:spPr/>
        <p:txBody>
          <a:bodyPr/>
          <a:lstStyle/>
          <a:p>
            <a:r>
              <a:rPr lang="en-US"/>
              <a:t>7/2/2023 AM-PM</a:t>
            </a:r>
          </a:p>
        </p:txBody>
      </p:sp>
    </p:spTree>
    <p:extLst>
      <p:ext uri="{BB962C8B-B14F-4D97-AF65-F5344CB8AC3E}">
        <p14:creationId xmlns:p14="http://schemas.microsoft.com/office/powerpoint/2010/main" val="75161765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7013" y="217488"/>
            <a:ext cx="4321175" cy="3240087"/>
          </a:xfrm>
        </p:spPr>
      </p:sp>
      <p:sp>
        <p:nvSpPr>
          <p:cNvPr id="3" name="Notes Placeholder 2"/>
          <p:cNvSpPr>
            <a:spLocks noGrp="1"/>
          </p:cNvSpPr>
          <p:nvPr>
            <p:ph type="body" idx="1"/>
          </p:nvPr>
        </p:nvSpPr>
        <p:spPr>
          <a:xfrm>
            <a:off x="0" y="3457575"/>
            <a:ext cx="7315200" cy="6143625"/>
          </a:xfrm>
        </p:spPr>
        <p:txBody>
          <a:bodyPr/>
          <a:lstStyle/>
          <a:p>
            <a:pPr marL="0" indent="0">
              <a:buFont typeface="Arial" panose="020B0604020202020204" pitchFamily="34" charset="0"/>
              <a:buNone/>
            </a:pPr>
            <a:r>
              <a:rPr lang="en-US" sz="1400" b="1" dirty="0">
                <a:latin typeface="Arial" panose="020B0604020202020204" pitchFamily="34" charset="0"/>
                <a:cs typeface="Arial" panose="020B0604020202020204" pitchFamily="34" charset="0"/>
              </a:rPr>
              <a:t>Galatians 6:7-9 KJV 7 </a:t>
            </a:r>
            <a:r>
              <a:rPr lang="en-US" sz="1400" b="0" dirty="0">
                <a:latin typeface="Arial" panose="020B0604020202020204" pitchFamily="34" charset="0"/>
                <a:cs typeface="Arial" panose="020B0604020202020204" pitchFamily="34" charset="0"/>
              </a:rPr>
              <a:t>Be not deceived; God is not mocked: for whatsoever a man soweth, that shall he also reap. </a:t>
            </a:r>
            <a:r>
              <a:rPr lang="en-US" sz="1400" b="1" dirty="0">
                <a:latin typeface="Arial" panose="020B0604020202020204" pitchFamily="34" charset="0"/>
                <a:cs typeface="Arial" panose="020B0604020202020204" pitchFamily="34" charset="0"/>
              </a:rPr>
              <a:t>8</a:t>
            </a:r>
            <a:r>
              <a:rPr lang="en-US" sz="1400" b="0" dirty="0">
                <a:latin typeface="Arial" panose="020B0604020202020204" pitchFamily="34" charset="0"/>
                <a:cs typeface="Arial" panose="020B0604020202020204" pitchFamily="34" charset="0"/>
              </a:rPr>
              <a:t> For he that soweth to his flesh shall of the flesh reap corruption; but he that soweth to the Spirit shall of the Spirit reap life everlasting.</a:t>
            </a:r>
            <a:r>
              <a:rPr lang="en-US" sz="1400" b="1" dirty="0">
                <a:latin typeface="Arial" panose="020B0604020202020204" pitchFamily="34" charset="0"/>
                <a:cs typeface="Arial" panose="020B0604020202020204" pitchFamily="34" charset="0"/>
              </a:rPr>
              <a:t> 9 </a:t>
            </a:r>
            <a:r>
              <a:rPr lang="en-US" sz="1400" b="0" dirty="0">
                <a:latin typeface="Arial" panose="020B0604020202020204" pitchFamily="34" charset="0"/>
                <a:cs typeface="Arial" panose="020B0604020202020204" pitchFamily="34" charset="0"/>
              </a:rPr>
              <a:t>And let us not be weary in well doing</a:t>
            </a:r>
            <a:r>
              <a:rPr lang="en-US" sz="1400" b="1" dirty="0">
                <a:latin typeface="Arial" panose="020B0604020202020204" pitchFamily="34" charset="0"/>
                <a:cs typeface="Arial" panose="020B0604020202020204" pitchFamily="34" charset="0"/>
              </a:rPr>
              <a:t>: for in due season we shall reap, if we faint not.</a:t>
            </a:r>
          </a:p>
          <a:p>
            <a:pPr marL="0" indent="0">
              <a:buFont typeface="Arial" panose="020B0604020202020204" pitchFamily="34" charset="0"/>
              <a:buNone/>
            </a:pPr>
            <a:endParaRPr lang="en-US" sz="1400" b="1" dirty="0">
              <a:latin typeface="Arial" panose="020B0604020202020204" pitchFamily="34" charset="0"/>
              <a:cs typeface="Arial" panose="020B0604020202020204" pitchFamily="34" charset="0"/>
            </a:endParaRPr>
          </a:p>
          <a:p>
            <a:pPr marL="0" indent="0">
              <a:buFont typeface="Arial" panose="020B0604020202020204" pitchFamily="34" charset="0"/>
              <a:buNone/>
            </a:pPr>
            <a:r>
              <a:rPr lang="en-US" sz="1400" b="1" dirty="0">
                <a:latin typeface="Arial" panose="020B0604020202020204" pitchFamily="34" charset="0"/>
                <a:cs typeface="Arial" panose="020B0604020202020204" pitchFamily="34" charset="0"/>
              </a:rPr>
              <a:t>1 Peter 1:13-15 NKJV 13 </a:t>
            </a:r>
            <a:r>
              <a:rPr lang="en-US" sz="1400" b="0" dirty="0">
                <a:latin typeface="Arial" panose="020B0604020202020204" pitchFamily="34" charset="0"/>
                <a:cs typeface="Arial" panose="020B0604020202020204" pitchFamily="34" charset="0"/>
              </a:rPr>
              <a:t>Therefore gird up the loins of your mind, be sober, and rest your hope fully upon the grace that is to be brought to you at the revelation of Jesus Christ; </a:t>
            </a:r>
            <a:r>
              <a:rPr lang="en-US" sz="1400" b="1" dirty="0">
                <a:latin typeface="Arial" panose="020B0604020202020204" pitchFamily="34" charset="0"/>
                <a:cs typeface="Arial" panose="020B0604020202020204" pitchFamily="34" charset="0"/>
              </a:rPr>
              <a:t>14</a:t>
            </a:r>
            <a:r>
              <a:rPr lang="en-US" sz="1400" b="0" dirty="0">
                <a:latin typeface="Arial" panose="020B0604020202020204" pitchFamily="34" charset="0"/>
                <a:cs typeface="Arial" panose="020B0604020202020204" pitchFamily="34" charset="0"/>
              </a:rPr>
              <a:t> as obedient children, not conforming yourselves to the former lusts, as in your ignorance; </a:t>
            </a:r>
            <a:r>
              <a:rPr lang="en-US" sz="1400" b="1" dirty="0">
                <a:latin typeface="Arial" panose="020B0604020202020204" pitchFamily="34" charset="0"/>
                <a:cs typeface="Arial" panose="020B0604020202020204" pitchFamily="34" charset="0"/>
              </a:rPr>
              <a:t>15</a:t>
            </a:r>
            <a:r>
              <a:rPr lang="en-US" sz="1400" b="0" dirty="0">
                <a:latin typeface="Arial" panose="020B0604020202020204" pitchFamily="34" charset="0"/>
                <a:cs typeface="Arial" panose="020B0604020202020204" pitchFamily="34" charset="0"/>
              </a:rPr>
              <a:t> but as He who called you is holy, you also be holy in all your conduct</a:t>
            </a:r>
            <a:r>
              <a:rPr lang="en-US" sz="1400" b="1" dirty="0">
                <a:latin typeface="Arial" panose="020B0604020202020204" pitchFamily="34" charset="0"/>
                <a:cs typeface="Arial" panose="020B0604020202020204" pitchFamily="34" charset="0"/>
              </a:rPr>
              <a:t>,</a:t>
            </a:r>
          </a:p>
          <a:p>
            <a:pPr marL="0" indent="0">
              <a:buFont typeface="Arial" panose="020B0604020202020204" pitchFamily="34" charset="0"/>
              <a:buNone/>
            </a:pPr>
            <a:endParaRPr lang="en-US" sz="1400" b="1" dirty="0">
              <a:latin typeface="Arial" panose="020B0604020202020204" pitchFamily="34" charset="0"/>
              <a:cs typeface="Arial" panose="020B0604020202020204" pitchFamily="34" charset="0"/>
            </a:endParaRPr>
          </a:p>
          <a:p>
            <a:pPr marL="0" indent="0">
              <a:buFont typeface="Arial" panose="020B0604020202020204" pitchFamily="34" charset="0"/>
              <a:buNone/>
            </a:pPr>
            <a:r>
              <a:rPr lang="en-US" sz="1400" b="1" dirty="0">
                <a:latin typeface="Arial" panose="020B0604020202020204" pitchFamily="34" charset="0"/>
                <a:cs typeface="Arial" panose="020B0604020202020204" pitchFamily="34" charset="0"/>
              </a:rPr>
              <a:t>Colossians 3:2-4 NKJV 2</a:t>
            </a:r>
            <a:r>
              <a:rPr lang="en-US" sz="1400" b="0" dirty="0">
                <a:latin typeface="Arial" panose="020B0604020202020204" pitchFamily="34" charset="0"/>
                <a:cs typeface="Arial" panose="020B0604020202020204" pitchFamily="34" charset="0"/>
              </a:rPr>
              <a:t> Set your mind on things above, not on things on the earth. </a:t>
            </a:r>
            <a:r>
              <a:rPr lang="en-US" sz="1400" b="1" dirty="0">
                <a:latin typeface="Arial" panose="020B0604020202020204" pitchFamily="34" charset="0"/>
                <a:cs typeface="Arial" panose="020B0604020202020204" pitchFamily="34" charset="0"/>
              </a:rPr>
              <a:t>3</a:t>
            </a:r>
            <a:r>
              <a:rPr lang="en-US" sz="1400" b="0" dirty="0">
                <a:latin typeface="Arial" panose="020B0604020202020204" pitchFamily="34" charset="0"/>
                <a:cs typeface="Arial" panose="020B0604020202020204" pitchFamily="34" charset="0"/>
              </a:rPr>
              <a:t> For you died, and your life is hidden with Christ in God. 4 When Christ who is our life appears, then you also will appear with Him in glory.</a:t>
            </a:r>
          </a:p>
          <a:p>
            <a:pPr marL="0" indent="0">
              <a:buFont typeface="Arial" panose="020B0604020202020204" pitchFamily="34" charset="0"/>
              <a:buNone/>
            </a:pPr>
            <a:endParaRPr lang="en-US" sz="1400" b="1" dirty="0">
              <a:latin typeface="Arial" panose="020B0604020202020204" pitchFamily="34" charset="0"/>
              <a:cs typeface="Arial" panose="020B0604020202020204" pitchFamily="34" charset="0"/>
            </a:endParaRPr>
          </a:p>
          <a:p>
            <a:pPr marL="0" indent="0">
              <a:buFont typeface="Arial" panose="020B0604020202020204" pitchFamily="34" charset="0"/>
              <a:buNone/>
            </a:pPr>
            <a:r>
              <a:rPr lang="en-US" sz="1400" b="1" dirty="0">
                <a:latin typeface="Arial" panose="020B0604020202020204" pitchFamily="34" charset="0"/>
                <a:cs typeface="Arial" panose="020B0604020202020204" pitchFamily="34" charset="0"/>
              </a:rPr>
              <a:t>2 Corinthians 4:14-18 KJV 14 </a:t>
            </a:r>
            <a:r>
              <a:rPr lang="en-US" sz="1400" b="0" dirty="0">
                <a:latin typeface="Arial" panose="020B0604020202020204" pitchFamily="34" charset="0"/>
                <a:cs typeface="Arial" panose="020B0604020202020204" pitchFamily="34" charset="0"/>
              </a:rPr>
              <a:t>Knowing that he which raised up the Lord Jesus shall raise up us also by Jesus, and shall present us with you. </a:t>
            </a:r>
            <a:r>
              <a:rPr lang="en-US" sz="1400" b="1" dirty="0">
                <a:latin typeface="Arial" panose="020B0604020202020204" pitchFamily="34" charset="0"/>
                <a:cs typeface="Arial" panose="020B0604020202020204" pitchFamily="34" charset="0"/>
              </a:rPr>
              <a:t>15</a:t>
            </a:r>
            <a:r>
              <a:rPr lang="en-US" sz="1400" b="0" dirty="0">
                <a:latin typeface="Arial" panose="020B0604020202020204" pitchFamily="34" charset="0"/>
                <a:cs typeface="Arial" panose="020B0604020202020204" pitchFamily="34" charset="0"/>
              </a:rPr>
              <a:t> For all things are for your sakes, that the abundant grace might through the thanksgiving of many redound to the glory of God. </a:t>
            </a:r>
            <a:r>
              <a:rPr lang="en-US" sz="1400" b="1" dirty="0">
                <a:latin typeface="Arial" panose="020B0604020202020204" pitchFamily="34" charset="0"/>
                <a:cs typeface="Arial" panose="020B0604020202020204" pitchFamily="34" charset="0"/>
              </a:rPr>
              <a:t>16 </a:t>
            </a:r>
            <a:r>
              <a:rPr lang="en-US" sz="1400" b="0" dirty="0">
                <a:latin typeface="Arial" panose="020B0604020202020204" pitchFamily="34" charset="0"/>
                <a:cs typeface="Arial" panose="020B0604020202020204" pitchFamily="34" charset="0"/>
              </a:rPr>
              <a:t>For which cause </a:t>
            </a:r>
            <a:r>
              <a:rPr lang="en-US" sz="1400" b="1" dirty="0">
                <a:latin typeface="Arial" panose="020B0604020202020204" pitchFamily="34" charset="0"/>
                <a:cs typeface="Arial" panose="020B0604020202020204" pitchFamily="34" charset="0"/>
              </a:rPr>
              <a:t>we faint not; but though our outward man perish, yet the inward man is renewed day by day. 17</a:t>
            </a:r>
            <a:r>
              <a:rPr lang="en-US" sz="1400" b="0" dirty="0">
                <a:latin typeface="Arial" panose="020B0604020202020204" pitchFamily="34" charset="0"/>
                <a:cs typeface="Arial" panose="020B0604020202020204" pitchFamily="34" charset="0"/>
              </a:rPr>
              <a:t> </a:t>
            </a:r>
            <a:r>
              <a:rPr lang="en-US" sz="1400" b="1" dirty="0">
                <a:latin typeface="Arial" panose="020B0604020202020204" pitchFamily="34" charset="0"/>
                <a:cs typeface="Arial" panose="020B0604020202020204" pitchFamily="34" charset="0"/>
              </a:rPr>
              <a:t>For our light affliction</a:t>
            </a:r>
            <a:r>
              <a:rPr lang="en-US" sz="1400" b="0" dirty="0">
                <a:latin typeface="Arial" panose="020B0604020202020204" pitchFamily="34" charset="0"/>
                <a:cs typeface="Arial" panose="020B0604020202020204" pitchFamily="34" charset="0"/>
              </a:rPr>
              <a:t>, which is </a:t>
            </a:r>
            <a:r>
              <a:rPr lang="en-US" sz="1400" b="1" dirty="0">
                <a:latin typeface="Arial" panose="020B0604020202020204" pitchFamily="34" charset="0"/>
                <a:cs typeface="Arial" panose="020B0604020202020204" pitchFamily="34" charset="0"/>
              </a:rPr>
              <a:t>but for a moment, </a:t>
            </a:r>
            <a:r>
              <a:rPr lang="en-US" sz="1400" b="0" dirty="0">
                <a:latin typeface="Arial" panose="020B0604020202020204" pitchFamily="34" charset="0"/>
                <a:cs typeface="Arial" panose="020B0604020202020204" pitchFamily="34" charset="0"/>
              </a:rPr>
              <a:t>worketh for us </a:t>
            </a:r>
            <a:r>
              <a:rPr lang="en-US" sz="1400" b="1" dirty="0">
                <a:latin typeface="Arial" panose="020B0604020202020204" pitchFamily="34" charset="0"/>
                <a:cs typeface="Arial" panose="020B0604020202020204" pitchFamily="34" charset="0"/>
              </a:rPr>
              <a:t>a far more exceeding and eternal weight of glory</a:t>
            </a:r>
            <a:r>
              <a:rPr lang="en-US" sz="1400" b="0" dirty="0">
                <a:latin typeface="Arial" panose="020B0604020202020204" pitchFamily="34" charset="0"/>
                <a:cs typeface="Arial" panose="020B0604020202020204" pitchFamily="34" charset="0"/>
              </a:rPr>
              <a:t>; </a:t>
            </a:r>
            <a:r>
              <a:rPr lang="en-US" sz="1400" b="1" dirty="0">
                <a:latin typeface="Arial" panose="020B0604020202020204" pitchFamily="34" charset="0"/>
                <a:cs typeface="Arial" panose="020B0604020202020204" pitchFamily="34" charset="0"/>
              </a:rPr>
              <a:t>18</a:t>
            </a:r>
            <a:r>
              <a:rPr lang="en-US" sz="1400" b="0" dirty="0">
                <a:latin typeface="Arial" panose="020B0604020202020204" pitchFamily="34" charset="0"/>
                <a:cs typeface="Arial" panose="020B0604020202020204" pitchFamily="34" charset="0"/>
              </a:rPr>
              <a:t> While we look not at the things which are seen, but at the things which are not seen: for the things which are seen are temporal; but the things which are not seen are eternal.</a:t>
            </a:r>
          </a:p>
          <a:p>
            <a:pPr marL="0" indent="0">
              <a:buFont typeface="Arial" panose="020B0604020202020204" pitchFamily="34" charset="0"/>
              <a:buNone/>
            </a:pPr>
            <a:endParaRPr lang="en-US" sz="1400" b="0" dirty="0">
              <a:latin typeface="Arial" panose="020B0604020202020204" pitchFamily="34" charset="0"/>
              <a:cs typeface="Arial" panose="020B0604020202020204" pitchFamily="34" charset="0"/>
            </a:endParaRPr>
          </a:p>
          <a:p>
            <a:pPr marL="0" indent="0">
              <a:buFont typeface="Arial" panose="020B0604020202020204" pitchFamily="34" charset="0"/>
              <a:buNone/>
            </a:pPr>
            <a:r>
              <a:rPr lang="en-US" sz="1400" b="1" dirty="0">
                <a:latin typeface="Arial" panose="020B0604020202020204" pitchFamily="34" charset="0"/>
                <a:cs typeface="Arial" panose="020B0604020202020204" pitchFamily="34" charset="0"/>
              </a:rPr>
              <a:t>Hebrews 11:8-10 KJV 8 </a:t>
            </a:r>
            <a:r>
              <a:rPr lang="en-US" sz="1400" b="0" dirty="0">
                <a:latin typeface="Arial" panose="020B0604020202020204" pitchFamily="34" charset="0"/>
                <a:cs typeface="Arial" panose="020B0604020202020204" pitchFamily="34" charset="0"/>
              </a:rPr>
              <a:t>By faith Abraham, when he was called to go out into a place which he should after receive for an inheritance, obeyed; and he went out, not knowing whither he went. </a:t>
            </a:r>
            <a:r>
              <a:rPr lang="en-US" sz="1400" b="1" dirty="0">
                <a:latin typeface="Arial" panose="020B0604020202020204" pitchFamily="34" charset="0"/>
                <a:cs typeface="Arial" panose="020B0604020202020204" pitchFamily="34" charset="0"/>
              </a:rPr>
              <a:t>9</a:t>
            </a:r>
            <a:r>
              <a:rPr lang="en-US" sz="1400" b="0" dirty="0">
                <a:latin typeface="Arial" panose="020B0604020202020204" pitchFamily="34" charset="0"/>
                <a:cs typeface="Arial" panose="020B0604020202020204" pitchFamily="34" charset="0"/>
              </a:rPr>
              <a:t> By faith he sojourned in the land of promise, as in a strange country, dwelling in tabernacles with Isaac and Jacob, the heirs with him of the same promise: </a:t>
            </a:r>
            <a:r>
              <a:rPr lang="en-US" sz="1400" b="1" dirty="0">
                <a:latin typeface="Arial" panose="020B0604020202020204" pitchFamily="34" charset="0"/>
                <a:cs typeface="Arial" panose="020B0604020202020204" pitchFamily="34" charset="0"/>
              </a:rPr>
              <a:t>10 For he looked for a city which hath foundations, whose builder and maker is God.</a:t>
            </a:r>
          </a:p>
        </p:txBody>
      </p:sp>
      <p:sp>
        <p:nvSpPr>
          <p:cNvPr id="4" name="Slide Number Placeholder 3"/>
          <p:cNvSpPr>
            <a:spLocks noGrp="1"/>
          </p:cNvSpPr>
          <p:nvPr>
            <p:ph type="sldNum" sz="quarter" idx="5"/>
          </p:nvPr>
        </p:nvSpPr>
        <p:spPr/>
        <p:txBody>
          <a:bodyPr/>
          <a:lstStyle/>
          <a:p>
            <a:fld id="{9870EF2B-F8D3-4EBA-BC19-A7956F4EB46D}" type="slidenum">
              <a:rPr lang="en-US" smtClean="0"/>
              <a:t>5</a:t>
            </a:fld>
            <a:endParaRPr lang="en-US"/>
          </a:p>
        </p:txBody>
      </p:sp>
      <p:sp>
        <p:nvSpPr>
          <p:cNvPr id="5" name="Date Placeholder 4">
            <a:extLst>
              <a:ext uri="{FF2B5EF4-FFF2-40B4-BE49-F238E27FC236}">
                <a16:creationId xmlns:a16="http://schemas.microsoft.com/office/drawing/2014/main" id="{586DF046-FEAB-98F4-E9B4-489C182FF72A}"/>
              </a:ext>
            </a:extLst>
          </p:cNvPr>
          <p:cNvSpPr>
            <a:spLocks noGrp="1"/>
          </p:cNvSpPr>
          <p:nvPr>
            <p:ph type="dt" idx="1"/>
          </p:nvPr>
        </p:nvSpPr>
        <p:spPr/>
        <p:txBody>
          <a:bodyPr/>
          <a:lstStyle/>
          <a:p>
            <a:r>
              <a:rPr lang="en-US"/>
              <a:t>7/2/2023 AM-PM</a:t>
            </a:r>
          </a:p>
        </p:txBody>
      </p:sp>
    </p:spTree>
    <p:extLst>
      <p:ext uri="{BB962C8B-B14F-4D97-AF65-F5344CB8AC3E}">
        <p14:creationId xmlns:p14="http://schemas.microsoft.com/office/powerpoint/2010/main" val="35831546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7013" y="217488"/>
            <a:ext cx="4321175" cy="3240087"/>
          </a:xfrm>
        </p:spPr>
      </p:sp>
      <p:sp>
        <p:nvSpPr>
          <p:cNvPr id="3" name="Notes Placeholder 2"/>
          <p:cNvSpPr>
            <a:spLocks noGrp="1"/>
          </p:cNvSpPr>
          <p:nvPr>
            <p:ph type="body" idx="1"/>
          </p:nvPr>
        </p:nvSpPr>
        <p:spPr>
          <a:xfrm>
            <a:off x="0" y="3457575"/>
            <a:ext cx="7315200" cy="6143625"/>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i="0" dirty="0">
                <a:latin typeface="Arial" panose="020B0604020202020204" pitchFamily="34" charset="0"/>
                <a:cs typeface="Arial" panose="020B0604020202020204" pitchFamily="34" charset="0"/>
              </a:rPr>
              <a:t>2 Corinthians 4:16-5:1</a:t>
            </a:r>
            <a:r>
              <a:rPr lang="en-US" sz="1400" b="0" i="0" dirty="0">
                <a:latin typeface="Arial" panose="020B0604020202020204" pitchFamily="34" charset="0"/>
                <a:cs typeface="Arial" panose="020B0604020202020204" pitchFamily="34" charset="0"/>
              </a:rPr>
              <a:t> (NKJV)</a:t>
            </a:r>
          </a:p>
          <a:p>
            <a:pPr algn="l"/>
            <a:r>
              <a:rPr lang="en-US" sz="1400" b="1" i="0" dirty="0">
                <a:latin typeface="Arial" panose="020B0604020202020204" pitchFamily="34" charset="0"/>
                <a:cs typeface="Arial" panose="020B0604020202020204" pitchFamily="34" charset="0"/>
              </a:rPr>
              <a:t> 16</a:t>
            </a:r>
            <a:r>
              <a:rPr lang="en-US" sz="1400" b="0" i="0" dirty="0">
                <a:latin typeface="Arial" panose="020B0604020202020204" pitchFamily="34" charset="0"/>
                <a:cs typeface="Arial" panose="020B0604020202020204" pitchFamily="34" charset="0"/>
              </a:rPr>
              <a:t> Therefore </a:t>
            </a:r>
            <a:r>
              <a:rPr lang="en-US" sz="1400" b="1" i="0" dirty="0">
                <a:latin typeface="Arial" panose="020B0604020202020204" pitchFamily="34" charset="0"/>
                <a:cs typeface="Arial" panose="020B0604020202020204" pitchFamily="34" charset="0"/>
              </a:rPr>
              <a:t>we do not lose heart</a:t>
            </a:r>
            <a:r>
              <a:rPr lang="en-US" sz="1400" b="0" i="0" dirty="0">
                <a:latin typeface="Arial" panose="020B0604020202020204" pitchFamily="34" charset="0"/>
                <a:cs typeface="Arial" panose="020B0604020202020204" pitchFamily="34" charset="0"/>
              </a:rPr>
              <a:t>. Even though our </a:t>
            </a:r>
            <a:r>
              <a:rPr lang="en-US" sz="1400" b="1" i="0" dirty="0">
                <a:latin typeface="Arial" panose="020B0604020202020204" pitchFamily="34" charset="0"/>
                <a:cs typeface="Arial" panose="020B0604020202020204" pitchFamily="34" charset="0"/>
              </a:rPr>
              <a:t>outward man is perishing</a:t>
            </a:r>
            <a:r>
              <a:rPr lang="en-US" sz="1400" b="0" i="0" dirty="0">
                <a:latin typeface="Arial" panose="020B0604020202020204" pitchFamily="34" charset="0"/>
                <a:cs typeface="Arial" panose="020B0604020202020204" pitchFamily="34" charset="0"/>
              </a:rPr>
              <a:t>, yet the </a:t>
            </a:r>
            <a:r>
              <a:rPr lang="en-US" sz="1400" b="1" i="0" dirty="0">
                <a:latin typeface="Arial" panose="020B0604020202020204" pitchFamily="34" charset="0"/>
                <a:cs typeface="Arial" panose="020B0604020202020204" pitchFamily="34" charset="0"/>
              </a:rPr>
              <a:t>inward man is being renewed day by day.</a:t>
            </a:r>
          </a:p>
          <a:p>
            <a:pPr algn="l"/>
            <a:r>
              <a:rPr lang="en-US" sz="1400" b="0" i="0" dirty="0">
                <a:latin typeface="Arial" panose="020B0604020202020204" pitchFamily="34" charset="0"/>
                <a:cs typeface="Arial" panose="020B0604020202020204" pitchFamily="34" charset="0"/>
              </a:rPr>
              <a:t> </a:t>
            </a:r>
            <a:r>
              <a:rPr lang="en-US" sz="1400" b="1" i="0" dirty="0">
                <a:latin typeface="Arial" panose="020B0604020202020204" pitchFamily="34" charset="0"/>
                <a:cs typeface="Arial" panose="020B0604020202020204" pitchFamily="34" charset="0"/>
              </a:rPr>
              <a:t>17</a:t>
            </a:r>
            <a:r>
              <a:rPr lang="en-US" sz="1400" b="0" i="0" dirty="0">
                <a:latin typeface="Arial" panose="020B0604020202020204" pitchFamily="34" charset="0"/>
                <a:cs typeface="Arial" panose="020B0604020202020204" pitchFamily="34" charset="0"/>
              </a:rPr>
              <a:t> For our </a:t>
            </a:r>
            <a:r>
              <a:rPr lang="en-US" sz="1400" b="1" i="0" dirty="0">
                <a:latin typeface="Arial" panose="020B0604020202020204" pitchFamily="34" charset="0"/>
                <a:cs typeface="Arial" panose="020B0604020202020204" pitchFamily="34" charset="0"/>
              </a:rPr>
              <a:t>light affliction</a:t>
            </a:r>
            <a:r>
              <a:rPr lang="en-US" sz="1400" b="0" i="0" dirty="0">
                <a:latin typeface="Arial" panose="020B0604020202020204" pitchFamily="34" charset="0"/>
                <a:cs typeface="Arial" panose="020B0604020202020204" pitchFamily="34" charset="0"/>
              </a:rPr>
              <a:t>, which is but for a moment, is working for us a </a:t>
            </a:r>
            <a:r>
              <a:rPr lang="en-US" sz="1400" b="1" i="0" dirty="0">
                <a:latin typeface="Arial" panose="020B0604020202020204" pitchFamily="34" charset="0"/>
                <a:cs typeface="Arial" panose="020B0604020202020204" pitchFamily="34" charset="0"/>
              </a:rPr>
              <a:t>far more exceeding and eternal weight of glory,</a:t>
            </a:r>
          </a:p>
          <a:p>
            <a:pPr algn="l"/>
            <a:r>
              <a:rPr lang="en-US" sz="1400" b="0" i="0" dirty="0">
                <a:latin typeface="Arial" panose="020B0604020202020204" pitchFamily="34" charset="0"/>
                <a:cs typeface="Arial" panose="020B0604020202020204" pitchFamily="34" charset="0"/>
              </a:rPr>
              <a:t> </a:t>
            </a:r>
            <a:r>
              <a:rPr lang="en-US" sz="1400" b="1" i="0" dirty="0">
                <a:latin typeface="Arial" panose="020B0604020202020204" pitchFamily="34" charset="0"/>
                <a:cs typeface="Arial" panose="020B0604020202020204" pitchFamily="34" charset="0"/>
              </a:rPr>
              <a:t>18</a:t>
            </a:r>
            <a:r>
              <a:rPr lang="en-US" sz="1400" b="0" i="0" dirty="0">
                <a:latin typeface="Arial" panose="020B0604020202020204" pitchFamily="34" charset="0"/>
                <a:cs typeface="Arial" panose="020B0604020202020204" pitchFamily="34" charset="0"/>
              </a:rPr>
              <a:t> while we do not look at the </a:t>
            </a:r>
            <a:r>
              <a:rPr lang="en-US" sz="1400" b="1" i="0" dirty="0">
                <a:latin typeface="Arial" panose="020B0604020202020204" pitchFamily="34" charset="0"/>
                <a:cs typeface="Arial" panose="020B0604020202020204" pitchFamily="34" charset="0"/>
              </a:rPr>
              <a:t>things which are seen</a:t>
            </a:r>
            <a:r>
              <a:rPr lang="en-US" sz="1400" b="0" i="0" dirty="0">
                <a:latin typeface="Arial" panose="020B0604020202020204" pitchFamily="34" charset="0"/>
                <a:cs typeface="Arial" panose="020B0604020202020204" pitchFamily="34" charset="0"/>
              </a:rPr>
              <a:t>, but at the </a:t>
            </a:r>
            <a:r>
              <a:rPr lang="en-US" sz="1400" b="1" i="0" dirty="0">
                <a:latin typeface="Arial" panose="020B0604020202020204" pitchFamily="34" charset="0"/>
                <a:cs typeface="Arial" panose="020B0604020202020204" pitchFamily="34" charset="0"/>
              </a:rPr>
              <a:t>things which are not seen</a:t>
            </a:r>
            <a:r>
              <a:rPr lang="en-US" sz="1400" b="0" i="0" dirty="0">
                <a:latin typeface="Arial" panose="020B0604020202020204" pitchFamily="34" charset="0"/>
                <a:cs typeface="Arial" panose="020B0604020202020204" pitchFamily="34" charset="0"/>
              </a:rPr>
              <a:t>. For the </a:t>
            </a:r>
            <a:r>
              <a:rPr lang="en-US" sz="1400" b="1" i="0" dirty="0">
                <a:latin typeface="Arial" panose="020B0604020202020204" pitchFamily="34" charset="0"/>
                <a:cs typeface="Arial" panose="020B0604020202020204" pitchFamily="34" charset="0"/>
              </a:rPr>
              <a:t>things which are seen are temporary</a:t>
            </a:r>
            <a:r>
              <a:rPr lang="en-US" sz="1400" b="0" i="0" dirty="0">
                <a:latin typeface="Arial" panose="020B0604020202020204" pitchFamily="34" charset="0"/>
                <a:cs typeface="Arial" panose="020B0604020202020204" pitchFamily="34" charset="0"/>
              </a:rPr>
              <a:t>, but </a:t>
            </a:r>
            <a:r>
              <a:rPr lang="en-US" sz="1400" b="1" i="0" dirty="0">
                <a:latin typeface="Arial" panose="020B0604020202020204" pitchFamily="34" charset="0"/>
                <a:cs typeface="Arial" panose="020B0604020202020204" pitchFamily="34" charset="0"/>
              </a:rPr>
              <a:t>the things which are not seen are eternal.</a:t>
            </a:r>
          </a:p>
          <a:p>
            <a:pPr algn="l"/>
            <a:r>
              <a:rPr lang="en-US" sz="1400" b="0" i="0" dirty="0">
                <a:latin typeface="Arial" panose="020B0604020202020204" pitchFamily="34" charset="0"/>
                <a:cs typeface="Arial" panose="020B0604020202020204" pitchFamily="34" charset="0"/>
              </a:rPr>
              <a:t> </a:t>
            </a:r>
            <a:r>
              <a:rPr lang="en-US" sz="1400" b="1" i="0" dirty="0">
                <a:latin typeface="Arial" panose="020B0604020202020204" pitchFamily="34" charset="0"/>
                <a:cs typeface="Arial" panose="020B0604020202020204" pitchFamily="34" charset="0"/>
              </a:rPr>
              <a:t>5:1 </a:t>
            </a:r>
            <a:r>
              <a:rPr lang="en-US" sz="1400" b="0" i="0" dirty="0">
                <a:latin typeface="Arial" panose="020B0604020202020204" pitchFamily="34" charset="0"/>
                <a:cs typeface="Arial" panose="020B0604020202020204" pitchFamily="34" charset="0"/>
              </a:rPr>
              <a:t>For we know that if </a:t>
            </a:r>
            <a:r>
              <a:rPr lang="en-US" sz="1400" b="1" i="0" dirty="0">
                <a:latin typeface="Arial" panose="020B0604020202020204" pitchFamily="34" charset="0"/>
                <a:cs typeface="Arial" panose="020B0604020202020204" pitchFamily="34" charset="0"/>
              </a:rPr>
              <a:t>our earthly house, this tent, is destroyed</a:t>
            </a:r>
            <a:r>
              <a:rPr lang="en-US" sz="1400" b="0" i="0" dirty="0">
                <a:latin typeface="Arial" panose="020B0604020202020204" pitchFamily="34" charset="0"/>
                <a:cs typeface="Arial" panose="020B0604020202020204" pitchFamily="34" charset="0"/>
              </a:rPr>
              <a:t>, we have a </a:t>
            </a:r>
            <a:r>
              <a:rPr lang="en-US" sz="1400" b="1" i="0" dirty="0">
                <a:latin typeface="Arial" panose="020B0604020202020204" pitchFamily="34" charset="0"/>
                <a:cs typeface="Arial" panose="020B0604020202020204" pitchFamily="34" charset="0"/>
              </a:rPr>
              <a:t>building from God, a house not made with hands, eternal in the heavens.</a:t>
            </a:r>
          </a:p>
        </p:txBody>
      </p:sp>
      <p:sp>
        <p:nvSpPr>
          <p:cNvPr id="4" name="Slide Number Placeholder 3"/>
          <p:cNvSpPr>
            <a:spLocks noGrp="1"/>
          </p:cNvSpPr>
          <p:nvPr>
            <p:ph type="sldNum" sz="quarter" idx="5"/>
          </p:nvPr>
        </p:nvSpPr>
        <p:spPr/>
        <p:txBody>
          <a:bodyPr/>
          <a:lstStyle/>
          <a:p>
            <a:fld id="{9870EF2B-F8D3-4EBA-BC19-A7956F4EB46D}" type="slidenum">
              <a:rPr lang="en-US" smtClean="0"/>
              <a:t>6</a:t>
            </a:fld>
            <a:endParaRPr lang="en-US"/>
          </a:p>
        </p:txBody>
      </p:sp>
      <p:sp>
        <p:nvSpPr>
          <p:cNvPr id="5" name="Date Placeholder 4">
            <a:extLst>
              <a:ext uri="{FF2B5EF4-FFF2-40B4-BE49-F238E27FC236}">
                <a16:creationId xmlns:a16="http://schemas.microsoft.com/office/drawing/2014/main" id="{586DF046-FEAB-98F4-E9B4-489C182FF72A}"/>
              </a:ext>
            </a:extLst>
          </p:cNvPr>
          <p:cNvSpPr>
            <a:spLocks noGrp="1"/>
          </p:cNvSpPr>
          <p:nvPr>
            <p:ph type="dt" idx="1"/>
          </p:nvPr>
        </p:nvSpPr>
        <p:spPr/>
        <p:txBody>
          <a:bodyPr/>
          <a:lstStyle/>
          <a:p>
            <a:r>
              <a:rPr lang="en-US"/>
              <a:t>7/2/2023 AM-PM</a:t>
            </a:r>
          </a:p>
        </p:txBody>
      </p:sp>
    </p:spTree>
    <p:extLst>
      <p:ext uri="{BB962C8B-B14F-4D97-AF65-F5344CB8AC3E}">
        <p14:creationId xmlns:p14="http://schemas.microsoft.com/office/powerpoint/2010/main" val="125607967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7013" y="217488"/>
            <a:ext cx="4321175" cy="3240087"/>
          </a:xfrm>
        </p:spPr>
      </p:sp>
      <p:sp>
        <p:nvSpPr>
          <p:cNvPr id="3" name="Notes Placeholder 2"/>
          <p:cNvSpPr>
            <a:spLocks noGrp="1"/>
          </p:cNvSpPr>
          <p:nvPr>
            <p:ph type="body" idx="1"/>
          </p:nvPr>
        </p:nvSpPr>
        <p:spPr>
          <a:xfrm>
            <a:off x="0" y="3457575"/>
            <a:ext cx="7315200" cy="6143625"/>
          </a:xfrm>
        </p:spPr>
        <p:txBody>
          <a:bodyPr/>
          <a:lstStyle/>
          <a:p>
            <a:pPr marL="0" indent="0">
              <a:buFont typeface="Arial" panose="020B0604020202020204" pitchFamily="34" charset="0"/>
              <a:buNone/>
            </a:pPr>
            <a:r>
              <a:rPr lang="en-US" sz="1400" b="1" dirty="0">
                <a:latin typeface="Arial" panose="020B0604020202020204" pitchFamily="34" charset="0"/>
                <a:cs typeface="Arial" panose="020B0604020202020204" pitchFamily="34" charset="0"/>
              </a:rPr>
              <a:t>2 Timothy 3:12 KJV 12 </a:t>
            </a:r>
            <a:r>
              <a:rPr lang="en-US" sz="1400" b="0" dirty="0">
                <a:latin typeface="Arial" panose="020B0604020202020204" pitchFamily="34" charset="0"/>
                <a:cs typeface="Arial" panose="020B0604020202020204" pitchFamily="34" charset="0"/>
              </a:rPr>
              <a:t>Yea, and </a:t>
            </a:r>
            <a:r>
              <a:rPr lang="en-US" sz="1400" b="1" dirty="0">
                <a:latin typeface="Arial" panose="020B0604020202020204" pitchFamily="34" charset="0"/>
                <a:cs typeface="Arial" panose="020B0604020202020204" pitchFamily="34" charset="0"/>
              </a:rPr>
              <a:t>all that will live godly in Christ Jesus shall suffer persecution.</a:t>
            </a:r>
          </a:p>
          <a:p>
            <a:pPr marL="0" indent="0">
              <a:buFont typeface="Arial" panose="020B0604020202020204" pitchFamily="34" charset="0"/>
              <a:buNone/>
            </a:pPr>
            <a:endParaRPr lang="en-US" sz="1400" b="1" dirty="0">
              <a:latin typeface="Arial" panose="020B0604020202020204" pitchFamily="34" charset="0"/>
              <a:cs typeface="Arial" panose="020B0604020202020204" pitchFamily="34" charset="0"/>
            </a:endParaRPr>
          </a:p>
          <a:p>
            <a:pPr marL="0" indent="0">
              <a:buFont typeface="Arial" panose="020B0604020202020204" pitchFamily="34" charset="0"/>
              <a:buNone/>
            </a:pPr>
            <a:r>
              <a:rPr lang="en-US" sz="1400" b="1" dirty="0">
                <a:latin typeface="Arial" panose="020B0604020202020204" pitchFamily="34" charset="0"/>
                <a:cs typeface="Arial" panose="020B0604020202020204" pitchFamily="34" charset="0"/>
              </a:rPr>
              <a:t>1 Peter 4:12-13 KJV 12</a:t>
            </a:r>
            <a:r>
              <a:rPr lang="en-US" sz="1400" b="0" dirty="0">
                <a:latin typeface="Arial" panose="020B0604020202020204" pitchFamily="34" charset="0"/>
                <a:cs typeface="Arial" panose="020B0604020202020204" pitchFamily="34" charset="0"/>
              </a:rPr>
              <a:t> Beloved</a:t>
            </a:r>
            <a:r>
              <a:rPr lang="en-US" sz="1400" b="1" dirty="0">
                <a:latin typeface="Arial" panose="020B0604020202020204" pitchFamily="34" charset="0"/>
                <a:cs typeface="Arial" panose="020B0604020202020204" pitchFamily="34" charset="0"/>
              </a:rPr>
              <a:t>, think it not strange concerning the fiery trial which is to try you</a:t>
            </a:r>
            <a:r>
              <a:rPr lang="en-US" sz="1400" b="0" dirty="0">
                <a:latin typeface="Arial" panose="020B0604020202020204" pitchFamily="34" charset="0"/>
                <a:cs typeface="Arial" panose="020B0604020202020204" pitchFamily="34" charset="0"/>
              </a:rPr>
              <a:t>, as though some strange thing happened unto you: </a:t>
            </a:r>
            <a:r>
              <a:rPr lang="en-US" sz="1400" b="1" dirty="0">
                <a:latin typeface="Arial" panose="020B0604020202020204" pitchFamily="34" charset="0"/>
                <a:cs typeface="Arial" panose="020B0604020202020204" pitchFamily="34" charset="0"/>
              </a:rPr>
              <a:t>13</a:t>
            </a:r>
            <a:r>
              <a:rPr lang="en-US" sz="1400" b="0" dirty="0">
                <a:latin typeface="Arial" panose="020B0604020202020204" pitchFamily="34" charset="0"/>
                <a:cs typeface="Arial" panose="020B0604020202020204" pitchFamily="34" charset="0"/>
              </a:rPr>
              <a:t> But </a:t>
            </a:r>
            <a:r>
              <a:rPr lang="en-US" sz="1400" b="1" dirty="0">
                <a:latin typeface="Arial" panose="020B0604020202020204" pitchFamily="34" charset="0"/>
                <a:cs typeface="Arial" panose="020B0604020202020204" pitchFamily="34" charset="0"/>
              </a:rPr>
              <a:t>rejoice, inasmuch as ye are partakers of Christ's sufferings</a:t>
            </a:r>
            <a:r>
              <a:rPr lang="en-US" sz="1400" b="0" dirty="0">
                <a:latin typeface="Arial" panose="020B0604020202020204" pitchFamily="34" charset="0"/>
                <a:cs typeface="Arial" panose="020B0604020202020204" pitchFamily="34" charset="0"/>
              </a:rPr>
              <a:t>; that, when his glory shall be revealed, ye may be glad also with exceeding joy.</a:t>
            </a:r>
          </a:p>
          <a:p>
            <a:pPr marL="0" indent="0">
              <a:buFont typeface="Arial" panose="020B0604020202020204" pitchFamily="34" charset="0"/>
              <a:buNone/>
            </a:pPr>
            <a:endParaRPr lang="en-US" sz="1400" b="0" dirty="0">
              <a:latin typeface="Arial" panose="020B0604020202020204" pitchFamily="34" charset="0"/>
              <a:cs typeface="Arial" panose="020B0604020202020204" pitchFamily="34" charset="0"/>
            </a:endParaRPr>
          </a:p>
          <a:p>
            <a:pPr marL="0" indent="0">
              <a:buFont typeface="Arial" panose="020B0604020202020204" pitchFamily="34" charset="0"/>
              <a:buNone/>
            </a:pPr>
            <a:r>
              <a:rPr lang="en-US" sz="1400" b="1" dirty="0">
                <a:latin typeface="Arial" panose="020B0604020202020204" pitchFamily="34" charset="0"/>
                <a:cs typeface="Arial" panose="020B0604020202020204" pitchFamily="34" charset="0"/>
              </a:rPr>
              <a:t>Job 14:1 KJV 1 </a:t>
            </a:r>
            <a:r>
              <a:rPr lang="en-US" sz="1400" b="0" dirty="0">
                <a:latin typeface="Arial" panose="020B0604020202020204" pitchFamily="34" charset="0"/>
                <a:cs typeface="Arial" panose="020B0604020202020204" pitchFamily="34" charset="0"/>
              </a:rPr>
              <a:t>Man that is born of a woman </a:t>
            </a:r>
            <a:r>
              <a:rPr lang="en-US" sz="1400" b="1" dirty="0">
                <a:latin typeface="Arial" panose="020B0604020202020204" pitchFamily="34" charset="0"/>
                <a:cs typeface="Arial" panose="020B0604020202020204" pitchFamily="34" charset="0"/>
              </a:rPr>
              <a:t>is of few days, and full of trouble.</a:t>
            </a:r>
          </a:p>
          <a:p>
            <a:pPr marL="0" indent="0">
              <a:buFont typeface="Arial" panose="020B0604020202020204" pitchFamily="34" charset="0"/>
              <a:buNone/>
            </a:pPr>
            <a:endParaRPr lang="en-US" sz="1400" b="1" dirty="0">
              <a:latin typeface="Arial" panose="020B0604020202020204" pitchFamily="34" charset="0"/>
              <a:cs typeface="Arial" panose="020B0604020202020204" pitchFamily="34" charset="0"/>
            </a:endParaRPr>
          </a:p>
          <a:p>
            <a:pPr marL="0" indent="0">
              <a:buFont typeface="Arial" panose="020B0604020202020204" pitchFamily="34" charset="0"/>
              <a:buNone/>
            </a:pPr>
            <a:r>
              <a:rPr lang="en-US" sz="1400" b="1" dirty="0">
                <a:latin typeface="Arial" panose="020B0604020202020204" pitchFamily="34" charset="0"/>
                <a:cs typeface="Arial" panose="020B0604020202020204" pitchFamily="34" charset="0"/>
              </a:rPr>
              <a:t>Psalms 34:19 KJV 19 </a:t>
            </a:r>
            <a:r>
              <a:rPr lang="en-US" sz="1400" b="0" dirty="0">
                <a:latin typeface="Arial" panose="020B0604020202020204" pitchFamily="34" charset="0"/>
                <a:cs typeface="Arial" panose="020B0604020202020204" pitchFamily="34" charset="0"/>
              </a:rPr>
              <a:t>Many are the afflictions of the righteous: but the LORD </a:t>
            </a:r>
            <a:r>
              <a:rPr lang="en-US" sz="1400" b="0" dirty="0" err="1">
                <a:latin typeface="Arial" panose="020B0604020202020204" pitchFamily="34" charset="0"/>
                <a:cs typeface="Arial" panose="020B0604020202020204" pitchFamily="34" charset="0"/>
              </a:rPr>
              <a:t>delivereth</a:t>
            </a:r>
            <a:r>
              <a:rPr lang="en-US" sz="1400" b="0" dirty="0">
                <a:latin typeface="Arial" panose="020B0604020202020204" pitchFamily="34" charset="0"/>
                <a:cs typeface="Arial" panose="020B0604020202020204" pitchFamily="34" charset="0"/>
              </a:rPr>
              <a:t> him out of them all.</a:t>
            </a:r>
          </a:p>
          <a:p>
            <a:pPr marL="0" indent="0">
              <a:buFont typeface="Arial" panose="020B0604020202020204" pitchFamily="34" charset="0"/>
              <a:buNone/>
            </a:pPr>
            <a:r>
              <a:rPr lang="en-US" sz="1400" b="1" dirty="0">
                <a:latin typeface="Arial" panose="020B0604020202020204" pitchFamily="34" charset="0"/>
                <a:cs typeface="Arial" panose="020B0604020202020204" pitchFamily="34" charset="0"/>
              </a:rPr>
              <a:t>Ecclesiastes 7:14 NKJV 14 </a:t>
            </a:r>
            <a:r>
              <a:rPr lang="en-US" sz="1400" b="0" dirty="0">
                <a:latin typeface="Arial" panose="020B0604020202020204" pitchFamily="34" charset="0"/>
                <a:cs typeface="Arial" panose="020B0604020202020204" pitchFamily="34" charset="0"/>
              </a:rPr>
              <a:t>In the day of prosperity be joyful, But in the day of adversity consider: Surely God has </a:t>
            </a:r>
            <a:r>
              <a:rPr lang="en-US" sz="1400" b="0" u="sng" dirty="0">
                <a:latin typeface="Arial" panose="020B0604020202020204" pitchFamily="34" charset="0"/>
                <a:cs typeface="Arial" panose="020B0604020202020204" pitchFamily="34" charset="0"/>
              </a:rPr>
              <a:t>appointed the one as well as the other</a:t>
            </a:r>
            <a:r>
              <a:rPr lang="en-US" sz="1400" b="0" dirty="0">
                <a:latin typeface="Arial" panose="020B0604020202020204" pitchFamily="34" charset="0"/>
                <a:cs typeface="Arial" panose="020B0604020202020204" pitchFamily="34" charset="0"/>
              </a:rPr>
              <a:t>, So that man can find out nothing that will come after him.</a:t>
            </a:r>
          </a:p>
          <a:p>
            <a:pPr marL="0" indent="0">
              <a:buFont typeface="Arial" panose="020B0604020202020204" pitchFamily="34" charset="0"/>
              <a:buNone/>
            </a:pPr>
            <a:endParaRPr lang="en-US" sz="1400" b="1" dirty="0">
              <a:latin typeface="Arial" panose="020B0604020202020204" pitchFamily="34" charset="0"/>
              <a:cs typeface="Arial" panose="020B0604020202020204" pitchFamily="34" charset="0"/>
            </a:endParaRPr>
          </a:p>
          <a:p>
            <a:pPr marL="0" indent="0">
              <a:buFont typeface="Arial" panose="020B0604020202020204" pitchFamily="34" charset="0"/>
              <a:buNone/>
            </a:pPr>
            <a:r>
              <a:rPr lang="en-US" sz="1400" b="1" dirty="0">
                <a:latin typeface="Arial" panose="020B0604020202020204" pitchFamily="34" charset="0"/>
                <a:cs typeface="Arial" panose="020B0604020202020204" pitchFamily="34" charset="0"/>
              </a:rPr>
              <a:t>James 1:2-4 KJV 2 </a:t>
            </a:r>
            <a:r>
              <a:rPr lang="en-US" sz="1400" b="0" dirty="0">
                <a:latin typeface="Arial" panose="020B0604020202020204" pitchFamily="34" charset="0"/>
                <a:cs typeface="Arial" panose="020B0604020202020204" pitchFamily="34" charset="0"/>
              </a:rPr>
              <a:t>My brethren, count it all joy when ye fall into divers temptations;</a:t>
            </a:r>
            <a:r>
              <a:rPr lang="en-US" sz="1400" b="1" dirty="0">
                <a:latin typeface="Arial" panose="020B0604020202020204" pitchFamily="34" charset="0"/>
                <a:cs typeface="Arial" panose="020B0604020202020204" pitchFamily="34" charset="0"/>
              </a:rPr>
              <a:t> 3 </a:t>
            </a:r>
            <a:r>
              <a:rPr lang="en-US" sz="1400" b="0" dirty="0">
                <a:latin typeface="Arial" panose="020B0604020202020204" pitchFamily="34" charset="0"/>
                <a:cs typeface="Arial" panose="020B0604020202020204" pitchFamily="34" charset="0"/>
              </a:rPr>
              <a:t>Knowing this, that the trying of your faith worketh patience. </a:t>
            </a:r>
            <a:r>
              <a:rPr lang="en-US" sz="1400" b="1" dirty="0">
                <a:latin typeface="Arial" panose="020B0604020202020204" pitchFamily="34" charset="0"/>
                <a:cs typeface="Arial" panose="020B0604020202020204" pitchFamily="34" charset="0"/>
              </a:rPr>
              <a:t>4</a:t>
            </a:r>
            <a:r>
              <a:rPr lang="en-US" sz="1400" b="0" dirty="0">
                <a:latin typeface="Arial" panose="020B0604020202020204" pitchFamily="34" charset="0"/>
                <a:cs typeface="Arial" panose="020B0604020202020204" pitchFamily="34" charset="0"/>
              </a:rPr>
              <a:t> But let patience have her perfect work, that ye may be perfect and entire, wanting nothing.</a:t>
            </a:r>
          </a:p>
          <a:p>
            <a:pPr marL="0" indent="0">
              <a:buFont typeface="Arial" panose="020B0604020202020204" pitchFamily="34" charset="0"/>
              <a:buNone/>
            </a:pPr>
            <a:endParaRPr lang="en-US" sz="1400" b="0" dirty="0">
              <a:latin typeface="Arial" panose="020B0604020202020204" pitchFamily="34" charset="0"/>
              <a:cs typeface="Arial" panose="020B0604020202020204" pitchFamily="34" charset="0"/>
            </a:endParaRPr>
          </a:p>
          <a:p>
            <a:pPr marL="0" indent="0">
              <a:buFont typeface="Arial" panose="020B0604020202020204" pitchFamily="34" charset="0"/>
              <a:buNone/>
            </a:pPr>
            <a:r>
              <a:rPr lang="en-US" sz="1400" b="1" dirty="0">
                <a:latin typeface="Arial" panose="020B0604020202020204" pitchFamily="34" charset="0"/>
                <a:cs typeface="Arial" panose="020B0604020202020204" pitchFamily="34" charset="0"/>
              </a:rPr>
              <a:t>2 Corinthians 12:7-9 KJV 7 </a:t>
            </a:r>
            <a:r>
              <a:rPr lang="en-US" sz="1400" b="0" dirty="0">
                <a:latin typeface="Arial" panose="020B0604020202020204" pitchFamily="34" charset="0"/>
                <a:cs typeface="Arial" panose="020B0604020202020204" pitchFamily="34" charset="0"/>
              </a:rPr>
              <a:t>And lest I should be exalted above measure through the abundance of the revelations, there was given to me a thorn in the flesh, the messenger of Satan to buffet me, lest I should be exalted above measure.</a:t>
            </a:r>
            <a:r>
              <a:rPr lang="en-US" sz="1400" b="1" dirty="0">
                <a:latin typeface="Arial" panose="020B0604020202020204" pitchFamily="34" charset="0"/>
                <a:cs typeface="Arial" panose="020B0604020202020204" pitchFamily="34" charset="0"/>
              </a:rPr>
              <a:t> 8 </a:t>
            </a:r>
            <a:r>
              <a:rPr lang="en-US" sz="1400" b="0" dirty="0">
                <a:latin typeface="Arial" panose="020B0604020202020204" pitchFamily="34" charset="0"/>
                <a:cs typeface="Arial" panose="020B0604020202020204" pitchFamily="34" charset="0"/>
              </a:rPr>
              <a:t>For this thing I besought the Lord thrice, that it might depart from me. </a:t>
            </a:r>
            <a:r>
              <a:rPr lang="en-US" sz="1400" b="1" dirty="0">
                <a:latin typeface="Arial" panose="020B0604020202020204" pitchFamily="34" charset="0"/>
                <a:cs typeface="Arial" panose="020B0604020202020204" pitchFamily="34" charset="0"/>
              </a:rPr>
              <a:t>9</a:t>
            </a:r>
            <a:r>
              <a:rPr lang="en-US" sz="1400" b="0" dirty="0">
                <a:latin typeface="Arial" panose="020B0604020202020204" pitchFamily="34" charset="0"/>
                <a:cs typeface="Arial" panose="020B0604020202020204" pitchFamily="34" charset="0"/>
              </a:rPr>
              <a:t> And he said unto me, My grace is sufficient for thee: </a:t>
            </a:r>
            <a:r>
              <a:rPr lang="en-US" sz="1400" b="1" dirty="0">
                <a:latin typeface="Arial" panose="020B0604020202020204" pitchFamily="34" charset="0"/>
                <a:cs typeface="Arial" panose="020B0604020202020204" pitchFamily="34" charset="0"/>
              </a:rPr>
              <a:t>for my strength is made perfect in weakness. Most gladly therefore will I rather glory in my infirmities, that the power of Christ may rest upon me.</a:t>
            </a:r>
          </a:p>
        </p:txBody>
      </p:sp>
      <p:sp>
        <p:nvSpPr>
          <p:cNvPr id="4" name="Slide Number Placeholder 3"/>
          <p:cNvSpPr>
            <a:spLocks noGrp="1"/>
          </p:cNvSpPr>
          <p:nvPr>
            <p:ph type="sldNum" sz="quarter" idx="5"/>
          </p:nvPr>
        </p:nvSpPr>
        <p:spPr/>
        <p:txBody>
          <a:bodyPr/>
          <a:lstStyle/>
          <a:p>
            <a:fld id="{9870EF2B-F8D3-4EBA-BC19-A7956F4EB46D}" type="slidenum">
              <a:rPr lang="en-US" smtClean="0"/>
              <a:t>7</a:t>
            </a:fld>
            <a:endParaRPr lang="en-US"/>
          </a:p>
        </p:txBody>
      </p:sp>
      <p:sp>
        <p:nvSpPr>
          <p:cNvPr id="5" name="Date Placeholder 4">
            <a:extLst>
              <a:ext uri="{FF2B5EF4-FFF2-40B4-BE49-F238E27FC236}">
                <a16:creationId xmlns:a16="http://schemas.microsoft.com/office/drawing/2014/main" id="{586DF046-FEAB-98F4-E9B4-489C182FF72A}"/>
              </a:ext>
            </a:extLst>
          </p:cNvPr>
          <p:cNvSpPr>
            <a:spLocks noGrp="1"/>
          </p:cNvSpPr>
          <p:nvPr>
            <p:ph type="dt" idx="1"/>
          </p:nvPr>
        </p:nvSpPr>
        <p:spPr/>
        <p:txBody>
          <a:bodyPr/>
          <a:lstStyle/>
          <a:p>
            <a:r>
              <a:rPr lang="en-US"/>
              <a:t>7/2/2023 AM-PM</a:t>
            </a:r>
          </a:p>
        </p:txBody>
      </p:sp>
    </p:spTree>
    <p:extLst>
      <p:ext uri="{BB962C8B-B14F-4D97-AF65-F5344CB8AC3E}">
        <p14:creationId xmlns:p14="http://schemas.microsoft.com/office/powerpoint/2010/main" val="155595343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7013" y="217488"/>
            <a:ext cx="4321175" cy="3240087"/>
          </a:xfrm>
        </p:spPr>
      </p:sp>
      <p:sp>
        <p:nvSpPr>
          <p:cNvPr id="3" name="Notes Placeholder 2"/>
          <p:cNvSpPr>
            <a:spLocks noGrp="1"/>
          </p:cNvSpPr>
          <p:nvPr>
            <p:ph type="body" idx="1"/>
          </p:nvPr>
        </p:nvSpPr>
        <p:spPr>
          <a:xfrm>
            <a:off x="0" y="3457575"/>
            <a:ext cx="7315200" cy="6143625"/>
          </a:xfrm>
        </p:spPr>
        <p:txBody>
          <a:bodyPr/>
          <a:lstStyle/>
          <a:p>
            <a:pPr marL="0" indent="0">
              <a:buFont typeface="Arial" panose="020B0604020202020204" pitchFamily="34" charset="0"/>
              <a:buNone/>
            </a:pPr>
            <a:r>
              <a:rPr lang="en-US" sz="1400" b="1" dirty="0">
                <a:latin typeface="Arial" panose="020B0604020202020204" pitchFamily="34" charset="0"/>
                <a:cs typeface="Arial" panose="020B0604020202020204" pitchFamily="34" charset="0"/>
              </a:rPr>
              <a:t>1 John 5:1-5 KJV 1 </a:t>
            </a:r>
            <a:r>
              <a:rPr lang="en-US" sz="1400" b="0" dirty="0">
                <a:latin typeface="Arial" panose="020B0604020202020204" pitchFamily="34" charset="0"/>
                <a:cs typeface="Arial" panose="020B0604020202020204" pitchFamily="34" charset="0"/>
              </a:rPr>
              <a:t>Whosoever believeth that Jesus is the Christ is born of God: and every one that loveth him that begat loveth him also that is begotten of him. </a:t>
            </a:r>
            <a:r>
              <a:rPr lang="en-US" sz="1400" b="1" dirty="0">
                <a:latin typeface="Arial" panose="020B0604020202020204" pitchFamily="34" charset="0"/>
                <a:cs typeface="Arial" panose="020B0604020202020204" pitchFamily="34" charset="0"/>
              </a:rPr>
              <a:t>2</a:t>
            </a:r>
            <a:r>
              <a:rPr lang="en-US" sz="1400" b="0" dirty="0">
                <a:latin typeface="Arial" panose="020B0604020202020204" pitchFamily="34" charset="0"/>
                <a:cs typeface="Arial" panose="020B0604020202020204" pitchFamily="34" charset="0"/>
              </a:rPr>
              <a:t> By this we know that we love the children of God, when we love God, and keep his commandments. </a:t>
            </a:r>
            <a:r>
              <a:rPr lang="en-US" sz="1400" b="1" dirty="0">
                <a:latin typeface="Arial" panose="020B0604020202020204" pitchFamily="34" charset="0"/>
                <a:cs typeface="Arial" panose="020B0604020202020204" pitchFamily="34" charset="0"/>
              </a:rPr>
              <a:t>3</a:t>
            </a:r>
            <a:r>
              <a:rPr lang="en-US" sz="1400" b="0" dirty="0">
                <a:latin typeface="Arial" panose="020B0604020202020204" pitchFamily="34" charset="0"/>
                <a:cs typeface="Arial" panose="020B0604020202020204" pitchFamily="34" charset="0"/>
              </a:rPr>
              <a:t> For this is the love of God, that we keep his commandments: and his commandments are not grievous. </a:t>
            </a:r>
            <a:r>
              <a:rPr lang="en-US" sz="1400" b="1" dirty="0">
                <a:latin typeface="Arial" panose="020B0604020202020204" pitchFamily="34" charset="0"/>
                <a:cs typeface="Arial" panose="020B0604020202020204" pitchFamily="34" charset="0"/>
              </a:rPr>
              <a:t>4 For whatsoever is born of God </a:t>
            </a:r>
            <a:r>
              <a:rPr lang="en-US" sz="1400" b="1" dirty="0" err="1">
                <a:latin typeface="Arial" panose="020B0604020202020204" pitchFamily="34" charset="0"/>
                <a:cs typeface="Arial" panose="020B0604020202020204" pitchFamily="34" charset="0"/>
              </a:rPr>
              <a:t>overcometh</a:t>
            </a:r>
            <a:r>
              <a:rPr lang="en-US" sz="1400" b="1" dirty="0">
                <a:latin typeface="Arial" panose="020B0604020202020204" pitchFamily="34" charset="0"/>
                <a:cs typeface="Arial" panose="020B0604020202020204" pitchFamily="34" charset="0"/>
              </a:rPr>
              <a:t> the world: and this is the victory that </a:t>
            </a:r>
            <a:r>
              <a:rPr lang="en-US" sz="1400" b="1" dirty="0" err="1">
                <a:latin typeface="Arial" panose="020B0604020202020204" pitchFamily="34" charset="0"/>
                <a:cs typeface="Arial" panose="020B0604020202020204" pitchFamily="34" charset="0"/>
              </a:rPr>
              <a:t>overcometh</a:t>
            </a:r>
            <a:r>
              <a:rPr lang="en-US" sz="1400" b="1" dirty="0">
                <a:latin typeface="Arial" panose="020B0604020202020204" pitchFamily="34" charset="0"/>
                <a:cs typeface="Arial" panose="020B0604020202020204" pitchFamily="34" charset="0"/>
              </a:rPr>
              <a:t> the world, </a:t>
            </a:r>
            <a:r>
              <a:rPr lang="en-US" sz="1400" b="1" u="sng" dirty="0">
                <a:latin typeface="Arial" panose="020B0604020202020204" pitchFamily="34" charset="0"/>
                <a:cs typeface="Arial" panose="020B0604020202020204" pitchFamily="34" charset="0"/>
              </a:rPr>
              <a:t>even our faith</a:t>
            </a:r>
            <a:r>
              <a:rPr lang="en-US" sz="1400" b="1" u="none" dirty="0">
                <a:latin typeface="Arial" panose="020B0604020202020204" pitchFamily="34" charset="0"/>
                <a:cs typeface="Arial" panose="020B0604020202020204" pitchFamily="34" charset="0"/>
              </a:rPr>
              <a:t>. </a:t>
            </a:r>
            <a:r>
              <a:rPr lang="en-US" sz="1400" b="1" dirty="0">
                <a:latin typeface="Arial" panose="020B0604020202020204" pitchFamily="34" charset="0"/>
                <a:cs typeface="Arial" panose="020B0604020202020204" pitchFamily="34" charset="0"/>
              </a:rPr>
              <a:t>5 Who is he that </a:t>
            </a:r>
            <a:r>
              <a:rPr lang="en-US" sz="1400" b="1" dirty="0" err="1">
                <a:latin typeface="Arial" panose="020B0604020202020204" pitchFamily="34" charset="0"/>
                <a:cs typeface="Arial" panose="020B0604020202020204" pitchFamily="34" charset="0"/>
              </a:rPr>
              <a:t>overcometh</a:t>
            </a:r>
            <a:r>
              <a:rPr lang="en-US" sz="1400" b="1" dirty="0">
                <a:latin typeface="Arial" panose="020B0604020202020204" pitchFamily="34" charset="0"/>
                <a:cs typeface="Arial" panose="020B0604020202020204" pitchFamily="34" charset="0"/>
              </a:rPr>
              <a:t> the world, but he that believeth that Jesus is the Son of God?</a:t>
            </a:r>
          </a:p>
          <a:p>
            <a:pPr marL="0" indent="0">
              <a:buFont typeface="Arial" panose="020B0604020202020204" pitchFamily="34" charset="0"/>
              <a:buNone/>
            </a:pPr>
            <a:endParaRPr lang="en-US" sz="1400" b="1" dirty="0">
              <a:latin typeface="Arial" panose="020B0604020202020204" pitchFamily="34" charset="0"/>
              <a:cs typeface="Arial" panose="020B0604020202020204" pitchFamily="34" charset="0"/>
            </a:endParaRPr>
          </a:p>
          <a:p>
            <a:pPr marL="0" indent="0">
              <a:buFont typeface="Arial" panose="020B0604020202020204" pitchFamily="34" charset="0"/>
              <a:buNone/>
            </a:pPr>
            <a:r>
              <a:rPr lang="en-US" sz="1400" b="1" dirty="0">
                <a:latin typeface="Arial" panose="020B0604020202020204" pitchFamily="34" charset="0"/>
                <a:cs typeface="Arial" panose="020B0604020202020204" pitchFamily="34" charset="0"/>
              </a:rPr>
              <a:t>1 Corinthians 15:57-58 KJV 57 </a:t>
            </a:r>
            <a:r>
              <a:rPr lang="en-US" sz="1400" b="0" dirty="0">
                <a:latin typeface="Arial" panose="020B0604020202020204" pitchFamily="34" charset="0"/>
                <a:cs typeface="Arial" panose="020B0604020202020204" pitchFamily="34" charset="0"/>
              </a:rPr>
              <a:t>But thanks be to God, </a:t>
            </a:r>
            <a:r>
              <a:rPr lang="en-US" sz="1400" b="1" u="sng" dirty="0">
                <a:latin typeface="Arial" panose="020B0604020202020204" pitchFamily="34" charset="0"/>
                <a:cs typeface="Arial" panose="020B0604020202020204" pitchFamily="34" charset="0"/>
              </a:rPr>
              <a:t>which giveth us the victory through our Lord Jesus Christ</a:t>
            </a:r>
            <a:r>
              <a:rPr lang="en-US" sz="1400" b="0" dirty="0">
                <a:latin typeface="Arial" panose="020B0604020202020204" pitchFamily="34" charset="0"/>
                <a:cs typeface="Arial" panose="020B0604020202020204" pitchFamily="34" charset="0"/>
              </a:rPr>
              <a:t>. </a:t>
            </a:r>
            <a:r>
              <a:rPr lang="en-US" sz="1400" b="1" dirty="0">
                <a:latin typeface="Arial" panose="020B0604020202020204" pitchFamily="34" charset="0"/>
                <a:cs typeface="Arial" panose="020B0604020202020204" pitchFamily="34" charset="0"/>
              </a:rPr>
              <a:t>58 </a:t>
            </a:r>
            <a:r>
              <a:rPr lang="en-US" sz="1400" b="0" dirty="0">
                <a:latin typeface="Arial" panose="020B0604020202020204" pitchFamily="34" charset="0"/>
                <a:cs typeface="Arial" panose="020B0604020202020204" pitchFamily="34" charset="0"/>
              </a:rPr>
              <a:t>Therefore, my beloved brethren, be ye </a:t>
            </a:r>
            <a:r>
              <a:rPr lang="en-US" sz="1400" b="0" dirty="0" err="1">
                <a:latin typeface="Arial" panose="020B0604020202020204" pitchFamily="34" charset="0"/>
                <a:cs typeface="Arial" panose="020B0604020202020204" pitchFamily="34" charset="0"/>
              </a:rPr>
              <a:t>stedfast</a:t>
            </a:r>
            <a:r>
              <a:rPr lang="en-US" sz="1400" b="0" dirty="0">
                <a:latin typeface="Arial" panose="020B0604020202020204" pitchFamily="34" charset="0"/>
                <a:cs typeface="Arial" panose="020B0604020202020204" pitchFamily="34" charset="0"/>
              </a:rPr>
              <a:t>, </a:t>
            </a:r>
            <a:r>
              <a:rPr lang="en-US" sz="1400" b="0" dirty="0" err="1">
                <a:latin typeface="Arial" panose="020B0604020202020204" pitchFamily="34" charset="0"/>
                <a:cs typeface="Arial" panose="020B0604020202020204" pitchFamily="34" charset="0"/>
              </a:rPr>
              <a:t>unmoveable</a:t>
            </a:r>
            <a:r>
              <a:rPr lang="en-US" sz="1400" b="0" dirty="0">
                <a:latin typeface="Arial" panose="020B0604020202020204" pitchFamily="34" charset="0"/>
                <a:cs typeface="Arial" panose="020B0604020202020204" pitchFamily="34" charset="0"/>
              </a:rPr>
              <a:t>, always abounding in the work of the Lord, forasmuch as ye know that your </a:t>
            </a:r>
            <a:r>
              <a:rPr lang="en-US" sz="1400" b="0" dirty="0" err="1">
                <a:latin typeface="Arial" panose="020B0604020202020204" pitchFamily="34" charset="0"/>
                <a:cs typeface="Arial" panose="020B0604020202020204" pitchFamily="34" charset="0"/>
              </a:rPr>
              <a:t>labour</a:t>
            </a:r>
            <a:r>
              <a:rPr lang="en-US" sz="1400" b="0" dirty="0">
                <a:latin typeface="Arial" panose="020B0604020202020204" pitchFamily="34" charset="0"/>
                <a:cs typeface="Arial" panose="020B0604020202020204" pitchFamily="34" charset="0"/>
              </a:rPr>
              <a:t> is not in vain in the Lord.</a:t>
            </a:r>
          </a:p>
          <a:p>
            <a:pPr marL="0" indent="0">
              <a:buFont typeface="Arial" panose="020B0604020202020204" pitchFamily="34" charset="0"/>
              <a:buNone/>
            </a:pPr>
            <a:endParaRPr lang="en-US" sz="1400" b="1" dirty="0">
              <a:latin typeface="Arial" panose="020B0604020202020204" pitchFamily="34" charset="0"/>
              <a:cs typeface="Arial" panose="020B0604020202020204" pitchFamily="34" charset="0"/>
            </a:endParaRPr>
          </a:p>
          <a:p>
            <a:pPr marL="0" indent="0">
              <a:buFont typeface="Arial" panose="020B0604020202020204" pitchFamily="34" charset="0"/>
              <a:buNone/>
            </a:pPr>
            <a:r>
              <a:rPr lang="en-US" sz="1400" b="1" dirty="0">
                <a:latin typeface="Arial" panose="020B0604020202020204" pitchFamily="34" charset="0"/>
                <a:cs typeface="Arial" panose="020B0604020202020204" pitchFamily="34" charset="0"/>
              </a:rPr>
              <a:t>Matthew 14:28-31 KJV 28 </a:t>
            </a:r>
            <a:r>
              <a:rPr lang="en-US" sz="1400" b="0" dirty="0">
                <a:latin typeface="Arial" panose="020B0604020202020204" pitchFamily="34" charset="0"/>
                <a:cs typeface="Arial" panose="020B0604020202020204" pitchFamily="34" charset="0"/>
              </a:rPr>
              <a:t>And Peter answered him and said, Lord, if it be thou, bid me come unto thee on the water.</a:t>
            </a:r>
            <a:r>
              <a:rPr lang="en-US" sz="1400" b="1" dirty="0">
                <a:latin typeface="Arial" panose="020B0604020202020204" pitchFamily="34" charset="0"/>
                <a:cs typeface="Arial" panose="020B0604020202020204" pitchFamily="34" charset="0"/>
              </a:rPr>
              <a:t> 29 </a:t>
            </a:r>
            <a:r>
              <a:rPr lang="en-US" sz="1400" b="0" dirty="0">
                <a:latin typeface="Arial" panose="020B0604020202020204" pitchFamily="34" charset="0"/>
                <a:cs typeface="Arial" panose="020B0604020202020204" pitchFamily="34" charset="0"/>
              </a:rPr>
              <a:t>And he said</a:t>
            </a:r>
            <a:r>
              <a:rPr lang="en-US" sz="1400" b="1" dirty="0">
                <a:latin typeface="Arial" panose="020B0604020202020204" pitchFamily="34" charset="0"/>
                <a:cs typeface="Arial" panose="020B0604020202020204" pitchFamily="34" charset="0"/>
              </a:rPr>
              <a:t>, Come</a:t>
            </a:r>
            <a:r>
              <a:rPr lang="en-US" sz="1400" b="0" dirty="0">
                <a:latin typeface="Arial" panose="020B0604020202020204" pitchFamily="34" charset="0"/>
                <a:cs typeface="Arial" panose="020B0604020202020204" pitchFamily="34" charset="0"/>
              </a:rPr>
              <a:t>. And when Peter was come down out of the ship</a:t>
            </a:r>
            <a:r>
              <a:rPr lang="en-US" sz="1400" b="1" dirty="0">
                <a:latin typeface="Arial" panose="020B0604020202020204" pitchFamily="34" charset="0"/>
                <a:cs typeface="Arial" panose="020B0604020202020204" pitchFamily="34" charset="0"/>
              </a:rPr>
              <a:t>, he walked on the water, to go to Jesus</a:t>
            </a:r>
            <a:r>
              <a:rPr lang="en-US" sz="1400" b="0" dirty="0">
                <a:latin typeface="Arial" panose="020B0604020202020204" pitchFamily="34" charset="0"/>
                <a:cs typeface="Arial" panose="020B0604020202020204" pitchFamily="34" charset="0"/>
              </a:rPr>
              <a:t>. </a:t>
            </a:r>
            <a:r>
              <a:rPr lang="en-US" sz="1400" b="1" dirty="0">
                <a:latin typeface="Arial" panose="020B0604020202020204" pitchFamily="34" charset="0"/>
                <a:cs typeface="Arial" panose="020B0604020202020204" pitchFamily="34" charset="0"/>
              </a:rPr>
              <a:t>30</a:t>
            </a:r>
            <a:r>
              <a:rPr lang="en-US" sz="1400" b="0" dirty="0">
                <a:latin typeface="Arial" panose="020B0604020202020204" pitchFamily="34" charset="0"/>
                <a:cs typeface="Arial" panose="020B0604020202020204" pitchFamily="34" charset="0"/>
              </a:rPr>
              <a:t> </a:t>
            </a:r>
            <a:r>
              <a:rPr lang="en-US" sz="1400" b="1" i="1" u="sng" dirty="0">
                <a:latin typeface="Arial" panose="020B0604020202020204" pitchFamily="34" charset="0"/>
                <a:cs typeface="Arial" panose="020B0604020202020204" pitchFamily="34" charset="0"/>
              </a:rPr>
              <a:t>But</a:t>
            </a:r>
            <a:r>
              <a:rPr lang="en-US" sz="1400" b="0" dirty="0">
                <a:latin typeface="Arial" panose="020B0604020202020204" pitchFamily="34" charset="0"/>
                <a:cs typeface="Arial" panose="020B0604020202020204" pitchFamily="34" charset="0"/>
              </a:rPr>
              <a:t> </a:t>
            </a:r>
            <a:r>
              <a:rPr lang="en-US" sz="1400" b="1" dirty="0">
                <a:latin typeface="Arial" panose="020B0604020202020204" pitchFamily="34" charset="0"/>
                <a:cs typeface="Arial" panose="020B0604020202020204" pitchFamily="34" charset="0"/>
              </a:rPr>
              <a:t>when he saw the wind boisterous, he was afraid; and beginning to sink, he cried, saying, Lord, save me. 31 And immediately Jesus stretched forth his hand, and caught him, and said unto him, O thou of little faith, wherefore didst thou doubt?</a:t>
            </a:r>
          </a:p>
        </p:txBody>
      </p:sp>
      <p:sp>
        <p:nvSpPr>
          <p:cNvPr id="4" name="Slide Number Placeholder 3"/>
          <p:cNvSpPr>
            <a:spLocks noGrp="1"/>
          </p:cNvSpPr>
          <p:nvPr>
            <p:ph type="sldNum" sz="quarter" idx="5"/>
          </p:nvPr>
        </p:nvSpPr>
        <p:spPr/>
        <p:txBody>
          <a:bodyPr/>
          <a:lstStyle/>
          <a:p>
            <a:fld id="{9870EF2B-F8D3-4EBA-BC19-A7956F4EB46D}" type="slidenum">
              <a:rPr lang="en-US" smtClean="0"/>
              <a:t>8</a:t>
            </a:fld>
            <a:endParaRPr lang="en-US"/>
          </a:p>
        </p:txBody>
      </p:sp>
      <p:sp>
        <p:nvSpPr>
          <p:cNvPr id="5" name="Date Placeholder 4">
            <a:extLst>
              <a:ext uri="{FF2B5EF4-FFF2-40B4-BE49-F238E27FC236}">
                <a16:creationId xmlns:a16="http://schemas.microsoft.com/office/drawing/2014/main" id="{586DF046-FEAB-98F4-E9B4-489C182FF72A}"/>
              </a:ext>
            </a:extLst>
          </p:cNvPr>
          <p:cNvSpPr>
            <a:spLocks noGrp="1"/>
          </p:cNvSpPr>
          <p:nvPr>
            <p:ph type="dt" idx="1"/>
          </p:nvPr>
        </p:nvSpPr>
        <p:spPr/>
        <p:txBody>
          <a:bodyPr/>
          <a:lstStyle/>
          <a:p>
            <a:r>
              <a:rPr lang="en-US"/>
              <a:t>7/2/2023 AM-PM</a:t>
            </a:r>
          </a:p>
        </p:txBody>
      </p:sp>
    </p:spTree>
    <p:extLst>
      <p:ext uri="{BB962C8B-B14F-4D97-AF65-F5344CB8AC3E}">
        <p14:creationId xmlns:p14="http://schemas.microsoft.com/office/powerpoint/2010/main" val="19170462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7013" y="217488"/>
            <a:ext cx="4321175" cy="3240087"/>
          </a:xfrm>
        </p:spPr>
      </p:sp>
      <p:sp>
        <p:nvSpPr>
          <p:cNvPr id="3" name="Notes Placeholder 2"/>
          <p:cNvSpPr>
            <a:spLocks noGrp="1"/>
          </p:cNvSpPr>
          <p:nvPr>
            <p:ph type="body" idx="1"/>
          </p:nvPr>
        </p:nvSpPr>
        <p:spPr>
          <a:xfrm>
            <a:off x="0" y="3457575"/>
            <a:ext cx="7315200" cy="6143625"/>
          </a:xfrm>
        </p:spPr>
        <p:txBody>
          <a:bodyPr/>
          <a:lstStyle/>
          <a:p>
            <a:pPr marL="0" indent="0">
              <a:buFont typeface="Arial" panose="020B0604020202020204" pitchFamily="34" charset="0"/>
              <a:buNone/>
            </a:pPr>
            <a:r>
              <a:rPr lang="en-US" sz="1400" b="1" dirty="0">
                <a:latin typeface="Arial" panose="020B0604020202020204" pitchFamily="34" charset="0"/>
                <a:cs typeface="Arial" panose="020B0604020202020204" pitchFamily="34" charset="0"/>
              </a:rPr>
              <a:t>Hebrews 12:1-2 KJV 1 </a:t>
            </a:r>
            <a:r>
              <a:rPr lang="en-US" sz="1400" b="0" dirty="0">
                <a:latin typeface="Arial" panose="020B0604020202020204" pitchFamily="34" charset="0"/>
                <a:cs typeface="Arial" panose="020B0604020202020204" pitchFamily="34" charset="0"/>
              </a:rPr>
              <a:t>Wherefore seeing we also are compassed about with so great a cloud of witnesses, let us lay aside every weight, and the sin which doth so easily beset us, and let us run with patience the race that is set before us, </a:t>
            </a:r>
            <a:r>
              <a:rPr lang="en-US" sz="1400" b="1" dirty="0">
                <a:latin typeface="Arial" panose="020B0604020202020204" pitchFamily="34" charset="0"/>
                <a:cs typeface="Arial" panose="020B0604020202020204" pitchFamily="34" charset="0"/>
              </a:rPr>
              <a:t>2</a:t>
            </a:r>
            <a:r>
              <a:rPr lang="en-US" sz="1400" b="0" dirty="0">
                <a:latin typeface="Arial" panose="020B0604020202020204" pitchFamily="34" charset="0"/>
                <a:cs typeface="Arial" panose="020B0604020202020204" pitchFamily="34" charset="0"/>
              </a:rPr>
              <a:t> </a:t>
            </a:r>
            <a:r>
              <a:rPr lang="en-US" sz="1400" b="1" dirty="0">
                <a:latin typeface="Arial" panose="020B0604020202020204" pitchFamily="34" charset="0"/>
                <a:cs typeface="Arial" panose="020B0604020202020204" pitchFamily="34" charset="0"/>
              </a:rPr>
              <a:t>Looking unto Jesus </a:t>
            </a:r>
            <a:r>
              <a:rPr lang="en-US" sz="1400" b="0" dirty="0">
                <a:latin typeface="Arial" panose="020B0604020202020204" pitchFamily="34" charset="0"/>
                <a:cs typeface="Arial" panose="020B0604020202020204" pitchFamily="34" charset="0"/>
              </a:rPr>
              <a:t>the author and finisher of our faith; who for the joy that was set before him endured the cross, despising the shame, and is set down at the right hand of the throne of God.</a:t>
            </a:r>
          </a:p>
          <a:p>
            <a:pPr marL="0" indent="0">
              <a:buFont typeface="Arial" panose="020B0604020202020204" pitchFamily="34" charset="0"/>
              <a:buNone/>
            </a:pPr>
            <a:endParaRPr lang="en-US" sz="1400" b="0" dirty="0">
              <a:latin typeface="Arial" panose="020B0604020202020204" pitchFamily="34" charset="0"/>
              <a:cs typeface="Arial" panose="020B0604020202020204" pitchFamily="34" charset="0"/>
            </a:endParaRPr>
          </a:p>
          <a:p>
            <a:pPr marL="0" indent="0">
              <a:buFont typeface="Arial" panose="020B0604020202020204" pitchFamily="34" charset="0"/>
              <a:buNone/>
            </a:pPr>
            <a:r>
              <a:rPr lang="en-US" sz="1400" b="1" dirty="0">
                <a:latin typeface="Arial" panose="020B0604020202020204" pitchFamily="34" charset="0"/>
                <a:cs typeface="Arial" panose="020B0604020202020204" pitchFamily="34" charset="0"/>
              </a:rPr>
              <a:t>John 16:28-33 NKJV 28 </a:t>
            </a:r>
            <a:r>
              <a:rPr lang="en-US" sz="1400" b="0" dirty="0">
                <a:latin typeface="Arial" panose="020B0604020202020204" pitchFamily="34" charset="0"/>
                <a:cs typeface="Arial" panose="020B0604020202020204" pitchFamily="34" charset="0"/>
              </a:rPr>
              <a:t>"I came forth from the Father and have come into the world. Again, I leave the world and go to the Father." </a:t>
            </a:r>
            <a:r>
              <a:rPr lang="en-US" sz="1400" b="1" dirty="0">
                <a:latin typeface="Arial" panose="020B0604020202020204" pitchFamily="34" charset="0"/>
                <a:cs typeface="Arial" panose="020B0604020202020204" pitchFamily="34" charset="0"/>
              </a:rPr>
              <a:t>29</a:t>
            </a:r>
            <a:r>
              <a:rPr lang="en-US" sz="1400" b="0" dirty="0">
                <a:latin typeface="Arial" panose="020B0604020202020204" pitchFamily="34" charset="0"/>
                <a:cs typeface="Arial" panose="020B0604020202020204" pitchFamily="34" charset="0"/>
              </a:rPr>
              <a:t> His disciples said to Him, "See, now You are speaking plainly, and using no figure of speech!</a:t>
            </a:r>
            <a:r>
              <a:rPr lang="en-US" sz="1400" b="1" dirty="0">
                <a:latin typeface="Arial" panose="020B0604020202020204" pitchFamily="34" charset="0"/>
                <a:cs typeface="Arial" panose="020B0604020202020204" pitchFamily="34" charset="0"/>
              </a:rPr>
              <a:t> 30 </a:t>
            </a:r>
            <a:r>
              <a:rPr lang="en-US" sz="1400" b="0" dirty="0">
                <a:latin typeface="Arial" panose="020B0604020202020204" pitchFamily="34" charset="0"/>
                <a:cs typeface="Arial" panose="020B0604020202020204" pitchFamily="34" charset="0"/>
              </a:rPr>
              <a:t>"Now we are sure that You know all things, and have no need that anyone should question You. By this we believe that You came forth from God." </a:t>
            </a:r>
            <a:r>
              <a:rPr lang="en-US" sz="1400" b="1" dirty="0">
                <a:latin typeface="Arial" panose="020B0604020202020204" pitchFamily="34" charset="0"/>
                <a:cs typeface="Arial" panose="020B0604020202020204" pitchFamily="34" charset="0"/>
              </a:rPr>
              <a:t>31 </a:t>
            </a:r>
            <a:r>
              <a:rPr lang="en-US" sz="1400" b="0" dirty="0">
                <a:latin typeface="Arial" panose="020B0604020202020204" pitchFamily="34" charset="0"/>
                <a:cs typeface="Arial" panose="020B0604020202020204" pitchFamily="34" charset="0"/>
              </a:rPr>
              <a:t>Jesus answered them, "Do you now believe? </a:t>
            </a:r>
            <a:r>
              <a:rPr lang="en-US" sz="1400" b="1" dirty="0">
                <a:latin typeface="Arial" panose="020B0604020202020204" pitchFamily="34" charset="0"/>
                <a:cs typeface="Arial" panose="020B0604020202020204" pitchFamily="34" charset="0"/>
              </a:rPr>
              <a:t>32</a:t>
            </a:r>
            <a:r>
              <a:rPr lang="en-US" sz="1400" b="0" dirty="0">
                <a:latin typeface="Arial" panose="020B0604020202020204" pitchFamily="34" charset="0"/>
                <a:cs typeface="Arial" panose="020B0604020202020204" pitchFamily="34" charset="0"/>
              </a:rPr>
              <a:t> "Indeed the hour is coming, yes, has now come, that you will be scattered, each to his own, and will leave Me alone. And yet I am not alone, because the Father is with Me. </a:t>
            </a:r>
            <a:r>
              <a:rPr lang="en-US" sz="1400" b="1" dirty="0">
                <a:latin typeface="Arial" panose="020B0604020202020204" pitchFamily="34" charset="0"/>
                <a:cs typeface="Arial" panose="020B0604020202020204" pitchFamily="34" charset="0"/>
              </a:rPr>
              <a:t>33</a:t>
            </a:r>
            <a:r>
              <a:rPr lang="en-US" sz="1400" b="0" dirty="0">
                <a:latin typeface="Arial" panose="020B0604020202020204" pitchFamily="34" charset="0"/>
                <a:cs typeface="Arial" panose="020B0604020202020204" pitchFamily="34" charset="0"/>
              </a:rPr>
              <a:t> </a:t>
            </a:r>
            <a:r>
              <a:rPr lang="en-US" sz="1400" b="1" dirty="0">
                <a:latin typeface="Arial" panose="020B0604020202020204" pitchFamily="34" charset="0"/>
                <a:cs typeface="Arial" panose="020B0604020202020204" pitchFamily="34" charset="0"/>
              </a:rPr>
              <a:t>"These things I have spoken to you, that in Me you may have peace. In the world you will have tribulation; </a:t>
            </a:r>
            <a:r>
              <a:rPr lang="en-US" sz="1400" b="1" u="sng" dirty="0">
                <a:latin typeface="Arial" panose="020B0604020202020204" pitchFamily="34" charset="0"/>
                <a:cs typeface="Arial" panose="020B0604020202020204" pitchFamily="34" charset="0"/>
              </a:rPr>
              <a:t>but be of good cheer, I have overcome the world</a:t>
            </a:r>
            <a:r>
              <a:rPr lang="en-US" sz="1400" b="1" u="none" dirty="0">
                <a:latin typeface="Arial" panose="020B0604020202020204" pitchFamily="34" charset="0"/>
                <a:cs typeface="Arial" panose="020B0604020202020204" pitchFamily="34" charset="0"/>
              </a:rPr>
              <a:t>.</a:t>
            </a:r>
            <a:r>
              <a:rPr lang="en-US" sz="1400" b="1" dirty="0">
                <a:latin typeface="Arial" panose="020B0604020202020204" pitchFamily="34" charset="0"/>
                <a:cs typeface="Arial" panose="020B0604020202020204" pitchFamily="34" charset="0"/>
              </a:rPr>
              <a:t>“</a:t>
            </a:r>
          </a:p>
          <a:p>
            <a:pPr marL="0" indent="0">
              <a:buFont typeface="Arial" panose="020B0604020202020204" pitchFamily="34" charset="0"/>
              <a:buNone/>
            </a:pPr>
            <a:endParaRPr lang="en-US" sz="1400" b="1" dirty="0">
              <a:latin typeface="Arial" panose="020B0604020202020204" pitchFamily="34" charset="0"/>
              <a:cs typeface="Arial" panose="020B0604020202020204" pitchFamily="34" charset="0"/>
            </a:endParaRPr>
          </a:p>
          <a:p>
            <a:pPr marL="0" indent="0">
              <a:buFont typeface="Arial" panose="020B0604020202020204" pitchFamily="34" charset="0"/>
              <a:buNone/>
            </a:pPr>
            <a:r>
              <a:rPr lang="en-US" sz="1400" b="1" dirty="0">
                <a:latin typeface="Arial" panose="020B0604020202020204" pitchFamily="34" charset="0"/>
                <a:cs typeface="Arial" panose="020B0604020202020204" pitchFamily="34" charset="0"/>
              </a:rPr>
              <a:t>1 Peter 2:21-25 NKJV 21 </a:t>
            </a:r>
            <a:r>
              <a:rPr lang="en-US" sz="1400" b="0" dirty="0">
                <a:latin typeface="Arial" panose="020B0604020202020204" pitchFamily="34" charset="0"/>
                <a:cs typeface="Arial" panose="020B0604020202020204" pitchFamily="34" charset="0"/>
              </a:rPr>
              <a:t>For to this you were called, because Christ also suffered for us, leaving us an example, that you should follow His steps: </a:t>
            </a:r>
            <a:r>
              <a:rPr lang="en-US" sz="1400" b="1" dirty="0">
                <a:latin typeface="Arial" panose="020B0604020202020204" pitchFamily="34" charset="0"/>
                <a:cs typeface="Arial" panose="020B0604020202020204" pitchFamily="34" charset="0"/>
              </a:rPr>
              <a:t>22</a:t>
            </a:r>
            <a:r>
              <a:rPr lang="en-US" sz="1400" b="0" dirty="0">
                <a:latin typeface="Arial" panose="020B0604020202020204" pitchFamily="34" charset="0"/>
                <a:cs typeface="Arial" panose="020B0604020202020204" pitchFamily="34" charset="0"/>
              </a:rPr>
              <a:t> "Who committed no sin, Nor was deceit found in His mouth"; 23 who, when He was reviled, did not revile in return; when He suffered, He did not threaten, but committed Himself to Him who judges righteously;</a:t>
            </a:r>
            <a:r>
              <a:rPr lang="en-US" sz="1400" b="1" dirty="0">
                <a:latin typeface="Arial" panose="020B0604020202020204" pitchFamily="34" charset="0"/>
                <a:cs typeface="Arial" panose="020B0604020202020204" pitchFamily="34" charset="0"/>
              </a:rPr>
              <a:t> 24 </a:t>
            </a:r>
            <a:r>
              <a:rPr lang="en-US" sz="1400" b="0" dirty="0">
                <a:latin typeface="Arial" panose="020B0604020202020204" pitchFamily="34" charset="0"/>
                <a:cs typeface="Arial" panose="020B0604020202020204" pitchFamily="34" charset="0"/>
              </a:rPr>
              <a:t>who Himself bore our sins in His own body on the tree, that we, having died to sins, might live for righteousness--by whose stripes you were healed. </a:t>
            </a:r>
            <a:r>
              <a:rPr lang="en-US" sz="1400" b="1" dirty="0">
                <a:latin typeface="Arial" panose="020B0604020202020204" pitchFamily="34" charset="0"/>
                <a:cs typeface="Arial" panose="020B0604020202020204" pitchFamily="34" charset="0"/>
              </a:rPr>
              <a:t>25</a:t>
            </a:r>
            <a:r>
              <a:rPr lang="en-US" sz="1400" b="0" dirty="0">
                <a:latin typeface="Arial" panose="020B0604020202020204" pitchFamily="34" charset="0"/>
                <a:cs typeface="Arial" panose="020B0604020202020204" pitchFamily="34" charset="0"/>
              </a:rPr>
              <a:t> For you were like sheep going astray, but have now returned to the Shepherd and Overseer of your souls.</a:t>
            </a:r>
          </a:p>
          <a:p>
            <a:pPr marL="0" indent="0">
              <a:buFont typeface="Arial" panose="020B0604020202020204" pitchFamily="34" charset="0"/>
              <a:buNone/>
            </a:pPr>
            <a:endParaRPr lang="en-US" sz="1400" b="0" dirty="0">
              <a:latin typeface="Arial" panose="020B0604020202020204" pitchFamily="34" charset="0"/>
              <a:cs typeface="Arial" panose="020B0604020202020204" pitchFamily="34" charset="0"/>
            </a:endParaRPr>
          </a:p>
          <a:p>
            <a:pPr marL="0" indent="0">
              <a:buFont typeface="Arial" panose="020B0604020202020204" pitchFamily="34" charset="0"/>
              <a:buNone/>
            </a:pPr>
            <a:r>
              <a:rPr lang="en-US" sz="1400" b="1" dirty="0">
                <a:latin typeface="Arial" panose="020B0604020202020204" pitchFamily="34" charset="0"/>
                <a:cs typeface="Arial" panose="020B0604020202020204" pitchFamily="34" charset="0"/>
              </a:rPr>
              <a:t>John 17:4-5 NKJV 4 </a:t>
            </a:r>
            <a:r>
              <a:rPr lang="en-US" sz="1400" b="0" dirty="0">
                <a:latin typeface="Arial" panose="020B0604020202020204" pitchFamily="34" charset="0"/>
                <a:cs typeface="Arial" panose="020B0604020202020204" pitchFamily="34" charset="0"/>
              </a:rPr>
              <a:t>"I have glorified You on the earth. I have finished the work which You have given Me to do. </a:t>
            </a:r>
            <a:r>
              <a:rPr lang="en-US" sz="1400" b="1" dirty="0">
                <a:latin typeface="Arial" panose="020B0604020202020204" pitchFamily="34" charset="0"/>
                <a:cs typeface="Arial" panose="020B0604020202020204" pitchFamily="34" charset="0"/>
              </a:rPr>
              <a:t>5 "And now, O Father, glorify Me together with Yourself, with the glory which I had with You before the world was.</a:t>
            </a:r>
          </a:p>
          <a:p>
            <a:pPr marL="0" indent="0">
              <a:buFont typeface="Arial" panose="020B0604020202020204" pitchFamily="34" charset="0"/>
              <a:buNone/>
            </a:pPr>
            <a:endParaRPr lang="en-US" sz="1400" b="0" dirty="0">
              <a:latin typeface="Arial" panose="020B0604020202020204" pitchFamily="34" charset="0"/>
              <a:cs typeface="Arial" panose="020B0604020202020204" pitchFamily="34" charset="0"/>
            </a:endParaRPr>
          </a:p>
          <a:p>
            <a:pPr marL="0" indent="0">
              <a:buFont typeface="Arial" panose="020B0604020202020204" pitchFamily="34" charset="0"/>
              <a:buNone/>
            </a:pPr>
            <a:r>
              <a:rPr lang="en-US" sz="1400" b="1" u="sng" dirty="0">
                <a:latin typeface="Arial" panose="020B0604020202020204" pitchFamily="34" charset="0"/>
                <a:cs typeface="Arial" panose="020B0604020202020204" pitchFamily="34" charset="0"/>
              </a:rPr>
              <a:t>Luke 7:28-35 NKJV 28 </a:t>
            </a:r>
            <a:r>
              <a:rPr lang="en-US" sz="1400" b="0" u="none" dirty="0">
                <a:latin typeface="Arial" panose="020B0604020202020204" pitchFamily="34" charset="0"/>
                <a:cs typeface="Arial" panose="020B0604020202020204" pitchFamily="34" charset="0"/>
              </a:rPr>
              <a:t>"For I say to you, among those born of women there is not a greater prophet than John the Baptist; but he who is least in the kingdom of God is greater than he." </a:t>
            </a:r>
            <a:r>
              <a:rPr lang="en-US" sz="1400" b="1" u="none" dirty="0">
                <a:latin typeface="Arial" panose="020B0604020202020204" pitchFamily="34" charset="0"/>
                <a:cs typeface="Arial" panose="020B0604020202020204" pitchFamily="34" charset="0"/>
              </a:rPr>
              <a:t>29</a:t>
            </a:r>
            <a:r>
              <a:rPr lang="en-US" sz="1400" b="0" u="none" dirty="0">
                <a:latin typeface="Arial" panose="020B0604020202020204" pitchFamily="34" charset="0"/>
                <a:cs typeface="Arial" panose="020B0604020202020204" pitchFamily="34" charset="0"/>
              </a:rPr>
              <a:t> And when all the people heard Him, even the tax collectors justified God, having been baptized with the baptism of John. </a:t>
            </a:r>
            <a:r>
              <a:rPr lang="en-US" sz="1400" b="1" u="none" dirty="0">
                <a:latin typeface="Arial" panose="020B0604020202020204" pitchFamily="34" charset="0"/>
                <a:cs typeface="Arial" panose="020B0604020202020204" pitchFamily="34" charset="0"/>
              </a:rPr>
              <a:t>30</a:t>
            </a:r>
            <a:r>
              <a:rPr lang="en-US" sz="1400" b="0" u="none" dirty="0">
                <a:latin typeface="Arial" panose="020B0604020202020204" pitchFamily="34" charset="0"/>
                <a:cs typeface="Arial" panose="020B0604020202020204" pitchFamily="34" charset="0"/>
              </a:rPr>
              <a:t> But the Pharisees and lawyers rejected the will of God for themselves, not having been baptized by him. 31 And the Lord said, "To what then shall I liken the men of this generation, and what are they like? </a:t>
            </a:r>
            <a:r>
              <a:rPr lang="en-US" sz="1400" b="1" u="none" dirty="0">
                <a:latin typeface="Arial" panose="020B0604020202020204" pitchFamily="34" charset="0"/>
                <a:cs typeface="Arial" panose="020B0604020202020204" pitchFamily="34" charset="0"/>
              </a:rPr>
              <a:t>32</a:t>
            </a:r>
            <a:r>
              <a:rPr lang="en-US" sz="1400" b="0" u="none" dirty="0">
                <a:latin typeface="Arial" panose="020B0604020202020204" pitchFamily="34" charset="0"/>
                <a:cs typeface="Arial" panose="020B0604020202020204" pitchFamily="34" charset="0"/>
              </a:rPr>
              <a:t> "They are like children sitting in the marketplace and calling to one another, saying: 'We played the flute for you, And you did not dance; We mourned to you, And you did not weep.' </a:t>
            </a:r>
            <a:r>
              <a:rPr lang="en-US" sz="1400" b="1" u="none" dirty="0">
                <a:latin typeface="Arial" panose="020B0604020202020204" pitchFamily="34" charset="0"/>
                <a:cs typeface="Arial" panose="020B0604020202020204" pitchFamily="34" charset="0"/>
              </a:rPr>
              <a:t>33</a:t>
            </a:r>
            <a:r>
              <a:rPr lang="en-US" sz="1400" b="0" u="none" dirty="0">
                <a:latin typeface="Arial" panose="020B0604020202020204" pitchFamily="34" charset="0"/>
                <a:cs typeface="Arial" panose="020B0604020202020204" pitchFamily="34" charset="0"/>
              </a:rPr>
              <a:t> "For John the Baptist came neither </a:t>
            </a:r>
            <a:r>
              <a:rPr lang="en-US" sz="1400" b="1" u="sng" dirty="0">
                <a:latin typeface="Arial" panose="020B0604020202020204" pitchFamily="34" charset="0"/>
                <a:cs typeface="Arial" panose="020B0604020202020204" pitchFamily="34" charset="0"/>
              </a:rPr>
              <a:t>eating bread nor drinking wine, and you say, 'He has a demon.' 34 "The Son of Man has come eating and drinking, and you say, 'Look, a glutton and a winebibber, a friend of tax collectors and sinners!’ 35 "But wisdom is justified by all her children."</a:t>
            </a:r>
          </a:p>
          <a:p>
            <a:pPr marL="0" indent="0">
              <a:buFont typeface="Arial" panose="020B0604020202020204" pitchFamily="34" charset="0"/>
              <a:buNone/>
            </a:pPr>
            <a:endParaRPr lang="en-US" sz="1400" b="0" dirty="0">
              <a:latin typeface="Arial" panose="020B0604020202020204" pitchFamily="34" charset="0"/>
              <a:cs typeface="Arial" panose="020B0604020202020204" pitchFamily="34" charset="0"/>
            </a:endParaRPr>
          </a:p>
          <a:p>
            <a:pPr marL="0" indent="0">
              <a:buFont typeface="Arial" panose="020B0604020202020204" pitchFamily="34" charset="0"/>
              <a:buNone/>
            </a:pPr>
            <a:endParaRPr lang="en-US" sz="1400" b="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9870EF2B-F8D3-4EBA-BC19-A7956F4EB46D}" type="slidenum">
              <a:rPr lang="en-US" smtClean="0"/>
              <a:t>9</a:t>
            </a:fld>
            <a:endParaRPr lang="en-US"/>
          </a:p>
        </p:txBody>
      </p:sp>
      <p:sp>
        <p:nvSpPr>
          <p:cNvPr id="5" name="Date Placeholder 4">
            <a:extLst>
              <a:ext uri="{FF2B5EF4-FFF2-40B4-BE49-F238E27FC236}">
                <a16:creationId xmlns:a16="http://schemas.microsoft.com/office/drawing/2014/main" id="{586DF046-FEAB-98F4-E9B4-489C182FF72A}"/>
              </a:ext>
            </a:extLst>
          </p:cNvPr>
          <p:cNvSpPr>
            <a:spLocks noGrp="1"/>
          </p:cNvSpPr>
          <p:nvPr>
            <p:ph type="dt" idx="1"/>
          </p:nvPr>
        </p:nvSpPr>
        <p:spPr/>
        <p:txBody>
          <a:bodyPr/>
          <a:lstStyle/>
          <a:p>
            <a:r>
              <a:rPr lang="en-US"/>
              <a:t>7/2/2023 AM-PM</a:t>
            </a:r>
          </a:p>
        </p:txBody>
      </p:sp>
    </p:spTree>
    <p:extLst>
      <p:ext uri="{BB962C8B-B14F-4D97-AF65-F5344CB8AC3E}">
        <p14:creationId xmlns:p14="http://schemas.microsoft.com/office/powerpoint/2010/main" val="12571180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182879" y="182879"/>
            <a:ext cx="8778240" cy="6492240"/>
          </a:xfrm>
          <a:prstGeom prst="rect">
            <a:avLst/>
          </a:prstGeom>
          <a:solidFill>
            <a:schemeClr val="accent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32485" y="882376"/>
            <a:ext cx="7475220" cy="2926080"/>
          </a:xfrm>
        </p:spPr>
        <p:txBody>
          <a:bodyPr anchor="b">
            <a:normAutofit/>
          </a:bodyPr>
          <a:lstStyle>
            <a:lvl1pPr algn="ctr">
              <a:lnSpc>
                <a:spcPct val="85000"/>
              </a:lnSpc>
              <a:defRPr sz="6000" b="1" cap="all" baseline="0">
                <a:solidFill>
                  <a:srgbClr val="FFFFFF"/>
                </a:solidFill>
              </a:defRPr>
            </a:lvl1pPr>
          </a:lstStyle>
          <a:p>
            <a:r>
              <a:rPr lang="en-US"/>
              <a:t>Click to edit Master title style</a:t>
            </a:r>
            <a:endParaRPr lang="en-US" dirty="0"/>
          </a:p>
        </p:txBody>
      </p:sp>
      <p:sp>
        <p:nvSpPr>
          <p:cNvPr id="3" name="Subtitle 2"/>
          <p:cNvSpPr>
            <a:spLocks noGrp="1"/>
          </p:cNvSpPr>
          <p:nvPr>
            <p:ph type="subTitle" idx="1"/>
          </p:nvPr>
        </p:nvSpPr>
        <p:spPr>
          <a:xfrm>
            <a:off x="1282148" y="3869635"/>
            <a:ext cx="6575895" cy="1388165"/>
          </a:xfrm>
        </p:spPr>
        <p:txBody>
          <a:bodyPr>
            <a:normAutofit/>
          </a:bodyPr>
          <a:lstStyle>
            <a:lvl1pPr marL="0" indent="0" algn="ctr">
              <a:spcBef>
                <a:spcPts val="1000"/>
              </a:spcBef>
              <a:buNone/>
              <a:defRPr sz="1800">
                <a:solidFill>
                  <a:srgbClr val="FFFFFF"/>
                </a:solidFill>
              </a:defRPr>
            </a:lvl1pPr>
            <a:lvl2pPr marL="342900" indent="0" algn="ctr">
              <a:buNone/>
              <a:defRPr sz="1800"/>
            </a:lvl2pPr>
            <a:lvl3pPr marL="685800" indent="0" algn="ctr">
              <a:buNone/>
              <a:defRPr sz="1800"/>
            </a:lvl3pPr>
            <a:lvl4pPr marL="1028700" indent="0" algn="ctr">
              <a:buNone/>
              <a:defRPr sz="1500"/>
            </a:lvl4pPr>
            <a:lvl5pPr marL="1371600" indent="0" algn="ctr">
              <a:buNone/>
              <a:defRPr sz="1500"/>
            </a:lvl5pPr>
            <a:lvl6pPr marL="1714500" indent="0" algn="ctr">
              <a:buNone/>
              <a:defRPr sz="1500"/>
            </a:lvl6pPr>
            <a:lvl7pPr marL="2057400" indent="0" algn="ctr">
              <a:buNone/>
              <a:defRPr sz="1500"/>
            </a:lvl7pPr>
            <a:lvl8pPr marL="2400300" indent="0" algn="ctr">
              <a:buNone/>
              <a:defRPr sz="1500"/>
            </a:lvl8pPr>
            <a:lvl9pPr marL="2743200" indent="0" algn="ctr">
              <a:buNone/>
              <a:defRPr sz="15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defRPr>
                <a:solidFill>
                  <a:srgbClr val="FFFFFF"/>
                </a:solidFill>
              </a:defRPr>
            </a:lvl1pPr>
          </a:lstStyle>
          <a:p>
            <a:r>
              <a:rPr lang="en-US"/>
              <a:t>7//2023 AM-PM</a:t>
            </a:r>
            <a:endParaRPr lang="en-US" dirty="0"/>
          </a:p>
        </p:txBody>
      </p:sp>
      <p:sp>
        <p:nvSpPr>
          <p:cNvPr id="5" name="Footer Placeholder 4"/>
          <p:cNvSpPr>
            <a:spLocks noGrp="1"/>
          </p:cNvSpPr>
          <p:nvPr>
            <p:ph type="ftr" sz="quarter" idx="11"/>
          </p:nvPr>
        </p:nvSpPr>
        <p:spPr/>
        <p:txBody>
          <a:bodyPr/>
          <a:lstStyle>
            <a:lvl1pPr>
              <a:defRPr>
                <a:solidFill>
                  <a:srgbClr val="FFFFFF"/>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4FAB73BC-B049-4115-A692-8D63A059BFB8}" type="slidenum">
              <a:rPr lang="en-US" smtClean="0"/>
              <a:t>‹#›</a:t>
            </a:fld>
            <a:endParaRPr lang="en-US" dirty="0"/>
          </a:p>
        </p:txBody>
      </p:sp>
      <p:cxnSp>
        <p:nvCxnSpPr>
          <p:cNvPr id="8" name="Straight Connector 7"/>
          <p:cNvCxnSpPr/>
          <p:nvPr/>
        </p:nvCxnSpPr>
        <p:spPr>
          <a:xfrm>
            <a:off x="1483995" y="3733800"/>
            <a:ext cx="6172201" cy="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8224136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r>
              <a:rPr lang="en-US"/>
              <a:t>7//2023 AM-PM</a:t>
            </a: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80209047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762000"/>
            <a:ext cx="1743075" cy="54102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57250" y="762000"/>
            <a:ext cx="5572125"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r>
              <a:rPr lang="en-US"/>
              <a:t>7//2023 AM-PM</a:t>
            </a: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14962816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spcBef>
                <a:spcPts val="1000"/>
              </a:spcBef>
              <a:defRPr/>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r>
              <a:rPr lang="en-US"/>
              <a:t>7//2023 AM-PM</a:t>
            </a: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88145087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29818" y="1173575"/>
            <a:ext cx="7475220" cy="2926080"/>
          </a:xfrm>
        </p:spPr>
        <p:txBody>
          <a:bodyPr anchor="b">
            <a:noAutofit/>
          </a:bodyPr>
          <a:lstStyle>
            <a:lvl1pPr algn="ctr">
              <a:lnSpc>
                <a:spcPct val="85000"/>
              </a:lnSpc>
              <a:defRPr sz="6000" b="0" cap="all" baseline="0"/>
            </a:lvl1pPr>
          </a:lstStyle>
          <a:p>
            <a:r>
              <a:rPr lang="en-US"/>
              <a:t>Click to edit Master title style</a:t>
            </a:r>
            <a:endParaRPr lang="en-US" dirty="0"/>
          </a:p>
        </p:txBody>
      </p:sp>
      <p:sp>
        <p:nvSpPr>
          <p:cNvPr id="3" name="Text Placeholder 2"/>
          <p:cNvSpPr>
            <a:spLocks noGrp="1"/>
          </p:cNvSpPr>
          <p:nvPr>
            <p:ph type="body" idx="1"/>
          </p:nvPr>
        </p:nvSpPr>
        <p:spPr>
          <a:xfrm>
            <a:off x="1282446" y="4154520"/>
            <a:ext cx="6576822" cy="1363806"/>
          </a:xfrm>
        </p:spPr>
        <p:txBody>
          <a:bodyPr anchor="t">
            <a:normAutofit/>
          </a:bodyPr>
          <a:lstStyle>
            <a:lvl1pPr marL="0" indent="0" algn="ctr">
              <a:buNone/>
              <a:defRPr sz="1800">
                <a:solidFill>
                  <a:schemeClr val="accent1"/>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r>
              <a:rPr lang="en-US"/>
              <a:t>7//2023 AM-PM</a:t>
            </a: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cxnSp>
        <p:nvCxnSpPr>
          <p:cNvPr id="7" name="Straight Connector 6"/>
          <p:cNvCxnSpPr/>
          <p:nvPr/>
        </p:nvCxnSpPr>
        <p:spPr>
          <a:xfrm>
            <a:off x="1485900" y="4020408"/>
            <a:ext cx="61722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7935143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57250" y="2057399"/>
            <a:ext cx="3566160" cy="4023360"/>
          </a:xfrm>
        </p:spPr>
        <p:txBody>
          <a:bodyPr/>
          <a:lstStyle>
            <a:lvl1pPr>
              <a:defRPr sz="165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700709" y="2057400"/>
            <a:ext cx="3566160" cy="4023360"/>
          </a:xfrm>
        </p:spPr>
        <p:txBody>
          <a:bodyPr/>
          <a:lstStyle>
            <a:lvl1pPr>
              <a:defRPr sz="165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r>
              <a:rPr lang="en-US"/>
              <a:t>7//2023 AM-PM</a:t>
            </a:r>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01906404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857250" y="2001511"/>
            <a:ext cx="3566160" cy="777240"/>
          </a:xfrm>
        </p:spPr>
        <p:txBody>
          <a:bodyPr anchor="ctr"/>
          <a:lstStyle>
            <a:lvl1pPr marL="0" indent="0">
              <a:spcBef>
                <a:spcPts val="0"/>
              </a:spcBef>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857250" y="2721483"/>
            <a:ext cx="3566160" cy="3383280"/>
          </a:xfrm>
        </p:spPr>
        <p:txBody>
          <a:bodyPr/>
          <a:lstStyle>
            <a:lvl1pPr>
              <a:defRPr sz="165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701880" y="1999032"/>
            <a:ext cx="3566160" cy="777240"/>
          </a:xfrm>
        </p:spPr>
        <p:txBody>
          <a:bodyPr anchor="ctr"/>
          <a:lstStyle>
            <a:lvl1pPr marL="0" indent="0">
              <a:spcBef>
                <a:spcPts val="0"/>
              </a:spcBef>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701880" y="2719322"/>
            <a:ext cx="3566160" cy="3383280"/>
          </a:xfrm>
        </p:spPr>
        <p:txBody>
          <a:bodyPr/>
          <a:lstStyle>
            <a:lvl1pPr>
              <a:defRPr sz="165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r>
              <a:rPr lang="en-US"/>
              <a:t>7//2023 AM-PM</a:t>
            </a:r>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9222133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r>
              <a:rPr lang="en-US"/>
              <a:t>7//2023 AM-PM</a:t>
            </a:r>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52264527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7//2023 AM-PM</a:t>
            </a:r>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70023141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57250" y="1097280"/>
            <a:ext cx="2834640" cy="1737360"/>
          </a:xfrm>
        </p:spPr>
        <p:txBody>
          <a:bodyPr anchor="b">
            <a:noAutofit/>
          </a:bodyPr>
          <a:lstStyle>
            <a:lvl1pPr>
              <a:lnSpc>
                <a:spcPct val="90000"/>
              </a:lnSpc>
              <a:defRPr sz="3000" b="0"/>
            </a:lvl1pPr>
          </a:lstStyle>
          <a:p>
            <a:r>
              <a:rPr lang="en-US"/>
              <a:t>Click to edit Master title style</a:t>
            </a:r>
            <a:endParaRPr lang="en-US" dirty="0"/>
          </a:p>
        </p:txBody>
      </p:sp>
      <p:sp>
        <p:nvSpPr>
          <p:cNvPr id="3" name="Content Placeholder 2"/>
          <p:cNvSpPr>
            <a:spLocks noGrp="1"/>
          </p:cNvSpPr>
          <p:nvPr>
            <p:ph idx="1"/>
          </p:nvPr>
        </p:nvSpPr>
        <p:spPr>
          <a:xfrm>
            <a:off x="4129314" y="1097280"/>
            <a:ext cx="4149638" cy="4663440"/>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57250" y="2834640"/>
            <a:ext cx="2834640" cy="2926080"/>
          </a:xfrm>
        </p:spPr>
        <p:txBody>
          <a:bodyPr>
            <a:normAutofit/>
          </a:bodyPr>
          <a:lstStyle>
            <a:lvl1pPr marL="0" indent="0">
              <a:lnSpc>
                <a:spcPct val="100000"/>
              </a:lnSpc>
              <a:spcBef>
                <a:spcPts val="800"/>
              </a:spcBef>
              <a:buNone/>
              <a:defRPr sz="1275"/>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7//2023 AM-PM</a:t>
            </a:r>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37282249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57250" y="1097280"/>
            <a:ext cx="2834640" cy="1737360"/>
          </a:xfrm>
        </p:spPr>
        <p:txBody>
          <a:bodyPr anchor="b">
            <a:noAutofit/>
          </a:bodyPr>
          <a:lstStyle>
            <a:lvl1pPr>
              <a:lnSpc>
                <a:spcPct val="90000"/>
              </a:lnSpc>
              <a:defRPr sz="30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4019107" y="1069847"/>
            <a:ext cx="4257703" cy="4645153"/>
          </a:xfrm>
        </p:spPr>
        <p:txBody>
          <a:bodyPr lIns="274320" tIns="182880" anchor="t">
            <a:normAutofit/>
          </a:bodyPr>
          <a:lstStyle>
            <a:lvl1pPr marL="0" indent="0">
              <a:buNone/>
              <a:defRPr sz="21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857250" y="2834640"/>
            <a:ext cx="2834640" cy="2880360"/>
          </a:xfrm>
        </p:spPr>
        <p:txBody>
          <a:bodyPr>
            <a:normAutofit/>
          </a:bodyPr>
          <a:lstStyle>
            <a:lvl1pPr marL="0" indent="0">
              <a:lnSpc>
                <a:spcPct val="100000"/>
              </a:lnSpc>
              <a:spcBef>
                <a:spcPts val="800"/>
              </a:spcBef>
              <a:buNone/>
              <a:defRPr sz="1275"/>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7//2023 AM-PM</a:t>
            </a:r>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89146003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7" name="Rectangle 6"/>
          <p:cNvSpPr/>
          <p:nvPr/>
        </p:nvSpPr>
        <p:spPr>
          <a:xfrm>
            <a:off x="182880" y="182880"/>
            <a:ext cx="8778240" cy="6492240"/>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57250" y="609600"/>
            <a:ext cx="7406640" cy="135636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57251" y="2057400"/>
            <a:ext cx="7404653" cy="40386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57247" y="6223829"/>
            <a:ext cx="1746806" cy="365125"/>
          </a:xfrm>
          <a:prstGeom prst="rect">
            <a:avLst/>
          </a:prstGeom>
        </p:spPr>
        <p:txBody>
          <a:bodyPr vert="horz" lIns="91440" tIns="45720" rIns="91440" bIns="45720" rtlCol="0" anchor="ctr"/>
          <a:lstStyle>
            <a:lvl1pPr algn="l">
              <a:defRPr sz="1000">
                <a:solidFill>
                  <a:schemeClr val="accent1"/>
                </a:solidFill>
              </a:defRPr>
            </a:lvl1pPr>
          </a:lstStyle>
          <a:p>
            <a:r>
              <a:rPr lang="en-US"/>
              <a:t>7//2023 AM-PM</a:t>
            </a:r>
            <a:endParaRPr lang="en-US" dirty="0"/>
          </a:p>
        </p:txBody>
      </p:sp>
      <p:sp>
        <p:nvSpPr>
          <p:cNvPr id="5" name="Footer Placeholder 4"/>
          <p:cNvSpPr>
            <a:spLocks noGrp="1"/>
          </p:cNvSpPr>
          <p:nvPr>
            <p:ph type="ftr" sz="quarter" idx="3"/>
          </p:nvPr>
        </p:nvSpPr>
        <p:spPr>
          <a:xfrm>
            <a:off x="2961861" y="6223829"/>
            <a:ext cx="3538331" cy="365125"/>
          </a:xfrm>
          <a:prstGeom prst="rect">
            <a:avLst/>
          </a:prstGeom>
        </p:spPr>
        <p:txBody>
          <a:bodyPr vert="horz" lIns="91440" tIns="45720" rIns="91440" bIns="45720" rtlCol="0" anchor="ctr"/>
          <a:lstStyle>
            <a:lvl1pPr algn="ctr">
              <a:defRPr sz="1000">
                <a:solidFill>
                  <a:schemeClr val="accent1"/>
                </a:solidFill>
              </a:defRPr>
            </a:lvl1pPr>
          </a:lstStyle>
          <a:p>
            <a:endParaRPr lang="en-US" dirty="0"/>
          </a:p>
        </p:txBody>
      </p:sp>
      <p:sp>
        <p:nvSpPr>
          <p:cNvPr id="6" name="Slide Number Placeholder 5"/>
          <p:cNvSpPr>
            <a:spLocks noGrp="1"/>
          </p:cNvSpPr>
          <p:nvPr>
            <p:ph type="sldNum" sz="quarter" idx="4"/>
          </p:nvPr>
        </p:nvSpPr>
        <p:spPr>
          <a:xfrm>
            <a:off x="6997148" y="6223829"/>
            <a:ext cx="1279663" cy="365125"/>
          </a:xfrm>
          <a:prstGeom prst="rect">
            <a:avLst/>
          </a:prstGeom>
        </p:spPr>
        <p:txBody>
          <a:bodyPr vert="horz" lIns="91440" tIns="45720" rIns="91440" bIns="45720" rtlCol="0" anchor="ctr"/>
          <a:lstStyle>
            <a:lvl1pPr algn="r">
              <a:defRPr sz="1000">
                <a:solidFill>
                  <a:schemeClr val="accent1"/>
                </a:solidFill>
              </a:defRPr>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642378487"/>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hf hdr="0" ftr="0" dt="0"/>
  <p:txStyles>
    <p:titleStyle>
      <a:lvl1pPr algn="l" defTabSz="685800" rtl="0" eaLnBrk="1" latinLnBrk="0" hangingPunct="1">
        <a:lnSpc>
          <a:spcPct val="90000"/>
        </a:lnSpc>
        <a:spcBef>
          <a:spcPct val="0"/>
        </a:spcBef>
        <a:buNone/>
        <a:defRPr sz="4000" kern="1200">
          <a:solidFill>
            <a:schemeClr val="accent1"/>
          </a:solidFill>
          <a:latin typeface="+mj-lt"/>
          <a:ea typeface="+mj-ea"/>
          <a:cs typeface="+mj-cs"/>
        </a:defRPr>
      </a:lvl1pPr>
    </p:titleStyle>
    <p:bodyStyle>
      <a:lvl1pPr marL="171450" indent="-137160" algn="l" defTabSz="685800" rtl="0" eaLnBrk="1" latinLnBrk="0" hangingPunct="1">
        <a:lnSpc>
          <a:spcPct val="90000"/>
        </a:lnSpc>
        <a:spcBef>
          <a:spcPts val="1000"/>
        </a:spcBef>
        <a:buClr>
          <a:schemeClr val="accent1"/>
        </a:buClr>
        <a:buSzPct val="80000"/>
        <a:buFont typeface="Corbel" pitchFamily="34" charset="0"/>
        <a:buChar char="•"/>
        <a:defRPr sz="2000" kern="1200">
          <a:solidFill>
            <a:schemeClr val="accent1"/>
          </a:solidFill>
          <a:latin typeface="+mn-lt"/>
          <a:ea typeface="+mn-ea"/>
          <a:cs typeface="+mn-cs"/>
        </a:defRPr>
      </a:lvl1pPr>
      <a:lvl2pPr marL="342900" indent="-13716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800" kern="1200">
          <a:solidFill>
            <a:schemeClr val="accent1"/>
          </a:solidFill>
          <a:latin typeface="+mn-lt"/>
          <a:ea typeface="+mn-ea"/>
          <a:cs typeface="+mn-cs"/>
        </a:defRPr>
      </a:lvl2pPr>
      <a:lvl3pPr marL="548640" indent="-13716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600" kern="1200">
          <a:solidFill>
            <a:schemeClr val="accent1"/>
          </a:solidFill>
          <a:latin typeface="+mn-lt"/>
          <a:ea typeface="+mn-ea"/>
          <a:cs typeface="+mn-cs"/>
        </a:defRPr>
      </a:lvl3pPr>
      <a:lvl4pPr marL="754380" indent="-13716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4pPr>
      <a:lvl5pPr marL="920120" indent="-13716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5pPr>
      <a:lvl6pPr marL="1100000" indent="-17145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6pPr>
      <a:lvl7pPr marL="1300000" indent="-17145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7pPr>
      <a:lvl8pPr marL="1500000" indent="-17145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8pPr>
      <a:lvl9pPr marL="1700000" indent="-17145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8E48A5-57F0-5D9B-D2A3-5E835A52E29A}"/>
              </a:ext>
            </a:extLst>
          </p:cNvPr>
          <p:cNvSpPr>
            <a:spLocks noGrp="1" noRot="1" noMove="1" noResize="1" noEditPoints="1" noAdjustHandles="1" noChangeArrowheads="1" noChangeShapeType="1"/>
          </p:cNvSpPr>
          <p:nvPr>
            <p:ph type="ctrTitle"/>
          </p:nvPr>
        </p:nvSpPr>
        <p:spPr/>
        <p:txBody>
          <a:bodyPr/>
          <a:lstStyle/>
          <a:p>
            <a:r>
              <a:rPr lang="en-US" dirty="0">
                <a:latin typeface="Candara" panose="020E0502030303020204" pitchFamily="34" charset="0"/>
                <a:cs typeface="Calibri" panose="020F0502020204030204" pitchFamily="34" charset="0"/>
              </a:rPr>
              <a:t> Overcoming discouragement</a:t>
            </a:r>
          </a:p>
        </p:txBody>
      </p:sp>
      <p:sp>
        <p:nvSpPr>
          <p:cNvPr id="3" name="Subtitle 2">
            <a:extLst>
              <a:ext uri="{FF2B5EF4-FFF2-40B4-BE49-F238E27FC236}">
                <a16:creationId xmlns:a16="http://schemas.microsoft.com/office/drawing/2014/main" id="{AC4D04A4-2682-6D2D-E441-F1BBF7ED8460}"/>
              </a:ext>
            </a:extLst>
          </p:cNvPr>
          <p:cNvSpPr>
            <a:spLocks noGrp="1"/>
          </p:cNvSpPr>
          <p:nvPr>
            <p:ph type="subTitle" idx="1"/>
          </p:nvPr>
        </p:nvSpPr>
        <p:spPr>
          <a:xfrm>
            <a:off x="1282148" y="3810643"/>
            <a:ext cx="6575895" cy="549965"/>
          </a:xfrm>
        </p:spPr>
        <p:txBody>
          <a:bodyPr>
            <a:normAutofit/>
          </a:bodyPr>
          <a:lstStyle/>
          <a:p>
            <a:endParaRPr lang="en-US" sz="2800" dirty="0">
              <a:latin typeface="Candara" panose="020E0502030303020204" pitchFamily="34" charset="0"/>
            </a:endParaRPr>
          </a:p>
        </p:txBody>
      </p:sp>
      <p:sp>
        <p:nvSpPr>
          <p:cNvPr id="4" name="Slide Number Placeholder 3">
            <a:extLst>
              <a:ext uri="{FF2B5EF4-FFF2-40B4-BE49-F238E27FC236}">
                <a16:creationId xmlns:a16="http://schemas.microsoft.com/office/drawing/2014/main" id="{437A7D29-B830-D64C-511D-489322067DB6}"/>
              </a:ext>
            </a:extLst>
          </p:cNvPr>
          <p:cNvSpPr>
            <a:spLocks noGrp="1"/>
          </p:cNvSpPr>
          <p:nvPr>
            <p:ph type="sldNum" sz="quarter" idx="12"/>
          </p:nvPr>
        </p:nvSpPr>
        <p:spPr/>
        <p:txBody>
          <a:bodyPr/>
          <a:lstStyle/>
          <a:p>
            <a:fld id="{4FAB73BC-B049-4115-A692-8D63A059BFB8}" type="slidenum">
              <a:rPr lang="en-US" smtClean="0"/>
              <a:t>1</a:t>
            </a:fld>
            <a:endParaRPr lang="en-US" dirty="0"/>
          </a:p>
        </p:txBody>
      </p:sp>
    </p:spTree>
    <p:extLst>
      <p:ext uri="{BB962C8B-B14F-4D97-AF65-F5344CB8AC3E}">
        <p14:creationId xmlns:p14="http://schemas.microsoft.com/office/powerpoint/2010/main" val="212774530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1250"/>
                                        <p:tgtEl>
                                          <p:spTgt spid="2"/>
                                        </p:tgtEl>
                                      </p:cBhvr>
                                    </p:animEffect>
                                  </p:childTnLst>
                                </p:cTn>
                              </p:par>
                              <p:par>
                                <p:cTn id="8" presetID="12" presetClass="entr" presetSubtype="1" fill="hold" nodeType="withEffect" nodePh="1">
                                  <p:stCondLst>
                                    <p:cond delay="0"/>
                                  </p:stCondLst>
                                  <p:endCondLst>
                                    <p:cond evt="begin" delay="0">
                                      <p:tn val="8"/>
                                    </p:cond>
                                  </p:endCondLst>
                                  <p:childTnLst>
                                    <p:set>
                                      <p:cBhvr>
                                        <p:cTn id="9" dur="1" fill="hold">
                                          <p:stCondLst>
                                            <p:cond delay="0"/>
                                          </p:stCondLst>
                                        </p:cTn>
                                        <p:tgtEl>
                                          <p:spTgt spid="3">
                                            <p:txEl>
                                              <p:pRg st="0" end="0"/>
                                            </p:txEl>
                                          </p:spTgt>
                                        </p:tgtEl>
                                        <p:attrNameLst>
                                          <p:attrName>style.visibility</p:attrName>
                                        </p:attrNameLst>
                                      </p:cBhvr>
                                      <p:to>
                                        <p:strVal val="visible"/>
                                      </p:to>
                                    </p:set>
                                    <p:anim calcmode="lin" valueType="num">
                                      <p:cBhvr additive="base">
                                        <p:cTn id="10" dur="1750"/>
                                        <p:tgtEl>
                                          <p:spTgt spid="3">
                                            <p:txEl>
                                              <p:pRg st="0" end="0"/>
                                            </p:txEl>
                                          </p:spTgt>
                                        </p:tgtEl>
                                        <p:attrNameLst>
                                          <p:attrName>ppt_y</p:attrName>
                                        </p:attrNameLst>
                                      </p:cBhvr>
                                      <p:tavLst>
                                        <p:tav tm="0">
                                          <p:val>
                                            <p:strVal val="#ppt_y-#ppt_h*1.125000"/>
                                          </p:val>
                                        </p:tav>
                                        <p:tav tm="100000">
                                          <p:val>
                                            <p:strVal val="#ppt_y"/>
                                          </p:val>
                                        </p:tav>
                                      </p:tavLst>
                                    </p:anim>
                                    <p:animEffect transition="in" filter="wipe(down)">
                                      <p:cBhvr>
                                        <p:cTn id="11" dur="175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1DB443-AB3C-A21C-E324-DEC32283B03A}"/>
              </a:ext>
            </a:extLst>
          </p:cNvPr>
          <p:cNvSpPr>
            <a:spLocks noGrp="1"/>
          </p:cNvSpPr>
          <p:nvPr>
            <p:ph type="title"/>
          </p:nvPr>
        </p:nvSpPr>
        <p:spPr>
          <a:xfrm>
            <a:off x="965200" y="255432"/>
            <a:ext cx="8075246" cy="811368"/>
          </a:xfrm>
        </p:spPr>
        <p:txBody>
          <a:bodyPr>
            <a:noAutofit/>
          </a:bodyPr>
          <a:lstStyle/>
          <a:p>
            <a:r>
              <a:rPr lang="en-US" sz="4400" b="1" i="1" dirty="0">
                <a:solidFill>
                  <a:schemeClr val="tx1"/>
                </a:solidFill>
                <a:latin typeface="Candara" panose="020E0502030303020204" pitchFamily="34" charset="0"/>
              </a:rPr>
              <a:t>Holding To The Gospel Truth!</a:t>
            </a:r>
          </a:p>
        </p:txBody>
      </p:sp>
      <p:sp>
        <p:nvSpPr>
          <p:cNvPr id="3" name="Content Placeholder 2">
            <a:extLst>
              <a:ext uri="{FF2B5EF4-FFF2-40B4-BE49-F238E27FC236}">
                <a16:creationId xmlns:a16="http://schemas.microsoft.com/office/drawing/2014/main" id="{7D385F64-D08E-60FD-C594-8C980B1795A0}"/>
              </a:ext>
            </a:extLst>
          </p:cNvPr>
          <p:cNvSpPr>
            <a:spLocks noGrp="1"/>
          </p:cNvSpPr>
          <p:nvPr>
            <p:ph idx="1"/>
          </p:nvPr>
        </p:nvSpPr>
        <p:spPr>
          <a:xfrm>
            <a:off x="1079500" y="1181686"/>
            <a:ext cx="7960946" cy="5541752"/>
          </a:xfrm>
        </p:spPr>
        <p:txBody>
          <a:bodyPr>
            <a:normAutofit lnSpcReduction="10000"/>
          </a:bodyPr>
          <a:lstStyle/>
          <a:p>
            <a:pPr marL="0" indent="0">
              <a:buNone/>
            </a:pPr>
            <a:r>
              <a:rPr lang="en-US" sz="3600" b="1" dirty="0">
                <a:solidFill>
                  <a:schemeClr val="tx1"/>
                </a:solidFill>
                <a:latin typeface="Candara" panose="020E0502030303020204" pitchFamily="34" charset="0"/>
              </a:rPr>
              <a:t>We cannot drift away from the truth of God’s word </a:t>
            </a:r>
            <a:r>
              <a:rPr lang="en-US" sz="3600" dirty="0">
                <a:solidFill>
                  <a:schemeClr val="tx1"/>
                </a:solidFill>
                <a:latin typeface="Candara" panose="020E0502030303020204" pitchFamily="34" charset="0"/>
              </a:rPr>
              <a:t>– Hebrews 2:1-3; John 17:17</a:t>
            </a:r>
          </a:p>
          <a:p>
            <a:pPr marL="0" indent="0">
              <a:spcBef>
                <a:spcPts val="1200"/>
              </a:spcBef>
              <a:buNone/>
            </a:pPr>
            <a:r>
              <a:rPr lang="en-US" sz="3600" b="1" dirty="0">
                <a:solidFill>
                  <a:schemeClr val="tx1"/>
                </a:solidFill>
                <a:latin typeface="Candara" panose="020E0502030303020204" pitchFamily="34" charset="0"/>
              </a:rPr>
              <a:t>The prize is promised only to those who abide in the love of truth </a:t>
            </a:r>
            <a:endParaRPr lang="en-US" sz="3600" b="1" i="1" u="sng" dirty="0">
              <a:solidFill>
                <a:schemeClr val="tx1"/>
              </a:solidFill>
              <a:latin typeface="Candara" panose="020E0502030303020204" pitchFamily="34" charset="0"/>
            </a:endParaRPr>
          </a:p>
          <a:p>
            <a:pPr marL="274320" indent="-274320">
              <a:spcBef>
                <a:spcPts val="0"/>
              </a:spcBef>
              <a:buFont typeface="Wingdings" panose="05000000000000000000" pitchFamily="2" charset="2"/>
              <a:buChar char="§"/>
            </a:pPr>
            <a:r>
              <a:rPr lang="en-US" sz="3200" dirty="0">
                <a:solidFill>
                  <a:schemeClr val="tx1"/>
                </a:solidFill>
                <a:latin typeface="Candara" panose="020E0502030303020204" pitchFamily="34" charset="0"/>
              </a:rPr>
              <a:t>Colossians 3:17; John 8:31-32; 2 John</a:t>
            </a:r>
          </a:p>
          <a:p>
            <a:pPr marL="0" indent="0">
              <a:spcBef>
                <a:spcPts val="1200"/>
              </a:spcBef>
              <a:buNone/>
            </a:pPr>
            <a:r>
              <a:rPr lang="en-US" sz="3600" b="1" dirty="0">
                <a:solidFill>
                  <a:schemeClr val="tx1"/>
                </a:solidFill>
                <a:latin typeface="Candara" panose="020E0502030303020204" pitchFamily="34" charset="0"/>
              </a:rPr>
              <a:t>Anyone who deviates from the truth is condemned </a:t>
            </a:r>
            <a:r>
              <a:rPr lang="en-US" sz="3600" dirty="0">
                <a:solidFill>
                  <a:schemeClr val="tx1"/>
                </a:solidFill>
                <a:latin typeface="Candara" panose="020E0502030303020204" pitchFamily="34" charset="0"/>
              </a:rPr>
              <a:t>– 2 John 9-11; cf. John 12:48</a:t>
            </a:r>
          </a:p>
          <a:p>
            <a:pPr marL="0" indent="0">
              <a:spcBef>
                <a:spcPts val="1200"/>
              </a:spcBef>
              <a:buNone/>
            </a:pPr>
            <a:r>
              <a:rPr lang="en-US" sz="3600" b="1" dirty="0">
                <a:solidFill>
                  <a:schemeClr val="tx1"/>
                </a:solidFill>
                <a:latin typeface="Candara" panose="020E0502030303020204" pitchFamily="34" charset="0"/>
              </a:rPr>
              <a:t>Our attitudes and actions of life must be in accordance to </a:t>
            </a:r>
            <a:r>
              <a:rPr lang="en-US" sz="3600" b="1" i="1" u="sng" dirty="0">
                <a:solidFill>
                  <a:schemeClr val="tx1"/>
                </a:solidFill>
                <a:latin typeface="Candara" panose="020E0502030303020204" pitchFamily="34" charset="0"/>
              </a:rPr>
              <a:t>truth</a:t>
            </a:r>
            <a:r>
              <a:rPr lang="en-US" sz="3600" b="1" dirty="0">
                <a:solidFill>
                  <a:schemeClr val="tx1"/>
                </a:solidFill>
                <a:latin typeface="Candara" panose="020E0502030303020204" pitchFamily="34" charset="0"/>
              </a:rPr>
              <a:t>, not the whims of emotionalism</a:t>
            </a:r>
          </a:p>
          <a:p>
            <a:pPr marL="365760" indent="-365760">
              <a:spcBef>
                <a:spcPts val="0"/>
              </a:spcBef>
              <a:buFont typeface="Wingdings" panose="05000000000000000000" pitchFamily="2" charset="2"/>
              <a:buChar char="§"/>
            </a:pPr>
            <a:r>
              <a:rPr lang="en-US" sz="3200" dirty="0">
                <a:solidFill>
                  <a:schemeClr val="tx1"/>
                </a:solidFill>
                <a:latin typeface="Candara" panose="020E0502030303020204" pitchFamily="34" charset="0"/>
              </a:rPr>
              <a:t>Matthew 7:21-29</a:t>
            </a:r>
          </a:p>
        </p:txBody>
      </p:sp>
      <p:sp>
        <p:nvSpPr>
          <p:cNvPr id="4" name="Rectangle 3">
            <a:extLst>
              <a:ext uri="{FF2B5EF4-FFF2-40B4-BE49-F238E27FC236}">
                <a16:creationId xmlns:a16="http://schemas.microsoft.com/office/drawing/2014/main" id="{3D2AC798-657D-05EA-C1CB-C17870E02B13}"/>
              </a:ext>
            </a:extLst>
          </p:cNvPr>
          <p:cNvSpPr/>
          <p:nvPr/>
        </p:nvSpPr>
        <p:spPr>
          <a:xfrm rot="16200000">
            <a:off x="-2431595" y="3541957"/>
            <a:ext cx="5716630" cy="646331"/>
          </a:xfrm>
          <a:prstGeom prst="rect">
            <a:avLst/>
          </a:prstGeom>
          <a:noFill/>
        </p:spPr>
        <p:txBody>
          <a:bodyPr wrap="none" lIns="91440" tIns="45720" rIns="91440" bIns="45720">
            <a:spAutoFit/>
          </a:bodyPr>
          <a:lstStyle/>
          <a:p>
            <a:pPr algn="ctr"/>
            <a:r>
              <a:rPr lang="en-US" sz="3600" b="1"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Candara" panose="020E0502030303020204" pitchFamily="34" charset="0"/>
              </a:rPr>
              <a:t>Overcome Discouragement </a:t>
            </a:r>
          </a:p>
        </p:txBody>
      </p:sp>
      <p:sp>
        <p:nvSpPr>
          <p:cNvPr id="5" name="TextBox 4">
            <a:extLst>
              <a:ext uri="{FF2B5EF4-FFF2-40B4-BE49-F238E27FC236}">
                <a16:creationId xmlns:a16="http://schemas.microsoft.com/office/drawing/2014/main" id="{376CC641-F79A-1AEF-52CD-7DF1E5FEFE9B}"/>
              </a:ext>
            </a:extLst>
          </p:cNvPr>
          <p:cNvSpPr txBox="1"/>
          <p:nvPr/>
        </p:nvSpPr>
        <p:spPr>
          <a:xfrm rot="19374117">
            <a:off x="215269" y="438013"/>
            <a:ext cx="822276" cy="646331"/>
          </a:xfrm>
          <a:prstGeom prst="rect">
            <a:avLst/>
          </a:prstGeom>
          <a:noFill/>
        </p:spPr>
        <p:txBody>
          <a:bodyPr wrap="square" rtlCol="0">
            <a:spAutoFit/>
          </a:bodyPr>
          <a:lstStyle/>
          <a:p>
            <a:r>
              <a:rPr lang="en-US" sz="3600" b="1" dirty="0">
                <a:solidFill>
                  <a:schemeClr val="accent1"/>
                </a:solidFill>
                <a:effectLst>
                  <a:outerShdw blurRad="38100" dist="38100" dir="2700000" algn="tl">
                    <a:srgbClr val="000000">
                      <a:alpha val="43137"/>
                    </a:srgbClr>
                  </a:outerShdw>
                </a:effectLst>
                <a:latin typeface="Candara" panose="020E0502030303020204" pitchFamily="34" charset="0"/>
              </a:rPr>
              <a:t>BY</a:t>
            </a:r>
          </a:p>
        </p:txBody>
      </p:sp>
      <p:sp>
        <p:nvSpPr>
          <p:cNvPr id="6" name="Slide Number Placeholder 5">
            <a:extLst>
              <a:ext uri="{FF2B5EF4-FFF2-40B4-BE49-F238E27FC236}">
                <a16:creationId xmlns:a16="http://schemas.microsoft.com/office/drawing/2014/main" id="{70D7A354-0D9D-321F-7D96-AE776B2EDB41}"/>
              </a:ext>
            </a:extLst>
          </p:cNvPr>
          <p:cNvSpPr>
            <a:spLocks noGrp="1"/>
          </p:cNvSpPr>
          <p:nvPr>
            <p:ph type="sldNum" sz="quarter" idx="12"/>
          </p:nvPr>
        </p:nvSpPr>
        <p:spPr/>
        <p:txBody>
          <a:bodyPr/>
          <a:lstStyle/>
          <a:p>
            <a:fld id="{4FAB73BC-B049-4115-A692-8D63A059BFB8}" type="slidenum">
              <a:rPr lang="en-US" smtClean="0"/>
              <a:t>10</a:t>
            </a:fld>
            <a:endParaRPr lang="en-US" dirty="0"/>
          </a:p>
        </p:txBody>
      </p:sp>
    </p:spTree>
    <p:extLst>
      <p:ext uri="{BB962C8B-B14F-4D97-AF65-F5344CB8AC3E}">
        <p14:creationId xmlns:p14="http://schemas.microsoft.com/office/powerpoint/2010/main" val="31920917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8)">
                                      <p:cBhvr>
                                        <p:cTn id="7" dur="1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par>
                                <p:cTn id="22" presetID="42" presetClass="entr" presetSubtype="0" fill="hold" grpId="0" nodeType="with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Effect transition="in" filter="fade">
                                      <p:cBhvr>
                                        <p:cTn id="24" dur="1000"/>
                                        <p:tgtEl>
                                          <p:spTgt spid="3">
                                            <p:txEl>
                                              <p:pRg st="2" end="2"/>
                                            </p:txEl>
                                          </p:spTgt>
                                        </p:tgtEl>
                                      </p:cBhvr>
                                    </p:animEffect>
                                    <p:anim calcmode="lin" valueType="num">
                                      <p:cBhvr>
                                        <p:cTn id="2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Effect transition="in" filter="fade">
                                      <p:cBhvr>
                                        <p:cTn id="31" dur="1000"/>
                                        <p:tgtEl>
                                          <p:spTgt spid="3">
                                            <p:txEl>
                                              <p:pRg st="3" end="3"/>
                                            </p:txEl>
                                          </p:spTgt>
                                        </p:tgtEl>
                                      </p:cBhvr>
                                    </p:animEffect>
                                    <p:anim calcmode="lin" valueType="num">
                                      <p:cBhvr>
                                        <p:cTn id="3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42" presetClass="entr" presetSubtype="0" fill="hold" grpId="0" nodeType="clickEffect">
                                  <p:stCondLst>
                                    <p:cond delay="0"/>
                                  </p:stCondLst>
                                  <p:childTnLst>
                                    <p:set>
                                      <p:cBhvr>
                                        <p:cTn id="37" dur="1" fill="hold">
                                          <p:stCondLst>
                                            <p:cond delay="0"/>
                                          </p:stCondLst>
                                        </p:cTn>
                                        <p:tgtEl>
                                          <p:spTgt spid="3">
                                            <p:txEl>
                                              <p:pRg st="4" end="4"/>
                                            </p:txEl>
                                          </p:spTgt>
                                        </p:tgtEl>
                                        <p:attrNameLst>
                                          <p:attrName>style.visibility</p:attrName>
                                        </p:attrNameLst>
                                      </p:cBhvr>
                                      <p:to>
                                        <p:strVal val="visible"/>
                                      </p:to>
                                    </p:set>
                                    <p:animEffect transition="in" filter="fade">
                                      <p:cBhvr>
                                        <p:cTn id="38" dur="1000"/>
                                        <p:tgtEl>
                                          <p:spTgt spid="3">
                                            <p:txEl>
                                              <p:pRg st="4" end="4"/>
                                            </p:txEl>
                                          </p:spTgt>
                                        </p:tgtEl>
                                      </p:cBhvr>
                                    </p:animEffect>
                                    <p:anim calcmode="lin" valueType="num">
                                      <p:cBhvr>
                                        <p:cTn id="3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0" dur="1000" fill="hold"/>
                                        <p:tgtEl>
                                          <p:spTgt spid="3">
                                            <p:txEl>
                                              <p:pRg st="4" end="4"/>
                                            </p:txEl>
                                          </p:spTgt>
                                        </p:tgtEl>
                                        <p:attrNameLst>
                                          <p:attrName>ppt_y</p:attrName>
                                        </p:attrNameLst>
                                      </p:cBhvr>
                                      <p:tavLst>
                                        <p:tav tm="0">
                                          <p:val>
                                            <p:strVal val="#ppt_y+.1"/>
                                          </p:val>
                                        </p:tav>
                                        <p:tav tm="100000">
                                          <p:val>
                                            <p:strVal val="#ppt_y"/>
                                          </p:val>
                                        </p:tav>
                                      </p:tavLst>
                                    </p:anim>
                                  </p:childTnLst>
                                </p:cTn>
                              </p:par>
                              <p:par>
                                <p:cTn id="41" presetID="42" presetClass="entr" presetSubtype="0" fill="hold" grpId="0" nodeType="with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Effect transition="in" filter="fade">
                                      <p:cBhvr>
                                        <p:cTn id="43" dur="1000"/>
                                        <p:tgtEl>
                                          <p:spTgt spid="3">
                                            <p:txEl>
                                              <p:pRg st="5" end="5"/>
                                            </p:txEl>
                                          </p:spTgt>
                                        </p:tgtEl>
                                      </p:cBhvr>
                                    </p:animEffect>
                                    <p:anim calcmode="lin" valueType="num">
                                      <p:cBhvr>
                                        <p:cTn id="44"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5"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1DB443-AB3C-A21C-E324-DEC32283B03A}"/>
              </a:ext>
            </a:extLst>
          </p:cNvPr>
          <p:cNvSpPr>
            <a:spLocks noGrp="1"/>
          </p:cNvSpPr>
          <p:nvPr>
            <p:ph type="title"/>
          </p:nvPr>
        </p:nvSpPr>
        <p:spPr>
          <a:xfrm>
            <a:off x="965200" y="255432"/>
            <a:ext cx="8075246" cy="811368"/>
          </a:xfrm>
        </p:spPr>
        <p:txBody>
          <a:bodyPr>
            <a:noAutofit/>
          </a:bodyPr>
          <a:lstStyle/>
          <a:p>
            <a:r>
              <a:rPr lang="en-US" sz="4400" b="1" i="1" dirty="0">
                <a:solidFill>
                  <a:schemeClr val="tx1"/>
                </a:solidFill>
                <a:latin typeface="Candara" panose="020E0502030303020204" pitchFamily="34" charset="0"/>
              </a:rPr>
              <a:t>Abiding in </a:t>
            </a:r>
            <a:r>
              <a:rPr lang="en-US" sz="4400" b="1" i="1" u="sng" dirty="0">
                <a:solidFill>
                  <a:schemeClr val="tx1"/>
                </a:solidFill>
                <a:latin typeface="Candara" panose="020E0502030303020204" pitchFamily="34" charset="0"/>
              </a:rPr>
              <a:t>Love</a:t>
            </a:r>
            <a:r>
              <a:rPr lang="en-US" sz="4400" b="1" i="1" dirty="0">
                <a:solidFill>
                  <a:schemeClr val="tx1"/>
                </a:solidFill>
                <a:latin typeface="Candara" panose="020E0502030303020204" pitchFamily="34" charset="0"/>
              </a:rPr>
              <a:t> and </a:t>
            </a:r>
            <a:r>
              <a:rPr lang="en-US" sz="4400" b="1" i="1" u="sng" dirty="0">
                <a:solidFill>
                  <a:schemeClr val="tx1"/>
                </a:solidFill>
                <a:latin typeface="Candara" panose="020E0502030303020204" pitchFamily="34" charset="0"/>
              </a:rPr>
              <a:t>Truth</a:t>
            </a:r>
            <a:r>
              <a:rPr lang="en-US" sz="4400" b="1" i="1" dirty="0">
                <a:solidFill>
                  <a:schemeClr val="tx1"/>
                </a:solidFill>
                <a:latin typeface="Candara" panose="020E0502030303020204" pitchFamily="34" charset="0"/>
              </a:rPr>
              <a:t>!</a:t>
            </a:r>
          </a:p>
        </p:txBody>
      </p:sp>
      <p:sp>
        <p:nvSpPr>
          <p:cNvPr id="3" name="Content Placeholder 2">
            <a:extLst>
              <a:ext uri="{FF2B5EF4-FFF2-40B4-BE49-F238E27FC236}">
                <a16:creationId xmlns:a16="http://schemas.microsoft.com/office/drawing/2014/main" id="{7D385F64-D08E-60FD-C594-8C980B1795A0}"/>
              </a:ext>
            </a:extLst>
          </p:cNvPr>
          <p:cNvSpPr>
            <a:spLocks noGrp="1"/>
          </p:cNvSpPr>
          <p:nvPr>
            <p:ph idx="1"/>
          </p:nvPr>
        </p:nvSpPr>
        <p:spPr>
          <a:xfrm>
            <a:off x="1079500" y="1181686"/>
            <a:ext cx="7737929" cy="5541752"/>
          </a:xfrm>
        </p:spPr>
        <p:txBody>
          <a:bodyPr>
            <a:normAutofit/>
          </a:bodyPr>
          <a:lstStyle/>
          <a:p>
            <a:pPr marL="0" indent="0">
              <a:buNone/>
            </a:pPr>
            <a:r>
              <a:rPr lang="en-US" sz="3600" b="1" dirty="0">
                <a:solidFill>
                  <a:schemeClr val="tx1"/>
                </a:solidFill>
                <a:latin typeface="Candara" panose="020E0502030303020204" pitchFamily="34" charset="0"/>
              </a:rPr>
              <a:t>These combined make for a </a:t>
            </a:r>
            <a:r>
              <a:rPr lang="en-US" sz="3600" b="1" i="1" u="sng" dirty="0">
                <a:solidFill>
                  <a:schemeClr val="tx1"/>
                </a:solidFill>
                <a:latin typeface="Candara" panose="020E0502030303020204" pitchFamily="34" charset="0"/>
              </a:rPr>
              <a:t>powerful</a:t>
            </a:r>
            <a:r>
              <a:rPr lang="en-US" sz="3600" b="1" dirty="0">
                <a:solidFill>
                  <a:schemeClr val="tx1"/>
                </a:solidFill>
                <a:latin typeface="Candara" panose="020E0502030303020204" pitchFamily="34" charset="0"/>
              </a:rPr>
              <a:t> force – but those deceived have no love for it </a:t>
            </a:r>
            <a:r>
              <a:rPr lang="en-US" sz="3600" dirty="0">
                <a:solidFill>
                  <a:schemeClr val="tx1"/>
                </a:solidFill>
                <a:latin typeface="Candara" panose="020E0502030303020204" pitchFamily="34" charset="0"/>
              </a:rPr>
              <a:t>– 2 Thessalonians 2:10</a:t>
            </a:r>
          </a:p>
          <a:p>
            <a:pPr marL="0" indent="0">
              <a:spcBef>
                <a:spcPts val="1200"/>
              </a:spcBef>
              <a:buNone/>
            </a:pPr>
            <a:r>
              <a:rPr lang="en-US" sz="3600" b="1" dirty="0">
                <a:solidFill>
                  <a:schemeClr val="tx1"/>
                </a:solidFill>
                <a:latin typeface="Candara" panose="020E0502030303020204" pitchFamily="34" charset="0"/>
              </a:rPr>
              <a:t>The world does not love you</a:t>
            </a:r>
          </a:p>
          <a:p>
            <a:pPr marL="274320" indent="-274320">
              <a:spcBef>
                <a:spcPts val="0"/>
              </a:spcBef>
              <a:buFont typeface="Wingdings" panose="05000000000000000000" pitchFamily="2" charset="2"/>
              <a:buChar char="§"/>
            </a:pPr>
            <a:r>
              <a:rPr lang="en-US" sz="3200" dirty="0">
                <a:solidFill>
                  <a:schemeClr val="tx1"/>
                </a:solidFill>
                <a:latin typeface="Candara" panose="020E0502030303020204" pitchFamily="34" charset="0"/>
              </a:rPr>
              <a:t>1 John 2:15-16; John 15:19; Matthew 22:37</a:t>
            </a:r>
          </a:p>
          <a:p>
            <a:pPr marL="0" indent="0">
              <a:spcBef>
                <a:spcPts val="1200"/>
              </a:spcBef>
              <a:buNone/>
            </a:pPr>
            <a:r>
              <a:rPr lang="en-US" sz="3600" b="1" dirty="0">
                <a:solidFill>
                  <a:schemeClr val="tx1"/>
                </a:solidFill>
                <a:latin typeface="Candara" panose="020E0502030303020204" pitchFamily="34" charset="0"/>
              </a:rPr>
              <a:t>The world does not tell you the </a:t>
            </a:r>
            <a:r>
              <a:rPr lang="en-US" sz="3600" b="1" i="1" u="sng" dirty="0">
                <a:solidFill>
                  <a:schemeClr val="tx1"/>
                </a:solidFill>
                <a:latin typeface="Candara" panose="020E0502030303020204" pitchFamily="34" charset="0"/>
              </a:rPr>
              <a:t>truth</a:t>
            </a:r>
          </a:p>
          <a:p>
            <a:pPr marL="274320" indent="-274320">
              <a:spcBef>
                <a:spcPts val="0"/>
              </a:spcBef>
              <a:buFont typeface="Wingdings" panose="05000000000000000000" pitchFamily="2" charset="2"/>
              <a:buChar char="§"/>
            </a:pPr>
            <a:r>
              <a:rPr lang="en-US" sz="3200" dirty="0">
                <a:solidFill>
                  <a:schemeClr val="tx1"/>
                </a:solidFill>
                <a:latin typeface="Candara" panose="020E0502030303020204" pitchFamily="34" charset="0"/>
              </a:rPr>
              <a:t>John 8:44; Proverbs 1:10, 15-16</a:t>
            </a:r>
          </a:p>
          <a:p>
            <a:pPr marL="0" indent="0">
              <a:spcBef>
                <a:spcPts val="1200"/>
              </a:spcBef>
              <a:buNone/>
            </a:pPr>
            <a:r>
              <a:rPr lang="en-US" sz="3600" b="1" dirty="0">
                <a:solidFill>
                  <a:schemeClr val="tx1"/>
                </a:solidFill>
                <a:latin typeface="Candara" panose="020E0502030303020204" pitchFamily="34" charset="0"/>
              </a:rPr>
              <a:t>Abide in the power of </a:t>
            </a:r>
            <a:r>
              <a:rPr lang="en-US" sz="3600" b="1" i="1" dirty="0">
                <a:solidFill>
                  <a:schemeClr val="tx1"/>
                </a:solidFill>
                <a:latin typeface="Candara" panose="020E0502030303020204" pitchFamily="34" charset="0"/>
              </a:rPr>
              <a:t>love</a:t>
            </a:r>
            <a:r>
              <a:rPr lang="en-US" sz="3600" b="1" dirty="0">
                <a:solidFill>
                  <a:schemeClr val="tx1"/>
                </a:solidFill>
                <a:latin typeface="Candara" panose="020E0502030303020204" pitchFamily="34" charset="0"/>
              </a:rPr>
              <a:t> and </a:t>
            </a:r>
            <a:r>
              <a:rPr lang="en-US" sz="3600" b="1" i="1" u="sng" dirty="0">
                <a:solidFill>
                  <a:schemeClr val="tx1"/>
                </a:solidFill>
                <a:latin typeface="Candara" panose="020E0502030303020204" pitchFamily="34" charset="0"/>
              </a:rPr>
              <a:t>truth</a:t>
            </a:r>
          </a:p>
          <a:p>
            <a:pPr marL="274320" indent="-274320">
              <a:spcBef>
                <a:spcPts val="0"/>
              </a:spcBef>
              <a:buFont typeface="Wingdings" panose="05000000000000000000" pitchFamily="2" charset="2"/>
              <a:buChar char="§"/>
            </a:pPr>
            <a:r>
              <a:rPr lang="en-US" sz="3200" dirty="0">
                <a:solidFill>
                  <a:schemeClr val="tx1"/>
                </a:solidFill>
                <a:latin typeface="Candara" panose="020E0502030303020204" pitchFamily="34" charset="0"/>
              </a:rPr>
              <a:t>1 John 4:10; John 1:14; 14:6; Hebrews 1:2</a:t>
            </a:r>
            <a:endParaRPr lang="en-US" sz="3600" b="1" dirty="0">
              <a:solidFill>
                <a:schemeClr val="tx1"/>
              </a:solidFill>
              <a:latin typeface="Candara" panose="020E0502030303020204" pitchFamily="34" charset="0"/>
            </a:endParaRPr>
          </a:p>
          <a:p>
            <a:pPr marL="0" indent="0">
              <a:spcBef>
                <a:spcPts val="0"/>
              </a:spcBef>
              <a:buNone/>
            </a:pPr>
            <a:endParaRPr lang="en-US" sz="3600" b="1" dirty="0">
              <a:solidFill>
                <a:schemeClr val="tx1"/>
              </a:solidFill>
              <a:latin typeface="Candara" panose="020E0502030303020204" pitchFamily="34" charset="0"/>
            </a:endParaRPr>
          </a:p>
        </p:txBody>
      </p:sp>
      <p:sp>
        <p:nvSpPr>
          <p:cNvPr id="4" name="Rectangle 3">
            <a:extLst>
              <a:ext uri="{FF2B5EF4-FFF2-40B4-BE49-F238E27FC236}">
                <a16:creationId xmlns:a16="http://schemas.microsoft.com/office/drawing/2014/main" id="{3D2AC798-657D-05EA-C1CB-C17870E02B13}"/>
              </a:ext>
            </a:extLst>
          </p:cNvPr>
          <p:cNvSpPr/>
          <p:nvPr/>
        </p:nvSpPr>
        <p:spPr>
          <a:xfrm rot="16200000">
            <a:off x="-2431595" y="3541957"/>
            <a:ext cx="5716630" cy="646331"/>
          </a:xfrm>
          <a:prstGeom prst="rect">
            <a:avLst/>
          </a:prstGeom>
          <a:noFill/>
        </p:spPr>
        <p:txBody>
          <a:bodyPr wrap="none" lIns="91440" tIns="45720" rIns="91440" bIns="45720">
            <a:spAutoFit/>
          </a:bodyPr>
          <a:lstStyle/>
          <a:p>
            <a:pPr algn="ctr"/>
            <a:r>
              <a:rPr lang="en-US" sz="3600" b="1"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Candara" panose="020E0502030303020204" pitchFamily="34" charset="0"/>
              </a:rPr>
              <a:t>Overcome Discouragement </a:t>
            </a:r>
          </a:p>
        </p:txBody>
      </p:sp>
      <p:sp>
        <p:nvSpPr>
          <p:cNvPr id="5" name="TextBox 4">
            <a:extLst>
              <a:ext uri="{FF2B5EF4-FFF2-40B4-BE49-F238E27FC236}">
                <a16:creationId xmlns:a16="http://schemas.microsoft.com/office/drawing/2014/main" id="{376CC641-F79A-1AEF-52CD-7DF1E5FEFE9B}"/>
              </a:ext>
            </a:extLst>
          </p:cNvPr>
          <p:cNvSpPr txBox="1"/>
          <p:nvPr/>
        </p:nvSpPr>
        <p:spPr>
          <a:xfrm rot="19374117">
            <a:off x="215269" y="438013"/>
            <a:ext cx="822276" cy="646331"/>
          </a:xfrm>
          <a:prstGeom prst="rect">
            <a:avLst/>
          </a:prstGeom>
          <a:noFill/>
        </p:spPr>
        <p:txBody>
          <a:bodyPr wrap="square" rtlCol="0">
            <a:spAutoFit/>
          </a:bodyPr>
          <a:lstStyle/>
          <a:p>
            <a:r>
              <a:rPr lang="en-US" sz="3600" b="1" dirty="0">
                <a:solidFill>
                  <a:schemeClr val="accent1"/>
                </a:solidFill>
                <a:effectLst>
                  <a:outerShdw blurRad="38100" dist="38100" dir="2700000" algn="tl">
                    <a:srgbClr val="000000">
                      <a:alpha val="43137"/>
                    </a:srgbClr>
                  </a:outerShdw>
                </a:effectLst>
                <a:latin typeface="Candara" panose="020E0502030303020204" pitchFamily="34" charset="0"/>
              </a:rPr>
              <a:t>BY</a:t>
            </a:r>
          </a:p>
        </p:txBody>
      </p:sp>
      <p:sp>
        <p:nvSpPr>
          <p:cNvPr id="6" name="Slide Number Placeholder 5">
            <a:extLst>
              <a:ext uri="{FF2B5EF4-FFF2-40B4-BE49-F238E27FC236}">
                <a16:creationId xmlns:a16="http://schemas.microsoft.com/office/drawing/2014/main" id="{1CA78DA3-59B8-5B24-6632-E0022D1E1D46}"/>
              </a:ext>
            </a:extLst>
          </p:cNvPr>
          <p:cNvSpPr>
            <a:spLocks noGrp="1"/>
          </p:cNvSpPr>
          <p:nvPr>
            <p:ph type="sldNum" sz="quarter" idx="12"/>
          </p:nvPr>
        </p:nvSpPr>
        <p:spPr/>
        <p:txBody>
          <a:bodyPr/>
          <a:lstStyle/>
          <a:p>
            <a:fld id="{4FAB73BC-B049-4115-A692-8D63A059BFB8}" type="slidenum">
              <a:rPr lang="en-US" smtClean="0"/>
              <a:t>11</a:t>
            </a:fld>
            <a:endParaRPr lang="en-US" dirty="0"/>
          </a:p>
        </p:txBody>
      </p:sp>
    </p:spTree>
    <p:extLst>
      <p:ext uri="{BB962C8B-B14F-4D97-AF65-F5344CB8AC3E}">
        <p14:creationId xmlns:p14="http://schemas.microsoft.com/office/powerpoint/2010/main" val="109524249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8)">
                                      <p:cBhvr>
                                        <p:cTn id="7" dur="1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par>
                                <p:cTn id="22" presetID="42" presetClass="entr" presetSubtype="0" fill="hold" grpId="0" nodeType="with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Effect transition="in" filter="fade">
                                      <p:cBhvr>
                                        <p:cTn id="24" dur="1000"/>
                                        <p:tgtEl>
                                          <p:spTgt spid="3">
                                            <p:txEl>
                                              <p:pRg st="2" end="2"/>
                                            </p:txEl>
                                          </p:spTgt>
                                        </p:tgtEl>
                                      </p:cBhvr>
                                    </p:animEffect>
                                    <p:anim calcmode="lin" valueType="num">
                                      <p:cBhvr>
                                        <p:cTn id="2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Effect transition="in" filter="fade">
                                      <p:cBhvr>
                                        <p:cTn id="31" dur="1000"/>
                                        <p:tgtEl>
                                          <p:spTgt spid="3">
                                            <p:txEl>
                                              <p:pRg st="3" end="3"/>
                                            </p:txEl>
                                          </p:spTgt>
                                        </p:tgtEl>
                                      </p:cBhvr>
                                    </p:animEffect>
                                    <p:anim calcmode="lin" valueType="num">
                                      <p:cBhvr>
                                        <p:cTn id="3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3" end="3"/>
                                            </p:txEl>
                                          </p:spTgt>
                                        </p:tgtEl>
                                        <p:attrNameLst>
                                          <p:attrName>ppt_y</p:attrName>
                                        </p:attrNameLst>
                                      </p:cBhvr>
                                      <p:tavLst>
                                        <p:tav tm="0">
                                          <p:val>
                                            <p:strVal val="#ppt_y+.1"/>
                                          </p:val>
                                        </p:tav>
                                        <p:tav tm="100000">
                                          <p:val>
                                            <p:strVal val="#ppt_y"/>
                                          </p:val>
                                        </p:tav>
                                      </p:tavLst>
                                    </p:anim>
                                  </p:childTnLst>
                                </p:cTn>
                              </p:par>
                              <p:par>
                                <p:cTn id="34" presetID="42" presetClass="entr" presetSubtype="0" fill="hold" grpId="0" nodeType="withEffect">
                                  <p:stCondLst>
                                    <p:cond delay="0"/>
                                  </p:stCondLst>
                                  <p:childTnLst>
                                    <p:set>
                                      <p:cBhvr>
                                        <p:cTn id="35" dur="1" fill="hold">
                                          <p:stCondLst>
                                            <p:cond delay="0"/>
                                          </p:stCondLst>
                                        </p:cTn>
                                        <p:tgtEl>
                                          <p:spTgt spid="3">
                                            <p:txEl>
                                              <p:pRg st="4" end="4"/>
                                            </p:txEl>
                                          </p:spTgt>
                                        </p:tgtEl>
                                        <p:attrNameLst>
                                          <p:attrName>style.visibility</p:attrName>
                                        </p:attrNameLst>
                                      </p:cBhvr>
                                      <p:to>
                                        <p:strVal val="visible"/>
                                      </p:to>
                                    </p:set>
                                    <p:animEffect transition="in" filter="fade">
                                      <p:cBhvr>
                                        <p:cTn id="36" dur="1000"/>
                                        <p:tgtEl>
                                          <p:spTgt spid="3">
                                            <p:txEl>
                                              <p:pRg st="4" end="4"/>
                                            </p:txEl>
                                          </p:spTgt>
                                        </p:tgtEl>
                                      </p:cBhvr>
                                    </p:animEffect>
                                    <p:anim calcmode="lin" valueType="num">
                                      <p:cBhvr>
                                        <p:cTn id="37"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8"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42" presetClass="entr" presetSubtype="0" fill="hold" grpId="0"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Effect transition="in" filter="fade">
                                      <p:cBhvr>
                                        <p:cTn id="43" dur="1000"/>
                                        <p:tgtEl>
                                          <p:spTgt spid="3">
                                            <p:txEl>
                                              <p:pRg st="5" end="5"/>
                                            </p:txEl>
                                          </p:spTgt>
                                        </p:tgtEl>
                                      </p:cBhvr>
                                    </p:animEffect>
                                    <p:anim calcmode="lin" valueType="num">
                                      <p:cBhvr>
                                        <p:cTn id="44"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5" dur="1000" fill="hold"/>
                                        <p:tgtEl>
                                          <p:spTgt spid="3">
                                            <p:txEl>
                                              <p:pRg st="5" end="5"/>
                                            </p:txEl>
                                          </p:spTgt>
                                        </p:tgtEl>
                                        <p:attrNameLst>
                                          <p:attrName>ppt_y</p:attrName>
                                        </p:attrNameLst>
                                      </p:cBhvr>
                                      <p:tavLst>
                                        <p:tav tm="0">
                                          <p:val>
                                            <p:strVal val="#ppt_y+.1"/>
                                          </p:val>
                                        </p:tav>
                                        <p:tav tm="100000">
                                          <p:val>
                                            <p:strVal val="#ppt_y"/>
                                          </p:val>
                                        </p:tav>
                                      </p:tavLst>
                                    </p:anim>
                                  </p:childTnLst>
                                </p:cTn>
                              </p:par>
                              <p:par>
                                <p:cTn id="46" presetID="42" presetClass="entr" presetSubtype="0" fill="hold" grpId="0" nodeType="withEffect">
                                  <p:stCondLst>
                                    <p:cond delay="0"/>
                                  </p:stCondLst>
                                  <p:childTnLst>
                                    <p:set>
                                      <p:cBhvr>
                                        <p:cTn id="47" dur="1" fill="hold">
                                          <p:stCondLst>
                                            <p:cond delay="0"/>
                                          </p:stCondLst>
                                        </p:cTn>
                                        <p:tgtEl>
                                          <p:spTgt spid="3">
                                            <p:txEl>
                                              <p:pRg st="6" end="6"/>
                                            </p:txEl>
                                          </p:spTgt>
                                        </p:tgtEl>
                                        <p:attrNameLst>
                                          <p:attrName>style.visibility</p:attrName>
                                        </p:attrNameLst>
                                      </p:cBhvr>
                                      <p:to>
                                        <p:strVal val="visible"/>
                                      </p:to>
                                    </p:set>
                                    <p:animEffect transition="in" filter="fade">
                                      <p:cBhvr>
                                        <p:cTn id="48" dur="1000"/>
                                        <p:tgtEl>
                                          <p:spTgt spid="3">
                                            <p:txEl>
                                              <p:pRg st="6" end="6"/>
                                            </p:txEl>
                                          </p:spTgt>
                                        </p:tgtEl>
                                      </p:cBhvr>
                                    </p:animEffect>
                                    <p:anim calcmode="lin" valueType="num">
                                      <p:cBhvr>
                                        <p:cTn id="49"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0"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1DB443-AB3C-A21C-E324-DEC32283B03A}"/>
              </a:ext>
            </a:extLst>
          </p:cNvPr>
          <p:cNvSpPr>
            <a:spLocks noGrp="1"/>
          </p:cNvSpPr>
          <p:nvPr>
            <p:ph type="title"/>
          </p:nvPr>
        </p:nvSpPr>
        <p:spPr>
          <a:xfrm>
            <a:off x="965200" y="255432"/>
            <a:ext cx="8075246" cy="811368"/>
          </a:xfrm>
        </p:spPr>
        <p:txBody>
          <a:bodyPr>
            <a:noAutofit/>
          </a:bodyPr>
          <a:lstStyle/>
          <a:p>
            <a:r>
              <a:rPr lang="en-US" sz="4400" b="1" i="1" dirty="0">
                <a:solidFill>
                  <a:schemeClr val="tx1"/>
                </a:solidFill>
                <a:latin typeface="Candara" panose="020E0502030303020204" pitchFamily="34" charset="0"/>
              </a:rPr>
              <a:t>Abiding in </a:t>
            </a:r>
            <a:r>
              <a:rPr lang="en-US" sz="4400" b="1" i="1" u="sng" dirty="0">
                <a:solidFill>
                  <a:schemeClr val="tx1"/>
                </a:solidFill>
                <a:latin typeface="Candara" panose="020E0502030303020204" pitchFamily="34" charset="0"/>
              </a:rPr>
              <a:t>Love</a:t>
            </a:r>
            <a:r>
              <a:rPr lang="en-US" sz="4400" b="1" i="1" dirty="0">
                <a:solidFill>
                  <a:schemeClr val="tx1"/>
                </a:solidFill>
                <a:latin typeface="Candara" panose="020E0502030303020204" pitchFamily="34" charset="0"/>
              </a:rPr>
              <a:t> and </a:t>
            </a:r>
            <a:r>
              <a:rPr lang="en-US" sz="4400" b="1" i="1" u="sng" dirty="0">
                <a:solidFill>
                  <a:schemeClr val="tx1"/>
                </a:solidFill>
                <a:latin typeface="Candara" panose="020E0502030303020204" pitchFamily="34" charset="0"/>
              </a:rPr>
              <a:t>Truth</a:t>
            </a:r>
            <a:r>
              <a:rPr lang="en-US" sz="4400" b="1" i="1" dirty="0">
                <a:solidFill>
                  <a:schemeClr val="tx1"/>
                </a:solidFill>
                <a:latin typeface="Candara" panose="020E0502030303020204" pitchFamily="34" charset="0"/>
              </a:rPr>
              <a:t>!</a:t>
            </a:r>
          </a:p>
        </p:txBody>
      </p:sp>
      <p:sp>
        <p:nvSpPr>
          <p:cNvPr id="3" name="Content Placeholder 2">
            <a:extLst>
              <a:ext uri="{FF2B5EF4-FFF2-40B4-BE49-F238E27FC236}">
                <a16:creationId xmlns:a16="http://schemas.microsoft.com/office/drawing/2014/main" id="{7D385F64-D08E-60FD-C594-8C980B1795A0}"/>
              </a:ext>
            </a:extLst>
          </p:cNvPr>
          <p:cNvSpPr>
            <a:spLocks noGrp="1"/>
          </p:cNvSpPr>
          <p:nvPr>
            <p:ph idx="1"/>
          </p:nvPr>
        </p:nvSpPr>
        <p:spPr>
          <a:xfrm>
            <a:off x="1125694" y="1181686"/>
            <a:ext cx="7914752" cy="5541752"/>
          </a:xfrm>
        </p:spPr>
        <p:txBody>
          <a:bodyPr>
            <a:normAutofit/>
          </a:bodyPr>
          <a:lstStyle/>
          <a:p>
            <a:pPr marL="0" indent="0">
              <a:spcBef>
                <a:spcPts val="0"/>
              </a:spcBef>
              <a:buNone/>
            </a:pPr>
            <a:r>
              <a:rPr lang="en-US" sz="3600" b="1" dirty="0">
                <a:solidFill>
                  <a:schemeClr val="tx1"/>
                </a:solidFill>
                <a:latin typeface="Candara" panose="020E0502030303020204" pitchFamily="34" charset="0"/>
              </a:rPr>
              <a:t>The persons who loves you, will tell you the truth </a:t>
            </a:r>
            <a:r>
              <a:rPr lang="en-US" sz="3600" dirty="0">
                <a:solidFill>
                  <a:schemeClr val="tx1"/>
                </a:solidFill>
                <a:latin typeface="Candara" panose="020E0502030303020204" pitchFamily="34" charset="0"/>
              </a:rPr>
              <a:t>– Galatians 4:16</a:t>
            </a:r>
          </a:p>
          <a:p>
            <a:pPr marL="0" indent="0">
              <a:spcBef>
                <a:spcPts val="1200"/>
              </a:spcBef>
              <a:buNone/>
            </a:pPr>
            <a:r>
              <a:rPr lang="en-US" sz="3600" b="1" dirty="0">
                <a:solidFill>
                  <a:schemeClr val="tx1"/>
                </a:solidFill>
                <a:latin typeface="Candara" panose="020E0502030303020204" pitchFamily="34" charset="0"/>
              </a:rPr>
              <a:t>The gospel of Christ, </a:t>
            </a:r>
            <a:r>
              <a:rPr lang="en-US" sz="3600" b="1" i="1" u="sng" dirty="0">
                <a:solidFill>
                  <a:schemeClr val="tx1"/>
                </a:solidFill>
                <a:latin typeface="Candara" panose="020E0502030303020204" pitchFamily="34" charset="0"/>
              </a:rPr>
              <a:t>powerfully</a:t>
            </a:r>
            <a:r>
              <a:rPr lang="en-US" sz="3600" b="1" dirty="0">
                <a:solidFill>
                  <a:schemeClr val="tx1"/>
                </a:solidFill>
                <a:latin typeface="Candara" panose="020E0502030303020204" pitchFamily="34" charset="0"/>
              </a:rPr>
              <a:t> combines God’s </a:t>
            </a:r>
            <a:r>
              <a:rPr lang="en-US" sz="3600" b="1" i="1" u="sng" dirty="0">
                <a:solidFill>
                  <a:schemeClr val="tx1"/>
                </a:solidFill>
                <a:latin typeface="Candara" panose="020E0502030303020204" pitchFamily="34" charset="0"/>
              </a:rPr>
              <a:t>love</a:t>
            </a:r>
            <a:r>
              <a:rPr lang="en-US" sz="3600" b="1" dirty="0">
                <a:solidFill>
                  <a:schemeClr val="tx1"/>
                </a:solidFill>
                <a:latin typeface="Candara" panose="020E0502030303020204" pitchFamily="34" charset="0"/>
              </a:rPr>
              <a:t> for lost souls and the </a:t>
            </a:r>
            <a:r>
              <a:rPr lang="en-US" sz="3600" b="1" i="1" u="sng" dirty="0">
                <a:solidFill>
                  <a:schemeClr val="tx1"/>
                </a:solidFill>
                <a:latin typeface="Candara" panose="020E0502030303020204" pitchFamily="34" charset="0"/>
              </a:rPr>
              <a:t>truth</a:t>
            </a:r>
            <a:r>
              <a:rPr lang="en-US" sz="3600" b="1" dirty="0">
                <a:solidFill>
                  <a:schemeClr val="tx1"/>
                </a:solidFill>
                <a:latin typeface="Candara" panose="020E0502030303020204" pitchFamily="34" charset="0"/>
              </a:rPr>
              <a:t>, His inspired revelation!</a:t>
            </a:r>
          </a:p>
          <a:p>
            <a:pPr marL="274320" indent="-274320">
              <a:spcBef>
                <a:spcPts val="0"/>
              </a:spcBef>
              <a:buFont typeface="Wingdings" panose="05000000000000000000" pitchFamily="2" charset="2"/>
              <a:buChar char="§"/>
            </a:pPr>
            <a:r>
              <a:rPr lang="en-US" sz="3200" dirty="0">
                <a:solidFill>
                  <a:schemeClr val="tx1"/>
                </a:solidFill>
                <a:latin typeface="Candara" panose="020E0502030303020204" pitchFamily="34" charset="0"/>
              </a:rPr>
              <a:t>Romans 1:16-17</a:t>
            </a:r>
          </a:p>
          <a:p>
            <a:pPr marL="0" indent="0">
              <a:spcBef>
                <a:spcPts val="1200"/>
              </a:spcBef>
              <a:buNone/>
            </a:pPr>
            <a:r>
              <a:rPr lang="en-US" sz="3600" b="1" dirty="0">
                <a:solidFill>
                  <a:schemeClr val="tx1"/>
                </a:solidFill>
                <a:latin typeface="Candara" panose="020E0502030303020204" pitchFamily="34" charset="0"/>
              </a:rPr>
              <a:t>Whosever, abides in the words of truth, loves God and His Son </a:t>
            </a:r>
            <a:r>
              <a:rPr lang="en-US" sz="3600" dirty="0">
                <a:solidFill>
                  <a:schemeClr val="tx1"/>
                </a:solidFill>
                <a:latin typeface="Candara" panose="020E0502030303020204" pitchFamily="34" charset="0"/>
              </a:rPr>
              <a:t>– John 18:37</a:t>
            </a:r>
          </a:p>
          <a:p>
            <a:pPr marL="0" indent="0">
              <a:spcBef>
                <a:spcPts val="1200"/>
              </a:spcBef>
              <a:buNone/>
            </a:pPr>
            <a:r>
              <a:rPr lang="en-US" sz="3600" b="1" dirty="0">
                <a:solidFill>
                  <a:schemeClr val="tx1"/>
                </a:solidFill>
                <a:latin typeface="Candara" panose="020E0502030303020204" pitchFamily="34" charset="0"/>
              </a:rPr>
              <a:t>The world offers only </a:t>
            </a:r>
            <a:r>
              <a:rPr lang="en-US" sz="3600" b="1" i="1" u="sng" dirty="0">
                <a:solidFill>
                  <a:schemeClr val="tx1"/>
                </a:solidFill>
                <a:latin typeface="Candara" panose="020E0502030303020204" pitchFamily="34" charset="0"/>
              </a:rPr>
              <a:t>temporary </a:t>
            </a:r>
            <a:r>
              <a:rPr lang="en-US" sz="3600" b="1" dirty="0">
                <a:solidFill>
                  <a:schemeClr val="tx1"/>
                </a:solidFill>
                <a:latin typeface="Candara" panose="020E0502030303020204" pitchFamily="34" charset="0"/>
              </a:rPr>
              <a:t> pleasures and </a:t>
            </a:r>
            <a:r>
              <a:rPr lang="en-US" sz="3600" b="1" i="1" u="sng" dirty="0">
                <a:solidFill>
                  <a:schemeClr val="tx1"/>
                </a:solidFill>
                <a:latin typeface="Candara" panose="020E0502030303020204" pitchFamily="34" charset="0"/>
              </a:rPr>
              <a:t>eternal</a:t>
            </a:r>
            <a:r>
              <a:rPr lang="en-US" sz="3600" b="1" dirty="0">
                <a:solidFill>
                  <a:schemeClr val="tx1"/>
                </a:solidFill>
                <a:latin typeface="Candara" panose="020E0502030303020204" pitchFamily="34" charset="0"/>
              </a:rPr>
              <a:t> death </a:t>
            </a:r>
            <a:r>
              <a:rPr lang="en-US" sz="3600" dirty="0">
                <a:solidFill>
                  <a:schemeClr val="tx1"/>
                </a:solidFill>
                <a:latin typeface="Candara" panose="020E0502030303020204" pitchFamily="34" charset="0"/>
              </a:rPr>
              <a:t>- Rom. 6:23</a:t>
            </a:r>
          </a:p>
          <a:p>
            <a:pPr marL="0" indent="0">
              <a:spcBef>
                <a:spcPts val="1200"/>
              </a:spcBef>
              <a:buNone/>
            </a:pPr>
            <a:endParaRPr lang="en-US" sz="3600" b="1" dirty="0">
              <a:solidFill>
                <a:schemeClr val="tx1"/>
              </a:solidFill>
              <a:latin typeface="Candara" panose="020E0502030303020204" pitchFamily="34" charset="0"/>
            </a:endParaRPr>
          </a:p>
          <a:p>
            <a:pPr marL="0" indent="0">
              <a:spcBef>
                <a:spcPts val="0"/>
              </a:spcBef>
              <a:buNone/>
            </a:pPr>
            <a:endParaRPr lang="en-US" sz="3200" dirty="0">
              <a:solidFill>
                <a:schemeClr val="tx1"/>
              </a:solidFill>
              <a:latin typeface="Candara" panose="020E0502030303020204" pitchFamily="34" charset="0"/>
            </a:endParaRPr>
          </a:p>
          <a:p>
            <a:pPr marL="0" indent="0">
              <a:spcBef>
                <a:spcPts val="1200"/>
              </a:spcBef>
              <a:buNone/>
            </a:pPr>
            <a:endParaRPr lang="en-US" sz="3600" b="1" dirty="0">
              <a:solidFill>
                <a:schemeClr val="tx1"/>
              </a:solidFill>
              <a:latin typeface="Candara" panose="020E0502030303020204" pitchFamily="34" charset="0"/>
            </a:endParaRPr>
          </a:p>
        </p:txBody>
      </p:sp>
      <p:sp>
        <p:nvSpPr>
          <p:cNvPr id="4" name="Rectangle 3">
            <a:extLst>
              <a:ext uri="{FF2B5EF4-FFF2-40B4-BE49-F238E27FC236}">
                <a16:creationId xmlns:a16="http://schemas.microsoft.com/office/drawing/2014/main" id="{3D2AC798-657D-05EA-C1CB-C17870E02B13}"/>
              </a:ext>
            </a:extLst>
          </p:cNvPr>
          <p:cNvSpPr/>
          <p:nvPr/>
        </p:nvSpPr>
        <p:spPr>
          <a:xfrm rot="16200000">
            <a:off x="-2431595" y="3541957"/>
            <a:ext cx="5716630" cy="646331"/>
          </a:xfrm>
          <a:prstGeom prst="rect">
            <a:avLst/>
          </a:prstGeom>
          <a:noFill/>
        </p:spPr>
        <p:txBody>
          <a:bodyPr wrap="none" lIns="91440" tIns="45720" rIns="91440" bIns="45720">
            <a:spAutoFit/>
          </a:bodyPr>
          <a:lstStyle/>
          <a:p>
            <a:pPr algn="ctr"/>
            <a:r>
              <a:rPr lang="en-US" sz="3600" b="1"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Candara" panose="020E0502030303020204" pitchFamily="34" charset="0"/>
              </a:rPr>
              <a:t>Overcome Discouragement </a:t>
            </a:r>
          </a:p>
        </p:txBody>
      </p:sp>
      <p:sp>
        <p:nvSpPr>
          <p:cNvPr id="5" name="TextBox 4">
            <a:extLst>
              <a:ext uri="{FF2B5EF4-FFF2-40B4-BE49-F238E27FC236}">
                <a16:creationId xmlns:a16="http://schemas.microsoft.com/office/drawing/2014/main" id="{376CC641-F79A-1AEF-52CD-7DF1E5FEFE9B}"/>
              </a:ext>
            </a:extLst>
          </p:cNvPr>
          <p:cNvSpPr txBox="1"/>
          <p:nvPr/>
        </p:nvSpPr>
        <p:spPr>
          <a:xfrm rot="19374117">
            <a:off x="215269" y="438013"/>
            <a:ext cx="822276" cy="646331"/>
          </a:xfrm>
          <a:prstGeom prst="rect">
            <a:avLst/>
          </a:prstGeom>
          <a:noFill/>
        </p:spPr>
        <p:txBody>
          <a:bodyPr wrap="square" rtlCol="0">
            <a:spAutoFit/>
          </a:bodyPr>
          <a:lstStyle/>
          <a:p>
            <a:r>
              <a:rPr lang="en-US" sz="3600" b="1" dirty="0">
                <a:solidFill>
                  <a:schemeClr val="accent1"/>
                </a:solidFill>
                <a:effectLst>
                  <a:outerShdw blurRad="38100" dist="38100" dir="2700000" algn="tl">
                    <a:srgbClr val="000000">
                      <a:alpha val="43137"/>
                    </a:srgbClr>
                  </a:outerShdw>
                </a:effectLst>
                <a:latin typeface="Candara" panose="020E0502030303020204" pitchFamily="34" charset="0"/>
              </a:rPr>
              <a:t>BY</a:t>
            </a:r>
          </a:p>
        </p:txBody>
      </p:sp>
      <p:sp>
        <p:nvSpPr>
          <p:cNvPr id="6" name="Slide Number Placeholder 5">
            <a:extLst>
              <a:ext uri="{FF2B5EF4-FFF2-40B4-BE49-F238E27FC236}">
                <a16:creationId xmlns:a16="http://schemas.microsoft.com/office/drawing/2014/main" id="{F0697D9A-D814-9991-B861-A80F9757674E}"/>
              </a:ext>
            </a:extLst>
          </p:cNvPr>
          <p:cNvSpPr>
            <a:spLocks noGrp="1"/>
          </p:cNvSpPr>
          <p:nvPr>
            <p:ph type="sldNum" sz="quarter" idx="12"/>
          </p:nvPr>
        </p:nvSpPr>
        <p:spPr/>
        <p:txBody>
          <a:bodyPr/>
          <a:lstStyle/>
          <a:p>
            <a:fld id="{4FAB73BC-B049-4115-A692-8D63A059BFB8}" type="slidenum">
              <a:rPr lang="en-US" smtClean="0"/>
              <a:t>12</a:t>
            </a:fld>
            <a:endParaRPr lang="en-US" dirty="0"/>
          </a:p>
        </p:txBody>
      </p:sp>
    </p:spTree>
    <p:extLst>
      <p:ext uri="{BB962C8B-B14F-4D97-AF65-F5344CB8AC3E}">
        <p14:creationId xmlns:p14="http://schemas.microsoft.com/office/powerpoint/2010/main" val="169128273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7" presetID="42" presetClass="entr" presetSubtype="0" fill="hold" grpId="0"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fade">
                                      <p:cBhvr>
                                        <p:cTn id="26" dur="1000"/>
                                        <p:tgtEl>
                                          <p:spTgt spid="3">
                                            <p:txEl>
                                              <p:pRg st="3" end="3"/>
                                            </p:txEl>
                                          </p:spTgt>
                                        </p:tgtEl>
                                      </p:cBhvr>
                                    </p:animEffect>
                                    <p:anim calcmode="lin" valueType="num">
                                      <p:cBhvr>
                                        <p:cTn id="27"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Effect transition="in" filter="fade">
                                      <p:cBhvr>
                                        <p:cTn id="33" dur="1000"/>
                                        <p:tgtEl>
                                          <p:spTgt spid="3">
                                            <p:txEl>
                                              <p:pRg st="4" end="4"/>
                                            </p:txEl>
                                          </p:spTgt>
                                        </p:tgtEl>
                                      </p:cBhvr>
                                    </p:animEffect>
                                    <p:anim calcmode="lin" valueType="num">
                                      <p:cBhvr>
                                        <p:cTn id="34"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1DB443-AB3C-A21C-E324-DEC32283B03A}"/>
              </a:ext>
            </a:extLst>
          </p:cNvPr>
          <p:cNvSpPr>
            <a:spLocks noGrp="1"/>
          </p:cNvSpPr>
          <p:nvPr>
            <p:ph type="title"/>
          </p:nvPr>
        </p:nvSpPr>
        <p:spPr>
          <a:xfrm>
            <a:off x="965199" y="255432"/>
            <a:ext cx="6741887" cy="811368"/>
          </a:xfrm>
        </p:spPr>
        <p:txBody>
          <a:bodyPr>
            <a:noAutofit/>
          </a:bodyPr>
          <a:lstStyle/>
          <a:p>
            <a:r>
              <a:rPr lang="en-US" sz="4400" b="1" i="1" dirty="0">
                <a:solidFill>
                  <a:schemeClr val="tx1"/>
                </a:solidFill>
                <a:latin typeface="Candara" panose="020E0502030303020204" pitchFamily="34" charset="0"/>
              </a:rPr>
              <a:t>The Strength of Gods Word!</a:t>
            </a:r>
          </a:p>
        </p:txBody>
      </p:sp>
      <p:sp>
        <p:nvSpPr>
          <p:cNvPr id="3" name="Content Placeholder 2">
            <a:extLst>
              <a:ext uri="{FF2B5EF4-FFF2-40B4-BE49-F238E27FC236}">
                <a16:creationId xmlns:a16="http://schemas.microsoft.com/office/drawing/2014/main" id="{7D385F64-D08E-60FD-C594-8C980B1795A0}"/>
              </a:ext>
            </a:extLst>
          </p:cNvPr>
          <p:cNvSpPr>
            <a:spLocks noGrp="1"/>
          </p:cNvSpPr>
          <p:nvPr>
            <p:ph idx="1"/>
          </p:nvPr>
        </p:nvSpPr>
        <p:spPr>
          <a:xfrm>
            <a:off x="1125694" y="1266928"/>
            <a:ext cx="7914752" cy="5456510"/>
          </a:xfrm>
        </p:spPr>
        <p:txBody>
          <a:bodyPr>
            <a:normAutofit/>
          </a:bodyPr>
          <a:lstStyle/>
          <a:p>
            <a:pPr marL="0" indent="0">
              <a:spcBef>
                <a:spcPts val="0"/>
              </a:spcBef>
              <a:buNone/>
            </a:pPr>
            <a:r>
              <a:rPr lang="en-US" sz="3600" b="1" dirty="0">
                <a:solidFill>
                  <a:schemeClr val="tx1"/>
                </a:solidFill>
                <a:latin typeface="Candara" panose="020E0502030303020204" pitchFamily="34" charset="0"/>
              </a:rPr>
              <a:t>Consider the words of Isaiah</a:t>
            </a:r>
          </a:p>
          <a:p>
            <a:pPr marL="274320" indent="-274320">
              <a:spcBef>
                <a:spcPts val="0"/>
              </a:spcBef>
              <a:buFont typeface="Wingdings" panose="05000000000000000000" pitchFamily="2" charset="2"/>
              <a:buChar char="§"/>
            </a:pPr>
            <a:r>
              <a:rPr lang="en-US" sz="3200" dirty="0">
                <a:solidFill>
                  <a:schemeClr val="tx1"/>
                </a:solidFill>
                <a:latin typeface="Candara" panose="020E0502030303020204" pitchFamily="34" charset="0"/>
              </a:rPr>
              <a:t>Isaiah 40:28-31; 55:8-13; Psalms 119</a:t>
            </a:r>
          </a:p>
          <a:p>
            <a:pPr marL="0" indent="0">
              <a:spcBef>
                <a:spcPts val="1200"/>
              </a:spcBef>
              <a:buNone/>
            </a:pPr>
            <a:r>
              <a:rPr lang="en-US" sz="3600" b="1" dirty="0">
                <a:solidFill>
                  <a:schemeClr val="tx1"/>
                </a:solidFill>
                <a:latin typeface="Candara" panose="020E0502030303020204" pitchFamily="34" charset="0"/>
              </a:rPr>
              <a:t>We all have our weakness, challenges and suffer trials and discouragements, but God’s word will sustain us, only when we seek it to strengthen us</a:t>
            </a:r>
          </a:p>
          <a:p>
            <a:pPr marL="274320" indent="-274320">
              <a:spcBef>
                <a:spcPts val="0"/>
              </a:spcBef>
              <a:buFont typeface="Wingdings" panose="05000000000000000000" pitchFamily="2" charset="2"/>
              <a:buChar char="§"/>
            </a:pPr>
            <a:r>
              <a:rPr lang="en-US" sz="3200" dirty="0">
                <a:solidFill>
                  <a:schemeClr val="tx1"/>
                </a:solidFill>
                <a:latin typeface="Candara" panose="020E0502030303020204" pitchFamily="34" charset="0"/>
              </a:rPr>
              <a:t>John 15:4-10</a:t>
            </a:r>
          </a:p>
          <a:p>
            <a:pPr marL="0" indent="0">
              <a:spcBef>
                <a:spcPts val="1200"/>
              </a:spcBef>
              <a:buNone/>
            </a:pPr>
            <a:r>
              <a:rPr lang="en-US" sz="3600" b="1" dirty="0">
                <a:solidFill>
                  <a:schemeClr val="tx1"/>
                </a:solidFill>
                <a:latin typeface="Candara" panose="020E0502030303020204" pitchFamily="34" charset="0"/>
              </a:rPr>
              <a:t>Trust in the word of God to keep you from stumbling </a:t>
            </a:r>
            <a:r>
              <a:rPr lang="en-US" sz="3600" dirty="0">
                <a:solidFill>
                  <a:schemeClr val="tx1"/>
                </a:solidFill>
                <a:latin typeface="Candara" panose="020E0502030303020204" pitchFamily="34" charset="0"/>
              </a:rPr>
              <a:t>– Jude 24</a:t>
            </a:r>
          </a:p>
          <a:p>
            <a:pPr marL="0" indent="0">
              <a:spcBef>
                <a:spcPts val="0"/>
              </a:spcBef>
              <a:buNone/>
            </a:pPr>
            <a:endParaRPr lang="en-US" sz="3200" dirty="0">
              <a:solidFill>
                <a:schemeClr val="tx1"/>
              </a:solidFill>
              <a:latin typeface="Candara" panose="020E0502030303020204" pitchFamily="34" charset="0"/>
            </a:endParaRPr>
          </a:p>
        </p:txBody>
      </p:sp>
      <p:sp>
        <p:nvSpPr>
          <p:cNvPr id="4" name="Rectangle 3">
            <a:extLst>
              <a:ext uri="{FF2B5EF4-FFF2-40B4-BE49-F238E27FC236}">
                <a16:creationId xmlns:a16="http://schemas.microsoft.com/office/drawing/2014/main" id="{3D2AC798-657D-05EA-C1CB-C17870E02B13}"/>
              </a:ext>
            </a:extLst>
          </p:cNvPr>
          <p:cNvSpPr/>
          <p:nvPr/>
        </p:nvSpPr>
        <p:spPr>
          <a:xfrm rot="16200000">
            <a:off x="-2431595" y="3541957"/>
            <a:ext cx="5716630" cy="646331"/>
          </a:xfrm>
          <a:prstGeom prst="rect">
            <a:avLst/>
          </a:prstGeom>
          <a:noFill/>
        </p:spPr>
        <p:txBody>
          <a:bodyPr wrap="none" lIns="91440" tIns="45720" rIns="91440" bIns="45720">
            <a:spAutoFit/>
          </a:bodyPr>
          <a:lstStyle/>
          <a:p>
            <a:pPr algn="ctr"/>
            <a:r>
              <a:rPr lang="en-US" sz="3600" b="1"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Candara" panose="020E0502030303020204" pitchFamily="34" charset="0"/>
              </a:rPr>
              <a:t>Overcome Discouragement </a:t>
            </a:r>
          </a:p>
        </p:txBody>
      </p:sp>
      <p:sp>
        <p:nvSpPr>
          <p:cNvPr id="5" name="TextBox 4">
            <a:extLst>
              <a:ext uri="{FF2B5EF4-FFF2-40B4-BE49-F238E27FC236}">
                <a16:creationId xmlns:a16="http://schemas.microsoft.com/office/drawing/2014/main" id="{376CC641-F79A-1AEF-52CD-7DF1E5FEFE9B}"/>
              </a:ext>
            </a:extLst>
          </p:cNvPr>
          <p:cNvSpPr txBox="1"/>
          <p:nvPr/>
        </p:nvSpPr>
        <p:spPr>
          <a:xfrm rot="19374117">
            <a:off x="215269" y="438013"/>
            <a:ext cx="822276" cy="646331"/>
          </a:xfrm>
          <a:prstGeom prst="rect">
            <a:avLst/>
          </a:prstGeom>
          <a:noFill/>
        </p:spPr>
        <p:txBody>
          <a:bodyPr wrap="square" rtlCol="0">
            <a:spAutoFit/>
          </a:bodyPr>
          <a:lstStyle/>
          <a:p>
            <a:r>
              <a:rPr lang="en-US" sz="3600" b="1" dirty="0">
                <a:solidFill>
                  <a:schemeClr val="accent1"/>
                </a:solidFill>
                <a:effectLst>
                  <a:outerShdw blurRad="38100" dist="38100" dir="2700000" algn="tl">
                    <a:srgbClr val="000000">
                      <a:alpha val="43137"/>
                    </a:srgbClr>
                  </a:outerShdw>
                </a:effectLst>
                <a:latin typeface="Candara" panose="020E0502030303020204" pitchFamily="34" charset="0"/>
              </a:rPr>
              <a:t>BY</a:t>
            </a:r>
          </a:p>
        </p:txBody>
      </p:sp>
      <p:sp>
        <p:nvSpPr>
          <p:cNvPr id="6" name="Slide Number Placeholder 5">
            <a:extLst>
              <a:ext uri="{FF2B5EF4-FFF2-40B4-BE49-F238E27FC236}">
                <a16:creationId xmlns:a16="http://schemas.microsoft.com/office/drawing/2014/main" id="{F0697D9A-D814-9991-B861-A80F9757674E}"/>
              </a:ext>
            </a:extLst>
          </p:cNvPr>
          <p:cNvSpPr>
            <a:spLocks noGrp="1"/>
          </p:cNvSpPr>
          <p:nvPr>
            <p:ph type="sldNum" sz="quarter" idx="12"/>
          </p:nvPr>
        </p:nvSpPr>
        <p:spPr/>
        <p:txBody>
          <a:bodyPr/>
          <a:lstStyle/>
          <a:p>
            <a:fld id="{4FAB73BC-B049-4115-A692-8D63A059BFB8}" type="slidenum">
              <a:rPr lang="en-US" smtClean="0"/>
              <a:t>13</a:t>
            </a:fld>
            <a:endParaRPr lang="en-US" dirty="0"/>
          </a:p>
        </p:txBody>
      </p:sp>
    </p:spTree>
    <p:extLst>
      <p:ext uri="{BB962C8B-B14F-4D97-AF65-F5344CB8AC3E}">
        <p14:creationId xmlns:p14="http://schemas.microsoft.com/office/powerpoint/2010/main" val="249513172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8)">
                                      <p:cBhvr>
                                        <p:cTn id="7" dur="1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1000"/>
                                        <p:tgtEl>
                                          <p:spTgt spid="3">
                                            <p:txEl>
                                              <p:pRg st="1" end="1"/>
                                            </p:txEl>
                                          </p:spTgt>
                                        </p:tgtEl>
                                      </p:cBhvr>
                                    </p:animEffect>
                                    <p:anim calcmode="lin" valueType="num">
                                      <p:cBhvr>
                                        <p:cTn id="1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grpId="0"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Effect transition="in" filter="fade">
                                      <p:cBhvr>
                                        <p:cTn id="24" dur="1000"/>
                                        <p:tgtEl>
                                          <p:spTgt spid="3">
                                            <p:txEl>
                                              <p:pRg st="2" end="2"/>
                                            </p:txEl>
                                          </p:spTgt>
                                        </p:tgtEl>
                                      </p:cBhvr>
                                    </p:animEffect>
                                    <p:anim calcmode="lin" valueType="num">
                                      <p:cBhvr>
                                        <p:cTn id="2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7" presetID="42" presetClass="entr" presetSubtype="0" fill="hold" grpId="0" nodeType="with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animEffect transition="in" filter="fade">
                                      <p:cBhvr>
                                        <p:cTn id="29" dur="1000"/>
                                        <p:tgtEl>
                                          <p:spTgt spid="3">
                                            <p:txEl>
                                              <p:pRg st="3" end="3"/>
                                            </p:txEl>
                                          </p:spTgt>
                                        </p:tgtEl>
                                      </p:cBhvr>
                                    </p:animEffect>
                                    <p:anim calcmode="lin" valueType="num">
                                      <p:cBhvr>
                                        <p:cTn id="30"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1"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42" presetClass="entr" presetSubtype="0" fill="hold" grpId="0" nodeType="clickEffect">
                                  <p:stCondLst>
                                    <p:cond delay="0"/>
                                  </p:stCondLst>
                                  <p:childTnLst>
                                    <p:set>
                                      <p:cBhvr>
                                        <p:cTn id="35" dur="1" fill="hold">
                                          <p:stCondLst>
                                            <p:cond delay="0"/>
                                          </p:stCondLst>
                                        </p:cTn>
                                        <p:tgtEl>
                                          <p:spTgt spid="3">
                                            <p:txEl>
                                              <p:pRg st="4" end="4"/>
                                            </p:txEl>
                                          </p:spTgt>
                                        </p:tgtEl>
                                        <p:attrNameLst>
                                          <p:attrName>style.visibility</p:attrName>
                                        </p:attrNameLst>
                                      </p:cBhvr>
                                      <p:to>
                                        <p:strVal val="visible"/>
                                      </p:to>
                                    </p:set>
                                    <p:animEffect transition="in" filter="fade">
                                      <p:cBhvr>
                                        <p:cTn id="36" dur="1000"/>
                                        <p:tgtEl>
                                          <p:spTgt spid="3">
                                            <p:txEl>
                                              <p:pRg st="4" end="4"/>
                                            </p:txEl>
                                          </p:spTgt>
                                        </p:tgtEl>
                                      </p:cBhvr>
                                    </p:animEffect>
                                    <p:anim calcmode="lin" valueType="num">
                                      <p:cBhvr>
                                        <p:cTn id="37"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8"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6" name="Rectangle 7">
            <a:extLst>
              <a:ext uri="{FF2B5EF4-FFF2-40B4-BE49-F238E27FC236}">
                <a16:creationId xmlns:a16="http://schemas.microsoft.com/office/drawing/2014/main" id="{8E8DBDA3-652C-4F87-B53B-7F73AC8F4FF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9144000" cy="6857999"/>
          </a:xfrm>
          <a:prstGeom prst="rect">
            <a:avLst/>
          </a:prstGeom>
          <a:ln w="12700">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9">
            <a:extLst>
              <a:ext uri="{FF2B5EF4-FFF2-40B4-BE49-F238E27FC236}">
                <a16:creationId xmlns:a16="http://schemas.microsoft.com/office/drawing/2014/main" id="{42187232-3845-418F-A17C-C138F01D98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116294" cy="6858000"/>
          </a:xfrm>
          <a:prstGeom prst="rect">
            <a:avLst/>
          </a:prstGeom>
          <a:solidFill>
            <a:schemeClr val="accent1"/>
          </a:solidFill>
          <a:ln w="12700" cmpd="sng">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2" name="Title 1">
            <a:extLst>
              <a:ext uri="{FF2B5EF4-FFF2-40B4-BE49-F238E27FC236}">
                <a16:creationId xmlns:a16="http://schemas.microsoft.com/office/drawing/2014/main" id="{9561CBF6-2E93-3305-F805-9B730E115328}"/>
              </a:ext>
            </a:extLst>
          </p:cNvPr>
          <p:cNvSpPr>
            <a:spLocks noGrp="1"/>
          </p:cNvSpPr>
          <p:nvPr>
            <p:ph type="title"/>
          </p:nvPr>
        </p:nvSpPr>
        <p:spPr>
          <a:xfrm>
            <a:off x="339720" y="224119"/>
            <a:ext cx="2454782" cy="6445622"/>
          </a:xfrm>
        </p:spPr>
        <p:txBody>
          <a:bodyPr vert="vert270">
            <a:normAutofit/>
          </a:bodyPr>
          <a:lstStyle/>
          <a:p>
            <a:pPr algn="ctr"/>
            <a:r>
              <a:rPr lang="en-US" sz="8000" b="1" dirty="0">
                <a:solidFill>
                  <a:srgbClr val="FFFFFF"/>
                </a:solidFill>
                <a:latin typeface="Candara" panose="020E0502030303020204" pitchFamily="34" charset="0"/>
              </a:rPr>
              <a:t>CONCLUSION</a:t>
            </a:r>
          </a:p>
        </p:txBody>
      </p:sp>
      <p:sp>
        <p:nvSpPr>
          <p:cNvPr id="3" name="Content Placeholder 2">
            <a:extLst>
              <a:ext uri="{FF2B5EF4-FFF2-40B4-BE49-F238E27FC236}">
                <a16:creationId xmlns:a16="http://schemas.microsoft.com/office/drawing/2014/main" id="{D659034C-97B4-FFF4-CC45-740377DDEBDD}"/>
              </a:ext>
            </a:extLst>
          </p:cNvPr>
          <p:cNvSpPr>
            <a:spLocks noGrp="1" noRot="1" noMove="1" noResize="1" noEditPoints="1" noAdjustHandles="1" noChangeArrowheads="1" noChangeShapeType="1"/>
          </p:cNvSpPr>
          <p:nvPr>
            <p:ph idx="1"/>
          </p:nvPr>
        </p:nvSpPr>
        <p:spPr>
          <a:xfrm>
            <a:off x="3134223" y="224119"/>
            <a:ext cx="5859652" cy="6445622"/>
          </a:xfrm>
        </p:spPr>
        <p:txBody>
          <a:bodyPr anchor="t">
            <a:noAutofit/>
          </a:bodyPr>
          <a:lstStyle/>
          <a:p>
            <a:pPr marL="34290" indent="-457200">
              <a:lnSpc>
                <a:spcPct val="100000"/>
              </a:lnSpc>
              <a:spcBef>
                <a:spcPts val="0"/>
              </a:spcBef>
              <a:buNone/>
            </a:pPr>
            <a:r>
              <a:rPr lang="en-US" sz="3600" b="1" dirty="0">
                <a:solidFill>
                  <a:schemeClr val="tx1"/>
                </a:solidFill>
                <a:latin typeface="Candara" panose="020E0502030303020204" pitchFamily="34" charset="0"/>
              </a:rPr>
              <a:t>Discouragement, trials and disappointments will come!</a:t>
            </a:r>
          </a:p>
          <a:p>
            <a:pPr marL="274320" indent="-274320">
              <a:lnSpc>
                <a:spcPts val="3840"/>
              </a:lnSpc>
              <a:spcBef>
                <a:spcPts val="600"/>
              </a:spcBef>
              <a:buFont typeface="Wingdings" panose="05000000000000000000" pitchFamily="2" charset="2"/>
              <a:buChar char="§"/>
            </a:pPr>
            <a:r>
              <a:rPr lang="en-US" sz="3200" dirty="0">
                <a:solidFill>
                  <a:schemeClr val="tx1"/>
                </a:solidFill>
                <a:latin typeface="Candara" panose="020E0502030303020204" pitchFamily="34" charset="0"/>
              </a:rPr>
              <a:t>We must trust in God and His word to overcome them</a:t>
            </a:r>
          </a:p>
          <a:p>
            <a:pPr marL="274320" indent="-274320">
              <a:spcBef>
                <a:spcPts val="1200"/>
              </a:spcBef>
              <a:buFont typeface="Wingdings" panose="05000000000000000000" pitchFamily="2" charset="2"/>
              <a:buChar char="§"/>
            </a:pPr>
            <a:r>
              <a:rPr lang="en-US" sz="3200" dirty="0">
                <a:solidFill>
                  <a:schemeClr val="tx1"/>
                </a:solidFill>
                <a:latin typeface="Candara" panose="020E0502030303020204" pitchFamily="34" charset="0"/>
              </a:rPr>
              <a:t>Remember, God gave us mountains to climb, and </a:t>
            </a:r>
            <a:r>
              <a:rPr lang="en-US" sz="3200" i="1" dirty="0">
                <a:solidFill>
                  <a:schemeClr val="tx1"/>
                </a:solidFill>
                <a:latin typeface="Candara" panose="020E0502030303020204" pitchFamily="34" charset="0"/>
              </a:rPr>
              <a:t>mountains</a:t>
            </a:r>
            <a:r>
              <a:rPr lang="en-US" sz="3200" dirty="0">
                <a:solidFill>
                  <a:schemeClr val="tx1"/>
                </a:solidFill>
                <a:latin typeface="Candara" panose="020E0502030303020204" pitchFamily="34" charset="0"/>
              </a:rPr>
              <a:t> will become </a:t>
            </a:r>
            <a:r>
              <a:rPr lang="en-US" sz="3200" i="1" dirty="0">
                <a:solidFill>
                  <a:schemeClr val="tx1"/>
                </a:solidFill>
                <a:latin typeface="Candara" panose="020E0502030303020204" pitchFamily="34" charset="0"/>
              </a:rPr>
              <a:t>hills</a:t>
            </a:r>
            <a:r>
              <a:rPr lang="en-US" sz="3200" dirty="0">
                <a:solidFill>
                  <a:schemeClr val="tx1"/>
                </a:solidFill>
                <a:latin typeface="Candara" panose="020E0502030303020204" pitchFamily="34" charset="0"/>
              </a:rPr>
              <a:t> when we face these  discouragements with a proper attitude and use them to grow spiritually – 1 Peter 1:3-5</a:t>
            </a:r>
          </a:p>
          <a:p>
            <a:pPr marL="34290" indent="-457200">
              <a:lnSpc>
                <a:spcPct val="100000"/>
              </a:lnSpc>
              <a:spcBef>
                <a:spcPts val="0"/>
              </a:spcBef>
              <a:buFont typeface="Wingdings" panose="05000000000000000000" pitchFamily="2" charset="2"/>
              <a:buChar char="§"/>
            </a:pPr>
            <a:endParaRPr lang="en-US" sz="3200" b="1" dirty="0">
              <a:solidFill>
                <a:schemeClr val="tx1"/>
              </a:solidFill>
              <a:latin typeface="Candara" panose="020E0502030303020204" pitchFamily="34" charset="0"/>
            </a:endParaRPr>
          </a:p>
        </p:txBody>
      </p:sp>
      <p:sp>
        <p:nvSpPr>
          <p:cNvPr id="4" name="Slide Number Placeholder 3">
            <a:extLst>
              <a:ext uri="{FF2B5EF4-FFF2-40B4-BE49-F238E27FC236}">
                <a16:creationId xmlns:a16="http://schemas.microsoft.com/office/drawing/2014/main" id="{73CA131E-F7AD-F0F3-E3FF-7B0E70331B6F}"/>
              </a:ext>
            </a:extLst>
          </p:cNvPr>
          <p:cNvSpPr>
            <a:spLocks noGrp="1"/>
          </p:cNvSpPr>
          <p:nvPr>
            <p:ph type="sldNum" sz="quarter" idx="12"/>
          </p:nvPr>
        </p:nvSpPr>
        <p:spPr/>
        <p:txBody>
          <a:bodyPr/>
          <a:lstStyle/>
          <a:p>
            <a:fld id="{4FAB73BC-B049-4115-A692-8D63A059BFB8}" type="slidenum">
              <a:rPr lang="en-US" smtClean="0"/>
              <a:t>14</a:t>
            </a:fld>
            <a:endParaRPr lang="en-US" dirty="0"/>
          </a:p>
        </p:txBody>
      </p:sp>
    </p:spTree>
    <p:extLst>
      <p:ext uri="{BB962C8B-B14F-4D97-AF65-F5344CB8AC3E}">
        <p14:creationId xmlns:p14="http://schemas.microsoft.com/office/powerpoint/2010/main" val="14669983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Content Placeholder 2">
            <a:extLst>
              <a:ext uri="{FF2B5EF4-FFF2-40B4-BE49-F238E27FC236}">
                <a16:creationId xmlns:a16="http://schemas.microsoft.com/office/drawing/2014/main" id="{2A6B56C3-77F0-4E92-B09D-C8D4A68D5E79}"/>
              </a:ext>
            </a:extLst>
          </p:cNvPr>
          <p:cNvSpPr>
            <a:spLocks noGrp="1"/>
          </p:cNvSpPr>
          <p:nvPr>
            <p:ph idx="1"/>
          </p:nvPr>
        </p:nvSpPr>
        <p:spPr>
          <a:xfrm>
            <a:off x="544124" y="1813220"/>
            <a:ext cx="8083321" cy="4638380"/>
          </a:xfrm>
          <a:solidFill>
            <a:schemeClr val="accent1">
              <a:lumMod val="20000"/>
              <a:lumOff val="80000"/>
            </a:schemeClr>
          </a:solidFill>
          <a:ln>
            <a:solidFill>
              <a:schemeClr val="tx1"/>
            </a:solidFill>
          </a:ln>
        </p:spPr>
        <p:txBody>
          <a:bodyPr vert="horz" wrap="square" lIns="68580" tIns="34290" rIns="68580" bIns="34290" numCol="1" rtlCol="0" anchor="t" anchorCtr="0" compatLnSpc="1">
            <a:prstTxWarp prst="textNoShape">
              <a:avLst/>
            </a:prstTxWarp>
            <a:noAutofit/>
          </a:bodyPr>
          <a:lstStyle/>
          <a:p>
            <a:pPr marL="0" indent="0">
              <a:spcBef>
                <a:spcPts val="0"/>
              </a:spcBef>
              <a:buClr>
                <a:schemeClr val="bg1"/>
              </a:buClr>
              <a:buNone/>
              <a:defRPr/>
            </a:pPr>
            <a:r>
              <a:rPr lang="en-US" altLang="en-US" sz="3600" b="1" dirty="0">
                <a:solidFill>
                  <a:srgbClr val="111111"/>
                </a:solidFill>
                <a:effectLst/>
                <a:latin typeface="Candara" panose="020E0502030303020204" pitchFamily="34" charset="0"/>
              </a:rPr>
              <a:t>Alien sinners must…</a:t>
            </a:r>
          </a:p>
          <a:p>
            <a:pPr marL="457200">
              <a:lnSpc>
                <a:spcPct val="100000"/>
              </a:lnSpc>
              <a:spcBef>
                <a:spcPts val="0"/>
              </a:spcBef>
              <a:spcAft>
                <a:spcPts val="0"/>
              </a:spcAft>
              <a:buClrTx/>
              <a:buSzPct val="100000"/>
              <a:buFont typeface="Wingdings" panose="05000000000000000000" pitchFamily="2" charset="2"/>
              <a:buChar char="§"/>
              <a:defRPr/>
            </a:pPr>
            <a:r>
              <a:rPr lang="en-US" altLang="en-US" sz="2800" dirty="0">
                <a:solidFill>
                  <a:srgbClr val="111111"/>
                </a:solidFill>
                <a:effectLst/>
                <a:latin typeface="Candara" panose="020E0502030303020204" pitchFamily="34" charset="0"/>
              </a:rPr>
              <a:t>Hear the Gospel – Romans 10:17; Hebrews 11:6</a:t>
            </a:r>
          </a:p>
          <a:p>
            <a:pPr marL="457200">
              <a:lnSpc>
                <a:spcPct val="100000"/>
              </a:lnSpc>
              <a:spcBef>
                <a:spcPts val="0"/>
              </a:spcBef>
              <a:spcAft>
                <a:spcPts val="0"/>
              </a:spcAft>
              <a:buClrTx/>
              <a:buSzPct val="100000"/>
              <a:buFont typeface="Wingdings" panose="05000000000000000000" pitchFamily="2" charset="2"/>
              <a:buChar char="§"/>
              <a:defRPr/>
            </a:pPr>
            <a:r>
              <a:rPr lang="en-US" altLang="en-US" sz="2800" dirty="0">
                <a:solidFill>
                  <a:srgbClr val="111111"/>
                </a:solidFill>
                <a:effectLst/>
                <a:latin typeface="Candara" panose="020E0502030303020204" pitchFamily="34" charset="0"/>
              </a:rPr>
              <a:t>Believe it – John 8:24</a:t>
            </a:r>
          </a:p>
          <a:p>
            <a:pPr marL="457200">
              <a:lnSpc>
                <a:spcPct val="100000"/>
              </a:lnSpc>
              <a:spcBef>
                <a:spcPts val="0"/>
              </a:spcBef>
              <a:spcAft>
                <a:spcPts val="0"/>
              </a:spcAft>
              <a:buClrTx/>
              <a:buSzPct val="100000"/>
              <a:buFont typeface="Wingdings" panose="05000000000000000000" pitchFamily="2" charset="2"/>
              <a:buChar char="§"/>
              <a:defRPr/>
            </a:pPr>
            <a:r>
              <a:rPr lang="en-US" altLang="en-US" sz="2800" dirty="0">
                <a:solidFill>
                  <a:srgbClr val="111111"/>
                </a:solidFill>
                <a:effectLst/>
                <a:latin typeface="Candara" panose="020E0502030303020204" pitchFamily="34" charset="0"/>
              </a:rPr>
              <a:t>Repent of sin in your life – Acts 17:30</a:t>
            </a:r>
          </a:p>
          <a:p>
            <a:pPr marL="457200">
              <a:lnSpc>
                <a:spcPct val="100000"/>
              </a:lnSpc>
              <a:spcBef>
                <a:spcPts val="0"/>
              </a:spcBef>
              <a:spcAft>
                <a:spcPts val="0"/>
              </a:spcAft>
              <a:buClrTx/>
              <a:buSzPct val="100000"/>
              <a:buFont typeface="Wingdings" panose="05000000000000000000" pitchFamily="2" charset="2"/>
              <a:buChar char="§"/>
              <a:defRPr/>
            </a:pPr>
            <a:r>
              <a:rPr lang="en-US" altLang="en-US" sz="2800" dirty="0">
                <a:solidFill>
                  <a:srgbClr val="111111"/>
                </a:solidFill>
                <a:effectLst/>
                <a:latin typeface="Candara" panose="020E0502030303020204" pitchFamily="34" charset="0"/>
              </a:rPr>
              <a:t>Confess </a:t>
            </a:r>
            <a:r>
              <a:rPr lang="en-US" altLang="en-US" sz="2800" dirty="0">
                <a:solidFill>
                  <a:srgbClr val="111111"/>
                </a:solidFill>
                <a:latin typeface="Candara" panose="020E0502030303020204" pitchFamily="34" charset="0"/>
              </a:rPr>
              <a:t>that </a:t>
            </a:r>
            <a:r>
              <a:rPr lang="en-US" altLang="en-US" sz="2800" dirty="0">
                <a:solidFill>
                  <a:srgbClr val="111111"/>
                </a:solidFill>
                <a:effectLst/>
                <a:latin typeface="Candara" panose="020E0502030303020204" pitchFamily="34" charset="0"/>
              </a:rPr>
              <a:t>Christ </a:t>
            </a:r>
            <a:r>
              <a:rPr lang="en-US" altLang="en-US" sz="2800" dirty="0">
                <a:solidFill>
                  <a:srgbClr val="111111"/>
                </a:solidFill>
                <a:latin typeface="Candara" panose="020E0502030303020204" pitchFamily="34" charset="0"/>
              </a:rPr>
              <a:t>is God’s Son </a:t>
            </a:r>
            <a:r>
              <a:rPr lang="en-US" altLang="en-US" sz="2800" dirty="0">
                <a:solidFill>
                  <a:srgbClr val="111111"/>
                </a:solidFill>
                <a:effectLst/>
                <a:latin typeface="Candara" panose="020E0502030303020204" pitchFamily="34" charset="0"/>
              </a:rPr>
              <a:t>– Matthew 10:34</a:t>
            </a:r>
          </a:p>
          <a:p>
            <a:pPr marL="457200">
              <a:lnSpc>
                <a:spcPct val="100000"/>
              </a:lnSpc>
              <a:spcBef>
                <a:spcPts val="0"/>
              </a:spcBef>
              <a:spcAft>
                <a:spcPts val="0"/>
              </a:spcAft>
              <a:buClrTx/>
              <a:buSzPct val="100000"/>
              <a:buFont typeface="Wingdings" panose="05000000000000000000" pitchFamily="2" charset="2"/>
              <a:buChar char="§"/>
              <a:defRPr/>
            </a:pPr>
            <a:r>
              <a:rPr lang="en-US" altLang="en-US" sz="2800" dirty="0">
                <a:solidFill>
                  <a:srgbClr val="111111"/>
                </a:solidFill>
                <a:effectLst/>
                <a:latin typeface="Candara" panose="020E0502030303020204" pitchFamily="34" charset="0"/>
              </a:rPr>
              <a:t>Be baptized </a:t>
            </a:r>
            <a:r>
              <a:rPr lang="en-US" altLang="en-US" sz="2800" dirty="0">
                <a:solidFill>
                  <a:srgbClr val="111111"/>
                </a:solidFill>
                <a:latin typeface="Candara" panose="020E0502030303020204" pitchFamily="34" charset="0"/>
              </a:rPr>
              <a:t>to wash away your</a:t>
            </a:r>
            <a:r>
              <a:rPr lang="en-US" altLang="en-US" sz="2800" dirty="0">
                <a:solidFill>
                  <a:srgbClr val="111111"/>
                </a:solidFill>
                <a:effectLst/>
                <a:latin typeface="Candara" panose="020E0502030303020204" pitchFamily="34" charset="0"/>
              </a:rPr>
              <a:t> sins – Acts 2:38</a:t>
            </a:r>
          </a:p>
          <a:p>
            <a:pPr marL="0" lvl="1" indent="0">
              <a:spcBef>
                <a:spcPts val="338"/>
              </a:spcBef>
              <a:spcAft>
                <a:spcPts val="0"/>
              </a:spcAft>
              <a:buClr>
                <a:schemeClr val="bg1"/>
              </a:buClr>
              <a:buNone/>
              <a:defRPr/>
            </a:pPr>
            <a:r>
              <a:rPr lang="en-US" altLang="en-US" sz="3600" b="1" dirty="0">
                <a:solidFill>
                  <a:srgbClr val="111111"/>
                </a:solidFill>
                <a:effectLst/>
                <a:latin typeface="Candara" panose="020E0502030303020204" pitchFamily="34" charset="0"/>
              </a:rPr>
              <a:t>An erring child of God must…</a:t>
            </a:r>
          </a:p>
          <a:p>
            <a:pPr marL="457200" algn="just">
              <a:lnSpc>
                <a:spcPct val="100000"/>
              </a:lnSpc>
              <a:spcBef>
                <a:spcPts val="0"/>
              </a:spcBef>
              <a:spcAft>
                <a:spcPts val="0"/>
              </a:spcAft>
              <a:buClrTx/>
              <a:buSzPct val="100000"/>
              <a:buFont typeface="Wingdings" panose="05000000000000000000" pitchFamily="2" charset="2"/>
              <a:buChar char="§"/>
              <a:defRPr/>
            </a:pPr>
            <a:r>
              <a:rPr lang="en-US" altLang="en-US" sz="2800" dirty="0">
                <a:solidFill>
                  <a:srgbClr val="111111"/>
                </a:solidFill>
                <a:effectLst/>
                <a:latin typeface="Candara" panose="020E0502030303020204" pitchFamily="34" charset="0"/>
              </a:rPr>
              <a:t>Repent and Pray for Forgiveness – 1 John 1:7-9</a:t>
            </a:r>
          </a:p>
          <a:p>
            <a:pPr marL="0" indent="0" algn="just">
              <a:spcBef>
                <a:spcPts val="338"/>
              </a:spcBef>
              <a:spcAft>
                <a:spcPts val="0"/>
              </a:spcAft>
              <a:buClr>
                <a:schemeClr val="bg1"/>
              </a:buClr>
              <a:buSzPct val="99000"/>
              <a:buNone/>
              <a:defRPr/>
            </a:pPr>
            <a:r>
              <a:rPr lang="en-US" altLang="en-US" sz="3600" b="1" dirty="0">
                <a:solidFill>
                  <a:srgbClr val="111111"/>
                </a:solidFill>
                <a:latin typeface="Candara" panose="020E0502030303020204" pitchFamily="34" charset="0"/>
              </a:rPr>
              <a:t>Endure Trials &amp; </a:t>
            </a:r>
            <a:r>
              <a:rPr lang="en-US" altLang="en-US" sz="3600" b="1" i="1" dirty="0">
                <a:solidFill>
                  <a:srgbClr val="111111"/>
                </a:solidFill>
                <a:effectLst/>
                <a:latin typeface="Candara" panose="020E0502030303020204" pitchFamily="34" charset="0"/>
              </a:rPr>
              <a:t>“be faithful </a:t>
            </a:r>
            <a:r>
              <a:rPr lang="en-US" altLang="en-US" sz="3600" b="1" i="1" u="sng" dirty="0">
                <a:solidFill>
                  <a:srgbClr val="111111"/>
                </a:solidFill>
                <a:effectLst/>
                <a:latin typeface="Candara" panose="020E0502030303020204" pitchFamily="34" charset="0"/>
              </a:rPr>
              <a:t>unto</a:t>
            </a:r>
            <a:r>
              <a:rPr lang="en-US" altLang="en-US" sz="3600" b="1" i="1" dirty="0">
                <a:solidFill>
                  <a:srgbClr val="111111"/>
                </a:solidFill>
                <a:effectLst/>
                <a:latin typeface="Candara" panose="020E0502030303020204" pitchFamily="34" charset="0"/>
              </a:rPr>
              <a:t> death”</a:t>
            </a:r>
          </a:p>
          <a:p>
            <a:pPr marL="457200">
              <a:lnSpc>
                <a:spcPct val="100000"/>
              </a:lnSpc>
              <a:spcBef>
                <a:spcPts val="0"/>
              </a:spcBef>
              <a:buClrTx/>
              <a:buSzPct val="100000"/>
              <a:buFont typeface="Wingdings" panose="05000000000000000000" pitchFamily="2" charset="2"/>
              <a:buChar char="§"/>
              <a:defRPr/>
            </a:pPr>
            <a:r>
              <a:rPr lang="en-US" altLang="en-US" sz="2800" dirty="0">
                <a:solidFill>
                  <a:srgbClr val="111111"/>
                </a:solidFill>
                <a:effectLst/>
                <a:latin typeface="Candara" panose="020E0502030303020204" pitchFamily="34" charset="0"/>
              </a:rPr>
              <a:t>Revelation 2:10</a:t>
            </a:r>
          </a:p>
        </p:txBody>
      </p:sp>
      <p:sp>
        <p:nvSpPr>
          <p:cNvPr id="9" name="Rectangle 8">
            <a:extLst>
              <a:ext uri="{FF2B5EF4-FFF2-40B4-BE49-F238E27FC236}">
                <a16:creationId xmlns:a16="http://schemas.microsoft.com/office/drawing/2014/main" id="{57BF28A0-721A-441C-A00B-EFD5CA5530F7}"/>
              </a:ext>
            </a:extLst>
          </p:cNvPr>
          <p:cNvSpPr/>
          <p:nvPr/>
        </p:nvSpPr>
        <p:spPr>
          <a:xfrm>
            <a:off x="493324" y="5773207"/>
            <a:ext cx="6965578" cy="707886"/>
          </a:xfrm>
          <a:prstGeom prst="rect">
            <a:avLst/>
          </a:prstGeom>
          <a:noFill/>
        </p:spPr>
        <p:txBody>
          <a:bodyPr wrap="square" lIns="91440" tIns="45720" rIns="91440" bIns="45720">
            <a:spAutoFit/>
          </a:bodyPr>
          <a:lstStyle/>
          <a:p>
            <a:pPr algn="ctr"/>
            <a:endParaRPr lang="en-US" sz="4000" b="1" cap="none" spc="0"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latin typeface="Candara" panose="020E0502030303020204" pitchFamily="34" charset="0"/>
            </a:endParaRPr>
          </a:p>
        </p:txBody>
      </p:sp>
      <p:sp>
        <p:nvSpPr>
          <p:cNvPr id="10" name="Rectangle 9">
            <a:extLst>
              <a:ext uri="{FF2B5EF4-FFF2-40B4-BE49-F238E27FC236}">
                <a16:creationId xmlns:a16="http://schemas.microsoft.com/office/drawing/2014/main" id="{BB8A7FBA-4C4C-4440-9886-90F8BD6246FB}"/>
              </a:ext>
            </a:extLst>
          </p:cNvPr>
          <p:cNvSpPr/>
          <p:nvPr/>
        </p:nvSpPr>
        <p:spPr>
          <a:xfrm>
            <a:off x="556824" y="416130"/>
            <a:ext cx="8083321" cy="1107996"/>
          </a:xfrm>
          <a:prstGeom prst="rect">
            <a:avLst/>
          </a:prstGeom>
          <a:solidFill>
            <a:schemeClr val="accent1">
              <a:lumMod val="20000"/>
              <a:lumOff val="80000"/>
            </a:schemeClr>
          </a:solidFill>
          <a:ln>
            <a:solidFill>
              <a:schemeClr val="tx2"/>
            </a:solidFill>
          </a:ln>
        </p:spPr>
        <p:txBody>
          <a:bodyPr wrap="square" lIns="91440" tIns="45720" rIns="91440" bIns="45720">
            <a:spAutoFit/>
          </a:bodyPr>
          <a:lstStyle/>
          <a:p>
            <a:r>
              <a:rPr lang="en-US" sz="6600" b="1" i="1"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latin typeface="Candara" panose="020E0502030303020204" pitchFamily="34" charset="0"/>
              </a:rPr>
              <a:t>  </a:t>
            </a:r>
            <a:r>
              <a:rPr lang="en-US" sz="6600" b="1" i="1" dirty="0">
                <a:ln w="9525">
                  <a:solidFill>
                    <a:schemeClr val="bg1"/>
                  </a:solidFill>
                  <a:prstDash val="solid"/>
                </a:ln>
                <a:solidFill>
                  <a:srgbClr val="002060"/>
                </a:solidFill>
                <a:effectLst>
                  <a:outerShdw blurRad="12700" dist="38100" dir="2700000" algn="tl" rotWithShape="0">
                    <a:schemeClr val="bg1">
                      <a:lumMod val="50000"/>
                    </a:schemeClr>
                  </a:outerShdw>
                </a:effectLst>
                <a:latin typeface="Candara" panose="020E0502030303020204" pitchFamily="34" charset="0"/>
              </a:rPr>
              <a:t>What Shall We Do?</a:t>
            </a:r>
            <a:endParaRPr lang="en-US" sz="6600" b="1" i="1" cap="none" spc="0" dirty="0">
              <a:ln w="12700">
                <a:solidFill>
                  <a:schemeClr val="tx2">
                    <a:lumMod val="75000"/>
                  </a:schemeClr>
                </a:solidFill>
                <a:prstDash val="solid"/>
              </a:ln>
              <a:solidFill>
                <a:srgbClr val="002060"/>
              </a:solidFill>
              <a:latin typeface="Candara" panose="020E0502030303020204" pitchFamily="34" charset="0"/>
            </a:endParaRPr>
          </a:p>
        </p:txBody>
      </p:sp>
      <p:sp>
        <p:nvSpPr>
          <p:cNvPr id="4" name="TextBox 3">
            <a:extLst>
              <a:ext uri="{FF2B5EF4-FFF2-40B4-BE49-F238E27FC236}">
                <a16:creationId xmlns:a16="http://schemas.microsoft.com/office/drawing/2014/main" id="{FDB3C018-6904-4094-85A6-7BAF69A201A5}"/>
              </a:ext>
            </a:extLst>
          </p:cNvPr>
          <p:cNvSpPr txBox="1"/>
          <p:nvPr/>
        </p:nvSpPr>
        <p:spPr>
          <a:xfrm>
            <a:off x="7728277" y="688334"/>
            <a:ext cx="721326" cy="646331"/>
          </a:xfrm>
          <a:prstGeom prst="rect">
            <a:avLst/>
          </a:prstGeom>
          <a:noFill/>
        </p:spPr>
        <p:txBody>
          <a:bodyPr wrap="square" rtlCol="0">
            <a:spAutoFit/>
          </a:bodyPr>
          <a:lstStyle/>
          <a:p>
            <a:pPr algn="ctr"/>
            <a:r>
              <a:rPr lang="en-US" b="1" dirty="0">
                <a:solidFill>
                  <a:srgbClr val="002060"/>
                </a:solidFill>
                <a:latin typeface="Candara" panose="020E0502030303020204" pitchFamily="34" charset="0"/>
              </a:rPr>
              <a:t>Acts 2:37</a:t>
            </a:r>
          </a:p>
        </p:txBody>
      </p:sp>
      <p:sp>
        <p:nvSpPr>
          <p:cNvPr id="2" name="Slide Number Placeholder 1">
            <a:extLst>
              <a:ext uri="{FF2B5EF4-FFF2-40B4-BE49-F238E27FC236}">
                <a16:creationId xmlns:a16="http://schemas.microsoft.com/office/drawing/2014/main" id="{33262470-C14C-963E-FDD6-63B5A67B00A2}"/>
              </a:ext>
            </a:extLst>
          </p:cNvPr>
          <p:cNvSpPr>
            <a:spLocks noGrp="1"/>
          </p:cNvSpPr>
          <p:nvPr>
            <p:ph type="sldNum" sz="quarter" idx="12"/>
          </p:nvPr>
        </p:nvSpPr>
        <p:spPr/>
        <p:txBody>
          <a:bodyPr/>
          <a:lstStyle/>
          <a:p>
            <a:fld id="{4FAB73BC-B049-4115-A692-8D63A059BFB8}" type="slidenum">
              <a:rPr lang="en-US" smtClean="0"/>
              <a:t>15</a:t>
            </a:fld>
            <a:endParaRPr lang="en-US" dirty="0"/>
          </a:p>
        </p:txBody>
      </p:sp>
    </p:spTree>
    <p:extLst>
      <p:ext uri="{BB962C8B-B14F-4D97-AF65-F5344CB8AC3E}">
        <p14:creationId xmlns:p14="http://schemas.microsoft.com/office/powerpoint/2010/main" val="297018506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7">
                                            <p:bg/>
                                          </p:spTgt>
                                        </p:tgtEl>
                                        <p:attrNameLst>
                                          <p:attrName>style.visibility</p:attrName>
                                        </p:attrNameLst>
                                      </p:cBhvr>
                                      <p:to>
                                        <p:strVal val="visible"/>
                                      </p:to>
                                    </p:set>
                                    <p:animEffect transition="in" filter="fade">
                                      <p:cBhvr>
                                        <p:cTn id="7" dur="750"/>
                                        <p:tgtEl>
                                          <p:spTgt spid="7">
                                            <p:bg/>
                                          </p:spTgt>
                                        </p:tgtEl>
                                      </p:cBhvr>
                                    </p:animEffect>
                                  </p:childTnLst>
                                </p:cTn>
                              </p:par>
                            </p:childTnLst>
                          </p:cTn>
                        </p:par>
                        <p:par>
                          <p:cTn id="8" fill="hold">
                            <p:stCondLst>
                              <p:cond delay="750"/>
                            </p:stCondLst>
                            <p:childTnLst>
                              <p:par>
                                <p:cTn id="9" presetID="10" presetClass="entr" presetSubtype="0" fill="hold" grpId="0" nodeType="afterEffect">
                                  <p:stCondLst>
                                    <p:cond delay="0"/>
                                  </p:stCondLst>
                                  <p:childTnLst>
                                    <p:set>
                                      <p:cBhvr>
                                        <p:cTn id="10" dur="1" fill="hold">
                                          <p:stCondLst>
                                            <p:cond delay="0"/>
                                          </p:stCondLst>
                                        </p:cTn>
                                        <p:tgtEl>
                                          <p:spTgt spid="7">
                                            <p:txEl>
                                              <p:pRg st="0" end="0"/>
                                            </p:txEl>
                                          </p:spTgt>
                                        </p:tgtEl>
                                        <p:attrNameLst>
                                          <p:attrName>style.visibility</p:attrName>
                                        </p:attrNameLst>
                                      </p:cBhvr>
                                      <p:to>
                                        <p:strVal val="visible"/>
                                      </p:to>
                                    </p:set>
                                    <p:animEffect transition="in" filter="fade">
                                      <p:cBhvr>
                                        <p:cTn id="11" dur="750"/>
                                        <p:tgtEl>
                                          <p:spTgt spid="7">
                                            <p:txEl>
                                              <p:pRg st="0" end="0"/>
                                            </p:txEl>
                                          </p:spTgt>
                                        </p:tgtEl>
                                      </p:cBhvr>
                                    </p:animEffect>
                                  </p:childTnLst>
                                </p:cTn>
                              </p:par>
                            </p:childTnLst>
                          </p:cTn>
                        </p:par>
                        <p:par>
                          <p:cTn id="12" fill="hold">
                            <p:stCondLst>
                              <p:cond delay="1500"/>
                            </p:stCondLst>
                            <p:childTnLst>
                              <p:par>
                                <p:cTn id="13" presetID="10" presetClass="entr" presetSubtype="0" fill="hold" grpId="0" nodeType="afterEffect">
                                  <p:stCondLst>
                                    <p:cond delay="0"/>
                                  </p:stCondLst>
                                  <p:childTnLst>
                                    <p:set>
                                      <p:cBhvr>
                                        <p:cTn id="14" dur="1" fill="hold">
                                          <p:stCondLst>
                                            <p:cond delay="0"/>
                                          </p:stCondLst>
                                        </p:cTn>
                                        <p:tgtEl>
                                          <p:spTgt spid="7">
                                            <p:txEl>
                                              <p:pRg st="1" end="1"/>
                                            </p:txEl>
                                          </p:spTgt>
                                        </p:tgtEl>
                                        <p:attrNameLst>
                                          <p:attrName>style.visibility</p:attrName>
                                        </p:attrNameLst>
                                      </p:cBhvr>
                                      <p:to>
                                        <p:strVal val="visible"/>
                                      </p:to>
                                    </p:set>
                                    <p:animEffect transition="in" filter="fade">
                                      <p:cBhvr>
                                        <p:cTn id="15" dur="750"/>
                                        <p:tgtEl>
                                          <p:spTgt spid="7">
                                            <p:txEl>
                                              <p:pRg st="1" end="1"/>
                                            </p:txEl>
                                          </p:spTgt>
                                        </p:tgtEl>
                                      </p:cBhvr>
                                    </p:animEffect>
                                  </p:childTnLst>
                                </p:cTn>
                              </p:par>
                            </p:childTnLst>
                          </p:cTn>
                        </p:par>
                        <p:par>
                          <p:cTn id="16" fill="hold">
                            <p:stCondLst>
                              <p:cond delay="2250"/>
                            </p:stCondLst>
                            <p:childTnLst>
                              <p:par>
                                <p:cTn id="17" presetID="10" presetClass="entr" presetSubtype="0" fill="hold" grpId="0" nodeType="afterEffect">
                                  <p:stCondLst>
                                    <p:cond delay="0"/>
                                  </p:stCondLst>
                                  <p:childTnLst>
                                    <p:set>
                                      <p:cBhvr>
                                        <p:cTn id="18" dur="1" fill="hold">
                                          <p:stCondLst>
                                            <p:cond delay="0"/>
                                          </p:stCondLst>
                                        </p:cTn>
                                        <p:tgtEl>
                                          <p:spTgt spid="7">
                                            <p:txEl>
                                              <p:pRg st="2" end="2"/>
                                            </p:txEl>
                                          </p:spTgt>
                                        </p:tgtEl>
                                        <p:attrNameLst>
                                          <p:attrName>style.visibility</p:attrName>
                                        </p:attrNameLst>
                                      </p:cBhvr>
                                      <p:to>
                                        <p:strVal val="visible"/>
                                      </p:to>
                                    </p:set>
                                    <p:animEffect transition="in" filter="fade">
                                      <p:cBhvr>
                                        <p:cTn id="19" dur="750"/>
                                        <p:tgtEl>
                                          <p:spTgt spid="7">
                                            <p:txEl>
                                              <p:pRg st="2" end="2"/>
                                            </p:txEl>
                                          </p:spTgt>
                                        </p:tgtEl>
                                      </p:cBhvr>
                                    </p:animEffect>
                                  </p:childTnLst>
                                </p:cTn>
                              </p:par>
                            </p:childTnLst>
                          </p:cTn>
                        </p:par>
                        <p:par>
                          <p:cTn id="20" fill="hold">
                            <p:stCondLst>
                              <p:cond delay="3000"/>
                            </p:stCondLst>
                            <p:childTnLst>
                              <p:par>
                                <p:cTn id="21" presetID="10" presetClass="entr" presetSubtype="0" fill="hold" grpId="0" nodeType="afterEffect">
                                  <p:stCondLst>
                                    <p:cond delay="0"/>
                                  </p:stCondLst>
                                  <p:childTnLst>
                                    <p:set>
                                      <p:cBhvr>
                                        <p:cTn id="22" dur="1" fill="hold">
                                          <p:stCondLst>
                                            <p:cond delay="0"/>
                                          </p:stCondLst>
                                        </p:cTn>
                                        <p:tgtEl>
                                          <p:spTgt spid="7">
                                            <p:txEl>
                                              <p:pRg st="3" end="3"/>
                                            </p:txEl>
                                          </p:spTgt>
                                        </p:tgtEl>
                                        <p:attrNameLst>
                                          <p:attrName>style.visibility</p:attrName>
                                        </p:attrNameLst>
                                      </p:cBhvr>
                                      <p:to>
                                        <p:strVal val="visible"/>
                                      </p:to>
                                    </p:set>
                                    <p:animEffect transition="in" filter="fade">
                                      <p:cBhvr>
                                        <p:cTn id="23" dur="750"/>
                                        <p:tgtEl>
                                          <p:spTgt spid="7">
                                            <p:txEl>
                                              <p:pRg st="3" end="3"/>
                                            </p:txEl>
                                          </p:spTgt>
                                        </p:tgtEl>
                                      </p:cBhvr>
                                    </p:animEffect>
                                  </p:childTnLst>
                                </p:cTn>
                              </p:par>
                            </p:childTnLst>
                          </p:cTn>
                        </p:par>
                        <p:par>
                          <p:cTn id="24" fill="hold">
                            <p:stCondLst>
                              <p:cond delay="3750"/>
                            </p:stCondLst>
                            <p:childTnLst>
                              <p:par>
                                <p:cTn id="25" presetID="10" presetClass="entr" presetSubtype="0" fill="hold" grpId="0" nodeType="afterEffect">
                                  <p:stCondLst>
                                    <p:cond delay="0"/>
                                  </p:stCondLst>
                                  <p:childTnLst>
                                    <p:set>
                                      <p:cBhvr>
                                        <p:cTn id="26" dur="1" fill="hold">
                                          <p:stCondLst>
                                            <p:cond delay="0"/>
                                          </p:stCondLst>
                                        </p:cTn>
                                        <p:tgtEl>
                                          <p:spTgt spid="7">
                                            <p:txEl>
                                              <p:pRg st="4" end="4"/>
                                            </p:txEl>
                                          </p:spTgt>
                                        </p:tgtEl>
                                        <p:attrNameLst>
                                          <p:attrName>style.visibility</p:attrName>
                                        </p:attrNameLst>
                                      </p:cBhvr>
                                      <p:to>
                                        <p:strVal val="visible"/>
                                      </p:to>
                                    </p:set>
                                    <p:animEffect transition="in" filter="fade">
                                      <p:cBhvr>
                                        <p:cTn id="27" dur="750"/>
                                        <p:tgtEl>
                                          <p:spTgt spid="7">
                                            <p:txEl>
                                              <p:pRg st="4" end="4"/>
                                            </p:txEl>
                                          </p:spTgt>
                                        </p:tgtEl>
                                      </p:cBhvr>
                                    </p:animEffect>
                                  </p:childTnLst>
                                </p:cTn>
                              </p:par>
                            </p:childTnLst>
                          </p:cTn>
                        </p:par>
                        <p:par>
                          <p:cTn id="28" fill="hold">
                            <p:stCondLst>
                              <p:cond delay="4500"/>
                            </p:stCondLst>
                            <p:childTnLst>
                              <p:par>
                                <p:cTn id="29" presetID="10" presetClass="entr" presetSubtype="0" fill="hold" grpId="0" nodeType="afterEffect">
                                  <p:stCondLst>
                                    <p:cond delay="0"/>
                                  </p:stCondLst>
                                  <p:childTnLst>
                                    <p:set>
                                      <p:cBhvr>
                                        <p:cTn id="30" dur="1" fill="hold">
                                          <p:stCondLst>
                                            <p:cond delay="0"/>
                                          </p:stCondLst>
                                        </p:cTn>
                                        <p:tgtEl>
                                          <p:spTgt spid="7">
                                            <p:txEl>
                                              <p:pRg st="5" end="5"/>
                                            </p:txEl>
                                          </p:spTgt>
                                        </p:tgtEl>
                                        <p:attrNameLst>
                                          <p:attrName>style.visibility</p:attrName>
                                        </p:attrNameLst>
                                      </p:cBhvr>
                                      <p:to>
                                        <p:strVal val="visible"/>
                                      </p:to>
                                    </p:set>
                                    <p:animEffect transition="in" filter="fade">
                                      <p:cBhvr>
                                        <p:cTn id="31" dur="750"/>
                                        <p:tgtEl>
                                          <p:spTgt spid="7">
                                            <p:txEl>
                                              <p:pRg st="5" end="5"/>
                                            </p:txEl>
                                          </p:spTgt>
                                        </p:tgtEl>
                                      </p:cBhvr>
                                    </p:animEffect>
                                  </p:childTnLst>
                                </p:cTn>
                              </p:par>
                            </p:childTnLst>
                          </p:cTn>
                        </p:par>
                        <p:par>
                          <p:cTn id="32" fill="hold">
                            <p:stCondLst>
                              <p:cond delay="5250"/>
                            </p:stCondLst>
                            <p:childTnLst>
                              <p:par>
                                <p:cTn id="33" presetID="10" presetClass="entr" presetSubtype="0" fill="hold" grpId="0" nodeType="afterEffect">
                                  <p:stCondLst>
                                    <p:cond delay="0"/>
                                  </p:stCondLst>
                                  <p:childTnLst>
                                    <p:set>
                                      <p:cBhvr>
                                        <p:cTn id="34" dur="1" fill="hold">
                                          <p:stCondLst>
                                            <p:cond delay="0"/>
                                          </p:stCondLst>
                                        </p:cTn>
                                        <p:tgtEl>
                                          <p:spTgt spid="7">
                                            <p:txEl>
                                              <p:pRg st="6" end="6"/>
                                            </p:txEl>
                                          </p:spTgt>
                                        </p:tgtEl>
                                        <p:attrNameLst>
                                          <p:attrName>style.visibility</p:attrName>
                                        </p:attrNameLst>
                                      </p:cBhvr>
                                      <p:to>
                                        <p:strVal val="visible"/>
                                      </p:to>
                                    </p:set>
                                    <p:animEffect transition="in" filter="fade">
                                      <p:cBhvr>
                                        <p:cTn id="35" dur="750"/>
                                        <p:tgtEl>
                                          <p:spTgt spid="7">
                                            <p:txEl>
                                              <p:pRg st="6" end="6"/>
                                            </p:txEl>
                                          </p:spTgt>
                                        </p:tgtEl>
                                      </p:cBhvr>
                                    </p:animEffect>
                                  </p:childTnLst>
                                </p:cTn>
                              </p:par>
                            </p:childTnLst>
                          </p:cTn>
                        </p:par>
                        <p:par>
                          <p:cTn id="36" fill="hold">
                            <p:stCondLst>
                              <p:cond delay="6000"/>
                            </p:stCondLst>
                            <p:childTnLst>
                              <p:par>
                                <p:cTn id="37" presetID="10" presetClass="entr" presetSubtype="0" fill="hold" grpId="0" nodeType="afterEffect">
                                  <p:stCondLst>
                                    <p:cond delay="0"/>
                                  </p:stCondLst>
                                  <p:childTnLst>
                                    <p:set>
                                      <p:cBhvr>
                                        <p:cTn id="38" dur="1" fill="hold">
                                          <p:stCondLst>
                                            <p:cond delay="0"/>
                                          </p:stCondLst>
                                        </p:cTn>
                                        <p:tgtEl>
                                          <p:spTgt spid="7">
                                            <p:txEl>
                                              <p:pRg st="7" end="7"/>
                                            </p:txEl>
                                          </p:spTgt>
                                        </p:tgtEl>
                                        <p:attrNameLst>
                                          <p:attrName>style.visibility</p:attrName>
                                        </p:attrNameLst>
                                      </p:cBhvr>
                                      <p:to>
                                        <p:strVal val="visible"/>
                                      </p:to>
                                    </p:set>
                                    <p:animEffect transition="in" filter="fade">
                                      <p:cBhvr>
                                        <p:cTn id="39" dur="750"/>
                                        <p:tgtEl>
                                          <p:spTgt spid="7">
                                            <p:txEl>
                                              <p:pRg st="7" end="7"/>
                                            </p:txEl>
                                          </p:spTgt>
                                        </p:tgtEl>
                                      </p:cBhvr>
                                    </p:animEffect>
                                  </p:childTnLst>
                                </p:cTn>
                              </p:par>
                            </p:childTnLst>
                          </p:cTn>
                        </p:par>
                        <p:par>
                          <p:cTn id="40" fill="hold">
                            <p:stCondLst>
                              <p:cond delay="6750"/>
                            </p:stCondLst>
                            <p:childTnLst>
                              <p:par>
                                <p:cTn id="41" presetID="10" presetClass="entr" presetSubtype="0" fill="hold" grpId="0" nodeType="afterEffect">
                                  <p:stCondLst>
                                    <p:cond delay="0"/>
                                  </p:stCondLst>
                                  <p:childTnLst>
                                    <p:set>
                                      <p:cBhvr>
                                        <p:cTn id="42" dur="1" fill="hold">
                                          <p:stCondLst>
                                            <p:cond delay="0"/>
                                          </p:stCondLst>
                                        </p:cTn>
                                        <p:tgtEl>
                                          <p:spTgt spid="7">
                                            <p:txEl>
                                              <p:pRg st="8" end="8"/>
                                            </p:txEl>
                                          </p:spTgt>
                                        </p:tgtEl>
                                        <p:attrNameLst>
                                          <p:attrName>style.visibility</p:attrName>
                                        </p:attrNameLst>
                                      </p:cBhvr>
                                      <p:to>
                                        <p:strVal val="visible"/>
                                      </p:to>
                                    </p:set>
                                    <p:animEffect transition="in" filter="fade">
                                      <p:cBhvr>
                                        <p:cTn id="43" dur="750"/>
                                        <p:tgtEl>
                                          <p:spTgt spid="7">
                                            <p:txEl>
                                              <p:pRg st="8" end="8"/>
                                            </p:txEl>
                                          </p:spTgt>
                                        </p:tgtEl>
                                      </p:cBhvr>
                                    </p:animEffect>
                                  </p:childTnLst>
                                </p:cTn>
                              </p:par>
                            </p:childTnLst>
                          </p:cTn>
                        </p:par>
                        <p:par>
                          <p:cTn id="44" fill="hold">
                            <p:stCondLst>
                              <p:cond delay="7500"/>
                            </p:stCondLst>
                            <p:childTnLst>
                              <p:par>
                                <p:cTn id="45" presetID="10" presetClass="entr" presetSubtype="0" fill="hold" grpId="0" nodeType="afterEffect">
                                  <p:stCondLst>
                                    <p:cond delay="0"/>
                                  </p:stCondLst>
                                  <p:childTnLst>
                                    <p:set>
                                      <p:cBhvr>
                                        <p:cTn id="46" dur="1" fill="hold">
                                          <p:stCondLst>
                                            <p:cond delay="0"/>
                                          </p:stCondLst>
                                        </p:cTn>
                                        <p:tgtEl>
                                          <p:spTgt spid="7">
                                            <p:txEl>
                                              <p:pRg st="9" end="9"/>
                                            </p:txEl>
                                          </p:spTgt>
                                        </p:tgtEl>
                                        <p:attrNameLst>
                                          <p:attrName>style.visibility</p:attrName>
                                        </p:attrNameLst>
                                      </p:cBhvr>
                                      <p:to>
                                        <p:strVal val="visible"/>
                                      </p:to>
                                    </p:set>
                                    <p:animEffect transition="in" filter="fade">
                                      <p:cBhvr>
                                        <p:cTn id="47" dur="750"/>
                                        <p:tgtEl>
                                          <p:spTgt spid="7">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build="p"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6" name="Rectangle 7">
            <a:extLst>
              <a:ext uri="{FF2B5EF4-FFF2-40B4-BE49-F238E27FC236}">
                <a16:creationId xmlns:a16="http://schemas.microsoft.com/office/drawing/2014/main" id="{8E8DBDA3-652C-4F87-B53B-7F73AC8F4FF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9144000" cy="6857999"/>
          </a:xfrm>
          <a:prstGeom prst="rect">
            <a:avLst/>
          </a:prstGeom>
          <a:ln w="12700">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9">
            <a:extLst>
              <a:ext uri="{FF2B5EF4-FFF2-40B4-BE49-F238E27FC236}">
                <a16:creationId xmlns:a16="http://schemas.microsoft.com/office/drawing/2014/main" id="{42187232-3845-418F-A17C-C138F01D98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116294" cy="6858000"/>
          </a:xfrm>
          <a:prstGeom prst="rect">
            <a:avLst/>
          </a:prstGeom>
          <a:solidFill>
            <a:schemeClr val="accent1"/>
          </a:solidFill>
          <a:ln w="12700" cmpd="sng">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2" name="Title 1">
            <a:extLst>
              <a:ext uri="{FF2B5EF4-FFF2-40B4-BE49-F238E27FC236}">
                <a16:creationId xmlns:a16="http://schemas.microsoft.com/office/drawing/2014/main" id="{9561CBF6-2E93-3305-F805-9B730E115328}"/>
              </a:ext>
            </a:extLst>
          </p:cNvPr>
          <p:cNvSpPr>
            <a:spLocks noGrp="1"/>
          </p:cNvSpPr>
          <p:nvPr>
            <p:ph type="title"/>
          </p:nvPr>
        </p:nvSpPr>
        <p:spPr>
          <a:xfrm>
            <a:off x="339720" y="224119"/>
            <a:ext cx="2454782" cy="6445622"/>
          </a:xfrm>
        </p:spPr>
        <p:txBody>
          <a:bodyPr vert="vert270">
            <a:normAutofit/>
          </a:bodyPr>
          <a:lstStyle/>
          <a:p>
            <a:pPr algn="ctr"/>
            <a:r>
              <a:rPr lang="en-US" sz="6600" b="1" dirty="0">
                <a:solidFill>
                  <a:srgbClr val="FFFFFF"/>
                </a:solidFill>
                <a:latin typeface="Candara" panose="020E0502030303020204" pitchFamily="34" charset="0"/>
              </a:rPr>
              <a:t>Introduction</a:t>
            </a:r>
          </a:p>
        </p:txBody>
      </p:sp>
      <p:sp>
        <p:nvSpPr>
          <p:cNvPr id="3" name="Content Placeholder 2">
            <a:extLst>
              <a:ext uri="{FF2B5EF4-FFF2-40B4-BE49-F238E27FC236}">
                <a16:creationId xmlns:a16="http://schemas.microsoft.com/office/drawing/2014/main" id="{D659034C-97B4-FFF4-CC45-740377DDEBDD}"/>
              </a:ext>
            </a:extLst>
          </p:cNvPr>
          <p:cNvSpPr>
            <a:spLocks noGrp="1"/>
          </p:cNvSpPr>
          <p:nvPr>
            <p:ph idx="1"/>
          </p:nvPr>
        </p:nvSpPr>
        <p:spPr>
          <a:xfrm>
            <a:off x="3349932" y="173319"/>
            <a:ext cx="5781368" cy="6633880"/>
          </a:xfrm>
        </p:spPr>
        <p:txBody>
          <a:bodyPr anchor="t">
            <a:normAutofit/>
          </a:bodyPr>
          <a:lstStyle/>
          <a:p>
            <a:pPr marL="34290" indent="-457200">
              <a:lnSpc>
                <a:spcPct val="100000"/>
              </a:lnSpc>
              <a:spcBef>
                <a:spcPts val="0"/>
              </a:spcBef>
              <a:buNone/>
            </a:pPr>
            <a:r>
              <a:rPr lang="en-US" sz="3600" b="1" dirty="0">
                <a:solidFill>
                  <a:schemeClr val="tx1"/>
                </a:solidFill>
                <a:latin typeface="Candara" panose="020E0502030303020204" pitchFamily="34" charset="0"/>
              </a:rPr>
              <a:t>We all have gone through a period of discouragement at one time or another</a:t>
            </a:r>
          </a:p>
          <a:p>
            <a:pPr marL="34290" indent="-457200">
              <a:lnSpc>
                <a:spcPct val="100000"/>
              </a:lnSpc>
              <a:spcBef>
                <a:spcPts val="1200"/>
              </a:spcBef>
              <a:buNone/>
            </a:pPr>
            <a:r>
              <a:rPr lang="en-US" sz="3600" b="1" dirty="0">
                <a:solidFill>
                  <a:schemeClr val="tx1"/>
                </a:solidFill>
                <a:latin typeface="Candara" panose="020E0502030303020204" pitchFamily="34" charset="0"/>
              </a:rPr>
              <a:t>Discouragement can come in many different forms and be caused by many things</a:t>
            </a:r>
          </a:p>
          <a:p>
            <a:pPr marL="34290" indent="-457200">
              <a:lnSpc>
                <a:spcPct val="100000"/>
              </a:lnSpc>
              <a:spcBef>
                <a:spcPts val="1200"/>
              </a:spcBef>
              <a:buNone/>
            </a:pPr>
            <a:r>
              <a:rPr lang="en-US" sz="3600" b="1" dirty="0">
                <a:solidFill>
                  <a:schemeClr val="tx1"/>
                </a:solidFill>
                <a:latin typeface="Candara" panose="020E0502030303020204" pitchFamily="34" charset="0"/>
              </a:rPr>
              <a:t>But we can overcome it, or allow discouragement to overcome us if we are not diligent in seeking God’s help</a:t>
            </a:r>
            <a:endParaRPr lang="en-US" sz="2800" dirty="0">
              <a:solidFill>
                <a:srgbClr val="FF0000"/>
              </a:solidFill>
              <a:latin typeface="Candara" panose="020E0502030303020204" pitchFamily="34" charset="0"/>
            </a:endParaRPr>
          </a:p>
        </p:txBody>
      </p:sp>
      <p:sp>
        <p:nvSpPr>
          <p:cNvPr id="4" name="Slide Number Placeholder 3">
            <a:extLst>
              <a:ext uri="{FF2B5EF4-FFF2-40B4-BE49-F238E27FC236}">
                <a16:creationId xmlns:a16="http://schemas.microsoft.com/office/drawing/2014/main" id="{A5284AF2-F3BB-DC12-AE8B-9F57DF3C1503}"/>
              </a:ext>
            </a:extLst>
          </p:cNvPr>
          <p:cNvSpPr>
            <a:spLocks noGrp="1"/>
          </p:cNvSpPr>
          <p:nvPr>
            <p:ph type="sldNum" sz="quarter" idx="12"/>
          </p:nvPr>
        </p:nvSpPr>
        <p:spPr/>
        <p:txBody>
          <a:bodyPr/>
          <a:lstStyle/>
          <a:p>
            <a:fld id="{4FAB73BC-B049-4115-A692-8D63A059BFB8}" type="slidenum">
              <a:rPr lang="en-US" smtClean="0"/>
              <a:t>2</a:t>
            </a:fld>
            <a:endParaRPr lang="en-US" dirty="0"/>
          </a:p>
        </p:txBody>
      </p:sp>
    </p:spTree>
    <p:extLst>
      <p:ext uri="{BB962C8B-B14F-4D97-AF65-F5344CB8AC3E}">
        <p14:creationId xmlns:p14="http://schemas.microsoft.com/office/powerpoint/2010/main" val="325550791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6" name="Rectangle 7">
            <a:extLst>
              <a:ext uri="{FF2B5EF4-FFF2-40B4-BE49-F238E27FC236}">
                <a16:creationId xmlns:a16="http://schemas.microsoft.com/office/drawing/2014/main" id="{8E8DBDA3-652C-4F87-B53B-7F73AC8F4FF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9144000" cy="6857999"/>
          </a:xfrm>
          <a:prstGeom prst="rect">
            <a:avLst/>
          </a:prstGeom>
          <a:ln w="12700">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9">
            <a:extLst>
              <a:ext uri="{FF2B5EF4-FFF2-40B4-BE49-F238E27FC236}">
                <a16:creationId xmlns:a16="http://schemas.microsoft.com/office/drawing/2014/main" id="{42187232-3845-418F-A17C-C138F01D98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116294" cy="6858000"/>
          </a:xfrm>
          <a:prstGeom prst="rect">
            <a:avLst/>
          </a:prstGeom>
          <a:solidFill>
            <a:schemeClr val="accent1"/>
          </a:solidFill>
          <a:ln w="12700" cmpd="sng">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2" name="Title 1">
            <a:extLst>
              <a:ext uri="{FF2B5EF4-FFF2-40B4-BE49-F238E27FC236}">
                <a16:creationId xmlns:a16="http://schemas.microsoft.com/office/drawing/2014/main" id="{9561CBF6-2E93-3305-F805-9B730E115328}"/>
              </a:ext>
            </a:extLst>
          </p:cNvPr>
          <p:cNvSpPr>
            <a:spLocks noGrp="1"/>
          </p:cNvSpPr>
          <p:nvPr>
            <p:ph type="title"/>
          </p:nvPr>
        </p:nvSpPr>
        <p:spPr>
          <a:xfrm>
            <a:off x="339720" y="224119"/>
            <a:ext cx="2454782" cy="6445622"/>
          </a:xfrm>
        </p:spPr>
        <p:txBody>
          <a:bodyPr vert="vert270">
            <a:normAutofit/>
          </a:bodyPr>
          <a:lstStyle/>
          <a:p>
            <a:pPr algn="ctr"/>
            <a:r>
              <a:rPr lang="en-US" sz="6600" b="1" dirty="0">
                <a:solidFill>
                  <a:srgbClr val="FFFFFF"/>
                </a:solidFill>
                <a:latin typeface="Candara" panose="020E0502030303020204" pitchFamily="34" charset="0"/>
              </a:rPr>
              <a:t>Introduction</a:t>
            </a:r>
          </a:p>
        </p:txBody>
      </p:sp>
      <p:sp>
        <p:nvSpPr>
          <p:cNvPr id="3" name="Content Placeholder 2">
            <a:extLst>
              <a:ext uri="{FF2B5EF4-FFF2-40B4-BE49-F238E27FC236}">
                <a16:creationId xmlns:a16="http://schemas.microsoft.com/office/drawing/2014/main" id="{D659034C-97B4-FFF4-CC45-740377DDEBDD}"/>
              </a:ext>
            </a:extLst>
          </p:cNvPr>
          <p:cNvSpPr>
            <a:spLocks noGrp="1"/>
          </p:cNvSpPr>
          <p:nvPr>
            <p:ph idx="1"/>
          </p:nvPr>
        </p:nvSpPr>
        <p:spPr>
          <a:xfrm>
            <a:off x="3483310" y="1587500"/>
            <a:ext cx="5320970" cy="3263900"/>
          </a:xfrm>
        </p:spPr>
        <p:txBody>
          <a:bodyPr anchor="t">
            <a:noAutofit/>
          </a:bodyPr>
          <a:lstStyle/>
          <a:p>
            <a:pPr marL="34290" indent="0">
              <a:buNone/>
            </a:pPr>
            <a:r>
              <a:rPr lang="en-US" sz="4400" b="1" dirty="0">
                <a:solidFill>
                  <a:schemeClr val="tx1"/>
                </a:solidFill>
                <a:latin typeface="Candara" panose="020E0502030303020204" pitchFamily="34" charset="0"/>
              </a:rPr>
              <a:t>In this lesson, we will consider what God supplies and what is needed to overcome discouragement!</a:t>
            </a:r>
            <a:endParaRPr lang="en-US" sz="4400" b="1" i="1" u="sng" dirty="0">
              <a:solidFill>
                <a:schemeClr val="tx1"/>
              </a:solidFill>
              <a:latin typeface="Candara" panose="020E0502030303020204" pitchFamily="34" charset="0"/>
            </a:endParaRPr>
          </a:p>
          <a:p>
            <a:pPr marL="34290" indent="0">
              <a:buNone/>
            </a:pPr>
            <a:endParaRPr lang="en-US" sz="4000" b="1" i="1" dirty="0">
              <a:solidFill>
                <a:schemeClr val="tx1"/>
              </a:solidFill>
              <a:latin typeface="Candara" panose="020E050203030302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4F485A59-0C75-50C2-E2DC-D87BEB4B9057}"/>
              </a:ext>
            </a:extLst>
          </p:cNvPr>
          <p:cNvSpPr>
            <a:spLocks noGrp="1"/>
          </p:cNvSpPr>
          <p:nvPr>
            <p:ph type="sldNum" sz="quarter" idx="12"/>
          </p:nvPr>
        </p:nvSpPr>
        <p:spPr/>
        <p:txBody>
          <a:bodyPr/>
          <a:lstStyle/>
          <a:p>
            <a:fld id="{4FAB73BC-B049-4115-A692-8D63A059BFB8}" type="slidenum">
              <a:rPr lang="en-US" smtClean="0"/>
              <a:t>3</a:t>
            </a:fld>
            <a:endParaRPr lang="en-US" dirty="0"/>
          </a:p>
        </p:txBody>
      </p:sp>
    </p:spTree>
    <p:extLst>
      <p:ext uri="{BB962C8B-B14F-4D97-AF65-F5344CB8AC3E}">
        <p14:creationId xmlns:p14="http://schemas.microsoft.com/office/powerpoint/2010/main" val="357193877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1DB443-AB3C-A21C-E324-DEC32283B03A}"/>
              </a:ext>
            </a:extLst>
          </p:cNvPr>
          <p:cNvSpPr>
            <a:spLocks noGrp="1"/>
          </p:cNvSpPr>
          <p:nvPr>
            <p:ph type="title"/>
          </p:nvPr>
        </p:nvSpPr>
        <p:spPr>
          <a:xfrm>
            <a:off x="965200" y="255432"/>
            <a:ext cx="6261100" cy="811368"/>
          </a:xfrm>
        </p:spPr>
        <p:txBody>
          <a:bodyPr>
            <a:normAutofit/>
          </a:bodyPr>
          <a:lstStyle/>
          <a:p>
            <a:r>
              <a:rPr lang="en-US" sz="4400" b="1" i="1" dirty="0">
                <a:solidFill>
                  <a:schemeClr val="tx1"/>
                </a:solidFill>
                <a:latin typeface="Candara" panose="020E0502030303020204" pitchFamily="34" charset="0"/>
              </a:rPr>
              <a:t>Putting Your Trust In God!</a:t>
            </a:r>
          </a:p>
        </p:txBody>
      </p:sp>
      <p:sp>
        <p:nvSpPr>
          <p:cNvPr id="3" name="Content Placeholder 2">
            <a:extLst>
              <a:ext uri="{FF2B5EF4-FFF2-40B4-BE49-F238E27FC236}">
                <a16:creationId xmlns:a16="http://schemas.microsoft.com/office/drawing/2014/main" id="{7D385F64-D08E-60FD-C594-8C980B1795A0}"/>
              </a:ext>
            </a:extLst>
          </p:cNvPr>
          <p:cNvSpPr>
            <a:spLocks noGrp="1"/>
          </p:cNvSpPr>
          <p:nvPr>
            <p:ph idx="1"/>
          </p:nvPr>
        </p:nvSpPr>
        <p:spPr>
          <a:xfrm>
            <a:off x="1079499" y="1181686"/>
            <a:ext cx="7803243" cy="5541752"/>
          </a:xfrm>
        </p:spPr>
        <p:txBody>
          <a:bodyPr>
            <a:normAutofit fontScale="92500"/>
          </a:bodyPr>
          <a:lstStyle/>
          <a:p>
            <a:pPr marL="0" indent="0">
              <a:buNone/>
            </a:pPr>
            <a:r>
              <a:rPr lang="en-US" sz="3600" b="1" dirty="0">
                <a:solidFill>
                  <a:schemeClr val="tx1"/>
                </a:solidFill>
                <a:latin typeface="Candara" panose="020E0502030303020204" pitchFamily="34" charset="0"/>
              </a:rPr>
              <a:t>Trust the Lord and not yourself! </a:t>
            </a:r>
          </a:p>
          <a:p>
            <a:pPr marL="274320" indent="-274320">
              <a:spcBef>
                <a:spcPts val="600"/>
              </a:spcBef>
              <a:buFont typeface="Wingdings" panose="05000000000000000000" pitchFamily="2" charset="2"/>
              <a:buChar char="§"/>
            </a:pPr>
            <a:r>
              <a:rPr lang="en-US" sz="3200" dirty="0">
                <a:solidFill>
                  <a:schemeClr val="tx1"/>
                </a:solidFill>
                <a:latin typeface="Candara" panose="020E0502030303020204" pitchFamily="34" charset="0"/>
              </a:rPr>
              <a:t>Peter was overconfident and thought he could deal with what he was about to encounter alone – Luke 22:31-34; Prov. 3:5, 6</a:t>
            </a:r>
          </a:p>
          <a:p>
            <a:pPr marL="274320" indent="-274320">
              <a:spcBef>
                <a:spcPts val="600"/>
              </a:spcBef>
              <a:buFont typeface="Wingdings" panose="05000000000000000000" pitchFamily="2" charset="2"/>
              <a:buChar char="§"/>
            </a:pPr>
            <a:r>
              <a:rPr lang="en-US" sz="3200" dirty="0">
                <a:solidFill>
                  <a:schemeClr val="tx1"/>
                </a:solidFill>
                <a:latin typeface="Candara" panose="020E0502030303020204" pitchFamily="34" charset="0"/>
              </a:rPr>
              <a:t>Peter eventually denied Jesus three times as Jesus said he would – Luke 22:54-62</a:t>
            </a:r>
          </a:p>
          <a:p>
            <a:pPr marL="274320" indent="-274320">
              <a:spcBef>
                <a:spcPts val="600"/>
              </a:spcBef>
              <a:buFont typeface="Wingdings" panose="05000000000000000000" pitchFamily="2" charset="2"/>
              <a:buChar char="§"/>
            </a:pPr>
            <a:r>
              <a:rPr lang="en-US" sz="3200" dirty="0">
                <a:solidFill>
                  <a:schemeClr val="tx1"/>
                </a:solidFill>
                <a:latin typeface="Candara" panose="020E0502030303020204" pitchFamily="34" charset="0"/>
              </a:rPr>
              <a:t>Peter did not continue in his despair and failures</a:t>
            </a:r>
          </a:p>
          <a:p>
            <a:pPr marL="274320" indent="-274320">
              <a:spcBef>
                <a:spcPts val="600"/>
              </a:spcBef>
              <a:buFont typeface="Wingdings" panose="05000000000000000000" pitchFamily="2" charset="2"/>
              <a:buChar char="§"/>
            </a:pPr>
            <a:r>
              <a:rPr lang="en-US" sz="3400" dirty="0">
                <a:solidFill>
                  <a:schemeClr val="tx1"/>
                </a:solidFill>
                <a:latin typeface="Candara" panose="020E0502030303020204" pitchFamily="34" charset="0"/>
              </a:rPr>
              <a:t>He returned to the Lord and strengthened his brethren and became a humble and obedient disciple and apostle of Christ</a:t>
            </a:r>
          </a:p>
          <a:p>
            <a:pPr marL="651510" lvl="2" indent="-274320">
              <a:spcBef>
                <a:spcPts val="0"/>
              </a:spcBef>
              <a:buFont typeface="Wingdings" panose="05000000000000000000" pitchFamily="2" charset="2"/>
              <a:buChar char="§"/>
            </a:pPr>
            <a:r>
              <a:rPr lang="en-US" sz="2800" dirty="0">
                <a:solidFill>
                  <a:schemeClr val="tx1"/>
                </a:solidFill>
                <a:latin typeface="Candara" panose="020E0502030303020204" pitchFamily="34" charset="0"/>
              </a:rPr>
              <a:t>1 </a:t>
            </a:r>
            <a:r>
              <a:rPr lang="en-US" sz="2800">
                <a:solidFill>
                  <a:schemeClr val="tx1"/>
                </a:solidFill>
                <a:latin typeface="Candara" panose="020E0502030303020204" pitchFamily="34" charset="0"/>
              </a:rPr>
              <a:t>Corinthians 10:12-13</a:t>
            </a:r>
            <a:endParaRPr lang="en-US" sz="3200" dirty="0">
              <a:solidFill>
                <a:schemeClr val="tx1"/>
              </a:solidFill>
              <a:latin typeface="Candara" panose="020E0502030303020204" pitchFamily="34" charset="0"/>
            </a:endParaRPr>
          </a:p>
        </p:txBody>
      </p:sp>
      <p:sp>
        <p:nvSpPr>
          <p:cNvPr id="4" name="Rectangle 3">
            <a:extLst>
              <a:ext uri="{FF2B5EF4-FFF2-40B4-BE49-F238E27FC236}">
                <a16:creationId xmlns:a16="http://schemas.microsoft.com/office/drawing/2014/main" id="{3D2AC798-657D-05EA-C1CB-C17870E02B13}"/>
              </a:ext>
            </a:extLst>
          </p:cNvPr>
          <p:cNvSpPr/>
          <p:nvPr/>
        </p:nvSpPr>
        <p:spPr>
          <a:xfrm rot="16200000">
            <a:off x="-2431595" y="3541957"/>
            <a:ext cx="5716630" cy="646331"/>
          </a:xfrm>
          <a:prstGeom prst="rect">
            <a:avLst/>
          </a:prstGeom>
          <a:noFill/>
        </p:spPr>
        <p:txBody>
          <a:bodyPr wrap="none" lIns="91440" tIns="45720" rIns="91440" bIns="45720">
            <a:spAutoFit/>
          </a:bodyPr>
          <a:lstStyle/>
          <a:p>
            <a:pPr algn="ctr"/>
            <a:r>
              <a:rPr lang="en-US" sz="3600" b="1"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Candara" panose="020E0502030303020204" pitchFamily="34" charset="0"/>
              </a:rPr>
              <a:t>Overcome Discouragement </a:t>
            </a:r>
          </a:p>
        </p:txBody>
      </p:sp>
      <p:sp>
        <p:nvSpPr>
          <p:cNvPr id="5" name="TextBox 4">
            <a:extLst>
              <a:ext uri="{FF2B5EF4-FFF2-40B4-BE49-F238E27FC236}">
                <a16:creationId xmlns:a16="http://schemas.microsoft.com/office/drawing/2014/main" id="{376CC641-F79A-1AEF-52CD-7DF1E5FEFE9B}"/>
              </a:ext>
            </a:extLst>
          </p:cNvPr>
          <p:cNvSpPr txBox="1"/>
          <p:nvPr/>
        </p:nvSpPr>
        <p:spPr>
          <a:xfrm rot="19374117">
            <a:off x="215269" y="438013"/>
            <a:ext cx="822276" cy="646331"/>
          </a:xfrm>
          <a:prstGeom prst="rect">
            <a:avLst/>
          </a:prstGeom>
          <a:noFill/>
        </p:spPr>
        <p:txBody>
          <a:bodyPr wrap="square" rtlCol="0">
            <a:spAutoFit/>
          </a:bodyPr>
          <a:lstStyle/>
          <a:p>
            <a:r>
              <a:rPr lang="en-US" sz="3600" b="1" dirty="0">
                <a:solidFill>
                  <a:schemeClr val="accent1"/>
                </a:solidFill>
                <a:effectLst>
                  <a:outerShdw blurRad="38100" dist="38100" dir="2700000" algn="tl">
                    <a:srgbClr val="000000">
                      <a:alpha val="43137"/>
                    </a:srgbClr>
                  </a:outerShdw>
                </a:effectLst>
                <a:latin typeface="Candara" panose="020E0502030303020204" pitchFamily="34" charset="0"/>
              </a:rPr>
              <a:t>BY</a:t>
            </a:r>
          </a:p>
        </p:txBody>
      </p:sp>
      <p:sp>
        <p:nvSpPr>
          <p:cNvPr id="6" name="Slide Number Placeholder 5">
            <a:extLst>
              <a:ext uri="{FF2B5EF4-FFF2-40B4-BE49-F238E27FC236}">
                <a16:creationId xmlns:a16="http://schemas.microsoft.com/office/drawing/2014/main" id="{4EB3EDB6-C851-C8DB-9901-D028D8815355}"/>
              </a:ext>
            </a:extLst>
          </p:cNvPr>
          <p:cNvSpPr>
            <a:spLocks noGrp="1"/>
          </p:cNvSpPr>
          <p:nvPr>
            <p:ph type="sldNum" sz="quarter" idx="12"/>
          </p:nvPr>
        </p:nvSpPr>
        <p:spPr/>
        <p:txBody>
          <a:bodyPr/>
          <a:lstStyle/>
          <a:p>
            <a:fld id="{4FAB73BC-B049-4115-A692-8D63A059BFB8}" type="slidenum">
              <a:rPr lang="en-US" smtClean="0"/>
              <a:t>4</a:t>
            </a:fld>
            <a:endParaRPr lang="en-US" dirty="0"/>
          </a:p>
        </p:txBody>
      </p:sp>
    </p:spTree>
    <p:extLst>
      <p:ext uri="{BB962C8B-B14F-4D97-AF65-F5344CB8AC3E}">
        <p14:creationId xmlns:p14="http://schemas.microsoft.com/office/powerpoint/2010/main" val="211199668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8)">
                                      <p:cBhvr>
                                        <p:cTn id="7" dur="1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Effect transition="in" filter="fade">
                                      <p:cBhvr>
                                        <p:cTn id="26" dur="1000"/>
                                        <p:tgtEl>
                                          <p:spTgt spid="3">
                                            <p:txEl>
                                              <p:pRg st="2" end="2"/>
                                            </p:txEl>
                                          </p:spTgt>
                                        </p:tgtEl>
                                      </p:cBhvr>
                                    </p:animEffect>
                                    <p:anim calcmode="lin" valueType="num">
                                      <p:cBhvr>
                                        <p:cTn id="27"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3">
                                            <p:txEl>
                                              <p:pRg st="3" end="3"/>
                                            </p:txEl>
                                          </p:spTgt>
                                        </p:tgtEl>
                                        <p:attrNameLst>
                                          <p:attrName>style.visibility</p:attrName>
                                        </p:attrNameLst>
                                      </p:cBhvr>
                                      <p:to>
                                        <p:strVal val="visible"/>
                                      </p:to>
                                    </p:set>
                                    <p:animEffect transition="in" filter="fade">
                                      <p:cBhvr>
                                        <p:cTn id="33" dur="1000"/>
                                        <p:tgtEl>
                                          <p:spTgt spid="3">
                                            <p:txEl>
                                              <p:pRg st="3" end="3"/>
                                            </p:txEl>
                                          </p:spTgt>
                                        </p:tgtEl>
                                      </p:cBhvr>
                                    </p:animEffect>
                                    <p:anim calcmode="lin" valueType="num">
                                      <p:cBhvr>
                                        <p:cTn id="34"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grpId="0" nodeType="clickEffect">
                                  <p:stCondLst>
                                    <p:cond delay="0"/>
                                  </p:stCondLst>
                                  <p:childTnLst>
                                    <p:set>
                                      <p:cBhvr>
                                        <p:cTn id="39" dur="1" fill="hold">
                                          <p:stCondLst>
                                            <p:cond delay="0"/>
                                          </p:stCondLst>
                                        </p:cTn>
                                        <p:tgtEl>
                                          <p:spTgt spid="3">
                                            <p:txEl>
                                              <p:pRg st="4" end="4"/>
                                            </p:txEl>
                                          </p:spTgt>
                                        </p:tgtEl>
                                        <p:attrNameLst>
                                          <p:attrName>style.visibility</p:attrName>
                                        </p:attrNameLst>
                                      </p:cBhvr>
                                      <p:to>
                                        <p:strVal val="visible"/>
                                      </p:to>
                                    </p:set>
                                    <p:animEffect transition="in" filter="fade">
                                      <p:cBhvr>
                                        <p:cTn id="40" dur="1000"/>
                                        <p:tgtEl>
                                          <p:spTgt spid="3">
                                            <p:txEl>
                                              <p:pRg st="4" end="4"/>
                                            </p:txEl>
                                          </p:spTgt>
                                        </p:tgtEl>
                                      </p:cBhvr>
                                    </p:animEffect>
                                    <p:anim calcmode="lin" valueType="num">
                                      <p:cBhvr>
                                        <p:cTn id="41"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2" dur="1000" fill="hold"/>
                                        <p:tgtEl>
                                          <p:spTgt spid="3">
                                            <p:txEl>
                                              <p:pRg st="4" end="4"/>
                                            </p:txEl>
                                          </p:spTgt>
                                        </p:tgtEl>
                                        <p:attrNameLst>
                                          <p:attrName>ppt_y</p:attrName>
                                        </p:attrNameLst>
                                      </p:cBhvr>
                                      <p:tavLst>
                                        <p:tav tm="0">
                                          <p:val>
                                            <p:strVal val="#ppt_y+.1"/>
                                          </p:val>
                                        </p:tav>
                                        <p:tav tm="100000">
                                          <p:val>
                                            <p:strVal val="#ppt_y"/>
                                          </p:val>
                                        </p:tav>
                                      </p:tavLst>
                                    </p:anim>
                                  </p:childTnLst>
                                </p:cTn>
                              </p:par>
                              <p:par>
                                <p:cTn id="43" presetID="42" presetClass="entr" presetSubtype="0" fill="hold" grpId="0" nodeType="withEffect">
                                  <p:stCondLst>
                                    <p:cond delay="0"/>
                                  </p:stCondLst>
                                  <p:childTnLst>
                                    <p:set>
                                      <p:cBhvr>
                                        <p:cTn id="44" dur="1" fill="hold">
                                          <p:stCondLst>
                                            <p:cond delay="0"/>
                                          </p:stCondLst>
                                        </p:cTn>
                                        <p:tgtEl>
                                          <p:spTgt spid="3">
                                            <p:txEl>
                                              <p:pRg st="5" end="5"/>
                                            </p:txEl>
                                          </p:spTgt>
                                        </p:tgtEl>
                                        <p:attrNameLst>
                                          <p:attrName>style.visibility</p:attrName>
                                        </p:attrNameLst>
                                      </p:cBhvr>
                                      <p:to>
                                        <p:strVal val="visible"/>
                                      </p:to>
                                    </p:set>
                                    <p:animEffect transition="in" filter="fade">
                                      <p:cBhvr>
                                        <p:cTn id="45" dur="1000"/>
                                        <p:tgtEl>
                                          <p:spTgt spid="3">
                                            <p:txEl>
                                              <p:pRg st="5" end="5"/>
                                            </p:txEl>
                                          </p:spTgt>
                                        </p:tgtEl>
                                      </p:cBhvr>
                                    </p:animEffect>
                                    <p:anim calcmode="lin" valueType="num">
                                      <p:cBhvr>
                                        <p:cTn id="46"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7"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1DB443-AB3C-A21C-E324-DEC32283B03A}"/>
              </a:ext>
            </a:extLst>
          </p:cNvPr>
          <p:cNvSpPr>
            <a:spLocks noGrp="1"/>
          </p:cNvSpPr>
          <p:nvPr>
            <p:ph type="title"/>
          </p:nvPr>
        </p:nvSpPr>
        <p:spPr>
          <a:xfrm>
            <a:off x="965200" y="255432"/>
            <a:ext cx="7696200" cy="811368"/>
          </a:xfrm>
        </p:spPr>
        <p:txBody>
          <a:bodyPr>
            <a:normAutofit fontScale="90000"/>
          </a:bodyPr>
          <a:lstStyle/>
          <a:p>
            <a:r>
              <a:rPr lang="en-US" sz="4900" b="1" i="1" dirty="0">
                <a:solidFill>
                  <a:schemeClr val="tx1"/>
                </a:solidFill>
                <a:latin typeface="Candara" panose="020E0502030303020204" pitchFamily="34" charset="0"/>
              </a:rPr>
              <a:t>Keeping Your Focus On Heaven</a:t>
            </a:r>
            <a:r>
              <a:rPr lang="en-US" sz="4400" b="1" i="1" dirty="0">
                <a:solidFill>
                  <a:schemeClr val="tx1"/>
                </a:solidFill>
                <a:latin typeface="Candara" panose="020E0502030303020204" pitchFamily="34" charset="0"/>
              </a:rPr>
              <a:t>!</a:t>
            </a:r>
          </a:p>
        </p:txBody>
      </p:sp>
      <p:sp>
        <p:nvSpPr>
          <p:cNvPr id="3" name="Content Placeholder 2">
            <a:extLst>
              <a:ext uri="{FF2B5EF4-FFF2-40B4-BE49-F238E27FC236}">
                <a16:creationId xmlns:a16="http://schemas.microsoft.com/office/drawing/2014/main" id="{7D385F64-D08E-60FD-C594-8C980B1795A0}"/>
              </a:ext>
            </a:extLst>
          </p:cNvPr>
          <p:cNvSpPr>
            <a:spLocks noGrp="1"/>
          </p:cNvSpPr>
          <p:nvPr>
            <p:ph idx="1"/>
          </p:nvPr>
        </p:nvSpPr>
        <p:spPr>
          <a:xfrm>
            <a:off x="1079500" y="1181686"/>
            <a:ext cx="7581900" cy="5366873"/>
          </a:xfrm>
        </p:spPr>
        <p:txBody>
          <a:bodyPr>
            <a:normAutofit/>
          </a:bodyPr>
          <a:lstStyle/>
          <a:p>
            <a:pPr marL="0" indent="0">
              <a:buNone/>
            </a:pPr>
            <a:r>
              <a:rPr lang="en-US" sz="3600" b="1" dirty="0">
                <a:solidFill>
                  <a:schemeClr val="tx1"/>
                </a:solidFill>
                <a:latin typeface="Candara" panose="020E0502030303020204" pitchFamily="34" charset="0"/>
              </a:rPr>
              <a:t>We will reap if we don’t faint! </a:t>
            </a:r>
          </a:p>
          <a:p>
            <a:pPr marL="445770" lvl="1" indent="-274320">
              <a:spcBef>
                <a:spcPts val="0"/>
              </a:spcBef>
              <a:buFont typeface="Wingdings" panose="05000000000000000000" pitchFamily="2" charset="2"/>
              <a:buChar char="§"/>
            </a:pPr>
            <a:r>
              <a:rPr lang="en-US" sz="3000" dirty="0">
                <a:solidFill>
                  <a:schemeClr val="tx1"/>
                </a:solidFill>
                <a:latin typeface="Candara" panose="020E0502030303020204" pitchFamily="34" charset="0"/>
              </a:rPr>
              <a:t>Galatians 6:9</a:t>
            </a:r>
          </a:p>
          <a:p>
            <a:pPr marL="274320" indent="-274320">
              <a:spcBef>
                <a:spcPts val="600"/>
              </a:spcBef>
              <a:buFont typeface="Wingdings" panose="05000000000000000000" pitchFamily="2" charset="2"/>
              <a:buChar char="§"/>
            </a:pPr>
            <a:r>
              <a:rPr lang="en-US" sz="3200" dirty="0">
                <a:solidFill>
                  <a:schemeClr val="tx1"/>
                </a:solidFill>
                <a:latin typeface="Candara" panose="020E0502030303020204" pitchFamily="34" charset="0"/>
              </a:rPr>
              <a:t>At the appointed time, we will reap the reward and blessings of  heaven if we endure discouragement – 1 Peter 1:13</a:t>
            </a:r>
          </a:p>
          <a:p>
            <a:pPr marL="445770" lvl="1" indent="-274320">
              <a:spcBef>
                <a:spcPts val="0"/>
              </a:spcBef>
              <a:buFont typeface="Wingdings" panose="05000000000000000000" pitchFamily="2" charset="2"/>
              <a:buChar char="§"/>
            </a:pPr>
            <a:r>
              <a:rPr lang="en-US" sz="2800" dirty="0">
                <a:solidFill>
                  <a:schemeClr val="tx1"/>
                </a:solidFill>
                <a:latin typeface="Candara" panose="020E0502030303020204" pitchFamily="34" charset="0"/>
              </a:rPr>
              <a:t>Colossians 3:2-4</a:t>
            </a:r>
          </a:p>
          <a:p>
            <a:pPr marL="274320" indent="-274320">
              <a:spcBef>
                <a:spcPts val="600"/>
              </a:spcBef>
              <a:buFont typeface="Wingdings" panose="05000000000000000000" pitchFamily="2" charset="2"/>
              <a:buChar char="§"/>
            </a:pPr>
            <a:r>
              <a:rPr lang="en-US" sz="3200" dirty="0">
                <a:solidFill>
                  <a:schemeClr val="tx1"/>
                </a:solidFill>
                <a:latin typeface="Candara" panose="020E0502030303020204" pitchFamily="34" charset="0"/>
              </a:rPr>
              <a:t>Paul suffered and endured great trials in his life because he kept his eyes on the heavenly reward and called these trials a </a:t>
            </a:r>
            <a:r>
              <a:rPr lang="en-US" sz="3200" b="1" i="1" dirty="0">
                <a:solidFill>
                  <a:schemeClr val="tx1"/>
                </a:solidFill>
                <a:latin typeface="Candara" panose="020E0502030303020204" pitchFamily="34" charset="0"/>
              </a:rPr>
              <a:t>“light affliction”</a:t>
            </a:r>
            <a:r>
              <a:rPr lang="en-US" sz="3200" dirty="0">
                <a:solidFill>
                  <a:schemeClr val="tx1"/>
                </a:solidFill>
                <a:latin typeface="Candara" panose="020E0502030303020204" pitchFamily="34" charset="0"/>
              </a:rPr>
              <a:t> that are </a:t>
            </a:r>
            <a:r>
              <a:rPr lang="en-US" sz="3200" b="1" i="1" dirty="0">
                <a:solidFill>
                  <a:schemeClr val="tx1"/>
                </a:solidFill>
                <a:latin typeface="Candara" panose="020E0502030303020204" pitchFamily="34" charset="0"/>
              </a:rPr>
              <a:t>“for a moment”</a:t>
            </a:r>
          </a:p>
          <a:p>
            <a:pPr marL="651510" lvl="2" indent="-274320">
              <a:spcBef>
                <a:spcPts val="0"/>
              </a:spcBef>
              <a:buFont typeface="Wingdings" panose="05000000000000000000" pitchFamily="2" charset="2"/>
              <a:buChar char="§"/>
            </a:pPr>
            <a:r>
              <a:rPr lang="en-US" sz="2800" dirty="0">
                <a:solidFill>
                  <a:schemeClr val="tx1"/>
                </a:solidFill>
                <a:latin typeface="Candara" panose="020E0502030303020204" pitchFamily="34" charset="0"/>
              </a:rPr>
              <a:t>2 Corinthians 4:14-18; cf. Hebrews 11:8-10</a:t>
            </a:r>
          </a:p>
          <a:p>
            <a:pPr marL="445770" lvl="1" indent="-274320">
              <a:spcBef>
                <a:spcPts val="600"/>
              </a:spcBef>
              <a:buFont typeface="Wingdings" panose="05000000000000000000" pitchFamily="2" charset="2"/>
              <a:buChar char="§"/>
            </a:pPr>
            <a:endParaRPr lang="en-US" sz="2600" dirty="0">
              <a:solidFill>
                <a:schemeClr val="tx1"/>
              </a:solidFill>
              <a:latin typeface="Candara" panose="020E0502030303020204" pitchFamily="34" charset="0"/>
            </a:endParaRPr>
          </a:p>
          <a:p>
            <a:pPr marL="0" indent="0">
              <a:buNone/>
            </a:pPr>
            <a:endParaRPr lang="en-US" sz="3600" b="1" dirty="0">
              <a:solidFill>
                <a:schemeClr val="tx1"/>
              </a:solidFill>
              <a:latin typeface="Candara" panose="020E0502030303020204" pitchFamily="34" charset="0"/>
            </a:endParaRPr>
          </a:p>
          <a:p>
            <a:pPr marL="571500" indent="-571500">
              <a:spcBef>
                <a:spcPts val="0"/>
              </a:spcBef>
              <a:buFont typeface="Wingdings" panose="05000000000000000000" pitchFamily="2" charset="2"/>
              <a:buChar char="§"/>
            </a:pPr>
            <a:endParaRPr lang="en-US" sz="3200" dirty="0">
              <a:solidFill>
                <a:schemeClr val="tx1"/>
              </a:solidFill>
              <a:latin typeface="Candara" panose="020E0502030303020204" pitchFamily="34" charset="0"/>
            </a:endParaRPr>
          </a:p>
        </p:txBody>
      </p:sp>
      <p:sp>
        <p:nvSpPr>
          <p:cNvPr id="4" name="Rectangle 3">
            <a:extLst>
              <a:ext uri="{FF2B5EF4-FFF2-40B4-BE49-F238E27FC236}">
                <a16:creationId xmlns:a16="http://schemas.microsoft.com/office/drawing/2014/main" id="{3D2AC798-657D-05EA-C1CB-C17870E02B13}"/>
              </a:ext>
            </a:extLst>
          </p:cNvPr>
          <p:cNvSpPr/>
          <p:nvPr/>
        </p:nvSpPr>
        <p:spPr>
          <a:xfrm rot="16200000">
            <a:off x="-2431595" y="3541957"/>
            <a:ext cx="5716630" cy="646331"/>
          </a:xfrm>
          <a:prstGeom prst="rect">
            <a:avLst/>
          </a:prstGeom>
          <a:noFill/>
        </p:spPr>
        <p:txBody>
          <a:bodyPr wrap="none" lIns="91440" tIns="45720" rIns="91440" bIns="45720">
            <a:spAutoFit/>
          </a:bodyPr>
          <a:lstStyle/>
          <a:p>
            <a:pPr algn="ctr"/>
            <a:r>
              <a:rPr lang="en-US" sz="3600" b="1"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Candara" panose="020E0502030303020204" pitchFamily="34" charset="0"/>
              </a:rPr>
              <a:t>Overcome Discouragement </a:t>
            </a:r>
          </a:p>
        </p:txBody>
      </p:sp>
      <p:sp>
        <p:nvSpPr>
          <p:cNvPr id="5" name="TextBox 4">
            <a:extLst>
              <a:ext uri="{FF2B5EF4-FFF2-40B4-BE49-F238E27FC236}">
                <a16:creationId xmlns:a16="http://schemas.microsoft.com/office/drawing/2014/main" id="{376CC641-F79A-1AEF-52CD-7DF1E5FEFE9B}"/>
              </a:ext>
            </a:extLst>
          </p:cNvPr>
          <p:cNvSpPr txBox="1"/>
          <p:nvPr/>
        </p:nvSpPr>
        <p:spPr>
          <a:xfrm rot="19374117">
            <a:off x="215269" y="438013"/>
            <a:ext cx="822276" cy="646331"/>
          </a:xfrm>
          <a:prstGeom prst="rect">
            <a:avLst/>
          </a:prstGeom>
          <a:noFill/>
        </p:spPr>
        <p:txBody>
          <a:bodyPr wrap="square" rtlCol="0">
            <a:spAutoFit/>
          </a:bodyPr>
          <a:lstStyle/>
          <a:p>
            <a:r>
              <a:rPr lang="en-US" sz="3600" b="1" dirty="0">
                <a:solidFill>
                  <a:schemeClr val="accent1"/>
                </a:solidFill>
                <a:effectLst>
                  <a:outerShdw blurRad="38100" dist="38100" dir="2700000" algn="tl">
                    <a:srgbClr val="000000">
                      <a:alpha val="43137"/>
                    </a:srgbClr>
                  </a:outerShdw>
                </a:effectLst>
                <a:latin typeface="Candara" panose="020E0502030303020204" pitchFamily="34" charset="0"/>
              </a:rPr>
              <a:t>BY</a:t>
            </a:r>
          </a:p>
        </p:txBody>
      </p:sp>
      <p:sp>
        <p:nvSpPr>
          <p:cNvPr id="6" name="Slide Number Placeholder 5">
            <a:extLst>
              <a:ext uri="{FF2B5EF4-FFF2-40B4-BE49-F238E27FC236}">
                <a16:creationId xmlns:a16="http://schemas.microsoft.com/office/drawing/2014/main" id="{7EEADC57-5019-7619-AE48-43AD32AD8A5D}"/>
              </a:ext>
            </a:extLst>
          </p:cNvPr>
          <p:cNvSpPr>
            <a:spLocks noGrp="1"/>
          </p:cNvSpPr>
          <p:nvPr>
            <p:ph type="sldNum" sz="quarter" idx="12"/>
          </p:nvPr>
        </p:nvSpPr>
        <p:spPr/>
        <p:txBody>
          <a:bodyPr/>
          <a:lstStyle/>
          <a:p>
            <a:fld id="{4FAB73BC-B049-4115-A692-8D63A059BFB8}" type="slidenum">
              <a:rPr lang="en-US" smtClean="0"/>
              <a:t>5</a:t>
            </a:fld>
            <a:endParaRPr lang="en-US" dirty="0"/>
          </a:p>
        </p:txBody>
      </p:sp>
    </p:spTree>
    <p:extLst>
      <p:ext uri="{BB962C8B-B14F-4D97-AF65-F5344CB8AC3E}">
        <p14:creationId xmlns:p14="http://schemas.microsoft.com/office/powerpoint/2010/main" val="127864919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8)">
                                      <p:cBhvr>
                                        <p:cTn id="7" dur="1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1000"/>
                                        <p:tgtEl>
                                          <p:spTgt spid="3">
                                            <p:txEl>
                                              <p:pRg st="1" end="1"/>
                                            </p:txEl>
                                          </p:spTgt>
                                        </p:tgtEl>
                                      </p:cBhvr>
                                    </p:animEffect>
                                    <p:anim calcmode="lin" valueType="num">
                                      <p:cBhvr>
                                        <p:cTn id="1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grpId="0"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Effect transition="in" filter="fade">
                                      <p:cBhvr>
                                        <p:cTn id="24" dur="1000"/>
                                        <p:tgtEl>
                                          <p:spTgt spid="3">
                                            <p:txEl>
                                              <p:pRg st="2" end="2"/>
                                            </p:txEl>
                                          </p:spTgt>
                                        </p:tgtEl>
                                      </p:cBhvr>
                                    </p:animEffect>
                                    <p:anim calcmode="lin" valueType="num">
                                      <p:cBhvr>
                                        <p:cTn id="2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7" presetID="42" presetClass="entr" presetSubtype="0" fill="hold" grpId="0" nodeType="with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animEffect transition="in" filter="fade">
                                      <p:cBhvr>
                                        <p:cTn id="29" dur="1000"/>
                                        <p:tgtEl>
                                          <p:spTgt spid="3">
                                            <p:txEl>
                                              <p:pRg st="3" end="3"/>
                                            </p:txEl>
                                          </p:spTgt>
                                        </p:tgtEl>
                                      </p:cBhvr>
                                    </p:animEffect>
                                    <p:anim calcmode="lin" valueType="num">
                                      <p:cBhvr>
                                        <p:cTn id="30"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1"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42" presetClass="entr" presetSubtype="0" fill="hold" grpId="0" nodeType="clickEffect">
                                  <p:stCondLst>
                                    <p:cond delay="0"/>
                                  </p:stCondLst>
                                  <p:childTnLst>
                                    <p:set>
                                      <p:cBhvr>
                                        <p:cTn id="35" dur="1" fill="hold">
                                          <p:stCondLst>
                                            <p:cond delay="0"/>
                                          </p:stCondLst>
                                        </p:cTn>
                                        <p:tgtEl>
                                          <p:spTgt spid="3">
                                            <p:txEl>
                                              <p:pRg st="4" end="4"/>
                                            </p:txEl>
                                          </p:spTgt>
                                        </p:tgtEl>
                                        <p:attrNameLst>
                                          <p:attrName>style.visibility</p:attrName>
                                        </p:attrNameLst>
                                      </p:cBhvr>
                                      <p:to>
                                        <p:strVal val="visible"/>
                                      </p:to>
                                    </p:set>
                                    <p:animEffect transition="in" filter="fade">
                                      <p:cBhvr>
                                        <p:cTn id="36" dur="1000"/>
                                        <p:tgtEl>
                                          <p:spTgt spid="3">
                                            <p:txEl>
                                              <p:pRg st="4" end="4"/>
                                            </p:txEl>
                                          </p:spTgt>
                                        </p:tgtEl>
                                      </p:cBhvr>
                                    </p:animEffect>
                                    <p:anim calcmode="lin" valueType="num">
                                      <p:cBhvr>
                                        <p:cTn id="37"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8" dur="1000" fill="hold"/>
                                        <p:tgtEl>
                                          <p:spTgt spid="3">
                                            <p:txEl>
                                              <p:pRg st="4" end="4"/>
                                            </p:txEl>
                                          </p:spTgt>
                                        </p:tgtEl>
                                        <p:attrNameLst>
                                          <p:attrName>ppt_y</p:attrName>
                                        </p:attrNameLst>
                                      </p:cBhvr>
                                      <p:tavLst>
                                        <p:tav tm="0">
                                          <p:val>
                                            <p:strVal val="#ppt_y+.1"/>
                                          </p:val>
                                        </p:tav>
                                        <p:tav tm="100000">
                                          <p:val>
                                            <p:strVal val="#ppt_y"/>
                                          </p:val>
                                        </p:tav>
                                      </p:tavLst>
                                    </p:anim>
                                  </p:childTnLst>
                                </p:cTn>
                              </p:par>
                              <p:par>
                                <p:cTn id="39" presetID="42" presetClass="entr" presetSubtype="0" fill="hold" grpId="0" nodeType="withEffect">
                                  <p:stCondLst>
                                    <p:cond delay="0"/>
                                  </p:stCondLst>
                                  <p:childTnLst>
                                    <p:set>
                                      <p:cBhvr>
                                        <p:cTn id="40" dur="1" fill="hold">
                                          <p:stCondLst>
                                            <p:cond delay="0"/>
                                          </p:stCondLst>
                                        </p:cTn>
                                        <p:tgtEl>
                                          <p:spTgt spid="3">
                                            <p:txEl>
                                              <p:pRg st="5" end="5"/>
                                            </p:txEl>
                                          </p:spTgt>
                                        </p:tgtEl>
                                        <p:attrNameLst>
                                          <p:attrName>style.visibility</p:attrName>
                                        </p:attrNameLst>
                                      </p:cBhvr>
                                      <p:to>
                                        <p:strVal val="visible"/>
                                      </p:to>
                                    </p:set>
                                    <p:animEffect transition="in" filter="fade">
                                      <p:cBhvr>
                                        <p:cTn id="41" dur="1000"/>
                                        <p:tgtEl>
                                          <p:spTgt spid="3">
                                            <p:txEl>
                                              <p:pRg st="5" end="5"/>
                                            </p:txEl>
                                          </p:spTgt>
                                        </p:tgtEl>
                                      </p:cBhvr>
                                    </p:animEffect>
                                    <p:anim calcmode="lin" valueType="num">
                                      <p:cBhvr>
                                        <p:cTn id="42"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3"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1DB443-AB3C-A21C-E324-DEC32283B03A}"/>
              </a:ext>
            </a:extLst>
          </p:cNvPr>
          <p:cNvSpPr>
            <a:spLocks noGrp="1"/>
          </p:cNvSpPr>
          <p:nvPr>
            <p:ph type="title"/>
          </p:nvPr>
        </p:nvSpPr>
        <p:spPr>
          <a:xfrm>
            <a:off x="965200" y="255432"/>
            <a:ext cx="8075246" cy="811368"/>
          </a:xfrm>
        </p:spPr>
        <p:txBody>
          <a:bodyPr>
            <a:noAutofit/>
          </a:bodyPr>
          <a:lstStyle/>
          <a:p>
            <a:r>
              <a:rPr lang="en-US" sz="4400" b="1" i="1" dirty="0">
                <a:solidFill>
                  <a:schemeClr val="tx1"/>
                </a:solidFill>
                <a:latin typeface="Candara" panose="020E0502030303020204" pitchFamily="34" charset="0"/>
              </a:rPr>
              <a:t>Keeping Your Focus On Heaven!</a:t>
            </a:r>
          </a:p>
        </p:txBody>
      </p:sp>
      <p:sp>
        <p:nvSpPr>
          <p:cNvPr id="3" name="Content Placeholder 2">
            <a:extLst>
              <a:ext uri="{FF2B5EF4-FFF2-40B4-BE49-F238E27FC236}">
                <a16:creationId xmlns:a16="http://schemas.microsoft.com/office/drawing/2014/main" id="{7D385F64-D08E-60FD-C594-8C980B1795A0}"/>
              </a:ext>
            </a:extLst>
          </p:cNvPr>
          <p:cNvSpPr>
            <a:spLocks noGrp="1"/>
          </p:cNvSpPr>
          <p:nvPr>
            <p:ph idx="1"/>
          </p:nvPr>
        </p:nvSpPr>
        <p:spPr>
          <a:xfrm>
            <a:off x="1125694" y="1083711"/>
            <a:ext cx="7914752" cy="6002885"/>
          </a:xfrm>
        </p:spPr>
        <p:txBody>
          <a:bodyPr>
            <a:normAutofit lnSpcReduction="10000"/>
          </a:bodyPr>
          <a:lstStyle/>
          <a:p>
            <a:pPr marL="0" indent="0">
              <a:spcBef>
                <a:spcPts val="0"/>
              </a:spcBef>
              <a:buNone/>
            </a:pPr>
            <a:r>
              <a:rPr lang="en-US" sz="3600" b="1" dirty="0">
                <a:solidFill>
                  <a:schemeClr val="tx1"/>
                </a:solidFill>
                <a:latin typeface="Candara" panose="020E0502030303020204" pitchFamily="34" charset="0"/>
              </a:rPr>
              <a:t>Look to eternal things to endure trials, lest we lose hope - </a:t>
            </a:r>
            <a:r>
              <a:rPr lang="en-US" sz="3200" dirty="0">
                <a:solidFill>
                  <a:schemeClr val="tx1"/>
                </a:solidFill>
                <a:latin typeface="Candara" panose="020E0502030303020204" pitchFamily="34" charset="0"/>
              </a:rPr>
              <a:t>2 Corinthians 4:16-5:1</a:t>
            </a:r>
          </a:p>
          <a:p>
            <a:pPr marL="274320" indent="-274320">
              <a:spcBef>
                <a:spcPts val="500"/>
              </a:spcBef>
              <a:buFont typeface="Wingdings" panose="05000000000000000000" pitchFamily="2" charset="2"/>
              <a:buChar char="§"/>
            </a:pPr>
            <a:r>
              <a:rPr lang="en-US" sz="3200" dirty="0">
                <a:solidFill>
                  <a:schemeClr val="tx1"/>
                </a:solidFill>
                <a:latin typeface="Candara" panose="020E0502030303020204" pitchFamily="34" charset="0"/>
              </a:rPr>
              <a:t>Paul made a series of contrasts in this passage of scripture that we should consider to </a:t>
            </a:r>
            <a:r>
              <a:rPr lang="en-US" sz="3200" b="1" i="1" dirty="0">
                <a:solidFill>
                  <a:schemeClr val="tx1"/>
                </a:solidFill>
                <a:latin typeface="Candara" panose="020E0502030303020204" pitchFamily="34" charset="0"/>
              </a:rPr>
              <a:t>“not loose heart”:</a:t>
            </a:r>
          </a:p>
          <a:p>
            <a:pPr marL="445770" lvl="1" indent="-274320">
              <a:spcBef>
                <a:spcPts val="500"/>
              </a:spcBef>
              <a:buFont typeface="Wingdings" panose="05000000000000000000" pitchFamily="2" charset="2"/>
              <a:buChar char="§"/>
            </a:pPr>
            <a:r>
              <a:rPr lang="en-US" sz="2800" dirty="0">
                <a:solidFill>
                  <a:schemeClr val="tx1"/>
                </a:solidFill>
                <a:latin typeface="Candara" panose="020E0502030303020204" pitchFamily="34" charset="0"/>
              </a:rPr>
              <a:t>Outward man perishes v. Inward man renewed daily – vs. 16</a:t>
            </a:r>
          </a:p>
          <a:p>
            <a:pPr marL="445770" lvl="1" indent="-274320">
              <a:spcBef>
                <a:spcPts val="500"/>
              </a:spcBef>
              <a:buFont typeface="Wingdings" panose="05000000000000000000" pitchFamily="2" charset="2"/>
              <a:buChar char="§"/>
            </a:pPr>
            <a:r>
              <a:rPr lang="en-US" sz="2800" dirty="0">
                <a:solidFill>
                  <a:schemeClr val="tx1"/>
                </a:solidFill>
                <a:latin typeface="Candara" panose="020E0502030303020204" pitchFamily="34" charset="0"/>
              </a:rPr>
              <a:t>Momentary light affliction v. Far more exceeding, eternal weight of glory – vs. 17</a:t>
            </a:r>
          </a:p>
          <a:p>
            <a:pPr marL="445770" lvl="1" indent="-274320">
              <a:spcBef>
                <a:spcPts val="500"/>
              </a:spcBef>
              <a:buFont typeface="Wingdings" panose="05000000000000000000" pitchFamily="2" charset="2"/>
              <a:buChar char="§"/>
            </a:pPr>
            <a:r>
              <a:rPr lang="en-US" sz="2800" dirty="0">
                <a:solidFill>
                  <a:schemeClr val="tx1"/>
                </a:solidFill>
                <a:latin typeface="Candara" panose="020E0502030303020204" pitchFamily="34" charset="0"/>
              </a:rPr>
              <a:t>Visible things temporary v. Unseen things are eternal – vs. 18</a:t>
            </a:r>
          </a:p>
          <a:p>
            <a:pPr marL="445770" lvl="1" indent="-274320">
              <a:spcBef>
                <a:spcPts val="500"/>
              </a:spcBef>
              <a:buFont typeface="Wingdings" panose="05000000000000000000" pitchFamily="2" charset="2"/>
              <a:buChar char="§"/>
            </a:pPr>
            <a:r>
              <a:rPr lang="en-US" sz="2800" dirty="0">
                <a:solidFill>
                  <a:schemeClr val="tx1"/>
                </a:solidFill>
                <a:latin typeface="Candara" panose="020E0502030303020204" pitchFamily="34" charset="0"/>
              </a:rPr>
              <a:t>Earth house (physical body) destroyed by death v. An eternal house (immortal body) with God in heaven – vs. 5:1</a:t>
            </a:r>
          </a:p>
          <a:p>
            <a:pPr marL="445770" lvl="1" indent="-274320">
              <a:spcBef>
                <a:spcPts val="0"/>
              </a:spcBef>
              <a:buFont typeface="Wingdings" panose="05000000000000000000" pitchFamily="2" charset="2"/>
              <a:buChar char="§"/>
            </a:pPr>
            <a:endParaRPr lang="en-US" sz="2800" dirty="0">
              <a:solidFill>
                <a:schemeClr val="tx1"/>
              </a:solidFill>
              <a:latin typeface="Candara" panose="020E0502030303020204" pitchFamily="34" charset="0"/>
            </a:endParaRPr>
          </a:p>
          <a:p>
            <a:pPr marL="445770" lvl="1" indent="-274320">
              <a:spcBef>
                <a:spcPts val="0"/>
              </a:spcBef>
              <a:buFont typeface="Wingdings" panose="05000000000000000000" pitchFamily="2" charset="2"/>
              <a:buChar char="§"/>
            </a:pPr>
            <a:endParaRPr lang="en-US" sz="2800" dirty="0">
              <a:solidFill>
                <a:schemeClr val="tx1"/>
              </a:solidFill>
              <a:latin typeface="Candara" panose="020E0502030303020204" pitchFamily="34" charset="0"/>
            </a:endParaRPr>
          </a:p>
          <a:p>
            <a:pPr marL="445770" lvl="1" indent="-274320">
              <a:spcBef>
                <a:spcPts val="0"/>
              </a:spcBef>
              <a:buFont typeface="Wingdings" panose="05000000000000000000" pitchFamily="2" charset="2"/>
              <a:buChar char="§"/>
            </a:pPr>
            <a:endParaRPr lang="en-US" sz="3000" dirty="0">
              <a:solidFill>
                <a:schemeClr val="tx1"/>
              </a:solidFill>
              <a:latin typeface="Candara" panose="020E0502030303020204" pitchFamily="34" charset="0"/>
            </a:endParaRPr>
          </a:p>
          <a:p>
            <a:pPr marL="274320" indent="-274320">
              <a:spcBef>
                <a:spcPts val="0"/>
              </a:spcBef>
              <a:buFont typeface="Wingdings" panose="05000000000000000000" pitchFamily="2" charset="2"/>
              <a:buChar char="§"/>
            </a:pPr>
            <a:endParaRPr lang="en-US" sz="3200" dirty="0">
              <a:solidFill>
                <a:schemeClr val="tx1"/>
              </a:solidFill>
              <a:latin typeface="Candara" panose="020E0502030303020204" pitchFamily="34" charset="0"/>
            </a:endParaRPr>
          </a:p>
          <a:p>
            <a:pPr marL="0" indent="0">
              <a:spcBef>
                <a:spcPts val="1200"/>
              </a:spcBef>
              <a:buNone/>
            </a:pPr>
            <a:endParaRPr lang="en-US" sz="3600" b="1" dirty="0">
              <a:solidFill>
                <a:schemeClr val="tx1"/>
              </a:solidFill>
              <a:latin typeface="Candara" panose="020E0502030303020204" pitchFamily="34" charset="0"/>
            </a:endParaRPr>
          </a:p>
        </p:txBody>
      </p:sp>
      <p:sp>
        <p:nvSpPr>
          <p:cNvPr id="4" name="Rectangle 3">
            <a:extLst>
              <a:ext uri="{FF2B5EF4-FFF2-40B4-BE49-F238E27FC236}">
                <a16:creationId xmlns:a16="http://schemas.microsoft.com/office/drawing/2014/main" id="{3D2AC798-657D-05EA-C1CB-C17870E02B13}"/>
              </a:ext>
            </a:extLst>
          </p:cNvPr>
          <p:cNvSpPr/>
          <p:nvPr/>
        </p:nvSpPr>
        <p:spPr>
          <a:xfrm rot="16200000">
            <a:off x="-2431595" y="3541957"/>
            <a:ext cx="5716630" cy="646331"/>
          </a:xfrm>
          <a:prstGeom prst="rect">
            <a:avLst/>
          </a:prstGeom>
          <a:noFill/>
        </p:spPr>
        <p:txBody>
          <a:bodyPr wrap="none" lIns="91440" tIns="45720" rIns="91440" bIns="45720">
            <a:spAutoFit/>
          </a:bodyPr>
          <a:lstStyle/>
          <a:p>
            <a:pPr algn="ctr"/>
            <a:r>
              <a:rPr lang="en-US" sz="3600" b="1"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Candara" panose="020E0502030303020204" pitchFamily="34" charset="0"/>
              </a:rPr>
              <a:t>Overcome Discouragement </a:t>
            </a:r>
          </a:p>
        </p:txBody>
      </p:sp>
      <p:sp>
        <p:nvSpPr>
          <p:cNvPr id="5" name="TextBox 4">
            <a:extLst>
              <a:ext uri="{FF2B5EF4-FFF2-40B4-BE49-F238E27FC236}">
                <a16:creationId xmlns:a16="http://schemas.microsoft.com/office/drawing/2014/main" id="{376CC641-F79A-1AEF-52CD-7DF1E5FEFE9B}"/>
              </a:ext>
            </a:extLst>
          </p:cNvPr>
          <p:cNvSpPr txBox="1"/>
          <p:nvPr/>
        </p:nvSpPr>
        <p:spPr>
          <a:xfrm rot="19374117">
            <a:off x="215269" y="438013"/>
            <a:ext cx="822276" cy="646331"/>
          </a:xfrm>
          <a:prstGeom prst="rect">
            <a:avLst/>
          </a:prstGeom>
          <a:noFill/>
        </p:spPr>
        <p:txBody>
          <a:bodyPr wrap="square" rtlCol="0">
            <a:spAutoFit/>
          </a:bodyPr>
          <a:lstStyle/>
          <a:p>
            <a:r>
              <a:rPr lang="en-US" sz="3600" b="1" dirty="0">
                <a:solidFill>
                  <a:schemeClr val="accent1"/>
                </a:solidFill>
                <a:effectLst>
                  <a:outerShdw blurRad="38100" dist="38100" dir="2700000" algn="tl">
                    <a:srgbClr val="000000">
                      <a:alpha val="43137"/>
                    </a:srgbClr>
                  </a:outerShdw>
                </a:effectLst>
                <a:latin typeface="Candara" panose="020E0502030303020204" pitchFamily="34" charset="0"/>
              </a:rPr>
              <a:t>BY</a:t>
            </a:r>
          </a:p>
        </p:txBody>
      </p:sp>
      <p:sp>
        <p:nvSpPr>
          <p:cNvPr id="6" name="Slide Number Placeholder 5">
            <a:extLst>
              <a:ext uri="{FF2B5EF4-FFF2-40B4-BE49-F238E27FC236}">
                <a16:creationId xmlns:a16="http://schemas.microsoft.com/office/drawing/2014/main" id="{D04EFB87-8100-A648-2F9F-FB2C79439F2E}"/>
              </a:ext>
            </a:extLst>
          </p:cNvPr>
          <p:cNvSpPr>
            <a:spLocks noGrp="1"/>
          </p:cNvSpPr>
          <p:nvPr>
            <p:ph type="sldNum" sz="quarter" idx="12"/>
          </p:nvPr>
        </p:nvSpPr>
        <p:spPr/>
        <p:txBody>
          <a:bodyPr/>
          <a:lstStyle/>
          <a:p>
            <a:fld id="{4FAB73BC-B049-4115-A692-8D63A059BFB8}" type="slidenum">
              <a:rPr lang="en-US" smtClean="0"/>
              <a:t>6</a:t>
            </a:fld>
            <a:endParaRPr lang="en-US" dirty="0"/>
          </a:p>
        </p:txBody>
      </p:sp>
    </p:spTree>
    <p:extLst>
      <p:ext uri="{BB962C8B-B14F-4D97-AF65-F5344CB8AC3E}">
        <p14:creationId xmlns:p14="http://schemas.microsoft.com/office/powerpoint/2010/main" val="189807392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1DB443-AB3C-A21C-E324-DEC32283B03A}"/>
              </a:ext>
            </a:extLst>
          </p:cNvPr>
          <p:cNvSpPr>
            <a:spLocks noGrp="1"/>
          </p:cNvSpPr>
          <p:nvPr>
            <p:ph type="title"/>
          </p:nvPr>
        </p:nvSpPr>
        <p:spPr>
          <a:xfrm>
            <a:off x="965200" y="255432"/>
            <a:ext cx="7581900" cy="811368"/>
          </a:xfrm>
        </p:spPr>
        <p:txBody>
          <a:bodyPr>
            <a:noAutofit/>
          </a:bodyPr>
          <a:lstStyle/>
          <a:p>
            <a:r>
              <a:rPr lang="en-US" sz="4400" b="1" i="1" dirty="0">
                <a:solidFill>
                  <a:schemeClr val="tx1"/>
                </a:solidFill>
                <a:latin typeface="Candara" panose="020E0502030303020204" pitchFamily="34" charset="0"/>
              </a:rPr>
              <a:t>Expecting Trials and Hardships!</a:t>
            </a:r>
          </a:p>
        </p:txBody>
      </p:sp>
      <p:sp>
        <p:nvSpPr>
          <p:cNvPr id="3" name="Content Placeholder 2">
            <a:extLst>
              <a:ext uri="{FF2B5EF4-FFF2-40B4-BE49-F238E27FC236}">
                <a16:creationId xmlns:a16="http://schemas.microsoft.com/office/drawing/2014/main" id="{7D385F64-D08E-60FD-C594-8C980B1795A0}"/>
              </a:ext>
            </a:extLst>
          </p:cNvPr>
          <p:cNvSpPr>
            <a:spLocks noGrp="1"/>
          </p:cNvSpPr>
          <p:nvPr>
            <p:ph idx="1"/>
          </p:nvPr>
        </p:nvSpPr>
        <p:spPr>
          <a:xfrm>
            <a:off x="1079500" y="1181686"/>
            <a:ext cx="7823200" cy="5366873"/>
          </a:xfrm>
        </p:spPr>
        <p:txBody>
          <a:bodyPr>
            <a:normAutofit/>
          </a:bodyPr>
          <a:lstStyle/>
          <a:p>
            <a:pPr marL="0" indent="0">
              <a:buNone/>
            </a:pPr>
            <a:r>
              <a:rPr lang="en-US" sz="3600" b="1" dirty="0">
                <a:solidFill>
                  <a:schemeClr val="tx1"/>
                </a:solidFill>
                <a:latin typeface="Candara" panose="020E0502030303020204" pitchFamily="34" charset="0"/>
              </a:rPr>
              <a:t>Trials and hardships are a part of life, </a:t>
            </a:r>
            <a:r>
              <a:rPr lang="en-US" sz="3200" b="1" dirty="0">
                <a:solidFill>
                  <a:schemeClr val="tx1"/>
                </a:solidFill>
                <a:latin typeface="Candara" panose="020E0502030303020204" pitchFamily="34" charset="0"/>
              </a:rPr>
              <a:t>especially</a:t>
            </a:r>
            <a:r>
              <a:rPr lang="en-US" sz="3600" b="1" dirty="0">
                <a:solidFill>
                  <a:schemeClr val="tx1"/>
                </a:solidFill>
                <a:latin typeface="Candara" panose="020E0502030303020204" pitchFamily="34" charset="0"/>
              </a:rPr>
              <a:t> a Christian’s life </a:t>
            </a:r>
            <a:r>
              <a:rPr lang="en-US" sz="3600" dirty="0">
                <a:solidFill>
                  <a:schemeClr val="tx1"/>
                </a:solidFill>
                <a:latin typeface="Candara" panose="020E0502030303020204" pitchFamily="34" charset="0"/>
              </a:rPr>
              <a:t>– 2 Tim. 3:12</a:t>
            </a:r>
          </a:p>
          <a:p>
            <a:pPr marL="274320" indent="-274320">
              <a:spcBef>
                <a:spcPts val="0"/>
              </a:spcBef>
              <a:buFont typeface="Wingdings" panose="05000000000000000000" pitchFamily="2" charset="2"/>
              <a:buChar char="§"/>
            </a:pPr>
            <a:r>
              <a:rPr lang="en-US" sz="3200" dirty="0">
                <a:solidFill>
                  <a:schemeClr val="tx1"/>
                </a:solidFill>
                <a:latin typeface="Candara" panose="020E0502030303020204" pitchFamily="34" charset="0"/>
              </a:rPr>
              <a:t>Peter warns us of this fact – 1 Peter 4:12-13	</a:t>
            </a:r>
          </a:p>
          <a:p>
            <a:pPr marL="0" indent="0">
              <a:spcBef>
                <a:spcPts val="600"/>
              </a:spcBef>
              <a:buNone/>
            </a:pPr>
            <a:r>
              <a:rPr lang="en-US" sz="3600" b="1" dirty="0">
                <a:solidFill>
                  <a:schemeClr val="tx1"/>
                </a:solidFill>
                <a:latin typeface="Candara" panose="020E0502030303020204" pitchFamily="34" charset="0"/>
              </a:rPr>
              <a:t>Every person suffers trials to some degree </a:t>
            </a:r>
            <a:r>
              <a:rPr lang="en-US" sz="3600" dirty="0">
                <a:solidFill>
                  <a:schemeClr val="tx1"/>
                </a:solidFill>
                <a:latin typeface="Candara" panose="020E0502030303020204" pitchFamily="34" charset="0"/>
              </a:rPr>
              <a:t>– Job 14:1; Eccl. 7:14; Psa. 34:19</a:t>
            </a:r>
          </a:p>
          <a:p>
            <a:pPr marL="0" indent="0">
              <a:spcBef>
                <a:spcPts val="600"/>
              </a:spcBef>
              <a:buNone/>
            </a:pPr>
            <a:r>
              <a:rPr lang="en-US" sz="3600" b="1" dirty="0">
                <a:solidFill>
                  <a:schemeClr val="tx1"/>
                </a:solidFill>
                <a:latin typeface="Candara" panose="020E0502030303020204" pitchFamily="34" charset="0"/>
              </a:rPr>
              <a:t>Various trials serve to perfect our faith,  making us stronger </a:t>
            </a:r>
            <a:r>
              <a:rPr lang="en-US" sz="3600" dirty="0">
                <a:solidFill>
                  <a:schemeClr val="tx1"/>
                </a:solidFill>
                <a:latin typeface="Candara" panose="020E0502030303020204" pitchFamily="34" charset="0"/>
              </a:rPr>
              <a:t>– James 1:2-4</a:t>
            </a:r>
          </a:p>
          <a:p>
            <a:pPr marL="0" indent="0">
              <a:spcBef>
                <a:spcPts val="600"/>
              </a:spcBef>
              <a:buNone/>
            </a:pPr>
            <a:r>
              <a:rPr lang="en-US" sz="3600" b="1" dirty="0">
                <a:solidFill>
                  <a:schemeClr val="tx1"/>
                </a:solidFill>
                <a:latin typeface="Candara" panose="020E0502030303020204" pitchFamily="34" charset="0"/>
              </a:rPr>
              <a:t>Let us view hardships as Paul viewed his, as a </a:t>
            </a:r>
            <a:r>
              <a:rPr lang="en-US" sz="3600" b="1" i="1" u="sng" dirty="0">
                <a:solidFill>
                  <a:schemeClr val="tx1"/>
                </a:solidFill>
                <a:latin typeface="Candara" panose="020E0502030303020204" pitchFamily="34" charset="0"/>
              </a:rPr>
              <a:t>help</a:t>
            </a:r>
            <a:r>
              <a:rPr lang="en-US" sz="3600" b="1" dirty="0">
                <a:solidFill>
                  <a:schemeClr val="tx1"/>
                </a:solidFill>
                <a:latin typeface="Candara" panose="020E0502030303020204" pitchFamily="34" charset="0"/>
              </a:rPr>
              <a:t> and not a </a:t>
            </a:r>
            <a:r>
              <a:rPr lang="en-US" sz="3600" b="1" i="1" u="sng" dirty="0">
                <a:solidFill>
                  <a:schemeClr val="tx1"/>
                </a:solidFill>
                <a:latin typeface="Candara" panose="020E0502030303020204" pitchFamily="34" charset="0"/>
              </a:rPr>
              <a:t>hinderance</a:t>
            </a:r>
          </a:p>
          <a:p>
            <a:pPr marL="274320" indent="-274320">
              <a:spcBef>
                <a:spcPts val="0"/>
              </a:spcBef>
              <a:buFont typeface="Wingdings" panose="05000000000000000000" pitchFamily="2" charset="2"/>
              <a:buChar char="§"/>
            </a:pPr>
            <a:r>
              <a:rPr lang="en-US" sz="3200" dirty="0">
                <a:solidFill>
                  <a:schemeClr val="tx1"/>
                </a:solidFill>
                <a:latin typeface="Candara" panose="020E0502030303020204" pitchFamily="34" charset="0"/>
              </a:rPr>
              <a:t>2 Corinthians 12:7-9</a:t>
            </a:r>
          </a:p>
          <a:p>
            <a:pPr marL="0" indent="0">
              <a:buNone/>
            </a:pPr>
            <a:endParaRPr lang="en-US" sz="2600" dirty="0">
              <a:solidFill>
                <a:schemeClr val="tx1"/>
              </a:solidFill>
              <a:latin typeface="Candara" panose="020E0502030303020204" pitchFamily="34" charset="0"/>
            </a:endParaRPr>
          </a:p>
          <a:p>
            <a:pPr marL="0" indent="0">
              <a:buNone/>
            </a:pPr>
            <a:endParaRPr lang="en-US" sz="3600" b="1" dirty="0">
              <a:solidFill>
                <a:schemeClr val="tx1"/>
              </a:solidFill>
              <a:latin typeface="Candara" panose="020E0502030303020204" pitchFamily="34" charset="0"/>
            </a:endParaRPr>
          </a:p>
          <a:p>
            <a:pPr marL="571500" indent="-571500">
              <a:spcBef>
                <a:spcPts val="0"/>
              </a:spcBef>
              <a:buFont typeface="Wingdings" panose="05000000000000000000" pitchFamily="2" charset="2"/>
              <a:buChar char="§"/>
            </a:pPr>
            <a:endParaRPr lang="en-US" sz="3200" dirty="0">
              <a:solidFill>
                <a:schemeClr val="tx1"/>
              </a:solidFill>
              <a:latin typeface="Candara" panose="020E0502030303020204" pitchFamily="34" charset="0"/>
            </a:endParaRPr>
          </a:p>
        </p:txBody>
      </p:sp>
      <p:sp>
        <p:nvSpPr>
          <p:cNvPr id="4" name="Rectangle 3">
            <a:extLst>
              <a:ext uri="{FF2B5EF4-FFF2-40B4-BE49-F238E27FC236}">
                <a16:creationId xmlns:a16="http://schemas.microsoft.com/office/drawing/2014/main" id="{3D2AC798-657D-05EA-C1CB-C17870E02B13}"/>
              </a:ext>
            </a:extLst>
          </p:cNvPr>
          <p:cNvSpPr/>
          <p:nvPr/>
        </p:nvSpPr>
        <p:spPr>
          <a:xfrm rot="16200000">
            <a:off x="-2431595" y="3541957"/>
            <a:ext cx="5716630" cy="646331"/>
          </a:xfrm>
          <a:prstGeom prst="rect">
            <a:avLst/>
          </a:prstGeom>
          <a:noFill/>
        </p:spPr>
        <p:txBody>
          <a:bodyPr wrap="none" lIns="91440" tIns="45720" rIns="91440" bIns="45720">
            <a:spAutoFit/>
          </a:bodyPr>
          <a:lstStyle/>
          <a:p>
            <a:pPr algn="ctr"/>
            <a:r>
              <a:rPr lang="en-US" sz="3600" b="1"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Candara" panose="020E0502030303020204" pitchFamily="34" charset="0"/>
              </a:rPr>
              <a:t>Overcome Discouragement </a:t>
            </a:r>
          </a:p>
        </p:txBody>
      </p:sp>
      <p:sp>
        <p:nvSpPr>
          <p:cNvPr id="5" name="TextBox 4">
            <a:extLst>
              <a:ext uri="{FF2B5EF4-FFF2-40B4-BE49-F238E27FC236}">
                <a16:creationId xmlns:a16="http://schemas.microsoft.com/office/drawing/2014/main" id="{376CC641-F79A-1AEF-52CD-7DF1E5FEFE9B}"/>
              </a:ext>
            </a:extLst>
          </p:cNvPr>
          <p:cNvSpPr txBox="1"/>
          <p:nvPr/>
        </p:nvSpPr>
        <p:spPr>
          <a:xfrm rot="19374117">
            <a:off x="215269" y="438013"/>
            <a:ext cx="822276" cy="646331"/>
          </a:xfrm>
          <a:prstGeom prst="rect">
            <a:avLst/>
          </a:prstGeom>
          <a:noFill/>
        </p:spPr>
        <p:txBody>
          <a:bodyPr wrap="square" rtlCol="0">
            <a:spAutoFit/>
          </a:bodyPr>
          <a:lstStyle/>
          <a:p>
            <a:r>
              <a:rPr lang="en-US" sz="3600" b="1" dirty="0">
                <a:solidFill>
                  <a:schemeClr val="accent1"/>
                </a:solidFill>
                <a:effectLst>
                  <a:outerShdw blurRad="38100" dist="38100" dir="2700000" algn="tl">
                    <a:srgbClr val="000000">
                      <a:alpha val="43137"/>
                    </a:srgbClr>
                  </a:outerShdw>
                </a:effectLst>
                <a:latin typeface="Candara" panose="020E0502030303020204" pitchFamily="34" charset="0"/>
              </a:rPr>
              <a:t>BY</a:t>
            </a:r>
          </a:p>
        </p:txBody>
      </p:sp>
      <p:sp>
        <p:nvSpPr>
          <p:cNvPr id="6" name="Slide Number Placeholder 5">
            <a:extLst>
              <a:ext uri="{FF2B5EF4-FFF2-40B4-BE49-F238E27FC236}">
                <a16:creationId xmlns:a16="http://schemas.microsoft.com/office/drawing/2014/main" id="{6584A876-B4E4-24C4-B252-03BEF056F56B}"/>
              </a:ext>
            </a:extLst>
          </p:cNvPr>
          <p:cNvSpPr>
            <a:spLocks noGrp="1"/>
          </p:cNvSpPr>
          <p:nvPr>
            <p:ph type="sldNum" sz="quarter" idx="12"/>
          </p:nvPr>
        </p:nvSpPr>
        <p:spPr/>
        <p:txBody>
          <a:bodyPr/>
          <a:lstStyle/>
          <a:p>
            <a:fld id="{4FAB73BC-B049-4115-A692-8D63A059BFB8}" type="slidenum">
              <a:rPr lang="en-US" smtClean="0"/>
              <a:t>7</a:t>
            </a:fld>
            <a:endParaRPr lang="en-US" dirty="0"/>
          </a:p>
        </p:txBody>
      </p:sp>
    </p:spTree>
    <p:extLst>
      <p:ext uri="{BB962C8B-B14F-4D97-AF65-F5344CB8AC3E}">
        <p14:creationId xmlns:p14="http://schemas.microsoft.com/office/powerpoint/2010/main" val="337367014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8)">
                                      <p:cBhvr>
                                        <p:cTn id="7" dur="1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Effect transition="in" filter="fade">
                                      <p:cBhvr>
                                        <p:cTn id="26" dur="1000"/>
                                        <p:tgtEl>
                                          <p:spTgt spid="3">
                                            <p:txEl>
                                              <p:pRg st="2" end="2"/>
                                            </p:txEl>
                                          </p:spTgt>
                                        </p:tgtEl>
                                      </p:cBhvr>
                                    </p:animEffect>
                                    <p:anim calcmode="lin" valueType="num">
                                      <p:cBhvr>
                                        <p:cTn id="27"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3">
                                            <p:txEl>
                                              <p:pRg st="3" end="3"/>
                                            </p:txEl>
                                          </p:spTgt>
                                        </p:tgtEl>
                                        <p:attrNameLst>
                                          <p:attrName>style.visibility</p:attrName>
                                        </p:attrNameLst>
                                      </p:cBhvr>
                                      <p:to>
                                        <p:strVal val="visible"/>
                                      </p:to>
                                    </p:set>
                                    <p:animEffect transition="in" filter="fade">
                                      <p:cBhvr>
                                        <p:cTn id="33" dur="1000"/>
                                        <p:tgtEl>
                                          <p:spTgt spid="3">
                                            <p:txEl>
                                              <p:pRg st="3" end="3"/>
                                            </p:txEl>
                                          </p:spTgt>
                                        </p:tgtEl>
                                      </p:cBhvr>
                                    </p:animEffect>
                                    <p:anim calcmode="lin" valueType="num">
                                      <p:cBhvr>
                                        <p:cTn id="34"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grpId="0" nodeType="clickEffect">
                                  <p:stCondLst>
                                    <p:cond delay="0"/>
                                  </p:stCondLst>
                                  <p:childTnLst>
                                    <p:set>
                                      <p:cBhvr>
                                        <p:cTn id="39" dur="1" fill="hold">
                                          <p:stCondLst>
                                            <p:cond delay="0"/>
                                          </p:stCondLst>
                                        </p:cTn>
                                        <p:tgtEl>
                                          <p:spTgt spid="3">
                                            <p:txEl>
                                              <p:pRg st="4" end="4"/>
                                            </p:txEl>
                                          </p:spTgt>
                                        </p:tgtEl>
                                        <p:attrNameLst>
                                          <p:attrName>style.visibility</p:attrName>
                                        </p:attrNameLst>
                                      </p:cBhvr>
                                      <p:to>
                                        <p:strVal val="visible"/>
                                      </p:to>
                                    </p:set>
                                    <p:animEffect transition="in" filter="fade">
                                      <p:cBhvr>
                                        <p:cTn id="40" dur="1000"/>
                                        <p:tgtEl>
                                          <p:spTgt spid="3">
                                            <p:txEl>
                                              <p:pRg st="4" end="4"/>
                                            </p:txEl>
                                          </p:spTgt>
                                        </p:tgtEl>
                                      </p:cBhvr>
                                    </p:animEffect>
                                    <p:anim calcmode="lin" valueType="num">
                                      <p:cBhvr>
                                        <p:cTn id="41"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2" dur="1000" fill="hold"/>
                                        <p:tgtEl>
                                          <p:spTgt spid="3">
                                            <p:txEl>
                                              <p:pRg st="4" end="4"/>
                                            </p:txEl>
                                          </p:spTgt>
                                        </p:tgtEl>
                                        <p:attrNameLst>
                                          <p:attrName>ppt_y</p:attrName>
                                        </p:attrNameLst>
                                      </p:cBhvr>
                                      <p:tavLst>
                                        <p:tav tm="0">
                                          <p:val>
                                            <p:strVal val="#ppt_y+.1"/>
                                          </p:val>
                                        </p:tav>
                                        <p:tav tm="100000">
                                          <p:val>
                                            <p:strVal val="#ppt_y"/>
                                          </p:val>
                                        </p:tav>
                                      </p:tavLst>
                                    </p:anim>
                                  </p:childTnLst>
                                </p:cTn>
                              </p:par>
                              <p:par>
                                <p:cTn id="43" presetID="42" presetClass="entr" presetSubtype="0" fill="hold" grpId="0" nodeType="withEffect">
                                  <p:stCondLst>
                                    <p:cond delay="0"/>
                                  </p:stCondLst>
                                  <p:childTnLst>
                                    <p:set>
                                      <p:cBhvr>
                                        <p:cTn id="44" dur="1" fill="hold">
                                          <p:stCondLst>
                                            <p:cond delay="0"/>
                                          </p:stCondLst>
                                        </p:cTn>
                                        <p:tgtEl>
                                          <p:spTgt spid="3">
                                            <p:txEl>
                                              <p:pRg st="5" end="5"/>
                                            </p:txEl>
                                          </p:spTgt>
                                        </p:tgtEl>
                                        <p:attrNameLst>
                                          <p:attrName>style.visibility</p:attrName>
                                        </p:attrNameLst>
                                      </p:cBhvr>
                                      <p:to>
                                        <p:strVal val="visible"/>
                                      </p:to>
                                    </p:set>
                                    <p:animEffect transition="in" filter="fade">
                                      <p:cBhvr>
                                        <p:cTn id="45" dur="1000"/>
                                        <p:tgtEl>
                                          <p:spTgt spid="3">
                                            <p:txEl>
                                              <p:pRg st="5" end="5"/>
                                            </p:txEl>
                                          </p:spTgt>
                                        </p:tgtEl>
                                      </p:cBhvr>
                                    </p:animEffect>
                                    <p:anim calcmode="lin" valueType="num">
                                      <p:cBhvr>
                                        <p:cTn id="46"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7"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1DB443-AB3C-A21C-E324-DEC32283B03A}"/>
              </a:ext>
            </a:extLst>
          </p:cNvPr>
          <p:cNvSpPr>
            <a:spLocks noGrp="1"/>
          </p:cNvSpPr>
          <p:nvPr>
            <p:ph type="title"/>
          </p:nvPr>
        </p:nvSpPr>
        <p:spPr>
          <a:xfrm>
            <a:off x="965200" y="255432"/>
            <a:ext cx="8075246" cy="811368"/>
          </a:xfrm>
        </p:spPr>
        <p:txBody>
          <a:bodyPr>
            <a:noAutofit/>
          </a:bodyPr>
          <a:lstStyle/>
          <a:p>
            <a:r>
              <a:rPr lang="en-US" sz="4400" b="1" i="1">
                <a:solidFill>
                  <a:schemeClr val="tx1"/>
                </a:solidFill>
                <a:latin typeface="Candara" panose="020E0502030303020204" pitchFamily="34" charset="0"/>
              </a:rPr>
              <a:t>Enduring </a:t>
            </a:r>
            <a:r>
              <a:rPr lang="en-US" sz="4400" b="1" i="1" dirty="0">
                <a:solidFill>
                  <a:schemeClr val="tx1"/>
                </a:solidFill>
                <a:latin typeface="Candara" panose="020E0502030303020204" pitchFamily="34" charset="0"/>
              </a:rPr>
              <a:t>All Trials and Hardships!</a:t>
            </a:r>
          </a:p>
        </p:txBody>
      </p:sp>
      <p:sp>
        <p:nvSpPr>
          <p:cNvPr id="3" name="Content Placeholder 2">
            <a:extLst>
              <a:ext uri="{FF2B5EF4-FFF2-40B4-BE49-F238E27FC236}">
                <a16:creationId xmlns:a16="http://schemas.microsoft.com/office/drawing/2014/main" id="{7D385F64-D08E-60FD-C594-8C980B1795A0}"/>
              </a:ext>
            </a:extLst>
          </p:cNvPr>
          <p:cNvSpPr>
            <a:spLocks noGrp="1"/>
          </p:cNvSpPr>
          <p:nvPr>
            <p:ph idx="1"/>
          </p:nvPr>
        </p:nvSpPr>
        <p:spPr>
          <a:xfrm>
            <a:off x="1079500" y="1181686"/>
            <a:ext cx="7759700" cy="5366873"/>
          </a:xfrm>
        </p:spPr>
        <p:txBody>
          <a:bodyPr>
            <a:normAutofit/>
          </a:bodyPr>
          <a:lstStyle/>
          <a:p>
            <a:pPr marL="0" indent="0">
              <a:buNone/>
            </a:pPr>
            <a:r>
              <a:rPr lang="en-US" sz="3600" b="1" dirty="0">
                <a:solidFill>
                  <a:schemeClr val="tx1"/>
                </a:solidFill>
                <a:latin typeface="Candara" panose="020E0502030303020204" pitchFamily="34" charset="0"/>
              </a:rPr>
              <a:t>Strive to continue in the faith no matter what life brings us – bear up!</a:t>
            </a:r>
          </a:p>
          <a:p>
            <a:pPr marL="274320" indent="-274320">
              <a:spcBef>
                <a:spcPts val="600"/>
              </a:spcBef>
              <a:buFont typeface="Wingdings" panose="05000000000000000000" pitchFamily="2" charset="2"/>
              <a:buChar char="§"/>
            </a:pPr>
            <a:r>
              <a:rPr lang="en-US" sz="3200" dirty="0">
                <a:solidFill>
                  <a:schemeClr val="tx1"/>
                </a:solidFill>
                <a:latin typeface="Candara" panose="020E0502030303020204" pitchFamily="34" charset="0"/>
              </a:rPr>
              <a:t>We can “bear up” only by remaining steadfast in the faith, to realize victory</a:t>
            </a:r>
          </a:p>
          <a:p>
            <a:pPr marL="445770" lvl="1" indent="-274320">
              <a:spcBef>
                <a:spcPts val="0"/>
              </a:spcBef>
              <a:buFont typeface="Wingdings" panose="05000000000000000000" pitchFamily="2" charset="2"/>
              <a:buChar char="§"/>
            </a:pPr>
            <a:r>
              <a:rPr lang="en-US" sz="2800" dirty="0">
                <a:solidFill>
                  <a:schemeClr val="tx1"/>
                </a:solidFill>
                <a:latin typeface="Candara" panose="020E0502030303020204" pitchFamily="34" charset="0"/>
              </a:rPr>
              <a:t>1 John 5:4; 1 Corinthians 15:57</a:t>
            </a:r>
          </a:p>
          <a:p>
            <a:pPr marL="274320" indent="-274320">
              <a:spcBef>
                <a:spcPts val="600"/>
              </a:spcBef>
              <a:buFont typeface="Wingdings" panose="05000000000000000000" pitchFamily="2" charset="2"/>
              <a:buChar char="§"/>
            </a:pPr>
            <a:r>
              <a:rPr lang="en-US" sz="3200" dirty="0">
                <a:solidFill>
                  <a:schemeClr val="tx1"/>
                </a:solidFill>
                <a:latin typeface="Candara" panose="020E0502030303020204" pitchFamily="34" charset="0"/>
              </a:rPr>
              <a:t>Peter was able to walk on the water when his faith was strong – he sank when his faith became weak – Matthew 14:28-31</a:t>
            </a:r>
          </a:p>
          <a:p>
            <a:pPr marL="274320" indent="-274320">
              <a:spcBef>
                <a:spcPts val="600"/>
              </a:spcBef>
              <a:buFont typeface="Wingdings" panose="05000000000000000000" pitchFamily="2" charset="2"/>
              <a:buChar char="§"/>
            </a:pPr>
            <a:r>
              <a:rPr lang="en-US" sz="3200" dirty="0">
                <a:solidFill>
                  <a:schemeClr val="tx1"/>
                </a:solidFill>
                <a:latin typeface="Candara" panose="020E0502030303020204" pitchFamily="34" charset="0"/>
              </a:rPr>
              <a:t>We may not be able to </a:t>
            </a:r>
            <a:r>
              <a:rPr lang="en-US" sz="3200" u="sng" dirty="0">
                <a:solidFill>
                  <a:schemeClr val="tx1"/>
                </a:solidFill>
                <a:latin typeface="Candara" panose="020E0502030303020204" pitchFamily="34" charset="0"/>
              </a:rPr>
              <a:t>walk on water</a:t>
            </a:r>
            <a:r>
              <a:rPr lang="en-US" sz="3200" dirty="0">
                <a:solidFill>
                  <a:schemeClr val="tx1"/>
                </a:solidFill>
                <a:latin typeface="Candara" panose="020E0502030303020204" pitchFamily="34" charset="0"/>
              </a:rPr>
              <a:t> or </a:t>
            </a:r>
            <a:r>
              <a:rPr lang="en-US" sz="3200" u="sng" dirty="0">
                <a:solidFill>
                  <a:schemeClr val="tx1"/>
                </a:solidFill>
                <a:latin typeface="Candara" panose="020E0502030303020204" pitchFamily="34" charset="0"/>
              </a:rPr>
              <a:t>move mountains</a:t>
            </a:r>
            <a:r>
              <a:rPr lang="en-US" sz="3200" dirty="0">
                <a:solidFill>
                  <a:schemeClr val="tx1"/>
                </a:solidFill>
                <a:latin typeface="Candara" panose="020E0502030303020204" pitchFamily="34" charset="0"/>
              </a:rPr>
              <a:t>, but if we focus on our faith in Christ, we can endure – 1 John 5:5</a:t>
            </a:r>
          </a:p>
          <a:p>
            <a:pPr marL="0" indent="0">
              <a:buNone/>
            </a:pPr>
            <a:endParaRPr lang="en-US" sz="2600" dirty="0">
              <a:solidFill>
                <a:schemeClr val="tx1"/>
              </a:solidFill>
              <a:latin typeface="Candara" panose="020E0502030303020204" pitchFamily="34" charset="0"/>
            </a:endParaRPr>
          </a:p>
          <a:p>
            <a:pPr marL="0" indent="0">
              <a:buNone/>
            </a:pPr>
            <a:endParaRPr lang="en-US" sz="3600" b="1" dirty="0">
              <a:solidFill>
                <a:schemeClr val="tx1"/>
              </a:solidFill>
              <a:latin typeface="Candara" panose="020E0502030303020204" pitchFamily="34" charset="0"/>
            </a:endParaRPr>
          </a:p>
          <a:p>
            <a:pPr marL="571500" indent="-571500">
              <a:spcBef>
                <a:spcPts val="0"/>
              </a:spcBef>
              <a:buFont typeface="Wingdings" panose="05000000000000000000" pitchFamily="2" charset="2"/>
              <a:buChar char="§"/>
            </a:pPr>
            <a:endParaRPr lang="en-US" sz="3200" dirty="0">
              <a:solidFill>
                <a:schemeClr val="tx1"/>
              </a:solidFill>
              <a:latin typeface="Candara" panose="020E0502030303020204" pitchFamily="34" charset="0"/>
            </a:endParaRPr>
          </a:p>
        </p:txBody>
      </p:sp>
      <p:sp>
        <p:nvSpPr>
          <p:cNvPr id="4" name="Rectangle 3">
            <a:extLst>
              <a:ext uri="{FF2B5EF4-FFF2-40B4-BE49-F238E27FC236}">
                <a16:creationId xmlns:a16="http://schemas.microsoft.com/office/drawing/2014/main" id="{3D2AC798-657D-05EA-C1CB-C17870E02B13}"/>
              </a:ext>
            </a:extLst>
          </p:cNvPr>
          <p:cNvSpPr/>
          <p:nvPr/>
        </p:nvSpPr>
        <p:spPr>
          <a:xfrm rot="16200000">
            <a:off x="-2431595" y="3541957"/>
            <a:ext cx="5716630" cy="646331"/>
          </a:xfrm>
          <a:prstGeom prst="rect">
            <a:avLst/>
          </a:prstGeom>
          <a:noFill/>
        </p:spPr>
        <p:txBody>
          <a:bodyPr wrap="none" lIns="91440" tIns="45720" rIns="91440" bIns="45720">
            <a:spAutoFit/>
          </a:bodyPr>
          <a:lstStyle/>
          <a:p>
            <a:pPr algn="ctr"/>
            <a:r>
              <a:rPr lang="en-US" sz="3600" b="1"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Candara" panose="020E0502030303020204" pitchFamily="34" charset="0"/>
              </a:rPr>
              <a:t>Overcome Discouragement </a:t>
            </a:r>
          </a:p>
        </p:txBody>
      </p:sp>
      <p:sp>
        <p:nvSpPr>
          <p:cNvPr id="5" name="TextBox 4">
            <a:extLst>
              <a:ext uri="{FF2B5EF4-FFF2-40B4-BE49-F238E27FC236}">
                <a16:creationId xmlns:a16="http://schemas.microsoft.com/office/drawing/2014/main" id="{376CC641-F79A-1AEF-52CD-7DF1E5FEFE9B}"/>
              </a:ext>
            </a:extLst>
          </p:cNvPr>
          <p:cNvSpPr txBox="1"/>
          <p:nvPr/>
        </p:nvSpPr>
        <p:spPr>
          <a:xfrm rot="19374117">
            <a:off x="215269" y="438013"/>
            <a:ext cx="822276" cy="646331"/>
          </a:xfrm>
          <a:prstGeom prst="rect">
            <a:avLst/>
          </a:prstGeom>
          <a:noFill/>
        </p:spPr>
        <p:txBody>
          <a:bodyPr wrap="square" rtlCol="0">
            <a:spAutoFit/>
          </a:bodyPr>
          <a:lstStyle/>
          <a:p>
            <a:r>
              <a:rPr lang="en-US" sz="3600" b="1" dirty="0">
                <a:solidFill>
                  <a:schemeClr val="accent1"/>
                </a:solidFill>
                <a:effectLst>
                  <a:outerShdw blurRad="38100" dist="38100" dir="2700000" algn="tl">
                    <a:srgbClr val="000000">
                      <a:alpha val="43137"/>
                    </a:srgbClr>
                  </a:outerShdw>
                </a:effectLst>
                <a:latin typeface="Candara" panose="020E0502030303020204" pitchFamily="34" charset="0"/>
              </a:rPr>
              <a:t>BY</a:t>
            </a:r>
          </a:p>
        </p:txBody>
      </p:sp>
      <p:sp>
        <p:nvSpPr>
          <p:cNvPr id="6" name="Slide Number Placeholder 5">
            <a:extLst>
              <a:ext uri="{FF2B5EF4-FFF2-40B4-BE49-F238E27FC236}">
                <a16:creationId xmlns:a16="http://schemas.microsoft.com/office/drawing/2014/main" id="{E4A2862C-0068-E88C-28DB-EDD7E35B3162}"/>
              </a:ext>
            </a:extLst>
          </p:cNvPr>
          <p:cNvSpPr>
            <a:spLocks noGrp="1"/>
          </p:cNvSpPr>
          <p:nvPr>
            <p:ph type="sldNum" sz="quarter" idx="12"/>
          </p:nvPr>
        </p:nvSpPr>
        <p:spPr/>
        <p:txBody>
          <a:bodyPr/>
          <a:lstStyle/>
          <a:p>
            <a:fld id="{4FAB73BC-B049-4115-A692-8D63A059BFB8}" type="slidenum">
              <a:rPr lang="en-US" smtClean="0"/>
              <a:t>8</a:t>
            </a:fld>
            <a:endParaRPr lang="en-US" dirty="0"/>
          </a:p>
        </p:txBody>
      </p:sp>
    </p:spTree>
    <p:extLst>
      <p:ext uri="{BB962C8B-B14F-4D97-AF65-F5344CB8AC3E}">
        <p14:creationId xmlns:p14="http://schemas.microsoft.com/office/powerpoint/2010/main" val="262685174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8)">
                                      <p:cBhvr>
                                        <p:cTn id="7" dur="1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par>
                                <p:cTn id="22" presetID="42" presetClass="entr" presetSubtype="0" fill="hold" grpId="0" nodeType="with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Effect transition="in" filter="fade">
                                      <p:cBhvr>
                                        <p:cTn id="24" dur="1000"/>
                                        <p:tgtEl>
                                          <p:spTgt spid="3">
                                            <p:txEl>
                                              <p:pRg st="2" end="2"/>
                                            </p:txEl>
                                          </p:spTgt>
                                        </p:tgtEl>
                                      </p:cBhvr>
                                    </p:animEffect>
                                    <p:anim calcmode="lin" valueType="num">
                                      <p:cBhvr>
                                        <p:cTn id="2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Effect transition="in" filter="fade">
                                      <p:cBhvr>
                                        <p:cTn id="31" dur="1000"/>
                                        <p:tgtEl>
                                          <p:spTgt spid="3">
                                            <p:txEl>
                                              <p:pRg st="3" end="3"/>
                                            </p:txEl>
                                          </p:spTgt>
                                        </p:tgtEl>
                                      </p:cBhvr>
                                    </p:animEffect>
                                    <p:anim calcmode="lin" valueType="num">
                                      <p:cBhvr>
                                        <p:cTn id="3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42" presetClass="entr" presetSubtype="0" fill="hold" grpId="0" nodeType="clickEffect">
                                  <p:stCondLst>
                                    <p:cond delay="0"/>
                                  </p:stCondLst>
                                  <p:childTnLst>
                                    <p:set>
                                      <p:cBhvr>
                                        <p:cTn id="37" dur="1" fill="hold">
                                          <p:stCondLst>
                                            <p:cond delay="0"/>
                                          </p:stCondLst>
                                        </p:cTn>
                                        <p:tgtEl>
                                          <p:spTgt spid="3">
                                            <p:txEl>
                                              <p:pRg st="4" end="4"/>
                                            </p:txEl>
                                          </p:spTgt>
                                        </p:tgtEl>
                                        <p:attrNameLst>
                                          <p:attrName>style.visibility</p:attrName>
                                        </p:attrNameLst>
                                      </p:cBhvr>
                                      <p:to>
                                        <p:strVal val="visible"/>
                                      </p:to>
                                    </p:set>
                                    <p:animEffect transition="in" filter="fade">
                                      <p:cBhvr>
                                        <p:cTn id="38" dur="1000"/>
                                        <p:tgtEl>
                                          <p:spTgt spid="3">
                                            <p:txEl>
                                              <p:pRg st="4" end="4"/>
                                            </p:txEl>
                                          </p:spTgt>
                                        </p:tgtEl>
                                      </p:cBhvr>
                                    </p:animEffect>
                                    <p:anim calcmode="lin" valueType="num">
                                      <p:cBhvr>
                                        <p:cTn id="3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1DB443-AB3C-A21C-E324-DEC32283B03A}"/>
              </a:ext>
            </a:extLst>
          </p:cNvPr>
          <p:cNvSpPr>
            <a:spLocks noGrp="1"/>
          </p:cNvSpPr>
          <p:nvPr>
            <p:ph type="title"/>
          </p:nvPr>
        </p:nvSpPr>
        <p:spPr>
          <a:xfrm>
            <a:off x="965200" y="255432"/>
            <a:ext cx="8075246" cy="811368"/>
          </a:xfrm>
        </p:spPr>
        <p:txBody>
          <a:bodyPr>
            <a:noAutofit/>
          </a:bodyPr>
          <a:lstStyle/>
          <a:p>
            <a:r>
              <a:rPr lang="en-US" sz="4400" b="1" i="1" dirty="0">
                <a:solidFill>
                  <a:schemeClr val="tx1"/>
                </a:solidFill>
                <a:latin typeface="Candara" panose="020E0502030303020204" pitchFamily="34" charset="0"/>
              </a:rPr>
              <a:t>Keeping Your Eyes On Jesus!</a:t>
            </a:r>
          </a:p>
        </p:txBody>
      </p:sp>
      <p:sp>
        <p:nvSpPr>
          <p:cNvPr id="3" name="Content Placeholder 2">
            <a:extLst>
              <a:ext uri="{FF2B5EF4-FFF2-40B4-BE49-F238E27FC236}">
                <a16:creationId xmlns:a16="http://schemas.microsoft.com/office/drawing/2014/main" id="{7D385F64-D08E-60FD-C594-8C980B1795A0}"/>
              </a:ext>
            </a:extLst>
          </p:cNvPr>
          <p:cNvSpPr>
            <a:spLocks noGrp="1"/>
          </p:cNvSpPr>
          <p:nvPr>
            <p:ph idx="1"/>
          </p:nvPr>
        </p:nvSpPr>
        <p:spPr>
          <a:xfrm>
            <a:off x="1079500" y="1181686"/>
            <a:ext cx="7705271" cy="5541752"/>
          </a:xfrm>
        </p:spPr>
        <p:txBody>
          <a:bodyPr>
            <a:normAutofit/>
          </a:bodyPr>
          <a:lstStyle/>
          <a:p>
            <a:pPr marL="0" indent="0">
              <a:buNone/>
            </a:pPr>
            <a:r>
              <a:rPr lang="en-US" sz="3600" b="1" dirty="0">
                <a:solidFill>
                  <a:schemeClr val="tx1"/>
                </a:solidFill>
                <a:latin typeface="Candara" panose="020E0502030303020204" pitchFamily="34" charset="0"/>
              </a:rPr>
              <a:t>Jesus is our example in this and all things </a:t>
            </a:r>
            <a:r>
              <a:rPr lang="en-US" sz="3600" dirty="0">
                <a:solidFill>
                  <a:schemeClr val="tx1"/>
                </a:solidFill>
                <a:latin typeface="Candara" panose="020E0502030303020204" pitchFamily="34" charset="0"/>
              </a:rPr>
              <a:t>– Hebrews 12:1-2</a:t>
            </a:r>
          </a:p>
          <a:p>
            <a:pPr marL="0" indent="0">
              <a:buNone/>
            </a:pPr>
            <a:r>
              <a:rPr lang="en-US" sz="3600" b="1" dirty="0">
                <a:solidFill>
                  <a:schemeClr val="tx1"/>
                </a:solidFill>
                <a:latin typeface="Candara" panose="020E0502030303020204" pitchFamily="34" charset="0"/>
              </a:rPr>
              <a:t>Even when He faced being betrayed and the ill treatment He received by His own </a:t>
            </a:r>
            <a:r>
              <a:rPr lang="en-US" sz="3600" dirty="0">
                <a:solidFill>
                  <a:schemeClr val="tx1"/>
                </a:solidFill>
                <a:latin typeface="Candara" panose="020E0502030303020204" pitchFamily="34" charset="0"/>
              </a:rPr>
              <a:t>– John 16:33; 1 Peter 2:21-23</a:t>
            </a:r>
          </a:p>
          <a:p>
            <a:pPr marL="0" indent="0">
              <a:buNone/>
            </a:pPr>
            <a:r>
              <a:rPr lang="en-US" sz="3600" b="1" dirty="0">
                <a:solidFill>
                  <a:schemeClr val="tx1"/>
                </a:solidFill>
                <a:latin typeface="Candara" panose="020E0502030303020204" pitchFamily="34" charset="0"/>
              </a:rPr>
              <a:t>He looked to the glory that would follow His death </a:t>
            </a:r>
            <a:r>
              <a:rPr lang="en-US" sz="3600" dirty="0">
                <a:solidFill>
                  <a:schemeClr val="tx1"/>
                </a:solidFill>
                <a:latin typeface="Candara" panose="020E0502030303020204" pitchFamily="34" charset="0"/>
              </a:rPr>
              <a:t>– John 17:4-5</a:t>
            </a:r>
          </a:p>
          <a:p>
            <a:pPr marL="0" indent="0">
              <a:buNone/>
            </a:pPr>
            <a:r>
              <a:rPr lang="en-US" sz="3600" b="1" dirty="0">
                <a:solidFill>
                  <a:schemeClr val="tx1"/>
                </a:solidFill>
                <a:latin typeface="Candara" panose="020E0502030303020204" pitchFamily="34" charset="0"/>
              </a:rPr>
              <a:t>He was cruelly criticized, falsely accused and derided, but He rose above all the ill treatment – Lk. 7:35</a:t>
            </a:r>
            <a:endParaRPr lang="en-US" sz="3200" dirty="0">
              <a:solidFill>
                <a:schemeClr val="tx1"/>
              </a:solidFill>
              <a:latin typeface="Candara" panose="020E0502030303020204" pitchFamily="34" charset="0"/>
            </a:endParaRPr>
          </a:p>
        </p:txBody>
      </p:sp>
      <p:sp>
        <p:nvSpPr>
          <p:cNvPr id="4" name="Rectangle 3">
            <a:extLst>
              <a:ext uri="{FF2B5EF4-FFF2-40B4-BE49-F238E27FC236}">
                <a16:creationId xmlns:a16="http://schemas.microsoft.com/office/drawing/2014/main" id="{3D2AC798-657D-05EA-C1CB-C17870E02B13}"/>
              </a:ext>
            </a:extLst>
          </p:cNvPr>
          <p:cNvSpPr/>
          <p:nvPr/>
        </p:nvSpPr>
        <p:spPr>
          <a:xfrm rot="16200000">
            <a:off x="-2431595" y="3541957"/>
            <a:ext cx="5716630" cy="646331"/>
          </a:xfrm>
          <a:prstGeom prst="rect">
            <a:avLst/>
          </a:prstGeom>
          <a:noFill/>
        </p:spPr>
        <p:txBody>
          <a:bodyPr wrap="none" lIns="91440" tIns="45720" rIns="91440" bIns="45720">
            <a:spAutoFit/>
          </a:bodyPr>
          <a:lstStyle/>
          <a:p>
            <a:pPr algn="ctr"/>
            <a:r>
              <a:rPr lang="en-US" sz="3600" b="1"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Candara" panose="020E0502030303020204" pitchFamily="34" charset="0"/>
              </a:rPr>
              <a:t>Overcome Discouragement </a:t>
            </a:r>
          </a:p>
        </p:txBody>
      </p:sp>
      <p:sp>
        <p:nvSpPr>
          <p:cNvPr id="5" name="TextBox 4">
            <a:extLst>
              <a:ext uri="{FF2B5EF4-FFF2-40B4-BE49-F238E27FC236}">
                <a16:creationId xmlns:a16="http://schemas.microsoft.com/office/drawing/2014/main" id="{376CC641-F79A-1AEF-52CD-7DF1E5FEFE9B}"/>
              </a:ext>
            </a:extLst>
          </p:cNvPr>
          <p:cNvSpPr txBox="1"/>
          <p:nvPr/>
        </p:nvSpPr>
        <p:spPr>
          <a:xfrm rot="19374117">
            <a:off x="215269" y="438013"/>
            <a:ext cx="822276" cy="646331"/>
          </a:xfrm>
          <a:prstGeom prst="rect">
            <a:avLst/>
          </a:prstGeom>
          <a:noFill/>
        </p:spPr>
        <p:txBody>
          <a:bodyPr wrap="square" rtlCol="0">
            <a:spAutoFit/>
          </a:bodyPr>
          <a:lstStyle/>
          <a:p>
            <a:r>
              <a:rPr lang="en-US" sz="3600" b="1" dirty="0">
                <a:solidFill>
                  <a:schemeClr val="accent1"/>
                </a:solidFill>
                <a:effectLst>
                  <a:outerShdw blurRad="38100" dist="38100" dir="2700000" algn="tl">
                    <a:srgbClr val="000000">
                      <a:alpha val="43137"/>
                    </a:srgbClr>
                  </a:outerShdw>
                </a:effectLst>
                <a:latin typeface="Candara" panose="020E0502030303020204" pitchFamily="34" charset="0"/>
              </a:rPr>
              <a:t>BY</a:t>
            </a:r>
          </a:p>
        </p:txBody>
      </p:sp>
      <p:sp>
        <p:nvSpPr>
          <p:cNvPr id="6" name="Slide Number Placeholder 5">
            <a:extLst>
              <a:ext uri="{FF2B5EF4-FFF2-40B4-BE49-F238E27FC236}">
                <a16:creationId xmlns:a16="http://schemas.microsoft.com/office/drawing/2014/main" id="{1DCF9FB0-84C5-C4EA-A851-BF6CE98F7862}"/>
              </a:ext>
            </a:extLst>
          </p:cNvPr>
          <p:cNvSpPr>
            <a:spLocks noGrp="1"/>
          </p:cNvSpPr>
          <p:nvPr>
            <p:ph type="sldNum" sz="quarter" idx="12"/>
          </p:nvPr>
        </p:nvSpPr>
        <p:spPr/>
        <p:txBody>
          <a:bodyPr/>
          <a:lstStyle/>
          <a:p>
            <a:fld id="{4FAB73BC-B049-4115-A692-8D63A059BFB8}" type="slidenum">
              <a:rPr lang="en-US" smtClean="0"/>
              <a:t>9</a:t>
            </a:fld>
            <a:endParaRPr lang="en-US" dirty="0"/>
          </a:p>
        </p:txBody>
      </p:sp>
    </p:spTree>
    <p:extLst>
      <p:ext uri="{BB962C8B-B14F-4D97-AF65-F5344CB8AC3E}">
        <p14:creationId xmlns:p14="http://schemas.microsoft.com/office/powerpoint/2010/main" val="82709477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8)">
                                      <p:cBhvr>
                                        <p:cTn id="7" dur="1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Effect transition="in" filter="fade">
                                      <p:cBhvr>
                                        <p:cTn id="26" dur="1000"/>
                                        <p:tgtEl>
                                          <p:spTgt spid="3">
                                            <p:txEl>
                                              <p:pRg st="2" end="2"/>
                                            </p:txEl>
                                          </p:spTgt>
                                        </p:tgtEl>
                                      </p:cBhvr>
                                    </p:animEffect>
                                    <p:anim calcmode="lin" valueType="num">
                                      <p:cBhvr>
                                        <p:cTn id="27"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3">
                                            <p:txEl>
                                              <p:pRg st="3" end="3"/>
                                            </p:txEl>
                                          </p:spTgt>
                                        </p:tgtEl>
                                        <p:attrNameLst>
                                          <p:attrName>style.visibility</p:attrName>
                                        </p:attrNameLst>
                                      </p:cBhvr>
                                      <p:to>
                                        <p:strVal val="visible"/>
                                      </p:to>
                                    </p:set>
                                    <p:animEffect transition="in" filter="fade">
                                      <p:cBhvr>
                                        <p:cTn id="33" dur="1000"/>
                                        <p:tgtEl>
                                          <p:spTgt spid="3">
                                            <p:txEl>
                                              <p:pRg st="3" end="3"/>
                                            </p:txEl>
                                          </p:spTgt>
                                        </p:tgtEl>
                                      </p:cBhvr>
                                    </p:animEffect>
                                    <p:anim calcmode="lin" valueType="num">
                                      <p:cBhvr>
                                        <p:cTn id="34"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theme/theme1.xml><?xml version="1.0" encoding="utf-8"?>
<a:theme xmlns:a="http://schemas.openxmlformats.org/drawingml/2006/main" name="Basis">
  <a:themeElements>
    <a:clrScheme name="Basis">
      <a:dk1>
        <a:srgbClr val="000000"/>
      </a:dk1>
      <a:lt1>
        <a:srgbClr val="FFFFFF"/>
      </a:lt1>
      <a:dk2>
        <a:srgbClr val="565349"/>
      </a:dk2>
      <a:lt2>
        <a:srgbClr val="DDDDDD"/>
      </a:lt2>
      <a:accent1>
        <a:srgbClr val="A6B727"/>
      </a:accent1>
      <a:accent2>
        <a:srgbClr val="DF5327"/>
      </a:accent2>
      <a:accent3>
        <a:srgbClr val="FE9E00"/>
      </a:accent3>
      <a:accent4>
        <a:srgbClr val="418AB3"/>
      </a:accent4>
      <a:accent5>
        <a:srgbClr val="D7D447"/>
      </a:accent5>
      <a:accent6>
        <a:srgbClr val="818183"/>
      </a:accent6>
      <a:hlink>
        <a:srgbClr val="F59E00"/>
      </a:hlink>
      <a:folHlink>
        <a:srgbClr val="B2B2B2"/>
      </a:folHlink>
    </a:clrScheme>
    <a:fontScheme name="Basis">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sis">
      <a:fillStyleLst>
        <a:solidFill>
          <a:schemeClr val="phClr"/>
        </a:solidFill>
        <a:solidFill>
          <a:schemeClr val="phClr">
            <a:tint val="55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Basis" id="{5665723A-49BA-4B57-8411-A56F8F207965}" vid="{90E45F77-AEFC-46EF-A7C1-5B338C297B0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Basis</Template>
  <TotalTime>3385</TotalTime>
  <Words>6305</Words>
  <Application>Microsoft Office PowerPoint</Application>
  <PresentationFormat>On-screen Show (4:3)</PresentationFormat>
  <Paragraphs>281</Paragraphs>
  <Slides>15</Slides>
  <Notes>15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Arial</vt:lpstr>
      <vt:lpstr>Calibri</vt:lpstr>
      <vt:lpstr>Candara</vt:lpstr>
      <vt:lpstr>Corbel</vt:lpstr>
      <vt:lpstr>Wingdings</vt:lpstr>
      <vt:lpstr>Basis</vt:lpstr>
      <vt:lpstr> Overcoming discouragement</vt:lpstr>
      <vt:lpstr>Introduction</vt:lpstr>
      <vt:lpstr>Introduction</vt:lpstr>
      <vt:lpstr>Putting Your Trust In God!</vt:lpstr>
      <vt:lpstr>Keeping Your Focus On Heaven!</vt:lpstr>
      <vt:lpstr>Keeping Your Focus On Heaven!</vt:lpstr>
      <vt:lpstr>Expecting Trials and Hardships!</vt:lpstr>
      <vt:lpstr>Enduring All Trials and Hardships!</vt:lpstr>
      <vt:lpstr>Keeping Your Eyes On Jesus!</vt:lpstr>
      <vt:lpstr>Holding To The Gospel Truth!</vt:lpstr>
      <vt:lpstr>Abiding in Love and Truth!</vt:lpstr>
      <vt:lpstr>Abiding in Love and Truth!</vt:lpstr>
      <vt:lpstr>The Strength of Gods Word!</vt:lpstr>
      <vt:lpstr>CONCLUSION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“Let Not your heart be troubled”</dc:title>
  <dc:creator>Tommy McClure</dc:creator>
  <cp:lastModifiedBy>Tommy McClure</cp:lastModifiedBy>
  <cp:revision>26</cp:revision>
  <cp:lastPrinted>2023-07-01T20:23:35Z</cp:lastPrinted>
  <dcterms:created xsi:type="dcterms:W3CDTF">2023-02-15T01:35:11Z</dcterms:created>
  <dcterms:modified xsi:type="dcterms:W3CDTF">2023-07-03T15:50:34Z</dcterms:modified>
</cp:coreProperties>
</file>