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6"/>
  </p:notesMasterIdLst>
  <p:handoutMasterIdLst>
    <p:handoutMasterId r:id="rId7"/>
  </p:handoutMasterIdLst>
  <p:sldIdLst>
    <p:sldId id="270" r:id="rId2"/>
    <p:sldId id="283" r:id="rId3"/>
    <p:sldId id="284" r:id="rId4"/>
    <p:sldId id="261" r:id="rId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9F715B-CEF7-4444-86D1-DB06D2A119A3}" v="4" dt="2023-06-24T19:49:38.297"/>
  </p1510:revLst>
</p1510:revInfo>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18" autoAdjust="0"/>
  </p:normalViewPr>
  <p:slideViewPr>
    <p:cSldViewPr snapToGrid="0">
      <p:cViewPr varScale="1">
        <p:scale>
          <a:sx n="105" d="100"/>
          <a:sy n="105" d="100"/>
        </p:scale>
        <p:origin x="1830" y="96"/>
      </p:cViewPr>
      <p:guideLst/>
    </p:cSldViewPr>
  </p:slideViewPr>
  <p:notesTextViewPr>
    <p:cViewPr>
      <p:scale>
        <a:sx n="3" d="2"/>
        <a:sy n="3" d="2"/>
      </p:scale>
      <p:origin x="0" y="0"/>
    </p:cViewPr>
  </p:notesTextViewPr>
  <p:notesViewPr>
    <p:cSldViewPr snapToGrid="0">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099F715B-CEF7-4444-86D1-DB06D2A119A3}"/>
    <pc:docChg chg="modSld">
      <pc:chgData name="Tommy McClure" userId="5f57beb918c8a44c" providerId="LiveId" clId="{099F715B-CEF7-4444-86D1-DB06D2A119A3}" dt="2023-06-24T19:49:49.374" v="3" actId="1076"/>
      <pc:docMkLst>
        <pc:docMk/>
      </pc:docMkLst>
      <pc:sldChg chg="modSp mod">
        <pc:chgData name="Tommy McClure" userId="5f57beb918c8a44c" providerId="LiveId" clId="{099F715B-CEF7-4444-86D1-DB06D2A119A3}" dt="2023-06-24T19:49:49.374" v="3" actId="1076"/>
        <pc:sldMkLst>
          <pc:docMk/>
          <pc:sldMk cId="1096358168" sldId="270"/>
        </pc:sldMkLst>
        <pc:spChg chg="mod">
          <ac:chgData name="Tommy McClure" userId="5f57beb918c8a44c" providerId="LiveId" clId="{099F715B-CEF7-4444-86D1-DB06D2A119A3}" dt="2023-06-24T19:49:49.374" v="3" actId="1076"/>
          <ac:spMkLst>
            <pc:docMk/>
            <pc:sldMk cId="1096358168" sldId="270"/>
            <ac:spMk id="3" creationId="{A14D6F60-D2D5-4A16-7BF9-22073E47D82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06/25/2023 PM</a:t>
            </a:r>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CB48944F-81ED-4843-A3E6-D41A6908762D}" type="slidenum">
              <a:rPr lang="en-US" smtClean="0"/>
              <a:t>‹#›</a:t>
            </a:fld>
            <a:endParaRPr lang="en-US"/>
          </a:p>
        </p:txBody>
      </p:sp>
    </p:spTree>
    <p:extLst>
      <p:ext uri="{BB962C8B-B14F-4D97-AF65-F5344CB8AC3E}">
        <p14:creationId xmlns:p14="http://schemas.microsoft.com/office/powerpoint/2010/main" val="145071420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06/25/2023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DF1C5CE-222C-4659-9A99-B99FC42AF6EC}" type="slidenum">
              <a:rPr lang="en-US" smtClean="0"/>
              <a:t>‹#›</a:t>
            </a:fld>
            <a:endParaRPr lang="en-US"/>
          </a:p>
        </p:txBody>
      </p:sp>
    </p:spTree>
    <p:extLst>
      <p:ext uri="{BB962C8B-B14F-4D97-AF65-F5344CB8AC3E}">
        <p14:creationId xmlns:p14="http://schemas.microsoft.com/office/powerpoint/2010/main" val="221252718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t>06/25/2023 PM</a:t>
            </a:r>
          </a:p>
        </p:txBody>
      </p:sp>
      <p:sp>
        <p:nvSpPr>
          <p:cNvPr id="5" name="Slide Number Placeholder 4"/>
          <p:cNvSpPr>
            <a:spLocks noGrp="1"/>
          </p:cNvSpPr>
          <p:nvPr>
            <p:ph type="sldNum" sz="quarter" idx="5"/>
          </p:nvPr>
        </p:nvSpPr>
        <p:spPr/>
        <p:txBody>
          <a:bodyPr/>
          <a:lstStyle/>
          <a:p>
            <a:fld id="{3DF1C5CE-222C-4659-9A99-B99FC42AF6EC}" type="slidenum">
              <a:rPr lang="en-US" smtClean="0"/>
              <a:t>3</a:t>
            </a:fld>
            <a:endParaRPr lang="en-US"/>
          </a:p>
        </p:txBody>
      </p:sp>
    </p:spTree>
    <p:extLst>
      <p:ext uri="{BB962C8B-B14F-4D97-AF65-F5344CB8AC3E}">
        <p14:creationId xmlns:p14="http://schemas.microsoft.com/office/powerpoint/2010/main" val="1619210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1" y="4662251"/>
            <a:ext cx="7801074" cy="5419010"/>
          </a:xfrm>
        </p:spPr>
        <p:txBody>
          <a:bodyPr/>
          <a:lstStyle/>
          <a:p>
            <a:pPr>
              <a:defRPr/>
            </a:pPr>
            <a:r>
              <a:rPr lang="en-US" altLang="en-US" b="1" dirty="0"/>
              <a:t>Acts 2:36-37 - </a:t>
            </a:r>
            <a:r>
              <a:rPr lang="en-US" altLang="en-US" dirty="0"/>
              <a:t>36 Therefore let all the house of Israel know assuredly, that God hath made that same Jesus, whom ye have crucified, both Lord and Christ. 37 Now when they heard this, they were pricked in their heart, and said unto Peter and to the rest of the apostles, Men and brethren, what shall we do?</a:t>
            </a:r>
          </a:p>
          <a:p>
            <a:pPr>
              <a:defRPr/>
            </a:pPr>
            <a:r>
              <a:rPr lang="en-US" altLang="en-US" b="1" dirty="0"/>
              <a:t>Rom. 10:17 </a:t>
            </a:r>
            <a:r>
              <a:rPr lang="en-US" altLang="en-US" dirty="0"/>
              <a:t>- So then faith cometh by hearing, and hearing by the word of God.</a:t>
            </a:r>
          </a:p>
          <a:p>
            <a:pPr>
              <a:defRPr/>
            </a:pPr>
            <a:r>
              <a:rPr lang="en-US" altLang="en-US" b="1" dirty="0"/>
              <a:t>Jn. 8:24 </a:t>
            </a:r>
            <a:r>
              <a:rPr lang="en-US" altLang="en-US" dirty="0"/>
              <a:t>-  I said therefore unto you, that ye shall die in your sins: for if ye believe not that I am he, ye shall die in your sins.</a:t>
            </a:r>
          </a:p>
          <a:p>
            <a:pPr>
              <a:defRPr/>
            </a:pPr>
            <a:r>
              <a:rPr lang="en-US" altLang="en-US" b="1" dirty="0"/>
              <a:t>Acts 17:30-31 </a:t>
            </a:r>
            <a:r>
              <a:rPr lang="en-US" altLang="en-US" dirty="0"/>
              <a:t>- And the times of this ignorance God winked at; but now </a:t>
            </a:r>
            <a:r>
              <a:rPr lang="en-US" altLang="en-US" dirty="0" err="1"/>
              <a:t>commandeth</a:t>
            </a:r>
            <a:r>
              <a:rPr lang="en-US" altLang="en-US" dirty="0"/>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dirty="0"/>
              <a:t>Matt. 10:34 </a:t>
            </a:r>
            <a:r>
              <a:rPr lang="en-US" altLang="en-US" dirty="0"/>
              <a:t>- Whosoever therefore shall confess me before men, him will I confess also before my Father which is in heaven.</a:t>
            </a:r>
          </a:p>
          <a:p>
            <a:pPr>
              <a:defRPr/>
            </a:pPr>
            <a:r>
              <a:rPr lang="en-US" altLang="en-US" b="1" dirty="0"/>
              <a:t>Acts 2:38 </a:t>
            </a:r>
            <a:r>
              <a:rPr lang="en-US" altLang="en-US" dirty="0"/>
              <a:t>- Then Peter said unto them, Repent, and be baptized every one of you in the name of Jesus Christ for the remission of sins, and ye shall receive the gift of the Holy Ghost.</a:t>
            </a:r>
          </a:p>
          <a:p>
            <a:pPr>
              <a:defRPr/>
            </a:pPr>
            <a:r>
              <a:rPr lang="en-US" altLang="en-US" b="1" dirty="0"/>
              <a:t>1 Jn. 1:7-9 </a:t>
            </a:r>
            <a:r>
              <a:rPr lang="en-US" altLang="en-US" dirty="0"/>
              <a:t>- But if we walk in the light, as he is in the light, we have fellowship one with another, and the blood of Jesus Christ his Son </a:t>
            </a:r>
            <a:r>
              <a:rPr lang="en-US" altLang="en-US" dirty="0" err="1"/>
              <a:t>cleanseth</a:t>
            </a:r>
            <a:r>
              <a:rPr lang="en-US" altLang="en-US" dirty="0"/>
              <a:t> us from all sin. 8 If we say that we have no sin, we deceive ourselves, and the truth is not in us. 9 If we confess our sins, he is faithful and just to forgive us our sins, and to cleanse us from all unrighteousness.</a:t>
            </a:r>
          </a:p>
          <a:p>
            <a:pPr>
              <a:defRPr/>
            </a:pPr>
            <a:r>
              <a:rPr lang="en-US" altLang="en-US" b="1" dirty="0"/>
              <a:t>Rev. 2:10 </a:t>
            </a:r>
            <a:r>
              <a:rPr lang="en-US" altLang="en-US" dirty="0"/>
              <a:t>- Fear none of those things which thou shalt suffer: behold, the devil shall cast some of you into prison, that ye may be tried; and ye shall have tribulation ten days: </a:t>
            </a:r>
            <a:r>
              <a:rPr lang="en-US" altLang="en-US" b="1" dirty="0"/>
              <a:t>be thou faithful unto death, and I will give thee a crown of life.</a:t>
            </a:r>
          </a:p>
          <a:p>
            <a:endParaRPr lang="en-US" dirty="0"/>
          </a:p>
        </p:txBody>
      </p:sp>
      <p:sp>
        <p:nvSpPr>
          <p:cNvPr id="4" name="Date Placeholder 3"/>
          <p:cNvSpPr>
            <a:spLocks noGrp="1"/>
          </p:cNvSpPr>
          <p:nvPr>
            <p:ph type="dt" idx="1"/>
          </p:nvPr>
        </p:nvSpPr>
        <p:spPr/>
        <p:txBody>
          <a:bodyPr/>
          <a:lstStyle/>
          <a:p>
            <a:r>
              <a:rPr lang="en-US"/>
              <a:t>06/25/2023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4</a:t>
            </a:fld>
            <a:endParaRPr lang="en-US" dirty="0"/>
          </a:p>
        </p:txBody>
      </p:sp>
    </p:spTree>
    <p:extLst>
      <p:ext uri="{BB962C8B-B14F-4D97-AF65-F5344CB8AC3E}">
        <p14:creationId xmlns:p14="http://schemas.microsoft.com/office/powerpoint/2010/main" val="597359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495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18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9" name="Footer Placeholder 8"/>
          <p:cNvSpPr>
            <a:spLocks noGrp="1"/>
          </p:cNvSpPr>
          <p:nvPr>
            <p:ph type="ftr" sz="quarter" idx="12"/>
          </p:nvPr>
        </p:nvSpPr>
        <p:spPr/>
        <p:txBody>
          <a:bodyPr/>
          <a:lstStyle>
            <a:lvl1pPr>
              <a:defRPr>
                <a:solidFill>
                  <a:schemeClr val="tx1"/>
                </a:solidFill>
              </a:defRPr>
            </a:lvl1pPr>
          </a:lstStyle>
          <a:p>
            <a:r>
              <a:rPr lang="en-US" dirty="0"/>
              <a:t>Add a footer</a:t>
            </a:r>
          </a:p>
        </p:txBody>
      </p:sp>
      <p:sp>
        <p:nvSpPr>
          <p:cNvPr id="7" name="Date Placeholder 6"/>
          <p:cNvSpPr>
            <a:spLocks noGrp="1"/>
          </p:cNvSpPr>
          <p:nvPr>
            <p:ph type="dt" sz="half" idx="10"/>
          </p:nvPr>
        </p:nvSpPr>
        <p:spPr/>
        <p:txBody>
          <a:bodyPr/>
          <a:lstStyle>
            <a:lvl1pPr>
              <a:defRPr>
                <a:solidFill>
                  <a:schemeClr val="tx1"/>
                </a:solidFill>
              </a:defRPr>
            </a:lvl1pPr>
          </a:lstStyle>
          <a:p>
            <a:r>
              <a:rPr lang="en-US"/>
              <a:t>6/25/2022.Pm</a:t>
            </a:r>
          </a:p>
        </p:txBody>
      </p:sp>
      <p:sp>
        <p:nvSpPr>
          <p:cNvPr id="8" name="Slide Number Placeholder 7"/>
          <p:cNvSpPr>
            <a:spLocks noGrp="1"/>
          </p:cNvSpPr>
          <p:nvPr>
            <p:ph type="sldNum" sz="quarter" idx="11"/>
          </p:nvPr>
        </p:nvSpPr>
        <p:spPr/>
        <p:txBody>
          <a:bodyPr/>
          <a:lstStyle>
            <a:lvl1pPr>
              <a:defRPr>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27948207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6/25/2022.Pm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1729958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6/25/2022.Pm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7119990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buFont typeface="Arial" pitchFamily="34" charset="0"/>
              <a:buChar char="•"/>
              <a:defRPr>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6/25/2022.Pm</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810649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Oval 8"/>
          <p:cNvSpPr/>
          <p:nvPr/>
        </p:nvSpPr>
        <p:spPr>
          <a:xfrm>
            <a:off x="4296729"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22313" y="1371602"/>
            <a:ext cx="7772400" cy="2505075"/>
          </a:xfrm>
        </p:spPr>
        <p:txBody>
          <a:bodyPr anchor="b"/>
          <a:lstStyle>
            <a:lvl1pPr algn="ctr" defTabSz="685800" rtl="0" eaLnBrk="1" latinLnBrk="0" hangingPunct="1">
              <a:lnSpc>
                <a:spcPct val="100000"/>
              </a:lnSpc>
              <a:spcBef>
                <a:spcPct val="0"/>
              </a:spcBef>
              <a:buNone/>
              <a:defRPr lang="en-US" sz="3600" kern="1200" dirty="0" smtClean="0">
                <a:solidFill>
                  <a:schemeClr val="tx2"/>
                </a:solidFill>
                <a:effectLst/>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5"/>
            <a:ext cx="7772400" cy="1131887"/>
          </a:xfrm>
        </p:spPr>
        <p:txBody>
          <a:bodyPr anchor="t"/>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6/25/2022.Pm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4156896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18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6/25/2022.Pm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333369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1" y="1600200"/>
            <a:ext cx="4041775"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3" name="Content Placeholder 12"/>
          <p:cNvSpPr>
            <a:spLocks noGrp="1"/>
          </p:cNvSpPr>
          <p:nvPr>
            <p:ph sz="quarter" idx="14"/>
          </p:nvPr>
        </p:nvSpPr>
        <p:spPr>
          <a:xfrm>
            <a:off x="4672584" y="2212850"/>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r>
              <a:rPr lang="en-US"/>
              <a:t>6/25/2022.Pm</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2445937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625"/>
            <a:ext cx="8229600" cy="1600200"/>
          </a:xfrm>
        </p:spPr>
        <p:txBody>
          <a:bodyPr/>
          <a:lstStyle>
            <a:lvl1pPr>
              <a:defRPr>
                <a:effectLst/>
              </a:defRPr>
            </a:lvl1p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r>
              <a:rPr lang="en-US"/>
              <a:t>6/25/2022.Pm</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679891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r>
              <a:rPr lang="en-US"/>
              <a:t>6/25/2022.Pm</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5460027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8" y="266700"/>
            <a:ext cx="3008313" cy="209550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Content Placeholder 2"/>
          <p:cNvSpPr>
            <a:spLocks noGrp="1"/>
          </p:cNvSpPr>
          <p:nvPr>
            <p:ph idx="1"/>
          </p:nvPr>
        </p:nvSpPr>
        <p:spPr>
          <a:xfrm>
            <a:off x="719138" y="273052"/>
            <a:ext cx="4995863"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8" y="2438402"/>
            <a:ext cx="3008313" cy="3687763"/>
          </a:xfrm>
        </p:spPr>
        <p:txBody>
          <a:bodyPr>
            <a:normAutofit/>
          </a:bodyPr>
          <a:lstStyle>
            <a:lvl1pPr marL="0" indent="0" algn="ctr">
              <a:lnSpc>
                <a:spcPct val="125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6/25/2022.Pm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7859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7" y="228600"/>
            <a:ext cx="5711824" cy="89535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1508127"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679577" y="5810250"/>
            <a:ext cx="5711824" cy="5334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6/25/2022.Pm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6554793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1">
            <a:lumMod val="95000"/>
          </a:schemeClr>
        </a:solidFill>
        <a:effectLst/>
      </p:bgPr>
    </p:bg>
    <p:spTree>
      <p:nvGrpSpPr>
        <p:cNvPr id="1" name=""/>
        <p:cNvGrpSpPr/>
        <p:nvPr/>
      </p:nvGrpSpPr>
      <p:grpSpPr>
        <a:xfrm>
          <a:off x="0" y="0"/>
          <a:ext cx="0" cy="0"/>
          <a:chOff x="0" y="0"/>
          <a:chExt cx="0" cy="0"/>
        </a:xfrm>
      </p:grpSpPr>
      <p:sp>
        <p:nvSpPr>
          <p:cNvPr id="7" name="Oval 6"/>
          <p:cNvSpPr/>
          <p:nvPr/>
        </p:nvSpPr>
        <p:spPr>
          <a:xfrm>
            <a:off x="8457761"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685800" rtl="0" eaLnBrk="1" latinLnBrk="0" hangingPunct="1"/>
            <a:endParaRPr lang="en-US" sz="1350" kern="1200">
              <a:solidFill>
                <a:schemeClr val="tx1">
                  <a:lumMod val="65000"/>
                  <a:lumOff val="35000"/>
                </a:schemeClr>
              </a:solidFill>
              <a:latin typeface="+mn-lt"/>
              <a:ea typeface="+mn-ea"/>
              <a:cs typeface="+mn-cs"/>
            </a:endParaRPr>
          </a:p>
        </p:txBody>
      </p:sp>
      <p:sp>
        <p:nvSpPr>
          <p:cNvPr id="8" name="Oval 7"/>
          <p:cNvSpPr/>
          <p:nvPr/>
        </p:nvSpPr>
        <p:spPr>
          <a:xfrm>
            <a:off x="56912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lumMod val="65000"/>
                  <a:lumOff val="35000"/>
                </a:schemeClr>
              </a:solidFill>
            </a:endParaRPr>
          </a:p>
        </p:txBody>
      </p:sp>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659165" y="6356352"/>
            <a:ext cx="2847975" cy="365125"/>
          </a:xfrm>
          <a:prstGeom prst="rect">
            <a:avLst/>
          </a:prstGeom>
        </p:spPr>
        <p:txBody>
          <a:bodyPr vert="horz" lIns="45720" tIns="45720" rIns="91440" bIns="45720" rtlCol="0" anchor="ctr"/>
          <a:lstStyle>
            <a:lvl1pPr algn="l">
              <a:defRPr sz="900">
                <a:solidFill>
                  <a:schemeClr val="tx1"/>
                </a:solidFill>
                <a:latin typeface="Century Gothic" pitchFamily="34" charset="0"/>
              </a:defRPr>
            </a:lvl1pPr>
          </a:lstStyle>
          <a:p>
            <a:r>
              <a:rPr lang="en-US" dirty="0"/>
              <a:t>Add a footer</a:t>
            </a:r>
          </a:p>
        </p:txBody>
      </p:sp>
      <p:sp>
        <p:nvSpPr>
          <p:cNvPr id="4" name="Date Placeholder 3"/>
          <p:cNvSpPr>
            <a:spLocks noGrp="1"/>
          </p:cNvSpPr>
          <p:nvPr>
            <p:ph type="dt" sz="half" idx="2"/>
          </p:nvPr>
        </p:nvSpPr>
        <p:spPr>
          <a:xfrm>
            <a:off x="6363347" y="6356352"/>
            <a:ext cx="2085975" cy="365125"/>
          </a:xfrm>
          <a:prstGeom prst="rect">
            <a:avLst/>
          </a:prstGeom>
        </p:spPr>
        <p:txBody>
          <a:bodyPr vert="horz" lIns="91440" tIns="45720" rIns="45720" bIns="45720" rtlCol="0" anchor="ctr"/>
          <a:lstStyle>
            <a:lvl1pPr algn="r">
              <a:defRPr sz="900">
                <a:solidFill>
                  <a:schemeClr val="tx1"/>
                </a:solidFill>
                <a:latin typeface="Century Gothic" pitchFamily="34" charset="0"/>
              </a:defRPr>
            </a:lvl1pPr>
          </a:lstStyle>
          <a:p>
            <a:r>
              <a:rPr lang="en-US"/>
              <a:t>6/25/2022.Pm</a:t>
            </a:r>
            <a:endParaRPr lang="en-US" dirty="0"/>
          </a:p>
        </p:txBody>
      </p:sp>
      <p:sp>
        <p:nvSpPr>
          <p:cNvPr id="6" name="Slide Number Placeholder 5"/>
          <p:cNvSpPr>
            <a:spLocks noGrp="1"/>
          </p:cNvSpPr>
          <p:nvPr>
            <p:ph type="sldNum" sz="quarter" idx="4"/>
          </p:nvPr>
        </p:nvSpPr>
        <p:spPr>
          <a:xfrm>
            <a:off x="8543279" y="6356352"/>
            <a:ext cx="561975" cy="365125"/>
          </a:xfrm>
          <a:prstGeom prst="rect">
            <a:avLst/>
          </a:prstGeom>
        </p:spPr>
        <p:txBody>
          <a:bodyPr vert="horz" lIns="27432" tIns="45720" rIns="45720" bIns="45720" rtlCol="0" anchor="ctr"/>
          <a:lstStyle>
            <a:lvl1pPr algn="l">
              <a:defRPr sz="900">
                <a:solidFill>
                  <a:schemeClr val="tx1"/>
                </a:solidFill>
                <a:latin typeface="Century Gothic" pitchFamily="34" charset="0"/>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0122519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txStyles>
    <p:titleStyle>
      <a:lvl1pPr algn="ctr" defTabSz="685800" rtl="0" eaLnBrk="1" latinLnBrk="0" hangingPunct="1">
        <a:lnSpc>
          <a:spcPts val="3600"/>
        </a:lnSpc>
        <a:spcBef>
          <a:spcPct val="0"/>
        </a:spcBef>
        <a:buNone/>
        <a:defRPr sz="3600" kern="1200">
          <a:solidFill>
            <a:schemeClr val="tx2"/>
          </a:solidFill>
          <a:effectLst/>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557213" indent="-214313"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2001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5pPr>
      <a:lvl6pPr marL="18859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7pPr>
      <a:lvl8pPr marL="25717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0588" y="733493"/>
            <a:ext cx="6902823" cy="1259899"/>
          </a:xfrm>
        </p:spPr>
        <p:txBody>
          <a:bodyPr anchor="ctr"/>
          <a:lstStyle/>
          <a:p>
            <a:r>
              <a:rPr lang="en-US" sz="6000" b="1" i="1" dirty="0">
                <a:latin typeface="Candara" panose="020E0502030303020204" pitchFamily="34" charset="0"/>
              </a:rPr>
              <a:t>New In Christ</a:t>
            </a:r>
            <a:br>
              <a:rPr lang="en-US" sz="8000" b="1" i="1" dirty="0">
                <a:latin typeface="Candara" panose="020E0502030303020204" pitchFamily="34" charset="0"/>
              </a:rPr>
            </a:br>
            <a:r>
              <a:rPr lang="en-US" sz="2800" i="1" dirty="0">
                <a:latin typeface="Candara" panose="020E0502030303020204" pitchFamily="34" charset="0"/>
              </a:rPr>
              <a:t>Sermon-In-Song</a:t>
            </a:r>
          </a:p>
        </p:txBody>
      </p:sp>
      <p:sp>
        <p:nvSpPr>
          <p:cNvPr id="3" name="TextBox 2">
            <a:extLst>
              <a:ext uri="{FF2B5EF4-FFF2-40B4-BE49-F238E27FC236}">
                <a16:creationId xmlns:a16="http://schemas.microsoft.com/office/drawing/2014/main" id="{A14D6F60-D2D5-4A16-7BF9-22073E47D82B}"/>
              </a:ext>
            </a:extLst>
          </p:cNvPr>
          <p:cNvSpPr txBox="1"/>
          <p:nvPr/>
        </p:nvSpPr>
        <p:spPr>
          <a:xfrm>
            <a:off x="2386583" y="2487168"/>
            <a:ext cx="4690871" cy="2908489"/>
          </a:xfrm>
          <a:prstGeom prst="rect">
            <a:avLst/>
          </a:prstGeom>
          <a:noFill/>
        </p:spPr>
        <p:txBody>
          <a:bodyPr wrap="square" rtlCol="0">
            <a:spAutoFit/>
          </a:bodyPr>
          <a:lstStyle/>
          <a:p>
            <a:pPr>
              <a:spcBef>
                <a:spcPts val="1800"/>
              </a:spcBef>
            </a:pPr>
            <a:r>
              <a:rPr lang="en-US" sz="3200" b="1" dirty="0">
                <a:latin typeface="Candara" panose="020E0502030303020204" pitchFamily="34" charset="0"/>
              </a:rPr>
              <a:t>AFTER Baptism…</a:t>
            </a:r>
          </a:p>
          <a:p>
            <a:pPr marL="457200" indent="-457200">
              <a:spcBef>
                <a:spcPts val="600"/>
              </a:spcBef>
              <a:buFont typeface="Wingdings" panose="05000000000000000000" pitchFamily="2" charset="2"/>
              <a:buChar char="§"/>
            </a:pPr>
            <a:r>
              <a:rPr lang="en-US" sz="2800" dirty="0">
                <a:latin typeface="Candara" panose="020E0502030303020204" pitchFamily="34" charset="0"/>
              </a:rPr>
              <a:t>We </a:t>
            </a:r>
            <a:r>
              <a:rPr lang="en-US" sz="2800" b="1" i="1" u="sng" dirty="0">
                <a:latin typeface="Candara" panose="020E0502030303020204" pitchFamily="34" charset="0"/>
              </a:rPr>
              <a:t>Serve</a:t>
            </a:r>
            <a:r>
              <a:rPr lang="en-US" sz="2800" dirty="0">
                <a:latin typeface="Candara" panose="020E0502030303020204" pitchFamily="34" charset="0"/>
              </a:rPr>
              <a:t> a New Master!</a:t>
            </a:r>
          </a:p>
          <a:p>
            <a:pPr marL="457200" indent="-457200">
              <a:spcBef>
                <a:spcPts val="1200"/>
              </a:spcBef>
              <a:buFont typeface="Wingdings" panose="05000000000000000000" pitchFamily="2" charset="2"/>
              <a:buChar char="§"/>
            </a:pPr>
            <a:r>
              <a:rPr lang="en-US" sz="2800" dirty="0">
                <a:latin typeface="Candara" panose="020E0502030303020204" pitchFamily="34" charset="0"/>
              </a:rPr>
              <a:t>We </a:t>
            </a:r>
            <a:r>
              <a:rPr lang="en-US" sz="2800" b="1" i="1" u="sng" dirty="0">
                <a:latin typeface="Candara" panose="020E0502030303020204" pitchFamily="34" charset="0"/>
              </a:rPr>
              <a:t>Walk</a:t>
            </a:r>
            <a:r>
              <a:rPr lang="en-US" sz="2800" dirty="0">
                <a:latin typeface="Candara" panose="020E0502030303020204" pitchFamily="34" charset="0"/>
              </a:rPr>
              <a:t> a New Life!</a:t>
            </a:r>
          </a:p>
          <a:p>
            <a:pPr marL="457200" indent="-457200">
              <a:spcBef>
                <a:spcPts val="1200"/>
              </a:spcBef>
              <a:buFont typeface="Wingdings" panose="05000000000000000000" pitchFamily="2" charset="2"/>
              <a:buChar char="§"/>
            </a:pPr>
            <a:r>
              <a:rPr lang="en-US" sz="2800" dirty="0">
                <a:latin typeface="Candara" panose="020E0502030303020204" pitchFamily="34" charset="0"/>
              </a:rPr>
              <a:t>We </a:t>
            </a:r>
            <a:r>
              <a:rPr lang="en-US" sz="2800" b="1" i="1" u="sng" dirty="0">
                <a:latin typeface="Candara" panose="020E0502030303020204" pitchFamily="34" charset="0"/>
              </a:rPr>
              <a:t>Face</a:t>
            </a:r>
            <a:r>
              <a:rPr lang="en-US" sz="2800" dirty="0">
                <a:latin typeface="Candara" panose="020E0502030303020204" pitchFamily="34" charset="0"/>
              </a:rPr>
              <a:t> New Burdens!</a:t>
            </a:r>
          </a:p>
          <a:p>
            <a:pPr marL="457200" indent="-457200">
              <a:spcBef>
                <a:spcPts val="1200"/>
              </a:spcBef>
              <a:buFont typeface="Wingdings" panose="05000000000000000000" pitchFamily="2" charset="2"/>
              <a:buChar char="§"/>
            </a:pPr>
            <a:r>
              <a:rPr lang="en-US" sz="2800" dirty="0">
                <a:latin typeface="Candara" panose="020E0502030303020204" pitchFamily="34" charset="0"/>
              </a:rPr>
              <a:t>We </a:t>
            </a:r>
            <a:r>
              <a:rPr lang="en-US" sz="2800" b="1" i="1" u="sng" dirty="0">
                <a:latin typeface="Candara" panose="020E0502030303020204" pitchFamily="34" charset="0"/>
              </a:rPr>
              <a:t>Have</a:t>
            </a:r>
            <a:r>
              <a:rPr lang="en-US" sz="2800" dirty="0">
                <a:latin typeface="Candara" panose="020E0502030303020204" pitchFamily="34" charset="0"/>
              </a:rPr>
              <a:t> a New Hope!</a:t>
            </a:r>
            <a:endParaRPr lang="en-US" sz="2800" b="1" i="1" dirty="0">
              <a:latin typeface="Candara" panose="020E0502030303020204" pitchFamily="34" charset="0"/>
            </a:endParaRPr>
          </a:p>
        </p:txBody>
      </p:sp>
    </p:spTree>
    <p:extLst>
      <p:ext uri="{BB962C8B-B14F-4D97-AF65-F5344CB8AC3E}">
        <p14:creationId xmlns:p14="http://schemas.microsoft.com/office/powerpoint/2010/main" val="10963581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3E58EC-733E-4D00-9CA9-970380AD5790}"/>
              </a:ext>
            </a:extLst>
          </p:cNvPr>
          <p:cNvSpPr>
            <a:spLocks noGrp="1"/>
          </p:cNvSpPr>
          <p:nvPr>
            <p:ph idx="1"/>
          </p:nvPr>
        </p:nvSpPr>
        <p:spPr>
          <a:xfrm>
            <a:off x="164593" y="2203704"/>
            <a:ext cx="8750808" cy="4654296"/>
          </a:xfrm>
        </p:spPr>
        <p:txBody>
          <a:bodyPr>
            <a:noAutofit/>
          </a:bodyPr>
          <a:lstStyle/>
          <a:p>
            <a:pPr marL="0" indent="0">
              <a:spcBef>
                <a:spcPts val="1800"/>
              </a:spcBef>
              <a:buNone/>
            </a:pPr>
            <a:r>
              <a:rPr lang="en-US" sz="3200" b="1" dirty="0">
                <a:latin typeface="Candara" panose="020E0502030303020204" pitchFamily="34" charset="0"/>
              </a:rPr>
              <a:t>We Are Made </a:t>
            </a:r>
            <a:r>
              <a:rPr lang="en-US" sz="3200" b="1" i="1" u="sng" dirty="0">
                <a:latin typeface="Candara" panose="020E0502030303020204" pitchFamily="34" charset="0"/>
              </a:rPr>
              <a:t>NEW CREATURE</a:t>
            </a:r>
            <a:r>
              <a:rPr lang="en-US" sz="3200" b="1" u="sng" dirty="0">
                <a:latin typeface="Candara" panose="020E0502030303020204" pitchFamily="34" charset="0"/>
              </a:rPr>
              <a:t>S</a:t>
            </a:r>
            <a:r>
              <a:rPr lang="en-US" sz="3200" b="1" dirty="0">
                <a:latin typeface="Candara" panose="020E0502030303020204" pitchFamily="34" charset="0"/>
              </a:rPr>
              <a:t> By Baptism</a:t>
            </a:r>
          </a:p>
          <a:p>
            <a:pPr marL="457200" indent="-557213">
              <a:spcBef>
                <a:spcPts val="0"/>
              </a:spcBef>
              <a:buFont typeface="+mj-lt"/>
              <a:buAutoNum type="arabicPeriod"/>
            </a:pPr>
            <a:r>
              <a:rPr lang="en-US" sz="2800" dirty="0">
                <a:latin typeface="Candara" panose="020E0502030303020204" pitchFamily="34" charset="0"/>
              </a:rPr>
              <a:t>Romans 6:1-10 - # 619 – </a:t>
            </a:r>
            <a:r>
              <a:rPr lang="en-US" sz="2800" b="1" i="1" dirty="0">
                <a:latin typeface="Candara" panose="020E0502030303020204" pitchFamily="34" charset="0"/>
              </a:rPr>
              <a:t>A New Creature</a:t>
            </a:r>
          </a:p>
          <a:p>
            <a:pPr marL="0" indent="0">
              <a:spcBef>
                <a:spcPts val="1200"/>
              </a:spcBef>
              <a:buNone/>
            </a:pPr>
            <a:r>
              <a:rPr lang="en-US" sz="3200" b="1" dirty="0">
                <a:latin typeface="Candara" panose="020E0502030303020204" pitchFamily="34" charset="0"/>
              </a:rPr>
              <a:t>We </a:t>
            </a:r>
            <a:r>
              <a:rPr lang="en-US" sz="3200" b="1" i="1" u="sng" dirty="0">
                <a:latin typeface="Candara" panose="020E0502030303020204" pitchFamily="34" charset="0"/>
              </a:rPr>
              <a:t>Serve</a:t>
            </a:r>
            <a:r>
              <a:rPr lang="en-US" sz="3200" b="1" dirty="0">
                <a:latin typeface="Candara" panose="020E0502030303020204" pitchFamily="34" charset="0"/>
              </a:rPr>
              <a:t> a New Master!</a:t>
            </a:r>
          </a:p>
          <a:p>
            <a:pPr marL="514350" indent="-514350">
              <a:spcBef>
                <a:spcPts val="0"/>
              </a:spcBef>
              <a:buFont typeface="+mj-lt"/>
              <a:buAutoNum type="arabicPeriod" startAt="2"/>
            </a:pPr>
            <a:r>
              <a:rPr lang="en-US" sz="2800" dirty="0">
                <a:latin typeface="Candara" panose="020E0502030303020204" pitchFamily="34" charset="0"/>
              </a:rPr>
              <a:t>1 Timothy 6:13-16 - # 166 – </a:t>
            </a:r>
            <a:r>
              <a:rPr lang="en-US" sz="2800" b="1" i="1" dirty="0">
                <a:latin typeface="Candara" panose="020E0502030303020204" pitchFamily="34" charset="0"/>
              </a:rPr>
              <a:t>He’s My King</a:t>
            </a:r>
          </a:p>
          <a:p>
            <a:pPr marL="514350" indent="-514350">
              <a:spcBef>
                <a:spcPts val="0"/>
              </a:spcBef>
              <a:buFont typeface="+mj-lt"/>
              <a:buAutoNum type="arabicPeriod" startAt="2"/>
            </a:pPr>
            <a:r>
              <a:rPr lang="en-US" sz="2800" dirty="0">
                <a:latin typeface="Candara" panose="020E0502030303020204" pitchFamily="34" charset="0"/>
              </a:rPr>
              <a:t>2 Timothy 2:8-12 - # 594 – </a:t>
            </a:r>
            <a:r>
              <a:rPr lang="en-US" sz="2800" b="1" i="1" dirty="0">
                <a:latin typeface="Candara" panose="020E0502030303020204" pitchFamily="34" charset="0"/>
              </a:rPr>
              <a:t>Live for Jesus</a:t>
            </a:r>
          </a:p>
          <a:p>
            <a:pPr marL="0" indent="0">
              <a:spcBef>
                <a:spcPts val="1200"/>
              </a:spcBef>
              <a:buNone/>
            </a:pPr>
            <a:r>
              <a:rPr lang="en-US" sz="3200" b="1" dirty="0">
                <a:latin typeface="Candara" panose="020E0502030303020204" pitchFamily="34" charset="0"/>
              </a:rPr>
              <a:t>We </a:t>
            </a:r>
            <a:r>
              <a:rPr lang="en-US" sz="3200" b="1" i="1" u="sng" dirty="0">
                <a:latin typeface="Candara" panose="020E0502030303020204" pitchFamily="34" charset="0"/>
              </a:rPr>
              <a:t>Walk</a:t>
            </a:r>
            <a:r>
              <a:rPr lang="en-US" sz="3200" b="1" dirty="0">
                <a:latin typeface="Candara" panose="020E0502030303020204" pitchFamily="34" charset="0"/>
              </a:rPr>
              <a:t> a New Life!</a:t>
            </a:r>
          </a:p>
          <a:p>
            <a:pPr marL="457200" indent="-557213">
              <a:spcBef>
                <a:spcPts val="0"/>
              </a:spcBef>
              <a:buFont typeface="+mj-lt"/>
              <a:buAutoNum type="arabicPeriod" startAt="4"/>
            </a:pPr>
            <a:r>
              <a:rPr lang="en-US" sz="2800" dirty="0">
                <a:latin typeface="Candara" panose="020E0502030303020204" pitchFamily="34" charset="0"/>
              </a:rPr>
              <a:t>Colossians 2:1-6 </a:t>
            </a:r>
            <a:r>
              <a:rPr lang="fr-FR" sz="2800" dirty="0">
                <a:latin typeface="Candara" panose="020E0502030303020204" pitchFamily="34" charset="0"/>
              </a:rPr>
              <a:t>-</a:t>
            </a:r>
            <a:r>
              <a:rPr lang="en-US" sz="2800" dirty="0">
                <a:latin typeface="Candara" panose="020E0502030303020204" pitchFamily="34" charset="0"/>
              </a:rPr>
              <a:t> # 5o3 – </a:t>
            </a:r>
            <a:r>
              <a:rPr lang="en-US" sz="2800" b="1" i="1" dirty="0">
                <a:latin typeface="Candara" panose="020E0502030303020204" pitchFamily="34" charset="0"/>
              </a:rPr>
              <a:t>In Sorrow I Wandered</a:t>
            </a:r>
          </a:p>
          <a:p>
            <a:pPr marL="457200" indent="-557213">
              <a:spcBef>
                <a:spcPts val="0"/>
              </a:spcBef>
              <a:buFont typeface="+mj-lt"/>
              <a:buAutoNum type="arabicPeriod" startAt="4"/>
            </a:pPr>
            <a:r>
              <a:rPr lang="en-US" sz="2800" dirty="0">
                <a:latin typeface="Candara" panose="020E0502030303020204" pitchFamily="34" charset="0"/>
              </a:rPr>
              <a:t>Psalms 17:1-7 - # 415</a:t>
            </a:r>
            <a:r>
              <a:rPr lang="fr-FR" sz="2800" dirty="0">
                <a:latin typeface="Candara" panose="020E0502030303020204" pitchFamily="34" charset="0"/>
              </a:rPr>
              <a:t> –</a:t>
            </a:r>
            <a:r>
              <a:rPr lang="en-US" sz="2800" dirty="0">
                <a:latin typeface="Candara" panose="020E0502030303020204" pitchFamily="34" charset="0"/>
              </a:rPr>
              <a:t> </a:t>
            </a:r>
            <a:r>
              <a:rPr lang="en-US" sz="2800" b="1" i="1" dirty="0">
                <a:latin typeface="Candara" panose="020E0502030303020204" pitchFamily="34" charset="0"/>
              </a:rPr>
              <a:t>Each Step I Take</a:t>
            </a:r>
          </a:p>
          <a:p>
            <a:pPr lvl="1">
              <a:spcBef>
                <a:spcPts val="1200"/>
              </a:spcBef>
              <a:buFont typeface="Wingdings" panose="05000000000000000000" pitchFamily="2" charset="2"/>
              <a:buChar char="§"/>
            </a:pPr>
            <a:r>
              <a:rPr lang="en-US" sz="1800" dirty="0">
                <a:latin typeface="Candara" panose="020E0502030303020204" pitchFamily="34" charset="0"/>
              </a:rPr>
              <a:t>Song numbers and titles from </a:t>
            </a:r>
            <a:r>
              <a:rPr lang="en-US" sz="1800" b="1" i="1" dirty="0">
                <a:latin typeface="Candara" panose="020E0502030303020204" pitchFamily="34" charset="0"/>
              </a:rPr>
              <a:t>“Songs of Faith and Praise”</a:t>
            </a:r>
          </a:p>
          <a:p>
            <a:pPr marL="0" indent="0">
              <a:spcBef>
                <a:spcPts val="1800"/>
              </a:spcBef>
              <a:buNone/>
            </a:pPr>
            <a:endParaRPr lang="en-US" sz="3200" b="1" i="1" dirty="0">
              <a:latin typeface="Candara" panose="020E0502030303020204" pitchFamily="34" charset="0"/>
            </a:endParaRPr>
          </a:p>
        </p:txBody>
      </p:sp>
      <p:sp>
        <p:nvSpPr>
          <p:cNvPr id="5" name="TextBox 4">
            <a:extLst>
              <a:ext uri="{FF2B5EF4-FFF2-40B4-BE49-F238E27FC236}">
                <a16:creationId xmlns:a16="http://schemas.microsoft.com/office/drawing/2014/main" id="{85AE3A27-BDF3-3D26-EC08-72A31C2B3A8A}"/>
              </a:ext>
            </a:extLst>
          </p:cNvPr>
          <p:cNvSpPr txBox="1"/>
          <p:nvPr/>
        </p:nvSpPr>
        <p:spPr>
          <a:xfrm>
            <a:off x="164592" y="811940"/>
            <a:ext cx="8823960" cy="1323439"/>
          </a:xfrm>
          <a:prstGeom prst="rect">
            <a:avLst/>
          </a:prstGeom>
          <a:solidFill>
            <a:schemeClr val="accent1">
              <a:lumMod val="20000"/>
              <a:lumOff val="80000"/>
            </a:schemeClr>
          </a:solidFill>
          <a:ln>
            <a:solidFill>
              <a:schemeClr val="tx1"/>
            </a:solidFill>
          </a:ln>
        </p:spPr>
        <p:txBody>
          <a:bodyPr wrap="square" rtlCol="0">
            <a:spAutoFit/>
          </a:bodyPr>
          <a:lstStyle/>
          <a:p>
            <a:r>
              <a:rPr lang="en-US" sz="1600" b="1" i="1" dirty="0">
                <a:latin typeface="Candara" panose="020E0502030303020204" pitchFamily="34" charset="0"/>
              </a:rPr>
              <a:t>“4 Therefore we are buried with him by baptism into death: that like as Christ was raised up from the dead by the glory of the Father, even so we also should walk in newness of life. 5 For if we have been planted together in the likeness of his death, we shall be also in the likeness of his resurrection: 6 Knowing this, that our old man is crucified with him, that the body of sin might be destroyed, that henceforth we should not serve sin”</a:t>
            </a:r>
            <a:r>
              <a:rPr lang="en-US" sz="1600" dirty="0">
                <a:latin typeface="Candara" panose="020E0502030303020204" pitchFamily="34" charset="0"/>
              </a:rPr>
              <a:t> (Rom 6:4-6).</a:t>
            </a:r>
          </a:p>
        </p:txBody>
      </p:sp>
      <p:sp>
        <p:nvSpPr>
          <p:cNvPr id="8" name="Title 1">
            <a:extLst>
              <a:ext uri="{FF2B5EF4-FFF2-40B4-BE49-F238E27FC236}">
                <a16:creationId xmlns:a16="http://schemas.microsoft.com/office/drawing/2014/main" id="{AE7EF5DD-41F2-AAD8-B2A0-560E5CD05DD3}"/>
              </a:ext>
            </a:extLst>
          </p:cNvPr>
          <p:cNvSpPr>
            <a:spLocks noGrp="1"/>
          </p:cNvSpPr>
          <p:nvPr>
            <p:ph type="title"/>
          </p:nvPr>
        </p:nvSpPr>
        <p:spPr>
          <a:xfrm>
            <a:off x="1597959" y="133818"/>
            <a:ext cx="6024282" cy="707886"/>
          </a:xfrm>
        </p:spPr>
        <p:txBody>
          <a:bodyPr anchor="ctr"/>
          <a:lstStyle/>
          <a:p>
            <a:r>
              <a:rPr lang="en-US" sz="4400" b="1" i="1" dirty="0">
                <a:latin typeface="Candara" panose="020E0502030303020204" pitchFamily="34" charset="0"/>
              </a:rPr>
              <a:t>New In Christ</a:t>
            </a:r>
          </a:p>
        </p:txBody>
      </p:sp>
    </p:spTree>
    <p:extLst>
      <p:ext uri="{BB962C8B-B14F-4D97-AF65-F5344CB8AC3E}">
        <p14:creationId xmlns:p14="http://schemas.microsoft.com/office/powerpoint/2010/main" val="8176618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000"/>
                                        <p:tgtEl>
                                          <p:spTgt spid="3">
                                            <p:txEl>
                                              <p:pRg st="7" end="7"/>
                                            </p:txEl>
                                          </p:spTgt>
                                        </p:tgtEl>
                                      </p:cBhvr>
                                    </p:animEffect>
                                    <p:anim calcmode="lin" valueType="num">
                                      <p:cBhvr>
                                        <p:cTn id="5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53" fill="hold">
                            <p:stCondLst>
                              <p:cond delay="1000"/>
                            </p:stCondLst>
                            <p:childTnLst>
                              <p:par>
                                <p:cTn id="54" presetID="10" presetClass="entr" presetSubtype="0" fill="hold" grpId="0" nodeType="after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3E58EC-733E-4D00-9CA9-970380AD5790}"/>
              </a:ext>
            </a:extLst>
          </p:cNvPr>
          <p:cNvSpPr>
            <a:spLocks noGrp="1"/>
          </p:cNvSpPr>
          <p:nvPr>
            <p:ph idx="1"/>
          </p:nvPr>
        </p:nvSpPr>
        <p:spPr>
          <a:xfrm>
            <a:off x="164592" y="2231136"/>
            <a:ext cx="8941308" cy="4626864"/>
          </a:xfrm>
        </p:spPr>
        <p:txBody>
          <a:bodyPr>
            <a:normAutofit lnSpcReduction="10000"/>
          </a:bodyPr>
          <a:lstStyle/>
          <a:p>
            <a:pPr marL="0" indent="0">
              <a:spcBef>
                <a:spcPts val="1800"/>
              </a:spcBef>
              <a:buNone/>
            </a:pPr>
            <a:r>
              <a:rPr lang="en-US" sz="3200" b="1" dirty="0">
                <a:latin typeface="Candara" panose="020E0502030303020204" pitchFamily="34" charset="0"/>
              </a:rPr>
              <a:t>We </a:t>
            </a:r>
            <a:r>
              <a:rPr lang="en-US" sz="3200" b="1" i="1" u="sng" dirty="0">
                <a:latin typeface="Candara" panose="020E0502030303020204" pitchFamily="34" charset="0"/>
              </a:rPr>
              <a:t>Face</a:t>
            </a:r>
            <a:r>
              <a:rPr lang="en-US" sz="3200" b="1" dirty="0">
                <a:latin typeface="Candara" panose="020E0502030303020204" pitchFamily="34" charset="0"/>
              </a:rPr>
              <a:t> New Burdens</a:t>
            </a:r>
          </a:p>
          <a:p>
            <a:pPr marL="514350" indent="-514350">
              <a:spcBef>
                <a:spcPts val="0"/>
              </a:spcBef>
              <a:buFont typeface="+mj-lt"/>
              <a:buAutoNum type="arabicPeriod" startAt="6"/>
            </a:pPr>
            <a:r>
              <a:rPr lang="en-US" sz="2800" dirty="0">
                <a:latin typeface="Candara" panose="020E0502030303020204" pitchFamily="34" charset="0"/>
              </a:rPr>
              <a:t>Psalms 68:19, 20 - # 598 – </a:t>
            </a:r>
            <a:r>
              <a:rPr lang="en-US" sz="2800" b="1" i="1" dirty="0">
                <a:latin typeface="Candara" panose="020E0502030303020204" pitchFamily="34" charset="0"/>
              </a:rPr>
              <a:t>Day by Day</a:t>
            </a:r>
            <a:endParaRPr lang="en-US" sz="2800" dirty="0">
              <a:latin typeface="Candara" panose="020E0502030303020204" pitchFamily="34" charset="0"/>
            </a:endParaRPr>
          </a:p>
          <a:p>
            <a:pPr marL="514350" indent="-514350">
              <a:lnSpc>
                <a:spcPct val="120000"/>
              </a:lnSpc>
              <a:spcBef>
                <a:spcPts val="0"/>
              </a:spcBef>
              <a:buFont typeface="+mj-lt"/>
              <a:buAutoNum type="arabicPeriod" startAt="6"/>
            </a:pPr>
            <a:r>
              <a:rPr lang="en-US" sz="2800" dirty="0">
                <a:latin typeface="Candara" panose="020E0502030303020204" pitchFamily="34" charset="0"/>
              </a:rPr>
              <a:t>Matthew 11:28-29 - # 912 – </a:t>
            </a:r>
            <a:r>
              <a:rPr lang="en-US" sz="2800" b="1" i="1" dirty="0">
                <a:latin typeface="Candara" panose="020E0502030303020204" pitchFamily="34" charset="0"/>
              </a:rPr>
              <a:t>Burdens Are Lifted at Calvary</a:t>
            </a:r>
          </a:p>
          <a:p>
            <a:pPr marL="0" indent="0">
              <a:spcBef>
                <a:spcPts val="1200"/>
              </a:spcBef>
              <a:buNone/>
            </a:pPr>
            <a:r>
              <a:rPr lang="en-US" sz="3200" b="1" i="1" dirty="0">
                <a:latin typeface="Candara" panose="020E0502030303020204" pitchFamily="34" charset="0"/>
              </a:rPr>
              <a:t>We </a:t>
            </a:r>
            <a:r>
              <a:rPr lang="en-US" sz="3200" b="1" i="1" u="sng" dirty="0">
                <a:latin typeface="Candara" panose="020E0502030303020204" pitchFamily="34" charset="0"/>
              </a:rPr>
              <a:t>Have</a:t>
            </a:r>
            <a:r>
              <a:rPr lang="en-US" sz="3200" b="1" i="1" dirty="0">
                <a:latin typeface="Candara" panose="020E0502030303020204" pitchFamily="34" charset="0"/>
              </a:rPr>
              <a:t> a New Hope!</a:t>
            </a:r>
          </a:p>
          <a:p>
            <a:pPr marL="514350" indent="-514350">
              <a:spcBef>
                <a:spcPts val="0"/>
              </a:spcBef>
              <a:buFont typeface="+mj-lt"/>
              <a:buAutoNum type="arabicPeriod" startAt="8"/>
            </a:pPr>
            <a:r>
              <a:rPr lang="en-US" sz="2800" dirty="0">
                <a:latin typeface="Candara" panose="020E0502030303020204" pitchFamily="34" charset="0"/>
              </a:rPr>
              <a:t>1 Peter 1:3-5 </a:t>
            </a:r>
            <a:r>
              <a:rPr lang="fr-FR" sz="2800" dirty="0">
                <a:latin typeface="Candara" panose="020E0502030303020204" pitchFamily="34" charset="0"/>
              </a:rPr>
              <a:t>- </a:t>
            </a:r>
            <a:r>
              <a:rPr lang="en-US" sz="2800" dirty="0">
                <a:latin typeface="Candara" panose="020E0502030303020204" pitchFamily="34" charset="0"/>
              </a:rPr>
              <a:t># 538 </a:t>
            </a:r>
            <a:r>
              <a:rPr lang="en-US" sz="2800" i="1" dirty="0">
                <a:latin typeface="Candara" panose="020E0502030303020204" pitchFamily="34" charset="0"/>
              </a:rPr>
              <a:t>–</a:t>
            </a:r>
            <a:r>
              <a:rPr lang="en-US" sz="2800" b="1" i="1" dirty="0">
                <a:latin typeface="Candara" panose="020E0502030303020204" pitchFamily="34" charset="0"/>
              </a:rPr>
              <a:t> My Hope Is Built on Nothing Less </a:t>
            </a:r>
          </a:p>
          <a:p>
            <a:pPr marL="514350" indent="-514350">
              <a:spcBef>
                <a:spcPts val="600"/>
              </a:spcBef>
              <a:buFont typeface="+mj-lt"/>
              <a:buAutoNum type="arabicPeriod" startAt="8"/>
            </a:pPr>
            <a:r>
              <a:rPr lang="en-US" sz="2800" dirty="0">
                <a:latin typeface="Candara" panose="020E0502030303020204" pitchFamily="34" charset="0"/>
              </a:rPr>
              <a:t>Revelation 21:1-5, 10-27 - # 716 </a:t>
            </a:r>
            <a:r>
              <a:rPr lang="en-US" sz="2800" i="1" dirty="0">
                <a:latin typeface="Candara" panose="020E0502030303020204" pitchFamily="34" charset="0"/>
              </a:rPr>
              <a:t>– </a:t>
            </a:r>
            <a:r>
              <a:rPr lang="en-US" sz="2800" b="1" i="1" dirty="0">
                <a:latin typeface="Candara" panose="020E0502030303020204" pitchFamily="34" charset="0"/>
              </a:rPr>
              <a:t>Sing to Me of Heaven</a:t>
            </a:r>
            <a:endParaRPr lang="en-US" sz="2800" b="1" dirty="0">
              <a:latin typeface="Candara" panose="020E0502030303020204" pitchFamily="34" charset="0"/>
            </a:endParaRPr>
          </a:p>
          <a:p>
            <a:pPr marL="0" indent="0">
              <a:spcBef>
                <a:spcPts val="1800"/>
              </a:spcBef>
              <a:buNone/>
            </a:pPr>
            <a:r>
              <a:rPr lang="en-US" sz="3200" dirty="0">
                <a:latin typeface="Candara" panose="020E0502030303020204" pitchFamily="34" charset="0"/>
              </a:rPr>
              <a:t>10. </a:t>
            </a:r>
            <a:r>
              <a:rPr lang="en-US" sz="3200" b="1" dirty="0">
                <a:latin typeface="Candara" panose="020E0502030303020204" pitchFamily="34" charset="0"/>
              </a:rPr>
              <a:t>INVITATION READING </a:t>
            </a:r>
            <a:r>
              <a:rPr lang="fr-FR" sz="3200" dirty="0">
                <a:latin typeface="Candara" panose="020E0502030303020204" pitchFamily="34" charset="0"/>
              </a:rPr>
              <a:t>– Ephesians 1:1-6</a:t>
            </a:r>
            <a:endParaRPr lang="en-US" sz="3200" dirty="0">
              <a:latin typeface="Candara" panose="020E0502030303020204" pitchFamily="34" charset="0"/>
            </a:endParaRPr>
          </a:p>
          <a:p>
            <a:pPr marL="300038" lvl="1" indent="0">
              <a:spcBef>
                <a:spcPts val="0"/>
              </a:spcBef>
              <a:buNone/>
            </a:pPr>
            <a:r>
              <a:rPr lang="en-US" sz="2600" dirty="0">
                <a:latin typeface="Candara" panose="020E0502030303020204" pitchFamily="34" charset="0"/>
              </a:rPr>
              <a:t># 492 – </a:t>
            </a:r>
            <a:r>
              <a:rPr lang="en-US" sz="2800" b="1" i="1" dirty="0">
                <a:latin typeface="Candara" panose="020E0502030303020204" pitchFamily="34" charset="0"/>
              </a:rPr>
              <a:t>Only in Thee</a:t>
            </a:r>
          </a:p>
          <a:p>
            <a:pPr lvl="1">
              <a:spcBef>
                <a:spcPts val="3000"/>
              </a:spcBef>
              <a:buFont typeface="Wingdings" panose="05000000000000000000" pitchFamily="2" charset="2"/>
              <a:buChar char="§"/>
            </a:pPr>
            <a:r>
              <a:rPr lang="en-US" sz="1400" dirty="0">
                <a:latin typeface="Candara" panose="020E0502030303020204" pitchFamily="34" charset="0"/>
              </a:rPr>
              <a:t>Song numbers and titles from </a:t>
            </a:r>
            <a:r>
              <a:rPr lang="en-US" sz="1400" b="1" i="1" dirty="0">
                <a:latin typeface="Candara" panose="020E0502030303020204" pitchFamily="34" charset="0"/>
              </a:rPr>
              <a:t>“Songs of Faith and Praise”</a:t>
            </a:r>
          </a:p>
        </p:txBody>
      </p:sp>
      <p:sp>
        <p:nvSpPr>
          <p:cNvPr id="5" name="Title 1">
            <a:extLst>
              <a:ext uri="{FF2B5EF4-FFF2-40B4-BE49-F238E27FC236}">
                <a16:creationId xmlns:a16="http://schemas.microsoft.com/office/drawing/2014/main" id="{E74B6258-50DF-2D77-7B7E-CF78647F1268}"/>
              </a:ext>
            </a:extLst>
          </p:cNvPr>
          <p:cNvSpPr>
            <a:spLocks noGrp="1"/>
          </p:cNvSpPr>
          <p:nvPr>
            <p:ph type="title"/>
          </p:nvPr>
        </p:nvSpPr>
        <p:spPr>
          <a:xfrm>
            <a:off x="1597959" y="133818"/>
            <a:ext cx="6024282" cy="707886"/>
          </a:xfrm>
        </p:spPr>
        <p:txBody>
          <a:bodyPr anchor="ctr"/>
          <a:lstStyle/>
          <a:p>
            <a:r>
              <a:rPr lang="en-US" sz="4400" b="1" i="1" dirty="0">
                <a:latin typeface="Candara" panose="020E0502030303020204" pitchFamily="34" charset="0"/>
              </a:rPr>
              <a:t>New In Christ</a:t>
            </a:r>
          </a:p>
        </p:txBody>
      </p:sp>
      <p:sp>
        <p:nvSpPr>
          <p:cNvPr id="2" name="TextBox 1">
            <a:extLst>
              <a:ext uri="{FF2B5EF4-FFF2-40B4-BE49-F238E27FC236}">
                <a16:creationId xmlns:a16="http://schemas.microsoft.com/office/drawing/2014/main" id="{951647D3-549C-8DB3-4382-38767DC1CDDD}"/>
              </a:ext>
            </a:extLst>
          </p:cNvPr>
          <p:cNvSpPr txBox="1"/>
          <p:nvPr/>
        </p:nvSpPr>
        <p:spPr>
          <a:xfrm>
            <a:off x="164592" y="811940"/>
            <a:ext cx="8823960" cy="1323439"/>
          </a:xfrm>
          <a:prstGeom prst="rect">
            <a:avLst/>
          </a:prstGeom>
          <a:solidFill>
            <a:schemeClr val="accent1">
              <a:lumMod val="20000"/>
              <a:lumOff val="80000"/>
            </a:schemeClr>
          </a:solidFill>
          <a:ln>
            <a:solidFill>
              <a:schemeClr val="tx1"/>
            </a:solidFill>
          </a:ln>
        </p:spPr>
        <p:txBody>
          <a:bodyPr wrap="square" rtlCol="0">
            <a:spAutoFit/>
          </a:bodyPr>
          <a:lstStyle/>
          <a:p>
            <a:r>
              <a:rPr lang="en-US" sz="1600" b="1" i="1" dirty="0">
                <a:latin typeface="Candara" panose="020E0502030303020204" pitchFamily="34" charset="0"/>
              </a:rPr>
              <a:t>“4 Therefore we are buried with him by baptism into death: that like as Christ was raised up from the dead by the glory of the Father, even so we also should walk in newness of life. 5 For if we have been planted together in the likeness of his death, we shall be also in the likeness of his resurrection: 6 Knowing this, that our old man is crucified with him, that the body of sin might be destroyed, that henceforth we should not serve sin”</a:t>
            </a:r>
            <a:r>
              <a:rPr lang="en-US" sz="1600" dirty="0">
                <a:latin typeface="Candara" panose="020E0502030303020204" pitchFamily="34" charset="0"/>
              </a:rPr>
              <a:t> (Rom 6:4-6).</a:t>
            </a:r>
          </a:p>
        </p:txBody>
      </p:sp>
    </p:spTree>
    <p:extLst>
      <p:ext uri="{BB962C8B-B14F-4D97-AF65-F5344CB8AC3E}">
        <p14:creationId xmlns:p14="http://schemas.microsoft.com/office/powerpoint/2010/main" val="16535865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000"/>
                                        <p:tgtEl>
                                          <p:spTgt spid="3">
                                            <p:txEl>
                                              <p:pRg st="7" end="7"/>
                                            </p:txEl>
                                          </p:spTgt>
                                        </p:tgtEl>
                                      </p:cBhvr>
                                    </p:animEffect>
                                    <p:anim calcmode="lin" valueType="num">
                                      <p:cBhvr>
                                        <p:cTn id="5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EC8BA-D94D-410A-8456-B7CCA90C9794}"/>
              </a:ext>
            </a:extLst>
          </p:cNvPr>
          <p:cNvSpPr>
            <a:spLocks noGrp="1"/>
          </p:cNvSpPr>
          <p:nvPr>
            <p:ph type="title"/>
          </p:nvPr>
        </p:nvSpPr>
        <p:spPr>
          <a:xfrm>
            <a:off x="841504" y="466165"/>
            <a:ext cx="7460992" cy="735106"/>
          </a:xfrm>
          <a:ln>
            <a:solidFill>
              <a:schemeClr val="tx1"/>
            </a:solidFill>
          </a:ln>
        </p:spPr>
        <p:txBody>
          <a:bodyPr anchor="b">
            <a:normAutofit/>
          </a:bodyPr>
          <a:lstStyle/>
          <a:p>
            <a:r>
              <a:rPr lang="en-US" sz="4400" b="1" i="1" dirty="0">
                <a:solidFill>
                  <a:schemeClr val="tx1"/>
                </a:solidFill>
                <a:latin typeface="Candara" panose="020E0502030303020204" pitchFamily="34" charset="0"/>
              </a:rPr>
              <a:t>“What shall we do?”</a:t>
            </a:r>
            <a:r>
              <a:rPr lang="en-US" sz="2800" b="1" i="1" dirty="0">
                <a:solidFill>
                  <a:schemeClr val="tx1"/>
                </a:solidFill>
                <a:latin typeface="Candara" panose="020E0502030303020204" pitchFamily="34" charset="0"/>
              </a:rPr>
              <a:t> </a:t>
            </a:r>
            <a:r>
              <a:rPr lang="en-US" sz="2800" dirty="0">
                <a:solidFill>
                  <a:schemeClr val="tx1"/>
                </a:solidFill>
                <a:latin typeface="Candara" panose="020E0502030303020204" pitchFamily="34" charset="0"/>
              </a:rPr>
              <a:t> Acts 2:38</a:t>
            </a:r>
          </a:p>
        </p:txBody>
      </p:sp>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849291" y="1513086"/>
            <a:ext cx="7460992" cy="4385690"/>
          </a:xfrm>
          <a:solidFill>
            <a:schemeClr val="tx2">
              <a:lumMod val="20000"/>
              <a:lumOff val="80000"/>
            </a:schemeClr>
          </a:solidFill>
        </p:spPr>
        <p:txBody>
          <a:bodyPr vert="horz" lIns="68580" tIns="34290" rIns="68580" bIns="34290" rtlCol="0" anchor="t">
            <a:normAutofit/>
          </a:bodyPr>
          <a:lstStyle/>
          <a:p>
            <a:pPr>
              <a:spcBef>
                <a:spcPts val="0"/>
              </a:spcBef>
              <a:buFont typeface="Wingdings" panose="05000000000000000000" pitchFamily="2" charset="2"/>
              <a:buChar char="§"/>
              <a:defRPr/>
            </a:pPr>
            <a:r>
              <a:rPr lang="en-US" altLang="en-US" sz="2925" b="1" dirty="0">
                <a:latin typeface="Candara" panose="020E0502030303020204" pitchFamily="34" charset="0"/>
              </a:rPr>
              <a:t>Alien sinners must…</a:t>
            </a:r>
          </a:p>
          <a:p>
            <a:pPr lvl="1">
              <a:spcBef>
                <a:spcPts val="0"/>
              </a:spcBef>
              <a:buSzPct val="122000"/>
              <a:buFont typeface="Wingdings" panose="05000000000000000000" pitchFamily="2" charset="2"/>
              <a:buChar char="§"/>
              <a:defRPr/>
            </a:pPr>
            <a:r>
              <a:rPr lang="en-US" altLang="en-US" sz="1800" dirty="0">
                <a:latin typeface="Candara" panose="020E0502030303020204" pitchFamily="34" charset="0"/>
              </a:rPr>
              <a:t> </a:t>
            </a:r>
            <a:r>
              <a:rPr lang="en-US" altLang="en-US" sz="2475" dirty="0">
                <a:latin typeface="Candara" panose="020E0502030303020204" pitchFamily="34" charset="0"/>
              </a:rPr>
              <a:t>Hear the Gospel – Romans 10:17</a:t>
            </a:r>
          </a:p>
          <a:p>
            <a:pPr lvl="1">
              <a:spcBef>
                <a:spcPts val="0"/>
              </a:spcBef>
              <a:buFont typeface="Wingdings" panose="05000000000000000000" pitchFamily="2" charset="2"/>
              <a:buChar char="§"/>
              <a:defRPr/>
            </a:pPr>
            <a:r>
              <a:rPr lang="en-US" altLang="en-US" sz="2475" dirty="0">
                <a:latin typeface="Candara" panose="020E0502030303020204" pitchFamily="34" charset="0"/>
              </a:rPr>
              <a:t> Believe it – John 8:24</a:t>
            </a:r>
          </a:p>
          <a:p>
            <a:pPr lvl="1">
              <a:spcBef>
                <a:spcPts val="0"/>
              </a:spcBef>
              <a:buFont typeface="Wingdings" panose="05000000000000000000" pitchFamily="2" charset="2"/>
              <a:buChar char="§"/>
              <a:defRPr/>
            </a:pPr>
            <a:r>
              <a:rPr lang="en-US" altLang="en-US" sz="2475" dirty="0">
                <a:latin typeface="Candara" panose="020E0502030303020204" pitchFamily="34" charset="0"/>
              </a:rPr>
              <a:t> Repent of sin – Acts 17:30</a:t>
            </a:r>
          </a:p>
          <a:p>
            <a:pPr lvl="1">
              <a:spcBef>
                <a:spcPts val="0"/>
              </a:spcBef>
              <a:buFont typeface="Wingdings" panose="05000000000000000000" pitchFamily="2" charset="2"/>
              <a:buChar char="§"/>
              <a:defRPr/>
            </a:pPr>
            <a:r>
              <a:rPr lang="en-US" altLang="en-US" sz="2475" dirty="0">
                <a:latin typeface="Candara" panose="020E0502030303020204" pitchFamily="34" charset="0"/>
              </a:rPr>
              <a:t> Confess Christ as Lord – Matthew 10:34</a:t>
            </a:r>
          </a:p>
          <a:p>
            <a:pPr lvl="1">
              <a:spcBef>
                <a:spcPts val="0"/>
              </a:spcBef>
              <a:buFont typeface="Wingdings" panose="05000000000000000000" pitchFamily="2" charset="2"/>
              <a:buChar char="§"/>
              <a:defRPr/>
            </a:pPr>
            <a:r>
              <a:rPr lang="en-US" altLang="en-US" sz="2475" dirty="0">
                <a:latin typeface="Candara" panose="020E0502030303020204" pitchFamily="34" charset="0"/>
              </a:rPr>
              <a:t> Be baptized for the remission of sins – Acts 2:38</a:t>
            </a:r>
          </a:p>
          <a:p>
            <a:pPr>
              <a:spcBef>
                <a:spcPts val="0"/>
              </a:spcBef>
              <a:buFont typeface="Wingdings" panose="05000000000000000000" pitchFamily="2" charset="2"/>
              <a:buChar char="§"/>
              <a:defRPr/>
            </a:pPr>
            <a:r>
              <a:rPr lang="en-US" altLang="en-US" sz="2925" b="1" dirty="0">
                <a:latin typeface="Candara" panose="020E0502030303020204" pitchFamily="34" charset="0"/>
              </a:rPr>
              <a:t>An erring child of God must…</a:t>
            </a:r>
          </a:p>
          <a:p>
            <a:pPr lvl="1" algn="just">
              <a:spcBef>
                <a:spcPts val="338"/>
              </a:spcBef>
              <a:buFont typeface="Wingdings" panose="05000000000000000000" pitchFamily="2" charset="2"/>
              <a:buChar char="§"/>
              <a:defRPr/>
            </a:pPr>
            <a:r>
              <a:rPr lang="en-US" altLang="en-US" sz="2475" dirty="0">
                <a:latin typeface="Candara" panose="020E0502030303020204" pitchFamily="34" charset="0"/>
              </a:rPr>
              <a:t> Repent and Pray for Forgiveness – 1 John 1:7-9</a:t>
            </a:r>
          </a:p>
          <a:p>
            <a:pPr algn="just">
              <a:spcBef>
                <a:spcPts val="338"/>
              </a:spcBef>
              <a:buFont typeface="Wingdings" panose="05000000000000000000" pitchFamily="2" charset="2"/>
              <a:buChar char="§"/>
              <a:defRPr/>
            </a:pPr>
            <a:r>
              <a:rPr lang="en-US" altLang="en-US" sz="2925" b="1" dirty="0">
                <a:latin typeface="Candara" panose="020E0502030303020204" pitchFamily="34" charset="0"/>
              </a:rPr>
              <a:t>Christians must </a:t>
            </a:r>
            <a:r>
              <a:rPr lang="en-US" altLang="en-US" sz="2925" b="1" i="1" dirty="0">
                <a:latin typeface="Candara" panose="020E0502030303020204" pitchFamily="34" charset="0"/>
              </a:rPr>
              <a:t>“be faithful </a:t>
            </a:r>
            <a:r>
              <a:rPr lang="en-US" altLang="en-US" sz="2925" b="1" i="1" u="sng" dirty="0">
                <a:latin typeface="Candara" panose="020E0502030303020204" pitchFamily="34" charset="0"/>
              </a:rPr>
              <a:t>unto</a:t>
            </a:r>
            <a:r>
              <a:rPr lang="en-US" altLang="en-US" sz="2925" b="1" i="1" dirty="0">
                <a:latin typeface="Candara" panose="020E0502030303020204" pitchFamily="34" charset="0"/>
              </a:rPr>
              <a:t> death”</a:t>
            </a:r>
          </a:p>
          <a:p>
            <a:pPr lvl="1">
              <a:buFont typeface="Wingdings" panose="05000000000000000000" pitchFamily="2" charset="2"/>
              <a:buChar char="§"/>
              <a:defRPr/>
            </a:pPr>
            <a:r>
              <a:rPr lang="en-US" altLang="en-US" sz="2100" dirty="0">
                <a:latin typeface="Candara" panose="020E0502030303020204" pitchFamily="34" charset="0"/>
              </a:rPr>
              <a:t> </a:t>
            </a:r>
            <a:r>
              <a:rPr lang="en-US" altLang="en-US" sz="2475" dirty="0">
                <a:latin typeface="Candara" panose="020E0502030303020204" pitchFamily="34" charset="0"/>
              </a:rPr>
              <a:t>Revelation 2:10</a:t>
            </a:r>
          </a:p>
        </p:txBody>
      </p:sp>
      <p:sp>
        <p:nvSpPr>
          <p:cNvPr id="6" name="Rectangle 5">
            <a:extLst>
              <a:ext uri="{FF2B5EF4-FFF2-40B4-BE49-F238E27FC236}">
                <a16:creationId xmlns:a16="http://schemas.microsoft.com/office/drawing/2014/main" id="{743B5056-1064-4B7A-8405-5E8363AD2307}"/>
              </a:ext>
            </a:extLst>
          </p:cNvPr>
          <p:cNvSpPr/>
          <p:nvPr/>
        </p:nvSpPr>
        <p:spPr>
          <a:xfrm rot="16200000">
            <a:off x="-889189" y="3382765"/>
            <a:ext cx="2579617" cy="646331"/>
          </a:xfrm>
          <a:prstGeom prst="rect">
            <a:avLst/>
          </a:prstGeom>
          <a:noFill/>
        </p:spPr>
        <p:txBody>
          <a:bodyPr wrap="none" lIns="68580" tIns="34290" rIns="68580" bIns="34290">
            <a:spAutoFit/>
          </a:bodyPr>
          <a:lstStyle/>
          <a:p>
            <a:pPr algn="ctr"/>
            <a:r>
              <a:rPr lang="en-US" sz="3750" b="1" dirty="0">
                <a:ln w="12700">
                  <a:solidFill>
                    <a:schemeClr val="accent1"/>
                  </a:solidFill>
                  <a:prstDash val="solid"/>
                </a:ln>
                <a:solidFill>
                  <a:schemeClr val="bg1">
                    <a:lumMod val="65000"/>
                  </a:schemeClr>
                </a:solidFill>
                <a:effectLst>
                  <a:outerShdw dist="38100" dir="2640000" algn="bl" rotWithShape="0">
                    <a:schemeClr val="accent1"/>
                  </a:outerShdw>
                </a:effectLst>
                <a:latin typeface="Candara" panose="020E0502030303020204" pitchFamily="34" charset="0"/>
              </a:rPr>
              <a:t>INVITATION</a:t>
            </a:r>
          </a:p>
        </p:txBody>
      </p:sp>
    </p:spTree>
    <p:extLst>
      <p:ext uri="{BB962C8B-B14F-4D97-AF65-F5344CB8AC3E}">
        <p14:creationId xmlns:p14="http://schemas.microsoft.com/office/powerpoint/2010/main" val="34738475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250"/>
                                        <p:tgtEl>
                                          <p:spTgt spid="7">
                                            <p:txEl>
                                              <p:pRg st="1" end="1"/>
                                            </p:txEl>
                                          </p:spTgt>
                                        </p:tgtEl>
                                      </p:cBhvr>
                                    </p:animEffect>
                                  </p:childTnLst>
                                </p:cTn>
                              </p:par>
                            </p:childTnLst>
                          </p:cTn>
                        </p:par>
                        <p:par>
                          <p:cTn id="16" fill="hold">
                            <p:stCondLst>
                              <p:cond delay="17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250"/>
                                        <p:tgtEl>
                                          <p:spTgt spid="7">
                                            <p:txEl>
                                              <p:pRg st="2" end="2"/>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250"/>
                                        <p:tgtEl>
                                          <p:spTgt spid="7">
                                            <p:txEl>
                                              <p:pRg st="3" end="3"/>
                                            </p:txEl>
                                          </p:spTgt>
                                        </p:tgtEl>
                                      </p:cBhvr>
                                    </p:animEffect>
                                  </p:childTnLst>
                                </p:cTn>
                              </p:par>
                            </p:childTnLst>
                          </p:cTn>
                        </p:par>
                        <p:par>
                          <p:cTn id="24" fill="hold">
                            <p:stCondLst>
                              <p:cond delay="22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250"/>
                                        <p:tgtEl>
                                          <p:spTgt spid="7">
                                            <p:txEl>
                                              <p:pRg st="4" end="4"/>
                                            </p:txEl>
                                          </p:spTgt>
                                        </p:tgtEl>
                                      </p:cBhvr>
                                    </p:animEffect>
                                  </p:childTnLst>
                                </p:cTn>
                              </p:par>
                            </p:childTnLst>
                          </p:cTn>
                        </p:par>
                        <p:par>
                          <p:cTn id="28" fill="hold">
                            <p:stCondLst>
                              <p:cond delay="2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250"/>
                                        <p:tgtEl>
                                          <p:spTgt spid="7">
                                            <p:txEl>
                                              <p:pRg st="5" end="5"/>
                                            </p:txEl>
                                          </p:spTgt>
                                        </p:tgtEl>
                                      </p:cBhvr>
                                    </p:animEffect>
                                  </p:childTnLst>
                                </p:cTn>
                              </p:par>
                            </p:childTnLst>
                          </p:cTn>
                        </p:par>
                        <p:par>
                          <p:cTn id="32" fill="hold">
                            <p:stCondLst>
                              <p:cond delay="27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250"/>
                                        <p:tgtEl>
                                          <p:spTgt spid="7">
                                            <p:txEl>
                                              <p:pRg st="6" end="6"/>
                                            </p:txEl>
                                          </p:spTgt>
                                        </p:tgtEl>
                                      </p:cBhvr>
                                    </p:animEffect>
                                  </p:childTnLst>
                                </p:cTn>
                              </p:par>
                            </p:childTnLst>
                          </p:cTn>
                        </p:par>
                        <p:par>
                          <p:cTn id="36" fill="hold">
                            <p:stCondLst>
                              <p:cond delay="3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1250"/>
                                        <p:tgtEl>
                                          <p:spTgt spid="7">
                                            <p:txEl>
                                              <p:pRg st="7" end="7"/>
                                            </p:txEl>
                                          </p:spTgt>
                                        </p:tgtEl>
                                      </p:cBhvr>
                                    </p:animEffect>
                                  </p:childTnLst>
                                </p:cTn>
                              </p:par>
                            </p:childTnLst>
                          </p:cTn>
                        </p:par>
                        <p:par>
                          <p:cTn id="40" fill="hold">
                            <p:stCondLst>
                              <p:cond delay="42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250"/>
                                        <p:tgtEl>
                                          <p:spTgt spid="7">
                                            <p:txEl>
                                              <p:pRg st="8" end="8"/>
                                            </p:txEl>
                                          </p:spTgt>
                                        </p:tgtEl>
                                      </p:cBhvr>
                                    </p:animEffect>
                                  </p:childTnLst>
                                </p:cTn>
                              </p:par>
                            </p:childTnLst>
                          </p:cTn>
                        </p:par>
                        <p:par>
                          <p:cTn id="44" fill="hold">
                            <p:stCondLst>
                              <p:cond delay="4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2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mpany background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solidFill>
          <a:schemeClr val="tx2"/>
        </a:solidFill>
        <a:ln>
          <a:solidFill>
            <a:schemeClr val="tx2"/>
          </a:solid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ompany meeting presentation.potx" id="{77F2D8A2-507B-4878-B2FF-8D528D9C7FD9}" vid="{1CC704D5-A0BA-4179-BDE4-EF17843D99B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Company meeting presentation</Template>
  <TotalTime>744</TotalTime>
  <Words>889</Words>
  <Application>Microsoft Office PowerPoint</Application>
  <PresentationFormat>On-screen Show (4:3)</PresentationFormat>
  <Paragraphs>52</Paragraphs>
  <Slides>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Candara</vt:lpstr>
      <vt:lpstr>Century Gothic</vt:lpstr>
      <vt:lpstr>Courier New</vt:lpstr>
      <vt:lpstr>Palatino Linotype</vt:lpstr>
      <vt:lpstr>Wingdings</vt:lpstr>
      <vt:lpstr>Company background presentation</vt:lpstr>
      <vt:lpstr>New In Christ Sermon-In-Song</vt:lpstr>
      <vt:lpstr>New In Christ</vt:lpstr>
      <vt:lpstr>New In Christ</vt:lpstr>
      <vt:lpstr>“What shall we do?”  Acts 2:38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Redemption in Christ</dc:title>
  <dc:creator>Tommy McClure</dc:creator>
  <cp:lastModifiedBy>Tommy McClure</cp:lastModifiedBy>
  <cp:revision>44</cp:revision>
  <cp:lastPrinted>2023-06-24T19:48:04Z</cp:lastPrinted>
  <dcterms:created xsi:type="dcterms:W3CDTF">2022-01-30T22:20:48Z</dcterms:created>
  <dcterms:modified xsi:type="dcterms:W3CDTF">2023-06-24T19:49:55Z</dcterms:modified>
</cp:coreProperties>
</file>