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61" r:id="rId2"/>
    <p:sldId id="272" r:id="rId3"/>
    <p:sldId id="381" r:id="rId4"/>
    <p:sldId id="271" r:id="rId5"/>
    <p:sldId id="273" r:id="rId6"/>
    <p:sldId id="274" r:id="rId7"/>
    <p:sldId id="275" r:id="rId8"/>
    <p:sldId id="276" r:id="rId9"/>
    <p:sldId id="277" r:id="rId10"/>
    <p:sldId id="265" r:id="rId11"/>
    <p:sldId id="382" r:id="rId12"/>
    <p:sldId id="3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ACFB92-AE60-4869-B776-56C87A9B3CF3}" v="3324" dt="2023-06-24T16:42:16.264"/>
  </p1510:revLst>
</p1510:revInfo>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724" autoAdjust="0"/>
  </p:normalViewPr>
  <p:slideViewPr>
    <p:cSldViewPr snapToGrid="0">
      <p:cViewPr varScale="1">
        <p:scale>
          <a:sx n="86" d="100"/>
          <a:sy n="86" d="100"/>
        </p:scale>
        <p:origin x="2370" y="84"/>
      </p:cViewPr>
      <p:guideLst>
        <p:guide pos="288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AACFB92-AE60-4869-B776-56C87A9B3CF3}"/>
    <pc:docChg chg="undo custSel addSld delSld modSld sldOrd modMainMaster">
      <pc:chgData name="Tommy McClure" userId="5f57beb918c8a44c" providerId="LiveId" clId="{EAACFB92-AE60-4869-B776-56C87A9B3CF3}" dt="2023-06-25T13:40:03.131" v="5891" actId="20577"/>
      <pc:docMkLst>
        <pc:docMk/>
      </pc:docMkLst>
      <pc:sldChg chg="del modTransition">
        <pc:chgData name="Tommy McClure" userId="5f57beb918c8a44c" providerId="LiveId" clId="{EAACFB92-AE60-4869-B776-56C87A9B3CF3}" dt="2023-06-23T16:56:20.191" v="1498" actId="2696"/>
        <pc:sldMkLst>
          <pc:docMk/>
          <pc:sldMk cId="3984617762" sldId="257"/>
        </pc:sldMkLst>
      </pc:sldChg>
      <pc:sldChg chg="modSp mod modTransition modAnim modNotes">
        <pc:chgData name="Tommy McClure" userId="5f57beb918c8a44c" providerId="LiveId" clId="{EAACFB92-AE60-4869-B776-56C87A9B3CF3}" dt="2023-06-24T19:39:29.455" v="5795" actId="14100"/>
        <pc:sldMkLst>
          <pc:docMk/>
          <pc:sldMk cId="106904919" sldId="261"/>
        </pc:sldMkLst>
        <pc:spChg chg="mod">
          <ac:chgData name="Tommy McClure" userId="5f57beb918c8a44c" providerId="LiveId" clId="{EAACFB92-AE60-4869-B776-56C87A9B3CF3}" dt="2023-06-24T16:26:23.874" v="5701" actId="1035"/>
          <ac:spMkLst>
            <pc:docMk/>
            <pc:sldMk cId="106904919" sldId="261"/>
            <ac:spMk id="2" creationId="{00000000-0000-0000-0000-000000000000}"/>
          </ac:spMkLst>
        </pc:spChg>
        <pc:spChg chg="mod">
          <ac:chgData name="Tommy McClure" userId="5f57beb918c8a44c" providerId="LiveId" clId="{EAACFB92-AE60-4869-B776-56C87A9B3CF3}" dt="2023-06-24T16:26:32.526" v="5706" actId="1035"/>
          <ac:spMkLst>
            <pc:docMk/>
            <pc:sldMk cId="106904919" sldId="261"/>
            <ac:spMk id="3" creationId="{00000000-0000-0000-0000-000000000000}"/>
          </ac:spMkLst>
        </pc:spChg>
      </pc:sldChg>
      <pc:sldChg chg="del modTransition">
        <pc:chgData name="Tommy McClure" userId="5f57beb918c8a44c" providerId="LiveId" clId="{EAACFB92-AE60-4869-B776-56C87A9B3CF3}" dt="2023-06-23T16:56:16.472" v="1497" actId="2696"/>
        <pc:sldMkLst>
          <pc:docMk/>
          <pc:sldMk cId="1476019738" sldId="262"/>
        </pc:sldMkLst>
      </pc:sldChg>
      <pc:sldChg chg="del modTransition">
        <pc:chgData name="Tommy McClure" userId="5f57beb918c8a44c" providerId="LiveId" clId="{EAACFB92-AE60-4869-B776-56C87A9B3CF3}" dt="2023-06-23T16:56:13.346" v="1496" actId="2696"/>
        <pc:sldMkLst>
          <pc:docMk/>
          <pc:sldMk cId="2475092730" sldId="263"/>
        </pc:sldMkLst>
      </pc:sldChg>
      <pc:sldChg chg="del modTransition">
        <pc:chgData name="Tommy McClure" userId="5f57beb918c8a44c" providerId="LiveId" clId="{EAACFB92-AE60-4869-B776-56C87A9B3CF3}" dt="2023-06-23T16:56:08.372" v="1495" actId="2696"/>
        <pc:sldMkLst>
          <pc:docMk/>
          <pc:sldMk cId="2761515851" sldId="264"/>
        </pc:sldMkLst>
      </pc:sldChg>
      <pc:sldChg chg="addSp delSp modSp mod ord modTransition modAnim">
        <pc:chgData name="Tommy McClure" userId="5f57beb918c8a44c" providerId="LiveId" clId="{EAACFB92-AE60-4869-B776-56C87A9B3CF3}" dt="2023-06-24T16:42:16.264" v="5761" actId="20577"/>
        <pc:sldMkLst>
          <pc:docMk/>
          <pc:sldMk cId="2362296366" sldId="265"/>
        </pc:sldMkLst>
        <pc:spChg chg="mod">
          <ac:chgData name="Tommy McClure" userId="5f57beb918c8a44c" providerId="LiveId" clId="{EAACFB92-AE60-4869-B776-56C87A9B3CF3}" dt="2023-06-24T16:09:50.709" v="5534" actId="20577"/>
          <ac:spMkLst>
            <pc:docMk/>
            <pc:sldMk cId="2362296366" sldId="265"/>
            <ac:spMk id="2" creationId="{00000000-0000-0000-0000-000000000000}"/>
          </ac:spMkLst>
        </pc:spChg>
        <pc:spChg chg="add del mod">
          <ac:chgData name="Tommy McClure" userId="5f57beb918c8a44c" providerId="LiveId" clId="{EAACFB92-AE60-4869-B776-56C87A9B3CF3}" dt="2023-06-23T17:00:16.781" v="1684" actId="478"/>
          <ac:spMkLst>
            <pc:docMk/>
            <pc:sldMk cId="2362296366" sldId="265"/>
            <ac:spMk id="4" creationId="{6B252FB9-F591-715E-E92A-3383C1436BB9}"/>
          </ac:spMkLst>
        </pc:spChg>
        <pc:spChg chg="add mod">
          <ac:chgData name="Tommy McClure" userId="5f57beb918c8a44c" providerId="LiveId" clId="{EAACFB92-AE60-4869-B776-56C87A9B3CF3}" dt="2023-06-24T16:42:16.264" v="5761" actId="20577"/>
          <ac:spMkLst>
            <pc:docMk/>
            <pc:sldMk cId="2362296366" sldId="265"/>
            <ac:spMk id="5" creationId="{2F336A20-0D45-CDAE-58F3-77D778CDA7DF}"/>
          </ac:spMkLst>
        </pc:spChg>
      </pc:sldChg>
      <pc:sldChg chg="addSp delSp modSp del mod modTransition">
        <pc:chgData name="Tommy McClure" userId="5f57beb918c8a44c" providerId="LiveId" clId="{EAACFB92-AE60-4869-B776-56C87A9B3CF3}" dt="2023-06-23T21:18:44.737" v="4940" actId="2696"/>
        <pc:sldMkLst>
          <pc:docMk/>
          <pc:sldMk cId="3229171051" sldId="266"/>
        </pc:sldMkLst>
        <pc:spChg chg="del">
          <ac:chgData name="Tommy McClure" userId="5f57beb918c8a44c" providerId="LiveId" clId="{EAACFB92-AE60-4869-B776-56C87A9B3CF3}" dt="2023-06-23T21:16:21.217" v="4934" actId="478"/>
          <ac:spMkLst>
            <pc:docMk/>
            <pc:sldMk cId="3229171051" sldId="266"/>
            <ac:spMk id="2" creationId="{00000000-0000-0000-0000-000000000000}"/>
          </ac:spMkLst>
        </pc:spChg>
        <pc:spChg chg="del">
          <ac:chgData name="Tommy McClure" userId="5f57beb918c8a44c" providerId="LiveId" clId="{EAACFB92-AE60-4869-B776-56C87A9B3CF3}" dt="2023-06-23T21:16:30.377" v="4936" actId="478"/>
          <ac:spMkLst>
            <pc:docMk/>
            <pc:sldMk cId="3229171051" sldId="266"/>
            <ac:spMk id="3" creationId="{00000000-0000-0000-0000-000000000000}"/>
          </ac:spMkLst>
        </pc:spChg>
        <pc:spChg chg="del">
          <ac:chgData name="Tommy McClure" userId="5f57beb918c8a44c" providerId="LiveId" clId="{EAACFB92-AE60-4869-B776-56C87A9B3CF3}" dt="2023-06-23T21:16:35.457" v="4937" actId="478"/>
          <ac:spMkLst>
            <pc:docMk/>
            <pc:sldMk cId="3229171051" sldId="266"/>
            <ac:spMk id="4" creationId="{00000000-0000-0000-0000-000000000000}"/>
          </ac:spMkLst>
        </pc:spChg>
        <pc:spChg chg="del">
          <ac:chgData name="Tommy McClure" userId="5f57beb918c8a44c" providerId="LiveId" clId="{EAACFB92-AE60-4869-B776-56C87A9B3CF3}" dt="2023-06-23T21:16:37.927" v="4938" actId="478"/>
          <ac:spMkLst>
            <pc:docMk/>
            <pc:sldMk cId="3229171051" sldId="266"/>
            <ac:spMk id="5" creationId="{00000000-0000-0000-0000-000000000000}"/>
          </ac:spMkLst>
        </pc:spChg>
        <pc:spChg chg="del">
          <ac:chgData name="Tommy McClure" userId="5f57beb918c8a44c" providerId="LiveId" clId="{EAACFB92-AE60-4869-B776-56C87A9B3CF3}" dt="2023-06-23T21:16:40.727" v="4939" actId="478"/>
          <ac:spMkLst>
            <pc:docMk/>
            <pc:sldMk cId="3229171051" sldId="266"/>
            <ac:spMk id="6" creationId="{00000000-0000-0000-0000-000000000000}"/>
          </ac:spMkLst>
        </pc:spChg>
        <pc:spChg chg="add del mod">
          <ac:chgData name="Tommy McClure" userId="5f57beb918c8a44c" providerId="LiveId" clId="{EAACFB92-AE60-4869-B776-56C87A9B3CF3}" dt="2023-06-23T21:16:25.489" v="4935" actId="478"/>
          <ac:spMkLst>
            <pc:docMk/>
            <pc:sldMk cId="3229171051" sldId="266"/>
            <ac:spMk id="8" creationId="{D9749AF9-753F-BA43-B37B-ED58F1EA3582}"/>
          </ac:spMkLst>
        </pc:spChg>
      </pc:sldChg>
      <pc:sldChg chg="del modTransition">
        <pc:chgData name="Tommy McClure" userId="5f57beb918c8a44c" providerId="LiveId" clId="{EAACFB92-AE60-4869-B776-56C87A9B3CF3}" dt="2023-06-23T16:55:58.996" v="1494" actId="2696"/>
        <pc:sldMkLst>
          <pc:docMk/>
          <pc:sldMk cId="452733939" sldId="267"/>
        </pc:sldMkLst>
      </pc:sldChg>
      <pc:sldChg chg="del modTransition">
        <pc:chgData name="Tommy McClure" userId="5f57beb918c8a44c" providerId="LiveId" clId="{EAACFB92-AE60-4869-B776-56C87A9B3CF3}" dt="2023-06-23T16:55:53.181" v="1493" actId="2696"/>
        <pc:sldMkLst>
          <pc:docMk/>
          <pc:sldMk cId="1544302913" sldId="268"/>
        </pc:sldMkLst>
      </pc:sldChg>
      <pc:sldChg chg="del modTransition">
        <pc:chgData name="Tommy McClure" userId="5f57beb918c8a44c" providerId="LiveId" clId="{EAACFB92-AE60-4869-B776-56C87A9B3CF3}" dt="2023-06-23T16:55:48.868" v="1492" actId="2696"/>
        <pc:sldMkLst>
          <pc:docMk/>
          <pc:sldMk cId="4101607575" sldId="269"/>
        </pc:sldMkLst>
      </pc:sldChg>
      <pc:sldChg chg="modSp del mod modTransition">
        <pc:chgData name="Tommy McClure" userId="5f57beb918c8a44c" providerId="LiveId" clId="{EAACFB92-AE60-4869-B776-56C87A9B3CF3}" dt="2023-06-23T16:56:49.560" v="1532" actId="2696"/>
        <pc:sldMkLst>
          <pc:docMk/>
          <pc:sldMk cId="2794409471" sldId="270"/>
        </pc:sldMkLst>
        <pc:spChg chg="mod">
          <ac:chgData name="Tommy McClure" userId="5f57beb918c8a44c" providerId="LiveId" clId="{EAACFB92-AE60-4869-B776-56C87A9B3CF3}" dt="2023-06-23T16:56:36.740" v="1531" actId="20577"/>
          <ac:spMkLst>
            <pc:docMk/>
            <pc:sldMk cId="2794409471" sldId="270"/>
            <ac:spMk id="3" creationId="{00000000-0000-0000-0000-000000000000}"/>
          </ac:spMkLst>
        </pc:spChg>
      </pc:sldChg>
      <pc:sldChg chg="modSp mod modTransition modAnim modNotes modNotesTx">
        <pc:chgData name="Tommy McClure" userId="5f57beb918c8a44c" providerId="LiveId" clId="{EAACFB92-AE60-4869-B776-56C87A9B3CF3}" dt="2023-06-24T19:35:53.155" v="5766" actId="14100"/>
        <pc:sldMkLst>
          <pc:docMk/>
          <pc:sldMk cId="1968333891" sldId="271"/>
        </pc:sldMkLst>
        <pc:spChg chg="mod">
          <ac:chgData name="Tommy McClure" userId="5f57beb918c8a44c" providerId="LiveId" clId="{EAACFB92-AE60-4869-B776-56C87A9B3CF3}" dt="2023-06-23T16:08:39.080" v="745" actId="255"/>
          <ac:spMkLst>
            <pc:docMk/>
            <pc:sldMk cId="1968333891" sldId="271"/>
            <ac:spMk id="2" creationId="{9236B098-DE1E-3E3A-8A25-C74A7DF5443D}"/>
          </ac:spMkLst>
        </pc:spChg>
        <pc:spChg chg="mod">
          <ac:chgData name="Tommy McClure" userId="5f57beb918c8a44c" providerId="LiveId" clId="{EAACFB92-AE60-4869-B776-56C87A9B3CF3}" dt="2023-06-24T15:37:11.495" v="5426" actId="20577"/>
          <ac:spMkLst>
            <pc:docMk/>
            <pc:sldMk cId="1968333891" sldId="271"/>
            <ac:spMk id="3" creationId="{AAEDE2D9-6FE7-7295-79CA-DB0C473D5959}"/>
          </ac:spMkLst>
        </pc:spChg>
      </pc:sldChg>
      <pc:sldChg chg="modSp new del mod">
        <pc:chgData name="Tommy McClure" userId="5f57beb918c8a44c" providerId="LiveId" clId="{EAACFB92-AE60-4869-B776-56C87A9B3CF3}" dt="2023-06-23T16:08:55.678" v="746" actId="2696"/>
        <pc:sldMkLst>
          <pc:docMk/>
          <pc:sldMk cId="1752941387" sldId="272"/>
        </pc:sldMkLst>
        <pc:spChg chg="mod">
          <ac:chgData name="Tommy McClure" userId="5f57beb918c8a44c" providerId="LiveId" clId="{EAACFB92-AE60-4869-B776-56C87A9B3CF3}" dt="2023-06-23T16:08:27.457" v="744" actId="20577"/>
          <ac:spMkLst>
            <pc:docMk/>
            <pc:sldMk cId="1752941387" sldId="272"/>
            <ac:spMk id="2" creationId="{CCC05F99-37D3-7DAC-E2F2-231F9991EDDE}"/>
          </ac:spMkLst>
        </pc:spChg>
      </pc:sldChg>
      <pc:sldChg chg="addSp modSp add mod ord modTransition modAnim modNotes modNotesTx">
        <pc:chgData name="Tommy McClure" userId="5f57beb918c8a44c" providerId="LiveId" clId="{EAACFB92-AE60-4869-B776-56C87A9B3CF3}" dt="2023-06-25T13:38:26.875" v="5884" actId="113"/>
        <pc:sldMkLst>
          <pc:docMk/>
          <pc:sldMk cId="2100597731" sldId="272"/>
        </pc:sldMkLst>
        <pc:spChg chg="mod">
          <ac:chgData name="Tommy McClure" userId="5f57beb918c8a44c" providerId="LiveId" clId="{EAACFB92-AE60-4869-B776-56C87A9B3CF3}" dt="2023-06-23T16:09:12.266" v="771" actId="20577"/>
          <ac:spMkLst>
            <pc:docMk/>
            <pc:sldMk cId="2100597731" sldId="272"/>
            <ac:spMk id="2" creationId="{9236B098-DE1E-3E3A-8A25-C74A7DF5443D}"/>
          </ac:spMkLst>
        </pc:spChg>
        <pc:spChg chg="mod ord">
          <ac:chgData name="Tommy McClure" userId="5f57beb918c8a44c" providerId="LiveId" clId="{EAACFB92-AE60-4869-B776-56C87A9B3CF3}" dt="2023-06-23T16:13:56.672" v="822" actId="166"/>
          <ac:spMkLst>
            <pc:docMk/>
            <pc:sldMk cId="2100597731" sldId="272"/>
            <ac:spMk id="3" creationId="{AAEDE2D9-6FE7-7295-79CA-DB0C473D5959}"/>
          </ac:spMkLst>
        </pc:spChg>
        <pc:spChg chg="add mod">
          <ac:chgData name="Tommy McClure" userId="5f57beb918c8a44c" providerId="LiveId" clId="{EAACFB92-AE60-4869-B776-56C87A9B3CF3}" dt="2023-06-23T16:13:39.528" v="821" actId="2085"/>
          <ac:spMkLst>
            <pc:docMk/>
            <pc:sldMk cId="2100597731" sldId="272"/>
            <ac:spMk id="4" creationId="{C6CD7D5F-CEA2-30C6-B772-237EE884143B}"/>
          </ac:spMkLst>
        </pc:spChg>
      </pc:sldChg>
      <pc:sldChg chg="addSp modSp add mod modAnim modNotes modNotesTx">
        <pc:chgData name="Tommy McClure" userId="5f57beb918c8a44c" providerId="LiveId" clId="{EAACFB92-AE60-4869-B776-56C87A9B3CF3}" dt="2023-06-25T13:40:03.131" v="5891" actId="20577"/>
        <pc:sldMkLst>
          <pc:docMk/>
          <pc:sldMk cId="1138817134" sldId="273"/>
        </pc:sldMkLst>
        <pc:spChg chg="mod">
          <ac:chgData name="Tommy McClure" userId="5f57beb918c8a44c" providerId="LiveId" clId="{EAACFB92-AE60-4869-B776-56C87A9B3CF3}" dt="2023-06-23T16:55:12.285" v="1491" actId="20577"/>
          <ac:spMkLst>
            <pc:docMk/>
            <pc:sldMk cId="1138817134" sldId="273"/>
            <ac:spMk id="2" creationId="{9236B098-DE1E-3E3A-8A25-C74A7DF5443D}"/>
          </ac:spMkLst>
        </pc:spChg>
        <pc:spChg chg="mod">
          <ac:chgData name="Tommy McClure" userId="5f57beb918c8a44c" providerId="LiveId" clId="{EAACFB92-AE60-4869-B776-56C87A9B3CF3}" dt="2023-06-23T19:37:13.008" v="3273" actId="255"/>
          <ac:spMkLst>
            <pc:docMk/>
            <pc:sldMk cId="1138817134" sldId="273"/>
            <ac:spMk id="3" creationId="{AAEDE2D9-6FE7-7295-79CA-DB0C473D5959}"/>
          </ac:spMkLst>
        </pc:spChg>
        <pc:spChg chg="add mod">
          <ac:chgData name="Tommy McClure" userId="5f57beb918c8a44c" providerId="LiveId" clId="{EAACFB92-AE60-4869-B776-56C87A9B3CF3}" dt="2023-06-23T16:45:37.304" v="1275" actId="255"/>
          <ac:spMkLst>
            <pc:docMk/>
            <pc:sldMk cId="1138817134" sldId="273"/>
            <ac:spMk id="4" creationId="{2290F847-77F8-2410-9413-325881C08DC9}"/>
          </ac:spMkLst>
        </pc:spChg>
        <pc:spChg chg="add mod">
          <ac:chgData name="Tommy McClure" userId="5f57beb918c8a44c" providerId="LiveId" clId="{EAACFB92-AE60-4869-B776-56C87A9B3CF3}" dt="2023-06-23T16:47:07.681" v="1283" actId="208"/>
          <ac:spMkLst>
            <pc:docMk/>
            <pc:sldMk cId="1138817134" sldId="273"/>
            <ac:spMk id="5" creationId="{A622A017-3D90-5ECC-98BE-7D582B33FC3B}"/>
          </ac:spMkLst>
        </pc:spChg>
        <pc:spChg chg="add mod">
          <ac:chgData name="Tommy McClure" userId="5f57beb918c8a44c" providerId="LiveId" clId="{EAACFB92-AE60-4869-B776-56C87A9B3CF3}" dt="2023-06-24T14:54:24.654" v="5059" actId="20577"/>
          <ac:spMkLst>
            <pc:docMk/>
            <pc:sldMk cId="1138817134" sldId="273"/>
            <ac:spMk id="6" creationId="{6B8BDC25-6188-58A3-F0E3-F4791EB75788}"/>
          </ac:spMkLst>
        </pc:spChg>
      </pc:sldChg>
      <pc:sldChg chg="addSp modSp add mod modAnim modNotes modNotesTx">
        <pc:chgData name="Tommy McClure" userId="5f57beb918c8a44c" providerId="LiveId" clId="{EAACFB92-AE60-4869-B776-56C87A9B3CF3}" dt="2023-06-24T19:36:46.573" v="5778" actId="20577"/>
        <pc:sldMkLst>
          <pc:docMk/>
          <pc:sldMk cId="1578929810" sldId="274"/>
        </pc:sldMkLst>
        <pc:spChg chg="mod">
          <ac:chgData name="Tommy McClure" userId="5f57beb918c8a44c" providerId="LiveId" clId="{EAACFB92-AE60-4869-B776-56C87A9B3CF3}" dt="2023-06-23T16:54:55.436" v="1487" actId="20577"/>
          <ac:spMkLst>
            <pc:docMk/>
            <pc:sldMk cId="1578929810" sldId="274"/>
            <ac:spMk id="2" creationId="{9236B098-DE1E-3E3A-8A25-C74A7DF5443D}"/>
          </ac:spMkLst>
        </pc:spChg>
        <pc:spChg chg="mod">
          <ac:chgData name="Tommy McClure" userId="5f57beb918c8a44c" providerId="LiveId" clId="{EAACFB92-AE60-4869-B776-56C87A9B3CF3}" dt="2023-06-24T14:53:29.964" v="5027" actId="14100"/>
          <ac:spMkLst>
            <pc:docMk/>
            <pc:sldMk cId="1578929810" sldId="274"/>
            <ac:spMk id="3" creationId="{AAEDE2D9-6FE7-7295-79CA-DB0C473D5959}"/>
          </ac:spMkLst>
        </pc:spChg>
        <pc:spChg chg="add mod">
          <ac:chgData name="Tommy McClure" userId="5f57beb918c8a44c" providerId="LiveId" clId="{EAACFB92-AE60-4869-B776-56C87A9B3CF3}" dt="2023-06-24T14:54:48.704" v="5078" actId="20577"/>
          <ac:spMkLst>
            <pc:docMk/>
            <pc:sldMk cId="1578929810" sldId="274"/>
            <ac:spMk id="6" creationId="{F7FAED23-BBC1-3871-76B8-2D9C0EF5F9A1}"/>
          </ac:spMkLst>
        </pc:spChg>
      </pc:sldChg>
      <pc:sldChg chg="addSp modSp add mod modAnim modNotes modNotesTx">
        <pc:chgData name="Tommy McClure" userId="5f57beb918c8a44c" providerId="LiveId" clId="{EAACFB92-AE60-4869-B776-56C87A9B3CF3}" dt="2023-06-24T19:37:08.143" v="5784" actId="14100"/>
        <pc:sldMkLst>
          <pc:docMk/>
          <pc:sldMk cId="1333956180" sldId="275"/>
        </pc:sldMkLst>
        <pc:spChg chg="mod">
          <ac:chgData name="Tommy McClure" userId="5f57beb918c8a44c" providerId="LiveId" clId="{EAACFB92-AE60-4869-B776-56C87A9B3CF3}" dt="2023-06-24T16:41:07.038" v="5729" actId="20577"/>
          <ac:spMkLst>
            <pc:docMk/>
            <pc:sldMk cId="1333956180" sldId="275"/>
            <ac:spMk id="2" creationId="{9236B098-DE1E-3E3A-8A25-C74A7DF5443D}"/>
          </ac:spMkLst>
        </pc:spChg>
        <pc:spChg chg="mod">
          <ac:chgData name="Tommy McClure" userId="5f57beb918c8a44c" providerId="LiveId" clId="{EAACFB92-AE60-4869-B776-56C87A9B3CF3}" dt="2023-06-23T20:27:45.809" v="4390" actId="115"/>
          <ac:spMkLst>
            <pc:docMk/>
            <pc:sldMk cId="1333956180" sldId="275"/>
            <ac:spMk id="3" creationId="{AAEDE2D9-6FE7-7295-79CA-DB0C473D5959}"/>
          </ac:spMkLst>
        </pc:spChg>
        <pc:spChg chg="add mod">
          <ac:chgData name="Tommy McClure" userId="5f57beb918c8a44c" providerId="LiveId" clId="{EAACFB92-AE60-4869-B776-56C87A9B3CF3}" dt="2023-06-24T16:41:28.724" v="5744" actId="20577"/>
          <ac:spMkLst>
            <pc:docMk/>
            <pc:sldMk cId="1333956180" sldId="275"/>
            <ac:spMk id="6" creationId="{4D0A3150-D188-E76F-EFF4-C896B37C7B8E}"/>
          </ac:spMkLst>
        </pc:spChg>
      </pc:sldChg>
      <pc:sldChg chg="addSp modSp add mod modAnim modNotes modNotesTx">
        <pc:chgData name="Tommy McClure" userId="5f57beb918c8a44c" providerId="LiveId" clId="{EAACFB92-AE60-4869-B776-56C87A9B3CF3}" dt="2023-06-24T19:38:13.442" v="5789" actId="14100"/>
        <pc:sldMkLst>
          <pc:docMk/>
          <pc:sldMk cId="3439496230" sldId="276"/>
        </pc:sldMkLst>
        <pc:spChg chg="mod">
          <ac:chgData name="Tommy McClure" userId="5f57beb918c8a44c" providerId="LiveId" clId="{EAACFB92-AE60-4869-B776-56C87A9B3CF3}" dt="2023-06-23T16:54:40.575" v="1482" actId="20577"/>
          <ac:spMkLst>
            <pc:docMk/>
            <pc:sldMk cId="3439496230" sldId="276"/>
            <ac:spMk id="2" creationId="{9236B098-DE1E-3E3A-8A25-C74A7DF5443D}"/>
          </ac:spMkLst>
        </pc:spChg>
        <pc:spChg chg="mod">
          <ac:chgData name="Tommy McClure" userId="5f57beb918c8a44c" providerId="LiveId" clId="{EAACFB92-AE60-4869-B776-56C87A9B3CF3}" dt="2023-06-24T16:07:49.354" v="5504" actId="114"/>
          <ac:spMkLst>
            <pc:docMk/>
            <pc:sldMk cId="3439496230" sldId="276"/>
            <ac:spMk id="3" creationId="{AAEDE2D9-6FE7-7295-79CA-DB0C473D5959}"/>
          </ac:spMkLst>
        </pc:spChg>
        <pc:spChg chg="add mod">
          <ac:chgData name="Tommy McClure" userId="5f57beb918c8a44c" providerId="LiveId" clId="{EAACFB92-AE60-4869-B776-56C87A9B3CF3}" dt="2023-06-24T14:59:10.977" v="5202" actId="20577"/>
          <ac:spMkLst>
            <pc:docMk/>
            <pc:sldMk cId="3439496230" sldId="276"/>
            <ac:spMk id="6" creationId="{97920659-F057-B194-CB63-7D0B65A69798}"/>
          </ac:spMkLst>
        </pc:spChg>
      </pc:sldChg>
      <pc:sldChg chg="modSp mod ord modNotes modNotesTx">
        <pc:chgData name="Tommy McClure" userId="5f57beb918c8a44c" providerId="LiveId" clId="{EAACFB92-AE60-4869-B776-56C87A9B3CF3}" dt="2023-06-24T19:38:30.208" v="5791" actId="14100"/>
        <pc:sldMkLst>
          <pc:docMk/>
          <pc:sldMk cId="4003939424" sldId="277"/>
        </pc:sldMkLst>
        <pc:spChg chg="mod">
          <ac:chgData name="Tommy McClure" userId="5f57beb918c8a44c" providerId="LiveId" clId="{EAACFB92-AE60-4869-B776-56C87A9B3CF3}" dt="2023-06-23T21:08:54.597" v="4869" actId="20577"/>
          <ac:spMkLst>
            <pc:docMk/>
            <pc:sldMk cId="4003939424" sldId="277"/>
            <ac:spMk id="2" creationId="{9236B098-DE1E-3E3A-8A25-C74A7DF5443D}"/>
          </ac:spMkLst>
        </pc:spChg>
        <pc:spChg chg="mod">
          <ac:chgData name="Tommy McClure" userId="5f57beb918c8a44c" providerId="LiveId" clId="{EAACFB92-AE60-4869-B776-56C87A9B3CF3}" dt="2023-06-23T21:10:55.914" v="4897" actId="20577"/>
          <ac:spMkLst>
            <pc:docMk/>
            <pc:sldMk cId="4003939424" sldId="277"/>
            <ac:spMk id="3" creationId="{AAEDE2D9-6FE7-7295-79CA-DB0C473D5959}"/>
          </ac:spMkLst>
        </pc:spChg>
        <pc:spChg chg="mod">
          <ac:chgData name="Tommy McClure" userId="5f57beb918c8a44c" providerId="LiveId" clId="{EAACFB92-AE60-4869-B776-56C87A9B3CF3}" dt="2023-06-23T21:11:05.664" v="4899" actId="14100"/>
          <ac:spMkLst>
            <pc:docMk/>
            <pc:sldMk cId="4003939424" sldId="277"/>
            <ac:spMk id="4" creationId="{C6CD7D5F-CEA2-30C6-B772-237EE884143B}"/>
          </ac:spMkLst>
        </pc:spChg>
      </pc:sldChg>
      <pc:sldChg chg="modSp mod">
        <pc:chgData name="Tommy McClure" userId="5f57beb918c8a44c" providerId="LiveId" clId="{EAACFB92-AE60-4869-B776-56C87A9B3CF3}" dt="2023-06-23T21:18:59.968" v="4941" actId="207"/>
        <pc:sldMkLst>
          <pc:docMk/>
          <pc:sldMk cId="2970185068" sldId="380"/>
        </pc:sldMkLst>
        <pc:spChg chg="mod">
          <ac:chgData name="Tommy McClure" userId="5f57beb918c8a44c" providerId="LiveId" clId="{EAACFB92-AE60-4869-B776-56C87A9B3CF3}" dt="2023-06-23T21:18:59.968" v="4941" actId="207"/>
          <ac:spMkLst>
            <pc:docMk/>
            <pc:sldMk cId="2970185068" sldId="380"/>
            <ac:spMk id="10" creationId="{BB8A7FBA-4C4C-4440-9886-90F8BD6246FB}"/>
          </ac:spMkLst>
        </pc:spChg>
      </pc:sldChg>
      <pc:sldChg chg="modSp mod modAnim modNotesTx">
        <pc:chgData name="Tommy McClure" userId="5f57beb918c8a44c" providerId="LiveId" clId="{EAACFB92-AE60-4869-B776-56C87A9B3CF3}" dt="2023-06-24T16:01:13.770" v="5453" actId="1076"/>
        <pc:sldMkLst>
          <pc:docMk/>
          <pc:sldMk cId="1833504598" sldId="381"/>
        </pc:sldMkLst>
        <pc:spChg chg="mod">
          <ac:chgData name="Tommy McClure" userId="5f57beb918c8a44c" providerId="LiveId" clId="{EAACFB92-AE60-4869-B776-56C87A9B3CF3}" dt="2023-06-24T16:01:13.770" v="5453" actId="1076"/>
          <ac:spMkLst>
            <pc:docMk/>
            <pc:sldMk cId="1833504598" sldId="381"/>
            <ac:spMk id="7" creationId="{2A6B56C3-77F0-4E92-B09D-C8D4A68D5E79}"/>
          </ac:spMkLst>
        </pc:spChg>
        <pc:spChg chg="mod">
          <ac:chgData name="Tommy McClure" userId="5f57beb918c8a44c" providerId="LiveId" clId="{EAACFB92-AE60-4869-B776-56C87A9B3CF3}" dt="2023-06-24T16:00:48.876" v="5451" actId="14100"/>
          <ac:spMkLst>
            <pc:docMk/>
            <pc:sldMk cId="1833504598" sldId="381"/>
            <ac:spMk id="9" creationId="{57BF28A0-721A-441C-A00B-EFD5CA5530F7}"/>
          </ac:spMkLst>
        </pc:spChg>
      </pc:sldChg>
      <pc:sldChg chg="add">
        <pc:chgData name="Tommy McClure" userId="5f57beb918c8a44c" providerId="LiveId" clId="{EAACFB92-AE60-4869-B776-56C87A9B3CF3}" dt="2023-06-24T16:09:24.968" v="5506" actId="2890"/>
        <pc:sldMkLst>
          <pc:docMk/>
          <pc:sldMk cId="1727336257" sldId="382"/>
        </pc:sldMkLst>
      </pc:sldChg>
      <pc:sldMasterChg chg="modTransition modSldLayout">
        <pc:chgData name="Tommy McClure" userId="5f57beb918c8a44c" providerId="LiveId" clId="{EAACFB92-AE60-4869-B776-56C87A9B3CF3}" dt="2023-06-23T16:28:44.065" v="1249"/>
        <pc:sldMasterMkLst>
          <pc:docMk/>
          <pc:sldMasterMk cId="1943259863" sldId="2147483648"/>
        </pc:sldMasterMkLst>
        <pc:sldLayoutChg chg="modTransition">
          <pc:chgData name="Tommy McClure" userId="5f57beb918c8a44c" providerId="LiveId" clId="{EAACFB92-AE60-4869-B776-56C87A9B3CF3}" dt="2023-06-23T16:28:44.065" v="1249"/>
          <pc:sldLayoutMkLst>
            <pc:docMk/>
            <pc:sldMasterMk cId="1943259863" sldId="2147483648"/>
            <pc:sldLayoutMk cId="798862757" sldId="2147483649"/>
          </pc:sldLayoutMkLst>
        </pc:sldLayoutChg>
        <pc:sldLayoutChg chg="modTransition">
          <pc:chgData name="Tommy McClure" userId="5f57beb918c8a44c" providerId="LiveId" clId="{EAACFB92-AE60-4869-B776-56C87A9B3CF3}" dt="2023-06-23T16:28:44.065" v="1249"/>
          <pc:sldLayoutMkLst>
            <pc:docMk/>
            <pc:sldMasterMk cId="1943259863" sldId="2147483648"/>
            <pc:sldLayoutMk cId="3112444112" sldId="2147483650"/>
          </pc:sldLayoutMkLst>
        </pc:sldLayoutChg>
        <pc:sldLayoutChg chg="modTransition">
          <pc:chgData name="Tommy McClure" userId="5f57beb918c8a44c" providerId="LiveId" clId="{EAACFB92-AE60-4869-B776-56C87A9B3CF3}" dt="2023-06-23T16:28:44.065" v="1249"/>
          <pc:sldLayoutMkLst>
            <pc:docMk/>
            <pc:sldMasterMk cId="1943259863" sldId="2147483648"/>
            <pc:sldLayoutMk cId="3506778040" sldId="2147483651"/>
          </pc:sldLayoutMkLst>
        </pc:sldLayoutChg>
        <pc:sldLayoutChg chg="modTransition">
          <pc:chgData name="Tommy McClure" userId="5f57beb918c8a44c" providerId="LiveId" clId="{EAACFB92-AE60-4869-B776-56C87A9B3CF3}" dt="2023-06-23T16:28:44.065" v="1249"/>
          <pc:sldLayoutMkLst>
            <pc:docMk/>
            <pc:sldMasterMk cId="1943259863" sldId="2147483648"/>
            <pc:sldLayoutMk cId="4044567947" sldId="2147483652"/>
          </pc:sldLayoutMkLst>
        </pc:sldLayoutChg>
        <pc:sldLayoutChg chg="modTransition">
          <pc:chgData name="Tommy McClure" userId="5f57beb918c8a44c" providerId="LiveId" clId="{EAACFB92-AE60-4869-B776-56C87A9B3CF3}" dt="2023-06-23T16:28:44.065" v="1249"/>
          <pc:sldLayoutMkLst>
            <pc:docMk/>
            <pc:sldMasterMk cId="1943259863" sldId="2147483648"/>
            <pc:sldLayoutMk cId="3397906568" sldId="2147483653"/>
          </pc:sldLayoutMkLst>
        </pc:sldLayoutChg>
        <pc:sldLayoutChg chg="modTransition">
          <pc:chgData name="Tommy McClure" userId="5f57beb918c8a44c" providerId="LiveId" clId="{EAACFB92-AE60-4869-B776-56C87A9B3CF3}" dt="2023-06-23T16:28:44.065" v="1249"/>
          <pc:sldLayoutMkLst>
            <pc:docMk/>
            <pc:sldMasterMk cId="1943259863" sldId="2147483648"/>
            <pc:sldLayoutMk cId="3238976713" sldId="2147483654"/>
          </pc:sldLayoutMkLst>
        </pc:sldLayoutChg>
        <pc:sldLayoutChg chg="modTransition">
          <pc:chgData name="Tommy McClure" userId="5f57beb918c8a44c" providerId="LiveId" clId="{EAACFB92-AE60-4869-B776-56C87A9B3CF3}" dt="2023-06-23T16:28:44.065" v="1249"/>
          <pc:sldLayoutMkLst>
            <pc:docMk/>
            <pc:sldMasterMk cId="1943259863" sldId="2147483648"/>
            <pc:sldLayoutMk cId="2146817227" sldId="2147483655"/>
          </pc:sldLayoutMkLst>
        </pc:sldLayoutChg>
        <pc:sldLayoutChg chg="modTransition">
          <pc:chgData name="Tommy McClure" userId="5f57beb918c8a44c" providerId="LiveId" clId="{EAACFB92-AE60-4869-B776-56C87A9B3CF3}" dt="2023-06-23T16:28:44.065" v="1249"/>
          <pc:sldLayoutMkLst>
            <pc:docMk/>
            <pc:sldMasterMk cId="1943259863" sldId="2147483648"/>
            <pc:sldLayoutMk cId="1667374130" sldId="2147483656"/>
          </pc:sldLayoutMkLst>
        </pc:sldLayoutChg>
        <pc:sldLayoutChg chg="modTransition">
          <pc:chgData name="Tommy McClure" userId="5f57beb918c8a44c" providerId="LiveId" clId="{EAACFB92-AE60-4869-B776-56C87A9B3CF3}" dt="2023-06-23T16:28:44.065" v="1249"/>
          <pc:sldLayoutMkLst>
            <pc:docMk/>
            <pc:sldMasterMk cId="1943259863" sldId="2147483648"/>
            <pc:sldLayoutMk cId="2477154221" sldId="2147483658"/>
          </pc:sldLayoutMkLst>
        </pc:sldLayoutChg>
        <pc:sldLayoutChg chg="modTransition">
          <pc:chgData name="Tommy McClure" userId="5f57beb918c8a44c" providerId="LiveId" clId="{EAACFB92-AE60-4869-B776-56C87A9B3CF3}" dt="2023-06-23T16:28:44.065" v="1249"/>
          <pc:sldLayoutMkLst>
            <pc:docMk/>
            <pc:sldMasterMk cId="1943259863" sldId="2147483648"/>
            <pc:sldLayoutMk cId="2524635021" sldId="2147483659"/>
          </pc:sldLayoutMkLst>
        </pc:sldLayoutChg>
        <pc:sldLayoutChg chg="modTransition">
          <pc:chgData name="Tommy McClure" userId="5f57beb918c8a44c" providerId="LiveId" clId="{EAACFB92-AE60-4869-B776-56C87A9B3CF3}" dt="2023-06-23T16:28:44.065" v="1249"/>
          <pc:sldLayoutMkLst>
            <pc:docMk/>
            <pc:sldMasterMk cId="1943259863" sldId="2147483648"/>
            <pc:sldLayoutMk cId="620318007" sldId="214748366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6/26/2023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6/26/2023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3025" y="903288"/>
            <a:ext cx="4433888" cy="33258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869989-EB00-4EE7-BCB5-25BDC5BB29F8}" type="slidenum">
              <a:rPr lang="en-US" smtClean="0"/>
              <a:t>1</a:t>
            </a:fld>
            <a:endParaRPr lang="en-US"/>
          </a:p>
        </p:txBody>
      </p:sp>
    </p:spTree>
    <p:extLst>
      <p:ext uri="{BB962C8B-B14F-4D97-AF65-F5344CB8AC3E}">
        <p14:creationId xmlns:p14="http://schemas.microsoft.com/office/powerpoint/2010/main" val="3849753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3207193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3394289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0"/>
            <a:ext cx="5683250" cy="4262438"/>
          </a:xfrm>
        </p:spPr>
      </p:sp>
      <p:sp>
        <p:nvSpPr>
          <p:cNvPr id="3" name="Notes Placeholder 2"/>
          <p:cNvSpPr>
            <a:spLocks noGrp="1"/>
          </p:cNvSpPr>
          <p:nvPr>
            <p:ph type="body" idx="1"/>
          </p:nvPr>
        </p:nvSpPr>
        <p:spPr>
          <a:xfrm>
            <a:off x="7795" y="4262439"/>
            <a:ext cx="6850205" cy="4881562"/>
          </a:xfrm>
        </p:spPr>
        <p:txBody>
          <a:bodyPr>
            <a:normAutofit fontScale="92500"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6/18/2023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5888"/>
            <a:ext cx="4114800" cy="3086100"/>
          </a:xfrm>
        </p:spPr>
      </p:sp>
      <p:sp>
        <p:nvSpPr>
          <p:cNvPr id="3" name="Notes Placeholder 2"/>
          <p:cNvSpPr>
            <a:spLocks noGrp="1"/>
          </p:cNvSpPr>
          <p:nvPr>
            <p:ph type="body" idx="1"/>
          </p:nvPr>
        </p:nvSpPr>
        <p:spPr>
          <a:xfrm>
            <a:off x="-1" y="3201988"/>
            <a:ext cx="6856413" cy="5942012"/>
          </a:xfrm>
        </p:spPr>
        <p:txBody>
          <a:bodyPr/>
          <a:lstStyle/>
          <a:p>
            <a:endParaRPr lang="en-US" dirty="0"/>
          </a:p>
        </p:txBody>
      </p:sp>
      <p:sp>
        <p:nvSpPr>
          <p:cNvPr id="4" name="Slide Number Placeholder 3"/>
          <p:cNvSpPr>
            <a:spLocks noGrp="1"/>
          </p:cNvSpPr>
          <p:nvPr>
            <p:ph type="sldNum" sz="quarter" idx="5"/>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952140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0"/>
            <a:ext cx="5683250" cy="4262438"/>
          </a:xfrm>
        </p:spPr>
      </p:sp>
      <p:sp>
        <p:nvSpPr>
          <p:cNvPr id="3" name="Notes Placeholder 2"/>
          <p:cNvSpPr>
            <a:spLocks noGrp="1"/>
          </p:cNvSpPr>
          <p:nvPr>
            <p:ph type="body" idx="1"/>
          </p:nvPr>
        </p:nvSpPr>
        <p:spPr>
          <a:xfrm>
            <a:off x="7795" y="4262439"/>
            <a:ext cx="6850205" cy="4881562"/>
          </a:xfrm>
        </p:spPr>
        <p:txBody>
          <a:bodyPr>
            <a:normAutofit fontScale="92500"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a:t>
            </a:r>
            <a:r>
              <a:rPr lang="en-US" altLang="en-US" sz="1400" b="1" dirty="0">
                <a:latin typeface="Arial" panose="020B0604020202020204" pitchFamily="34" charset="0"/>
                <a:cs typeface="Arial" panose="020B0604020202020204" pitchFamily="34" charset="0"/>
              </a:rPr>
              <a:t>31</a:t>
            </a:r>
            <a:r>
              <a:rPr lang="en-US" altLang="en-US" sz="1400"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6/18/2023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3</a:t>
            </a:fld>
            <a:endParaRPr lang="en-US" dirty="0"/>
          </a:p>
        </p:txBody>
      </p:sp>
    </p:spTree>
    <p:extLst>
      <p:ext uri="{BB962C8B-B14F-4D97-AF65-F5344CB8AC3E}">
        <p14:creationId xmlns:p14="http://schemas.microsoft.com/office/powerpoint/2010/main" val="4102268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dirty="0"/>
              <a:t>Romans 6:1-6 KJV 1 </a:t>
            </a:r>
            <a:r>
              <a:rPr lang="en-US" dirty="0"/>
              <a:t>What shall we say then? Shall we continue in sin, that grace may abound?</a:t>
            </a:r>
            <a:r>
              <a:rPr lang="en-US" b="1" dirty="0"/>
              <a:t> 2 </a:t>
            </a:r>
            <a:r>
              <a:rPr lang="en-US" dirty="0"/>
              <a:t>God forbid. How shall we, that are dead to sin, live any longer therein</a:t>
            </a:r>
            <a:r>
              <a:rPr lang="en-US" b="1" dirty="0"/>
              <a:t>? 3  Know ye not, that so many of us as were baptized into Jesus Christ were baptized into his death? 4 Therefore we are buried with him by baptism into death: that like as Christ was raised up from the dead by the glory of the Father, even so we </a:t>
            </a:r>
            <a:r>
              <a:rPr lang="en-US" b="1" u="sng" dirty="0"/>
              <a:t>also should walk in newness of life</a:t>
            </a:r>
            <a:r>
              <a:rPr lang="en-US" b="1" dirty="0"/>
              <a:t>. 5 </a:t>
            </a:r>
            <a:r>
              <a:rPr lang="en-US" dirty="0"/>
              <a:t>For if we have been planted together in the likeness of his death, we shall be also in the likeness of his resurrection: </a:t>
            </a:r>
            <a:r>
              <a:rPr lang="en-US" b="1" dirty="0"/>
              <a:t>6 </a:t>
            </a:r>
            <a:r>
              <a:rPr lang="en-US" dirty="0"/>
              <a:t>Knowing this, that </a:t>
            </a:r>
            <a:r>
              <a:rPr lang="en-US" b="1" dirty="0"/>
              <a:t>our old man is crucified with him</a:t>
            </a:r>
            <a:r>
              <a:rPr lang="en-US" dirty="0"/>
              <a:t>, that the body of sin might be destroyed, that henceforth we should not serve sin.</a:t>
            </a:r>
          </a:p>
          <a:p>
            <a:r>
              <a:rPr lang="en-US" b="1" dirty="0"/>
              <a:t>Mark 16:16 KJV 16 </a:t>
            </a:r>
            <a:r>
              <a:rPr lang="en-US" dirty="0"/>
              <a:t>He that believeth and is baptized shall be saved; but he that believeth not shall be damned.</a:t>
            </a:r>
          </a:p>
          <a:p>
            <a:r>
              <a:rPr lang="en-US" b="1" dirty="0"/>
              <a:t>Matthew 28:19-20 KJV 19</a:t>
            </a:r>
            <a:r>
              <a:rPr lang="en-US" dirty="0"/>
              <a:t> Go ye therefore, and teach all nations, baptizing them in the name of the Father, and of the Son, and of the Holy Ghost: </a:t>
            </a:r>
            <a:r>
              <a:rPr lang="en-US" b="1" dirty="0"/>
              <a:t>20</a:t>
            </a:r>
            <a:r>
              <a:rPr lang="en-US" dirty="0"/>
              <a:t> Teaching them to observe all things whatsoever I have commanded you: and, lo, I am with you </a:t>
            </a:r>
            <a:r>
              <a:rPr lang="en-US" dirty="0" err="1"/>
              <a:t>alway</a:t>
            </a:r>
            <a:r>
              <a:rPr lang="en-US" dirty="0"/>
              <a:t>, even unto the end of the world. Amen.</a:t>
            </a:r>
          </a:p>
          <a:p>
            <a:r>
              <a:rPr lang="en-US" b="1" dirty="0"/>
              <a:t>Acts 10:44-48 KJV 44 </a:t>
            </a:r>
            <a:r>
              <a:rPr lang="en-US" dirty="0"/>
              <a:t>While Peter yet spake these words, the Holy Ghost fell on all them which heard the word. </a:t>
            </a:r>
            <a:r>
              <a:rPr lang="en-US" b="1" dirty="0"/>
              <a:t>45</a:t>
            </a:r>
            <a:r>
              <a:rPr lang="en-US" dirty="0"/>
              <a:t> And they of the circumcision which believed were astonished, as many as came with Peter, because that on the Gentiles also was poured out the gift of the Holy Ghost. </a:t>
            </a:r>
            <a:r>
              <a:rPr lang="en-US" b="1" dirty="0"/>
              <a:t>46</a:t>
            </a:r>
            <a:r>
              <a:rPr lang="en-US" dirty="0"/>
              <a:t> For they heard them speak with tongues, and magnify God. Then answered Peter, </a:t>
            </a:r>
            <a:r>
              <a:rPr lang="en-US" b="1" dirty="0"/>
              <a:t>47</a:t>
            </a:r>
            <a:r>
              <a:rPr lang="en-US" dirty="0"/>
              <a:t> Can any man forbid water, that these should not be baptized, which have received the Holy Ghost as well as we? 48 </a:t>
            </a:r>
            <a:r>
              <a:rPr lang="en-US" b="1" dirty="0"/>
              <a:t>And he </a:t>
            </a:r>
            <a:r>
              <a:rPr lang="en-US" b="1" u="sng" dirty="0"/>
              <a:t>commanded them to be baptized in the name of the Lord</a:t>
            </a:r>
            <a:r>
              <a:rPr lang="en-US" dirty="0"/>
              <a:t>. Then prayed they him to tarry certain days.</a:t>
            </a:r>
          </a:p>
          <a:p>
            <a:r>
              <a:rPr lang="en-US" b="1" dirty="0"/>
              <a:t>Acts 19:1-5 KJV 1 </a:t>
            </a:r>
            <a:r>
              <a:rPr lang="en-US" dirty="0"/>
              <a:t>And it came to pass, that, while Apollos was at Corinth, Paul having passed through the upper coasts came to Ephesus: and finding certain disciples, </a:t>
            </a:r>
            <a:r>
              <a:rPr lang="en-US" b="1" dirty="0"/>
              <a:t>2</a:t>
            </a:r>
            <a:r>
              <a:rPr lang="en-US" dirty="0"/>
              <a:t> He said unto them, Have ye received the Holy Ghost since ye believed? And they said unto him, We have not so much as heard whether there be any Holy Ghost. </a:t>
            </a:r>
            <a:r>
              <a:rPr lang="en-US" b="1" dirty="0"/>
              <a:t>3 </a:t>
            </a:r>
            <a:r>
              <a:rPr lang="en-US" dirty="0"/>
              <a:t>And he said unto them, Unto what then were ye baptized? And they said, Unto John's baptism.</a:t>
            </a:r>
            <a:r>
              <a:rPr lang="en-US" b="1" dirty="0"/>
              <a:t> 4 </a:t>
            </a:r>
            <a:r>
              <a:rPr lang="en-US" dirty="0"/>
              <a:t>Then said Paul, </a:t>
            </a:r>
            <a:r>
              <a:rPr lang="en-US" b="1" dirty="0"/>
              <a:t>John verily baptized with the baptism of repentance, saying unto the people, that they should believe on him which should come after him, </a:t>
            </a:r>
            <a:r>
              <a:rPr lang="en-US" dirty="0"/>
              <a:t>that is, on Christ Jesus. </a:t>
            </a:r>
            <a:r>
              <a:rPr lang="en-US" b="1" dirty="0"/>
              <a:t>5</a:t>
            </a:r>
            <a:r>
              <a:rPr lang="en-US" dirty="0"/>
              <a:t> When they heard this, </a:t>
            </a:r>
            <a:r>
              <a:rPr lang="en-US" b="1" dirty="0"/>
              <a:t>they were baptized in the name of the Lord Jesus.</a:t>
            </a:r>
          </a:p>
          <a:p>
            <a:endParaRPr lang="en-US" b="1" dirty="0"/>
          </a:p>
          <a:p>
            <a:r>
              <a:rPr lang="en-US" b="1" dirty="0"/>
              <a:t>Acts 2:38 KJV 38 </a:t>
            </a:r>
            <a:r>
              <a:rPr lang="en-US" dirty="0"/>
              <a:t>Then Peter said unto them, Repent, and be baptized every one of you in the name of Jesus Christ for the remission of sins, and ye shall receive the gift of the Holy Ghost.</a:t>
            </a:r>
          </a:p>
          <a:p>
            <a:r>
              <a:rPr lang="en-US" b="1" dirty="0"/>
              <a:t>John 3:5 KJV 5 </a:t>
            </a:r>
            <a:r>
              <a:rPr lang="en-US" dirty="0"/>
              <a:t>Jesus answered, Verily, verily, I say unto thee, </a:t>
            </a:r>
            <a:r>
              <a:rPr lang="en-US" b="1" dirty="0"/>
              <a:t>Except a man be born of water and of the Spirit, he cannot enter into the kingdom of God.</a:t>
            </a:r>
          </a:p>
          <a:p>
            <a:r>
              <a:rPr lang="en-US" b="1" dirty="0"/>
              <a:t>Galatians 3:26-27 KJV 26 </a:t>
            </a:r>
            <a:r>
              <a:rPr lang="en-US" b="0" dirty="0"/>
              <a:t>For ye are all the </a:t>
            </a:r>
            <a:r>
              <a:rPr lang="en-US" b="1" dirty="0"/>
              <a:t>children of God by faith </a:t>
            </a:r>
            <a:r>
              <a:rPr lang="en-US" b="0" dirty="0"/>
              <a:t>in Christ Jesus. </a:t>
            </a:r>
            <a:r>
              <a:rPr lang="en-US" b="1" dirty="0"/>
              <a:t>27</a:t>
            </a:r>
            <a:r>
              <a:rPr lang="en-US" b="0" dirty="0"/>
              <a:t> For as many of you as have been baptized into Christ have put on Christ.</a:t>
            </a:r>
          </a:p>
          <a:p>
            <a:endParaRPr lang="en-US" b="0" dirty="0"/>
          </a:p>
          <a:p>
            <a:r>
              <a:rPr lang="en-US" b="1" dirty="0"/>
              <a:t>Romans 6:6 KJV 6 </a:t>
            </a:r>
            <a:r>
              <a:rPr lang="en-US" b="0" dirty="0"/>
              <a:t>Knowing this, that our </a:t>
            </a:r>
            <a:r>
              <a:rPr lang="en-US" b="1" dirty="0"/>
              <a:t>old man is crucified with him</a:t>
            </a:r>
            <a:r>
              <a:rPr lang="en-US" b="0" dirty="0"/>
              <a:t>, that the body of sin might be destroyed, that henceforth we should not serve sin.</a:t>
            </a:r>
          </a:p>
          <a:p>
            <a:r>
              <a:rPr lang="en-US" b="1" dirty="0"/>
              <a:t>2 Corinthians 5:17 KJV 17 </a:t>
            </a:r>
            <a:r>
              <a:rPr lang="en-US" b="0" dirty="0"/>
              <a:t>Therefore if any man be in Christ, </a:t>
            </a:r>
            <a:r>
              <a:rPr lang="en-US" b="1" dirty="0"/>
              <a:t>he is a new creature: old things are passed away; behold, all things are become new</a:t>
            </a:r>
            <a:r>
              <a:rPr lang="en-US" b="0" dirty="0"/>
              <a:t>.</a:t>
            </a:r>
          </a:p>
        </p:txBody>
      </p:sp>
      <p:sp>
        <p:nvSpPr>
          <p:cNvPr id="4" name="Slide Number Placeholder 3"/>
          <p:cNvSpPr>
            <a:spLocks noGrp="1"/>
          </p:cNvSpPr>
          <p:nvPr>
            <p:ph type="sldNum" sz="quarter" idx="5"/>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3359181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458788"/>
            <a:ext cx="4114800" cy="3086100"/>
          </a:xfrm>
        </p:spPr>
      </p:sp>
      <p:sp>
        <p:nvSpPr>
          <p:cNvPr id="3" name="Notes Placeholder 2"/>
          <p:cNvSpPr>
            <a:spLocks noGrp="1"/>
          </p:cNvSpPr>
          <p:nvPr>
            <p:ph type="body" idx="1"/>
          </p:nvPr>
        </p:nvSpPr>
        <p:spPr>
          <a:xfrm>
            <a:off x="0" y="3544888"/>
            <a:ext cx="6858000" cy="5599112"/>
          </a:xfrm>
        </p:spPr>
        <p:txBody>
          <a:bodyPr/>
          <a:lstStyle/>
          <a:p>
            <a:r>
              <a:rPr lang="en-US" b="1"/>
              <a:t>Rom </a:t>
            </a:r>
            <a:r>
              <a:rPr lang="en-US" b="1" dirty="0"/>
              <a:t>6:17 </a:t>
            </a:r>
            <a:r>
              <a:rPr lang="en-US" dirty="0"/>
              <a:t>But God be thanked, that ye were the servants of sin, but ye have obeyed from the heart that form of doctrine which was delivered you.</a:t>
            </a:r>
          </a:p>
          <a:p>
            <a:r>
              <a:rPr lang="en-US" dirty="0"/>
              <a:t> </a:t>
            </a:r>
            <a:r>
              <a:rPr lang="en-US" b="1" dirty="0"/>
              <a:t>18</a:t>
            </a:r>
            <a:r>
              <a:rPr lang="en-US" dirty="0"/>
              <a:t> Being then made free from sin, ye became the servants of righteousness.</a:t>
            </a:r>
          </a:p>
          <a:p>
            <a:r>
              <a:rPr lang="en-US" dirty="0"/>
              <a:t> </a:t>
            </a:r>
            <a:r>
              <a:rPr lang="en-US" b="1" dirty="0"/>
              <a:t>19</a:t>
            </a:r>
            <a:r>
              <a:rPr lang="en-US" dirty="0"/>
              <a:t> I speak after the manner of men because of the infirmity of your flesh: for as ye have yielded your members servants to uncleanness and to iniquity unto iniquity; even so now yield your members servants to righteousness unto holiness.</a:t>
            </a:r>
          </a:p>
          <a:p>
            <a:r>
              <a:rPr lang="en-US" dirty="0"/>
              <a:t> </a:t>
            </a:r>
            <a:r>
              <a:rPr lang="en-US" b="1" dirty="0"/>
              <a:t>20</a:t>
            </a:r>
            <a:r>
              <a:rPr lang="en-US" dirty="0"/>
              <a:t> For when ye were the servants of sin, ye were free from righteousness.</a:t>
            </a:r>
          </a:p>
          <a:p>
            <a:r>
              <a:rPr lang="en-US" dirty="0"/>
              <a:t> </a:t>
            </a:r>
            <a:r>
              <a:rPr lang="en-US" b="1" dirty="0"/>
              <a:t>21</a:t>
            </a:r>
            <a:r>
              <a:rPr lang="en-US" dirty="0"/>
              <a:t> What fruit had ye then in those things whereof ye are now ashamed? for the end of those things is death.</a:t>
            </a:r>
          </a:p>
          <a:p>
            <a:r>
              <a:rPr lang="en-US" dirty="0"/>
              <a:t> </a:t>
            </a:r>
            <a:r>
              <a:rPr lang="en-US" b="1" dirty="0"/>
              <a:t>22</a:t>
            </a:r>
            <a:r>
              <a:rPr lang="en-US" dirty="0"/>
              <a:t> But now being made free from sin, and become servants to God, ye have your fruit unto holiness, and the end everlasting life.</a:t>
            </a:r>
          </a:p>
          <a:p>
            <a:r>
              <a:rPr lang="en-US" b="1" dirty="0"/>
              <a:t> 23 </a:t>
            </a:r>
            <a:r>
              <a:rPr lang="en-US" dirty="0"/>
              <a:t>For the wages of sin is death; but the gift of God is eternal life through Jesus Christ our Lord. (KJV)</a:t>
            </a:r>
          </a:p>
          <a:p>
            <a:endParaRPr lang="en-US" dirty="0"/>
          </a:p>
          <a:p>
            <a:r>
              <a:rPr lang="en-US" b="1" dirty="0"/>
              <a:t>Hebrews 12:28-29 KJV 28 </a:t>
            </a:r>
            <a:r>
              <a:rPr lang="en-US" dirty="0"/>
              <a:t>Wherefore we receiving a kingdom which cannot be moved, let us have grace, whereby we may serve God acceptably with reverence and godly fear: </a:t>
            </a:r>
            <a:r>
              <a:rPr lang="en-US" b="1" dirty="0"/>
              <a:t>29</a:t>
            </a:r>
            <a:r>
              <a:rPr lang="en-US" dirty="0"/>
              <a:t> For our God is a consuming fire.</a:t>
            </a:r>
          </a:p>
          <a:p>
            <a:r>
              <a:rPr lang="en-US" b="1" dirty="0"/>
              <a:t>Mark 8:31-33 KJV 31 </a:t>
            </a:r>
            <a:r>
              <a:rPr lang="en-US" b="0" dirty="0"/>
              <a:t>And he began to teach them, that the Son of man must suffer many things, and be rejected of the elders, and of the chief priests, and scribes, and be killed, and after three days rise again. </a:t>
            </a:r>
            <a:r>
              <a:rPr lang="en-US" b="1" dirty="0"/>
              <a:t>32</a:t>
            </a:r>
            <a:r>
              <a:rPr lang="en-US" b="0" dirty="0"/>
              <a:t> And he spake that saying openly. And Peter took him, and began to rebuke him. </a:t>
            </a:r>
            <a:r>
              <a:rPr lang="en-US" b="1" dirty="0"/>
              <a:t>33</a:t>
            </a:r>
            <a:r>
              <a:rPr lang="en-US" b="0" dirty="0"/>
              <a:t> But when he had turned about and looked on his disciples, he rebuked Peter, saying, Get thee behind me, Satan: </a:t>
            </a:r>
            <a:r>
              <a:rPr lang="en-US" b="1" i="1" dirty="0"/>
              <a:t>for thou </a:t>
            </a:r>
            <a:r>
              <a:rPr lang="en-US" b="1" i="1" dirty="0" err="1"/>
              <a:t>savourest</a:t>
            </a:r>
            <a:r>
              <a:rPr lang="en-US" b="1" i="1" dirty="0"/>
              <a:t> not the things that be of God, but the things that be of men.</a:t>
            </a:r>
          </a:p>
          <a:p>
            <a:r>
              <a:rPr lang="en-US" b="1" dirty="0"/>
              <a:t>Ezekiel 22:26 KJV 26 </a:t>
            </a:r>
            <a:r>
              <a:rPr lang="en-US" dirty="0"/>
              <a:t>Her (Israel’s – vs. 18) priests have violated my law, and have profaned mine holy things: they have put no difference between the holy and profane, neither have they shewed difference between the unclean and the clean, and have hid their eyes from my sabbaths, and I am profaned among them.</a:t>
            </a:r>
          </a:p>
          <a:p>
            <a:endParaRPr lang="en-US" dirty="0"/>
          </a:p>
        </p:txBody>
      </p:sp>
      <p:sp>
        <p:nvSpPr>
          <p:cNvPr id="4" name="Slide Number Placeholder 3"/>
          <p:cNvSpPr>
            <a:spLocks noGrp="1"/>
          </p:cNvSpPr>
          <p:nvPr>
            <p:ph type="sldNum" sz="quarter" idx="5"/>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3892343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514350"/>
            <a:ext cx="4114800" cy="3086100"/>
          </a:xfrm>
        </p:spPr>
      </p:sp>
      <p:sp>
        <p:nvSpPr>
          <p:cNvPr id="3" name="Notes Placeholder 2"/>
          <p:cNvSpPr>
            <a:spLocks noGrp="1"/>
          </p:cNvSpPr>
          <p:nvPr>
            <p:ph type="body" idx="1"/>
          </p:nvPr>
        </p:nvSpPr>
        <p:spPr>
          <a:xfrm>
            <a:off x="-1" y="3600450"/>
            <a:ext cx="6856413" cy="5543550"/>
          </a:xfrm>
        </p:spPr>
        <p:txBody>
          <a:bodyPr/>
          <a:lstStyle/>
          <a:p>
            <a:r>
              <a:rPr lang="en-US" b="1" dirty="0"/>
              <a:t>Romans 8:6-7 KJV 6 </a:t>
            </a:r>
            <a:r>
              <a:rPr lang="en-US" dirty="0"/>
              <a:t>For to be carnally minded is death; but to be spiritually minded is life and peace. </a:t>
            </a:r>
            <a:r>
              <a:rPr lang="en-US" b="1" dirty="0"/>
              <a:t>7 </a:t>
            </a:r>
            <a:r>
              <a:rPr lang="en-US" dirty="0"/>
              <a:t>Because the carnal mind is enmity against God: for it is not subject to the law of God, neither indeed can be.</a:t>
            </a:r>
          </a:p>
          <a:p>
            <a:r>
              <a:rPr lang="en-US" b="1" dirty="0"/>
              <a:t>Colossians 3:1-2 KJV 1 </a:t>
            </a:r>
            <a:r>
              <a:rPr lang="en-US" dirty="0"/>
              <a:t>If ye then be risen with Christ, seek those things which are above, where Christ </a:t>
            </a:r>
            <a:r>
              <a:rPr lang="en-US" dirty="0" err="1"/>
              <a:t>sitteth</a:t>
            </a:r>
            <a:r>
              <a:rPr lang="en-US" dirty="0"/>
              <a:t> on the right hand of God. </a:t>
            </a:r>
            <a:r>
              <a:rPr lang="en-US" b="1" dirty="0"/>
              <a:t>2</a:t>
            </a:r>
            <a:r>
              <a:rPr lang="en-US" dirty="0"/>
              <a:t> Set your affection on things above, not on things on the earth.</a:t>
            </a:r>
          </a:p>
          <a:p>
            <a:endParaRPr lang="en-US" dirty="0"/>
          </a:p>
          <a:p>
            <a:r>
              <a:rPr lang="en-US" b="1" dirty="0"/>
              <a:t>Philippians 4:8 KJV 8</a:t>
            </a:r>
            <a:r>
              <a:rPr lang="en-US" dirty="0"/>
              <a:t> Finally, brethren, whatsoever things are true, whatsoever things are honest, whatsoever things are just, whatsoever things are pure, whatsoever things are lovely, whatsoever things are of good report; if there be any virtue, and if there be any praise, think on these things.</a:t>
            </a:r>
          </a:p>
          <a:p>
            <a:endParaRPr lang="en-US" dirty="0"/>
          </a:p>
          <a:p>
            <a:r>
              <a:rPr lang="en-US" b="1" dirty="0"/>
              <a:t>Colossians 3:5-7 KJV 5 </a:t>
            </a:r>
            <a:r>
              <a:rPr lang="en-US" dirty="0"/>
              <a:t>Mortify therefore your members which are upon the earth; fornication, uncleanness, inordinate affection, evil concupiscence, and covetousness, which is idolatry: </a:t>
            </a:r>
            <a:r>
              <a:rPr lang="en-US" b="1" dirty="0"/>
              <a:t>6 </a:t>
            </a:r>
            <a:r>
              <a:rPr lang="en-US" dirty="0"/>
              <a:t>For which things' sake the wrath of God cometh on the children of disobedience: </a:t>
            </a:r>
            <a:r>
              <a:rPr lang="en-US" b="1" dirty="0"/>
              <a:t>7</a:t>
            </a:r>
            <a:r>
              <a:rPr lang="en-US" dirty="0"/>
              <a:t> In the which ye also walked some time, when ye lived in them.</a:t>
            </a:r>
          </a:p>
          <a:p>
            <a:endParaRPr lang="en-US" dirty="0"/>
          </a:p>
          <a:p>
            <a:r>
              <a:rPr lang="en-US" b="1" dirty="0"/>
              <a:t>Colossians 3:8-11 KJV 8 </a:t>
            </a:r>
            <a:r>
              <a:rPr lang="en-US" dirty="0"/>
              <a:t>But now ye also put off all these; anger, wrath, malice, blasphemy, filthy communication out of your mouth</a:t>
            </a:r>
            <a:r>
              <a:rPr lang="en-US" b="1" dirty="0"/>
              <a:t>. 9</a:t>
            </a:r>
            <a:r>
              <a:rPr lang="en-US" dirty="0"/>
              <a:t> Lie not one to another, seeing that ye have put off the old man with his deeds; </a:t>
            </a:r>
            <a:r>
              <a:rPr lang="en-US" b="1" dirty="0"/>
              <a:t>10</a:t>
            </a:r>
            <a:r>
              <a:rPr lang="en-US" dirty="0"/>
              <a:t> And have put on the new man, which is renewed in knowledge after the image of him that created him: </a:t>
            </a:r>
            <a:r>
              <a:rPr lang="en-US" b="1" dirty="0"/>
              <a:t>11</a:t>
            </a:r>
            <a:r>
              <a:rPr lang="en-US" dirty="0"/>
              <a:t> Where there is neither Greek nor Jew, circumcision nor uncircumcision, Barbarian, Scythian, bond nor free: but Christ is all, and in all.</a:t>
            </a:r>
          </a:p>
          <a:p>
            <a:endParaRPr lang="en-US" dirty="0"/>
          </a:p>
        </p:txBody>
      </p:sp>
      <p:sp>
        <p:nvSpPr>
          <p:cNvPr id="4" name="Slide Number Placeholder 3"/>
          <p:cNvSpPr>
            <a:spLocks noGrp="1"/>
          </p:cNvSpPr>
          <p:nvPr>
            <p:ph type="sldNum" sz="quarter" idx="5"/>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3735871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3675" y="388938"/>
            <a:ext cx="4114800" cy="3086100"/>
          </a:xfrm>
        </p:spPr>
      </p:sp>
      <p:sp>
        <p:nvSpPr>
          <p:cNvPr id="3" name="Notes Placeholder 2"/>
          <p:cNvSpPr>
            <a:spLocks noGrp="1"/>
          </p:cNvSpPr>
          <p:nvPr>
            <p:ph type="body" idx="1"/>
          </p:nvPr>
        </p:nvSpPr>
        <p:spPr>
          <a:xfrm>
            <a:off x="-1" y="3475038"/>
            <a:ext cx="6856413" cy="5668962"/>
          </a:xfrm>
        </p:spPr>
        <p:txBody>
          <a:bodyPr/>
          <a:lstStyle/>
          <a:p>
            <a:r>
              <a:rPr lang="en-US" b="1" dirty="0"/>
              <a:t>1 Peter 4:1-4 NKJV 1 </a:t>
            </a:r>
            <a:r>
              <a:rPr lang="en-US" dirty="0"/>
              <a:t>Therefore, since Christ suffered for us in the flesh, arm yourselves also with the same mind, for he who has suffered in the flesh has ceased from sin, </a:t>
            </a:r>
            <a:r>
              <a:rPr lang="en-US" b="1" dirty="0"/>
              <a:t>2</a:t>
            </a:r>
            <a:r>
              <a:rPr lang="en-US" dirty="0"/>
              <a:t> that he no longer should live the rest of his time in the flesh for the lusts of men, but for the will of God</a:t>
            </a:r>
            <a:r>
              <a:rPr lang="en-US" b="1" dirty="0"/>
              <a:t>. 3 For we have spent enough of our past lifetime in doing the will of the Gentiles--when we walked in lewdness, lusts, drunkenness, revelries, drinking parties, and abominable idolatries. 4 In regard to these, they think it strange that you do not run with them in the same flood of dissipation, speaking evil of you.</a:t>
            </a:r>
          </a:p>
          <a:p>
            <a:endParaRPr lang="en-US" b="1" dirty="0"/>
          </a:p>
          <a:p>
            <a:r>
              <a:rPr lang="en-US" b="1" dirty="0"/>
              <a:t>1 Corinthians 9:27 KJV 27 </a:t>
            </a:r>
            <a:r>
              <a:rPr lang="en-US" b="0" dirty="0"/>
              <a:t>But I keep under my body, and bring it into subjection: lest that by any means, when I have preached to others, I myself should be a castaway.</a:t>
            </a:r>
          </a:p>
          <a:p>
            <a:r>
              <a:rPr lang="en-US" b="1" dirty="0"/>
              <a:t>1 Corinthians 10:12-13 KJV 12 </a:t>
            </a:r>
            <a:r>
              <a:rPr lang="en-US" b="0" dirty="0"/>
              <a:t>Wherefore let him that thinketh he </a:t>
            </a:r>
            <a:r>
              <a:rPr lang="en-US" b="0" dirty="0" err="1"/>
              <a:t>standeth</a:t>
            </a:r>
            <a:r>
              <a:rPr lang="en-US" b="0" dirty="0"/>
              <a:t> take heed lest he fall. </a:t>
            </a:r>
            <a:r>
              <a:rPr lang="en-US" b="1" dirty="0"/>
              <a:t>13</a:t>
            </a:r>
            <a:r>
              <a:rPr lang="en-US" b="0" dirty="0"/>
              <a:t> There hath no temptation taken you but such as is common to man: but God is faithful, who will not suffer you to be tempted above that ye are able; </a:t>
            </a:r>
            <a:r>
              <a:rPr lang="en-US" b="1" dirty="0"/>
              <a:t>but will with the temptation also make a way to escape</a:t>
            </a:r>
            <a:r>
              <a:rPr lang="en-US" b="0" dirty="0"/>
              <a:t>, that ye may be able to bear it.</a:t>
            </a:r>
          </a:p>
          <a:p>
            <a:endParaRPr lang="en-US" b="1" dirty="0"/>
          </a:p>
          <a:p>
            <a:r>
              <a:rPr lang="en-US" b="1" dirty="0"/>
              <a:t>Matthew 6:33-34 KJV 33 </a:t>
            </a:r>
            <a:r>
              <a:rPr lang="en-US" b="0" dirty="0"/>
              <a:t>But seek ye first the kingdom of God, and his righteousness; and all these things shall be added unto you. </a:t>
            </a:r>
            <a:r>
              <a:rPr lang="en-US" b="1" dirty="0"/>
              <a:t>34</a:t>
            </a:r>
            <a:r>
              <a:rPr lang="en-US" b="0" dirty="0"/>
              <a:t> Take therefore no thought for the morrow: for the morrow shall take thought for the things of itself. Sufficient unto the day is the evil thereof.</a:t>
            </a:r>
          </a:p>
          <a:p>
            <a:r>
              <a:rPr lang="en-US" b="1" dirty="0"/>
              <a:t>2 Timothy 4:10 KJV 10 </a:t>
            </a:r>
            <a:r>
              <a:rPr lang="en-US" b="0" dirty="0"/>
              <a:t>For Demas hath forsaken me, </a:t>
            </a:r>
            <a:r>
              <a:rPr lang="en-US" b="1" dirty="0"/>
              <a:t>having loved this present world</a:t>
            </a:r>
            <a:r>
              <a:rPr lang="en-US" b="0" dirty="0"/>
              <a:t>, and is departed unto Thessalonica; </a:t>
            </a:r>
            <a:r>
              <a:rPr lang="en-US" b="0" dirty="0" err="1"/>
              <a:t>Crescens</a:t>
            </a:r>
            <a:r>
              <a:rPr lang="en-US" b="0" dirty="0"/>
              <a:t> to Galatia, Titus unto Dalmatia.</a:t>
            </a:r>
          </a:p>
          <a:p>
            <a:endParaRPr lang="en-US" b="0" dirty="0"/>
          </a:p>
          <a:p>
            <a:r>
              <a:rPr lang="en-US" b="1" dirty="0"/>
              <a:t>Ephesians 1:3 KJV 3 </a:t>
            </a:r>
            <a:r>
              <a:rPr lang="en-US" b="0" dirty="0"/>
              <a:t>Blessed be the God and Father of our Lord Jesus Christ, who hath blessed us with all spiritual blessings in heavenly places in Christ:</a:t>
            </a:r>
          </a:p>
          <a:p>
            <a:r>
              <a:rPr lang="en-US" b="1" dirty="0"/>
              <a:t>Acts 2:38-39 KJV 38 </a:t>
            </a:r>
            <a:r>
              <a:rPr lang="en-US" b="0" dirty="0"/>
              <a:t>Then Peter said unto them, Repent, and be baptized every one of you in the name of Jesus Christ for the remission of sins, and ye shall receive the gift of the Holy Ghost. </a:t>
            </a:r>
            <a:r>
              <a:rPr lang="en-US" b="1" dirty="0"/>
              <a:t>39 For the promise is unto you, and to your children, and to all that are afar off, even as many as the Lord our God shall call.</a:t>
            </a:r>
          </a:p>
          <a:p>
            <a:endParaRPr lang="en-US" b="0" dirty="0"/>
          </a:p>
          <a:p>
            <a:endParaRPr lang="en-US" b="0" dirty="0"/>
          </a:p>
          <a:p>
            <a:endParaRPr lang="en-US" b="0" dirty="0"/>
          </a:p>
          <a:p>
            <a:endParaRPr lang="en-US" b="0" dirty="0"/>
          </a:p>
          <a:p>
            <a:endParaRPr lang="en-US" b="0" dirty="0"/>
          </a:p>
          <a:p>
            <a:endParaRPr lang="en-US" b="0" dirty="0"/>
          </a:p>
          <a:p>
            <a:endParaRPr lang="en-US" b="0" dirty="0"/>
          </a:p>
        </p:txBody>
      </p:sp>
      <p:sp>
        <p:nvSpPr>
          <p:cNvPr id="4" name="Slide Number Placeholder 3"/>
          <p:cNvSpPr>
            <a:spLocks noGrp="1"/>
          </p:cNvSpPr>
          <p:nvPr>
            <p:ph type="sldNum" sz="quarter" idx="5"/>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3954946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492125"/>
            <a:ext cx="4114800" cy="3086100"/>
          </a:xfrm>
        </p:spPr>
      </p:sp>
      <p:sp>
        <p:nvSpPr>
          <p:cNvPr id="3" name="Notes Placeholder 2"/>
          <p:cNvSpPr>
            <a:spLocks noGrp="1"/>
          </p:cNvSpPr>
          <p:nvPr>
            <p:ph type="body" idx="1"/>
          </p:nvPr>
        </p:nvSpPr>
        <p:spPr>
          <a:xfrm>
            <a:off x="-1" y="3578225"/>
            <a:ext cx="6856413" cy="5565775"/>
          </a:xfrm>
        </p:spPr>
        <p:txBody>
          <a:bodyPr/>
          <a:lstStyle/>
          <a:p>
            <a:r>
              <a:rPr lang="en-US" b="1" dirty="0"/>
              <a:t>Hebrews 10:19-25 KJV 19 </a:t>
            </a:r>
            <a:r>
              <a:rPr lang="en-US" dirty="0"/>
              <a:t>Having therefore, brethren, boldness to enter into the holiest by the blood of Jesus, </a:t>
            </a:r>
            <a:r>
              <a:rPr lang="en-US" b="1" dirty="0"/>
              <a:t>20</a:t>
            </a:r>
            <a:r>
              <a:rPr lang="en-US" dirty="0"/>
              <a:t> By a </a:t>
            </a:r>
            <a:r>
              <a:rPr lang="en-US" b="1" dirty="0"/>
              <a:t>new and living way</a:t>
            </a:r>
            <a:r>
              <a:rPr lang="en-US" dirty="0"/>
              <a:t>, which he hath consecrated for us, through the veil, that is to say, his flesh; </a:t>
            </a:r>
            <a:r>
              <a:rPr lang="en-US" b="1" dirty="0"/>
              <a:t>21</a:t>
            </a:r>
            <a:r>
              <a:rPr lang="en-US" dirty="0"/>
              <a:t> And having an high priest over the house of God; </a:t>
            </a:r>
            <a:r>
              <a:rPr lang="en-US" b="1" dirty="0"/>
              <a:t>22</a:t>
            </a:r>
            <a:r>
              <a:rPr lang="en-US" dirty="0"/>
              <a:t> Let us draw near with a true heart in full assurance of faith, having our hearts sprinkled from an evil conscience, and our bodies washed with pure water. </a:t>
            </a:r>
            <a:r>
              <a:rPr lang="en-US" b="1" dirty="0"/>
              <a:t>23</a:t>
            </a:r>
            <a:r>
              <a:rPr lang="en-US" dirty="0"/>
              <a:t> Let us hold fast the profession of our faith without wavering; (for he is faithful that promised;) </a:t>
            </a:r>
            <a:r>
              <a:rPr lang="en-US" b="1" dirty="0"/>
              <a:t>24</a:t>
            </a:r>
            <a:r>
              <a:rPr lang="en-US" dirty="0"/>
              <a:t> And let us consider one another to provoke unto love and to good works: </a:t>
            </a:r>
            <a:r>
              <a:rPr lang="en-US" b="1" dirty="0"/>
              <a:t>25</a:t>
            </a:r>
            <a:r>
              <a:rPr lang="en-US" dirty="0"/>
              <a:t> Not forsaking the assembling of ourselves together, as the manner of some is; but exhorting one another: and so much the more, as ye see the day approaching.</a:t>
            </a:r>
          </a:p>
          <a:p>
            <a:endParaRPr lang="en-US" dirty="0"/>
          </a:p>
          <a:p>
            <a:r>
              <a:rPr lang="en-US" b="1" dirty="0"/>
              <a:t>Ephesians 2:12-14 KJV 12 </a:t>
            </a:r>
            <a:r>
              <a:rPr lang="en-US" dirty="0"/>
              <a:t>That at that time ye were </a:t>
            </a:r>
            <a:r>
              <a:rPr lang="en-US" b="1" dirty="0"/>
              <a:t>without Christ</a:t>
            </a:r>
            <a:r>
              <a:rPr lang="en-US" dirty="0"/>
              <a:t>, being </a:t>
            </a:r>
            <a:r>
              <a:rPr lang="en-US" b="1" dirty="0"/>
              <a:t>aliens from the commonwealth of Israel</a:t>
            </a:r>
            <a:r>
              <a:rPr lang="en-US" dirty="0"/>
              <a:t>, and </a:t>
            </a:r>
            <a:r>
              <a:rPr lang="en-US" b="1" dirty="0"/>
              <a:t>strangers from the covenants of promise</a:t>
            </a:r>
            <a:r>
              <a:rPr lang="en-US" dirty="0"/>
              <a:t>, </a:t>
            </a:r>
            <a:r>
              <a:rPr lang="en-US" b="1" dirty="0"/>
              <a:t>having no hope, and without God in the world: 13 </a:t>
            </a:r>
            <a:r>
              <a:rPr lang="en-US" dirty="0"/>
              <a:t>But </a:t>
            </a:r>
            <a:r>
              <a:rPr lang="en-US" b="1" dirty="0"/>
              <a:t>now</a:t>
            </a:r>
            <a:r>
              <a:rPr lang="en-US" dirty="0"/>
              <a:t> in Christ Jesus </a:t>
            </a:r>
            <a:r>
              <a:rPr lang="en-US" b="1" dirty="0"/>
              <a:t>ye who sometimes were far off are made nigh by the blood of Christ. 14 </a:t>
            </a:r>
            <a:r>
              <a:rPr lang="en-US" dirty="0"/>
              <a:t>For he is our peace, who hath made both one, and hath broken down the middle wall of partition between us;</a:t>
            </a:r>
          </a:p>
          <a:p>
            <a:endParaRPr lang="en-US" dirty="0"/>
          </a:p>
          <a:p>
            <a:r>
              <a:rPr lang="en-US" b="1" dirty="0"/>
              <a:t>1 Thessalonians 4:13-18 KJV 13 </a:t>
            </a:r>
            <a:r>
              <a:rPr lang="en-US" dirty="0"/>
              <a:t>But I would not have you to be ignorant, brethren, concerning them which are asleep, that ye sorrow not, </a:t>
            </a:r>
            <a:r>
              <a:rPr lang="en-US" b="1" dirty="0"/>
              <a:t>even as </a:t>
            </a:r>
            <a:r>
              <a:rPr lang="en-US" b="1" i="1" dirty="0"/>
              <a:t>others which have no hope</a:t>
            </a:r>
            <a:r>
              <a:rPr lang="en-US" dirty="0"/>
              <a:t>. </a:t>
            </a:r>
            <a:r>
              <a:rPr lang="en-US" b="1" dirty="0"/>
              <a:t>14</a:t>
            </a:r>
            <a:r>
              <a:rPr lang="en-US" dirty="0"/>
              <a:t> For if we believe that Jesus died and rose again, even so them also which sleep in Jesus will God bring with him. 15 For this we say unto you by the word of the Lord, that we which are alive and remain unto the coming of the Lord shall not prevent them which are asleep. </a:t>
            </a:r>
            <a:r>
              <a:rPr lang="en-US" b="1" dirty="0"/>
              <a:t>16</a:t>
            </a:r>
            <a:r>
              <a:rPr lang="en-US" dirty="0"/>
              <a:t> For the Lord himself shall descend from heaven with a shout, with the voice of the archangel, and with the trump of God: and the dead in Christ shall rise first: 17 Then we which are alive and remain shall be caught up together with them in the clouds, to meet the Lord in the air: and so shall we ever be with the Lord. </a:t>
            </a:r>
            <a:r>
              <a:rPr lang="en-US" b="1" dirty="0"/>
              <a:t>18 Wherefore comfort one another with these words.</a:t>
            </a:r>
          </a:p>
          <a:p>
            <a:endParaRPr lang="en-US" dirty="0"/>
          </a:p>
        </p:txBody>
      </p:sp>
      <p:sp>
        <p:nvSpPr>
          <p:cNvPr id="4" name="Slide Number Placeholder 3"/>
          <p:cNvSpPr>
            <a:spLocks noGrp="1"/>
          </p:cNvSpPr>
          <p:nvPr>
            <p:ph type="sldNum" sz="quarter" idx="5"/>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334643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50"/>
            <a:ext cx="6858000" cy="3086100"/>
          </a:xfrm>
        </p:spPr>
        <p:txBody>
          <a:bodyPr/>
          <a:lstStyle/>
          <a:p>
            <a:r>
              <a:rPr lang="en-US" b="1" dirty="0"/>
              <a:t>Romans 1:16-17 KJV 16 </a:t>
            </a:r>
            <a:r>
              <a:rPr lang="en-US" dirty="0"/>
              <a:t>For I am not ashamed of </a:t>
            </a:r>
            <a:r>
              <a:rPr lang="en-US" b="1" dirty="0"/>
              <a:t>the gospel of Christ: for it is the power of God unto salvation to every one that belie</a:t>
            </a:r>
            <a:r>
              <a:rPr lang="en-US" dirty="0"/>
              <a:t>veth; to the Jew first, and also to the Greek. </a:t>
            </a:r>
            <a:r>
              <a:rPr lang="en-US" b="1" dirty="0"/>
              <a:t>1</a:t>
            </a:r>
            <a:r>
              <a:rPr lang="en-US" dirty="0"/>
              <a:t>7 For therein is the righteousness of God revealed from faith to faith: as it is written, </a:t>
            </a:r>
            <a:r>
              <a:rPr lang="en-US" b="1" dirty="0"/>
              <a:t>The just shall live by faith</a:t>
            </a:r>
            <a:r>
              <a:rPr lang="en-US" dirty="0"/>
              <a:t>.</a:t>
            </a:r>
          </a:p>
        </p:txBody>
      </p:sp>
      <p:sp>
        <p:nvSpPr>
          <p:cNvPr id="4" name="Slide Number Placeholder 3"/>
          <p:cNvSpPr>
            <a:spLocks noGrp="1"/>
          </p:cNvSpPr>
          <p:nvPr>
            <p:ph type="sldNum" sz="quarter" idx="5"/>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1862930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6"/>
            <a:ext cx="7203233" cy="3383280"/>
          </a:xfrm>
        </p:spPr>
        <p:txBody>
          <a:bodyPr anchor="b">
            <a:normAutofit/>
          </a:bodyPr>
          <a:lstStyle>
            <a:lvl1pPr algn="l">
              <a:lnSpc>
                <a:spcPct val="76000"/>
              </a:lnSpc>
              <a:defRPr sz="6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70384" y="5432564"/>
            <a:ext cx="7203233" cy="457200"/>
          </a:xfrm>
        </p:spPr>
        <p:txBody>
          <a:bodyPr>
            <a:normAutofit/>
          </a:bodyPr>
          <a:lstStyle>
            <a:lvl1pPr marL="0" indent="0" algn="l">
              <a:spcBef>
                <a:spcPts val="0"/>
              </a:spcBef>
              <a:buNone/>
              <a:defRPr sz="1500" b="0">
                <a:solidFill>
                  <a:schemeClr val="accent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1550" y="5294175"/>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6/25/2023 AM</a:t>
            </a:r>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6/25/2023 AM</a:t>
            </a:r>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6/25/2023 AM</a:t>
            </a:r>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6/25/2023 AM</a:t>
            </a:r>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6/25/2023 AM</a:t>
            </a:r>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6/25/2023 AM</a:t>
            </a:r>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r>
              <a:rPr lang="en-US"/>
              <a:t>6/25/2023 AM</a:t>
            </a:r>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07398" y="571500"/>
            <a:ext cx="4663440"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r>
              <a:rPr lang="en-US"/>
              <a:t>6/25/2023 AM</a:t>
            </a:r>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457201" y="6289679"/>
            <a:ext cx="4596023" cy="222436"/>
          </a:xfrm>
          <a:prstGeom prst="rect">
            <a:avLst/>
          </a:prstGeom>
        </p:spPr>
        <p:txBody>
          <a:bodyPr vert="horz" lIns="91440" tIns="45720" rIns="91440" bIns="45720" rtlCol="0" anchor="ctr"/>
          <a:lstStyle>
            <a:lvl1pPr algn="l">
              <a:defRPr sz="825">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6970531" y="6289679"/>
            <a:ext cx="724460" cy="222436"/>
          </a:xfrm>
          <a:prstGeom prst="rect">
            <a:avLst/>
          </a:prstGeom>
        </p:spPr>
        <p:txBody>
          <a:bodyPr vert="horz" lIns="91440" tIns="45720" rIns="91440" bIns="45720" rtlCol="0" anchor="ctr"/>
          <a:lstStyle>
            <a:lvl1pPr algn="r">
              <a:defRPr sz="825">
                <a:solidFill>
                  <a:schemeClr val="tx1">
                    <a:lumMod val="90000"/>
                    <a:lumOff val="10000"/>
                  </a:schemeClr>
                </a:solidFill>
              </a:defRPr>
            </a:lvl1pPr>
          </a:lstStyle>
          <a:p>
            <a:r>
              <a:rPr lang="en-US"/>
              <a:t>6/25/2023 AM</a:t>
            </a:r>
            <a:endParaRPr lang="en-US" dirty="0"/>
          </a:p>
        </p:txBody>
      </p:sp>
      <p:sp>
        <p:nvSpPr>
          <p:cNvPr id="6" name="Slide Number Placeholder 5"/>
          <p:cNvSpPr>
            <a:spLocks noGrp="1"/>
          </p:cNvSpPr>
          <p:nvPr>
            <p:ph type="sldNum" sz="quarter" idx="4"/>
          </p:nvPr>
        </p:nvSpPr>
        <p:spPr>
          <a:xfrm>
            <a:off x="7998983" y="6289679"/>
            <a:ext cx="689162" cy="222436"/>
          </a:xfrm>
          <a:prstGeom prst="rect">
            <a:avLst/>
          </a:prstGeom>
        </p:spPr>
        <p:txBody>
          <a:bodyPr vert="horz" lIns="91440" tIns="45720" rIns="91440" bIns="45720" rtlCol="0" anchor="ctr"/>
          <a:lstStyle>
            <a:lvl1pPr algn="r">
              <a:defRPr sz="825">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90000"/>
        </a:lnSpc>
        <a:spcBef>
          <a:spcPct val="0"/>
        </a:spcBef>
        <a:buNone/>
        <a:defRPr sz="2400" b="1" kern="1200">
          <a:solidFill>
            <a:schemeClr val="accent1">
              <a:lumMod val="75000"/>
            </a:schemeClr>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lumMod val="75000"/>
          </a:schemeClr>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lumMod val="75000"/>
          </a:schemeClr>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lumMod val="75000"/>
          </a:schemeClr>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8pPr>
      <a:lvl9pPr marL="1408509" indent="0" algn="l" defTabSz="685800" rtl="0" eaLnBrk="1" latinLnBrk="0" hangingPunct="1">
        <a:lnSpc>
          <a:spcPct val="90000"/>
        </a:lnSpc>
        <a:spcBef>
          <a:spcPts val="450"/>
        </a:spcBef>
        <a:buClr>
          <a:schemeClr val="accent1">
            <a:lumMod val="75000"/>
          </a:schemeClr>
        </a:buClr>
        <a:buSzPct val="100000"/>
        <a:buFont typeface="Arial" pitchFamily="34" charset="0"/>
        <a:buNone/>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866" y="3440151"/>
            <a:ext cx="7203233" cy="2087818"/>
          </a:xfrm>
        </p:spPr>
        <p:txBody>
          <a:bodyPr anchor="ctr">
            <a:normAutofit/>
          </a:bodyPr>
          <a:lstStyle/>
          <a:p>
            <a:r>
              <a:rPr lang="en-US" sz="8000" dirty="0">
                <a:solidFill>
                  <a:schemeClr val="accent1">
                    <a:lumMod val="75000"/>
                  </a:schemeClr>
                </a:solidFill>
              </a:rPr>
              <a:t>After Baptism, Then What?</a:t>
            </a:r>
          </a:p>
        </p:txBody>
      </p:sp>
      <p:sp>
        <p:nvSpPr>
          <p:cNvPr id="3" name="Subtitle 2"/>
          <p:cNvSpPr>
            <a:spLocks noGrp="1"/>
          </p:cNvSpPr>
          <p:nvPr>
            <p:ph type="subTitle" idx="1"/>
          </p:nvPr>
        </p:nvSpPr>
        <p:spPr>
          <a:xfrm>
            <a:off x="970384" y="5376809"/>
            <a:ext cx="7203233" cy="457200"/>
          </a:xfrm>
        </p:spPr>
        <p:txBody>
          <a:bodyPr>
            <a:normAutofit/>
          </a:bodyPr>
          <a:lstStyle/>
          <a:p>
            <a:r>
              <a:rPr lang="en-US" sz="2400" dirty="0"/>
              <a:t>Romans 6:4-6</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672" y="4408093"/>
            <a:ext cx="7200900" cy="980192"/>
          </a:xfrm>
        </p:spPr>
        <p:txBody>
          <a:bodyPr>
            <a:normAutofit/>
          </a:bodyPr>
          <a:lstStyle/>
          <a:p>
            <a:r>
              <a:rPr lang="en-US" sz="5400" dirty="0"/>
              <a:t>REVIEW</a:t>
            </a:r>
          </a:p>
        </p:txBody>
      </p:sp>
      <p:sp>
        <p:nvSpPr>
          <p:cNvPr id="3" name="Text Placeholder 2"/>
          <p:cNvSpPr>
            <a:spLocks noGrp="1"/>
          </p:cNvSpPr>
          <p:nvPr>
            <p:ph type="body" idx="1"/>
          </p:nvPr>
        </p:nvSpPr>
        <p:spPr/>
        <p:txBody>
          <a:bodyPr/>
          <a:lstStyle/>
          <a:p>
            <a:endParaRPr lang="en-US" dirty="0"/>
          </a:p>
        </p:txBody>
      </p:sp>
      <p:sp>
        <p:nvSpPr>
          <p:cNvPr id="5" name="TextBox 4">
            <a:extLst>
              <a:ext uri="{FF2B5EF4-FFF2-40B4-BE49-F238E27FC236}">
                <a16:creationId xmlns:a16="http://schemas.microsoft.com/office/drawing/2014/main" id="{2F336A20-0D45-CDAE-58F3-77D778CDA7DF}"/>
              </a:ext>
            </a:extLst>
          </p:cNvPr>
          <p:cNvSpPr txBox="1"/>
          <p:nvPr/>
        </p:nvSpPr>
        <p:spPr>
          <a:xfrm>
            <a:off x="825190" y="412563"/>
            <a:ext cx="7835730" cy="3847207"/>
          </a:xfrm>
          <a:prstGeom prst="rect">
            <a:avLst/>
          </a:prstGeom>
          <a:noFill/>
        </p:spPr>
        <p:txBody>
          <a:bodyPr wrap="square" rtlCol="0">
            <a:spAutoFit/>
          </a:bodyPr>
          <a:lstStyle/>
          <a:p>
            <a:r>
              <a:rPr lang="en-US" sz="4000" b="1" dirty="0"/>
              <a:t>AFTER Baptism…</a:t>
            </a:r>
            <a:endParaRPr lang="en-US" sz="4000" b="1" i="1" dirty="0"/>
          </a:p>
          <a:p>
            <a:pPr marL="457200" indent="-457200">
              <a:spcBef>
                <a:spcPts val="1800"/>
              </a:spcBef>
              <a:buFont typeface="Wingdings" panose="05000000000000000000" pitchFamily="2" charset="2"/>
              <a:buChar char="§"/>
            </a:pPr>
            <a:r>
              <a:rPr lang="en-US" sz="3600" dirty="0"/>
              <a:t>We </a:t>
            </a:r>
            <a:r>
              <a:rPr lang="en-US" sz="3600" b="1" i="1" u="sng" dirty="0"/>
              <a:t>Serve</a:t>
            </a:r>
            <a:r>
              <a:rPr lang="en-US" sz="3600" dirty="0"/>
              <a:t> a New Master!</a:t>
            </a:r>
          </a:p>
          <a:p>
            <a:pPr marL="457200" indent="-457200">
              <a:spcBef>
                <a:spcPts val="1800"/>
              </a:spcBef>
              <a:buFont typeface="Wingdings" panose="05000000000000000000" pitchFamily="2" charset="2"/>
              <a:buChar char="§"/>
            </a:pPr>
            <a:r>
              <a:rPr lang="en-US" sz="3600" dirty="0"/>
              <a:t>We </a:t>
            </a:r>
            <a:r>
              <a:rPr lang="en-US" sz="3600" b="1" i="1" u="sng" dirty="0"/>
              <a:t>Walk</a:t>
            </a:r>
            <a:r>
              <a:rPr lang="en-US" sz="3600" dirty="0"/>
              <a:t> a New Life!</a:t>
            </a:r>
          </a:p>
          <a:p>
            <a:pPr marL="457200" indent="-457200">
              <a:spcBef>
                <a:spcPts val="1800"/>
              </a:spcBef>
              <a:buFont typeface="Wingdings" panose="05000000000000000000" pitchFamily="2" charset="2"/>
              <a:buChar char="§"/>
            </a:pPr>
            <a:r>
              <a:rPr lang="en-US" sz="3600" dirty="0"/>
              <a:t>We </a:t>
            </a:r>
            <a:r>
              <a:rPr lang="en-US" sz="3600" b="1" i="1" u="sng" dirty="0"/>
              <a:t>Face</a:t>
            </a:r>
            <a:r>
              <a:rPr lang="en-US" sz="3600" dirty="0"/>
              <a:t> New Burdens!</a:t>
            </a:r>
          </a:p>
          <a:p>
            <a:pPr marL="457200" indent="-457200">
              <a:spcBef>
                <a:spcPts val="1800"/>
              </a:spcBef>
              <a:buFont typeface="Wingdings" panose="05000000000000000000" pitchFamily="2" charset="2"/>
              <a:buChar char="§"/>
            </a:pPr>
            <a:r>
              <a:rPr lang="en-US" sz="3600" dirty="0"/>
              <a:t>We </a:t>
            </a:r>
            <a:r>
              <a:rPr lang="en-US" sz="3600" b="1" i="1" u="sng" dirty="0"/>
              <a:t>Have</a:t>
            </a:r>
            <a:r>
              <a:rPr lang="en-US" sz="3600" dirty="0"/>
              <a:t> a New Hope!</a:t>
            </a:r>
            <a:endParaRPr lang="en-US" sz="3600" b="1" i="1" dirty="0"/>
          </a:p>
        </p:txBody>
      </p:sp>
    </p:spTree>
    <p:extLst>
      <p:ext uri="{BB962C8B-B14F-4D97-AF65-F5344CB8AC3E}">
        <p14:creationId xmlns:p14="http://schemas.microsoft.com/office/powerpoint/2010/main" val="23622963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672" y="4408093"/>
            <a:ext cx="7200900" cy="980192"/>
          </a:xfrm>
        </p:spPr>
        <p:txBody>
          <a:bodyPr>
            <a:normAutofit/>
          </a:bodyPr>
          <a:lstStyle/>
          <a:p>
            <a:r>
              <a:rPr lang="en-US" sz="5400" dirty="0"/>
              <a:t>CONCLUSION</a:t>
            </a:r>
          </a:p>
        </p:txBody>
      </p:sp>
      <p:sp>
        <p:nvSpPr>
          <p:cNvPr id="3" name="Text Placeholder 2"/>
          <p:cNvSpPr>
            <a:spLocks noGrp="1"/>
          </p:cNvSpPr>
          <p:nvPr>
            <p:ph type="body" idx="1"/>
          </p:nvPr>
        </p:nvSpPr>
        <p:spPr/>
        <p:txBody>
          <a:bodyPr/>
          <a:lstStyle/>
          <a:p>
            <a:endParaRPr lang="en-US" dirty="0"/>
          </a:p>
        </p:txBody>
      </p:sp>
      <p:sp>
        <p:nvSpPr>
          <p:cNvPr id="5" name="TextBox 4">
            <a:extLst>
              <a:ext uri="{FF2B5EF4-FFF2-40B4-BE49-F238E27FC236}">
                <a16:creationId xmlns:a16="http://schemas.microsoft.com/office/drawing/2014/main" id="{2F336A20-0D45-CDAE-58F3-77D778CDA7DF}"/>
              </a:ext>
            </a:extLst>
          </p:cNvPr>
          <p:cNvSpPr txBox="1"/>
          <p:nvPr/>
        </p:nvSpPr>
        <p:spPr>
          <a:xfrm>
            <a:off x="483079" y="672860"/>
            <a:ext cx="8177841" cy="3277820"/>
          </a:xfrm>
          <a:prstGeom prst="rect">
            <a:avLst/>
          </a:prstGeom>
          <a:noFill/>
        </p:spPr>
        <p:txBody>
          <a:bodyPr wrap="square" rtlCol="0">
            <a:spAutoFit/>
          </a:bodyPr>
          <a:lstStyle/>
          <a:p>
            <a:pPr marL="457200" indent="-457200">
              <a:buFont typeface="Wingdings" panose="05000000000000000000" pitchFamily="2" charset="2"/>
              <a:buChar char="§"/>
            </a:pPr>
            <a:r>
              <a:rPr lang="en-US" sz="3200" dirty="0"/>
              <a:t>AFTER being buried with Christ in water baptism, let us truly walk with Christ in </a:t>
            </a:r>
            <a:r>
              <a:rPr lang="en-US" sz="3200" b="1" i="1" u="sng" dirty="0"/>
              <a:t>NEWNESS OF LIFE</a:t>
            </a:r>
            <a:r>
              <a:rPr lang="en-US" sz="3200" b="1" i="1" dirty="0"/>
              <a:t>!</a:t>
            </a:r>
          </a:p>
          <a:p>
            <a:pPr marL="457200" indent="-457200">
              <a:spcBef>
                <a:spcPts val="1800"/>
              </a:spcBef>
              <a:buFont typeface="Wingdings" panose="05000000000000000000" pitchFamily="2" charset="2"/>
              <a:buChar char="§"/>
            </a:pPr>
            <a:r>
              <a:rPr lang="en-US" sz="3200" dirty="0"/>
              <a:t>If WE are not walking on the new life with Christ, repent and </a:t>
            </a:r>
            <a:r>
              <a:rPr lang="en-US" sz="3200" b="1" i="1" u="sng" dirty="0"/>
              <a:t>RENEW</a:t>
            </a:r>
            <a:r>
              <a:rPr lang="en-US" sz="3200" dirty="0"/>
              <a:t> your life in Christ </a:t>
            </a:r>
            <a:r>
              <a:rPr lang="en-US" sz="3200" b="1" i="1" u="sng" dirty="0"/>
              <a:t>NOW</a:t>
            </a:r>
            <a:r>
              <a:rPr lang="en-US" sz="3200" b="1" i="1" dirty="0"/>
              <a:t>!</a:t>
            </a:r>
          </a:p>
        </p:txBody>
      </p:sp>
    </p:spTree>
    <p:extLst>
      <p:ext uri="{BB962C8B-B14F-4D97-AF65-F5344CB8AC3E}">
        <p14:creationId xmlns:p14="http://schemas.microsoft.com/office/powerpoint/2010/main" val="1727336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735730"/>
            <a:ext cx="8083321" cy="4789058"/>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B098-DE1E-3E3A-8A25-C74A7DF5443D}"/>
              </a:ext>
            </a:extLst>
          </p:cNvPr>
          <p:cNvSpPr>
            <a:spLocks noGrp="1"/>
          </p:cNvSpPr>
          <p:nvPr>
            <p:ph type="title"/>
          </p:nvPr>
        </p:nvSpPr>
        <p:spPr>
          <a:xfrm>
            <a:off x="310552" y="35082"/>
            <a:ext cx="7352941" cy="1142385"/>
          </a:xfrm>
        </p:spPr>
        <p:txBody>
          <a:bodyPr>
            <a:normAutofit/>
          </a:bodyPr>
          <a:lstStyle/>
          <a:p>
            <a:r>
              <a:rPr lang="en-US" sz="5400" dirty="0"/>
              <a:t>Romans 6:3-4</a:t>
            </a:r>
          </a:p>
        </p:txBody>
      </p:sp>
      <p:sp>
        <p:nvSpPr>
          <p:cNvPr id="4" name="Rectangle 3">
            <a:extLst>
              <a:ext uri="{FF2B5EF4-FFF2-40B4-BE49-F238E27FC236}">
                <a16:creationId xmlns:a16="http://schemas.microsoft.com/office/drawing/2014/main" id="{C6CD7D5F-CEA2-30C6-B772-237EE884143B}"/>
              </a:ext>
            </a:extLst>
          </p:cNvPr>
          <p:cNvSpPr/>
          <p:nvPr/>
        </p:nvSpPr>
        <p:spPr>
          <a:xfrm>
            <a:off x="4839417" y="4887478"/>
            <a:ext cx="3666227" cy="504031"/>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EDE2D9-6FE7-7295-79CA-DB0C473D5959}"/>
              </a:ext>
            </a:extLst>
          </p:cNvPr>
          <p:cNvSpPr>
            <a:spLocks noGrp="1"/>
          </p:cNvSpPr>
          <p:nvPr>
            <p:ph idx="1"/>
          </p:nvPr>
        </p:nvSpPr>
        <p:spPr>
          <a:xfrm>
            <a:off x="471219" y="1232171"/>
            <a:ext cx="8362229" cy="4944341"/>
          </a:xfrm>
          <a:ln>
            <a:noFill/>
          </a:ln>
        </p:spPr>
        <p:txBody>
          <a:bodyPr>
            <a:normAutofit/>
          </a:bodyPr>
          <a:lstStyle/>
          <a:p>
            <a:pPr marL="0" indent="0">
              <a:buNone/>
            </a:pPr>
            <a:r>
              <a:rPr lang="en-US" sz="3600" b="1" i="1" dirty="0"/>
              <a:t>“</a:t>
            </a:r>
            <a:r>
              <a:rPr lang="en-US" sz="3600" b="1" i="1" dirty="0">
                <a:solidFill>
                  <a:schemeClr val="accent1">
                    <a:lumMod val="75000"/>
                  </a:schemeClr>
                </a:solidFill>
              </a:rPr>
              <a:t>3</a:t>
            </a:r>
            <a:r>
              <a:rPr lang="en-US" sz="3600" b="1" i="1" dirty="0"/>
              <a:t> Know ye not, that so many of us as were baptized into Jesus Christ were baptized into his death? </a:t>
            </a:r>
          </a:p>
          <a:p>
            <a:pPr marL="0" indent="0">
              <a:buNone/>
            </a:pPr>
            <a:r>
              <a:rPr lang="en-US" sz="3600" b="1" i="1" dirty="0">
                <a:solidFill>
                  <a:schemeClr val="accent1">
                    <a:lumMod val="75000"/>
                  </a:schemeClr>
                </a:solidFill>
              </a:rPr>
              <a:t>4</a:t>
            </a:r>
            <a:r>
              <a:rPr lang="en-US" sz="3600" b="1" i="1" dirty="0"/>
              <a:t> Therefore we are buried with him by baptism into death: that like as Christ was raised up from the dead by the glory of the Father, even so we also should walk in newness of life”</a:t>
            </a:r>
          </a:p>
        </p:txBody>
      </p:sp>
    </p:spTree>
    <p:extLst>
      <p:ext uri="{BB962C8B-B14F-4D97-AF65-F5344CB8AC3E}">
        <p14:creationId xmlns:p14="http://schemas.microsoft.com/office/powerpoint/2010/main" val="2100597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56823" y="1692035"/>
            <a:ext cx="8083321" cy="4789058"/>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0"/>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ts val="336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556824" y="5773207"/>
            <a:ext cx="69020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1833504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250"/>
                                        <p:tgtEl>
                                          <p:spTgt spid="7">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250"/>
                                        <p:tgtEl>
                                          <p:spTgt spid="7">
                                            <p:txEl>
                                              <p:pRg st="1" end="1"/>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250"/>
                                        <p:tgtEl>
                                          <p:spTgt spid="7">
                                            <p:txEl>
                                              <p:pRg st="2" end="2"/>
                                            </p:txEl>
                                          </p:spTgt>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250"/>
                                        <p:tgtEl>
                                          <p:spTgt spid="7">
                                            <p:txEl>
                                              <p:pRg st="3" end="3"/>
                                            </p:txEl>
                                          </p:spTgt>
                                        </p:tgtEl>
                                      </p:cBhvr>
                                    </p:animEffect>
                                  </p:childTnLst>
                                </p:cTn>
                              </p:par>
                            </p:childTnLst>
                          </p:cTn>
                        </p:par>
                        <p:par>
                          <p:cTn id="24" fill="hold">
                            <p:stCondLst>
                              <p:cond delay="1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50"/>
                                        <p:tgtEl>
                                          <p:spTgt spid="7">
                                            <p:txEl>
                                              <p:pRg st="4" end="4"/>
                                            </p:txEl>
                                          </p:spTgt>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250"/>
                                        <p:tgtEl>
                                          <p:spTgt spid="7">
                                            <p:txEl>
                                              <p:pRg st="5" end="5"/>
                                            </p:txEl>
                                          </p:spTgt>
                                        </p:tgtEl>
                                      </p:cBhvr>
                                    </p:animEffect>
                                  </p:childTnLst>
                                </p:cTn>
                              </p:par>
                            </p:childTnLst>
                          </p:cTn>
                        </p:par>
                        <p:par>
                          <p:cTn id="32" fill="hold">
                            <p:stCondLst>
                              <p:cond delay="2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250"/>
                                        <p:tgtEl>
                                          <p:spTgt spid="7">
                                            <p:txEl>
                                              <p:pRg st="6" end="6"/>
                                            </p:txEl>
                                          </p:spTgt>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250"/>
                                        <p:tgtEl>
                                          <p:spTgt spid="7">
                                            <p:txEl>
                                              <p:pRg st="7" end="7"/>
                                            </p:txEl>
                                          </p:spTgt>
                                        </p:tgtEl>
                                      </p:cBhvr>
                                    </p:animEffect>
                                  </p:childTnLst>
                                </p:cTn>
                              </p:par>
                            </p:childTnLst>
                          </p:cTn>
                        </p:par>
                        <p:par>
                          <p:cTn id="40" fill="hold">
                            <p:stCondLst>
                              <p:cond delay="2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250"/>
                                        <p:tgtEl>
                                          <p:spTgt spid="7">
                                            <p:txEl>
                                              <p:pRg st="8" end="8"/>
                                            </p:txEl>
                                          </p:spTgt>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2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B098-DE1E-3E3A-8A25-C74A7DF5443D}"/>
              </a:ext>
            </a:extLst>
          </p:cNvPr>
          <p:cNvSpPr>
            <a:spLocks noGrp="1"/>
          </p:cNvSpPr>
          <p:nvPr>
            <p:ph type="title"/>
          </p:nvPr>
        </p:nvSpPr>
        <p:spPr>
          <a:xfrm>
            <a:off x="310552" y="35082"/>
            <a:ext cx="7352941" cy="1142385"/>
          </a:xfrm>
        </p:spPr>
        <p:txBody>
          <a:bodyPr>
            <a:normAutofit/>
          </a:bodyPr>
          <a:lstStyle/>
          <a:p>
            <a:r>
              <a:rPr lang="en-US" sz="5400" dirty="0"/>
              <a:t>Introduction</a:t>
            </a:r>
          </a:p>
        </p:txBody>
      </p:sp>
      <p:sp>
        <p:nvSpPr>
          <p:cNvPr id="3" name="Content Placeholder 2">
            <a:extLst>
              <a:ext uri="{FF2B5EF4-FFF2-40B4-BE49-F238E27FC236}">
                <a16:creationId xmlns:a16="http://schemas.microsoft.com/office/drawing/2014/main" id="{AAEDE2D9-6FE7-7295-79CA-DB0C473D5959}"/>
              </a:ext>
            </a:extLst>
          </p:cNvPr>
          <p:cNvSpPr>
            <a:spLocks noGrp="1"/>
          </p:cNvSpPr>
          <p:nvPr>
            <p:ph idx="1"/>
          </p:nvPr>
        </p:nvSpPr>
        <p:spPr>
          <a:xfrm>
            <a:off x="471219" y="1165266"/>
            <a:ext cx="8583571" cy="5116870"/>
          </a:xfrm>
        </p:spPr>
        <p:txBody>
          <a:bodyPr>
            <a:normAutofit/>
          </a:bodyPr>
          <a:lstStyle/>
          <a:p>
            <a:pPr marL="0" indent="0">
              <a:buNone/>
            </a:pPr>
            <a:r>
              <a:rPr lang="en-US" sz="3200" b="1" dirty="0"/>
              <a:t>Gaining heaven (eternal salvation) is not about just one thing, even baptism</a:t>
            </a:r>
          </a:p>
          <a:p>
            <a:pPr marL="0" indent="0">
              <a:spcBef>
                <a:spcPts val="1200"/>
              </a:spcBef>
              <a:buNone/>
            </a:pPr>
            <a:r>
              <a:rPr lang="en-US" sz="3200" b="1" dirty="0"/>
              <a:t>The Bible teaches that baptism…</a:t>
            </a:r>
          </a:p>
          <a:p>
            <a:pPr marL="274320" indent="-274320">
              <a:spcBef>
                <a:spcPts val="0"/>
              </a:spcBef>
              <a:buFont typeface="Wingdings" panose="05000000000000000000" pitchFamily="2" charset="2"/>
              <a:buChar char="§"/>
            </a:pPr>
            <a:r>
              <a:rPr lang="en-US" sz="2800" dirty="0"/>
              <a:t>Is </a:t>
            </a:r>
            <a:r>
              <a:rPr lang="en-US" sz="2800" i="1" dirty="0"/>
              <a:t>a </a:t>
            </a:r>
            <a:r>
              <a:rPr lang="en-US" sz="2800" i="1" u="sng" dirty="0"/>
              <a:t>commanded</a:t>
            </a:r>
            <a:r>
              <a:rPr lang="en-US" sz="2800" dirty="0"/>
              <a:t> step toward gaining heaven</a:t>
            </a:r>
          </a:p>
          <a:p>
            <a:pPr marL="445770" lvl="1" indent="-274320">
              <a:spcBef>
                <a:spcPts val="0"/>
              </a:spcBef>
              <a:buFont typeface="Wingdings" panose="05000000000000000000" pitchFamily="2" charset="2"/>
              <a:buChar char="§"/>
            </a:pPr>
            <a:r>
              <a:rPr lang="en-US" sz="2400" dirty="0"/>
              <a:t>(vss. 3-4); Mark 16:16; Matthew 28:19; Acts 10:48; 19:1-5</a:t>
            </a:r>
          </a:p>
          <a:p>
            <a:pPr marL="274320" indent="-274320">
              <a:spcBef>
                <a:spcPts val="600"/>
              </a:spcBef>
              <a:buFont typeface="Wingdings" panose="05000000000000000000" pitchFamily="2" charset="2"/>
              <a:buChar char="§"/>
            </a:pPr>
            <a:r>
              <a:rPr lang="en-US" sz="2800" dirty="0"/>
              <a:t>Is </a:t>
            </a:r>
            <a:r>
              <a:rPr lang="en-US" sz="2800" i="1" u="sng" dirty="0"/>
              <a:t>necessary</a:t>
            </a:r>
            <a:r>
              <a:rPr lang="en-US" sz="2800" dirty="0"/>
              <a:t> to forgive past sins – Acts 2:38</a:t>
            </a:r>
          </a:p>
          <a:p>
            <a:pPr marL="274320" indent="-274320">
              <a:spcBef>
                <a:spcPts val="1200"/>
              </a:spcBef>
              <a:buFont typeface="Wingdings" panose="05000000000000000000" pitchFamily="2" charset="2"/>
              <a:buChar char="§"/>
            </a:pPr>
            <a:r>
              <a:rPr lang="en-US" sz="2800" dirty="0"/>
              <a:t>Marks the </a:t>
            </a:r>
            <a:r>
              <a:rPr lang="en-US" sz="2800" i="1" u="sng" dirty="0"/>
              <a:t>start</a:t>
            </a:r>
            <a:r>
              <a:rPr lang="en-US" sz="2800" dirty="0"/>
              <a:t> of a NEW life – </a:t>
            </a:r>
            <a:r>
              <a:rPr lang="en-US" sz="2800" b="1" i="1" dirty="0"/>
              <a:t>“newness of life”</a:t>
            </a:r>
          </a:p>
          <a:p>
            <a:pPr marL="445770" lvl="1" indent="-274320">
              <a:spcBef>
                <a:spcPts val="600"/>
              </a:spcBef>
              <a:buFont typeface="Wingdings" panose="05000000000000000000" pitchFamily="2" charset="2"/>
              <a:buChar char="§"/>
            </a:pPr>
            <a:r>
              <a:rPr lang="en-US" sz="2400" dirty="0"/>
              <a:t>Sinners are </a:t>
            </a:r>
            <a:r>
              <a:rPr lang="en-US" sz="2400" b="1" i="1" dirty="0"/>
              <a:t>“born again” </a:t>
            </a:r>
            <a:r>
              <a:rPr lang="en-US" sz="2400" dirty="0"/>
              <a:t>– John 3:5; Galatians 3:26-27</a:t>
            </a:r>
          </a:p>
          <a:p>
            <a:pPr marL="445770" lvl="1" indent="-274320">
              <a:spcBef>
                <a:spcPts val="600"/>
              </a:spcBef>
              <a:buFont typeface="Wingdings" panose="05000000000000000000" pitchFamily="2" charset="2"/>
              <a:buChar char="§"/>
            </a:pPr>
            <a:r>
              <a:rPr lang="en-US" sz="2400" dirty="0"/>
              <a:t>Become </a:t>
            </a:r>
            <a:r>
              <a:rPr lang="en-US" sz="2400" b="1" i="1" dirty="0"/>
              <a:t>“a new creation” </a:t>
            </a:r>
            <a:r>
              <a:rPr lang="en-US" sz="2400" dirty="0"/>
              <a:t>– vs. 6; 2 Corinthians 5:17</a:t>
            </a:r>
          </a:p>
          <a:p>
            <a:pPr marL="0" indent="0">
              <a:spcBef>
                <a:spcPts val="600"/>
              </a:spcBef>
              <a:buNone/>
            </a:pPr>
            <a:r>
              <a:rPr lang="en-US" sz="3200" b="1" dirty="0">
                <a:solidFill>
                  <a:schemeClr val="accent1">
                    <a:lumMod val="75000"/>
                  </a:schemeClr>
                </a:solidFill>
              </a:rPr>
              <a:t>Let us consider important characteristics of the NEW life in Christ </a:t>
            </a:r>
            <a:r>
              <a:rPr lang="en-US" sz="3200" b="1" i="1" u="sng" dirty="0">
                <a:solidFill>
                  <a:schemeClr val="accent1">
                    <a:lumMod val="75000"/>
                  </a:schemeClr>
                </a:solidFill>
              </a:rPr>
              <a:t>AFTER</a:t>
            </a:r>
            <a:r>
              <a:rPr lang="en-US" sz="3200" b="1" dirty="0">
                <a:solidFill>
                  <a:schemeClr val="accent1">
                    <a:lumMod val="75000"/>
                  </a:schemeClr>
                </a:solidFill>
              </a:rPr>
              <a:t> baptism!</a:t>
            </a:r>
          </a:p>
        </p:txBody>
      </p:sp>
    </p:spTree>
    <p:extLst>
      <p:ext uri="{BB962C8B-B14F-4D97-AF65-F5344CB8AC3E}">
        <p14:creationId xmlns:p14="http://schemas.microsoft.com/office/powerpoint/2010/main" val="19683338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B098-DE1E-3E3A-8A25-C74A7DF5443D}"/>
              </a:ext>
            </a:extLst>
          </p:cNvPr>
          <p:cNvSpPr>
            <a:spLocks noGrp="1"/>
          </p:cNvSpPr>
          <p:nvPr>
            <p:ph type="title"/>
          </p:nvPr>
        </p:nvSpPr>
        <p:spPr>
          <a:xfrm>
            <a:off x="923026" y="258792"/>
            <a:ext cx="8143336" cy="868145"/>
          </a:xfrm>
        </p:spPr>
        <p:txBody>
          <a:bodyPr>
            <a:normAutofit/>
          </a:bodyPr>
          <a:lstStyle/>
          <a:p>
            <a:r>
              <a:rPr lang="en-US" sz="5400" dirty="0"/>
              <a:t>We </a:t>
            </a:r>
            <a:r>
              <a:rPr lang="en-US" sz="5400" i="1" u="sng" dirty="0"/>
              <a:t>Serve</a:t>
            </a:r>
            <a:r>
              <a:rPr lang="en-US" sz="5400" dirty="0"/>
              <a:t> a New Master!</a:t>
            </a:r>
          </a:p>
        </p:txBody>
      </p:sp>
      <p:sp>
        <p:nvSpPr>
          <p:cNvPr id="3" name="Content Placeholder 2">
            <a:extLst>
              <a:ext uri="{FF2B5EF4-FFF2-40B4-BE49-F238E27FC236}">
                <a16:creationId xmlns:a16="http://schemas.microsoft.com/office/drawing/2014/main" id="{AAEDE2D9-6FE7-7295-79CA-DB0C473D5959}"/>
              </a:ext>
            </a:extLst>
          </p:cNvPr>
          <p:cNvSpPr>
            <a:spLocks noGrp="1"/>
          </p:cNvSpPr>
          <p:nvPr>
            <p:ph idx="1"/>
          </p:nvPr>
        </p:nvSpPr>
        <p:spPr>
          <a:xfrm>
            <a:off x="992038" y="1232172"/>
            <a:ext cx="7873182" cy="4922104"/>
          </a:xfrm>
        </p:spPr>
        <p:txBody>
          <a:bodyPr>
            <a:normAutofit fontScale="92500" lnSpcReduction="10000"/>
          </a:bodyPr>
          <a:lstStyle/>
          <a:p>
            <a:pPr marL="0" indent="0">
              <a:buNone/>
            </a:pPr>
            <a:r>
              <a:rPr lang="en-US" sz="3200" b="1" dirty="0">
                <a:solidFill>
                  <a:schemeClr val="accent1">
                    <a:lumMod val="75000"/>
                  </a:schemeClr>
                </a:solidFill>
              </a:rPr>
              <a:t>We serve righteousness – no longer sin</a:t>
            </a:r>
          </a:p>
          <a:p>
            <a:pPr lvl="1">
              <a:spcBef>
                <a:spcPts val="0"/>
              </a:spcBef>
              <a:buFont typeface="Wingdings" panose="05000000000000000000" pitchFamily="2" charset="2"/>
              <a:buChar char="§"/>
            </a:pPr>
            <a:r>
              <a:rPr lang="en-US" sz="2250" dirty="0">
                <a:solidFill>
                  <a:schemeClr val="accent1">
                    <a:lumMod val="75000"/>
                  </a:schemeClr>
                </a:solidFill>
              </a:rPr>
              <a:t> </a:t>
            </a:r>
            <a:r>
              <a:rPr lang="en-US" sz="2600" dirty="0">
                <a:solidFill>
                  <a:schemeClr val="accent1">
                    <a:lumMod val="75000"/>
                  </a:schemeClr>
                </a:solidFill>
              </a:rPr>
              <a:t>Romans 6:17-18</a:t>
            </a:r>
          </a:p>
          <a:p>
            <a:pPr marL="182880" lvl="1" indent="-274320">
              <a:spcBef>
                <a:spcPts val="600"/>
              </a:spcBef>
              <a:buFont typeface="Wingdings" panose="05000000000000000000" pitchFamily="2" charset="2"/>
              <a:buChar char="§"/>
            </a:pPr>
            <a:r>
              <a:rPr lang="en-US" sz="2800" dirty="0">
                <a:solidFill>
                  <a:schemeClr val="accent1">
                    <a:lumMod val="75000"/>
                  </a:schemeClr>
                </a:solidFill>
              </a:rPr>
              <a:t>We have honor and respect for God’s law (6:19)</a:t>
            </a:r>
          </a:p>
          <a:p>
            <a:pPr marL="182880" lvl="1" indent="-274320">
              <a:spcBef>
                <a:spcPts val="600"/>
              </a:spcBef>
              <a:buFont typeface="Wingdings" panose="05000000000000000000" pitchFamily="2" charset="2"/>
              <a:buChar char="§"/>
            </a:pPr>
            <a:r>
              <a:rPr lang="en-US" sz="2800" dirty="0">
                <a:solidFill>
                  <a:schemeClr val="accent1">
                    <a:lumMod val="75000"/>
                  </a:schemeClr>
                </a:solidFill>
              </a:rPr>
              <a:t>We understand the wages of sin and the cost to God to make us free from sin (6:23)</a:t>
            </a:r>
          </a:p>
          <a:p>
            <a:pPr marL="0" indent="0">
              <a:spcBef>
                <a:spcPts val="1200"/>
              </a:spcBef>
              <a:buNone/>
            </a:pPr>
            <a:r>
              <a:rPr lang="en-US" sz="3200" b="1" dirty="0">
                <a:solidFill>
                  <a:schemeClr val="accent1">
                    <a:lumMod val="75000"/>
                  </a:schemeClr>
                </a:solidFill>
              </a:rPr>
              <a:t>Serve God </a:t>
            </a:r>
            <a:r>
              <a:rPr lang="en-US" sz="3200" b="1" i="1" dirty="0">
                <a:solidFill>
                  <a:schemeClr val="accent1">
                    <a:lumMod val="75000"/>
                  </a:schemeClr>
                </a:solidFill>
              </a:rPr>
              <a:t>“acceptably with reverence and with godly fear” </a:t>
            </a:r>
            <a:r>
              <a:rPr lang="en-US" sz="3200" i="1" dirty="0">
                <a:solidFill>
                  <a:schemeClr val="accent1">
                    <a:lumMod val="75000"/>
                  </a:schemeClr>
                </a:solidFill>
              </a:rPr>
              <a:t>– </a:t>
            </a:r>
            <a:r>
              <a:rPr lang="en-US" sz="3200" dirty="0">
                <a:solidFill>
                  <a:schemeClr val="accent1">
                    <a:lumMod val="75000"/>
                  </a:schemeClr>
                </a:solidFill>
              </a:rPr>
              <a:t>Hebrews 12:28</a:t>
            </a:r>
          </a:p>
          <a:p>
            <a:pPr marL="182880" indent="-274320">
              <a:spcBef>
                <a:spcPts val="600"/>
              </a:spcBef>
              <a:buFont typeface="Wingdings" panose="05000000000000000000" pitchFamily="2" charset="2"/>
              <a:buChar char="§"/>
            </a:pPr>
            <a:r>
              <a:rPr lang="en-US" sz="2800" b="1" i="1" dirty="0">
                <a:solidFill>
                  <a:schemeClr val="accent1">
                    <a:lumMod val="75000"/>
                  </a:schemeClr>
                </a:solidFill>
              </a:rPr>
              <a:t>“acceptably” </a:t>
            </a:r>
            <a:r>
              <a:rPr lang="en-US" sz="2800" dirty="0">
                <a:solidFill>
                  <a:schemeClr val="accent1">
                    <a:lumMod val="75000"/>
                  </a:schemeClr>
                </a:solidFill>
              </a:rPr>
              <a:t>– Only what God accepts</a:t>
            </a:r>
          </a:p>
          <a:p>
            <a:pPr marL="182880" indent="-274320">
              <a:lnSpc>
                <a:spcPct val="110000"/>
              </a:lnSpc>
              <a:spcBef>
                <a:spcPts val="600"/>
              </a:spcBef>
              <a:buFont typeface="Wingdings" panose="05000000000000000000" pitchFamily="2" charset="2"/>
              <a:buChar char="§"/>
            </a:pPr>
            <a:r>
              <a:rPr lang="en-US" sz="2800" b="1" i="1" dirty="0">
                <a:solidFill>
                  <a:schemeClr val="accent1">
                    <a:lumMod val="75000"/>
                  </a:schemeClr>
                </a:solidFill>
              </a:rPr>
              <a:t>“reverence and godly fear” </a:t>
            </a:r>
            <a:r>
              <a:rPr lang="en-US" sz="2800" dirty="0">
                <a:solidFill>
                  <a:schemeClr val="accent1">
                    <a:lumMod val="75000"/>
                  </a:schemeClr>
                </a:solidFill>
              </a:rPr>
              <a:t>– Respect for 	</a:t>
            </a:r>
          </a:p>
          <a:p>
            <a:pPr marL="0" indent="0">
              <a:lnSpc>
                <a:spcPct val="110000"/>
              </a:lnSpc>
              <a:spcBef>
                <a:spcPts val="0"/>
              </a:spcBef>
              <a:buNone/>
            </a:pPr>
            <a:r>
              <a:rPr lang="en-US" sz="2800" dirty="0">
                <a:solidFill>
                  <a:schemeClr val="accent1">
                    <a:lumMod val="75000"/>
                  </a:schemeClr>
                </a:solidFill>
              </a:rPr>
              <a:t>    </a:t>
            </a:r>
            <a:r>
              <a:rPr lang="en-US" sz="2800" i="1" dirty="0">
                <a:solidFill>
                  <a:schemeClr val="accent1">
                    <a:lumMod val="75000"/>
                  </a:schemeClr>
                </a:solidFill>
              </a:rPr>
              <a:t>Holy</a:t>
            </a:r>
            <a:r>
              <a:rPr lang="en-US" sz="2800" dirty="0">
                <a:solidFill>
                  <a:schemeClr val="accent1">
                    <a:lumMod val="75000"/>
                  </a:schemeClr>
                </a:solidFill>
              </a:rPr>
              <a:t> things of God – Mk. 8:33; cf. Ezek. 22:26</a:t>
            </a:r>
          </a:p>
          <a:p>
            <a:pPr marL="457200" lvl="1" indent="-274320">
              <a:spcBef>
                <a:spcPts val="600"/>
              </a:spcBef>
              <a:buFont typeface="Wingdings" panose="05000000000000000000" pitchFamily="2" charset="2"/>
              <a:buChar char="§"/>
            </a:pPr>
            <a:r>
              <a:rPr lang="en-US" sz="2600" i="1" dirty="0">
                <a:solidFill>
                  <a:schemeClr val="accent1">
                    <a:lumMod val="75000"/>
                  </a:schemeClr>
                </a:solidFill>
              </a:rPr>
              <a:t>Holy</a:t>
            </a:r>
            <a:r>
              <a:rPr lang="en-US" sz="2600" dirty="0">
                <a:solidFill>
                  <a:schemeClr val="accent1">
                    <a:lumMod val="75000"/>
                  </a:schemeClr>
                </a:solidFill>
              </a:rPr>
              <a:t> assemblies for worshiping a </a:t>
            </a:r>
            <a:r>
              <a:rPr lang="en-US" sz="2600" i="1" dirty="0">
                <a:solidFill>
                  <a:schemeClr val="accent1">
                    <a:lumMod val="75000"/>
                  </a:schemeClr>
                </a:solidFill>
              </a:rPr>
              <a:t>Holy</a:t>
            </a:r>
            <a:r>
              <a:rPr lang="en-US" sz="2600" dirty="0">
                <a:solidFill>
                  <a:schemeClr val="accent1">
                    <a:lumMod val="75000"/>
                  </a:schemeClr>
                </a:solidFill>
              </a:rPr>
              <a:t> God</a:t>
            </a:r>
          </a:p>
          <a:p>
            <a:pPr marL="457200" lvl="1" indent="-274320">
              <a:spcBef>
                <a:spcPts val="600"/>
              </a:spcBef>
              <a:buFont typeface="Wingdings" panose="05000000000000000000" pitchFamily="2" charset="2"/>
              <a:buChar char="§"/>
            </a:pPr>
            <a:r>
              <a:rPr lang="en-US" sz="2600" dirty="0">
                <a:solidFill>
                  <a:schemeClr val="accent1">
                    <a:lumMod val="75000"/>
                  </a:schemeClr>
                </a:solidFill>
              </a:rPr>
              <a:t>Teaching, studying and applying the </a:t>
            </a:r>
            <a:r>
              <a:rPr lang="en-US" sz="2600" i="1" dirty="0">
                <a:solidFill>
                  <a:schemeClr val="accent1">
                    <a:lumMod val="75000"/>
                  </a:schemeClr>
                </a:solidFill>
              </a:rPr>
              <a:t>Holy</a:t>
            </a:r>
            <a:r>
              <a:rPr lang="en-US" sz="2600" dirty="0">
                <a:solidFill>
                  <a:schemeClr val="accent1">
                    <a:lumMod val="75000"/>
                  </a:schemeClr>
                </a:solidFill>
              </a:rPr>
              <a:t> scriptures</a:t>
            </a:r>
          </a:p>
          <a:p>
            <a:pPr marL="205740" lvl="1" indent="0">
              <a:spcBef>
                <a:spcPts val="0"/>
              </a:spcBef>
              <a:buNone/>
            </a:pPr>
            <a:endParaRPr lang="en-US" sz="2650" dirty="0">
              <a:solidFill>
                <a:schemeClr val="accent1">
                  <a:lumMod val="75000"/>
                </a:schemeClr>
              </a:solidFill>
            </a:endParaRPr>
          </a:p>
        </p:txBody>
      </p:sp>
      <p:sp>
        <p:nvSpPr>
          <p:cNvPr id="4" name="Rectangle 3">
            <a:extLst>
              <a:ext uri="{FF2B5EF4-FFF2-40B4-BE49-F238E27FC236}">
                <a16:creationId xmlns:a16="http://schemas.microsoft.com/office/drawing/2014/main" id="{2290F847-77F8-2410-9413-325881C08DC9}"/>
              </a:ext>
            </a:extLst>
          </p:cNvPr>
          <p:cNvSpPr/>
          <p:nvPr/>
        </p:nvSpPr>
        <p:spPr>
          <a:xfrm rot="16200000">
            <a:off x="-2116853" y="3209720"/>
            <a:ext cx="5027338" cy="861774"/>
          </a:xfrm>
          <a:prstGeom prst="rect">
            <a:avLst/>
          </a:prstGeom>
          <a:noFill/>
        </p:spPr>
        <p:txBody>
          <a:bodyPr wrap="none" lIns="91440" tIns="45720" rIns="91440" bIns="45720">
            <a:spAutoFit/>
          </a:bodyPr>
          <a:lstStyle/>
          <a:p>
            <a:pPr algn="ctr"/>
            <a:r>
              <a:rPr lang="en-US" sz="5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AFTER Baptism</a:t>
            </a:r>
          </a:p>
        </p:txBody>
      </p:sp>
      <p:sp>
        <p:nvSpPr>
          <p:cNvPr id="5" name="Arrow: Bent 4">
            <a:extLst>
              <a:ext uri="{FF2B5EF4-FFF2-40B4-BE49-F238E27FC236}">
                <a16:creationId xmlns:a16="http://schemas.microsoft.com/office/drawing/2014/main" id="{A622A017-3D90-5ECC-98BE-7D582B33FC3B}"/>
              </a:ext>
            </a:extLst>
          </p:cNvPr>
          <p:cNvSpPr/>
          <p:nvPr/>
        </p:nvSpPr>
        <p:spPr>
          <a:xfrm>
            <a:off x="388189" y="569343"/>
            <a:ext cx="483079" cy="540207"/>
          </a:xfrm>
          <a:prstGeom prst="bentArrow">
            <a:avLst/>
          </a:prstGeom>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6B8BDC25-6188-58A3-F0E3-F4791EB75788}"/>
              </a:ext>
            </a:extLst>
          </p:cNvPr>
          <p:cNvSpPr txBox="1"/>
          <p:nvPr/>
        </p:nvSpPr>
        <p:spPr>
          <a:xfrm>
            <a:off x="0" y="6141928"/>
            <a:ext cx="9144000" cy="646331"/>
          </a:xfrm>
          <a:prstGeom prst="rect">
            <a:avLst/>
          </a:prstGeom>
          <a:noFill/>
        </p:spPr>
        <p:txBody>
          <a:bodyPr wrap="square" rtlCol="0">
            <a:spAutoFit/>
          </a:bodyPr>
          <a:lstStyle/>
          <a:p>
            <a:pPr algn="ctr"/>
            <a:r>
              <a:rPr lang="en-US" sz="3600" b="1" dirty="0">
                <a:solidFill>
                  <a:srgbClr val="FF0000"/>
                </a:solidFill>
              </a:rPr>
              <a:t>We Must </a:t>
            </a:r>
            <a:r>
              <a:rPr lang="en-US" sz="3600" b="1" i="1" u="sng" dirty="0">
                <a:solidFill>
                  <a:srgbClr val="FF0000"/>
                </a:solidFill>
              </a:rPr>
              <a:t>Serve</a:t>
            </a:r>
            <a:r>
              <a:rPr lang="en-US" sz="3600" b="1" dirty="0">
                <a:solidFill>
                  <a:srgbClr val="FF0000"/>
                </a:solidFill>
              </a:rPr>
              <a:t> God Until We Die!</a:t>
            </a:r>
          </a:p>
        </p:txBody>
      </p:sp>
    </p:spTree>
    <p:extLst>
      <p:ext uri="{BB962C8B-B14F-4D97-AF65-F5344CB8AC3E}">
        <p14:creationId xmlns:p14="http://schemas.microsoft.com/office/powerpoint/2010/main" val="11388171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fade">
                                      <p:cBhvr>
                                        <p:cTn id="64" dur="1000"/>
                                        <p:tgtEl>
                                          <p:spTgt spid="3">
                                            <p:txEl>
                                              <p:pRg st="8" end="8"/>
                                            </p:txEl>
                                          </p:spTgt>
                                        </p:tgtEl>
                                      </p:cBhvr>
                                    </p:animEffect>
                                    <p:anim calcmode="lin" valueType="num">
                                      <p:cBhvr>
                                        <p:cTn id="6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Effect transition="in" filter="fade">
                                      <p:cBhvr>
                                        <p:cTn id="71" dur="1000"/>
                                        <p:tgtEl>
                                          <p:spTgt spid="3">
                                            <p:txEl>
                                              <p:pRg st="9" end="9"/>
                                            </p:txEl>
                                          </p:spTgt>
                                        </p:tgtEl>
                                      </p:cBhvr>
                                    </p:animEffect>
                                    <p:anim calcmode="lin" valueType="num">
                                      <p:cBhvr>
                                        <p:cTn id="7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9" fill="hold" grpId="0" nodeType="clickEffect">
                                  <p:stCondLst>
                                    <p:cond delay="0"/>
                                  </p:stCondLst>
                                  <p:childTnLst>
                                    <p:set>
                                      <p:cBhvr>
                                        <p:cTn id="77" dur="1" fill="hold">
                                          <p:stCondLst>
                                            <p:cond delay="0"/>
                                          </p:stCondLst>
                                        </p:cTn>
                                        <p:tgtEl>
                                          <p:spTgt spid="6"/>
                                        </p:tgtEl>
                                        <p:attrNameLst>
                                          <p:attrName>style.visibility</p:attrName>
                                        </p:attrNameLst>
                                      </p:cBhvr>
                                      <p:to>
                                        <p:strVal val="visible"/>
                                      </p:to>
                                    </p:set>
                                    <p:anim calcmode="lin" valueType="num">
                                      <p:cBhvr additive="base">
                                        <p:cTn id="78" dur="1000" fill="hold"/>
                                        <p:tgtEl>
                                          <p:spTgt spid="6"/>
                                        </p:tgtEl>
                                        <p:attrNameLst>
                                          <p:attrName>ppt_x</p:attrName>
                                        </p:attrNameLst>
                                      </p:cBhvr>
                                      <p:tavLst>
                                        <p:tav tm="0">
                                          <p:val>
                                            <p:strVal val="0-#ppt_w/2"/>
                                          </p:val>
                                        </p:tav>
                                        <p:tav tm="100000">
                                          <p:val>
                                            <p:strVal val="#ppt_x"/>
                                          </p:val>
                                        </p:tav>
                                      </p:tavLst>
                                    </p:anim>
                                    <p:anim calcmode="lin" valueType="num">
                                      <p:cBhvr additive="base">
                                        <p:cTn id="79"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B098-DE1E-3E3A-8A25-C74A7DF5443D}"/>
              </a:ext>
            </a:extLst>
          </p:cNvPr>
          <p:cNvSpPr>
            <a:spLocks noGrp="1"/>
          </p:cNvSpPr>
          <p:nvPr>
            <p:ph type="title"/>
          </p:nvPr>
        </p:nvSpPr>
        <p:spPr>
          <a:xfrm>
            <a:off x="923026" y="258792"/>
            <a:ext cx="7979434" cy="868145"/>
          </a:xfrm>
        </p:spPr>
        <p:txBody>
          <a:bodyPr>
            <a:normAutofit/>
          </a:bodyPr>
          <a:lstStyle/>
          <a:p>
            <a:r>
              <a:rPr lang="en-US" sz="5400" dirty="0"/>
              <a:t>We </a:t>
            </a:r>
            <a:r>
              <a:rPr lang="en-US" sz="5400" i="1" u="sng" dirty="0"/>
              <a:t>Walk</a:t>
            </a:r>
            <a:r>
              <a:rPr lang="en-US" sz="5400" dirty="0"/>
              <a:t> a New Life!</a:t>
            </a:r>
          </a:p>
        </p:txBody>
      </p:sp>
      <p:sp>
        <p:nvSpPr>
          <p:cNvPr id="3" name="Content Placeholder 2">
            <a:extLst>
              <a:ext uri="{FF2B5EF4-FFF2-40B4-BE49-F238E27FC236}">
                <a16:creationId xmlns:a16="http://schemas.microsoft.com/office/drawing/2014/main" id="{AAEDE2D9-6FE7-7295-79CA-DB0C473D5959}"/>
              </a:ext>
            </a:extLst>
          </p:cNvPr>
          <p:cNvSpPr>
            <a:spLocks noGrp="1"/>
          </p:cNvSpPr>
          <p:nvPr>
            <p:ph idx="1"/>
          </p:nvPr>
        </p:nvSpPr>
        <p:spPr>
          <a:xfrm>
            <a:off x="992038" y="1232172"/>
            <a:ext cx="7841410" cy="4778335"/>
          </a:xfrm>
        </p:spPr>
        <p:txBody>
          <a:bodyPr>
            <a:normAutofit/>
          </a:bodyPr>
          <a:lstStyle/>
          <a:p>
            <a:pPr marL="0" indent="0">
              <a:buNone/>
            </a:pPr>
            <a:r>
              <a:rPr lang="en-US" sz="3200" b="1" dirty="0">
                <a:solidFill>
                  <a:schemeClr val="accent1">
                    <a:lumMod val="75000"/>
                  </a:schemeClr>
                </a:solidFill>
              </a:rPr>
              <a:t>We now </a:t>
            </a:r>
            <a:r>
              <a:rPr lang="en-US" sz="3200" b="1" i="1" u="sng" dirty="0">
                <a:solidFill>
                  <a:schemeClr val="accent1">
                    <a:lumMod val="75000"/>
                  </a:schemeClr>
                </a:solidFill>
              </a:rPr>
              <a:t>think</a:t>
            </a:r>
            <a:r>
              <a:rPr lang="en-US" sz="3200" b="1" dirty="0">
                <a:solidFill>
                  <a:schemeClr val="accent1">
                    <a:lumMod val="75000"/>
                  </a:schemeClr>
                </a:solidFill>
              </a:rPr>
              <a:t> in a new way</a:t>
            </a:r>
          </a:p>
          <a:p>
            <a:pPr>
              <a:spcBef>
                <a:spcPts val="0"/>
              </a:spcBef>
              <a:buFont typeface="Wingdings" panose="05000000000000000000" pitchFamily="2" charset="2"/>
              <a:buChar char="§"/>
            </a:pPr>
            <a:r>
              <a:rPr lang="en-US" sz="3200" b="1" dirty="0">
                <a:solidFill>
                  <a:schemeClr val="accent1">
                    <a:lumMod val="75000"/>
                  </a:schemeClr>
                </a:solidFill>
              </a:rPr>
              <a:t> </a:t>
            </a:r>
            <a:r>
              <a:rPr lang="en-US" sz="2800" dirty="0">
                <a:solidFill>
                  <a:schemeClr val="accent1">
                    <a:lumMod val="75000"/>
                  </a:schemeClr>
                </a:solidFill>
              </a:rPr>
              <a:t>Romans 8:6-7; Colossians 3:1-2; Phil. 4:8</a:t>
            </a:r>
          </a:p>
          <a:p>
            <a:pPr marL="0" indent="0">
              <a:spcBef>
                <a:spcPts val="1200"/>
              </a:spcBef>
              <a:buNone/>
            </a:pPr>
            <a:r>
              <a:rPr lang="en-US" sz="3200" b="1" dirty="0">
                <a:solidFill>
                  <a:schemeClr val="accent1">
                    <a:lumMod val="75000"/>
                  </a:schemeClr>
                </a:solidFill>
              </a:rPr>
              <a:t>We now do new things </a:t>
            </a:r>
            <a:r>
              <a:rPr lang="en-US" sz="3200" dirty="0">
                <a:solidFill>
                  <a:schemeClr val="accent1">
                    <a:lumMod val="75000"/>
                  </a:schemeClr>
                </a:solidFill>
              </a:rPr>
              <a:t>– Col. 3:5-7</a:t>
            </a:r>
          </a:p>
          <a:p>
            <a:pPr>
              <a:spcBef>
                <a:spcPts val="0"/>
              </a:spcBef>
              <a:buFont typeface="Wingdings" panose="05000000000000000000" pitchFamily="2" charset="2"/>
              <a:buChar char="§"/>
            </a:pPr>
            <a:r>
              <a:rPr lang="en-US" sz="3200" dirty="0">
                <a:solidFill>
                  <a:schemeClr val="accent1">
                    <a:lumMod val="75000"/>
                  </a:schemeClr>
                </a:solidFill>
              </a:rPr>
              <a:t> </a:t>
            </a:r>
            <a:r>
              <a:rPr lang="en-US" sz="2800" dirty="0">
                <a:solidFill>
                  <a:schemeClr val="accent1">
                    <a:lumMod val="75000"/>
                  </a:schemeClr>
                </a:solidFill>
              </a:rPr>
              <a:t>New places to go – Worship, teaching those in this present world, activities that are wholesome</a:t>
            </a:r>
          </a:p>
          <a:p>
            <a:pPr>
              <a:spcBef>
                <a:spcPts val="600"/>
              </a:spcBef>
              <a:buFont typeface="Wingdings" panose="05000000000000000000" pitchFamily="2" charset="2"/>
              <a:buChar char="§"/>
            </a:pPr>
            <a:r>
              <a:rPr lang="en-US" sz="3200" dirty="0">
                <a:solidFill>
                  <a:schemeClr val="accent1">
                    <a:lumMod val="75000"/>
                  </a:schemeClr>
                </a:solidFill>
              </a:rPr>
              <a:t> </a:t>
            </a:r>
            <a:r>
              <a:rPr lang="en-US" sz="2800" dirty="0">
                <a:solidFill>
                  <a:schemeClr val="accent1">
                    <a:lumMod val="75000"/>
                  </a:schemeClr>
                </a:solidFill>
              </a:rPr>
              <a:t>New things to do – Pray, study God’s word, seeking the lost, help others with needs</a:t>
            </a:r>
          </a:p>
          <a:p>
            <a:pPr marL="0" indent="0">
              <a:spcBef>
                <a:spcPts val="600"/>
              </a:spcBef>
              <a:buNone/>
            </a:pPr>
            <a:r>
              <a:rPr lang="en-US" sz="3200" b="1" dirty="0">
                <a:solidFill>
                  <a:schemeClr val="accent1">
                    <a:lumMod val="75000"/>
                  </a:schemeClr>
                </a:solidFill>
              </a:rPr>
              <a:t>We now have a new manner of speech</a:t>
            </a:r>
          </a:p>
          <a:p>
            <a:pPr>
              <a:spcBef>
                <a:spcPts val="0"/>
              </a:spcBef>
              <a:buFont typeface="Wingdings" panose="05000000000000000000" pitchFamily="2" charset="2"/>
              <a:buChar char="§"/>
            </a:pPr>
            <a:r>
              <a:rPr lang="en-US" sz="3200" b="1" dirty="0">
                <a:solidFill>
                  <a:schemeClr val="accent1">
                    <a:lumMod val="75000"/>
                  </a:schemeClr>
                </a:solidFill>
              </a:rPr>
              <a:t> </a:t>
            </a:r>
            <a:r>
              <a:rPr lang="en-US" sz="2800" dirty="0">
                <a:solidFill>
                  <a:schemeClr val="accent1">
                    <a:lumMod val="75000"/>
                  </a:schemeClr>
                </a:solidFill>
              </a:rPr>
              <a:t>Colossians 3:8-10</a:t>
            </a:r>
          </a:p>
        </p:txBody>
      </p:sp>
      <p:sp>
        <p:nvSpPr>
          <p:cNvPr id="4" name="Rectangle 3">
            <a:extLst>
              <a:ext uri="{FF2B5EF4-FFF2-40B4-BE49-F238E27FC236}">
                <a16:creationId xmlns:a16="http://schemas.microsoft.com/office/drawing/2014/main" id="{2290F847-77F8-2410-9413-325881C08DC9}"/>
              </a:ext>
            </a:extLst>
          </p:cNvPr>
          <p:cNvSpPr/>
          <p:nvPr/>
        </p:nvSpPr>
        <p:spPr>
          <a:xfrm rot="16200000">
            <a:off x="-2116853" y="3209720"/>
            <a:ext cx="5027338" cy="861774"/>
          </a:xfrm>
          <a:prstGeom prst="rect">
            <a:avLst/>
          </a:prstGeom>
          <a:noFill/>
        </p:spPr>
        <p:txBody>
          <a:bodyPr wrap="none" lIns="91440" tIns="45720" rIns="91440" bIns="45720">
            <a:spAutoFit/>
          </a:bodyPr>
          <a:lstStyle/>
          <a:p>
            <a:pPr algn="ctr"/>
            <a:r>
              <a:rPr lang="en-US" sz="5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AFTER Baptism</a:t>
            </a:r>
          </a:p>
        </p:txBody>
      </p:sp>
      <p:sp>
        <p:nvSpPr>
          <p:cNvPr id="5" name="Arrow: Bent 4">
            <a:extLst>
              <a:ext uri="{FF2B5EF4-FFF2-40B4-BE49-F238E27FC236}">
                <a16:creationId xmlns:a16="http://schemas.microsoft.com/office/drawing/2014/main" id="{A622A017-3D90-5ECC-98BE-7D582B33FC3B}"/>
              </a:ext>
            </a:extLst>
          </p:cNvPr>
          <p:cNvSpPr/>
          <p:nvPr/>
        </p:nvSpPr>
        <p:spPr>
          <a:xfrm>
            <a:off x="388189" y="569343"/>
            <a:ext cx="483079" cy="540207"/>
          </a:xfrm>
          <a:prstGeom prst="bentArrow">
            <a:avLst/>
          </a:prstGeom>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F7FAED23-BBC1-3871-76B8-2D9C0EF5F9A1}"/>
              </a:ext>
            </a:extLst>
          </p:cNvPr>
          <p:cNvSpPr txBox="1"/>
          <p:nvPr/>
        </p:nvSpPr>
        <p:spPr>
          <a:xfrm>
            <a:off x="0" y="6141928"/>
            <a:ext cx="9144000" cy="646331"/>
          </a:xfrm>
          <a:prstGeom prst="rect">
            <a:avLst/>
          </a:prstGeom>
          <a:noFill/>
        </p:spPr>
        <p:txBody>
          <a:bodyPr wrap="square" rtlCol="0">
            <a:spAutoFit/>
          </a:bodyPr>
          <a:lstStyle/>
          <a:p>
            <a:pPr algn="ctr"/>
            <a:r>
              <a:rPr lang="en-US" sz="3600" b="1" dirty="0">
                <a:solidFill>
                  <a:srgbClr val="FF0000"/>
                </a:solidFill>
              </a:rPr>
              <a:t>We Must </a:t>
            </a:r>
            <a:r>
              <a:rPr lang="en-US" sz="3600" b="1" i="1" u="sng" dirty="0">
                <a:solidFill>
                  <a:srgbClr val="FF0000"/>
                </a:solidFill>
              </a:rPr>
              <a:t>Walk</a:t>
            </a:r>
            <a:r>
              <a:rPr lang="en-US" sz="3600" b="1" dirty="0">
                <a:solidFill>
                  <a:srgbClr val="FF0000"/>
                </a:solidFill>
              </a:rPr>
              <a:t> With God Until We Die!</a:t>
            </a:r>
          </a:p>
        </p:txBody>
      </p:sp>
    </p:spTree>
    <p:extLst>
      <p:ext uri="{BB962C8B-B14F-4D97-AF65-F5344CB8AC3E}">
        <p14:creationId xmlns:p14="http://schemas.microsoft.com/office/powerpoint/2010/main" val="15789298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9"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 calcmode="lin" valueType="num">
                                      <p:cBhvr additive="base">
                                        <p:cTn id="59" dur="1000" fill="hold"/>
                                        <p:tgtEl>
                                          <p:spTgt spid="6"/>
                                        </p:tgtEl>
                                        <p:attrNameLst>
                                          <p:attrName>ppt_x</p:attrName>
                                        </p:attrNameLst>
                                      </p:cBhvr>
                                      <p:tavLst>
                                        <p:tav tm="0">
                                          <p:val>
                                            <p:strVal val="0-#ppt_w/2"/>
                                          </p:val>
                                        </p:tav>
                                        <p:tav tm="100000">
                                          <p:val>
                                            <p:strVal val="#ppt_x"/>
                                          </p:val>
                                        </p:tav>
                                      </p:tavLst>
                                    </p:anim>
                                    <p:anim calcmode="lin" valueType="num">
                                      <p:cBhvr additive="base">
                                        <p:cTn id="60"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B098-DE1E-3E3A-8A25-C74A7DF5443D}"/>
              </a:ext>
            </a:extLst>
          </p:cNvPr>
          <p:cNvSpPr>
            <a:spLocks noGrp="1"/>
          </p:cNvSpPr>
          <p:nvPr>
            <p:ph type="title"/>
          </p:nvPr>
        </p:nvSpPr>
        <p:spPr>
          <a:xfrm>
            <a:off x="923026" y="258792"/>
            <a:ext cx="8220974" cy="868145"/>
          </a:xfrm>
        </p:spPr>
        <p:txBody>
          <a:bodyPr>
            <a:normAutofit/>
          </a:bodyPr>
          <a:lstStyle/>
          <a:p>
            <a:r>
              <a:rPr lang="en-US" sz="5400" dirty="0"/>
              <a:t>We </a:t>
            </a:r>
            <a:r>
              <a:rPr lang="en-US" sz="5400" i="1" u="sng" dirty="0"/>
              <a:t>Face</a:t>
            </a:r>
            <a:r>
              <a:rPr lang="en-US" sz="5400" dirty="0"/>
              <a:t> New Burdens!</a:t>
            </a:r>
          </a:p>
        </p:txBody>
      </p:sp>
      <p:sp>
        <p:nvSpPr>
          <p:cNvPr id="3" name="Content Placeholder 2">
            <a:extLst>
              <a:ext uri="{FF2B5EF4-FFF2-40B4-BE49-F238E27FC236}">
                <a16:creationId xmlns:a16="http://schemas.microsoft.com/office/drawing/2014/main" id="{AAEDE2D9-6FE7-7295-79CA-DB0C473D5959}"/>
              </a:ext>
            </a:extLst>
          </p:cNvPr>
          <p:cNvSpPr>
            <a:spLocks noGrp="1"/>
          </p:cNvSpPr>
          <p:nvPr>
            <p:ph idx="1"/>
          </p:nvPr>
        </p:nvSpPr>
        <p:spPr>
          <a:xfrm>
            <a:off x="992038" y="1232172"/>
            <a:ext cx="7841410" cy="4922104"/>
          </a:xfrm>
        </p:spPr>
        <p:txBody>
          <a:bodyPr>
            <a:normAutofit/>
          </a:bodyPr>
          <a:lstStyle/>
          <a:p>
            <a:pPr marL="0" indent="0">
              <a:buNone/>
            </a:pPr>
            <a:r>
              <a:rPr lang="en-US" sz="3200" b="1" dirty="0">
                <a:solidFill>
                  <a:schemeClr val="accent1">
                    <a:lumMod val="75000"/>
                  </a:schemeClr>
                </a:solidFill>
              </a:rPr>
              <a:t>The problems with old companions</a:t>
            </a:r>
          </a:p>
          <a:p>
            <a:pPr>
              <a:spcBef>
                <a:spcPts val="0"/>
              </a:spcBef>
              <a:buFont typeface="Wingdings" panose="05000000000000000000" pitchFamily="2" charset="2"/>
              <a:buChar char="§"/>
            </a:pPr>
            <a:r>
              <a:rPr lang="en-US" sz="2800" dirty="0">
                <a:solidFill>
                  <a:schemeClr val="accent1">
                    <a:lumMod val="75000"/>
                  </a:schemeClr>
                </a:solidFill>
              </a:rPr>
              <a:t> 1 Peter 4:3-4</a:t>
            </a:r>
          </a:p>
          <a:p>
            <a:pPr marL="0" indent="0">
              <a:spcBef>
                <a:spcPts val="1200"/>
              </a:spcBef>
              <a:buNone/>
            </a:pPr>
            <a:r>
              <a:rPr lang="en-US" sz="3200" b="1" dirty="0">
                <a:solidFill>
                  <a:schemeClr val="accent1">
                    <a:lumMod val="75000"/>
                  </a:schemeClr>
                </a:solidFill>
              </a:rPr>
              <a:t>The problems associated with living godly</a:t>
            </a:r>
          </a:p>
          <a:p>
            <a:pPr>
              <a:spcBef>
                <a:spcPts val="1200"/>
              </a:spcBef>
              <a:buFont typeface="Wingdings" panose="05000000000000000000" pitchFamily="2" charset="2"/>
              <a:buChar char="§"/>
            </a:pPr>
            <a:r>
              <a:rPr lang="en-US" sz="3200" b="1" dirty="0">
                <a:solidFill>
                  <a:schemeClr val="accent1">
                    <a:lumMod val="75000"/>
                  </a:schemeClr>
                </a:solidFill>
              </a:rPr>
              <a:t> </a:t>
            </a:r>
            <a:r>
              <a:rPr lang="en-US" sz="2800" dirty="0">
                <a:solidFill>
                  <a:schemeClr val="accent1">
                    <a:lumMod val="75000"/>
                  </a:schemeClr>
                </a:solidFill>
              </a:rPr>
              <a:t>New </a:t>
            </a:r>
            <a:r>
              <a:rPr lang="en-US" sz="2800" i="1" u="sng" dirty="0">
                <a:solidFill>
                  <a:schemeClr val="accent1">
                    <a:lumMod val="75000"/>
                  </a:schemeClr>
                </a:solidFill>
              </a:rPr>
              <a:t>persecution</a:t>
            </a:r>
            <a:r>
              <a:rPr lang="en-US" sz="2800" u="sng" dirty="0">
                <a:solidFill>
                  <a:schemeClr val="accent1">
                    <a:lumMod val="75000"/>
                  </a:schemeClr>
                </a:solidFill>
              </a:rPr>
              <a:t>s</a:t>
            </a:r>
            <a:r>
              <a:rPr lang="en-US" sz="2800" dirty="0">
                <a:solidFill>
                  <a:schemeClr val="accent1">
                    <a:lumMod val="75000"/>
                  </a:schemeClr>
                </a:solidFill>
              </a:rPr>
              <a:t> – 2 Timothy 3:12</a:t>
            </a:r>
          </a:p>
          <a:p>
            <a:pPr>
              <a:spcBef>
                <a:spcPts val="1200"/>
              </a:spcBef>
              <a:buFont typeface="Wingdings" panose="05000000000000000000" pitchFamily="2" charset="2"/>
              <a:buChar char="§"/>
            </a:pPr>
            <a:r>
              <a:rPr lang="en-US" sz="2800" dirty="0">
                <a:solidFill>
                  <a:schemeClr val="accent1">
                    <a:lumMod val="75000"/>
                  </a:schemeClr>
                </a:solidFill>
              </a:rPr>
              <a:t> New </a:t>
            </a:r>
            <a:r>
              <a:rPr lang="en-US" sz="2800" i="1" u="sng" dirty="0">
                <a:solidFill>
                  <a:schemeClr val="accent1">
                    <a:lumMod val="75000"/>
                  </a:schemeClr>
                </a:solidFill>
              </a:rPr>
              <a:t>temptations</a:t>
            </a:r>
            <a:r>
              <a:rPr lang="en-US" sz="2800" dirty="0">
                <a:solidFill>
                  <a:schemeClr val="accent1">
                    <a:lumMod val="75000"/>
                  </a:schemeClr>
                </a:solidFill>
              </a:rPr>
              <a:t> – 1 Cor. 9:27; 10:12-13</a:t>
            </a:r>
          </a:p>
          <a:p>
            <a:pPr>
              <a:spcBef>
                <a:spcPts val="1200"/>
              </a:spcBef>
              <a:buFont typeface="Wingdings" panose="05000000000000000000" pitchFamily="2" charset="2"/>
              <a:buChar char="§"/>
            </a:pPr>
            <a:r>
              <a:rPr lang="en-US" sz="2800" dirty="0">
                <a:solidFill>
                  <a:schemeClr val="accent1">
                    <a:lumMod val="75000"/>
                  </a:schemeClr>
                </a:solidFill>
              </a:rPr>
              <a:t> New </a:t>
            </a:r>
            <a:r>
              <a:rPr lang="en-US" sz="2800" i="1" u="sng" dirty="0">
                <a:solidFill>
                  <a:schemeClr val="accent1">
                    <a:lumMod val="75000"/>
                  </a:schemeClr>
                </a:solidFill>
              </a:rPr>
              <a:t>priorities</a:t>
            </a:r>
            <a:r>
              <a:rPr lang="en-US" sz="2800" dirty="0">
                <a:solidFill>
                  <a:schemeClr val="accent1">
                    <a:lumMod val="75000"/>
                  </a:schemeClr>
                </a:solidFill>
              </a:rPr>
              <a:t> – Matthew 6:33; 2 Timothy 4:10</a:t>
            </a:r>
          </a:p>
          <a:p>
            <a:pPr>
              <a:spcBef>
                <a:spcPts val="1200"/>
              </a:spcBef>
              <a:buFont typeface="Wingdings" panose="05000000000000000000" pitchFamily="2" charset="2"/>
              <a:buChar char="§"/>
            </a:pPr>
            <a:r>
              <a:rPr lang="en-US" sz="2800" dirty="0">
                <a:solidFill>
                  <a:schemeClr val="accent1">
                    <a:lumMod val="75000"/>
                  </a:schemeClr>
                </a:solidFill>
              </a:rPr>
              <a:t> New </a:t>
            </a:r>
            <a:r>
              <a:rPr lang="en-US" sz="2800" i="1" u="sng" dirty="0">
                <a:solidFill>
                  <a:schemeClr val="accent1">
                    <a:lumMod val="75000"/>
                  </a:schemeClr>
                </a:solidFill>
              </a:rPr>
              <a:t>promises</a:t>
            </a:r>
            <a:r>
              <a:rPr lang="en-US" sz="2800" dirty="0">
                <a:solidFill>
                  <a:schemeClr val="accent1">
                    <a:lumMod val="75000"/>
                  </a:schemeClr>
                </a:solidFill>
              </a:rPr>
              <a:t> – Ephesians 1:3; Acts 2:39</a:t>
            </a:r>
          </a:p>
        </p:txBody>
      </p:sp>
      <p:sp>
        <p:nvSpPr>
          <p:cNvPr id="4" name="Rectangle 3">
            <a:extLst>
              <a:ext uri="{FF2B5EF4-FFF2-40B4-BE49-F238E27FC236}">
                <a16:creationId xmlns:a16="http://schemas.microsoft.com/office/drawing/2014/main" id="{2290F847-77F8-2410-9413-325881C08DC9}"/>
              </a:ext>
            </a:extLst>
          </p:cNvPr>
          <p:cNvSpPr/>
          <p:nvPr/>
        </p:nvSpPr>
        <p:spPr>
          <a:xfrm rot="16200000">
            <a:off x="-2116853" y="3209720"/>
            <a:ext cx="5027338" cy="861774"/>
          </a:xfrm>
          <a:prstGeom prst="rect">
            <a:avLst/>
          </a:prstGeom>
          <a:noFill/>
        </p:spPr>
        <p:txBody>
          <a:bodyPr wrap="none" lIns="91440" tIns="45720" rIns="91440" bIns="45720">
            <a:spAutoFit/>
          </a:bodyPr>
          <a:lstStyle/>
          <a:p>
            <a:pPr algn="ctr"/>
            <a:r>
              <a:rPr lang="en-US" sz="5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AFTER Baptism</a:t>
            </a:r>
          </a:p>
        </p:txBody>
      </p:sp>
      <p:sp>
        <p:nvSpPr>
          <p:cNvPr id="5" name="Arrow: Bent 4">
            <a:extLst>
              <a:ext uri="{FF2B5EF4-FFF2-40B4-BE49-F238E27FC236}">
                <a16:creationId xmlns:a16="http://schemas.microsoft.com/office/drawing/2014/main" id="{A622A017-3D90-5ECC-98BE-7D582B33FC3B}"/>
              </a:ext>
            </a:extLst>
          </p:cNvPr>
          <p:cNvSpPr/>
          <p:nvPr/>
        </p:nvSpPr>
        <p:spPr>
          <a:xfrm>
            <a:off x="388189" y="569343"/>
            <a:ext cx="483079" cy="540207"/>
          </a:xfrm>
          <a:prstGeom prst="bentArrow">
            <a:avLst/>
          </a:prstGeom>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4D0A3150-D188-E76F-EFF4-C896B37C7B8E}"/>
              </a:ext>
            </a:extLst>
          </p:cNvPr>
          <p:cNvSpPr txBox="1"/>
          <p:nvPr/>
        </p:nvSpPr>
        <p:spPr>
          <a:xfrm>
            <a:off x="0" y="6141928"/>
            <a:ext cx="9144000" cy="646331"/>
          </a:xfrm>
          <a:prstGeom prst="rect">
            <a:avLst/>
          </a:prstGeom>
          <a:noFill/>
        </p:spPr>
        <p:txBody>
          <a:bodyPr wrap="square" rtlCol="0">
            <a:spAutoFit/>
          </a:bodyPr>
          <a:lstStyle/>
          <a:p>
            <a:pPr algn="ctr"/>
            <a:r>
              <a:rPr lang="en-US" sz="3600" b="1" dirty="0">
                <a:solidFill>
                  <a:srgbClr val="FF0000"/>
                </a:solidFill>
              </a:rPr>
              <a:t>We Must </a:t>
            </a:r>
            <a:r>
              <a:rPr lang="en-US" sz="3600" b="1" i="1" u="sng" dirty="0">
                <a:solidFill>
                  <a:srgbClr val="FF0000"/>
                </a:solidFill>
              </a:rPr>
              <a:t>Face</a:t>
            </a:r>
            <a:r>
              <a:rPr lang="en-US" sz="3600" b="1" dirty="0">
                <a:solidFill>
                  <a:srgbClr val="FF0000"/>
                </a:solidFill>
              </a:rPr>
              <a:t> All Burdens Until We Die!</a:t>
            </a:r>
          </a:p>
        </p:txBody>
      </p:sp>
    </p:spTree>
    <p:extLst>
      <p:ext uri="{BB962C8B-B14F-4D97-AF65-F5344CB8AC3E}">
        <p14:creationId xmlns:p14="http://schemas.microsoft.com/office/powerpoint/2010/main" val="1333956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9"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 calcmode="lin" valueType="num">
                                      <p:cBhvr additive="base">
                                        <p:cTn id="59" dur="1000" fill="hold"/>
                                        <p:tgtEl>
                                          <p:spTgt spid="6"/>
                                        </p:tgtEl>
                                        <p:attrNameLst>
                                          <p:attrName>ppt_x</p:attrName>
                                        </p:attrNameLst>
                                      </p:cBhvr>
                                      <p:tavLst>
                                        <p:tav tm="0">
                                          <p:val>
                                            <p:strVal val="0-#ppt_w/2"/>
                                          </p:val>
                                        </p:tav>
                                        <p:tav tm="100000">
                                          <p:val>
                                            <p:strVal val="#ppt_x"/>
                                          </p:val>
                                        </p:tav>
                                      </p:tavLst>
                                    </p:anim>
                                    <p:anim calcmode="lin" valueType="num">
                                      <p:cBhvr additive="base">
                                        <p:cTn id="60"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B098-DE1E-3E3A-8A25-C74A7DF5443D}"/>
              </a:ext>
            </a:extLst>
          </p:cNvPr>
          <p:cNvSpPr>
            <a:spLocks noGrp="1"/>
          </p:cNvSpPr>
          <p:nvPr>
            <p:ph type="title"/>
          </p:nvPr>
        </p:nvSpPr>
        <p:spPr>
          <a:xfrm>
            <a:off x="923026" y="258792"/>
            <a:ext cx="7979434" cy="868145"/>
          </a:xfrm>
        </p:spPr>
        <p:txBody>
          <a:bodyPr>
            <a:normAutofit/>
          </a:bodyPr>
          <a:lstStyle/>
          <a:p>
            <a:r>
              <a:rPr lang="en-US" sz="5400" dirty="0"/>
              <a:t>We </a:t>
            </a:r>
            <a:r>
              <a:rPr lang="en-US" sz="5400" i="1" u="sng" dirty="0"/>
              <a:t>Have</a:t>
            </a:r>
            <a:r>
              <a:rPr lang="en-US" sz="5400" dirty="0"/>
              <a:t> a New Hope!</a:t>
            </a:r>
          </a:p>
        </p:txBody>
      </p:sp>
      <p:sp>
        <p:nvSpPr>
          <p:cNvPr id="3" name="Content Placeholder 2">
            <a:extLst>
              <a:ext uri="{FF2B5EF4-FFF2-40B4-BE49-F238E27FC236}">
                <a16:creationId xmlns:a16="http://schemas.microsoft.com/office/drawing/2014/main" id="{AAEDE2D9-6FE7-7295-79CA-DB0C473D5959}"/>
              </a:ext>
            </a:extLst>
          </p:cNvPr>
          <p:cNvSpPr>
            <a:spLocks noGrp="1"/>
          </p:cNvSpPr>
          <p:nvPr>
            <p:ph idx="1"/>
          </p:nvPr>
        </p:nvSpPr>
        <p:spPr>
          <a:xfrm>
            <a:off x="992038" y="1232172"/>
            <a:ext cx="7841410" cy="4533008"/>
          </a:xfrm>
        </p:spPr>
        <p:txBody>
          <a:bodyPr>
            <a:normAutofit/>
          </a:bodyPr>
          <a:lstStyle/>
          <a:p>
            <a:pPr marL="0" indent="0">
              <a:buNone/>
            </a:pPr>
            <a:r>
              <a:rPr lang="en-US" sz="3200" b="1" dirty="0">
                <a:solidFill>
                  <a:schemeClr val="accent1">
                    <a:lumMod val="75000"/>
                  </a:schemeClr>
                </a:solidFill>
              </a:rPr>
              <a:t>This hope is a living hope – part of the NEW way </a:t>
            </a:r>
            <a:r>
              <a:rPr lang="en-US" sz="3200" dirty="0">
                <a:solidFill>
                  <a:schemeClr val="accent1">
                    <a:lumMod val="75000"/>
                  </a:schemeClr>
                </a:solidFill>
              </a:rPr>
              <a:t>– Hebrews 10:19, 20, 23</a:t>
            </a:r>
          </a:p>
          <a:p>
            <a:pPr marL="0" indent="0">
              <a:buNone/>
            </a:pPr>
            <a:r>
              <a:rPr lang="en-US" sz="3200" b="1" dirty="0">
                <a:solidFill>
                  <a:schemeClr val="accent1">
                    <a:lumMod val="75000"/>
                  </a:schemeClr>
                </a:solidFill>
              </a:rPr>
              <a:t>This hope is reserved ONLY for obedient </a:t>
            </a:r>
            <a:r>
              <a:rPr lang="en-US" sz="3200" b="1" i="1" dirty="0">
                <a:solidFill>
                  <a:schemeClr val="accent1">
                    <a:lumMod val="75000"/>
                  </a:schemeClr>
                </a:solidFill>
              </a:rPr>
              <a:t>“in Christ” </a:t>
            </a:r>
            <a:r>
              <a:rPr lang="en-US" sz="3200" dirty="0">
                <a:solidFill>
                  <a:schemeClr val="accent1">
                    <a:lumMod val="75000"/>
                  </a:schemeClr>
                </a:solidFill>
              </a:rPr>
              <a:t>– Ephesians 2:12</a:t>
            </a:r>
          </a:p>
          <a:p>
            <a:pPr>
              <a:spcBef>
                <a:spcPts val="0"/>
              </a:spcBef>
              <a:buFont typeface="Wingdings" panose="05000000000000000000" pitchFamily="2" charset="2"/>
              <a:buChar char="§"/>
            </a:pPr>
            <a:r>
              <a:rPr lang="en-US" sz="2800" dirty="0">
                <a:solidFill>
                  <a:schemeClr val="accent1">
                    <a:lumMod val="75000"/>
                  </a:schemeClr>
                </a:solidFill>
              </a:rPr>
              <a:t>1 Thessalonians 4:13</a:t>
            </a:r>
          </a:p>
          <a:p>
            <a:pPr marL="0" indent="0">
              <a:spcBef>
                <a:spcPts val="1200"/>
              </a:spcBef>
              <a:buNone/>
            </a:pPr>
            <a:r>
              <a:rPr lang="en-US" sz="3200" b="1" dirty="0">
                <a:solidFill>
                  <a:schemeClr val="accent1">
                    <a:lumMod val="75000"/>
                  </a:schemeClr>
                </a:solidFill>
              </a:rPr>
              <a:t>This hope is reserved in heaven for the faithful </a:t>
            </a:r>
            <a:r>
              <a:rPr lang="en-US" sz="3200" dirty="0">
                <a:solidFill>
                  <a:schemeClr val="accent1">
                    <a:lumMod val="75000"/>
                  </a:schemeClr>
                </a:solidFill>
              </a:rPr>
              <a:t>– 1 Peter 1:3-5</a:t>
            </a:r>
          </a:p>
        </p:txBody>
      </p:sp>
      <p:sp>
        <p:nvSpPr>
          <p:cNvPr id="4" name="Rectangle 3">
            <a:extLst>
              <a:ext uri="{FF2B5EF4-FFF2-40B4-BE49-F238E27FC236}">
                <a16:creationId xmlns:a16="http://schemas.microsoft.com/office/drawing/2014/main" id="{2290F847-77F8-2410-9413-325881C08DC9}"/>
              </a:ext>
            </a:extLst>
          </p:cNvPr>
          <p:cNvSpPr/>
          <p:nvPr/>
        </p:nvSpPr>
        <p:spPr>
          <a:xfrm rot="16200000">
            <a:off x="-2116853" y="3209720"/>
            <a:ext cx="5027338" cy="861774"/>
          </a:xfrm>
          <a:prstGeom prst="rect">
            <a:avLst/>
          </a:prstGeom>
          <a:noFill/>
        </p:spPr>
        <p:txBody>
          <a:bodyPr wrap="none" lIns="91440" tIns="45720" rIns="91440" bIns="45720">
            <a:spAutoFit/>
          </a:bodyPr>
          <a:lstStyle/>
          <a:p>
            <a:pPr algn="ctr"/>
            <a:r>
              <a:rPr lang="en-US" sz="5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AFTER Baptism</a:t>
            </a:r>
          </a:p>
        </p:txBody>
      </p:sp>
      <p:sp>
        <p:nvSpPr>
          <p:cNvPr id="5" name="Arrow: Bent 4">
            <a:extLst>
              <a:ext uri="{FF2B5EF4-FFF2-40B4-BE49-F238E27FC236}">
                <a16:creationId xmlns:a16="http://schemas.microsoft.com/office/drawing/2014/main" id="{A622A017-3D90-5ECC-98BE-7D582B33FC3B}"/>
              </a:ext>
            </a:extLst>
          </p:cNvPr>
          <p:cNvSpPr/>
          <p:nvPr/>
        </p:nvSpPr>
        <p:spPr>
          <a:xfrm>
            <a:off x="388189" y="569343"/>
            <a:ext cx="483079" cy="540207"/>
          </a:xfrm>
          <a:prstGeom prst="bentArrow">
            <a:avLst/>
          </a:prstGeom>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97920659-F057-B194-CB63-7D0B65A69798}"/>
              </a:ext>
            </a:extLst>
          </p:cNvPr>
          <p:cNvSpPr txBox="1"/>
          <p:nvPr/>
        </p:nvSpPr>
        <p:spPr>
          <a:xfrm>
            <a:off x="0" y="6141928"/>
            <a:ext cx="9144000" cy="646331"/>
          </a:xfrm>
          <a:prstGeom prst="rect">
            <a:avLst/>
          </a:prstGeom>
          <a:noFill/>
        </p:spPr>
        <p:txBody>
          <a:bodyPr wrap="square" rtlCol="0">
            <a:spAutoFit/>
          </a:bodyPr>
          <a:lstStyle/>
          <a:p>
            <a:pPr algn="ctr"/>
            <a:r>
              <a:rPr lang="en-US" sz="3600" b="1" dirty="0">
                <a:solidFill>
                  <a:srgbClr val="FF0000"/>
                </a:solidFill>
              </a:rPr>
              <a:t>We Must </a:t>
            </a:r>
            <a:r>
              <a:rPr lang="en-US" sz="3600" b="1" i="1" u="sng" dirty="0">
                <a:solidFill>
                  <a:srgbClr val="FF0000"/>
                </a:solidFill>
              </a:rPr>
              <a:t>Have</a:t>
            </a:r>
            <a:r>
              <a:rPr lang="en-US" sz="3600" b="1" dirty="0">
                <a:solidFill>
                  <a:srgbClr val="FF0000"/>
                </a:solidFill>
              </a:rPr>
              <a:t> This Hope Until We Die!</a:t>
            </a:r>
          </a:p>
        </p:txBody>
      </p:sp>
    </p:spTree>
    <p:extLst>
      <p:ext uri="{BB962C8B-B14F-4D97-AF65-F5344CB8AC3E}">
        <p14:creationId xmlns:p14="http://schemas.microsoft.com/office/powerpoint/2010/main" val="3439496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9"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1000" fill="hold"/>
                                        <p:tgtEl>
                                          <p:spTgt spid="6"/>
                                        </p:tgtEl>
                                        <p:attrNameLst>
                                          <p:attrName>ppt_x</p:attrName>
                                        </p:attrNameLst>
                                      </p:cBhvr>
                                      <p:tavLst>
                                        <p:tav tm="0">
                                          <p:val>
                                            <p:strVal val="0-#ppt_w/2"/>
                                          </p:val>
                                        </p:tav>
                                        <p:tav tm="100000">
                                          <p:val>
                                            <p:strVal val="#ppt_x"/>
                                          </p:val>
                                        </p:tav>
                                      </p:tavLst>
                                    </p:anim>
                                    <p:anim calcmode="lin" valueType="num">
                                      <p:cBhvr additive="base">
                                        <p:cTn id="34"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B098-DE1E-3E3A-8A25-C74A7DF5443D}"/>
              </a:ext>
            </a:extLst>
          </p:cNvPr>
          <p:cNvSpPr>
            <a:spLocks noGrp="1"/>
          </p:cNvSpPr>
          <p:nvPr>
            <p:ph type="title"/>
          </p:nvPr>
        </p:nvSpPr>
        <p:spPr>
          <a:xfrm>
            <a:off x="310552" y="124290"/>
            <a:ext cx="7352941" cy="1142385"/>
          </a:xfrm>
        </p:spPr>
        <p:txBody>
          <a:bodyPr>
            <a:normAutofit/>
          </a:bodyPr>
          <a:lstStyle/>
          <a:p>
            <a:r>
              <a:rPr lang="en-US" sz="5400" dirty="0"/>
              <a:t>1 Peter 1:3-5</a:t>
            </a:r>
          </a:p>
        </p:txBody>
      </p:sp>
      <p:sp>
        <p:nvSpPr>
          <p:cNvPr id="4" name="Rectangle 3">
            <a:extLst>
              <a:ext uri="{FF2B5EF4-FFF2-40B4-BE49-F238E27FC236}">
                <a16:creationId xmlns:a16="http://schemas.microsoft.com/office/drawing/2014/main" id="{C6CD7D5F-CEA2-30C6-B772-237EE884143B}"/>
              </a:ext>
            </a:extLst>
          </p:cNvPr>
          <p:cNvSpPr/>
          <p:nvPr/>
        </p:nvSpPr>
        <p:spPr>
          <a:xfrm>
            <a:off x="471219" y="4140346"/>
            <a:ext cx="5405474" cy="504031"/>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EDE2D9-6FE7-7295-79CA-DB0C473D5959}"/>
              </a:ext>
            </a:extLst>
          </p:cNvPr>
          <p:cNvSpPr>
            <a:spLocks noGrp="1"/>
          </p:cNvSpPr>
          <p:nvPr>
            <p:ph idx="1"/>
          </p:nvPr>
        </p:nvSpPr>
        <p:spPr>
          <a:xfrm>
            <a:off x="471219" y="1232171"/>
            <a:ext cx="8362229" cy="5257839"/>
          </a:xfrm>
          <a:ln>
            <a:noFill/>
          </a:ln>
        </p:spPr>
        <p:txBody>
          <a:bodyPr>
            <a:normAutofit fontScale="92500" lnSpcReduction="10000"/>
          </a:bodyPr>
          <a:lstStyle/>
          <a:p>
            <a:pPr marL="0" indent="0">
              <a:buNone/>
            </a:pPr>
            <a:r>
              <a:rPr lang="en-US" sz="3600" b="1" i="1" dirty="0"/>
              <a:t>“</a:t>
            </a:r>
            <a:r>
              <a:rPr lang="en-US" sz="3600" b="1" i="1" dirty="0">
                <a:solidFill>
                  <a:schemeClr val="accent1">
                    <a:lumMod val="75000"/>
                  </a:schemeClr>
                </a:solidFill>
              </a:rPr>
              <a:t>3 </a:t>
            </a:r>
            <a:r>
              <a:rPr lang="en-US" sz="3500" b="1" i="1" dirty="0"/>
              <a:t>Blessed be the God and Father of our Lord Jesus Christ, which according to his abundant mercy hath begotten us again unto a lively hope by the resurrection of Jesus Christ from the dead,</a:t>
            </a:r>
          </a:p>
          <a:p>
            <a:pPr marL="0" indent="0">
              <a:buNone/>
            </a:pPr>
            <a:r>
              <a:rPr lang="en-US" sz="3500" b="1" i="1" dirty="0">
                <a:solidFill>
                  <a:schemeClr val="accent1">
                    <a:lumMod val="75000"/>
                  </a:schemeClr>
                </a:solidFill>
              </a:rPr>
              <a:t>4</a:t>
            </a:r>
            <a:r>
              <a:rPr lang="en-US" sz="3500" b="1" i="1" dirty="0"/>
              <a:t> To an inheritance incorruptible, and undefiled, and that </a:t>
            </a:r>
            <a:r>
              <a:rPr lang="en-US" sz="3500" b="1" i="1" dirty="0" err="1"/>
              <a:t>fadeth</a:t>
            </a:r>
            <a:r>
              <a:rPr lang="en-US" sz="3500" b="1" i="1" dirty="0"/>
              <a:t> not away, reserved in heaven for you,</a:t>
            </a:r>
          </a:p>
          <a:p>
            <a:pPr marL="0" indent="0">
              <a:buNone/>
            </a:pPr>
            <a:r>
              <a:rPr lang="en-US" sz="3500" b="1" i="1" dirty="0">
                <a:solidFill>
                  <a:schemeClr val="accent1">
                    <a:lumMod val="75000"/>
                  </a:schemeClr>
                </a:solidFill>
              </a:rPr>
              <a:t>5</a:t>
            </a:r>
            <a:r>
              <a:rPr lang="en-US" sz="3500" b="1" i="1" dirty="0"/>
              <a:t> Who are kept by the power of God through faith unto salvation ready to be revealed in the last time”</a:t>
            </a:r>
          </a:p>
        </p:txBody>
      </p:sp>
    </p:spTree>
    <p:extLst>
      <p:ext uri="{BB962C8B-B14F-4D97-AF65-F5344CB8AC3E}">
        <p14:creationId xmlns:p14="http://schemas.microsoft.com/office/powerpoint/2010/main" val="40039394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510</TotalTime>
  <Words>4076</Words>
  <Application>Microsoft Office PowerPoint</Application>
  <PresentationFormat>On-screen Show (4:3)</PresentationFormat>
  <Paragraphs>176</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Candara</vt:lpstr>
      <vt:lpstr>Wingdings</vt:lpstr>
      <vt:lpstr>Diamond Grid 16x9</vt:lpstr>
      <vt:lpstr>After Baptism, Then What?</vt:lpstr>
      <vt:lpstr>Romans 6:3-4</vt:lpstr>
      <vt:lpstr>PowerPoint Presentation</vt:lpstr>
      <vt:lpstr>Introduction</vt:lpstr>
      <vt:lpstr>We Serve a New Master!</vt:lpstr>
      <vt:lpstr>We Walk a New Life!</vt:lpstr>
      <vt:lpstr>We Face New Burdens!</vt:lpstr>
      <vt:lpstr>We Have a New Hope!</vt:lpstr>
      <vt:lpstr>1 Peter 1:3-5</vt:lpstr>
      <vt:lpstr>REVIEW</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 Baptism, Then What?</dc:title>
  <dc:creator>Tommy McClure</dc:creator>
  <cp:lastModifiedBy>Tommy McClure</cp:lastModifiedBy>
  <cp:revision>7</cp:revision>
  <cp:lastPrinted>2023-06-24T16:23:20Z</cp:lastPrinted>
  <dcterms:created xsi:type="dcterms:W3CDTF">2023-06-22T23:49:55Z</dcterms:created>
  <dcterms:modified xsi:type="dcterms:W3CDTF">2023-06-26T15:31:36Z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