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3" r:id="rId1"/>
  </p:sldMasterIdLst>
  <p:notesMasterIdLst>
    <p:notesMasterId r:id="rId20"/>
  </p:notesMasterIdLst>
  <p:handoutMasterIdLst>
    <p:handoutMasterId r:id="rId21"/>
  </p:handoutMasterIdLst>
  <p:sldIdLst>
    <p:sldId id="381" r:id="rId2"/>
    <p:sldId id="262" r:id="rId3"/>
    <p:sldId id="261" r:id="rId4"/>
    <p:sldId id="274" r:id="rId5"/>
    <p:sldId id="273" r:id="rId6"/>
    <p:sldId id="275" r:id="rId7"/>
    <p:sldId id="263" r:id="rId8"/>
    <p:sldId id="265" r:id="rId9"/>
    <p:sldId id="382" r:id="rId10"/>
    <p:sldId id="266" r:id="rId11"/>
    <p:sldId id="276" r:id="rId12"/>
    <p:sldId id="383" r:id="rId13"/>
    <p:sldId id="384" r:id="rId14"/>
    <p:sldId id="385" r:id="rId15"/>
    <p:sldId id="271" r:id="rId16"/>
    <p:sldId id="386" r:id="rId17"/>
    <p:sldId id="257" r:id="rId18"/>
    <p:sldId id="380"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1D5C31-6970-49F0-9A1C-697247EA5AA6}" v="43" dt="2023-06-17T20:51:28.5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099" autoAdjust="0"/>
    <p:restoredTop sz="49061" autoAdjust="0"/>
  </p:normalViewPr>
  <p:slideViewPr>
    <p:cSldViewPr>
      <p:cViewPr varScale="1">
        <p:scale>
          <a:sx n="54" d="100"/>
          <a:sy n="54" d="100"/>
        </p:scale>
        <p:origin x="3294" y="66"/>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388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911D5C31-6970-49F0-9A1C-697247EA5AA6}"/>
    <pc:docChg chg="modSld">
      <pc:chgData name="Tommy McClure" userId="5f57beb918c8a44c" providerId="LiveId" clId="{911D5C31-6970-49F0-9A1C-697247EA5AA6}" dt="2023-06-16T16:53:03.734" v="44" actId="1076"/>
      <pc:docMkLst>
        <pc:docMk/>
      </pc:docMkLst>
      <pc:sldChg chg="modSp mod">
        <pc:chgData name="Tommy McClure" userId="5f57beb918c8a44c" providerId="LiveId" clId="{911D5C31-6970-49F0-9A1C-697247EA5AA6}" dt="2023-06-16T16:53:03.734" v="44" actId="1076"/>
        <pc:sldMkLst>
          <pc:docMk/>
          <pc:sldMk cId="2591663215" sldId="381"/>
        </pc:sldMkLst>
        <pc:spChg chg="mod">
          <ac:chgData name="Tommy McClure" userId="5f57beb918c8a44c" providerId="LiveId" clId="{911D5C31-6970-49F0-9A1C-697247EA5AA6}" dt="2023-06-16T16:53:03.734" v="44" actId="1076"/>
          <ac:spMkLst>
            <pc:docMk/>
            <pc:sldMk cId="2591663215" sldId="381"/>
            <ac:spMk id="6" creationId="{57FE3F0D-1DE1-C232-2A11-C094143EE36E}"/>
          </ac:spMkLst>
        </pc:spChg>
      </pc:sldChg>
    </pc:docChg>
  </pc:docChgLst>
  <pc:docChgLst>
    <pc:chgData name="Tommy McClure" userId="5f57beb918c8a44c" providerId="LiveId" clId="{638C516B-23D6-45C1-8B70-992405FCB6D3}"/>
    <pc:docChg chg="modSld">
      <pc:chgData name="Tommy McClure" userId="5f57beb918c8a44c" providerId="LiveId" clId="{638C516B-23D6-45C1-8B70-992405FCB6D3}" dt="2023-06-18T13:42:48.540" v="3" actId="14100"/>
      <pc:docMkLst>
        <pc:docMk/>
      </pc:docMkLst>
      <pc:sldChg chg="modNotes">
        <pc:chgData name="Tommy McClure" userId="5f57beb918c8a44c" providerId="LiveId" clId="{638C516B-23D6-45C1-8B70-992405FCB6D3}" dt="2023-06-18T13:42:15.018" v="1" actId="14100"/>
        <pc:sldMkLst>
          <pc:docMk/>
          <pc:sldMk cId="1768314463" sldId="276"/>
        </pc:sldMkLst>
      </pc:sldChg>
      <pc:sldChg chg="modNotes">
        <pc:chgData name="Tommy McClure" userId="5f57beb918c8a44c" providerId="LiveId" clId="{638C516B-23D6-45C1-8B70-992405FCB6D3}" dt="2023-06-18T13:42:48.540" v="3" actId="14100"/>
        <pc:sldMkLst>
          <pc:docMk/>
          <pc:sldMk cId="1374348878" sldId="383"/>
        </pc:sldMkLst>
      </pc:sldChg>
    </pc:docChg>
  </pc:docChgLst>
  <pc:docChgLst>
    <pc:chgData name="Tommy McClure" userId="5f57beb918c8a44c" providerId="LiveId" clId="{4674524F-8432-46FF-9B76-00CF728A5614}"/>
    <pc:docChg chg="undo custSel addSld delSld modSld sldOrd">
      <pc:chgData name="Tommy McClure" userId="5f57beb918c8a44c" providerId="LiveId" clId="{4674524F-8432-46FF-9B76-00CF728A5614}" dt="2022-09-11T02:30:09.745" v="5209" actId="20577"/>
      <pc:docMkLst>
        <pc:docMk/>
      </pc:docMkLst>
      <pc:sldChg chg="del">
        <pc:chgData name="Tommy McClure" userId="5f57beb918c8a44c" providerId="LiveId" clId="{4674524F-8432-46FF-9B76-00CF728A5614}" dt="2022-09-10T20:56:51.744" v="4323" actId="2696"/>
        <pc:sldMkLst>
          <pc:docMk/>
          <pc:sldMk cId="0" sldId="256"/>
        </pc:sldMkLst>
      </pc:sldChg>
      <pc:sldChg chg="modSp add del mod modNotes">
        <pc:chgData name="Tommy McClure" userId="5f57beb918c8a44c" providerId="LiveId" clId="{4674524F-8432-46FF-9B76-00CF728A5614}" dt="2022-09-10T23:00:30.121" v="5156" actId="2711"/>
        <pc:sldMkLst>
          <pc:docMk/>
          <pc:sldMk cId="2119543325" sldId="257"/>
        </pc:sldMkLst>
        <pc:spChg chg="mod">
          <ac:chgData name="Tommy McClure" userId="5f57beb918c8a44c" providerId="LiveId" clId="{4674524F-8432-46FF-9B76-00CF728A5614}" dt="2022-09-10T21:49:46.428" v="4702" actId="207"/>
          <ac:spMkLst>
            <pc:docMk/>
            <pc:sldMk cId="2119543325" sldId="257"/>
            <ac:spMk id="2" creationId="{00000000-0000-0000-0000-000000000000}"/>
          </ac:spMkLst>
        </pc:spChg>
        <pc:spChg chg="mod">
          <ac:chgData name="Tommy McClure" userId="5f57beb918c8a44c" providerId="LiveId" clId="{4674524F-8432-46FF-9B76-00CF728A5614}" dt="2022-09-10T21:51:26.608" v="4710" actId="207"/>
          <ac:spMkLst>
            <pc:docMk/>
            <pc:sldMk cId="2119543325" sldId="257"/>
            <ac:spMk id="4" creationId="{00000000-0000-0000-0000-000000000000}"/>
          </ac:spMkLst>
        </pc:spChg>
        <pc:spChg chg="mod">
          <ac:chgData name="Tommy McClure" userId="5f57beb918c8a44c" providerId="LiveId" clId="{4674524F-8432-46FF-9B76-00CF728A5614}" dt="2022-09-10T21:52:40.876" v="4723" actId="20577"/>
          <ac:spMkLst>
            <pc:docMk/>
            <pc:sldMk cId="2119543325" sldId="257"/>
            <ac:spMk id="7" creationId="{00000000-0000-0000-0000-000000000000}"/>
          </ac:spMkLst>
        </pc:spChg>
        <pc:spChg chg="mod">
          <ac:chgData name="Tommy McClure" userId="5f57beb918c8a44c" providerId="LiveId" clId="{4674524F-8432-46FF-9B76-00CF728A5614}" dt="2022-09-10T21:53:04.203" v="4724" actId="207"/>
          <ac:spMkLst>
            <pc:docMk/>
            <pc:sldMk cId="2119543325" sldId="257"/>
            <ac:spMk id="11" creationId="{00000000-0000-0000-0000-000000000000}"/>
          </ac:spMkLst>
        </pc:spChg>
        <pc:spChg chg="mod">
          <ac:chgData name="Tommy McClure" userId="5f57beb918c8a44c" providerId="LiveId" clId="{4674524F-8432-46FF-9B76-00CF728A5614}" dt="2022-09-10T21:50:56.718" v="4708" actId="207"/>
          <ac:spMkLst>
            <pc:docMk/>
            <pc:sldMk cId="2119543325" sldId="257"/>
            <ac:spMk id="12" creationId="{00000000-0000-0000-0000-000000000000}"/>
          </ac:spMkLst>
        </pc:spChg>
        <pc:spChg chg="mod">
          <ac:chgData name="Tommy McClure" userId="5f57beb918c8a44c" providerId="LiveId" clId="{4674524F-8432-46FF-9B76-00CF728A5614}" dt="2022-09-10T21:50:43.230" v="4707" actId="207"/>
          <ac:spMkLst>
            <pc:docMk/>
            <pc:sldMk cId="2119543325" sldId="257"/>
            <ac:spMk id="13" creationId="{00000000-0000-0000-0000-000000000000}"/>
          </ac:spMkLst>
        </pc:spChg>
        <pc:spChg chg="mod">
          <ac:chgData name="Tommy McClure" userId="5f57beb918c8a44c" providerId="LiveId" clId="{4674524F-8432-46FF-9B76-00CF728A5614}" dt="2022-09-10T21:52:01.982" v="4714" actId="14100"/>
          <ac:spMkLst>
            <pc:docMk/>
            <pc:sldMk cId="2119543325" sldId="257"/>
            <ac:spMk id="14" creationId="{00000000-0000-0000-0000-000000000000}"/>
          </ac:spMkLst>
        </pc:spChg>
        <pc:spChg chg="mod">
          <ac:chgData name="Tommy McClure" userId="5f57beb918c8a44c" providerId="LiveId" clId="{4674524F-8432-46FF-9B76-00CF728A5614}" dt="2022-09-10T21:52:06.341" v="4715" actId="1076"/>
          <ac:spMkLst>
            <pc:docMk/>
            <pc:sldMk cId="2119543325" sldId="257"/>
            <ac:spMk id="15" creationId="{00000000-0000-0000-0000-000000000000}"/>
          </ac:spMkLst>
        </pc:spChg>
      </pc:sldChg>
      <pc:sldChg chg="modSp">
        <pc:chgData name="Tommy McClure" userId="5f57beb918c8a44c" providerId="LiveId" clId="{4674524F-8432-46FF-9B76-00CF728A5614}" dt="2022-09-10T19:45:17.018" v="2866" actId="114"/>
        <pc:sldMkLst>
          <pc:docMk/>
          <pc:sldMk cId="0" sldId="261"/>
        </pc:sldMkLst>
        <pc:spChg chg="mod">
          <ac:chgData name="Tommy McClure" userId="5f57beb918c8a44c" providerId="LiveId" clId="{4674524F-8432-46FF-9B76-00CF728A5614}" dt="2022-09-10T19:45:17.018" v="2866" actId="114"/>
          <ac:spMkLst>
            <pc:docMk/>
            <pc:sldMk cId="0" sldId="261"/>
            <ac:spMk id="3" creationId="{00000000-0000-0000-0000-000000000000}"/>
          </ac:spMkLst>
        </pc:spChg>
      </pc:sldChg>
      <pc:sldChg chg="modSp mod modAnim modNotes modNotesTx">
        <pc:chgData name="Tommy McClure" userId="5f57beb918c8a44c" providerId="LiveId" clId="{4674524F-8432-46FF-9B76-00CF728A5614}" dt="2022-09-11T02:20:52.418" v="5157"/>
        <pc:sldMkLst>
          <pc:docMk/>
          <pc:sldMk cId="0" sldId="262"/>
        </pc:sldMkLst>
        <pc:spChg chg="mod">
          <ac:chgData name="Tommy McClure" userId="5f57beb918c8a44c" providerId="LiveId" clId="{4674524F-8432-46FF-9B76-00CF728A5614}" dt="2022-09-10T22:21:12.636" v="5120" actId="208"/>
          <ac:spMkLst>
            <pc:docMk/>
            <pc:sldMk cId="0" sldId="262"/>
            <ac:spMk id="2" creationId="{00000000-0000-0000-0000-000000000000}"/>
          </ac:spMkLst>
        </pc:spChg>
        <pc:spChg chg="mod">
          <ac:chgData name="Tommy McClure" userId="5f57beb918c8a44c" providerId="LiveId" clId="{4674524F-8432-46FF-9B76-00CF728A5614}" dt="2022-09-10T22:11:33.981" v="4956" actId="115"/>
          <ac:spMkLst>
            <pc:docMk/>
            <pc:sldMk cId="0" sldId="262"/>
            <ac:spMk id="3" creationId="{00000000-0000-0000-0000-000000000000}"/>
          </ac:spMkLst>
        </pc:spChg>
      </pc:sldChg>
      <pc:sldChg chg="modSp mod modAnim modNotesTx">
        <pc:chgData name="Tommy McClure" userId="5f57beb918c8a44c" providerId="LiveId" clId="{4674524F-8432-46FF-9B76-00CF728A5614}" dt="2022-09-11T02:23:04.781" v="5158"/>
        <pc:sldMkLst>
          <pc:docMk/>
          <pc:sldMk cId="0" sldId="263"/>
        </pc:sldMkLst>
        <pc:spChg chg="mod">
          <ac:chgData name="Tommy McClure" userId="5f57beb918c8a44c" providerId="LiveId" clId="{4674524F-8432-46FF-9B76-00CF728A5614}" dt="2022-09-10T22:21:55.253" v="5124" actId="208"/>
          <ac:spMkLst>
            <pc:docMk/>
            <pc:sldMk cId="0" sldId="263"/>
            <ac:spMk id="2" creationId="{00000000-0000-0000-0000-000000000000}"/>
          </ac:spMkLst>
        </pc:spChg>
      </pc:sldChg>
      <pc:sldChg chg="modSp mod ord modNotesTx">
        <pc:chgData name="Tommy McClure" userId="5f57beb918c8a44c" providerId="LiveId" clId="{4674524F-8432-46FF-9B76-00CF728A5614}" dt="2022-09-10T22:22:02.345" v="5125" actId="208"/>
        <pc:sldMkLst>
          <pc:docMk/>
          <pc:sldMk cId="0" sldId="265"/>
        </pc:sldMkLst>
        <pc:spChg chg="mod">
          <ac:chgData name="Tommy McClure" userId="5f57beb918c8a44c" providerId="LiveId" clId="{4674524F-8432-46FF-9B76-00CF728A5614}" dt="2022-09-10T22:22:02.345" v="5125" actId="208"/>
          <ac:spMkLst>
            <pc:docMk/>
            <pc:sldMk cId="0" sldId="265"/>
            <ac:spMk id="2" creationId="{00000000-0000-0000-0000-000000000000}"/>
          </ac:spMkLst>
        </pc:spChg>
      </pc:sldChg>
      <pc:sldChg chg="modSp mod modAnim modNotes modNotesTx">
        <pc:chgData name="Tommy McClure" userId="5f57beb918c8a44c" providerId="LiveId" clId="{4674524F-8432-46FF-9B76-00CF728A5614}" dt="2022-09-10T22:22:11.628" v="5128" actId="208"/>
        <pc:sldMkLst>
          <pc:docMk/>
          <pc:sldMk cId="0" sldId="266"/>
        </pc:sldMkLst>
        <pc:spChg chg="mod">
          <ac:chgData name="Tommy McClure" userId="5f57beb918c8a44c" providerId="LiveId" clId="{4674524F-8432-46FF-9B76-00CF728A5614}" dt="2022-09-10T21:20:12.241" v="4544" actId="255"/>
          <ac:spMkLst>
            <pc:docMk/>
            <pc:sldMk cId="0" sldId="266"/>
            <ac:spMk id="3" creationId="{00000000-0000-0000-0000-000000000000}"/>
          </ac:spMkLst>
        </pc:spChg>
        <pc:spChg chg="mod">
          <ac:chgData name="Tommy McClure" userId="5f57beb918c8a44c" providerId="LiveId" clId="{4674524F-8432-46FF-9B76-00CF728A5614}" dt="2022-09-10T22:22:11.628" v="5128" actId="208"/>
          <ac:spMkLst>
            <pc:docMk/>
            <pc:sldMk cId="0" sldId="266"/>
            <ac:spMk id="7" creationId="{00000000-0000-0000-0000-000000000000}"/>
          </ac:spMkLst>
        </pc:spChg>
      </pc:sldChg>
      <pc:sldChg chg="add del">
        <pc:chgData name="Tommy McClure" userId="5f57beb918c8a44c" providerId="LiveId" clId="{4674524F-8432-46FF-9B76-00CF728A5614}" dt="2022-09-10T20:37:14.686" v="3788" actId="2696"/>
        <pc:sldMkLst>
          <pc:docMk/>
          <pc:sldMk cId="0" sldId="267"/>
        </pc:sldMkLst>
      </pc:sldChg>
      <pc:sldChg chg="del">
        <pc:chgData name="Tommy McClure" userId="5f57beb918c8a44c" providerId="LiveId" clId="{4674524F-8432-46FF-9B76-00CF728A5614}" dt="2022-09-10T20:37:07.178" v="3787" actId="2696"/>
        <pc:sldMkLst>
          <pc:docMk/>
          <pc:sldMk cId="0" sldId="268"/>
        </pc:sldMkLst>
      </pc:sldChg>
      <pc:sldChg chg="del">
        <pc:chgData name="Tommy McClure" userId="5f57beb918c8a44c" providerId="LiveId" clId="{4674524F-8432-46FF-9B76-00CF728A5614}" dt="2022-09-10T20:37:17.399" v="3789" actId="2696"/>
        <pc:sldMkLst>
          <pc:docMk/>
          <pc:sldMk cId="0" sldId="269"/>
        </pc:sldMkLst>
      </pc:sldChg>
      <pc:sldChg chg="addSp delSp modSp mod ord modAnim">
        <pc:chgData name="Tommy McClure" userId="5f57beb918c8a44c" providerId="LiveId" clId="{4674524F-8432-46FF-9B76-00CF728A5614}" dt="2022-09-11T02:30:09.745" v="5209" actId="20577"/>
        <pc:sldMkLst>
          <pc:docMk/>
          <pc:sldMk cId="0" sldId="271"/>
        </pc:sldMkLst>
        <pc:spChg chg="mod">
          <ac:chgData name="Tommy McClure" userId="5f57beb918c8a44c" providerId="LiveId" clId="{4674524F-8432-46FF-9B76-00CF728A5614}" dt="2022-09-10T22:23:11.910" v="5135" actId="208"/>
          <ac:spMkLst>
            <pc:docMk/>
            <pc:sldMk cId="0" sldId="271"/>
            <ac:spMk id="2" creationId="{00000000-0000-0000-0000-000000000000}"/>
          </ac:spMkLst>
        </pc:spChg>
        <pc:spChg chg="mod">
          <ac:chgData name="Tommy McClure" userId="5f57beb918c8a44c" providerId="LiveId" clId="{4674524F-8432-46FF-9B76-00CF728A5614}" dt="2022-09-11T02:30:09.745" v="5209" actId="20577"/>
          <ac:spMkLst>
            <pc:docMk/>
            <pc:sldMk cId="0" sldId="271"/>
            <ac:spMk id="3" creationId="{00000000-0000-0000-0000-000000000000}"/>
          </ac:spMkLst>
        </pc:spChg>
        <pc:spChg chg="mod">
          <ac:chgData name="Tommy McClure" userId="5f57beb918c8a44c" providerId="LiveId" clId="{4674524F-8432-46FF-9B76-00CF728A5614}" dt="2022-09-10T20:35:39.695" v="3767" actId="26606"/>
          <ac:spMkLst>
            <pc:docMk/>
            <pc:sldMk cId="0" sldId="271"/>
            <ac:spMk id="4" creationId="{00000000-0000-0000-0000-000000000000}"/>
          </ac:spMkLst>
        </pc:spChg>
        <pc:spChg chg="del">
          <ac:chgData name="Tommy McClure" userId="5f57beb918c8a44c" providerId="LiveId" clId="{4674524F-8432-46FF-9B76-00CF728A5614}" dt="2022-09-10T20:35:39.695" v="3767" actId="26606"/>
          <ac:spMkLst>
            <pc:docMk/>
            <pc:sldMk cId="0" sldId="271"/>
            <ac:spMk id="10" creationId="{18873D23-2DCF-4B31-A009-95721C06E8E1}"/>
          </ac:spMkLst>
        </pc:spChg>
        <pc:spChg chg="del">
          <ac:chgData name="Tommy McClure" userId="5f57beb918c8a44c" providerId="LiveId" clId="{4674524F-8432-46FF-9B76-00CF728A5614}" dt="2022-09-10T20:35:39.695" v="3767" actId="26606"/>
          <ac:spMkLst>
            <pc:docMk/>
            <pc:sldMk cId="0" sldId="271"/>
            <ac:spMk id="12" creationId="{C13EF075-D4EF-4929-ADBC-91B27DA19955}"/>
          </ac:spMkLst>
        </pc:spChg>
        <pc:spChg chg="add">
          <ac:chgData name="Tommy McClure" userId="5f57beb918c8a44c" providerId="LiveId" clId="{4674524F-8432-46FF-9B76-00CF728A5614}" dt="2022-09-10T20:35:39.695" v="3767" actId="26606"/>
          <ac:spMkLst>
            <pc:docMk/>
            <pc:sldMk cId="0" sldId="271"/>
            <ac:spMk id="23" creationId="{F837543A-6020-4505-A233-C9DB4BF74011}"/>
          </ac:spMkLst>
        </pc:spChg>
        <pc:spChg chg="add">
          <ac:chgData name="Tommy McClure" userId="5f57beb918c8a44c" providerId="LiveId" clId="{4674524F-8432-46FF-9B76-00CF728A5614}" dt="2022-09-10T20:35:39.695" v="3767" actId="26606"/>
          <ac:spMkLst>
            <pc:docMk/>
            <pc:sldMk cId="0" sldId="271"/>
            <ac:spMk id="25" creationId="{35B16301-FB18-48BA-A6DD-C37CAF6F9A18}"/>
          </ac:spMkLst>
        </pc:spChg>
        <pc:spChg chg="add">
          <ac:chgData name="Tommy McClure" userId="5f57beb918c8a44c" providerId="LiveId" clId="{4674524F-8432-46FF-9B76-00CF728A5614}" dt="2022-09-10T20:35:39.695" v="3767" actId="26606"/>
          <ac:spMkLst>
            <pc:docMk/>
            <pc:sldMk cId="0" sldId="271"/>
            <ac:spMk id="27" creationId="{C3C0D90E-074A-4F52-9B11-B52BEF4BCBE5}"/>
          </ac:spMkLst>
        </pc:spChg>
        <pc:spChg chg="add">
          <ac:chgData name="Tommy McClure" userId="5f57beb918c8a44c" providerId="LiveId" clId="{4674524F-8432-46FF-9B76-00CF728A5614}" dt="2022-09-10T20:35:39.695" v="3767" actId="26606"/>
          <ac:spMkLst>
            <pc:docMk/>
            <pc:sldMk cId="0" sldId="271"/>
            <ac:spMk id="29" creationId="{CABBD4C1-E6F8-46F6-8152-A8A97490BF4D}"/>
          </ac:spMkLst>
        </pc:spChg>
        <pc:spChg chg="add">
          <ac:chgData name="Tommy McClure" userId="5f57beb918c8a44c" providerId="LiveId" clId="{4674524F-8432-46FF-9B76-00CF728A5614}" dt="2022-09-10T20:35:39.695" v="3767" actId="26606"/>
          <ac:spMkLst>
            <pc:docMk/>
            <pc:sldMk cId="0" sldId="271"/>
            <ac:spMk id="31" creationId="{83BA5EF5-1FE9-4BF9-83BB-269BCDDF6156}"/>
          </ac:spMkLst>
        </pc:spChg>
        <pc:spChg chg="add">
          <ac:chgData name="Tommy McClure" userId="5f57beb918c8a44c" providerId="LiveId" clId="{4674524F-8432-46FF-9B76-00CF728A5614}" dt="2022-09-10T20:35:39.695" v="3767" actId="26606"/>
          <ac:spMkLst>
            <pc:docMk/>
            <pc:sldMk cId="0" sldId="271"/>
            <ac:spMk id="35" creationId="{88853921-7BC9-4BDE-ACAB-133C683C82D6}"/>
          </ac:spMkLst>
        </pc:spChg>
        <pc:spChg chg="add">
          <ac:chgData name="Tommy McClure" userId="5f57beb918c8a44c" providerId="LiveId" clId="{4674524F-8432-46FF-9B76-00CF728A5614}" dt="2022-09-10T20:35:39.695" v="3767" actId="26606"/>
          <ac:spMkLst>
            <pc:docMk/>
            <pc:sldMk cId="0" sldId="271"/>
            <ac:spMk id="37" creationId="{09192968-3AE7-4470-A61C-97294BB92731}"/>
          </ac:spMkLst>
        </pc:spChg>
        <pc:spChg chg="add">
          <ac:chgData name="Tommy McClure" userId="5f57beb918c8a44c" providerId="LiveId" clId="{4674524F-8432-46FF-9B76-00CF728A5614}" dt="2022-09-10T20:35:39.695" v="3767" actId="26606"/>
          <ac:spMkLst>
            <pc:docMk/>
            <pc:sldMk cId="0" sldId="271"/>
            <ac:spMk id="39" creationId="{3AB72E55-43E4-4356-BFE8-E2102CB0B505}"/>
          </ac:spMkLst>
        </pc:spChg>
        <pc:grpChg chg="del">
          <ac:chgData name="Tommy McClure" userId="5f57beb918c8a44c" providerId="LiveId" clId="{4674524F-8432-46FF-9B76-00CF728A5614}" dt="2022-09-10T20:35:39.695" v="3767" actId="26606"/>
          <ac:grpSpMkLst>
            <pc:docMk/>
            <pc:sldMk cId="0" sldId="271"/>
            <ac:grpSpMk id="14" creationId="{DAA26DFA-AAB2-4973-9C17-16D587C7B198}"/>
          </ac:grpSpMkLst>
        </pc:grpChg>
        <pc:cxnChg chg="add">
          <ac:chgData name="Tommy McClure" userId="5f57beb918c8a44c" providerId="LiveId" clId="{4674524F-8432-46FF-9B76-00CF728A5614}" dt="2022-09-10T20:35:39.695" v="3767" actId="26606"/>
          <ac:cxnSpMkLst>
            <pc:docMk/>
            <pc:sldMk cId="0" sldId="271"/>
            <ac:cxnSpMk id="33" creationId="{4B3BCACB-5880-460B-9606-8C433A9AF99D}"/>
          </ac:cxnSpMkLst>
        </pc:cxnChg>
      </pc:sldChg>
      <pc:sldChg chg="modSp mod modNotesTx">
        <pc:chgData name="Tommy McClure" userId="5f57beb918c8a44c" providerId="LiveId" clId="{4674524F-8432-46FF-9B76-00CF728A5614}" dt="2022-09-10T22:21:32.879" v="5122" actId="208"/>
        <pc:sldMkLst>
          <pc:docMk/>
          <pc:sldMk cId="3982956367" sldId="273"/>
        </pc:sldMkLst>
        <pc:spChg chg="mod">
          <ac:chgData name="Tommy McClure" userId="5f57beb918c8a44c" providerId="LiveId" clId="{4674524F-8432-46FF-9B76-00CF728A5614}" dt="2022-09-10T22:21:32.879" v="5122" actId="208"/>
          <ac:spMkLst>
            <pc:docMk/>
            <pc:sldMk cId="3982956367" sldId="273"/>
            <ac:spMk id="7" creationId="{00000000-0000-0000-0000-000000000000}"/>
          </ac:spMkLst>
        </pc:spChg>
      </pc:sldChg>
      <pc:sldChg chg="modSp mod">
        <pc:chgData name="Tommy McClure" userId="5f57beb918c8a44c" providerId="LiveId" clId="{4674524F-8432-46FF-9B76-00CF728A5614}" dt="2022-09-10T22:21:21.830" v="5121" actId="208"/>
        <pc:sldMkLst>
          <pc:docMk/>
          <pc:sldMk cId="119090573" sldId="274"/>
        </pc:sldMkLst>
        <pc:spChg chg="mod">
          <ac:chgData name="Tommy McClure" userId="5f57beb918c8a44c" providerId="LiveId" clId="{4674524F-8432-46FF-9B76-00CF728A5614}" dt="2022-09-10T21:12:04.768" v="4527" actId="14100"/>
          <ac:spMkLst>
            <pc:docMk/>
            <pc:sldMk cId="119090573" sldId="274"/>
            <ac:spMk id="3" creationId="{00000000-0000-0000-0000-000000000000}"/>
          </ac:spMkLst>
        </pc:spChg>
        <pc:spChg chg="mod">
          <ac:chgData name="Tommy McClure" userId="5f57beb918c8a44c" providerId="LiveId" clId="{4674524F-8432-46FF-9B76-00CF728A5614}" dt="2022-09-10T22:21:21.830" v="5121" actId="208"/>
          <ac:spMkLst>
            <pc:docMk/>
            <pc:sldMk cId="119090573" sldId="274"/>
            <ac:spMk id="7" creationId="{00000000-0000-0000-0000-000000000000}"/>
          </ac:spMkLst>
        </pc:spChg>
      </pc:sldChg>
      <pc:sldChg chg="modSp mod modNotesTx">
        <pc:chgData name="Tommy McClure" userId="5f57beb918c8a44c" providerId="LiveId" clId="{4674524F-8432-46FF-9B76-00CF728A5614}" dt="2022-09-10T22:21:43.216" v="5123" actId="208"/>
        <pc:sldMkLst>
          <pc:docMk/>
          <pc:sldMk cId="1357650508" sldId="275"/>
        </pc:sldMkLst>
        <pc:spChg chg="mod">
          <ac:chgData name="Tommy McClure" userId="5f57beb918c8a44c" providerId="LiveId" clId="{4674524F-8432-46FF-9B76-00CF728A5614}" dt="2022-09-10T22:21:43.216" v="5123" actId="208"/>
          <ac:spMkLst>
            <pc:docMk/>
            <pc:sldMk cId="1357650508" sldId="275"/>
            <ac:spMk id="2" creationId="{00000000-0000-0000-0000-000000000000}"/>
          </ac:spMkLst>
        </pc:spChg>
      </pc:sldChg>
      <pc:sldChg chg="modSp mod modAnim modNotes modNotesTx">
        <pc:chgData name="Tommy McClure" userId="5f57beb918c8a44c" providerId="LiveId" clId="{4674524F-8432-46FF-9B76-00CF728A5614}" dt="2022-09-10T22:58:12.968" v="5138" actId="2711"/>
        <pc:sldMkLst>
          <pc:docMk/>
          <pc:sldMk cId="1768314463" sldId="276"/>
        </pc:sldMkLst>
        <pc:spChg chg="mod">
          <ac:chgData name="Tommy McClure" userId="5f57beb918c8a44c" providerId="LiveId" clId="{4674524F-8432-46FF-9B76-00CF728A5614}" dt="2022-09-10T21:34:36.528" v="4665" actId="20577"/>
          <ac:spMkLst>
            <pc:docMk/>
            <pc:sldMk cId="1768314463" sldId="276"/>
            <ac:spMk id="3" creationId="{00000000-0000-0000-0000-000000000000}"/>
          </ac:spMkLst>
        </pc:spChg>
        <pc:spChg chg="mod">
          <ac:chgData name="Tommy McClure" userId="5f57beb918c8a44c" providerId="LiveId" clId="{4674524F-8432-46FF-9B76-00CF728A5614}" dt="2022-09-10T22:22:19.129" v="5129" actId="208"/>
          <ac:spMkLst>
            <pc:docMk/>
            <pc:sldMk cId="1768314463" sldId="276"/>
            <ac:spMk id="7" creationId="{00000000-0000-0000-0000-000000000000}"/>
          </ac:spMkLst>
        </pc:spChg>
      </pc:sldChg>
      <pc:sldChg chg="del">
        <pc:chgData name="Tommy McClure" userId="5f57beb918c8a44c" providerId="LiveId" clId="{4674524F-8432-46FF-9B76-00CF728A5614}" dt="2022-09-10T20:36:36.548" v="3784" actId="2696"/>
        <pc:sldMkLst>
          <pc:docMk/>
          <pc:sldMk cId="3370628807" sldId="277"/>
        </pc:sldMkLst>
      </pc:sldChg>
      <pc:sldChg chg="modSp mod">
        <pc:chgData name="Tommy McClure" userId="5f57beb918c8a44c" providerId="LiveId" clId="{4674524F-8432-46FF-9B76-00CF728A5614}" dt="2022-09-10T21:53:44.193" v="4727" actId="207"/>
        <pc:sldMkLst>
          <pc:docMk/>
          <pc:sldMk cId="2970185068" sldId="380"/>
        </pc:sldMkLst>
        <pc:spChg chg="mod">
          <ac:chgData name="Tommy McClure" userId="5f57beb918c8a44c" providerId="LiveId" clId="{4674524F-8432-46FF-9B76-00CF728A5614}" dt="2022-09-10T21:53:39.026" v="4726" actId="207"/>
          <ac:spMkLst>
            <pc:docMk/>
            <pc:sldMk cId="2970185068" sldId="380"/>
            <ac:spMk id="7" creationId="{2A6B56C3-77F0-4E92-B09D-C8D4A68D5E79}"/>
          </ac:spMkLst>
        </pc:spChg>
        <pc:spChg chg="mod">
          <ac:chgData name="Tommy McClure" userId="5f57beb918c8a44c" providerId="LiveId" clId="{4674524F-8432-46FF-9B76-00CF728A5614}" dt="2022-09-10T21:53:44.193" v="4727" actId="207"/>
          <ac:spMkLst>
            <pc:docMk/>
            <pc:sldMk cId="2970185068" sldId="380"/>
            <ac:spMk id="10" creationId="{BB8A7FBA-4C4C-4440-9886-90F8BD6246FB}"/>
          </ac:spMkLst>
        </pc:spChg>
      </pc:sldChg>
      <pc:sldChg chg="modSp mod modAnim modNotes modNotesTx">
        <pc:chgData name="Tommy McClure" userId="5f57beb918c8a44c" providerId="LiveId" clId="{4674524F-8432-46FF-9B76-00CF728A5614}" dt="2022-09-10T22:17:36.344" v="5119" actId="1076"/>
        <pc:sldMkLst>
          <pc:docMk/>
          <pc:sldMk cId="2591663215" sldId="381"/>
        </pc:sldMkLst>
        <pc:spChg chg="mod">
          <ac:chgData name="Tommy McClure" userId="5f57beb918c8a44c" providerId="LiveId" clId="{4674524F-8432-46FF-9B76-00CF728A5614}" dt="2022-09-10T22:17:36.344" v="5119" actId="1076"/>
          <ac:spMkLst>
            <pc:docMk/>
            <pc:sldMk cId="2591663215" sldId="381"/>
            <ac:spMk id="6" creationId="{57FE3F0D-1DE1-C232-2A11-C094143EE36E}"/>
          </ac:spMkLst>
        </pc:spChg>
      </pc:sldChg>
      <pc:sldChg chg="modSp mod modAnim modNotes modNotesTx">
        <pc:chgData name="Tommy McClure" userId="5f57beb918c8a44c" providerId="LiveId" clId="{4674524F-8432-46FF-9B76-00CF728A5614}" dt="2022-09-10T22:58:33.180" v="5140" actId="27636"/>
        <pc:sldMkLst>
          <pc:docMk/>
          <pc:sldMk cId="1311528971" sldId="382"/>
        </pc:sldMkLst>
        <pc:spChg chg="mod">
          <ac:chgData name="Tommy McClure" userId="5f57beb918c8a44c" providerId="LiveId" clId="{4674524F-8432-46FF-9B76-00CF728A5614}" dt="2022-09-10T21:32:31.029" v="4662" actId="1076"/>
          <ac:spMkLst>
            <pc:docMk/>
            <pc:sldMk cId="1311528971" sldId="382"/>
            <ac:spMk id="2" creationId="{00000000-0000-0000-0000-000000000000}"/>
          </ac:spMkLst>
        </pc:spChg>
      </pc:sldChg>
      <pc:sldChg chg="addSp modSp add mod modAnim modNotes modNotesTx">
        <pc:chgData name="Tommy McClure" userId="5f57beb918c8a44c" providerId="LiveId" clId="{4674524F-8432-46FF-9B76-00CF728A5614}" dt="2022-09-11T02:27:25.914" v="5204" actId="1036"/>
        <pc:sldMkLst>
          <pc:docMk/>
          <pc:sldMk cId="1374348878" sldId="383"/>
        </pc:sldMkLst>
        <pc:spChg chg="add mod">
          <ac:chgData name="Tommy McClure" userId="5f57beb918c8a44c" providerId="LiveId" clId="{4674524F-8432-46FF-9B76-00CF728A5614}" dt="2022-09-11T02:27:25.914" v="5204" actId="1036"/>
          <ac:spMkLst>
            <pc:docMk/>
            <pc:sldMk cId="1374348878" sldId="383"/>
            <ac:spMk id="2" creationId="{F3785C80-DD5D-011D-0006-B7A89E5C8FA0}"/>
          </ac:spMkLst>
        </pc:spChg>
        <pc:spChg chg="mod">
          <ac:chgData name="Tommy McClure" userId="5f57beb918c8a44c" providerId="LiveId" clId="{4674524F-8432-46FF-9B76-00CF728A5614}" dt="2022-09-11T02:26:19.092" v="5185" actId="1035"/>
          <ac:spMkLst>
            <pc:docMk/>
            <pc:sldMk cId="1374348878" sldId="383"/>
            <ac:spMk id="3" creationId="{00000000-0000-0000-0000-000000000000}"/>
          </ac:spMkLst>
        </pc:spChg>
        <pc:spChg chg="mod">
          <ac:chgData name="Tommy McClure" userId="5f57beb918c8a44c" providerId="LiveId" clId="{4674524F-8432-46FF-9B76-00CF728A5614}" dt="2022-09-11T02:26:08.704" v="5184" actId="20577"/>
          <ac:spMkLst>
            <pc:docMk/>
            <pc:sldMk cId="1374348878" sldId="383"/>
            <ac:spMk id="7" creationId="{00000000-0000-0000-0000-000000000000}"/>
          </ac:spMkLst>
        </pc:spChg>
      </pc:sldChg>
      <pc:sldChg chg="modSp add mod ord modAnim modNotes modNotesTx">
        <pc:chgData name="Tommy McClure" userId="5f57beb918c8a44c" providerId="LiveId" clId="{4674524F-8432-46FF-9B76-00CF728A5614}" dt="2022-09-11T02:28:15.659" v="5205" actId="20577"/>
        <pc:sldMkLst>
          <pc:docMk/>
          <pc:sldMk cId="2550578015" sldId="384"/>
        </pc:sldMkLst>
        <pc:spChg chg="mod">
          <ac:chgData name="Tommy McClure" userId="5f57beb918c8a44c" providerId="LiveId" clId="{4674524F-8432-46FF-9B76-00CF728A5614}" dt="2022-09-11T02:28:15.659" v="5205" actId="20577"/>
          <ac:spMkLst>
            <pc:docMk/>
            <pc:sldMk cId="2550578015" sldId="384"/>
            <ac:spMk id="3" creationId="{00000000-0000-0000-0000-000000000000}"/>
          </ac:spMkLst>
        </pc:spChg>
        <pc:spChg chg="mod">
          <ac:chgData name="Tommy McClure" userId="5f57beb918c8a44c" providerId="LiveId" clId="{4674524F-8432-46FF-9B76-00CF728A5614}" dt="2022-09-10T22:22:40.890" v="5132" actId="208"/>
          <ac:spMkLst>
            <pc:docMk/>
            <pc:sldMk cId="2550578015" sldId="384"/>
            <ac:spMk id="7" creationId="{00000000-0000-0000-0000-000000000000}"/>
          </ac:spMkLst>
        </pc:spChg>
      </pc:sldChg>
      <pc:sldChg chg="modSp add mod modAnim modNotes modNotesTx">
        <pc:chgData name="Tommy McClure" userId="5f57beb918c8a44c" providerId="LiveId" clId="{4674524F-8432-46FF-9B76-00CF728A5614}" dt="2022-09-10T22:59:58.782" v="5148" actId="2711"/>
        <pc:sldMkLst>
          <pc:docMk/>
          <pc:sldMk cId="1054252879" sldId="385"/>
        </pc:sldMkLst>
        <pc:spChg chg="mod">
          <ac:chgData name="Tommy McClure" userId="5f57beb918c8a44c" providerId="LiveId" clId="{4674524F-8432-46FF-9B76-00CF728A5614}" dt="2022-09-10T21:43:18.816" v="4688" actId="20577"/>
          <ac:spMkLst>
            <pc:docMk/>
            <pc:sldMk cId="1054252879" sldId="385"/>
            <ac:spMk id="3" creationId="{00000000-0000-0000-0000-000000000000}"/>
          </ac:spMkLst>
        </pc:spChg>
        <pc:spChg chg="mod">
          <ac:chgData name="Tommy McClure" userId="5f57beb918c8a44c" providerId="LiveId" clId="{4674524F-8432-46FF-9B76-00CF728A5614}" dt="2022-09-10T22:22:48.463" v="5133" actId="208"/>
          <ac:spMkLst>
            <pc:docMk/>
            <pc:sldMk cId="1054252879" sldId="385"/>
            <ac:spMk id="7" creationId="{00000000-0000-0000-0000-000000000000}"/>
          </ac:spMkLst>
        </pc:spChg>
      </pc:sldChg>
      <pc:sldChg chg="addSp del delDesignElem">
        <pc:chgData name="Tommy McClure" userId="5f57beb918c8a44c" providerId="LiveId" clId="{4674524F-8432-46FF-9B76-00CF728A5614}" dt="2022-09-10T20:34:39.214" v="3761"/>
        <pc:sldMkLst>
          <pc:docMk/>
          <pc:sldMk cId="1501002109" sldId="386"/>
        </pc:sldMkLst>
        <pc:spChg chg="add">
          <ac:chgData name="Tommy McClure" userId="5f57beb918c8a44c" providerId="LiveId" clId="{4674524F-8432-46FF-9B76-00CF728A5614}" dt="2022-09-10T20:34:39.214" v="3761"/>
          <ac:spMkLst>
            <pc:docMk/>
            <pc:sldMk cId="1501002109" sldId="386"/>
            <ac:spMk id="22" creationId="{BCC55ACC-A2F6-403C-A3A4-D59B3734D45F}"/>
          </ac:spMkLst>
        </pc:spChg>
      </pc:sldChg>
      <pc:sldChg chg="addSp modSp add mod ord modAnim modNotes modNotesTx">
        <pc:chgData name="Tommy McClure" userId="5f57beb918c8a44c" providerId="LiveId" clId="{4674524F-8432-46FF-9B76-00CF728A5614}" dt="2022-09-10T22:05:52.584" v="4732" actId="27636"/>
        <pc:sldMkLst>
          <pc:docMk/>
          <pc:sldMk cId="2958412147" sldId="386"/>
        </pc:sldMkLst>
        <pc:spChg chg="mod">
          <ac:chgData name="Tommy McClure" userId="5f57beb918c8a44c" providerId="LiveId" clId="{4674524F-8432-46FF-9B76-00CF728A5614}" dt="2022-09-10T20:56:29.320" v="4322" actId="20577"/>
          <ac:spMkLst>
            <pc:docMk/>
            <pc:sldMk cId="2958412147" sldId="386"/>
            <ac:spMk id="2" creationId="{00000000-0000-0000-0000-000000000000}"/>
          </ac:spMkLst>
        </pc:spChg>
        <pc:spChg chg="add mod">
          <ac:chgData name="Tommy McClure" userId="5f57beb918c8a44c" providerId="LiveId" clId="{4674524F-8432-46FF-9B76-00CF728A5614}" dt="2022-09-10T20:47:01.565" v="4102" actId="1036"/>
          <ac:spMkLst>
            <pc:docMk/>
            <pc:sldMk cId="2958412147" sldId="386"/>
            <ac:spMk id="3" creationId="{A7C7A100-096A-1821-4D0C-5B619C34FB9C}"/>
          </ac:spMkLst>
        </pc:spChg>
        <pc:spChg chg="add mod">
          <ac:chgData name="Tommy McClure" userId="5f57beb918c8a44c" providerId="LiveId" clId="{4674524F-8432-46FF-9B76-00CF728A5614}" dt="2022-09-10T20:48:14.049" v="4134" actId="1037"/>
          <ac:spMkLst>
            <pc:docMk/>
            <pc:sldMk cId="2958412147" sldId="386"/>
            <ac:spMk id="4" creationId="{FAB0AF2C-432F-B59D-B296-B0D25EC9DBB4}"/>
          </ac:spMkLst>
        </pc:spChg>
        <pc:spChg chg="add mod">
          <ac:chgData name="Tommy McClure" userId="5f57beb918c8a44c" providerId="LiveId" clId="{4674524F-8432-46FF-9B76-00CF728A5614}" dt="2022-09-10T20:48:03.719" v="4119" actId="1076"/>
          <ac:spMkLst>
            <pc:docMk/>
            <pc:sldMk cId="2958412147" sldId="386"/>
            <ac:spMk id="6" creationId="{16D01369-3663-C5E8-DE3D-DF649718C4E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359BE6-788E-A9C5-BEEF-8B1B4C07D0D8}"/>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5CD3E59-88E4-5F73-CD96-40E4316E20A5}"/>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6/18/2023 AM</a:t>
            </a:r>
          </a:p>
        </p:txBody>
      </p:sp>
      <p:sp>
        <p:nvSpPr>
          <p:cNvPr id="4" name="Footer Placeholder 3">
            <a:extLst>
              <a:ext uri="{FF2B5EF4-FFF2-40B4-BE49-F238E27FC236}">
                <a16:creationId xmlns:a16="http://schemas.microsoft.com/office/drawing/2014/main" id="{7C36E86E-8C40-9F3B-5322-A5BE46309788}"/>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266BC5C-F4F6-A1BE-F98A-F4A6BBFDFAA4}"/>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5C797726-2FB8-4161-AEC6-148E2C33E213}" type="slidenum">
              <a:rPr lang="en-US" smtClean="0"/>
              <a:t>‹#›</a:t>
            </a:fld>
            <a:endParaRPr lang="en-US"/>
          </a:p>
        </p:txBody>
      </p:sp>
    </p:spTree>
    <p:extLst>
      <p:ext uri="{BB962C8B-B14F-4D97-AF65-F5344CB8AC3E}">
        <p14:creationId xmlns:p14="http://schemas.microsoft.com/office/powerpoint/2010/main" val="296543275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6/18/2023 AM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5FFFE1C-3C05-47C5-B89A-874F1CE5DE7F}" type="slidenum">
              <a:rPr lang="en-US" smtClean="0"/>
              <a:pPr/>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6" cy="5280025"/>
          </a:xfrm>
        </p:spPr>
        <p:txBody>
          <a:bodyPr>
            <a:normAutofit/>
          </a:bodyPr>
          <a:lstStyle/>
          <a:p>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5FFFE1C-3C05-47C5-B89A-874F1CE5DE7F}" type="slidenum">
              <a:rPr lang="en-US" smtClean="0"/>
              <a:pPr/>
              <a:t>1</a:t>
            </a:fld>
            <a:endParaRPr lang="en-US"/>
          </a:p>
        </p:txBody>
      </p:sp>
      <p:sp>
        <p:nvSpPr>
          <p:cNvPr id="5" name="Date Placeholder 4">
            <a:extLst>
              <a:ext uri="{FF2B5EF4-FFF2-40B4-BE49-F238E27FC236}">
                <a16:creationId xmlns:a16="http://schemas.microsoft.com/office/drawing/2014/main" id="{36CBA070-70C6-9A48-C819-B4CE4C536D15}"/>
              </a:ext>
            </a:extLst>
          </p:cNvPr>
          <p:cNvSpPr>
            <a:spLocks noGrp="1"/>
          </p:cNvSpPr>
          <p:nvPr>
            <p:ph type="dt" idx="1"/>
          </p:nvPr>
        </p:nvSpPr>
        <p:spPr/>
        <p:txBody>
          <a:bodyPr/>
          <a:lstStyle/>
          <a:p>
            <a:r>
              <a:rPr lang="en-US"/>
              <a:t>6/18/2023 AM</a:t>
            </a:r>
          </a:p>
        </p:txBody>
      </p:sp>
    </p:spTree>
    <p:extLst>
      <p:ext uri="{BB962C8B-B14F-4D97-AF65-F5344CB8AC3E}">
        <p14:creationId xmlns:p14="http://schemas.microsoft.com/office/powerpoint/2010/main" val="1740677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59"/>
          </a:xfrm>
        </p:spPr>
        <p:txBody>
          <a:bodyPr>
            <a:normAutofit/>
          </a:bodyPr>
          <a:lstStyle/>
          <a:p>
            <a:pPr defTabSz="966612"/>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5FFFE1C-3C05-47C5-B89A-874F1CE5DE7F}" type="slidenum">
              <a:rPr lang="en-US" smtClean="0"/>
              <a:pPr/>
              <a:t>10</a:t>
            </a:fld>
            <a:endParaRPr lang="en-US"/>
          </a:p>
        </p:txBody>
      </p:sp>
      <p:sp>
        <p:nvSpPr>
          <p:cNvPr id="5" name="Date Placeholder 4">
            <a:extLst>
              <a:ext uri="{FF2B5EF4-FFF2-40B4-BE49-F238E27FC236}">
                <a16:creationId xmlns:a16="http://schemas.microsoft.com/office/drawing/2014/main" id="{9A9F13EC-CECA-5122-89F8-68FA2ECF73B0}"/>
              </a:ext>
            </a:extLst>
          </p:cNvPr>
          <p:cNvSpPr>
            <a:spLocks noGrp="1"/>
          </p:cNvSpPr>
          <p:nvPr>
            <p:ph type="dt" idx="1"/>
          </p:nvPr>
        </p:nvSpPr>
        <p:spPr/>
        <p:txBody>
          <a:bodyPr/>
          <a:lstStyle/>
          <a:p>
            <a:r>
              <a:rPr lang="en-US"/>
              <a:t>6/18/2023 AM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11113"/>
            <a:ext cx="4800600" cy="3600450"/>
          </a:xfrm>
        </p:spPr>
      </p:sp>
      <p:sp>
        <p:nvSpPr>
          <p:cNvPr id="3" name="Notes Placeholder 2"/>
          <p:cNvSpPr>
            <a:spLocks noGrp="1"/>
          </p:cNvSpPr>
          <p:nvPr>
            <p:ph type="body" idx="1"/>
          </p:nvPr>
        </p:nvSpPr>
        <p:spPr>
          <a:xfrm>
            <a:off x="0" y="3622677"/>
            <a:ext cx="7315200" cy="5978524"/>
          </a:xfrm>
        </p:spPr>
        <p:txBody>
          <a:bodyPr>
            <a:noAutofit/>
          </a:bodyPr>
          <a:lstStyle/>
          <a:p>
            <a:pPr algn="l"/>
            <a:r>
              <a:rPr lang="en-US" sz="1400" b="1" i="0" u="none" strike="noStrike" baseline="0" dirty="0">
                <a:latin typeface="Arial" panose="020B0604020202020204" pitchFamily="34" charset="0"/>
                <a:cs typeface="Arial" panose="020B0604020202020204" pitchFamily="34" charset="0"/>
              </a:rPr>
              <a:t>Acts 16:23-34 NKJV</a:t>
            </a:r>
            <a:r>
              <a:rPr lang="en-US" sz="1400" b="0" i="1" u="none" strike="noStrike" baseline="0" dirty="0">
                <a:latin typeface="Arial" panose="020B0604020202020204" pitchFamily="34" charset="0"/>
                <a:cs typeface="Arial" panose="020B0604020202020204" pitchFamily="34" charset="0"/>
              </a:rPr>
              <a:t>. </a:t>
            </a:r>
            <a:r>
              <a:rPr lang="en-US" sz="1400" b="1" i="1" u="none" strike="noStrike" baseline="0" dirty="0">
                <a:latin typeface="Arial" panose="020B0604020202020204" pitchFamily="34" charset="0"/>
                <a:cs typeface="Arial" panose="020B0604020202020204" pitchFamily="34" charset="0"/>
              </a:rPr>
              <a:t>30</a:t>
            </a:r>
            <a:r>
              <a:rPr lang="en-US" sz="1400" b="0" i="1" u="none" strike="noStrike" baseline="0" dirty="0">
                <a:latin typeface="Arial" panose="020B0604020202020204" pitchFamily="34" charset="0"/>
                <a:cs typeface="Arial" panose="020B0604020202020204" pitchFamily="34" charset="0"/>
              </a:rPr>
              <a:t> And he brought them out and said, </a:t>
            </a:r>
            <a:r>
              <a:rPr lang="en-US" sz="1400" b="1" i="1" u="none" strike="noStrike" baseline="0" dirty="0">
                <a:latin typeface="Arial" panose="020B0604020202020204" pitchFamily="34" charset="0"/>
                <a:cs typeface="Arial" panose="020B0604020202020204" pitchFamily="34" charset="0"/>
              </a:rPr>
              <a:t>"Sirs, what must I do to be saved?" 31</a:t>
            </a:r>
            <a:r>
              <a:rPr lang="en-US" sz="1400" b="0" i="1" u="none" strike="noStrike" baseline="0" dirty="0">
                <a:latin typeface="Arial" panose="020B0604020202020204" pitchFamily="34" charset="0"/>
                <a:cs typeface="Arial" panose="020B0604020202020204" pitchFamily="34" charset="0"/>
              </a:rPr>
              <a:t> So they said, "Believe on the Lord Jesus Christ, and you will be saved, you and your household." </a:t>
            </a:r>
            <a:r>
              <a:rPr lang="en-US" sz="1400" b="1" i="1" u="none" strike="noStrike" baseline="0" dirty="0">
                <a:latin typeface="Arial" panose="020B0604020202020204" pitchFamily="34" charset="0"/>
                <a:cs typeface="Arial" panose="020B0604020202020204" pitchFamily="34" charset="0"/>
              </a:rPr>
              <a:t>32</a:t>
            </a:r>
            <a:r>
              <a:rPr lang="en-US" sz="1400" b="0" i="1" u="none" strike="noStrike" baseline="0" dirty="0">
                <a:latin typeface="Arial" panose="020B0604020202020204" pitchFamily="34" charset="0"/>
                <a:cs typeface="Arial" panose="020B0604020202020204" pitchFamily="34" charset="0"/>
              </a:rPr>
              <a:t> Then they spoke the word of the Lord to him and to all who were in his house. </a:t>
            </a:r>
            <a:r>
              <a:rPr lang="en-US" sz="1400" b="1" i="1" u="none" strike="noStrike" baseline="0" dirty="0">
                <a:latin typeface="Arial" panose="020B0604020202020204" pitchFamily="34" charset="0"/>
                <a:cs typeface="Arial" panose="020B0604020202020204" pitchFamily="34" charset="0"/>
              </a:rPr>
              <a:t>33</a:t>
            </a:r>
            <a:r>
              <a:rPr lang="en-US" sz="1400" b="0" i="1" u="none" strike="noStrike" baseline="0" dirty="0">
                <a:latin typeface="Arial" panose="020B0604020202020204" pitchFamily="34" charset="0"/>
                <a:cs typeface="Arial" panose="020B0604020202020204" pitchFamily="34" charset="0"/>
              </a:rPr>
              <a:t> And he took them </a:t>
            </a:r>
            <a:r>
              <a:rPr lang="en-US" sz="1400" b="1" i="1" u="none" strike="noStrike" baseline="0" dirty="0">
                <a:latin typeface="Arial" panose="020B0604020202020204" pitchFamily="34" charset="0"/>
                <a:cs typeface="Arial" panose="020B0604020202020204" pitchFamily="34" charset="0"/>
              </a:rPr>
              <a:t>the same hour </a:t>
            </a:r>
            <a:r>
              <a:rPr lang="en-US" sz="1400" b="0" i="1" u="none" strike="noStrike" baseline="0" dirty="0">
                <a:latin typeface="Arial" panose="020B0604020202020204" pitchFamily="34" charset="0"/>
                <a:cs typeface="Arial" panose="020B0604020202020204" pitchFamily="34" charset="0"/>
              </a:rPr>
              <a:t>of the night and washed their stripes. And </a:t>
            </a:r>
            <a:r>
              <a:rPr lang="en-US" sz="1400" b="1" i="1" u="none" strike="noStrike" baseline="0" dirty="0">
                <a:latin typeface="Arial" panose="020B0604020202020204" pitchFamily="34" charset="0"/>
                <a:cs typeface="Arial" panose="020B0604020202020204" pitchFamily="34" charset="0"/>
              </a:rPr>
              <a:t>immediately</a:t>
            </a:r>
            <a:r>
              <a:rPr lang="en-US" sz="1400" b="0" i="1" u="none" strike="noStrike" baseline="0" dirty="0">
                <a:latin typeface="Arial" panose="020B0604020202020204" pitchFamily="34" charset="0"/>
                <a:cs typeface="Arial" panose="020B0604020202020204" pitchFamily="34" charset="0"/>
              </a:rPr>
              <a:t> </a:t>
            </a:r>
            <a:r>
              <a:rPr lang="en-US" sz="1400" b="1" i="1" u="none" strike="noStrike" baseline="0" dirty="0">
                <a:latin typeface="Arial" panose="020B0604020202020204" pitchFamily="34" charset="0"/>
                <a:cs typeface="Arial" panose="020B0604020202020204" pitchFamily="34" charset="0"/>
              </a:rPr>
              <a:t>he and all his family were baptized</a:t>
            </a:r>
            <a:r>
              <a:rPr lang="en-US" sz="1400" b="0" i="1" u="none" strike="noStrike" baseline="0" dirty="0">
                <a:latin typeface="Arial" panose="020B0604020202020204" pitchFamily="34" charset="0"/>
                <a:cs typeface="Arial" panose="020B0604020202020204" pitchFamily="34" charset="0"/>
              </a:rPr>
              <a:t>. </a:t>
            </a:r>
            <a:r>
              <a:rPr lang="en-US" sz="1400" b="1" i="1" u="none" strike="noStrike" baseline="0" dirty="0">
                <a:latin typeface="Arial" panose="020B0604020202020204" pitchFamily="34" charset="0"/>
                <a:cs typeface="Arial" panose="020B0604020202020204" pitchFamily="34" charset="0"/>
              </a:rPr>
              <a:t>34</a:t>
            </a:r>
            <a:r>
              <a:rPr lang="en-US" sz="1400" b="0" i="1" u="none" strike="noStrike" baseline="0" dirty="0">
                <a:latin typeface="Arial" panose="020B0604020202020204" pitchFamily="34" charset="0"/>
                <a:cs typeface="Arial" panose="020B0604020202020204" pitchFamily="34" charset="0"/>
              </a:rPr>
              <a:t> Now when he had </a:t>
            </a:r>
            <a:r>
              <a:rPr lang="en-US" sz="1400" b="1" i="1" u="none" strike="noStrike" baseline="0" dirty="0">
                <a:latin typeface="Arial" panose="020B0604020202020204" pitchFamily="34" charset="0"/>
                <a:cs typeface="Arial" panose="020B0604020202020204" pitchFamily="34" charset="0"/>
              </a:rPr>
              <a:t>brought them into his house</a:t>
            </a:r>
            <a:r>
              <a:rPr lang="en-US" sz="1400" b="0" i="1" u="none" strike="noStrike" baseline="0" dirty="0">
                <a:latin typeface="Arial" panose="020B0604020202020204" pitchFamily="34" charset="0"/>
                <a:cs typeface="Arial" panose="020B0604020202020204" pitchFamily="34" charset="0"/>
              </a:rPr>
              <a:t>, he set food before them; and he rejoiced, having believed in God with all his household. </a:t>
            </a:r>
          </a:p>
          <a:p>
            <a:pPr algn="l"/>
            <a:endParaRPr lang="en-US" sz="1400" b="0" i="0" u="none" strike="noStrike" baseline="0" dirty="0">
              <a:latin typeface="Arial" panose="020B0604020202020204" pitchFamily="34" charset="0"/>
              <a:cs typeface="Arial" panose="020B0604020202020204" pitchFamily="34" charset="0"/>
            </a:endParaRPr>
          </a:p>
          <a:p>
            <a:pPr algn="l"/>
            <a:r>
              <a:rPr lang="en-US" sz="1400" b="1" i="0" u="none" strike="noStrike" baseline="0" dirty="0">
                <a:latin typeface="Arial" panose="020B0604020202020204" pitchFamily="34" charset="0"/>
                <a:cs typeface="Arial" panose="020B0604020202020204" pitchFamily="34" charset="0"/>
              </a:rPr>
              <a:t>Romans 10:11-17 NKJV 11 </a:t>
            </a:r>
            <a:r>
              <a:rPr lang="en-US" sz="1400" b="0" i="0" u="none" strike="noStrike" baseline="0" dirty="0">
                <a:latin typeface="Arial" panose="020B0604020202020204" pitchFamily="34" charset="0"/>
                <a:cs typeface="Arial" panose="020B0604020202020204" pitchFamily="34" charset="0"/>
              </a:rPr>
              <a:t>For the Scripture says, "Whoever believes on Him will not be put to shame." </a:t>
            </a:r>
            <a:r>
              <a:rPr lang="en-US" sz="1400" b="1" i="0" u="none" strike="noStrike" baseline="0" dirty="0">
                <a:latin typeface="Arial" panose="020B0604020202020204" pitchFamily="34" charset="0"/>
                <a:cs typeface="Arial" panose="020B0604020202020204" pitchFamily="34" charset="0"/>
              </a:rPr>
              <a:t>12</a:t>
            </a:r>
            <a:r>
              <a:rPr lang="en-US" sz="1400" b="0" i="0" u="none" strike="noStrike" baseline="0" dirty="0">
                <a:latin typeface="Arial" panose="020B0604020202020204" pitchFamily="34" charset="0"/>
                <a:cs typeface="Arial" panose="020B0604020202020204" pitchFamily="34" charset="0"/>
              </a:rPr>
              <a:t> For there is no distinction between Jew and Greek, for the same Lord over all is rich to all who call upon Him.</a:t>
            </a:r>
            <a:r>
              <a:rPr lang="en-US" sz="1400" b="1" i="0" u="none" strike="noStrike" baseline="0" dirty="0">
                <a:latin typeface="Arial" panose="020B0604020202020204" pitchFamily="34" charset="0"/>
                <a:cs typeface="Arial" panose="020B0604020202020204" pitchFamily="34" charset="0"/>
              </a:rPr>
              <a:t> 13 </a:t>
            </a:r>
            <a:r>
              <a:rPr lang="en-US" sz="1400" b="0" i="0" u="none" strike="noStrike" baseline="0" dirty="0">
                <a:latin typeface="Arial" panose="020B0604020202020204" pitchFamily="34" charset="0"/>
                <a:cs typeface="Arial" panose="020B0604020202020204" pitchFamily="34" charset="0"/>
              </a:rPr>
              <a:t>For "whoever calls on the name of the LORD shall be saved." </a:t>
            </a:r>
            <a:r>
              <a:rPr lang="en-US" sz="1400" b="1" i="0" u="none" strike="noStrike" baseline="0" dirty="0">
                <a:latin typeface="Arial" panose="020B0604020202020204" pitchFamily="34" charset="0"/>
                <a:cs typeface="Arial" panose="020B0604020202020204" pitchFamily="34" charset="0"/>
              </a:rPr>
              <a:t>14 </a:t>
            </a:r>
            <a:r>
              <a:rPr lang="en-US" sz="1400" b="0" i="0" u="none" strike="noStrike" baseline="0" dirty="0">
                <a:latin typeface="Arial" panose="020B0604020202020204" pitchFamily="34" charset="0"/>
                <a:cs typeface="Arial" panose="020B0604020202020204" pitchFamily="34" charset="0"/>
              </a:rPr>
              <a:t>How then shall they call on Him in whom they have not believed? And how shall they believe in Him of whom they have not heard? And how shall they hear without a preacher? 15 And how shall they preach unless they are sent? As it is written: "How beautiful are the feet of those who preach the gospel of peace, Who bring glad tidings of good things!" </a:t>
            </a:r>
            <a:r>
              <a:rPr lang="en-US" sz="1400" b="1" i="0" u="none" strike="noStrike" baseline="0" dirty="0">
                <a:latin typeface="Arial" panose="020B0604020202020204" pitchFamily="34" charset="0"/>
                <a:cs typeface="Arial" panose="020B0604020202020204" pitchFamily="34" charset="0"/>
              </a:rPr>
              <a:t>16</a:t>
            </a:r>
            <a:r>
              <a:rPr lang="en-US" sz="1400" b="0" i="0" u="none" strike="noStrike" baseline="0" dirty="0">
                <a:latin typeface="Arial" panose="020B0604020202020204" pitchFamily="34" charset="0"/>
                <a:cs typeface="Arial" panose="020B0604020202020204" pitchFamily="34" charset="0"/>
              </a:rPr>
              <a:t> But they have not all </a:t>
            </a:r>
            <a:r>
              <a:rPr lang="en-US" sz="1400" b="1" i="0" u="none" strike="noStrike" baseline="0" dirty="0">
                <a:latin typeface="Arial" panose="020B0604020202020204" pitchFamily="34" charset="0"/>
                <a:cs typeface="Arial" panose="020B0604020202020204" pitchFamily="34" charset="0"/>
              </a:rPr>
              <a:t>obeyed</a:t>
            </a:r>
            <a:r>
              <a:rPr lang="en-US" sz="1400" b="0" i="0" u="none" strike="noStrike" baseline="0" dirty="0">
                <a:latin typeface="Arial" panose="020B0604020202020204" pitchFamily="34" charset="0"/>
                <a:cs typeface="Arial" panose="020B0604020202020204" pitchFamily="34" charset="0"/>
              </a:rPr>
              <a:t> the gospel. For Isaiah says, "Lord, who has </a:t>
            </a:r>
            <a:r>
              <a:rPr lang="en-US" sz="1400" b="1" i="0" u="none" strike="noStrike" baseline="0" dirty="0">
                <a:latin typeface="Arial" panose="020B0604020202020204" pitchFamily="34" charset="0"/>
                <a:cs typeface="Arial" panose="020B0604020202020204" pitchFamily="34" charset="0"/>
              </a:rPr>
              <a:t>believed</a:t>
            </a:r>
            <a:r>
              <a:rPr lang="en-US" sz="1400" b="0" i="0" u="none" strike="noStrike" baseline="0" dirty="0">
                <a:latin typeface="Arial" panose="020B0604020202020204" pitchFamily="34" charset="0"/>
                <a:cs typeface="Arial" panose="020B0604020202020204" pitchFamily="34" charset="0"/>
              </a:rPr>
              <a:t> our report?"</a:t>
            </a:r>
            <a:r>
              <a:rPr lang="en-US" sz="1400" b="1" i="0" u="none" strike="noStrike" baseline="0" dirty="0">
                <a:latin typeface="Arial" panose="020B0604020202020204" pitchFamily="34" charset="0"/>
                <a:cs typeface="Arial" panose="020B0604020202020204" pitchFamily="34" charset="0"/>
              </a:rPr>
              <a:t> 17 </a:t>
            </a:r>
            <a:r>
              <a:rPr lang="en-US" sz="1400" b="0" i="0" u="none" strike="noStrike" baseline="0" dirty="0">
                <a:latin typeface="Arial" panose="020B0604020202020204" pitchFamily="34" charset="0"/>
                <a:cs typeface="Arial" panose="020B0604020202020204" pitchFamily="34" charset="0"/>
              </a:rPr>
              <a:t>So then faith comes by hearing, and hearing by the word of God.</a:t>
            </a:r>
          </a:p>
          <a:p>
            <a:pPr algn="l"/>
            <a:endParaRPr lang="en-US" sz="1400" b="0" i="0" u="none" strike="noStrike" baseline="0" dirty="0">
              <a:latin typeface="Arial" panose="020B0604020202020204" pitchFamily="34" charset="0"/>
              <a:cs typeface="Arial" panose="020B0604020202020204" pitchFamily="34" charset="0"/>
            </a:endParaRPr>
          </a:p>
          <a:p>
            <a:pPr algn="l"/>
            <a:r>
              <a:rPr lang="en-US" sz="1400" b="1" i="0" u="none" strike="noStrike" baseline="0" dirty="0">
                <a:latin typeface="Arial" panose="020B0604020202020204" pitchFamily="34" charset="0"/>
                <a:cs typeface="Arial" panose="020B0604020202020204" pitchFamily="34" charset="0"/>
              </a:rPr>
              <a:t>Romans 1:1-5 NKJV 1 </a:t>
            </a:r>
            <a:r>
              <a:rPr lang="en-US" sz="1400" b="0" i="0" u="none" strike="noStrike" baseline="0" dirty="0">
                <a:latin typeface="Arial" panose="020B0604020202020204" pitchFamily="34" charset="0"/>
                <a:cs typeface="Arial" panose="020B0604020202020204" pitchFamily="34" charset="0"/>
              </a:rPr>
              <a:t>Paul, a bondservant of Jesus Christ, called to be an apostle, separated to the gospel of God </a:t>
            </a:r>
            <a:r>
              <a:rPr lang="en-US" sz="1400" b="1" i="0" u="none" strike="noStrike" baseline="0" dirty="0">
                <a:latin typeface="Arial" panose="020B0604020202020204" pitchFamily="34" charset="0"/>
                <a:cs typeface="Arial" panose="020B0604020202020204" pitchFamily="34" charset="0"/>
              </a:rPr>
              <a:t>2</a:t>
            </a:r>
            <a:r>
              <a:rPr lang="en-US" sz="1400" b="0" i="0" u="none" strike="noStrike" baseline="0" dirty="0">
                <a:latin typeface="Arial" panose="020B0604020202020204" pitchFamily="34" charset="0"/>
                <a:cs typeface="Arial" panose="020B0604020202020204" pitchFamily="34" charset="0"/>
              </a:rPr>
              <a:t> which He promised before through His prophets in the Holy Scriptures,</a:t>
            </a:r>
            <a:r>
              <a:rPr lang="en-US" sz="1400" b="1" i="0" u="none" strike="noStrike" baseline="0" dirty="0">
                <a:latin typeface="Arial" panose="020B0604020202020204" pitchFamily="34" charset="0"/>
                <a:cs typeface="Arial" panose="020B0604020202020204" pitchFamily="34" charset="0"/>
              </a:rPr>
              <a:t> 3 </a:t>
            </a:r>
            <a:r>
              <a:rPr lang="en-US" sz="1400" b="0" i="0" u="none" strike="noStrike" baseline="0" dirty="0">
                <a:latin typeface="Arial" panose="020B0604020202020204" pitchFamily="34" charset="0"/>
                <a:cs typeface="Arial" panose="020B0604020202020204" pitchFamily="34" charset="0"/>
              </a:rPr>
              <a:t>concerning His Son Jesus Christ our Lord, who was born of the seed of David according to the flesh, 4 and declared to be the Son of God with power according to the Spirit of holiness, by the resurrection from the dead. </a:t>
            </a:r>
            <a:r>
              <a:rPr lang="en-US" sz="1400" b="1" i="0" u="none" strike="noStrike" baseline="0" dirty="0">
                <a:latin typeface="Arial" panose="020B0604020202020204" pitchFamily="34" charset="0"/>
                <a:cs typeface="Arial" panose="020B0604020202020204" pitchFamily="34" charset="0"/>
              </a:rPr>
              <a:t>5</a:t>
            </a:r>
            <a:r>
              <a:rPr lang="en-US" sz="1400" b="0" i="0" u="none" strike="noStrike" baseline="0" dirty="0">
                <a:latin typeface="Arial" panose="020B0604020202020204" pitchFamily="34" charset="0"/>
                <a:cs typeface="Arial" panose="020B0604020202020204" pitchFamily="34" charset="0"/>
              </a:rPr>
              <a:t> Through Him we have received grace and apostleship for </a:t>
            </a:r>
            <a:r>
              <a:rPr lang="en-US" sz="1400" b="1" i="0" u="none" strike="noStrike" baseline="0" dirty="0">
                <a:latin typeface="Arial" panose="020B0604020202020204" pitchFamily="34" charset="0"/>
                <a:cs typeface="Arial" panose="020B0604020202020204" pitchFamily="34" charset="0"/>
              </a:rPr>
              <a:t>obedience to the faith </a:t>
            </a:r>
            <a:r>
              <a:rPr lang="en-US" sz="1400" b="0" i="0" u="none" strike="noStrike" baseline="0" dirty="0">
                <a:latin typeface="Arial" panose="020B0604020202020204" pitchFamily="34" charset="0"/>
                <a:cs typeface="Arial" panose="020B0604020202020204" pitchFamily="34" charset="0"/>
              </a:rPr>
              <a:t>among all nations for His name, </a:t>
            </a:r>
            <a:r>
              <a:rPr lang="en-US" sz="1400" b="1" i="0" u="none" strike="noStrike" baseline="0" dirty="0">
                <a:latin typeface="Arial" panose="020B0604020202020204" pitchFamily="34" charset="0"/>
                <a:cs typeface="Arial" panose="020B0604020202020204" pitchFamily="34" charset="0"/>
              </a:rPr>
              <a:t>6</a:t>
            </a:r>
            <a:r>
              <a:rPr lang="en-US" sz="1400" b="0" i="0" u="none" strike="noStrike" baseline="0" dirty="0">
                <a:latin typeface="Arial" panose="020B0604020202020204" pitchFamily="34" charset="0"/>
                <a:cs typeface="Arial" panose="020B0604020202020204" pitchFamily="34" charset="0"/>
              </a:rPr>
              <a:t> among whom </a:t>
            </a:r>
            <a:r>
              <a:rPr lang="en-US" sz="1400" b="1" i="0" u="none" strike="noStrike" baseline="0" dirty="0">
                <a:latin typeface="Arial" panose="020B0604020202020204" pitchFamily="34" charset="0"/>
                <a:cs typeface="Arial" panose="020B0604020202020204" pitchFamily="34" charset="0"/>
              </a:rPr>
              <a:t>you also are the called of Jesus Christ</a:t>
            </a:r>
            <a:r>
              <a:rPr lang="en-US" sz="1400" b="0" i="0" u="none" strike="noStrike" baseline="0" dirty="0">
                <a:latin typeface="Arial" panose="020B0604020202020204" pitchFamily="34" charset="0"/>
                <a:cs typeface="Arial" panose="020B0604020202020204" pitchFamily="34" charset="0"/>
              </a:rPr>
              <a:t>;</a:t>
            </a:r>
            <a:r>
              <a:rPr lang="en-US" sz="1400" b="1" i="0" u="none" strike="noStrike" baseline="0" dirty="0">
                <a:latin typeface="Arial" panose="020B0604020202020204" pitchFamily="34" charset="0"/>
                <a:cs typeface="Arial" panose="020B0604020202020204" pitchFamily="34" charset="0"/>
              </a:rPr>
              <a:t> 7 </a:t>
            </a:r>
            <a:r>
              <a:rPr lang="en-US" sz="1400" b="0" i="0" u="none" strike="noStrike" baseline="0" dirty="0">
                <a:latin typeface="Arial" panose="020B0604020202020204" pitchFamily="34" charset="0"/>
                <a:cs typeface="Arial" panose="020B0604020202020204" pitchFamily="34" charset="0"/>
              </a:rPr>
              <a:t>To all who are in Rome, beloved of God, </a:t>
            </a:r>
            <a:r>
              <a:rPr lang="en-US" sz="1400" b="1" i="0" u="none" strike="noStrike" baseline="0" dirty="0">
                <a:latin typeface="Arial" panose="020B0604020202020204" pitchFamily="34" charset="0"/>
                <a:cs typeface="Arial" panose="020B0604020202020204" pitchFamily="34" charset="0"/>
              </a:rPr>
              <a:t>called to be saints</a:t>
            </a:r>
            <a:r>
              <a:rPr lang="en-US" sz="1400" b="0" i="0" u="none" strike="noStrike" baseline="0" dirty="0">
                <a:latin typeface="Arial" panose="020B0604020202020204" pitchFamily="34" charset="0"/>
                <a:cs typeface="Arial" panose="020B0604020202020204" pitchFamily="34" charset="0"/>
              </a:rPr>
              <a:t>: Grace to you and peace from God our Father and the Lord Jesus Christ. </a:t>
            </a:r>
          </a:p>
          <a:p>
            <a:pPr algn="l"/>
            <a:endParaRPr lang="en-US" sz="1400" b="0" i="0" u="none" strike="noStrike" baseline="0" dirty="0">
              <a:latin typeface="Arial" panose="020B0604020202020204" pitchFamily="34" charset="0"/>
              <a:cs typeface="Arial" panose="020B0604020202020204" pitchFamily="34" charset="0"/>
            </a:endParaRPr>
          </a:p>
          <a:p>
            <a:pPr algn="l"/>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5FFFE1C-3C05-47C5-B89A-874F1CE5DE7F}" type="slidenum">
              <a:rPr lang="en-US" smtClean="0"/>
              <a:pPr/>
              <a:t>11</a:t>
            </a:fld>
            <a:endParaRPr lang="en-US"/>
          </a:p>
        </p:txBody>
      </p:sp>
      <p:sp>
        <p:nvSpPr>
          <p:cNvPr id="5" name="Date Placeholder 4">
            <a:extLst>
              <a:ext uri="{FF2B5EF4-FFF2-40B4-BE49-F238E27FC236}">
                <a16:creationId xmlns:a16="http://schemas.microsoft.com/office/drawing/2014/main" id="{BA2EE22E-FDD3-E8AB-7669-B07246E17739}"/>
              </a:ext>
            </a:extLst>
          </p:cNvPr>
          <p:cNvSpPr>
            <a:spLocks noGrp="1"/>
          </p:cNvSpPr>
          <p:nvPr>
            <p:ph type="dt" idx="1"/>
          </p:nvPr>
        </p:nvSpPr>
        <p:spPr/>
        <p:txBody>
          <a:bodyPr/>
          <a:lstStyle/>
          <a:p>
            <a:r>
              <a:rPr lang="en-US"/>
              <a:t>6/18/2023 AM</a:t>
            </a:r>
          </a:p>
        </p:txBody>
      </p:sp>
    </p:spTree>
    <p:extLst>
      <p:ext uri="{BB962C8B-B14F-4D97-AF65-F5344CB8AC3E}">
        <p14:creationId xmlns:p14="http://schemas.microsoft.com/office/powerpoint/2010/main" val="42748526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2225"/>
            <a:ext cx="4800600" cy="3600450"/>
          </a:xfrm>
        </p:spPr>
      </p:sp>
      <p:sp>
        <p:nvSpPr>
          <p:cNvPr id="3" name="Notes Placeholder 2"/>
          <p:cNvSpPr>
            <a:spLocks noGrp="1"/>
          </p:cNvSpPr>
          <p:nvPr>
            <p:ph type="body" idx="1"/>
          </p:nvPr>
        </p:nvSpPr>
        <p:spPr>
          <a:xfrm>
            <a:off x="0" y="3644901"/>
            <a:ext cx="7315200" cy="5956300"/>
          </a:xfrm>
        </p:spPr>
        <p:txBody>
          <a:bodyPr>
            <a:noAutofit/>
          </a:bodyPr>
          <a:lstStyle/>
          <a:p>
            <a:pPr algn="l"/>
            <a:r>
              <a:rPr lang="en-US" sz="1200" b="1" i="0" u="none" strike="noStrike" baseline="0" dirty="0">
                <a:latin typeface="Arial" panose="020B0604020202020204" pitchFamily="34" charset="0"/>
                <a:cs typeface="Arial" panose="020B0604020202020204" pitchFamily="34" charset="0"/>
              </a:rPr>
              <a:t>Acts 16:30-34 NKJV</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30</a:t>
            </a:r>
            <a:r>
              <a:rPr lang="en-US" sz="1200" b="0" i="0" u="none" strike="noStrike" baseline="0" dirty="0">
                <a:latin typeface="Arial" panose="020B0604020202020204" pitchFamily="34" charset="0"/>
                <a:cs typeface="Arial" panose="020B0604020202020204" pitchFamily="34" charset="0"/>
              </a:rPr>
              <a:t> And he brought them out and said, </a:t>
            </a:r>
            <a:r>
              <a:rPr lang="en-US" sz="1200" b="1" i="0" u="none" strike="noStrike" baseline="0" dirty="0">
                <a:latin typeface="Arial" panose="020B0604020202020204" pitchFamily="34" charset="0"/>
                <a:cs typeface="Arial" panose="020B0604020202020204" pitchFamily="34" charset="0"/>
              </a:rPr>
              <a:t>"Sirs, what must I do to be saved?" 31</a:t>
            </a:r>
            <a:r>
              <a:rPr lang="en-US" sz="1200" b="0" i="0" u="none" strike="noStrike" baseline="0" dirty="0">
                <a:latin typeface="Arial" panose="020B0604020202020204" pitchFamily="34" charset="0"/>
                <a:cs typeface="Arial" panose="020B0604020202020204" pitchFamily="34" charset="0"/>
              </a:rPr>
              <a:t> So they said, "Believe on the Lord Jesus Christ, and you will be saved, you and your household." </a:t>
            </a:r>
            <a:r>
              <a:rPr lang="en-US" sz="1200" b="1" i="0" u="none" strike="noStrike" baseline="0" dirty="0">
                <a:latin typeface="Arial" panose="020B0604020202020204" pitchFamily="34" charset="0"/>
                <a:cs typeface="Arial" panose="020B0604020202020204" pitchFamily="34" charset="0"/>
              </a:rPr>
              <a:t>32</a:t>
            </a:r>
            <a:r>
              <a:rPr lang="en-US" sz="1200" b="0" i="0" u="none" strike="noStrike" baseline="0" dirty="0">
                <a:latin typeface="Arial" panose="020B0604020202020204" pitchFamily="34" charset="0"/>
                <a:cs typeface="Arial" panose="020B0604020202020204" pitchFamily="34" charset="0"/>
              </a:rPr>
              <a:t> Then they spoke the word of the Lord to him and to all who were in his house. </a:t>
            </a:r>
            <a:r>
              <a:rPr lang="en-US" sz="1200" b="1" i="0" u="none" strike="noStrike" baseline="0" dirty="0">
                <a:latin typeface="Arial" panose="020B0604020202020204" pitchFamily="34" charset="0"/>
                <a:cs typeface="Arial" panose="020B0604020202020204" pitchFamily="34" charset="0"/>
              </a:rPr>
              <a:t>33</a:t>
            </a:r>
            <a:r>
              <a:rPr lang="en-US" sz="1200" b="0" i="0" u="none" strike="noStrike" baseline="0" dirty="0">
                <a:latin typeface="Arial" panose="020B0604020202020204" pitchFamily="34" charset="0"/>
                <a:cs typeface="Arial" panose="020B0604020202020204" pitchFamily="34" charset="0"/>
              </a:rPr>
              <a:t> And he took them </a:t>
            </a:r>
            <a:r>
              <a:rPr lang="en-US" sz="1200" b="1" i="0" u="none" strike="noStrike" baseline="0" dirty="0">
                <a:latin typeface="Arial" panose="020B0604020202020204" pitchFamily="34" charset="0"/>
                <a:cs typeface="Arial" panose="020B0604020202020204" pitchFamily="34" charset="0"/>
              </a:rPr>
              <a:t>the same hour </a:t>
            </a:r>
            <a:r>
              <a:rPr lang="en-US" sz="1200" b="0" i="0" u="none" strike="noStrike" baseline="0" dirty="0">
                <a:latin typeface="Arial" panose="020B0604020202020204" pitchFamily="34" charset="0"/>
                <a:cs typeface="Arial" panose="020B0604020202020204" pitchFamily="34" charset="0"/>
              </a:rPr>
              <a:t>of the night and washed their stripes. And </a:t>
            </a:r>
            <a:r>
              <a:rPr lang="en-US" sz="1200" b="1" i="0" u="none" strike="noStrike" baseline="0" dirty="0">
                <a:latin typeface="Arial" panose="020B0604020202020204" pitchFamily="34" charset="0"/>
                <a:cs typeface="Arial" panose="020B0604020202020204" pitchFamily="34" charset="0"/>
              </a:rPr>
              <a:t>immediately</a:t>
            </a:r>
            <a:r>
              <a:rPr lang="en-US" sz="1200" b="0" i="0" u="none" strike="noStrike" baseline="0" dirty="0">
                <a:latin typeface="Arial" panose="020B0604020202020204" pitchFamily="34" charset="0"/>
                <a:cs typeface="Arial" panose="020B0604020202020204" pitchFamily="34" charset="0"/>
              </a:rPr>
              <a:t> he and all his family were baptized. </a:t>
            </a:r>
            <a:r>
              <a:rPr lang="en-US" sz="1200" b="1" i="0" u="none" strike="noStrike" baseline="0" dirty="0">
                <a:latin typeface="Arial" panose="020B0604020202020204" pitchFamily="34" charset="0"/>
                <a:cs typeface="Arial" panose="020B0604020202020204" pitchFamily="34" charset="0"/>
              </a:rPr>
              <a:t>34</a:t>
            </a:r>
            <a:r>
              <a:rPr lang="en-US" sz="1200" b="0" i="0" u="none" strike="noStrike" baseline="0" dirty="0">
                <a:latin typeface="Arial" panose="020B0604020202020204" pitchFamily="34" charset="0"/>
                <a:cs typeface="Arial" panose="020B0604020202020204" pitchFamily="34" charset="0"/>
              </a:rPr>
              <a:t> Now when he had </a:t>
            </a:r>
            <a:r>
              <a:rPr lang="en-US" sz="1200" b="1" i="0" u="none" strike="noStrike" baseline="0" dirty="0">
                <a:latin typeface="Arial" panose="020B0604020202020204" pitchFamily="34" charset="0"/>
                <a:cs typeface="Arial" panose="020B0604020202020204" pitchFamily="34" charset="0"/>
              </a:rPr>
              <a:t>brought them into his house</a:t>
            </a:r>
            <a:r>
              <a:rPr lang="en-US" sz="1200" b="0" i="0" u="none" strike="noStrike" baseline="0" dirty="0">
                <a:latin typeface="Arial" panose="020B0604020202020204" pitchFamily="34" charset="0"/>
                <a:cs typeface="Arial" panose="020B0604020202020204" pitchFamily="34" charset="0"/>
              </a:rPr>
              <a:t>, he set food before them; and he rejoiced, </a:t>
            </a:r>
            <a:r>
              <a:rPr lang="en-US" sz="1200" b="1" i="0" u="sng" strike="noStrike" baseline="0" dirty="0">
                <a:latin typeface="Arial" panose="020B0604020202020204" pitchFamily="34" charset="0"/>
                <a:cs typeface="Arial" panose="020B0604020202020204" pitchFamily="34" charset="0"/>
              </a:rPr>
              <a:t>having believed in God </a:t>
            </a:r>
            <a:r>
              <a:rPr lang="en-US" sz="1200" b="0" i="0" u="none" strike="noStrike" baseline="0" dirty="0">
                <a:latin typeface="Arial" panose="020B0604020202020204" pitchFamily="34" charset="0"/>
                <a:cs typeface="Arial" panose="020B0604020202020204" pitchFamily="34" charset="0"/>
              </a:rPr>
              <a:t>with all his household.</a:t>
            </a:r>
          </a:p>
          <a:p>
            <a:pPr algn="l"/>
            <a:endParaRPr lang="en-US" sz="1200" b="0" i="0" u="none" strike="noStrike"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Acts 8:38-39 NKJV 38 </a:t>
            </a:r>
            <a:r>
              <a:rPr lang="en-US" sz="1200" b="0" i="0" u="none" strike="noStrike" baseline="0" dirty="0">
                <a:latin typeface="Arial" panose="020B0604020202020204" pitchFamily="34" charset="0"/>
                <a:cs typeface="Arial" panose="020B0604020202020204" pitchFamily="34" charset="0"/>
              </a:rPr>
              <a:t>So he commanded the chariot to stand still. And both Philip and the eunuch went down into the water, </a:t>
            </a:r>
            <a:r>
              <a:rPr lang="en-US" sz="1200" b="1" i="0" u="none" strike="noStrike" baseline="0" dirty="0">
                <a:latin typeface="Arial" panose="020B0604020202020204" pitchFamily="34" charset="0"/>
                <a:cs typeface="Arial" panose="020B0604020202020204" pitchFamily="34" charset="0"/>
              </a:rPr>
              <a:t>and he baptized him</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39</a:t>
            </a:r>
            <a:r>
              <a:rPr lang="en-US" sz="1200" b="0" i="0" u="none" strike="noStrike" baseline="0" dirty="0">
                <a:latin typeface="Arial" panose="020B0604020202020204" pitchFamily="34" charset="0"/>
                <a:cs typeface="Arial" panose="020B0604020202020204" pitchFamily="34" charset="0"/>
              </a:rPr>
              <a:t> Now when they came up out of the water, the Spirit of the Lord caught Philip away, so that the eunuch saw him no more; </a:t>
            </a:r>
            <a:r>
              <a:rPr lang="en-US" sz="1200" b="1" i="0" u="none" strike="noStrike" baseline="0" dirty="0">
                <a:latin typeface="Arial" panose="020B0604020202020204" pitchFamily="34" charset="0"/>
                <a:cs typeface="Arial" panose="020B0604020202020204" pitchFamily="34" charset="0"/>
              </a:rPr>
              <a:t>and he went on his way rejoicing.</a:t>
            </a:r>
          </a:p>
          <a:p>
            <a:pPr algn="l"/>
            <a:endParaRPr lang="en-US" sz="1200" b="1" i="0" u="none" strike="noStrike"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Romans 10:16 NKJV 16 </a:t>
            </a:r>
            <a:r>
              <a:rPr lang="en-US" sz="1200" b="0" i="0" u="none" strike="noStrike" baseline="0" dirty="0">
                <a:latin typeface="Arial" panose="020B0604020202020204" pitchFamily="34" charset="0"/>
                <a:cs typeface="Arial" panose="020B0604020202020204" pitchFamily="34" charset="0"/>
              </a:rPr>
              <a:t>But they have not all </a:t>
            </a:r>
            <a:r>
              <a:rPr lang="en-US" sz="1200" b="1" i="0" u="none" strike="noStrike" baseline="0" dirty="0">
                <a:latin typeface="Arial" panose="020B0604020202020204" pitchFamily="34" charset="0"/>
                <a:cs typeface="Arial" panose="020B0604020202020204" pitchFamily="34" charset="0"/>
              </a:rPr>
              <a:t>obeyed</a:t>
            </a:r>
            <a:r>
              <a:rPr lang="en-US" sz="1200" b="0" i="0" u="none" strike="noStrike" baseline="0" dirty="0">
                <a:latin typeface="Arial" panose="020B0604020202020204" pitchFamily="34" charset="0"/>
                <a:cs typeface="Arial" panose="020B0604020202020204" pitchFamily="34" charset="0"/>
              </a:rPr>
              <a:t> the gospel. For Isaiah says, "Lord, who has </a:t>
            </a:r>
            <a:r>
              <a:rPr lang="en-US" sz="1200" b="1" i="0" u="none" strike="noStrike" baseline="0" dirty="0">
                <a:latin typeface="Arial" panose="020B0604020202020204" pitchFamily="34" charset="0"/>
                <a:cs typeface="Arial" panose="020B0604020202020204" pitchFamily="34" charset="0"/>
              </a:rPr>
              <a:t>believed</a:t>
            </a:r>
            <a:r>
              <a:rPr lang="en-US" sz="1200" b="0" i="0" u="none" strike="noStrike" baseline="0" dirty="0">
                <a:latin typeface="Arial" panose="020B0604020202020204" pitchFamily="34" charset="0"/>
                <a:cs typeface="Arial" panose="020B0604020202020204" pitchFamily="34" charset="0"/>
              </a:rPr>
              <a:t> our report?"</a:t>
            </a:r>
          </a:p>
        </p:txBody>
      </p:sp>
      <p:sp>
        <p:nvSpPr>
          <p:cNvPr id="4" name="Slide Number Placeholder 3"/>
          <p:cNvSpPr>
            <a:spLocks noGrp="1"/>
          </p:cNvSpPr>
          <p:nvPr>
            <p:ph type="sldNum" sz="quarter" idx="10"/>
          </p:nvPr>
        </p:nvSpPr>
        <p:spPr/>
        <p:txBody>
          <a:bodyPr/>
          <a:lstStyle/>
          <a:p>
            <a:fld id="{65FFFE1C-3C05-47C5-B89A-874F1CE5DE7F}" type="slidenum">
              <a:rPr lang="en-US" smtClean="0"/>
              <a:pPr/>
              <a:t>12</a:t>
            </a:fld>
            <a:endParaRPr lang="en-US"/>
          </a:p>
        </p:txBody>
      </p:sp>
      <p:sp>
        <p:nvSpPr>
          <p:cNvPr id="5" name="Date Placeholder 4">
            <a:extLst>
              <a:ext uri="{FF2B5EF4-FFF2-40B4-BE49-F238E27FC236}">
                <a16:creationId xmlns:a16="http://schemas.microsoft.com/office/drawing/2014/main" id="{BA2EE22E-FDD3-E8AB-7669-B07246E17739}"/>
              </a:ext>
            </a:extLst>
          </p:cNvPr>
          <p:cNvSpPr>
            <a:spLocks noGrp="1"/>
          </p:cNvSpPr>
          <p:nvPr>
            <p:ph type="dt" idx="1"/>
          </p:nvPr>
        </p:nvSpPr>
        <p:spPr/>
        <p:txBody>
          <a:bodyPr/>
          <a:lstStyle/>
          <a:p>
            <a:r>
              <a:rPr lang="en-US"/>
              <a:t>6/18/2023 AM</a:t>
            </a:r>
          </a:p>
        </p:txBody>
      </p:sp>
    </p:spTree>
    <p:extLst>
      <p:ext uri="{BB962C8B-B14F-4D97-AF65-F5344CB8AC3E}">
        <p14:creationId xmlns:p14="http://schemas.microsoft.com/office/powerpoint/2010/main" val="2382553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36513"/>
            <a:ext cx="4800600" cy="3600450"/>
          </a:xfrm>
        </p:spPr>
      </p:sp>
      <p:sp>
        <p:nvSpPr>
          <p:cNvPr id="3" name="Notes Placeholder 2"/>
          <p:cNvSpPr>
            <a:spLocks noGrp="1"/>
          </p:cNvSpPr>
          <p:nvPr>
            <p:ph type="body" idx="1"/>
          </p:nvPr>
        </p:nvSpPr>
        <p:spPr>
          <a:xfrm>
            <a:off x="0" y="3673477"/>
            <a:ext cx="7315200" cy="5927724"/>
          </a:xfrm>
        </p:spPr>
        <p:txBody>
          <a:bodyPr>
            <a:noAutofit/>
          </a:bodyPr>
          <a:lstStyle/>
          <a:p>
            <a:pPr algn="l"/>
            <a:r>
              <a:rPr lang="en-US" sz="1400" b="1" i="0" u="none" strike="noStrike" baseline="0" dirty="0">
                <a:latin typeface="Arial" panose="020B0604020202020204" pitchFamily="34" charset="0"/>
                <a:cs typeface="Arial" panose="020B0604020202020204" pitchFamily="34" charset="0"/>
              </a:rPr>
              <a:t>Acts 2:36-47 NKJV 36 </a:t>
            </a:r>
            <a:r>
              <a:rPr lang="en-US" sz="1400" b="0" i="0" u="none" strike="noStrike" baseline="0" dirty="0">
                <a:latin typeface="Arial" panose="020B0604020202020204" pitchFamily="34" charset="0"/>
                <a:cs typeface="Arial" panose="020B0604020202020204" pitchFamily="34" charset="0"/>
              </a:rPr>
              <a:t>"Therefore let all the house of Israel know assuredly that God has made this Jesus, whom you crucified, both Lord and Christ." </a:t>
            </a:r>
            <a:r>
              <a:rPr lang="en-US" sz="1400" b="1" i="0" u="none" strike="noStrike" baseline="0" dirty="0">
                <a:latin typeface="Arial" panose="020B0604020202020204" pitchFamily="34" charset="0"/>
                <a:cs typeface="Arial" panose="020B0604020202020204" pitchFamily="34" charset="0"/>
              </a:rPr>
              <a:t>37</a:t>
            </a:r>
            <a:r>
              <a:rPr lang="en-US" sz="1400" b="0" i="0" u="none" strike="noStrike" baseline="0" dirty="0">
                <a:latin typeface="Arial" panose="020B0604020202020204" pitchFamily="34" charset="0"/>
                <a:cs typeface="Arial" panose="020B0604020202020204" pitchFamily="34" charset="0"/>
              </a:rPr>
              <a:t> </a:t>
            </a:r>
            <a:r>
              <a:rPr lang="en-US" sz="1400" b="1" i="0" u="none" strike="noStrike" baseline="0" dirty="0">
                <a:latin typeface="Arial" panose="020B0604020202020204" pitchFamily="34" charset="0"/>
                <a:cs typeface="Arial" panose="020B0604020202020204" pitchFamily="34" charset="0"/>
              </a:rPr>
              <a:t>Now when they heard this</a:t>
            </a:r>
            <a:r>
              <a:rPr lang="en-US" sz="1400" b="0" i="0" u="none" strike="noStrike" baseline="0" dirty="0">
                <a:latin typeface="Arial" panose="020B0604020202020204" pitchFamily="34" charset="0"/>
                <a:cs typeface="Arial" panose="020B0604020202020204" pitchFamily="34" charset="0"/>
              </a:rPr>
              <a:t>, they were cut to the heart, and said to Peter and the rest of the apostles, </a:t>
            </a:r>
            <a:r>
              <a:rPr lang="en-US" sz="1400" b="1" i="0" u="none" strike="noStrike" baseline="0" dirty="0">
                <a:latin typeface="Arial" panose="020B0604020202020204" pitchFamily="34" charset="0"/>
                <a:cs typeface="Arial" panose="020B0604020202020204" pitchFamily="34" charset="0"/>
              </a:rPr>
              <a:t>"Men and brethren, what shall we do?" 38</a:t>
            </a:r>
            <a:r>
              <a:rPr lang="en-US" sz="1400" b="0" i="0" u="none" strike="noStrike" baseline="0" dirty="0">
                <a:latin typeface="Arial" panose="020B0604020202020204" pitchFamily="34" charset="0"/>
                <a:cs typeface="Arial" panose="020B0604020202020204" pitchFamily="34" charset="0"/>
              </a:rPr>
              <a:t> Then Peter said to them, "Repent, and let every one of you be baptized in the name of Jesus Christ for the remission of sins; and you shall receive the gift of the Holy Spirit. </a:t>
            </a:r>
            <a:r>
              <a:rPr lang="en-US" sz="1400" b="1" i="0" u="none" strike="noStrike" baseline="0" dirty="0">
                <a:latin typeface="Arial" panose="020B0604020202020204" pitchFamily="34" charset="0"/>
                <a:cs typeface="Arial" panose="020B0604020202020204" pitchFamily="34" charset="0"/>
              </a:rPr>
              <a:t>39</a:t>
            </a:r>
            <a:r>
              <a:rPr lang="en-US" sz="1400" b="0" i="0" u="none" strike="noStrike" baseline="0" dirty="0">
                <a:latin typeface="Arial" panose="020B0604020202020204" pitchFamily="34" charset="0"/>
                <a:cs typeface="Arial" panose="020B0604020202020204" pitchFamily="34" charset="0"/>
              </a:rPr>
              <a:t> "For the promise is to you and to your children, and to all who are afar off, as many as the Lord our God will call."</a:t>
            </a:r>
            <a:r>
              <a:rPr lang="en-US" sz="1400" b="1" i="0" u="none" strike="noStrike" baseline="0" dirty="0">
                <a:latin typeface="Arial" panose="020B0604020202020204" pitchFamily="34" charset="0"/>
                <a:cs typeface="Arial" panose="020B0604020202020204" pitchFamily="34" charset="0"/>
              </a:rPr>
              <a:t> 40 </a:t>
            </a:r>
            <a:r>
              <a:rPr lang="en-US" sz="1400" b="0" i="0" u="none" strike="noStrike" baseline="0" dirty="0">
                <a:latin typeface="Arial" panose="020B0604020202020204" pitchFamily="34" charset="0"/>
                <a:cs typeface="Arial" panose="020B0604020202020204" pitchFamily="34" charset="0"/>
              </a:rPr>
              <a:t>And with many other words he testified and exhorted them, saying, </a:t>
            </a:r>
            <a:r>
              <a:rPr lang="en-US" sz="1400" b="1" i="0" u="none" strike="noStrike" baseline="0" dirty="0">
                <a:latin typeface="Arial" panose="020B0604020202020204" pitchFamily="34" charset="0"/>
                <a:cs typeface="Arial" panose="020B0604020202020204" pitchFamily="34" charset="0"/>
              </a:rPr>
              <a:t>"Be saved from this perverse generation." 41</a:t>
            </a:r>
            <a:r>
              <a:rPr lang="en-US" sz="1400" b="0" i="0" u="none" strike="noStrike" baseline="0" dirty="0">
                <a:latin typeface="Arial" panose="020B0604020202020204" pitchFamily="34" charset="0"/>
                <a:cs typeface="Arial" panose="020B0604020202020204" pitchFamily="34" charset="0"/>
              </a:rPr>
              <a:t> Then those who </a:t>
            </a:r>
            <a:r>
              <a:rPr lang="en-US" sz="1400" b="1" i="0" u="none" strike="noStrike" baseline="0" dirty="0">
                <a:latin typeface="Arial" panose="020B0604020202020204" pitchFamily="34" charset="0"/>
                <a:cs typeface="Arial" panose="020B0604020202020204" pitchFamily="34" charset="0"/>
              </a:rPr>
              <a:t>gladly received his word were baptized</a:t>
            </a:r>
            <a:r>
              <a:rPr lang="en-US" sz="1400" b="0" i="0" u="none" strike="noStrike" baseline="0" dirty="0">
                <a:latin typeface="Arial" panose="020B0604020202020204" pitchFamily="34" charset="0"/>
                <a:cs typeface="Arial" panose="020B0604020202020204" pitchFamily="34" charset="0"/>
              </a:rPr>
              <a:t>; and that day about three thousand souls were added to them.</a:t>
            </a:r>
            <a:r>
              <a:rPr lang="en-US" sz="1400" b="1" i="0" u="none" strike="noStrike" baseline="0" dirty="0">
                <a:latin typeface="Arial" panose="020B0604020202020204" pitchFamily="34" charset="0"/>
                <a:cs typeface="Arial" panose="020B0604020202020204" pitchFamily="34" charset="0"/>
              </a:rPr>
              <a:t> 42 </a:t>
            </a:r>
            <a:r>
              <a:rPr lang="en-US" sz="1400" b="0" i="0" u="none" strike="noStrike" baseline="0" dirty="0">
                <a:latin typeface="Arial" panose="020B0604020202020204" pitchFamily="34" charset="0"/>
                <a:cs typeface="Arial" panose="020B0604020202020204" pitchFamily="34" charset="0"/>
              </a:rPr>
              <a:t>And they continued steadfastly in the apostles' doctrine and fellowship, in the breaking of bread, and in prayers. </a:t>
            </a:r>
            <a:r>
              <a:rPr lang="en-US" sz="1400" b="1" i="0" u="none" strike="noStrike" baseline="0" dirty="0">
                <a:latin typeface="Arial" panose="020B0604020202020204" pitchFamily="34" charset="0"/>
                <a:cs typeface="Arial" panose="020B0604020202020204" pitchFamily="34" charset="0"/>
              </a:rPr>
              <a:t>43 </a:t>
            </a:r>
            <a:r>
              <a:rPr lang="en-US" sz="1400" b="0" i="0" u="none" strike="noStrike" baseline="0" dirty="0">
                <a:latin typeface="Arial" panose="020B0604020202020204" pitchFamily="34" charset="0"/>
                <a:cs typeface="Arial" panose="020B0604020202020204" pitchFamily="34" charset="0"/>
              </a:rPr>
              <a:t>Then fear came upon every soul, and many wonders and signs were done through the apostles. 44 Now all who believed were together, and had all things in common, </a:t>
            </a:r>
            <a:r>
              <a:rPr lang="en-US" sz="1400" b="1" i="0" u="none" strike="noStrike" baseline="0" dirty="0">
                <a:latin typeface="Arial" panose="020B0604020202020204" pitchFamily="34" charset="0"/>
                <a:cs typeface="Arial" panose="020B0604020202020204" pitchFamily="34" charset="0"/>
              </a:rPr>
              <a:t>45</a:t>
            </a:r>
            <a:r>
              <a:rPr lang="en-US" sz="1400" b="0" i="0" u="none" strike="noStrike" baseline="0" dirty="0">
                <a:latin typeface="Arial" panose="020B0604020202020204" pitchFamily="34" charset="0"/>
                <a:cs typeface="Arial" panose="020B0604020202020204" pitchFamily="34" charset="0"/>
              </a:rPr>
              <a:t> and sold their possessions and goods, and divided them among all, as anyone had need. 46 So continuing daily with one accord in the temple, and breaking bread from house to house, they ate their food with gladness and simplicity of heart, </a:t>
            </a:r>
            <a:r>
              <a:rPr lang="en-US" sz="1400" b="1" i="0" u="none" strike="noStrike" baseline="0" dirty="0">
                <a:latin typeface="Arial" panose="020B0604020202020204" pitchFamily="34" charset="0"/>
                <a:cs typeface="Arial" panose="020B0604020202020204" pitchFamily="34" charset="0"/>
              </a:rPr>
              <a:t>47 </a:t>
            </a:r>
            <a:r>
              <a:rPr lang="en-US" sz="1400" b="0" i="0" u="none" strike="noStrike" baseline="0" dirty="0">
                <a:latin typeface="Arial" panose="020B0604020202020204" pitchFamily="34" charset="0"/>
                <a:cs typeface="Arial" panose="020B0604020202020204" pitchFamily="34" charset="0"/>
              </a:rPr>
              <a:t>praising God and having favor with all the people. And the Lord added to the church daily those who were being saved.</a:t>
            </a:r>
          </a:p>
        </p:txBody>
      </p:sp>
      <p:sp>
        <p:nvSpPr>
          <p:cNvPr id="4" name="Slide Number Placeholder 3"/>
          <p:cNvSpPr>
            <a:spLocks noGrp="1"/>
          </p:cNvSpPr>
          <p:nvPr>
            <p:ph type="sldNum" sz="quarter" idx="10"/>
          </p:nvPr>
        </p:nvSpPr>
        <p:spPr/>
        <p:txBody>
          <a:bodyPr/>
          <a:lstStyle/>
          <a:p>
            <a:fld id="{65FFFE1C-3C05-47C5-B89A-874F1CE5DE7F}" type="slidenum">
              <a:rPr lang="en-US" smtClean="0"/>
              <a:pPr/>
              <a:t>13</a:t>
            </a:fld>
            <a:endParaRPr lang="en-US"/>
          </a:p>
        </p:txBody>
      </p:sp>
      <p:sp>
        <p:nvSpPr>
          <p:cNvPr id="5" name="Date Placeholder 4">
            <a:extLst>
              <a:ext uri="{FF2B5EF4-FFF2-40B4-BE49-F238E27FC236}">
                <a16:creationId xmlns:a16="http://schemas.microsoft.com/office/drawing/2014/main" id="{BA2EE22E-FDD3-E8AB-7669-B07246E17739}"/>
              </a:ext>
            </a:extLst>
          </p:cNvPr>
          <p:cNvSpPr>
            <a:spLocks noGrp="1"/>
          </p:cNvSpPr>
          <p:nvPr>
            <p:ph type="dt" idx="1"/>
          </p:nvPr>
        </p:nvSpPr>
        <p:spPr/>
        <p:txBody>
          <a:bodyPr/>
          <a:lstStyle/>
          <a:p>
            <a:r>
              <a:rPr lang="en-US"/>
              <a:t>6/18/2023 AM</a:t>
            </a:r>
          </a:p>
        </p:txBody>
      </p:sp>
    </p:spTree>
    <p:extLst>
      <p:ext uri="{BB962C8B-B14F-4D97-AF65-F5344CB8AC3E}">
        <p14:creationId xmlns:p14="http://schemas.microsoft.com/office/powerpoint/2010/main" val="2932313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0638"/>
            <a:ext cx="4800600" cy="3600450"/>
          </a:xfrm>
        </p:spPr>
      </p:sp>
      <p:sp>
        <p:nvSpPr>
          <p:cNvPr id="3" name="Notes Placeholder 2"/>
          <p:cNvSpPr>
            <a:spLocks noGrp="1"/>
          </p:cNvSpPr>
          <p:nvPr>
            <p:ph type="body" idx="1"/>
          </p:nvPr>
        </p:nvSpPr>
        <p:spPr>
          <a:xfrm>
            <a:off x="0" y="3641727"/>
            <a:ext cx="7315200" cy="5959474"/>
          </a:xfrm>
        </p:spPr>
        <p:txBody>
          <a:bodyPr>
            <a:noAutofit/>
          </a:bodyPr>
          <a:lstStyle/>
          <a:p>
            <a:pPr algn="l"/>
            <a:r>
              <a:rPr lang="en-US" sz="1400" b="1" i="0" u="none" strike="noStrike" baseline="0" dirty="0">
                <a:latin typeface="Candara" panose="020E0502030303020204" pitchFamily="34" charset="0"/>
              </a:rPr>
              <a:t>Acts 9:1-18 NKJV 1 </a:t>
            </a:r>
            <a:r>
              <a:rPr lang="en-US" sz="1400" b="0" i="0" u="none" strike="noStrike" baseline="0" dirty="0">
                <a:latin typeface="Candara" panose="020E0502030303020204" pitchFamily="34" charset="0"/>
              </a:rPr>
              <a:t>Then Saul, still breathing threats and murder against the disciples of the Lord, went to the </a:t>
            </a:r>
            <a:r>
              <a:rPr lang="en-US" sz="1400" b="0" i="0" u="none" strike="noStrike" baseline="0" dirty="0">
                <a:latin typeface="Arial" panose="020B0604020202020204" pitchFamily="34" charset="0"/>
                <a:cs typeface="Arial" panose="020B0604020202020204" pitchFamily="34" charset="0"/>
              </a:rPr>
              <a:t>high priest </a:t>
            </a:r>
            <a:r>
              <a:rPr lang="en-US" sz="1400" b="1" i="0" u="none" strike="noStrike" baseline="0" dirty="0">
                <a:latin typeface="Arial" panose="020B0604020202020204" pitchFamily="34" charset="0"/>
                <a:cs typeface="Arial" panose="020B0604020202020204" pitchFamily="34" charset="0"/>
              </a:rPr>
              <a:t>2</a:t>
            </a:r>
            <a:r>
              <a:rPr lang="en-US" sz="1400" b="0" i="0" u="none" strike="noStrike" baseline="0" dirty="0">
                <a:latin typeface="Arial" panose="020B0604020202020204" pitchFamily="34" charset="0"/>
                <a:cs typeface="Arial" panose="020B0604020202020204" pitchFamily="34" charset="0"/>
              </a:rPr>
              <a:t> and asked letters from him to the synagogues of Damascus, so that if he found any who were of the Way, whether men or women, he might bring them bound to Jerusalem. </a:t>
            </a:r>
            <a:r>
              <a:rPr lang="en-US" sz="1400" b="1" i="0" u="none" strike="noStrike" baseline="0" dirty="0">
                <a:latin typeface="Arial" panose="020B0604020202020204" pitchFamily="34" charset="0"/>
                <a:cs typeface="Arial" panose="020B0604020202020204" pitchFamily="34" charset="0"/>
              </a:rPr>
              <a:t>3</a:t>
            </a:r>
            <a:r>
              <a:rPr lang="en-US" sz="1400" b="0" i="0" u="none" strike="noStrike" baseline="0" dirty="0">
                <a:latin typeface="Arial" panose="020B0604020202020204" pitchFamily="34" charset="0"/>
                <a:cs typeface="Arial" panose="020B0604020202020204" pitchFamily="34" charset="0"/>
              </a:rPr>
              <a:t> As he journeyed he came near Damascus, and suddenly a light shone around him from heaven.</a:t>
            </a:r>
            <a:r>
              <a:rPr lang="en-US" sz="1400" b="1" i="0" u="none" strike="noStrike" baseline="0" dirty="0">
                <a:latin typeface="Arial" panose="020B0604020202020204" pitchFamily="34" charset="0"/>
                <a:cs typeface="Arial" panose="020B0604020202020204" pitchFamily="34" charset="0"/>
              </a:rPr>
              <a:t> 4 </a:t>
            </a:r>
            <a:r>
              <a:rPr lang="en-US" sz="1400" b="0" i="0" u="none" strike="noStrike" baseline="0" dirty="0">
                <a:latin typeface="Arial" panose="020B0604020202020204" pitchFamily="34" charset="0"/>
                <a:cs typeface="Arial" panose="020B0604020202020204" pitchFamily="34" charset="0"/>
              </a:rPr>
              <a:t>Then he fell to the ground, and heard a voice saying to him, "Saul, Saul, why are you persecuting Me?" </a:t>
            </a:r>
            <a:r>
              <a:rPr lang="en-US" sz="1400" b="1" i="0" u="none" strike="noStrike" baseline="0" dirty="0">
                <a:latin typeface="Arial" panose="020B0604020202020204" pitchFamily="34" charset="0"/>
                <a:cs typeface="Arial" panose="020B0604020202020204" pitchFamily="34" charset="0"/>
              </a:rPr>
              <a:t>5</a:t>
            </a:r>
            <a:r>
              <a:rPr lang="en-US" sz="1400" b="0" i="0" u="none" strike="noStrike" baseline="0" dirty="0">
                <a:latin typeface="Arial" panose="020B0604020202020204" pitchFamily="34" charset="0"/>
                <a:cs typeface="Arial" panose="020B0604020202020204" pitchFamily="34" charset="0"/>
              </a:rPr>
              <a:t> And he said, "Who are You, Lord?" Then the Lord said, "I am Jesus, whom you are persecuting. It is hard for you to kick against the goads."</a:t>
            </a:r>
            <a:r>
              <a:rPr lang="en-US" sz="1400" b="1" i="0" u="none" strike="noStrike" baseline="0" dirty="0">
                <a:latin typeface="Arial" panose="020B0604020202020204" pitchFamily="34" charset="0"/>
                <a:cs typeface="Arial" panose="020B0604020202020204" pitchFamily="34" charset="0"/>
              </a:rPr>
              <a:t> 6 </a:t>
            </a:r>
            <a:r>
              <a:rPr lang="en-US" sz="1400" b="0" i="0" u="none" strike="noStrike" baseline="0" dirty="0">
                <a:latin typeface="Arial" panose="020B0604020202020204" pitchFamily="34" charset="0"/>
                <a:cs typeface="Arial" panose="020B0604020202020204" pitchFamily="34" charset="0"/>
              </a:rPr>
              <a:t>So he, trembling and astonished, said, </a:t>
            </a:r>
            <a:r>
              <a:rPr lang="en-US" sz="1400" b="1" i="1" u="none" strike="noStrike" baseline="0" dirty="0">
                <a:latin typeface="Arial" panose="020B0604020202020204" pitchFamily="34" charset="0"/>
                <a:cs typeface="Arial" panose="020B0604020202020204" pitchFamily="34" charset="0"/>
              </a:rPr>
              <a:t>"Lord, what do You want me to do?" </a:t>
            </a:r>
            <a:r>
              <a:rPr lang="en-US" sz="1400" b="0" i="0" u="none" strike="noStrike" baseline="0" dirty="0">
                <a:latin typeface="Arial" panose="020B0604020202020204" pitchFamily="34" charset="0"/>
                <a:cs typeface="Arial" panose="020B0604020202020204" pitchFamily="34" charset="0"/>
              </a:rPr>
              <a:t>Then the Lord said to him, </a:t>
            </a:r>
            <a:r>
              <a:rPr lang="en-US" sz="1400" b="1" i="0" u="none" strike="noStrike" baseline="0" dirty="0">
                <a:latin typeface="Arial" panose="020B0604020202020204" pitchFamily="34" charset="0"/>
                <a:cs typeface="Arial" panose="020B0604020202020204" pitchFamily="34" charset="0"/>
              </a:rPr>
              <a:t>"Arise and go into the city, and you will be told </a:t>
            </a:r>
            <a:r>
              <a:rPr lang="en-US" sz="1400" b="1" i="0" u="sng" strike="noStrike" baseline="0" dirty="0">
                <a:latin typeface="Arial" panose="020B0604020202020204" pitchFamily="34" charset="0"/>
                <a:cs typeface="Arial" panose="020B0604020202020204" pitchFamily="34" charset="0"/>
              </a:rPr>
              <a:t>what you must do</a:t>
            </a:r>
            <a:r>
              <a:rPr lang="en-US" sz="1400" b="1" i="0" u="none" strike="noStrike" baseline="0" dirty="0">
                <a:latin typeface="Arial" panose="020B0604020202020204" pitchFamily="34" charset="0"/>
                <a:cs typeface="Arial" panose="020B0604020202020204" pitchFamily="34" charset="0"/>
              </a:rPr>
              <a:t>." 7</a:t>
            </a:r>
            <a:r>
              <a:rPr lang="en-US" sz="1400" b="0" i="0" u="none" strike="noStrike" baseline="0" dirty="0">
                <a:latin typeface="Arial" panose="020B0604020202020204" pitchFamily="34" charset="0"/>
                <a:cs typeface="Arial" panose="020B0604020202020204" pitchFamily="34" charset="0"/>
              </a:rPr>
              <a:t> And the men who journeyed with him stood speechless, hearing a voice but seeing no one. </a:t>
            </a:r>
            <a:r>
              <a:rPr lang="en-US" sz="1400" b="1" i="0" u="none" strike="noStrike" baseline="0" dirty="0">
                <a:latin typeface="Arial" panose="020B0604020202020204" pitchFamily="34" charset="0"/>
                <a:cs typeface="Arial" panose="020B0604020202020204" pitchFamily="34" charset="0"/>
              </a:rPr>
              <a:t>8</a:t>
            </a:r>
            <a:r>
              <a:rPr lang="en-US" sz="1400" b="0" i="0" u="none" strike="noStrike" baseline="0" dirty="0">
                <a:latin typeface="Arial" panose="020B0604020202020204" pitchFamily="34" charset="0"/>
                <a:cs typeface="Arial" panose="020B0604020202020204" pitchFamily="34" charset="0"/>
              </a:rPr>
              <a:t> Then Saul arose from the ground, and when his eyes were opened he saw no one. But they led him by the hand and brought him into Damascus. </a:t>
            </a:r>
            <a:r>
              <a:rPr lang="en-US" sz="1400" b="1" i="0" u="none" strike="noStrike" baseline="0" dirty="0">
                <a:latin typeface="Arial" panose="020B0604020202020204" pitchFamily="34" charset="0"/>
                <a:cs typeface="Arial" panose="020B0604020202020204" pitchFamily="34" charset="0"/>
              </a:rPr>
              <a:t>9</a:t>
            </a:r>
            <a:r>
              <a:rPr lang="en-US" sz="1400" b="0" i="0" u="none" strike="noStrike" baseline="0" dirty="0">
                <a:latin typeface="Arial" panose="020B0604020202020204" pitchFamily="34" charset="0"/>
                <a:cs typeface="Arial" panose="020B0604020202020204" pitchFamily="34" charset="0"/>
              </a:rPr>
              <a:t> And he was three days without sight, and neither ate nor drank. </a:t>
            </a:r>
            <a:r>
              <a:rPr lang="en-US" sz="1400" b="1" i="0" u="none" strike="noStrike" baseline="0" dirty="0">
                <a:latin typeface="Arial" panose="020B0604020202020204" pitchFamily="34" charset="0"/>
                <a:cs typeface="Arial" panose="020B0604020202020204" pitchFamily="34" charset="0"/>
              </a:rPr>
              <a:t>10</a:t>
            </a:r>
            <a:r>
              <a:rPr lang="en-US" sz="1400" b="0" i="0" u="none" strike="noStrike" baseline="0" dirty="0">
                <a:latin typeface="Arial" panose="020B0604020202020204" pitchFamily="34" charset="0"/>
                <a:cs typeface="Arial" panose="020B0604020202020204" pitchFamily="34" charset="0"/>
              </a:rPr>
              <a:t> Now there was a certain disciple at Damascus named Ananias; and to him the Lord said in a vision, "Ananias." And he said, "Here I am, Lord." </a:t>
            </a:r>
            <a:r>
              <a:rPr lang="en-US" sz="1400" b="1" i="0" u="none" strike="noStrike" baseline="0" dirty="0">
                <a:latin typeface="Arial" panose="020B0604020202020204" pitchFamily="34" charset="0"/>
                <a:cs typeface="Arial" panose="020B0604020202020204" pitchFamily="34" charset="0"/>
              </a:rPr>
              <a:t>11</a:t>
            </a:r>
            <a:r>
              <a:rPr lang="en-US" sz="1400" b="0" i="0" u="none" strike="noStrike" baseline="0" dirty="0">
                <a:latin typeface="Arial" panose="020B0604020202020204" pitchFamily="34" charset="0"/>
                <a:cs typeface="Arial" panose="020B0604020202020204" pitchFamily="34" charset="0"/>
              </a:rPr>
              <a:t> So the Lord said to him, </a:t>
            </a:r>
            <a:r>
              <a:rPr lang="en-US" sz="1400" b="1" i="0" u="none" strike="noStrike" baseline="0" dirty="0">
                <a:latin typeface="Arial" panose="020B0604020202020204" pitchFamily="34" charset="0"/>
                <a:cs typeface="Arial" panose="020B0604020202020204" pitchFamily="34" charset="0"/>
              </a:rPr>
              <a:t>"Arise and go to the street called Straight, and inquire at the house of Judas for one called Saul of Tarsus</a:t>
            </a:r>
            <a:r>
              <a:rPr lang="en-US" sz="1400" b="0" i="0" u="none" strike="noStrike" baseline="0" dirty="0">
                <a:latin typeface="Arial" panose="020B0604020202020204" pitchFamily="34" charset="0"/>
                <a:cs typeface="Arial" panose="020B0604020202020204" pitchFamily="34" charset="0"/>
              </a:rPr>
              <a:t>, </a:t>
            </a:r>
            <a:r>
              <a:rPr lang="en-US" sz="1400" b="1" i="0" u="none" strike="noStrike" baseline="0" dirty="0">
                <a:latin typeface="Arial" panose="020B0604020202020204" pitchFamily="34" charset="0"/>
                <a:cs typeface="Arial" panose="020B0604020202020204" pitchFamily="34" charset="0"/>
              </a:rPr>
              <a:t>for behold, he is praying</a:t>
            </a:r>
            <a:r>
              <a:rPr lang="en-US" sz="1400" b="0" i="0" u="none" strike="noStrike" baseline="0" dirty="0">
                <a:latin typeface="Arial" panose="020B0604020202020204" pitchFamily="34" charset="0"/>
                <a:cs typeface="Arial" panose="020B0604020202020204" pitchFamily="34" charset="0"/>
              </a:rPr>
              <a:t>. </a:t>
            </a:r>
            <a:r>
              <a:rPr lang="en-US" sz="1400" b="1" i="0" u="none" strike="noStrike" baseline="0" dirty="0">
                <a:latin typeface="Arial" panose="020B0604020202020204" pitchFamily="34" charset="0"/>
                <a:cs typeface="Arial" panose="020B0604020202020204" pitchFamily="34" charset="0"/>
              </a:rPr>
              <a:t>12</a:t>
            </a:r>
            <a:r>
              <a:rPr lang="en-US" sz="1400" b="0" i="0" u="none" strike="noStrike" baseline="0" dirty="0">
                <a:latin typeface="Arial" panose="020B0604020202020204" pitchFamily="34" charset="0"/>
                <a:cs typeface="Arial" panose="020B0604020202020204" pitchFamily="34" charset="0"/>
              </a:rPr>
              <a:t> "And in a vision he has seen a man named Ananias coming in and putting his hand on him, so that he might receive his sight." </a:t>
            </a:r>
            <a:r>
              <a:rPr lang="en-US" sz="1400" b="1" i="0" u="none" strike="noStrike" baseline="0" dirty="0">
                <a:latin typeface="Arial" panose="020B0604020202020204" pitchFamily="34" charset="0"/>
                <a:cs typeface="Arial" panose="020B0604020202020204" pitchFamily="34" charset="0"/>
              </a:rPr>
              <a:t>13</a:t>
            </a:r>
            <a:r>
              <a:rPr lang="en-US" sz="1400" b="0" i="0" u="none" strike="noStrike" baseline="0" dirty="0">
                <a:latin typeface="Arial" panose="020B0604020202020204" pitchFamily="34" charset="0"/>
                <a:cs typeface="Arial" panose="020B0604020202020204" pitchFamily="34" charset="0"/>
              </a:rPr>
              <a:t> Then Ananias answered, "Lord, I have heard from many about this man, how much harm he has done to Your saints in Jerusalem. </a:t>
            </a:r>
            <a:r>
              <a:rPr lang="en-US" sz="1400" b="1" i="0" u="none" strike="noStrike" baseline="0" dirty="0">
                <a:latin typeface="Arial" panose="020B0604020202020204" pitchFamily="34" charset="0"/>
                <a:cs typeface="Arial" panose="020B0604020202020204" pitchFamily="34" charset="0"/>
              </a:rPr>
              <a:t>14 </a:t>
            </a:r>
            <a:r>
              <a:rPr lang="en-US" sz="1400" b="0" i="0" u="none" strike="noStrike" baseline="0" dirty="0">
                <a:latin typeface="Arial" panose="020B0604020202020204" pitchFamily="34" charset="0"/>
                <a:cs typeface="Arial" panose="020B0604020202020204" pitchFamily="34" charset="0"/>
              </a:rPr>
              <a:t>"And here he has authority from the chief priests to bind all who call on Your name." </a:t>
            </a:r>
            <a:r>
              <a:rPr lang="en-US" sz="1400" b="1" i="0" u="none" strike="noStrike" baseline="0" dirty="0">
                <a:latin typeface="Arial" panose="020B0604020202020204" pitchFamily="34" charset="0"/>
                <a:cs typeface="Arial" panose="020B0604020202020204" pitchFamily="34" charset="0"/>
              </a:rPr>
              <a:t>15</a:t>
            </a:r>
            <a:r>
              <a:rPr lang="en-US" sz="1400" b="0" i="0" u="none" strike="noStrike" baseline="0" dirty="0">
                <a:latin typeface="Arial" panose="020B0604020202020204" pitchFamily="34" charset="0"/>
                <a:cs typeface="Arial" panose="020B0604020202020204" pitchFamily="34" charset="0"/>
              </a:rPr>
              <a:t> But the Lord said to him, "Go, for he is a chosen vessel of Mine to bear My name before Gentiles, kings, and the children of Israel. </a:t>
            </a:r>
            <a:r>
              <a:rPr lang="en-US" sz="1400" b="1" i="0" u="none" strike="noStrike" baseline="0" dirty="0">
                <a:latin typeface="Arial" panose="020B0604020202020204" pitchFamily="34" charset="0"/>
                <a:cs typeface="Arial" panose="020B0604020202020204" pitchFamily="34" charset="0"/>
              </a:rPr>
              <a:t>16</a:t>
            </a:r>
            <a:r>
              <a:rPr lang="en-US" sz="1400" b="0" i="0" u="none" strike="noStrike" baseline="0" dirty="0">
                <a:latin typeface="Arial" panose="020B0604020202020204" pitchFamily="34" charset="0"/>
                <a:cs typeface="Arial" panose="020B0604020202020204" pitchFamily="34" charset="0"/>
              </a:rPr>
              <a:t> "For I will show him how many things he must suffer for My name's sake." </a:t>
            </a:r>
            <a:r>
              <a:rPr lang="en-US" sz="1400" b="1" i="0" u="none" strike="noStrike" baseline="0" dirty="0">
                <a:latin typeface="Arial" panose="020B0604020202020204" pitchFamily="34" charset="0"/>
                <a:cs typeface="Arial" panose="020B0604020202020204" pitchFamily="34" charset="0"/>
              </a:rPr>
              <a:t>17</a:t>
            </a:r>
            <a:r>
              <a:rPr lang="en-US" sz="1400" b="0" i="0" u="none" strike="noStrike" baseline="0" dirty="0">
                <a:latin typeface="Arial" panose="020B0604020202020204" pitchFamily="34" charset="0"/>
                <a:cs typeface="Arial" panose="020B0604020202020204" pitchFamily="34" charset="0"/>
              </a:rPr>
              <a:t> And Ananias went his way and entered the house; and laying his hands on him he said, "Brother Saul, the Lord Jesus, who appeared to you on the road as you came, has sent me that you may receive your sight and be filled with the Holy Spirit." </a:t>
            </a:r>
            <a:r>
              <a:rPr lang="en-US" sz="1400" b="1" i="0" u="none" strike="noStrike" baseline="0" dirty="0">
                <a:latin typeface="Arial" panose="020B0604020202020204" pitchFamily="34" charset="0"/>
                <a:cs typeface="Arial" panose="020B0604020202020204" pitchFamily="34" charset="0"/>
              </a:rPr>
              <a:t>18</a:t>
            </a:r>
            <a:r>
              <a:rPr lang="en-US" sz="1400" b="0" i="0" u="none" strike="noStrike" baseline="0" dirty="0">
                <a:latin typeface="Arial" panose="020B0604020202020204" pitchFamily="34" charset="0"/>
                <a:cs typeface="Arial" panose="020B0604020202020204" pitchFamily="34" charset="0"/>
              </a:rPr>
              <a:t> Immediately there fell from his eyes something like scales, and he received his sight at once; </a:t>
            </a:r>
            <a:r>
              <a:rPr lang="en-US" sz="1400" b="1" i="0" u="none" strike="noStrike" baseline="0" dirty="0">
                <a:latin typeface="Arial" panose="020B0604020202020204" pitchFamily="34" charset="0"/>
                <a:cs typeface="Arial" panose="020B0604020202020204" pitchFamily="34" charset="0"/>
              </a:rPr>
              <a:t>and he arose and was baptized.</a:t>
            </a:r>
          </a:p>
          <a:p>
            <a:pPr algn="l"/>
            <a:endParaRPr lang="en-US" sz="1400" b="1" i="0" u="none" strike="noStrike" baseline="0" dirty="0">
              <a:latin typeface="Arial" panose="020B0604020202020204" pitchFamily="34" charset="0"/>
              <a:cs typeface="Arial" panose="020B0604020202020204" pitchFamily="34" charset="0"/>
            </a:endParaRPr>
          </a:p>
          <a:p>
            <a:pPr algn="l"/>
            <a:r>
              <a:rPr lang="en-US" sz="1400" b="1" i="0" u="none" strike="noStrike" baseline="0" dirty="0">
                <a:latin typeface="Arial" panose="020B0604020202020204" pitchFamily="34" charset="0"/>
                <a:cs typeface="Arial" panose="020B0604020202020204" pitchFamily="34" charset="0"/>
              </a:rPr>
              <a:t>Acts 22:12-16 NKJV 12</a:t>
            </a:r>
            <a:r>
              <a:rPr lang="en-US" sz="1400" b="0" i="0" u="none" strike="noStrike" baseline="0" dirty="0">
                <a:latin typeface="Arial" panose="020B0604020202020204" pitchFamily="34" charset="0"/>
                <a:cs typeface="Arial" panose="020B0604020202020204" pitchFamily="34" charset="0"/>
              </a:rPr>
              <a:t> "Then a certain Ananias, a devout man according to the law, having a good testimony with all the Jews who dwelt there, </a:t>
            </a:r>
            <a:r>
              <a:rPr lang="en-US" sz="1400" b="1" i="0" u="none" strike="noStrike" baseline="0" dirty="0">
                <a:latin typeface="Arial" panose="020B0604020202020204" pitchFamily="34" charset="0"/>
                <a:cs typeface="Arial" panose="020B0604020202020204" pitchFamily="34" charset="0"/>
              </a:rPr>
              <a:t>13</a:t>
            </a:r>
            <a:r>
              <a:rPr lang="en-US" sz="1400" b="0" i="0" u="none" strike="noStrike" baseline="0" dirty="0">
                <a:latin typeface="Arial" panose="020B0604020202020204" pitchFamily="34" charset="0"/>
                <a:cs typeface="Arial" panose="020B0604020202020204" pitchFamily="34" charset="0"/>
              </a:rPr>
              <a:t> "came to me; and he stood and said to me, 'Brother Saul, receive your sight.' And at that same hour I looked up at him. </a:t>
            </a:r>
            <a:r>
              <a:rPr lang="en-US" sz="1400" b="1" i="0" u="none" strike="noStrike" baseline="0" dirty="0">
                <a:latin typeface="Arial" panose="020B0604020202020204" pitchFamily="34" charset="0"/>
                <a:cs typeface="Arial" panose="020B0604020202020204" pitchFamily="34" charset="0"/>
              </a:rPr>
              <a:t>14</a:t>
            </a:r>
            <a:r>
              <a:rPr lang="en-US" sz="1400" b="0" i="0" u="none" strike="noStrike" baseline="0" dirty="0">
                <a:latin typeface="Arial" panose="020B0604020202020204" pitchFamily="34" charset="0"/>
                <a:cs typeface="Arial" panose="020B0604020202020204" pitchFamily="34" charset="0"/>
              </a:rPr>
              <a:t> "Then he said, 'The God of our fathers has chosen you that you should know His will, and see the Just One, and hear the voice of His mouth.</a:t>
            </a:r>
            <a:r>
              <a:rPr lang="en-US" sz="1400" b="1" i="0" u="none" strike="noStrike" baseline="0" dirty="0">
                <a:latin typeface="Arial" panose="020B0604020202020204" pitchFamily="34" charset="0"/>
                <a:cs typeface="Arial" panose="020B0604020202020204" pitchFamily="34" charset="0"/>
              </a:rPr>
              <a:t> 15 </a:t>
            </a:r>
            <a:r>
              <a:rPr lang="en-US" sz="1400" b="0" i="0" u="none" strike="noStrike" baseline="0" dirty="0">
                <a:latin typeface="Arial" panose="020B0604020202020204" pitchFamily="34" charset="0"/>
                <a:cs typeface="Arial" panose="020B0604020202020204" pitchFamily="34" charset="0"/>
              </a:rPr>
              <a:t>'For you will be His witness to all men of what you have seen and heard. </a:t>
            </a:r>
            <a:r>
              <a:rPr lang="en-US" sz="1400" b="1" i="0" u="none" strike="noStrike" baseline="0" dirty="0">
                <a:latin typeface="Arial" panose="020B0604020202020204" pitchFamily="34" charset="0"/>
                <a:cs typeface="Arial" panose="020B0604020202020204" pitchFamily="34" charset="0"/>
              </a:rPr>
              <a:t>16</a:t>
            </a:r>
            <a:r>
              <a:rPr lang="en-US" sz="1400" b="0" i="0" u="none" strike="noStrike" baseline="0" dirty="0">
                <a:latin typeface="Arial" panose="020B0604020202020204" pitchFamily="34" charset="0"/>
                <a:cs typeface="Arial" panose="020B0604020202020204" pitchFamily="34" charset="0"/>
              </a:rPr>
              <a:t> 'And now why are you waiting</a:t>
            </a:r>
            <a:r>
              <a:rPr lang="en-US" sz="1400" b="1" i="0" u="none" strike="noStrike" baseline="0" dirty="0">
                <a:latin typeface="Arial" panose="020B0604020202020204" pitchFamily="34" charset="0"/>
                <a:cs typeface="Arial" panose="020B0604020202020204" pitchFamily="34" charset="0"/>
              </a:rPr>
              <a:t>? Arise and be baptized, and wash away your sins, calling on the name of the Lord.’</a:t>
            </a:r>
          </a:p>
          <a:p>
            <a:pPr algn="l"/>
            <a:endParaRPr lang="en-US" sz="1400" b="1" i="0" u="none" strike="noStrike" baseline="0" dirty="0">
              <a:latin typeface="Arial" panose="020B0604020202020204" pitchFamily="34" charset="0"/>
              <a:cs typeface="Arial" panose="020B0604020202020204" pitchFamily="34" charset="0"/>
            </a:endParaRPr>
          </a:p>
          <a:p>
            <a:pPr algn="l"/>
            <a:r>
              <a:rPr lang="en-US" sz="1400" b="1" i="0" u="none" strike="noStrike" baseline="0" dirty="0">
                <a:latin typeface="Arial" panose="020B0604020202020204" pitchFamily="34" charset="0"/>
                <a:cs typeface="Arial" panose="020B0604020202020204" pitchFamily="34" charset="0"/>
              </a:rPr>
              <a:t>Acts 26:9-18 NKJV 9 </a:t>
            </a:r>
            <a:r>
              <a:rPr lang="en-US" sz="1400" b="0" i="0" u="none" strike="noStrike" baseline="0" dirty="0">
                <a:latin typeface="Arial" panose="020B0604020202020204" pitchFamily="34" charset="0"/>
                <a:cs typeface="Arial" panose="020B0604020202020204" pitchFamily="34" charset="0"/>
              </a:rPr>
              <a:t>"Indeed, I myself thought I must do many things contrary to the name of Jesus of Nazareth.</a:t>
            </a:r>
            <a:r>
              <a:rPr lang="en-US" sz="1400" b="1" i="0" u="none" strike="noStrike" baseline="0" dirty="0">
                <a:latin typeface="Arial" panose="020B0604020202020204" pitchFamily="34" charset="0"/>
                <a:cs typeface="Arial" panose="020B0604020202020204" pitchFamily="34" charset="0"/>
              </a:rPr>
              <a:t> 10 </a:t>
            </a:r>
            <a:r>
              <a:rPr lang="en-US" sz="1400" b="0" i="0" u="none" strike="noStrike" baseline="0" dirty="0">
                <a:latin typeface="Arial" panose="020B0604020202020204" pitchFamily="34" charset="0"/>
                <a:cs typeface="Arial" panose="020B0604020202020204" pitchFamily="34" charset="0"/>
              </a:rPr>
              <a:t>"This I also did in Jerusalem, and many of the saints I shut up in prison, having received authority from the chief priests; and when they were put to death, I cast my vote against them. 11 "And I punished them often in every synagogue and compelled them to blaspheme; and being exceedingly enraged against them, I persecuted them even to foreign cities.</a:t>
            </a:r>
            <a:r>
              <a:rPr lang="en-US" sz="1400" b="1" i="0" u="none" strike="noStrike" baseline="0" dirty="0">
                <a:latin typeface="Arial" panose="020B0604020202020204" pitchFamily="34" charset="0"/>
                <a:cs typeface="Arial" panose="020B0604020202020204" pitchFamily="34" charset="0"/>
              </a:rPr>
              <a:t> 12 </a:t>
            </a:r>
            <a:r>
              <a:rPr lang="en-US" sz="1400" b="0" i="0" u="none" strike="noStrike" baseline="0" dirty="0">
                <a:latin typeface="Arial" panose="020B0604020202020204" pitchFamily="34" charset="0"/>
                <a:cs typeface="Arial" panose="020B0604020202020204" pitchFamily="34" charset="0"/>
              </a:rPr>
              <a:t>"While thus occupied, as I journeyed to Damascus with authority and commission from the chief priests, </a:t>
            </a:r>
            <a:r>
              <a:rPr lang="en-US" sz="1400" b="1" i="0" u="none" strike="noStrike" baseline="0" dirty="0">
                <a:latin typeface="Arial" panose="020B0604020202020204" pitchFamily="34" charset="0"/>
                <a:cs typeface="Arial" panose="020B0604020202020204" pitchFamily="34" charset="0"/>
              </a:rPr>
              <a:t>13</a:t>
            </a:r>
            <a:r>
              <a:rPr lang="en-US" sz="1400" b="0" i="0" u="none" strike="noStrike" baseline="0" dirty="0">
                <a:latin typeface="Arial" panose="020B0604020202020204" pitchFamily="34" charset="0"/>
                <a:cs typeface="Arial" panose="020B0604020202020204" pitchFamily="34" charset="0"/>
              </a:rPr>
              <a:t> "at midday, O king, along the road I saw a light from heaven, brighter than the sun, shining around me and those who journeyed with me. </a:t>
            </a:r>
            <a:r>
              <a:rPr lang="en-US" sz="1400" b="1" i="0" u="none" strike="noStrike" baseline="0" dirty="0">
                <a:latin typeface="Arial" panose="020B0604020202020204" pitchFamily="34" charset="0"/>
                <a:cs typeface="Arial" panose="020B0604020202020204" pitchFamily="34" charset="0"/>
              </a:rPr>
              <a:t>14</a:t>
            </a:r>
            <a:r>
              <a:rPr lang="en-US" sz="1400" b="0" i="0" u="none" strike="noStrike" baseline="0" dirty="0">
                <a:latin typeface="Arial" panose="020B0604020202020204" pitchFamily="34" charset="0"/>
                <a:cs typeface="Arial" panose="020B0604020202020204" pitchFamily="34" charset="0"/>
              </a:rPr>
              <a:t> "And when we all had fallen to the ground, I heard a voice speaking to me and saying in the Hebrew language, 'Saul, Saul, why are you persecuting Me? It is hard for you to kick against the goads.' </a:t>
            </a:r>
            <a:r>
              <a:rPr lang="en-US" sz="1400" b="1" i="0" u="none" strike="noStrike" baseline="0" dirty="0">
                <a:latin typeface="Arial" panose="020B0604020202020204" pitchFamily="34" charset="0"/>
                <a:cs typeface="Arial" panose="020B0604020202020204" pitchFamily="34" charset="0"/>
              </a:rPr>
              <a:t>15</a:t>
            </a:r>
            <a:r>
              <a:rPr lang="en-US" sz="1400" b="0" i="0" u="none" strike="noStrike" baseline="0" dirty="0">
                <a:latin typeface="Arial" panose="020B0604020202020204" pitchFamily="34" charset="0"/>
                <a:cs typeface="Arial" panose="020B0604020202020204" pitchFamily="34" charset="0"/>
              </a:rPr>
              <a:t> "So I said, 'Who are You, Lord?' And He said, 'I am Jesus, whom you are persecuting. </a:t>
            </a:r>
            <a:r>
              <a:rPr lang="en-US" sz="1400" b="1" i="1" u="none" strike="noStrike" baseline="0" dirty="0">
                <a:latin typeface="Arial" panose="020B0604020202020204" pitchFamily="34" charset="0"/>
                <a:cs typeface="Arial" panose="020B0604020202020204" pitchFamily="34" charset="0"/>
              </a:rPr>
              <a:t>16</a:t>
            </a:r>
            <a:r>
              <a:rPr lang="en-US" sz="1400" b="0" i="1" u="none" strike="noStrike" baseline="0" dirty="0">
                <a:latin typeface="Arial" panose="020B0604020202020204" pitchFamily="34" charset="0"/>
                <a:cs typeface="Arial" panose="020B0604020202020204" pitchFamily="34" charset="0"/>
              </a:rPr>
              <a:t> </a:t>
            </a:r>
            <a:r>
              <a:rPr lang="en-US" sz="1400" b="1" i="1" u="none" strike="noStrike" baseline="0" dirty="0">
                <a:latin typeface="Arial" panose="020B0604020202020204" pitchFamily="34" charset="0"/>
                <a:cs typeface="Arial" panose="020B0604020202020204" pitchFamily="34" charset="0"/>
              </a:rPr>
              <a:t>'But rise and stand on your feet; for I have appeared to you for this purpose, to make you a minister and a witness both of the things which you have seen and of the things which I will yet reveal to you. 17 'I will deliver you from the Jewish people, as well as from the Gentiles, to whom I now send you, 18 'to open their eyes, in order to turn them from darkness to light, and from the power of Satan to God, that they may receive forgiveness of sins and an inheritance among those who are sanctified by faith </a:t>
            </a:r>
            <a:r>
              <a:rPr lang="en-US" sz="1400" b="1" i="1" u="none" strike="noStrike" baseline="0" dirty="0">
                <a:latin typeface="Candara" panose="020E0502030303020204" pitchFamily="34" charset="0"/>
              </a:rPr>
              <a:t>in Me.'</a:t>
            </a:r>
          </a:p>
        </p:txBody>
      </p:sp>
      <p:sp>
        <p:nvSpPr>
          <p:cNvPr id="4" name="Slide Number Placeholder 3"/>
          <p:cNvSpPr>
            <a:spLocks noGrp="1"/>
          </p:cNvSpPr>
          <p:nvPr>
            <p:ph type="sldNum" sz="quarter" idx="10"/>
          </p:nvPr>
        </p:nvSpPr>
        <p:spPr/>
        <p:txBody>
          <a:bodyPr/>
          <a:lstStyle/>
          <a:p>
            <a:fld id="{65FFFE1C-3C05-47C5-B89A-874F1CE5DE7F}" type="slidenum">
              <a:rPr lang="en-US" smtClean="0"/>
              <a:pPr/>
              <a:t>14</a:t>
            </a:fld>
            <a:endParaRPr lang="en-US"/>
          </a:p>
        </p:txBody>
      </p:sp>
      <p:sp>
        <p:nvSpPr>
          <p:cNvPr id="5" name="Date Placeholder 4">
            <a:extLst>
              <a:ext uri="{FF2B5EF4-FFF2-40B4-BE49-F238E27FC236}">
                <a16:creationId xmlns:a16="http://schemas.microsoft.com/office/drawing/2014/main" id="{BA2EE22E-FDD3-E8AB-7669-B07246E17739}"/>
              </a:ext>
            </a:extLst>
          </p:cNvPr>
          <p:cNvSpPr>
            <a:spLocks noGrp="1"/>
          </p:cNvSpPr>
          <p:nvPr>
            <p:ph type="dt" idx="1"/>
          </p:nvPr>
        </p:nvSpPr>
        <p:spPr/>
        <p:txBody>
          <a:bodyPr/>
          <a:lstStyle/>
          <a:p>
            <a:r>
              <a:rPr lang="en-US"/>
              <a:t>6/18/2023 AM</a:t>
            </a:r>
          </a:p>
        </p:txBody>
      </p:sp>
    </p:spTree>
    <p:extLst>
      <p:ext uri="{BB962C8B-B14F-4D97-AF65-F5344CB8AC3E}">
        <p14:creationId xmlns:p14="http://schemas.microsoft.com/office/powerpoint/2010/main" val="2601127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FFFE1C-3C05-47C5-B89A-874F1CE5DE7F}" type="slidenum">
              <a:rPr lang="en-US" smtClean="0"/>
              <a:pPr/>
              <a:t>15</a:t>
            </a:fld>
            <a:endParaRPr lang="en-US"/>
          </a:p>
        </p:txBody>
      </p:sp>
      <p:sp>
        <p:nvSpPr>
          <p:cNvPr id="5" name="Date Placeholder 4">
            <a:extLst>
              <a:ext uri="{FF2B5EF4-FFF2-40B4-BE49-F238E27FC236}">
                <a16:creationId xmlns:a16="http://schemas.microsoft.com/office/drawing/2014/main" id="{79489F75-84E9-6F52-4AF4-B1D1850BB32D}"/>
              </a:ext>
            </a:extLst>
          </p:cNvPr>
          <p:cNvSpPr>
            <a:spLocks noGrp="1"/>
          </p:cNvSpPr>
          <p:nvPr>
            <p:ph type="dt" idx="1"/>
          </p:nvPr>
        </p:nvSpPr>
        <p:spPr/>
        <p:txBody>
          <a:bodyPr/>
          <a:lstStyle/>
          <a:p>
            <a:r>
              <a:rPr lang="en-US"/>
              <a:t>6/18/2023 AM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6" cy="5280025"/>
          </a:xfrm>
        </p:spPr>
        <p:txBody>
          <a:bodyPr>
            <a:normAutofit/>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5FFFE1C-3C05-47C5-B89A-874F1CE5DE7F}" type="slidenum">
              <a:rPr lang="en-US" smtClean="0"/>
              <a:pPr/>
              <a:t>16</a:t>
            </a:fld>
            <a:endParaRPr lang="en-US"/>
          </a:p>
        </p:txBody>
      </p:sp>
      <p:sp>
        <p:nvSpPr>
          <p:cNvPr id="5" name="Date Placeholder 4">
            <a:extLst>
              <a:ext uri="{FF2B5EF4-FFF2-40B4-BE49-F238E27FC236}">
                <a16:creationId xmlns:a16="http://schemas.microsoft.com/office/drawing/2014/main" id="{36CBA070-70C6-9A48-C819-B4CE4C536D15}"/>
              </a:ext>
            </a:extLst>
          </p:cNvPr>
          <p:cNvSpPr>
            <a:spLocks noGrp="1"/>
          </p:cNvSpPr>
          <p:nvPr>
            <p:ph type="dt" idx="1"/>
          </p:nvPr>
        </p:nvSpPr>
        <p:spPr/>
        <p:txBody>
          <a:bodyPr/>
          <a:lstStyle/>
          <a:p>
            <a:r>
              <a:rPr lang="en-US"/>
              <a:t>6/18/2023 AM</a:t>
            </a:r>
          </a:p>
        </p:txBody>
      </p:sp>
    </p:spTree>
    <p:extLst>
      <p:ext uri="{BB962C8B-B14F-4D97-AF65-F5344CB8AC3E}">
        <p14:creationId xmlns:p14="http://schemas.microsoft.com/office/powerpoint/2010/main" val="3091956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34925"/>
            <a:ext cx="4800600" cy="3600450"/>
          </a:xfrm>
        </p:spPr>
      </p:sp>
      <p:sp>
        <p:nvSpPr>
          <p:cNvPr id="3" name="Notes Placeholder 2"/>
          <p:cNvSpPr>
            <a:spLocks noGrp="1"/>
          </p:cNvSpPr>
          <p:nvPr>
            <p:ph type="body" idx="1"/>
          </p:nvPr>
        </p:nvSpPr>
        <p:spPr>
          <a:xfrm>
            <a:off x="-1" y="3635375"/>
            <a:ext cx="7313507" cy="5965825"/>
          </a:xfrm>
        </p:spPr>
        <p:txBody>
          <a:bodyPr>
            <a:normAutofit/>
          </a:bodyPr>
          <a:lstStyle/>
          <a:p>
            <a:r>
              <a:rPr lang="en-US" sz="1400" b="1" dirty="0">
                <a:latin typeface="Arial" panose="020B0604020202020204" pitchFamily="34" charset="0"/>
                <a:cs typeface="Arial" panose="020B0604020202020204" pitchFamily="34" charset="0"/>
              </a:rPr>
              <a:t>Rom. 10:10 </a:t>
            </a:r>
            <a:r>
              <a:rPr lang="en-US" sz="1400" dirty="0">
                <a:latin typeface="Arial" panose="020B0604020202020204" pitchFamily="34" charset="0"/>
                <a:cs typeface="Arial" panose="020B0604020202020204" pitchFamily="34" charset="0"/>
              </a:rPr>
              <a:t>- For with the heart man believeth </a:t>
            </a:r>
            <a:r>
              <a:rPr lang="en-US" sz="1400" b="1" dirty="0">
                <a:latin typeface="Arial" panose="020B0604020202020204" pitchFamily="34" charset="0"/>
                <a:cs typeface="Arial" panose="020B0604020202020204" pitchFamily="34" charset="0"/>
              </a:rPr>
              <a:t>unto</a:t>
            </a:r>
            <a:r>
              <a:rPr lang="en-US" sz="1400" dirty="0">
                <a:latin typeface="Arial" panose="020B0604020202020204" pitchFamily="34" charset="0"/>
                <a:cs typeface="Arial" panose="020B0604020202020204" pitchFamily="34" charset="0"/>
              </a:rPr>
              <a:t> righteousness; and with the mouth confession is made </a:t>
            </a:r>
            <a:r>
              <a:rPr lang="en-US" sz="1400" b="1" dirty="0">
                <a:latin typeface="Arial" panose="020B0604020202020204" pitchFamily="34" charset="0"/>
                <a:cs typeface="Arial" panose="020B0604020202020204" pitchFamily="34" charset="0"/>
              </a:rPr>
              <a:t>unto</a:t>
            </a:r>
            <a:r>
              <a:rPr lang="en-US" sz="1400" dirty="0">
                <a:latin typeface="Arial" panose="020B0604020202020204" pitchFamily="34" charset="0"/>
                <a:cs typeface="Arial" panose="020B0604020202020204" pitchFamily="34" charset="0"/>
              </a:rPr>
              <a:t> salvation. </a:t>
            </a:r>
          </a:p>
          <a:p>
            <a:r>
              <a:rPr lang="en-US" sz="1400" b="1" dirty="0">
                <a:latin typeface="Arial" panose="020B0604020202020204" pitchFamily="34" charset="0"/>
                <a:cs typeface="Arial" panose="020B0604020202020204" pitchFamily="34" charset="0"/>
              </a:rPr>
              <a:t>Acts 11:18 </a:t>
            </a:r>
            <a:r>
              <a:rPr lang="en-US" sz="1400" dirty="0">
                <a:latin typeface="Arial" panose="020B0604020202020204" pitchFamily="34" charset="0"/>
                <a:cs typeface="Arial" panose="020B0604020202020204" pitchFamily="34" charset="0"/>
              </a:rPr>
              <a:t>- When they heard these things, they held their peace, and glorified God, saying, Then hath God also to the Gentiles granted repentance </a:t>
            </a:r>
            <a:r>
              <a:rPr lang="en-US" sz="1400" b="1" dirty="0">
                <a:latin typeface="Arial" panose="020B0604020202020204" pitchFamily="34" charset="0"/>
                <a:cs typeface="Arial" panose="020B0604020202020204" pitchFamily="34" charset="0"/>
              </a:rPr>
              <a:t>unto</a:t>
            </a:r>
            <a:r>
              <a:rPr lang="en-US" sz="1400" dirty="0">
                <a:latin typeface="Arial" panose="020B0604020202020204" pitchFamily="34" charset="0"/>
                <a:cs typeface="Arial" panose="020B0604020202020204" pitchFamily="34" charset="0"/>
              </a:rPr>
              <a:t> life.</a:t>
            </a:r>
          </a:p>
          <a:p>
            <a:r>
              <a:rPr lang="en-US" sz="1400" b="1" dirty="0">
                <a:latin typeface="Arial" panose="020B0604020202020204" pitchFamily="34" charset="0"/>
                <a:cs typeface="Arial" panose="020B0604020202020204" pitchFamily="34" charset="0"/>
              </a:rPr>
              <a:t>Rom. 10:10 </a:t>
            </a:r>
            <a:r>
              <a:rPr lang="en-US" sz="1400" dirty="0">
                <a:latin typeface="Arial" panose="020B0604020202020204" pitchFamily="34" charset="0"/>
                <a:cs typeface="Arial" panose="020B0604020202020204" pitchFamily="34" charset="0"/>
              </a:rPr>
              <a:t>- For with the heart man believeth </a:t>
            </a:r>
            <a:r>
              <a:rPr lang="en-US" sz="1400" b="1" dirty="0">
                <a:latin typeface="Arial" panose="020B0604020202020204" pitchFamily="34" charset="0"/>
                <a:cs typeface="Arial" panose="020B0604020202020204" pitchFamily="34" charset="0"/>
              </a:rPr>
              <a:t>unto</a:t>
            </a:r>
            <a:r>
              <a:rPr lang="en-US" sz="1400" dirty="0">
                <a:latin typeface="Arial" panose="020B0604020202020204" pitchFamily="34" charset="0"/>
                <a:cs typeface="Arial" panose="020B0604020202020204" pitchFamily="34" charset="0"/>
              </a:rPr>
              <a:t> righteousness; and with the mouth confession is made </a:t>
            </a:r>
            <a:r>
              <a:rPr lang="en-US" sz="1400" b="1" dirty="0">
                <a:latin typeface="Arial" panose="020B0604020202020204" pitchFamily="34" charset="0"/>
                <a:cs typeface="Arial" panose="020B0604020202020204" pitchFamily="34" charset="0"/>
              </a:rPr>
              <a:t>unto</a:t>
            </a:r>
            <a:r>
              <a:rPr lang="en-US" sz="1400" dirty="0">
                <a:latin typeface="Arial" panose="020B0604020202020204" pitchFamily="34" charset="0"/>
                <a:cs typeface="Arial" panose="020B0604020202020204" pitchFamily="34" charset="0"/>
              </a:rPr>
              <a:t> salvation</a:t>
            </a:r>
          </a:p>
          <a:p>
            <a:r>
              <a:rPr lang="en-US" sz="1400" b="1" dirty="0">
                <a:latin typeface="Arial" panose="020B0604020202020204" pitchFamily="34" charset="0"/>
                <a:cs typeface="Arial" panose="020B0604020202020204" pitchFamily="34" charset="0"/>
              </a:rPr>
              <a:t>Rom. 6:3-6 </a:t>
            </a:r>
            <a:r>
              <a:rPr lang="en-US" sz="1400" dirty="0">
                <a:latin typeface="Arial" panose="020B0604020202020204" pitchFamily="34" charset="0"/>
                <a:cs typeface="Arial" panose="020B0604020202020204" pitchFamily="34" charset="0"/>
              </a:rPr>
              <a:t>- Know ye not, that so many of us as were baptized into Jesus Christ were baptized </a:t>
            </a:r>
            <a:r>
              <a:rPr lang="en-US" sz="1400" b="1" dirty="0">
                <a:latin typeface="Arial" panose="020B0604020202020204" pitchFamily="34" charset="0"/>
                <a:cs typeface="Arial" panose="020B0604020202020204" pitchFamily="34" charset="0"/>
              </a:rPr>
              <a:t>into</a:t>
            </a:r>
            <a:r>
              <a:rPr lang="en-US" sz="1400" dirty="0">
                <a:latin typeface="Arial" panose="020B0604020202020204" pitchFamily="34" charset="0"/>
                <a:cs typeface="Arial" panose="020B0604020202020204" pitchFamily="34" charset="0"/>
              </a:rPr>
              <a:t> his death? 4 Therefore we are buried with him by baptism </a:t>
            </a:r>
            <a:r>
              <a:rPr lang="en-US" sz="1400" b="1" dirty="0">
                <a:latin typeface="Arial" panose="020B0604020202020204" pitchFamily="34" charset="0"/>
                <a:cs typeface="Arial" panose="020B0604020202020204" pitchFamily="34" charset="0"/>
              </a:rPr>
              <a:t>into</a:t>
            </a:r>
            <a:r>
              <a:rPr lang="en-US" sz="1400" dirty="0">
                <a:latin typeface="Arial" panose="020B0604020202020204" pitchFamily="34" charset="0"/>
                <a:cs typeface="Arial" panose="020B0604020202020204" pitchFamily="34" charset="0"/>
              </a:rPr>
              <a:t> death: that like as Christ was raised up from the dead by the glory of the Father, even so we also should walk in newness of life. 5 For if we have been planted together in the likeness of his death, we shall be also in the likeness of his resurrection: 6 Knowing this, that our old man is crucified with him, that the body of sin might be destroyed, that henceforth we should not serve sin.</a:t>
            </a:r>
          </a:p>
          <a:p>
            <a:r>
              <a:rPr lang="en-US" sz="1400" b="1" dirty="0">
                <a:latin typeface="Arial" panose="020B0604020202020204" pitchFamily="34" charset="0"/>
                <a:cs typeface="Arial" panose="020B0604020202020204" pitchFamily="34" charset="0"/>
              </a:rPr>
              <a:t>Gal. 3:26-27 </a:t>
            </a:r>
            <a:r>
              <a:rPr lang="en-US" sz="1400" dirty="0">
                <a:latin typeface="Arial" panose="020B0604020202020204" pitchFamily="34" charset="0"/>
                <a:cs typeface="Arial" panose="020B0604020202020204" pitchFamily="34" charset="0"/>
              </a:rPr>
              <a:t>- For ye are all the children of God by faith in Christ Jesus. </a:t>
            </a:r>
            <a:r>
              <a:rPr lang="en-US" sz="1400" b="1" dirty="0">
                <a:latin typeface="Arial" panose="020B0604020202020204" pitchFamily="34" charset="0"/>
                <a:cs typeface="Arial" panose="020B0604020202020204" pitchFamily="34" charset="0"/>
              </a:rPr>
              <a:t>27</a:t>
            </a:r>
            <a:r>
              <a:rPr lang="en-US" sz="1400" dirty="0">
                <a:latin typeface="Arial" panose="020B0604020202020204" pitchFamily="34" charset="0"/>
                <a:cs typeface="Arial" panose="020B0604020202020204" pitchFamily="34" charset="0"/>
              </a:rPr>
              <a:t> For as many of you as have been baptized </a:t>
            </a:r>
            <a:r>
              <a:rPr lang="en-US" sz="1400" b="1" dirty="0">
                <a:latin typeface="Arial" panose="020B0604020202020204" pitchFamily="34" charset="0"/>
                <a:cs typeface="Arial" panose="020B0604020202020204" pitchFamily="34" charset="0"/>
              </a:rPr>
              <a:t>into</a:t>
            </a:r>
            <a:r>
              <a:rPr lang="en-US" sz="1400" dirty="0">
                <a:latin typeface="Arial" panose="020B0604020202020204" pitchFamily="34" charset="0"/>
                <a:cs typeface="Arial" panose="020B0604020202020204" pitchFamily="34" charset="0"/>
              </a:rPr>
              <a:t> Christ have </a:t>
            </a:r>
            <a:r>
              <a:rPr lang="en-US" sz="1400" b="1" u="sng" dirty="0">
                <a:latin typeface="Arial" panose="020B0604020202020204" pitchFamily="34" charset="0"/>
                <a:cs typeface="Arial" panose="020B0604020202020204" pitchFamily="34" charset="0"/>
              </a:rPr>
              <a:t>put on Christ</a:t>
            </a:r>
            <a:r>
              <a:rPr lang="en-US" sz="1400" dirty="0">
                <a:latin typeface="Arial" panose="020B0604020202020204" pitchFamily="34" charset="0"/>
                <a:cs typeface="Arial" panose="020B0604020202020204" pitchFamily="34" charset="0"/>
              </a:rPr>
              <a:t>.</a:t>
            </a:r>
          </a:p>
          <a:p>
            <a:r>
              <a:rPr lang="en-US" sz="1400" b="1" dirty="0">
                <a:latin typeface="Arial" panose="020B0604020202020204" pitchFamily="34" charset="0"/>
                <a:cs typeface="Arial" panose="020B0604020202020204" pitchFamily="34" charset="0"/>
              </a:rPr>
              <a:t>Eph. 1:3 </a:t>
            </a:r>
            <a:r>
              <a:rPr lang="en-US" sz="1400" dirty="0">
                <a:latin typeface="Arial" panose="020B0604020202020204" pitchFamily="34" charset="0"/>
                <a:cs typeface="Arial" panose="020B0604020202020204" pitchFamily="34" charset="0"/>
              </a:rPr>
              <a:t>-  Blessed be the God and Father of our Lord Jesus Christ, who hath blessed us with </a:t>
            </a:r>
            <a:r>
              <a:rPr lang="en-US" sz="1400" b="1" dirty="0">
                <a:latin typeface="Arial" panose="020B0604020202020204" pitchFamily="34" charset="0"/>
                <a:cs typeface="Arial" panose="020B0604020202020204" pitchFamily="34" charset="0"/>
              </a:rPr>
              <a:t>all spiritual blessings in heavenly places </a:t>
            </a:r>
            <a:r>
              <a:rPr lang="en-US" sz="1400" b="1" u="sng" dirty="0">
                <a:latin typeface="Arial" panose="020B0604020202020204" pitchFamily="34" charset="0"/>
                <a:cs typeface="Arial" panose="020B0604020202020204" pitchFamily="34" charset="0"/>
              </a:rPr>
              <a:t>in Christ</a:t>
            </a:r>
            <a:r>
              <a:rPr lang="en-US" sz="1400" dirty="0">
                <a:latin typeface="Arial" panose="020B0604020202020204" pitchFamily="34" charset="0"/>
                <a:cs typeface="Arial" panose="020B0604020202020204" pitchFamily="34" charset="0"/>
              </a:rPr>
              <a:t>: </a:t>
            </a:r>
          </a:p>
          <a:p>
            <a:r>
              <a:rPr lang="en-US" sz="1400" b="1" dirty="0">
                <a:latin typeface="Arial" panose="020B0604020202020204" pitchFamily="34" charset="0"/>
                <a:cs typeface="Arial" panose="020B0604020202020204" pitchFamily="34" charset="0"/>
              </a:rPr>
              <a:t>Eph. 1:7 </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In whom we have redemption through his blood, </a:t>
            </a:r>
            <a:r>
              <a:rPr lang="en-US" sz="1400" dirty="0">
                <a:latin typeface="Arial" panose="020B0604020202020204" pitchFamily="34" charset="0"/>
                <a:cs typeface="Arial" panose="020B0604020202020204" pitchFamily="34" charset="0"/>
              </a:rPr>
              <a:t>the forgiveness of sins, according to the riches of his grace;</a:t>
            </a:r>
          </a:p>
          <a:p>
            <a:r>
              <a:rPr lang="en-US" sz="1400" b="1" dirty="0">
                <a:latin typeface="Arial" panose="020B0604020202020204" pitchFamily="34" charset="0"/>
                <a:cs typeface="Arial" panose="020B0604020202020204" pitchFamily="34" charset="0"/>
              </a:rPr>
              <a:t>2 Cor. 5:17 </a:t>
            </a:r>
            <a:r>
              <a:rPr lang="en-US" sz="1400" dirty="0">
                <a:latin typeface="Arial" panose="020B0604020202020204" pitchFamily="34" charset="0"/>
                <a:cs typeface="Arial" panose="020B0604020202020204" pitchFamily="34" charset="0"/>
              </a:rPr>
              <a:t>- Therefore if any man </a:t>
            </a:r>
            <a:r>
              <a:rPr lang="en-US" sz="1400" b="1" dirty="0">
                <a:latin typeface="Arial" panose="020B0604020202020204" pitchFamily="34" charset="0"/>
                <a:cs typeface="Arial" panose="020B0604020202020204" pitchFamily="34" charset="0"/>
              </a:rPr>
              <a:t>be in Christ, he is a new creature</a:t>
            </a:r>
            <a:r>
              <a:rPr lang="en-US" sz="1400" dirty="0">
                <a:latin typeface="Arial" panose="020B0604020202020204" pitchFamily="34" charset="0"/>
                <a:cs typeface="Arial" panose="020B0604020202020204" pitchFamily="34" charset="0"/>
              </a:rPr>
              <a:t>: old things are passed away; behold, all things are become new.</a:t>
            </a:r>
          </a:p>
          <a:p>
            <a:r>
              <a:rPr lang="en-US" sz="1400" b="1" dirty="0">
                <a:latin typeface="Arial" panose="020B0604020202020204" pitchFamily="34" charset="0"/>
                <a:cs typeface="Arial" panose="020B0604020202020204" pitchFamily="34" charset="0"/>
              </a:rPr>
              <a:t>Matt. 26:28 </a:t>
            </a:r>
            <a:r>
              <a:rPr lang="en-US" sz="1400" dirty="0">
                <a:latin typeface="Arial" panose="020B0604020202020204" pitchFamily="34" charset="0"/>
                <a:cs typeface="Arial" panose="020B0604020202020204" pitchFamily="34" charset="0"/>
              </a:rPr>
              <a:t>- For this </a:t>
            </a:r>
            <a:r>
              <a:rPr lang="en-US" sz="1400" b="1" dirty="0">
                <a:latin typeface="Arial" panose="020B0604020202020204" pitchFamily="34" charset="0"/>
                <a:cs typeface="Arial" panose="020B0604020202020204" pitchFamily="34" charset="0"/>
              </a:rPr>
              <a:t>is my blood of the new testament, which is shed for many for the remission of sin</a:t>
            </a:r>
            <a:r>
              <a:rPr lang="en-US" sz="1400" dirty="0">
                <a:latin typeface="Arial" panose="020B0604020202020204" pitchFamily="34" charset="0"/>
                <a:cs typeface="Arial" panose="020B0604020202020204" pitchFamily="34" charset="0"/>
              </a:rPr>
              <a:t>s.</a:t>
            </a:r>
          </a:p>
          <a:p>
            <a:r>
              <a:rPr lang="en-US" sz="1400" b="1" dirty="0">
                <a:latin typeface="Arial" panose="020B0604020202020204" pitchFamily="34" charset="0"/>
                <a:cs typeface="Arial" panose="020B0604020202020204" pitchFamily="34" charset="0"/>
              </a:rPr>
              <a:t>Heb. 13:12 </a:t>
            </a:r>
            <a:r>
              <a:rPr lang="en-US" sz="1400" dirty="0">
                <a:latin typeface="Arial" panose="020B0604020202020204" pitchFamily="34" charset="0"/>
                <a:cs typeface="Arial" panose="020B0604020202020204" pitchFamily="34" charset="0"/>
              </a:rPr>
              <a:t>- Wherefore Jesus also, that he might </a:t>
            </a:r>
            <a:r>
              <a:rPr lang="en-US" sz="1400" b="1" dirty="0">
                <a:latin typeface="Arial" panose="020B0604020202020204" pitchFamily="34" charset="0"/>
                <a:cs typeface="Arial" panose="020B0604020202020204" pitchFamily="34" charset="0"/>
              </a:rPr>
              <a:t>sanctify the people with his own blood</a:t>
            </a:r>
            <a:r>
              <a:rPr lang="en-US" sz="1400" dirty="0">
                <a:latin typeface="Arial" panose="020B0604020202020204" pitchFamily="34" charset="0"/>
                <a:cs typeface="Arial" panose="020B0604020202020204" pitchFamily="34" charset="0"/>
              </a:rPr>
              <a:t>, suffered without the gate. </a:t>
            </a:r>
          </a:p>
          <a:p>
            <a:r>
              <a:rPr lang="en-US" sz="1400" b="1" dirty="0">
                <a:latin typeface="Arial" panose="020B0604020202020204" pitchFamily="34" charset="0"/>
                <a:cs typeface="Arial" panose="020B0604020202020204" pitchFamily="34" charset="0"/>
              </a:rPr>
              <a:t>Rom. 5:9 </a:t>
            </a:r>
            <a:r>
              <a:rPr lang="en-US" sz="1400" dirty="0">
                <a:latin typeface="Arial" panose="020B0604020202020204" pitchFamily="34" charset="0"/>
                <a:cs typeface="Arial" panose="020B0604020202020204" pitchFamily="34" charset="0"/>
              </a:rPr>
              <a:t>- Much more then, being </a:t>
            </a:r>
            <a:r>
              <a:rPr lang="en-US" sz="1400" b="1" dirty="0">
                <a:latin typeface="Arial" panose="020B0604020202020204" pitchFamily="34" charset="0"/>
                <a:cs typeface="Arial" panose="020B0604020202020204" pitchFamily="34" charset="0"/>
              </a:rPr>
              <a:t>now justified by his blood</a:t>
            </a:r>
            <a:r>
              <a:rPr lang="en-US" sz="1400" dirty="0">
                <a:latin typeface="Arial" panose="020B0604020202020204" pitchFamily="34" charset="0"/>
                <a:cs typeface="Arial" panose="020B0604020202020204" pitchFamily="34" charset="0"/>
              </a:rPr>
              <a:t>, we shall be saved from wrath through him.</a:t>
            </a:r>
          </a:p>
        </p:txBody>
      </p:sp>
      <p:sp>
        <p:nvSpPr>
          <p:cNvPr id="4" name="Slide Number Placeholder 3"/>
          <p:cNvSpPr>
            <a:spLocks noGrp="1"/>
          </p:cNvSpPr>
          <p:nvPr>
            <p:ph type="sldNum" sz="quarter" idx="5"/>
          </p:nvPr>
        </p:nvSpPr>
        <p:spPr/>
        <p:txBody>
          <a:bodyPr/>
          <a:lstStyle/>
          <a:p>
            <a:fld id="{23A89E1F-654B-4003-9C4C-CA948607455C}" type="slidenum">
              <a:rPr lang="en-US" smtClean="0"/>
              <a:t>17</a:t>
            </a:fld>
            <a:endParaRPr lang="en-US"/>
          </a:p>
        </p:txBody>
      </p:sp>
    </p:spTree>
    <p:extLst>
      <p:ext uri="{BB962C8B-B14F-4D97-AF65-F5344CB8AC3E}">
        <p14:creationId xmlns:p14="http://schemas.microsoft.com/office/powerpoint/2010/main" val="42739307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514350"/>
            <a:ext cx="4800600" cy="3600450"/>
          </a:xfrm>
        </p:spPr>
      </p:sp>
      <p:sp>
        <p:nvSpPr>
          <p:cNvPr id="3" name="Notes Placeholder 2"/>
          <p:cNvSpPr>
            <a:spLocks noGrp="1"/>
          </p:cNvSpPr>
          <p:nvPr>
            <p:ph type="body" idx="1"/>
          </p:nvPr>
        </p:nvSpPr>
        <p:spPr>
          <a:xfrm>
            <a:off x="4693" y="4114800"/>
            <a:ext cx="7234307" cy="5484734"/>
          </a:xfrm>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Arial" panose="020B0604020202020204" pitchFamily="34" charset="0"/>
                <a:cs typeface="Arial" panose="020B0604020202020204" pitchFamily="34" charset="0"/>
              </a:rPr>
              <a:t>The </a:t>
            </a:r>
            <a:r>
              <a:rPr lang="en-US" sz="1200" b="1" i="0" u="none" strike="noStrike" baseline="0" dirty="0">
                <a:latin typeface="Arial" panose="020B0604020202020204" pitchFamily="34" charset="0"/>
                <a:cs typeface="Arial" panose="020B0604020202020204" pitchFamily="34" charset="0"/>
              </a:rPr>
              <a:t>gospel of Christ</a:t>
            </a:r>
            <a:r>
              <a:rPr lang="en-US" sz="1200" b="0" i="0" u="none" strike="noStrike" baseline="0"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a:t>
            </a:r>
            <a:r>
              <a:rPr lang="en-US" sz="1200" b="0" i="0" u="none" strike="noStrike" baseline="0">
                <a:latin typeface="Arial" panose="020B0604020202020204" pitchFamily="34" charset="0"/>
                <a:cs typeface="Arial" panose="020B0604020202020204" pitchFamily="34" charset="0"/>
              </a:rPr>
              <a:t>then rose </a:t>
            </a:r>
            <a:r>
              <a:rPr lang="en-US" sz="1200" b="0" i="0" u="none" strike="noStrike" baseline="0" dirty="0">
                <a:latin typeface="Arial" panose="020B0604020202020204" pitchFamily="34" charset="0"/>
                <a:cs typeface="Arial" panose="020B0604020202020204" pitchFamily="34" charset="0"/>
              </a:rPr>
              <a:t>(1 Corinthians 15:1-4). How one </a:t>
            </a:r>
            <a:r>
              <a:rPr lang="en-US" sz="1200" b="1" i="0" u="none" strike="noStrike" baseline="0" dirty="0">
                <a:latin typeface="Arial" panose="020B0604020202020204" pitchFamily="34" charset="0"/>
                <a:cs typeface="Arial" panose="020B0604020202020204" pitchFamily="34" charset="0"/>
              </a:rPr>
              <a:t>obeys the gospel </a:t>
            </a:r>
            <a:r>
              <a:rPr lang="en-US" sz="1200" b="0" i="0" u="none" strike="noStrike" baseline="0" dirty="0">
                <a:latin typeface="Arial" panose="020B0604020202020204" pitchFamily="34" charset="0"/>
                <a:cs typeface="Arial" panose="020B0604020202020204" pitchFamily="34" charset="0"/>
              </a:rPr>
              <a:t>in response to God’s grace (Romans 5:1) is to </a:t>
            </a:r>
            <a:r>
              <a:rPr lang="en-US" sz="1200" b="1" i="0" u="none" strike="noStrike" baseline="0" dirty="0">
                <a:latin typeface="Arial" panose="020B0604020202020204" pitchFamily="34" charset="0"/>
                <a:cs typeface="Arial" panose="020B0604020202020204" pitchFamily="34" charset="0"/>
              </a:rPr>
              <a:t>believe</a:t>
            </a:r>
            <a:r>
              <a:rPr lang="en-US" sz="1200" b="0" i="0" u="none" strike="noStrike" baseline="0" dirty="0">
                <a:latin typeface="Arial" panose="020B0604020202020204" pitchFamily="34" charset="0"/>
                <a:cs typeface="Arial" panose="020B0604020202020204" pitchFamily="34" charset="0"/>
              </a:rPr>
              <a:t> (obey - John 3:36) the Son of God</a:t>
            </a:r>
            <a:r>
              <a:rPr lang="en-US" sz="1200" b="1" i="0" u="none" strike="noStrike" baseline="0" dirty="0">
                <a:latin typeface="Arial" panose="020B0604020202020204" pitchFamily="34" charset="0"/>
                <a:cs typeface="Arial" panose="020B0604020202020204" pitchFamily="34" charset="0"/>
              </a:rPr>
              <a:t>, repent of past sins </a:t>
            </a:r>
            <a:r>
              <a:rPr lang="en-US" sz="1200" b="0" i="0" u="none" strike="noStrike" baseline="0" dirty="0">
                <a:latin typeface="Arial" panose="020B0604020202020204" pitchFamily="34" charset="0"/>
                <a:cs typeface="Arial" panose="020B0604020202020204" pitchFamily="34" charset="0"/>
              </a:rPr>
              <a:t>(Acts 2:38), </a:t>
            </a:r>
            <a:r>
              <a:rPr lang="en-US" sz="1200" b="1" i="0" u="none" strike="noStrike" baseline="0" dirty="0">
                <a:latin typeface="Arial" panose="020B0604020202020204" pitchFamily="34" charset="0"/>
                <a:cs typeface="Arial" panose="020B0604020202020204" pitchFamily="34" charset="0"/>
              </a:rPr>
              <a:t>confess the name of Jesus before men </a:t>
            </a:r>
            <a:r>
              <a:rPr lang="en-US" sz="1200" b="0" i="0" u="none" strike="noStrike" baseline="0" dirty="0">
                <a:latin typeface="Arial" panose="020B0604020202020204" pitchFamily="34" charset="0"/>
                <a:cs typeface="Arial" panose="020B0604020202020204" pitchFamily="34" charset="0"/>
              </a:rPr>
              <a:t>(Romans 10:9,10), </a:t>
            </a:r>
            <a:r>
              <a:rPr lang="en-US" sz="1200" b="1" i="0" u="none" strike="noStrike" baseline="0" dirty="0">
                <a:latin typeface="Arial" panose="020B0604020202020204" pitchFamily="34" charset="0"/>
                <a:cs typeface="Arial" panose="020B0604020202020204" pitchFamily="34" charset="0"/>
              </a:rPr>
              <a:t>be immersed in water for the remission of sins</a:t>
            </a:r>
            <a:r>
              <a:rPr lang="en-US" sz="1200" b="0" i="0" u="none" strike="noStrike" baseline="0" dirty="0">
                <a:latin typeface="Arial" panose="020B0604020202020204" pitchFamily="34" charset="0"/>
                <a:cs typeface="Arial" panose="020B0604020202020204" pitchFamily="34" charset="0"/>
              </a:rPr>
              <a:t> to come into contact with the cleansing blood of Jesus (Romans 6:3,4), </a:t>
            </a:r>
            <a:r>
              <a:rPr lang="en-US" sz="1200" b="1" i="0" u="none" strike="noStrike" baseline="0" dirty="0">
                <a:latin typeface="Arial" panose="020B0604020202020204" pitchFamily="34" charset="0"/>
                <a:cs typeface="Arial" panose="020B0604020202020204" pitchFamily="34" charset="0"/>
              </a:rPr>
              <a:t>and remain a true disciple of Jesus all the days of one's life (John 8:31,32).</a:t>
            </a:r>
            <a:endParaRPr lang="en-US" sz="1200" b="1" dirty="0">
              <a:latin typeface="Arial" panose="020B0604020202020204" pitchFamily="34" charset="0"/>
              <a:cs typeface="Arial" panose="020B0604020202020204" pitchFamily="34" charset="0"/>
            </a:endParaRPr>
          </a:p>
          <a:p>
            <a:pPr>
              <a:defRPr/>
            </a:pPr>
            <a:endParaRPr lang="en-US" altLang="en-US" b="1" dirty="0">
              <a:latin typeface="Arial" panose="020B0604020202020204" pitchFamily="34" charset="0"/>
              <a:cs typeface="Arial" panose="020B0604020202020204" pitchFamily="34" charset="0"/>
            </a:endParaRPr>
          </a:p>
          <a:p>
            <a:pPr>
              <a:defRPr/>
            </a:pPr>
            <a:r>
              <a:rPr lang="en-US" altLang="en-US" b="1"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6/18/2023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18</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278359"/>
          </a:xfrm>
        </p:spPr>
        <p:txBody>
          <a:bodyPr>
            <a:normAutofit/>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5FFFE1C-3C05-47C5-B89A-874F1CE5DE7F}" type="slidenum">
              <a:rPr lang="en-US" smtClean="0"/>
              <a:pPr/>
              <a:t>2</a:t>
            </a:fld>
            <a:endParaRPr lang="en-US"/>
          </a:p>
        </p:txBody>
      </p:sp>
      <p:sp>
        <p:nvSpPr>
          <p:cNvPr id="5" name="Date Placeholder 4">
            <a:extLst>
              <a:ext uri="{FF2B5EF4-FFF2-40B4-BE49-F238E27FC236}">
                <a16:creationId xmlns:a16="http://schemas.microsoft.com/office/drawing/2014/main" id="{05099C41-04E6-10AE-C844-10A192A5DF8C}"/>
              </a:ext>
            </a:extLst>
          </p:cNvPr>
          <p:cNvSpPr>
            <a:spLocks noGrp="1"/>
          </p:cNvSpPr>
          <p:nvPr>
            <p:ph type="dt" idx="1"/>
          </p:nvPr>
        </p:nvSpPr>
        <p:spPr/>
        <p:txBody>
          <a:bodyPr/>
          <a:lstStyle/>
          <a:p>
            <a:r>
              <a:rPr lang="en-US"/>
              <a:t>6/18/2023 AM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4559935"/>
          </a:xfrm>
        </p:spPr>
        <p:txBody>
          <a:bodyPr>
            <a:normAutofit/>
          </a:bodyPr>
          <a:lstStyle/>
          <a:p>
            <a:pPr algn="l"/>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5FFFE1C-3C05-47C5-B89A-874F1CE5DE7F}" type="slidenum">
              <a:rPr lang="en-US" smtClean="0"/>
              <a:pPr/>
              <a:t>3</a:t>
            </a:fld>
            <a:endParaRPr lang="en-US"/>
          </a:p>
        </p:txBody>
      </p:sp>
      <p:sp>
        <p:nvSpPr>
          <p:cNvPr id="5" name="Date Placeholder 4">
            <a:extLst>
              <a:ext uri="{FF2B5EF4-FFF2-40B4-BE49-F238E27FC236}">
                <a16:creationId xmlns:a16="http://schemas.microsoft.com/office/drawing/2014/main" id="{AA48B71A-7FC8-CFA5-FD77-F3DD8EE31A49}"/>
              </a:ext>
            </a:extLst>
          </p:cNvPr>
          <p:cNvSpPr>
            <a:spLocks noGrp="1"/>
          </p:cNvSpPr>
          <p:nvPr>
            <p:ph type="dt" idx="1"/>
          </p:nvPr>
        </p:nvSpPr>
        <p:spPr/>
        <p:txBody>
          <a:bodyPr/>
          <a:lstStyle/>
          <a:p>
            <a:r>
              <a:rPr lang="en-US"/>
              <a:t>6/18/2023 AM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 y="4321175"/>
            <a:ext cx="7162800" cy="5280025"/>
          </a:xfrm>
        </p:spPr>
        <p:txBody>
          <a:bodyPr>
            <a:normAutofit/>
          </a:bodyPr>
          <a:lstStyle/>
          <a:p>
            <a:r>
              <a:rPr lang="en-US" sz="1400" b="1" dirty="0">
                <a:latin typeface="Arial" panose="020B0604020202020204" pitchFamily="34" charset="0"/>
                <a:cs typeface="Arial" panose="020B0604020202020204" pitchFamily="34" charset="0"/>
              </a:rPr>
              <a:t>Romans 3:23 KJV 23 </a:t>
            </a:r>
            <a:r>
              <a:rPr lang="en-US" sz="1400" dirty="0">
                <a:latin typeface="Arial" panose="020B0604020202020204" pitchFamily="34" charset="0"/>
                <a:cs typeface="Arial" panose="020B0604020202020204" pitchFamily="34" charset="0"/>
              </a:rPr>
              <a:t>For all have sinned, and come short of the glory of God;</a:t>
            </a:r>
          </a:p>
          <a:p>
            <a:r>
              <a:rPr lang="en-US" sz="1400" b="1" dirty="0">
                <a:latin typeface="Arial" panose="020B0604020202020204" pitchFamily="34" charset="0"/>
                <a:cs typeface="Arial" panose="020B0604020202020204" pitchFamily="34" charset="0"/>
              </a:rPr>
              <a:t>1 John 3:4 KJV 4 </a:t>
            </a:r>
            <a:r>
              <a:rPr lang="en-US" sz="1400" dirty="0">
                <a:latin typeface="Arial" panose="020B0604020202020204" pitchFamily="34" charset="0"/>
                <a:cs typeface="Arial" panose="020B0604020202020204" pitchFamily="34" charset="0"/>
              </a:rPr>
              <a:t>Whosoever </a:t>
            </a:r>
            <a:r>
              <a:rPr lang="en-US" sz="1400" dirty="0" err="1">
                <a:latin typeface="Arial" panose="020B0604020202020204" pitchFamily="34" charset="0"/>
                <a:cs typeface="Arial" panose="020B0604020202020204" pitchFamily="34" charset="0"/>
              </a:rPr>
              <a:t>committeth</a:t>
            </a:r>
            <a:r>
              <a:rPr lang="en-US" sz="1400" dirty="0">
                <a:latin typeface="Arial" panose="020B0604020202020204" pitchFamily="34" charset="0"/>
                <a:cs typeface="Arial" panose="020B0604020202020204" pitchFamily="34" charset="0"/>
              </a:rPr>
              <a:t> sin </a:t>
            </a:r>
            <a:r>
              <a:rPr lang="en-US" sz="1400" dirty="0" err="1">
                <a:latin typeface="Arial" panose="020B0604020202020204" pitchFamily="34" charset="0"/>
                <a:cs typeface="Arial" panose="020B0604020202020204" pitchFamily="34" charset="0"/>
              </a:rPr>
              <a:t>transgresseth</a:t>
            </a:r>
            <a:r>
              <a:rPr lang="en-US" sz="1400" dirty="0">
                <a:latin typeface="Arial" panose="020B0604020202020204" pitchFamily="34" charset="0"/>
                <a:cs typeface="Arial" panose="020B0604020202020204" pitchFamily="34" charset="0"/>
              </a:rPr>
              <a:t> also the law: for sin is the transgression of the law.</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Peter 3:9 KJV 9 </a:t>
            </a:r>
            <a:r>
              <a:rPr lang="en-US" sz="1400" dirty="0">
                <a:latin typeface="Arial" panose="020B0604020202020204" pitchFamily="34" charset="0"/>
                <a:cs typeface="Arial" panose="020B0604020202020204" pitchFamily="34" charset="0"/>
              </a:rPr>
              <a:t>The Lord is not slack concerning his promise, as some men count slackness; but is longsuffering to us-ward, not willing that any should perish, but that all should come to repentance.</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Romans 5:1 KJV 1</a:t>
            </a:r>
            <a:r>
              <a:rPr lang="en-US" sz="1400" dirty="0">
                <a:latin typeface="Arial" panose="020B0604020202020204" pitchFamily="34" charset="0"/>
                <a:cs typeface="Arial" panose="020B0604020202020204" pitchFamily="34" charset="0"/>
              </a:rPr>
              <a:t> Therefore being justified by faith, we have peace with God through our Lord Jesus Christ:</a:t>
            </a:r>
          </a:p>
          <a:p>
            <a:r>
              <a:rPr lang="en-US" sz="1400" b="1" dirty="0">
                <a:latin typeface="Arial" panose="020B0604020202020204" pitchFamily="34" charset="0"/>
                <a:cs typeface="Arial" panose="020B0604020202020204" pitchFamily="34" charset="0"/>
              </a:rPr>
              <a:t>Romans 6:23 KJV 23 </a:t>
            </a:r>
            <a:r>
              <a:rPr lang="en-US" sz="1400" dirty="0">
                <a:latin typeface="Arial" panose="020B0604020202020204" pitchFamily="34" charset="0"/>
                <a:cs typeface="Arial" panose="020B0604020202020204" pitchFamily="34" charset="0"/>
              </a:rPr>
              <a:t>For the wages of sin is death; but the gift of God is eternal life through Jesus Christ our Lord.</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Hebrews 11 - </a:t>
            </a:r>
            <a:r>
              <a:rPr lang="en-US" sz="1400" b="1" i="1" dirty="0">
                <a:latin typeface="Arial" panose="020B0604020202020204" pitchFamily="34" charset="0"/>
                <a:cs typeface="Arial" panose="020B0604020202020204" pitchFamily="34" charset="0"/>
              </a:rPr>
              <a:t>Heroes Hall of Faith</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5FFFE1C-3C05-47C5-B89A-874F1CE5DE7F}" type="slidenum">
              <a:rPr lang="en-US" smtClean="0"/>
              <a:pPr/>
              <a:t>4</a:t>
            </a:fld>
            <a:endParaRPr lang="en-US"/>
          </a:p>
        </p:txBody>
      </p:sp>
      <p:sp>
        <p:nvSpPr>
          <p:cNvPr id="5" name="Date Placeholder 4">
            <a:extLst>
              <a:ext uri="{FF2B5EF4-FFF2-40B4-BE49-F238E27FC236}">
                <a16:creationId xmlns:a16="http://schemas.microsoft.com/office/drawing/2014/main" id="{C9A7E154-62A8-9429-113D-D2E2F462FD7F}"/>
              </a:ext>
            </a:extLst>
          </p:cNvPr>
          <p:cNvSpPr>
            <a:spLocks noGrp="1"/>
          </p:cNvSpPr>
          <p:nvPr>
            <p:ph type="dt" idx="1"/>
          </p:nvPr>
        </p:nvSpPr>
        <p:spPr/>
        <p:txBody>
          <a:bodyPr/>
          <a:lstStyle/>
          <a:p>
            <a:r>
              <a:rPr lang="en-US"/>
              <a:t>6/18/2023 AM</a:t>
            </a:r>
          </a:p>
        </p:txBody>
      </p:sp>
    </p:spTree>
    <p:extLst>
      <p:ext uri="{BB962C8B-B14F-4D97-AF65-F5344CB8AC3E}">
        <p14:creationId xmlns:p14="http://schemas.microsoft.com/office/powerpoint/2010/main" val="3068729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239713"/>
            <a:ext cx="4800600" cy="3600450"/>
          </a:xfrm>
        </p:spPr>
      </p:sp>
      <p:sp>
        <p:nvSpPr>
          <p:cNvPr id="3" name="Notes Placeholder 2"/>
          <p:cNvSpPr>
            <a:spLocks noGrp="1"/>
          </p:cNvSpPr>
          <p:nvPr>
            <p:ph type="body" idx="1"/>
          </p:nvPr>
        </p:nvSpPr>
        <p:spPr>
          <a:xfrm>
            <a:off x="0" y="3840164"/>
            <a:ext cx="7313507" cy="5759370"/>
          </a:xfrm>
        </p:spPr>
        <p:txBody>
          <a:bodyPr>
            <a:noAutofit/>
          </a:bodyPr>
          <a:lstStyle/>
          <a:p>
            <a:r>
              <a:rPr lang="en-US" sz="1300" b="1" dirty="0">
                <a:latin typeface="Arial" panose="020B0604020202020204" pitchFamily="34" charset="0"/>
                <a:cs typeface="Arial" panose="020B0604020202020204" pitchFamily="34" charset="0"/>
              </a:rPr>
              <a:t>1 Timothy 1:10-11 KJV 10 </a:t>
            </a:r>
            <a:r>
              <a:rPr lang="en-US" sz="1300" dirty="0">
                <a:latin typeface="Arial" panose="020B0604020202020204" pitchFamily="34" charset="0"/>
                <a:cs typeface="Arial" panose="020B0604020202020204" pitchFamily="34" charset="0"/>
              </a:rPr>
              <a:t>For whoremongers, for them that defile themselves with mankind, for </a:t>
            </a:r>
            <a:r>
              <a:rPr lang="en-US" sz="1300" dirty="0" err="1">
                <a:latin typeface="Arial" panose="020B0604020202020204" pitchFamily="34" charset="0"/>
                <a:cs typeface="Arial" panose="020B0604020202020204" pitchFamily="34" charset="0"/>
              </a:rPr>
              <a:t>menstealers</a:t>
            </a:r>
            <a:r>
              <a:rPr lang="en-US" sz="1300" dirty="0">
                <a:latin typeface="Arial" panose="020B0604020202020204" pitchFamily="34" charset="0"/>
                <a:cs typeface="Arial" panose="020B0604020202020204" pitchFamily="34" charset="0"/>
              </a:rPr>
              <a:t>, for liars, for perjured persons, and if there be any other thing that is contrary to </a:t>
            </a:r>
            <a:r>
              <a:rPr lang="en-US" sz="1300" b="1" dirty="0">
                <a:latin typeface="Arial" panose="020B0604020202020204" pitchFamily="34" charset="0"/>
                <a:cs typeface="Arial" panose="020B0604020202020204" pitchFamily="34" charset="0"/>
              </a:rPr>
              <a:t>sound doctrine; 11</a:t>
            </a:r>
            <a:r>
              <a:rPr lang="en-US" sz="1300" dirty="0">
                <a:latin typeface="Arial" panose="020B0604020202020204" pitchFamily="34" charset="0"/>
                <a:cs typeface="Arial" panose="020B0604020202020204" pitchFamily="34" charset="0"/>
              </a:rPr>
              <a:t> According to the </a:t>
            </a:r>
            <a:r>
              <a:rPr lang="en-US" sz="1300" b="1" dirty="0">
                <a:latin typeface="Arial" panose="020B0604020202020204" pitchFamily="34" charset="0"/>
                <a:cs typeface="Arial" panose="020B0604020202020204" pitchFamily="34" charset="0"/>
              </a:rPr>
              <a:t>glorious gospel of the blessed God</a:t>
            </a:r>
            <a:r>
              <a:rPr lang="en-US" sz="1300" dirty="0">
                <a:latin typeface="Arial" panose="020B0604020202020204" pitchFamily="34" charset="0"/>
                <a:cs typeface="Arial" panose="020B0604020202020204" pitchFamily="34" charset="0"/>
              </a:rPr>
              <a:t>, which was committed to my trust.</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Romans 1:7 KJV 7 </a:t>
            </a:r>
            <a:r>
              <a:rPr lang="en-US" sz="1300" dirty="0">
                <a:latin typeface="Arial" panose="020B0604020202020204" pitchFamily="34" charset="0"/>
                <a:cs typeface="Arial" panose="020B0604020202020204" pitchFamily="34" charset="0"/>
              </a:rPr>
              <a:t>To all that be in Rome, beloved of God, </a:t>
            </a:r>
            <a:r>
              <a:rPr lang="en-US" sz="1300" b="1" dirty="0">
                <a:latin typeface="Arial" panose="020B0604020202020204" pitchFamily="34" charset="0"/>
                <a:cs typeface="Arial" panose="020B0604020202020204" pitchFamily="34" charset="0"/>
              </a:rPr>
              <a:t>called to be saints:</a:t>
            </a:r>
            <a:r>
              <a:rPr lang="en-US" sz="1300" dirty="0">
                <a:latin typeface="Arial" panose="020B0604020202020204" pitchFamily="34" charset="0"/>
                <a:cs typeface="Arial" panose="020B0604020202020204" pitchFamily="34" charset="0"/>
              </a:rPr>
              <a:t> Grace to you and peace from God our Father, and the Lord Jesus Christ.</a:t>
            </a:r>
          </a:p>
          <a:p>
            <a:r>
              <a:rPr lang="en-US" sz="1300" b="1" dirty="0">
                <a:latin typeface="Arial" panose="020B0604020202020204" pitchFamily="34" charset="0"/>
                <a:cs typeface="Arial" panose="020B0604020202020204" pitchFamily="34" charset="0"/>
              </a:rPr>
              <a:t>Romans 1:15-16 KJV 15</a:t>
            </a:r>
            <a:r>
              <a:rPr lang="en-US" sz="1300" dirty="0">
                <a:latin typeface="Arial" panose="020B0604020202020204" pitchFamily="34" charset="0"/>
                <a:cs typeface="Arial" panose="020B0604020202020204" pitchFamily="34" charset="0"/>
              </a:rPr>
              <a:t> So, as much as in me is, I am ready to preach the gospel to you that are at Rome also. </a:t>
            </a:r>
            <a:r>
              <a:rPr lang="en-US" sz="1300" b="1" dirty="0">
                <a:latin typeface="Arial" panose="020B0604020202020204" pitchFamily="34" charset="0"/>
                <a:cs typeface="Arial" panose="020B0604020202020204" pitchFamily="34" charset="0"/>
              </a:rPr>
              <a:t>16 </a:t>
            </a:r>
            <a:r>
              <a:rPr lang="en-US" sz="1300" dirty="0">
                <a:latin typeface="Arial" panose="020B0604020202020204" pitchFamily="34" charset="0"/>
                <a:cs typeface="Arial" panose="020B0604020202020204" pitchFamily="34" charset="0"/>
              </a:rPr>
              <a:t>For I am not ashamed of the gospel of Christ: for it is the power of God unto salvation to every one that believeth; to the Jew first, and also to the Greek.</a:t>
            </a:r>
          </a:p>
          <a:p>
            <a:r>
              <a:rPr lang="en-US" sz="1300" b="1" dirty="0">
                <a:latin typeface="Arial" panose="020B0604020202020204" pitchFamily="34" charset="0"/>
                <a:cs typeface="Arial" panose="020B0604020202020204" pitchFamily="34" charset="0"/>
              </a:rPr>
              <a:t>1 Thessalonians 2:9 KJV 9 </a:t>
            </a:r>
            <a:r>
              <a:rPr lang="en-US" sz="1300" dirty="0">
                <a:latin typeface="Arial" panose="020B0604020202020204" pitchFamily="34" charset="0"/>
                <a:cs typeface="Arial" panose="020B0604020202020204" pitchFamily="34" charset="0"/>
              </a:rPr>
              <a:t>For ye remember, brethren, our </a:t>
            </a:r>
            <a:r>
              <a:rPr lang="en-US" sz="1300" dirty="0" err="1">
                <a:latin typeface="Arial" panose="020B0604020202020204" pitchFamily="34" charset="0"/>
                <a:cs typeface="Arial" panose="020B0604020202020204" pitchFamily="34" charset="0"/>
              </a:rPr>
              <a:t>labour</a:t>
            </a:r>
            <a:r>
              <a:rPr lang="en-US" sz="1300" dirty="0">
                <a:latin typeface="Arial" panose="020B0604020202020204" pitchFamily="34" charset="0"/>
                <a:cs typeface="Arial" panose="020B0604020202020204" pitchFamily="34" charset="0"/>
              </a:rPr>
              <a:t> and travail: for </a:t>
            </a:r>
            <a:r>
              <a:rPr lang="en-US" sz="1300" dirty="0" err="1">
                <a:latin typeface="Arial" panose="020B0604020202020204" pitchFamily="34" charset="0"/>
                <a:cs typeface="Arial" panose="020B0604020202020204" pitchFamily="34" charset="0"/>
              </a:rPr>
              <a:t>labouring</a:t>
            </a:r>
            <a:r>
              <a:rPr lang="en-US" sz="1300" dirty="0">
                <a:latin typeface="Arial" panose="020B0604020202020204" pitchFamily="34" charset="0"/>
                <a:cs typeface="Arial" panose="020B0604020202020204" pitchFamily="34" charset="0"/>
              </a:rPr>
              <a:t> night and day, because we would not be chargeable unto any of you, </a:t>
            </a:r>
            <a:r>
              <a:rPr lang="en-US" sz="1300" b="1" dirty="0">
                <a:latin typeface="Arial" panose="020B0604020202020204" pitchFamily="34" charset="0"/>
                <a:cs typeface="Arial" panose="020B0604020202020204" pitchFamily="34" charset="0"/>
              </a:rPr>
              <a:t>we preached unto you the gospel of God.</a:t>
            </a:r>
          </a:p>
          <a:p>
            <a:r>
              <a:rPr lang="en-US" sz="1300" b="1" dirty="0">
                <a:latin typeface="Arial" panose="020B0604020202020204" pitchFamily="34" charset="0"/>
                <a:cs typeface="Arial" panose="020B0604020202020204" pitchFamily="34" charset="0"/>
              </a:rPr>
              <a:t>1 Thessalonians 3:2 KJV 2</a:t>
            </a:r>
            <a:r>
              <a:rPr lang="en-US" sz="1300" b="0" dirty="0">
                <a:latin typeface="Arial" panose="020B0604020202020204" pitchFamily="34" charset="0"/>
                <a:cs typeface="Arial" panose="020B0604020202020204" pitchFamily="34" charset="0"/>
              </a:rPr>
              <a:t> And sent Timotheus, our brother, and minister of God, and our </a:t>
            </a:r>
            <a:r>
              <a:rPr lang="en-US" sz="1300" b="1" dirty="0" err="1">
                <a:latin typeface="Arial" panose="020B0604020202020204" pitchFamily="34" charset="0"/>
                <a:cs typeface="Arial" panose="020B0604020202020204" pitchFamily="34" charset="0"/>
              </a:rPr>
              <a:t>fellowlabourer</a:t>
            </a:r>
            <a:r>
              <a:rPr lang="en-US" sz="1300" b="1" dirty="0">
                <a:latin typeface="Arial" panose="020B0604020202020204" pitchFamily="34" charset="0"/>
                <a:cs typeface="Arial" panose="020B0604020202020204" pitchFamily="34" charset="0"/>
              </a:rPr>
              <a:t> in the gospel of Christ</a:t>
            </a:r>
            <a:r>
              <a:rPr lang="en-US" sz="1300" b="0" dirty="0">
                <a:latin typeface="Arial" panose="020B0604020202020204" pitchFamily="34" charset="0"/>
                <a:cs typeface="Arial" panose="020B0604020202020204" pitchFamily="34" charset="0"/>
              </a:rPr>
              <a:t>, to establish you, and to comfort you concerning your faith:</a:t>
            </a:r>
          </a:p>
          <a:p>
            <a:endParaRPr lang="en-US" sz="1300" b="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Galatians 2:2-5 KJV 2 </a:t>
            </a:r>
            <a:r>
              <a:rPr lang="en-US" sz="1300" b="0" dirty="0">
                <a:latin typeface="Arial" panose="020B0604020202020204" pitchFamily="34" charset="0"/>
                <a:cs typeface="Arial" panose="020B0604020202020204" pitchFamily="34" charset="0"/>
              </a:rPr>
              <a:t>And I went up by revelation, and </a:t>
            </a:r>
            <a:r>
              <a:rPr lang="en-US" sz="1300" b="1" dirty="0">
                <a:latin typeface="Arial" panose="020B0604020202020204" pitchFamily="34" charset="0"/>
                <a:cs typeface="Arial" panose="020B0604020202020204" pitchFamily="34" charset="0"/>
              </a:rPr>
              <a:t>communicated unto them that gospel which I preach among the Gentiles</a:t>
            </a:r>
            <a:r>
              <a:rPr lang="en-US" sz="1300" b="0" dirty="0">
                <a:latin typeface="Arial" panose="020B0604020202020204" pitchFamily="34" charset="0"/>
                <a:cs typeface="Arial" panose="020B0604020202020204" pitchFamily="34" charset="0"/>
              </a:rPr>
              <a:t>, but privately to them which were of reputation, lest by any means I should run, or had run, in vain. {privately: or, severally} 3 But neither Titus, who was with me, being a Greek, was compelled to be circumcised: 4 And that because of false brethren unawares brought in, who came in privily to spy out our liberty which we have in Christ Jesus, that they might bring us into bondage: </a:t>
            </a:r>
            <a:r>
              <a:rPr lang="en-US" sz="1300" b="1" dirty="0">
                <a:latin typeface="Arial" panose="020B0604020202020204" pitchFamily="34" charset="0"/>
                <a:cs typeface="Arial" panose="020B0604020202020204" pitchFamily="34" charset="0"/>
              </a:rPr>
              <a:t>5 To whom we gave place by subjection, no, not for an hour; that the truth of the gospel might continue with you.</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Mark 16:15-16 KJV 15 </a:t>
            </a:r>
            <a:r>
              <a:rPr lang="en-US" sz="1300" b="0" dirty="0">
                <a:latin typeface="Arial" panose="020B0604020202020204" pitchFamily="34" charset="0"/>
                <a:cs typeface="Arial" panose="020B0604020202020204" pitchFamily="34" charset="0"/>
              </a:rPr>
              <a:t>And he said unto them, </a:t>
            </a:r>
            <a:r>
              <a:rPr lang="en-US" sz="1300" b="1" dirty="0">
                <a:latin typeface="Arial" panose="020B0604020202020204" pitchFamily="34" charset="0"/>
                <a:cs typeface="Arial" panose="020B0604020202020204" pitchFamily="34" charset="0"/>
              </a:rPr>
              <a:t>Go ye into all the world, and preach the gospel to every creature. 16 </a:t>
            </a:r>
            <a:r>
              <a:rPr lang="en-US" sz="1300" b="0" dirty="0">
                <a:latin typeface="Arial" panose="020B0604020202020204" pitchFamily="34" charset="0"/>
                <a:cs typeface="Arial" panose="020B0604020202020204" pitchFamily="34" charset="0"/>
              </a:rPr>
              <a:t>He that believeth and is baptized shall be saved; but he that believeth not shall be damned.</a:t>
            </a:r>
          </a:p>
        </p:txBody>
      </p:sp>
      <p:sp>
        <p:nvSpPr>
          <p:cNvPr id="4" name="Slide Number Placeholder 3"/>
          <p:cNvSpPr>
            <a:spLocks noGrp="1"/>
          </p:cNvSpPr>
          <p:nvPr>
            <p:ph type="sldNum" sz="quarter" idx="10"/>
          </p:nvPr>
        </p:nvSpPr>
        <p:spPr/>
        <p:txBody>
          <a:bodyPr/>
          <a:lstStyle/>
          <a:p>
            <a:fld id="{65FFFE1C-3C05-47C5-B89A-874F1CE5DE7F}" type="slidenum">
              <a:rPr lang="en-US" smtClean="0"/>
              <a:pPr/>
              <a:t>5</a:t>
            </a:fld>
            <a:endParaRPr lang="en-US"/>
          </a:p>
        </p:txBody>
      </p:sp>
      <p:sp>
        <p:nvSpPr>
          <p:cNvPr id="5" name="Date Placeholder 4">
            <a:extLst>
              <a:ext uri="{FF2B5EF4-FFF2-40B4-BE49-F238E27FC236}">
                <a16:creationId xmlns:a16="http://schemas.microsoft.com/office/drawing/2014/main" id="{FFDAECD3-A7D8-0A89-7904-CADF06EF46E9}"/>
              </a:ext>
            </a:extLst>
          </p:cNvPr>
          <p:cNvSpPr>
            <a:spLocks noGrp="1"/>
          </p:cNvSpPr>
          <p:nvPr>
            <p:ph type="dt" idx="1"/>
          </p:nvPr>
        </p:nvSpPr>
        <p:spPr/>
        <p:txBody>
          <a:bodyPr/>
          <a:lstStyle/>
          <a:p>
            <a:r>
              <a:rPr lang="en-US"/>
              <a:t>6/18/2023 AM</a:t>
            </a:r>
          </a:p>
        </p:txBody>
      </p:sp>
    </p:spTree>
    <p:extLst>
      <p:ext uri="{BB962C8B-B14F-4D97-AF65-F5344CB8AC3E}">
        <p14:creationId xmlns:p14="http://schemas.microsoft.com/office/powerpoint/2010/main" val="3899867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59"/>
          </a:xfrm>
        </p:spPr>
        <p:txBody>
          <a:bodyPr>
            <a:normAutofit/>
          </a:bodyPr>
          <a:lstStyle/>
          <a:p>
            <a:r>
              <a:rPr lang="en-US" b="1" dirty="0">
                <a:latin typeface="Arial" panose="020B0604020202020204" pitchFamily="34" charset="0"/>
                <a:cs typeface="Arial" panose="020B0604020202020204" pitchFamily="34" charset="0"/>
              </a:rPr>
              <a:t>1 Corinthians 15:1-4 KJV 1 </a:t>
            </a:r>
            <a:r>
              <a:rPr lang="en-US" dirty="0">
                <a:latin typeface="Arial" panose="020B0604020202020204" pitchFamily="34" charset="0"/>
                <a:cs typeface="Arial" panose="020B0604020202020204" pitchFamily="34" charset="0"/>
              </a:rPr>
              <a:t>Moreover, brethren, I declare unto you the gospel which I preached unto you, which also ye have received, and wherein ye stand;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By which also ye are saved, if ye keep in memory what I preached unto you, unless ye have believed in vain.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For I delivered unto you first of all that which I also received, how that Christ died for our sins according to the scriptures;</a:t>
            </a:r>
            <a:r>
              <a:rPr lang="en-US" b="1" dirty="0">
                <a:latin typeface="Arial" panose="020B0604020202020204" pitchFamily="34" charset="0"/>
                <a:cs typeface="Arial" panose="020B0604020202020204" pitchFamily="34" charset="0"/>
              </a:rPr>
              <a:t> 4 </a:t>
            </a:r>
            <a:r>
              <a:rPr lang="en-US" dirty="0">
                <a:latin typeface="Arial" panose="020B0604020202020204" pitchFamily="34" charset="0"/>
                <a:cs typeface="Arial" panose="020B0604020202020204" pitchFamily="34" charset="0"/>
              </a:rPr>
              <a:t>And that he was buried, and that he rose again the third day according to the scriptures: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Colossians 1:23 KJV 23 </a:t>
            </a:r>
            <a:r>
              <a:rPr lang="en-US" dirty="0">
                <a:latin typeface="Arial" panose="020B0604020202020204" pitchFamily="34" charset="0"/>
                <a:cs typeface="Arial" panose="020B0604020202020204" pitchFamily="34" charset="0"/>
              </a:rPr>
              <a:t>If ye continue in the faith grounded and settled, and be not moved away from the hope of the gospel, </a:t>
            </a:r>
            <a:r>
              <a:rPr lang="en-US" b="1" dirty="0">
                <a:latin typeface="Arial" panose="020B0604020202020204" pitchFamily="34" charset="0"/>
                <a:cs typeface="Arial" panose="020B0604020202020204" pitchFamily="34" charset="0"/>
              </a:rPr>
              <a:t>which ye have heard, and which was preached </a:t>
            </a:r>
            <a:r>
              <a:rPr lang="en-US" dirty="0">
                <a:latin typeface="Arial" panose="020B0604020202020204" pitchFamily="34" charset="0"/>
                <a:cs typeface="Arial" panose="020B0604020202020204" pitchFamily="34" charset="0"/>
              </a:rPr>
              <a:t>to every creature which is under heaven; whereof I Paul am made a minister;</a:t>
            </a:r>
          </a:p>
          <a:p>
            <a:r>
              <a:rPr lang="en-US" b="1" dirty="0">
                <a:latin typeface="Arial" panose="020B0604020202020204" pitchFamily="34" charset="0"/>
                <a:cs typeface="Arial" panose="020B0604020202020204" pitchFamily="34" charset="0"/>
              </a:rPr>
              <a:t>1 Peter 1:12 KJV 12 </a:t>
            </a:r>
            <a:r>
              <a:rPr lang="en-US" dirty="0">
                <a:latin typeface="Arial" panose="020B0604020202020204" pitchFamily="34" charset="0"/>
                <a:cs typeface="Arial" panose="020B0604020202020204" pitchFamily="34" charset="0"/>
              </a:rPr>
              <a:t>Unto whom it was revealed, that not unto themselves, but unto us they did minister the things, which are now reported unto you by them </a:t>
            </a:r>
            <a:r>
              <a:rPr lang="en-US" b="1" dirty="0">
                <a:latin typeface="Arial" panose="020B0604020202020204" pitchFamily="34" charset="0"/>
                <a:cs typeface="Arial" panose="020B0604020202020204" pitchFamily="34" charset="0"/>
              </a:rPr>
              <a:t>that have preached the gospel unto you </a:t>
            </a:r>
            <a:r>
              <a:rPr lang="en-US" dirty="0">
                <a:latin typeface="Arial" panose="020B0604020202020204" pitchFamily="34" charset="0"/>
                <a:cs typeface="Arial" panose="020B0604020202020204" pitchFamily="34" charset="0"/>
              </a:rPr>
              <a:t>with the Holy Ghost sent down from heaven; which things the angels desire to look into.</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18:8 KJV 8</a:t>
            </a:r>
            <a:r>
              <a:rPr lang="en-US" dirty="0">
                <a:latin typeface="Arial" panose="020B0604020202020204" pitchFamily="34" charset="0"/>
                <a:cs typeface="Arial" panose="020B0604020202020204" pitchFamily="34" charset="0"/>
              </a:rPr>
              <a:t> And Crispus, the chief ruler of the synagogue, believed on the Lord with all his house; and many of the </a:t>
            </a:r>
            <a:r>
              <a:rPr lang="en-US" b="1" dirty="0">
                <a:latin typeface="Arial" panose="020B0604020202020204" pitchFamily="34" charset="0"/>
                <a:cs typeface="Arial" panose="020B0604020202020204" pitchFamily="34" charset="0"/>
              </a:rPr>
              <a:t>Corinthians hearing believed, and were baptized.</a:t>
            </a:r>
          </a:p>
          <a:p>
            <a:r>
              <a:rPr lang="en-US" b="1" dirty="0">
                <a:latin typeface="Arial" panose="020B0604020202020204" pitchFamily="34" charset="0"/>
                <a:cs typeface="Arial" panose="020B0604020202020204" pitchFamily="34" charset="0"/>
              </a:rPr>
              <a:t>Acts 2:41 KJV 41</a:t>
            </a:r>
            <a:r>
              <a:rPr lang="en-US" dirty="0">
                <a:latin typeface="Arial" panose="020B0604020202020204" pitchFamily="34" charset="0"/>
                <a:cs typeface="Arial" panose="020B0604020202020204" pitchFamily="34" charset="0"/>
              </a:rPr>
              <a:t> Then they that </a:t>
            </a:r>
            <a:r>
              <a:rPr lang="en-US" b="1" dirty="0">
                <a:latin typeface="Arial" panose="020B0604020202020204" pitchFamily="34" charset="0"/>
                <a:cs typeface="Arial" panose="020B0604020202020204" pitchFamily="34" charset="0"/>
              </a:rPr>
              <a:t>gladly received his word </a:t>
            </a:r>
            <a:r>
              <a:rPr lang="en-US" dirty="0">
                <a:latin typeface="Arial" panose="020B0604020202020204" pitchFamily="34" charset="0"/>
                <a:cs typeface="Arial" panose="020B0604020202020204" pitchFamily="34" charset="0"/>
              </a:rPr>
              <a:t>were baptized: and the same day there were added unto them about three thousand souls.</a:t>
            </a:r>
          </a:p>
          <a:p>
            <a:r>
              <a:rPr lang="en-US" b="1" dirty="0">
                <a:latin typeface="Arial" panose="020B0604020202020204" pitchFamily="34" charset="0"/>
                <a:cs typeface="Arial" panose="020B0604020202020204" pitchFamily="34" charset="0"/>
              </a:rPr>
              <a:t>2 Corinthians 11:4 KJV 4 </a:t>
            </a:r>
            <a:r>
              <a:rPr lang="en-US" dirty="0">
                <a:latin typeface="Arial" panose="020B0604020202020204" pitchFamily="34" charset="0"/>
                <a:cs typeface="Arial" panose="020B0604020202020204" pitchFamily="34" charset="0"/>
              </a:rPr>
              <a:t>For if he that cometh </a:t>
            </a:r>
            <a:r>
              <a:rPr lang="en-US" dirty="0" err="1">
                <a:latin typeface="Arial" panose="020B0604020202020204" pitchFamily="34" charset="0"/>
                <a:cs typeface="Arial" panose="020B0604020202020204" pitchFamily="34" charset="0"/>
              </a:rPr>
              <a:t>preacheth</a:t>
            </a:r>
            <a:r>
              <a:rPr lang="en-US" dirty="0">
                <a:latin typeface="Arial" panose="020B0604020202020204" pitchFamily="34" charset="0"/>
                <a:cs typeface="Arial" panose="020B0604020202020204" pitchFamily="34" charset="0"/>
              </a:rPr>
              <a:t> another Jesus, whom we have not preached, or if ye receive another spirit, which ye have not received, or another gospel, which ye have not accepted, ye might well bear with him. {with him: or, with me}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5:1-2 KJV 1 </a:t>
            </a:r>
            <a:r>
              <a:rPr lang="en-US" dirty="0">
                <a:latin typeface="Arial" panose="020B0604020202020204" pitchFamily="34" charset="0"/>
                <a:cs typeface="Arial" panose="020B0604020202020204" pitchFamily="34" charset="0"/>
              </a:rPr>
              <a:t>Therefore being justified by faith, we have peace with God through our Lord Jesus Christ</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By whom also we have access by faith into this grace </a:t>
            </a:r>
            <a:r>
              <a:rPr lang="en-US" b="1" dirty="0">
                <a:latin typeface="Arial" panose="020B0604020202020204" pitchFamily="34" charset="0"/>
                <a:cs typeface="Arial" panose="020B0604020202020204" pitchFamily="34" charset="0"/>
              </a:rPr>
              <a:t>wherein we stand</a:t>
            </a:r>
            <a:r>
              <a:rPr lang="en-US" dirty="0">
                <a:latin typeface="Arial" panose="020B0604020202020204" pitchFamily="34" charset="0"/>
                <a:cs typeface="Arial" panose="020B0604020202020204" pitchFamily="34" charset="0"/>
              </a:rPr>
              <a:t>, and rejoice in hope of the glory of God.</a:t>
            </a:r>
          </a:p>
          <a:p>
            <a:r>
              <a:rPr lang="en-US" b="1" dirty="0">
                <a:latin typeface="Arial" panose="020B0604020202020204" pitchFamily="34" charset="0"/>
                <a:cs typeface="Arial" panose="020B0604020202020204" pitchFamily="34" charset="0"/>
              </a:rPr>
              <a:t>Colossians 2:6-7 KJV 6 </a:t>
            </a:r>
            <a:r>
              <a:rPr lang="en-US" dirty="0">
                <a:latin typeface="Arial" panose="020B0604020202020204" pitchFamily="34" charset="0"/>
                <a:cs typeface="Arial" panose="020B0604020202020204" pitchFamily="34" charset="0"/>
              </a:rPr>
              <a:t>As </a:t>
            </a:r>
            <a:r>
              <a:rPr lang="en-US" b="1" dirty="0">
                <a:latin typeface="Arial" panose="020B0604020202020204" pitchFamily="34" charset="0"/>
                <a:cs typeface="Arial" panose="020B0604020202020204" pitchFamily="34" charset="0"/>
              </a:rPr>
              <a:t>ye have therefore received Christ Jesus the Lord, so walk ye in him</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Rooted and built up in him, and stablished in the faith, as ye have been taught, abounding therein with thanksgiving.</a:t>
            </a:r>
          </a:p>
        </p:txBody>
      </p:sp>
      <p:sp>
        <p:nvSpPr>
          <p:cNvPr id="4" name="Slide Number Placeholder 3"/>
          <p:cNvSpPr>
            <a:spLocks noGrp="1"/>
          </p:cNvSpPr>
          <p:nvPr>
            <p:ph type="sldNum" sz="quarter" idx="10"/>
          </p:nvPr>
        </p:nvSpPr>
        <p:spPr/>
        <p:txBody>
          <a:bodyPr/>
          <a:lstStyle/>
          <a:p>
            <a:fld id="{65FFFE1C-3C05-47C5-B89A-874F1CE5DE7F}" type="slidenum">
              <a:rPr lang="en-US" smtClean="0"/>
              <a:pPr/>
              <a:t>6</a:t>
            </a:fld>
            <a:endParaRPr lang="en-US"/>
          </a:p>
        </p:txBody>
      </p:sp>
      <p:sp>
        <p:nvSpPr>
          <p:cNvPr id="5" name="Date Placeholder 4">
            <a:extLst>
              <a:ext uri="{FF2B5EF4-FFF2-40B4-BE49-F238E27FC236}">
                <a16:creationId xmlns:a16="http://schemas.microsoft.com/office/drawing/2014/main" id="{83DA28FA-7580-DE29-D2EC-25B1E699D8E2}"/>
              </a:ext>
            </a:extLst>
          </p:cNvPr>
          <p:cNvSpPr>
            <a:spLocks noGrp="1"/>
          </p:cNvSpPr>
          <p:nvPr>
            <p:ph type="dt" idx="1"/>
          </p:nvPr>
        </p:nvSpPr>
        <p:spPr/>
        <p:txBody>
          <a:bodyPr/>
          <a:lstStyle/>
          <a:p>
            <a:r>
              <a:rPr lang="en-US"/>
              <a:t>6/18/2023 AM</a:t>
            </a:r>
          </a:p>
        </p:txBody>
      </p:sp>
    </p:spTree>
    <p:extLst>
      <p:ext uri="{BB962C8B-B14F-4D97-AF65-F5344CB8AC3E}">
        <p14:creationId xmlns:p14="http://schemas.microsoft.com/office/powerpoint/2010/main" val="3980091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122238"/>
            <a:ext cx="4800600" cy="3600450"/>
          </a:xfrm>
        </p:spPr>
      </p:sp>
      <p:sp>
        <p:nvSpPr>
          <p:cNvPr id="3" name="Notes Placeholder 2"/>
          <p:cNvSpPr>
            <a:spLocks noGrp="1"/>
          </p:cNvSpPr>
          <p:nvPr>
            <p:ph type="body" idx="1"/>
          </p:nvPr>
        </p:nvSpPr>
        <p:spPr>
          <a:xfrm>
            <a:off x="1" y="3722689"/>
            <a:ext cx="7313506" cy="5876846"/>
          </a:xfrm>
        </p:spPr>
        <p:txBody>
          <a:bodyPr>
            <a:noAutofit/>
          </a:bodyPr>
          <a:lstStyle/>
          <a:p>
            <a:pPr defTabSz="966612"/>
            <a:r>
              <a:rPr lang="en-US" sz="1400" b="1" dirty="0">
                <a:latin typeface="Arial" panose="020B0604020202020204" pitchFamily="34" charset="0"/>
                <a:cs typeface="Arial" panose="020B0604020202020204" pitchFamily="34" charset="0"/>
              </a:rPr>
              <a:t>1 Corinthians 15:1-4 KJV 1 </a:t>
            </a:r>
            <a:r>
              <a:rPr lang="en-US" sz="1400" dirty="0">
                <a:latin typeface="Arial" panose="020B0604020202020204" pitchFamily="34" charset="0"/>
                <a:cs typeface="Arial" panose="020B0604020202020204" pitchFamily="34" charset="0"/>
              </a:rPr>
              <a:t>Moreover, brethren, I declare unto you the gospel which I preached unto you, which also ye have received, and wherein ye stand;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By which also ye are saved, if ye keep in memory what I preached unto you, unless ye have believed in vain. </a:t>
            </a:r>
            <a:r>
              <a:rPr lang="en-US" sz="1400" b="1"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 For I delivered unto you first of all that which I also received, how that Christ died for our sins according to the scriptures;</a:t>
            </a:r>
            <a:r>
              <a:rPr lang="en-US" sz="1400" b="1" dirty="0">
                <a:latin typeface="Arial" panose="020B0604020202020204" pitchFamily="34" charset="0"/>
                <a:cs typeface="Arial" panose="020B0604020202020204" pitchFamily="34" charset="0"/>
              </a:rPr>
              <a:t> 4 </a:t>
            </a:r>
            <a:r>
              <a:rPr lang="en-US" sz="1400" dirty="0">
                <a:latin typeface="Arial" panose="020B0604020202020204" pitchFamily="34" charset="0"/>
                <a:cs typeface="Arial" panose="020B0604020202020204" pitchFamily="34" charset="0"/>
              </a:rPr>
              <a:t>And that he was buried, and that he rose again the third day according to the scriptures:</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Romans 1:16 KJV 16 </a:t>
            </a:r>
            <a:r>
              <a:rPr lang="en-US" sz="1400" dirty="0">
                <a:latin typeface="Arial" panose="020B0604020202020204" pitchFamily="34" charset="0"/>
                <a:cs typeface="Arial" panose="020B0604020202020204" pitchFamily="34" charset="0"/>
              </a:rPr>
              <a:t>For I am not ashamed of the gospel of Christ: </a:t>
            </a:r>
            <a:r>
              <a:rPr lang="en-US" sz="1400" b="1" dirty="0">
                <a:latin typeface="Arial" panose="020B0604020202020204" pitchFamily="34" charset="0"/>
                <a:cs typeface="Arial" panose="020B0604020202020204" pitchFamily="34" charset="0"/>
              </a:rPr>
              <a:t>for it is the power of God unto salvation to every one that believeth</a:t>
            </a:r>
            <a:r>
              <a:rPr lang="en-US" sz="1400" dirty="0">
                <a:latin typeface="Arial" panose="020B0604020202020204" pitchFamily="34" charset="0"/>
                <a:cs typeface="Arial" panose="020B0604020202020204" pitchFamily="34" charset="0"/>
              </a:rPr>
              <a:t>; to the Jew first, and also to the Greek.</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John 20:30-31 KJV 30 </a:t>
            </a:r>
            <a:r>
              <a:rPr lang="en-US" sz="1400" dirty="0">
                <a:latin typeface="Arial" panose="020B0604020202020204" pitchFamily="34" charset="0"/>
                <a:cs typeface="Arial" panose="020B0604020202020204" pitchFamily="34" charset="0"/>
              </a:rPr>
              <a:t>And many other signs truly did Jesus in the presence of his disciples, which are not written in this book: </a:t>
            </a:r>
            <a:r>
              <a:rPr lang="en-US" sz="1400" b="1" dirty="0">
                <a:latin typeface="Arial" panose="020B0604020202020204" pitchFamily="34" charset="0"/>
                <a:cs typeface="Arial" panose="020B0604020202020204" pitchFamily="34" charset="0"/>
              </a:rPr>
              <a:t>31 But these are written, that ye might believe </a:t>
            </a:r>
            <a:r>
              <a:rPr lang="en-US" sz="1400" dirty="0">
                <a:latin typeface="Arial" panose="020B0604020202020204" pitchFamily="34" charset="0"/>
                <a:cs typeface="Arial" panose="020B0604020202020204" pitchFamily="34" charset="0"/>
              </a:rPr>
              <a:t>that Jesus is the Christ, the Son of God; and that believing ye might have life through his name.</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7:21 KJV 21 </a:t>
            </a:r>
            <a:r>
              <a:rPr lang="en-US" sz="1400" dirty="0">
                <a:latin typeface="Arial" panose="020B0604020202020204" pitchFamily="34" charset="0"/>
                <a:cs typeface="Arial" panose="020B0604020202020204" pitchFamily="34" charset="0"/>
              </a:rPr>
              <a:t>Not every one that saith unto me, Lord, Lord, shall enter into the kingdom of heaven; </a:t>
            </a:r>
            <a:r>
              <a:rPr lang="en-US" sz="1400" b="1" dirty="0">
                <a:latin typeface="Arial" panose="020B0604020202020204" pitchFamily="34" charset="0"/>
                <a:cs typeface="Arial" panose="020B0604020202020204" pitchFamily="34" charset="0"/>
              </a:rPr>
              <a:t>but he that doeth the will of my Father</a:t>
            </a:r>
            <a:r>
              <a:rPr lang="en-US" sz="1400" dirty="0">
                <a:latin typeface="Arial" panose="020B0604020202020204" pitchFamily="34" charset="0"/>
                <a:cs typeface="Arial" panose="020B0604020202020204" pitchFamily="34" charset="0"/>
              </a:rPr>
              <a:t> which is in heaven.</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Titus 1:1-2 KJV 1 </a:t>
            </a:r>
            <a:r>
              <a:rPr lang="en-US" sz="1400" dirty="0">
                <a:latin typeface="Arial" panose="020B0604020202020204" pitchFamily="34" charset="0"/>
                <a:cs typeface="Arial" panose="020B0604020202020204" pitchFamily="34" charset="0"/>
              </a:rPr>
              <a:t>Paul, a servant of God, and an apostle of Jesus Christ, according to the faith of God's elect, and the acknowledging of the truth which is after godliness; 2 In hope of eternal life, which God, that cannot lie, promised before the world began.</a:t>
            </a:r>
          </a:p>
          <a:p>
            <a:r>
              <a:rPr lang="en-US" sz="1400" b="1" dirty="0">
                <a:latin typeface="Arial" panose="020B0604020202020204" pitchFamily="34" charset="0"/>
                <a:cs typeface="Arial" panose="020B0604020202020204" pitchFamily="34" charset="0"/>
              </a:rPr>
              <a:t>Colossians 1:5 KJV 5 </a:t>
            </a:r>
            <a:r>
              <a:rPr lang="en-US" sz="1400" dirty="0">
                <a:latin typeface="Arial" panose="020B0604020202020204" pitchFamily="34" charset="0"/>
                <a:cs typeface="Arial" panose="020B0604020202020204" pitchFamily="34" charset="0"/>
              </a:rPr>
              <a:t>For the hope which is laid up for you in heaven, whereof ye heard before in the word of the truth of the gospel;</a:t>
            </a:r>
          </a:p>
          <a:p>
            <a:r>
              <a:rPr lang="en-US" sz="1400" b="1" dirty="0">
                <a:latin typeface="Arial" panose="020B0604020202020204" pitchFamily="34" charset="0"/>
                <a:cs typeface="Arial" panose="020B0604020202020204" pitchFamily="34" charset="0"/>
              </a:rPr>
              <a:t>Ephesians 3:6 KJV 6 </a:t>
            </a:r>
            <a:r>
              <a:rPr lang="en-US" sz="1400" dirty="0">
                <a:latin typeface="Arial" panose="020B0604020202020204" pitchFamily="34" charset="0"/>
                <a:cs typeface="Arial" panose="020B0604020202020204" pitchFamily="34" charset="0"/>
              </a:rPr>
              <a:t>That the Gentiles should be </a:t>
            </a:r>
            <a:r>
              <a:rPr lang="en-US" sz="1400" dirty="0" err="1">
                <a:latin typeface="Arial" panose="020B0604020202020204" pitchFamily="34" charset="0"/>
                <a:cs typeface="Arial" panose="020B0604020202020204" pitchFamily="34" charset="0"/>
              </a:rPr>
              <a:t>fellowheirs</a:t>
            </a:r>
            <a:r>
              <a:rPr lang="en-US" sz="1400" dirty="0">
                <a:latin typeface="Arial" panose="020B0604020202020204" pitchFamily="34" charset="0"/>
                <a:cs typeface="Arial" panose="020B0604020202020204" pitchFamily="34" charset="0"/>
              </a:rPr>
              <a:t>, and of the same body, and partakers of </a:t>
            </a:r>
            <a:r>
              <a:rPr lang="en-US" sz="1400" b="1" dirty="0">
                <a:latin typeface="Arial" panose="020B0604020202020204" pitchFamily="34" charset="0"/>
                <a:cs typeface="Arial" panose="020B0604020202020204" pitchFamily="34" charset="0"/>
              </a:rPr>
              <a:t>his promis</a:t>
            </a:r>
            <a:r>
              <a:rPr lang="en-US" sz="1400" dirty="0">
                <a:latin typeface="Arial" panose="020B0604020202020204" pitchFamily="34" charset="0"/>
                <a:cs typeface="Arial" panose="020B0604020202020204" pitchFamily="34" charset="0"/>
              </a:rPr>
              <a:t>e in Christ by the gospel:</a:t>
            </a:r>
          </a:p>
        </p:txBody>
      </p:sp>
      <p:sp>
        <p:nvSpPr>
          <p:cNvPr id="4" name="Slide Number Placeholder 3"/>
          <p:cNvSpPr>
            <a:spLocks noGrp="1"/>
          </p:cNvSpPr>
          <p:nvPr>
            <p:ph type="sldNum" sz="quarter" idx="10"/>
          </p:nvPr>
        </p:nvSpPr>
        <p:spPr/>
        <p:txBody>
          <a:bodyPr/>
          <a:lstStyle/>
          <a:p>
            <a:fld id="{65FFFE1C-3C05-47C5-B89A-874F1CE5DE7F}" type="slidenum">
              <a:rPr lang="en-US" smtClean="0"/>
              <a:pPr/>
              <a:t>7</a:t>
            </a:fld>
            <a:endParaRPr lang="en-US"/>
          </a:p>
        </p:txBody>
      </p:sp>
      <p:sp>
        <p:nvSpPr>
          <p:cNvPr id="5" name="Date Placeholder 4">
            <a:extLst>
              <a:ext uri="{FF2B5EF4-FFF2-40B4-BE49-F238E27FC236}">
                <a16:creationId xmlns:a16="http://schemas.microsoft.com/office/drawing/2014/main" id="{B0F38002-0DB6-0707-BA1F-5A0FFBB97507}"/>
              </a:ext>
            </a:extLst>
          </p:cNvPr>
          <p:cNvSpPr>
            <a:spLocks noGrp="1"/>
          </p:cNvSpPr>
          <p:nvPr>
            <p:ph type="dt" idx="1"/>
          </p:nvPr>
        </p:nvSpPr>
        <p:spPr/>
        <p:txBody>
          <a:bodyPr/>
          <a:lstStyle/>
          <a:p>
            <a:r>
              <a:rPr lang="en-US"/>
              <a:t>6/18/2023 AM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168275"/>
            <a:ext cx="4800600" cy="3600450"/>
          </a:xfrm>
        </p:spPr>
      </p:sp>
      <p:sp>
        <p:nvSpPr>
          <p:cNvPr id="3" name="Notes Placeholder 2"/>
          <p:cNvSpPr>
            <a:spLocks noGrp="1"/>
          </p:cNvSpPr>
          <p:nvPr>
            <p:ph type="body" idx="1"/>
          </p:nvPr>
        </p:nvSpPr>
        <p:spPr>
          <a:xfrm>
            <a:off x="0" y="3768725"/>
            <a:ext cx="7239000" cy="5832475"/>
          </a:xfrm>
        </p:spPr>
        <p:txBody>
          <a:bodyPr>
            <a:normAutofit/>
          </a:bodyPr>
          <a:lstStyle/>
          <a:p>
            <a:r>
              <a:rPr lang="en-US" sz="1400" b="1" dirty="0">
                <a:latin typeface="Arial" panose="020B0604020202020204" pitchFamily="34" charset="0"/>
                <a:cs typeface="Arial" panose="020B0604020202020204" pitchFamily="34" charset="0"/>
              </a:rPr>
              <a:t>Mark 16:15-16 KJV 15 </a:t>
            </a:r>
            <a:r>
              <a:rPr lang="en-US" sz="1400" dirty="0">
                <a:latin typeface="Arial" panose="020B0604020202020204" pitchFamily="34" charset="0"/>
                <a:cs typeface="Arial" panose="020B0604020202020204" pitchFamily="34" charset="0"/>
              </a:rPr>
              <a:t>And he said unto them, Go ye into all the world, and </a:t>
            </a:r>
            <a:r>
              <a:rPr lang="en-US" sz="1400" b="1" dirty="0">
                <a:latin typeface="Arial" panose="020B0604020202020204" pitchFamily="34" charset="0"/>
                <a:cs typeface="Arial" panose="020B0604020202020204" pitchFamily="34" charset="0"/>
              </a:rPr>
              <a:t>preach the gospel to every creature. 16 </a:t>
            </a:r>
            <a:r>
              <a:rPr lang="en-US" sz="1400" dirty="0">
                <a:latin typeface="Arial" panose="020B0604020202020204" pitchFamily="34" charset="0"/>
                <a:cs typeface="Arial" panose="020B0604020202020204" pitchFamily="34" charset="0"/>
              </a:rPr>
              <a:t>He that believeth and is baptized shall be saved; but he that believeth not shall be damned.</a:t>
            </a:r>
          </a:p>
          <a:p>
            <a:r>
              <a:rPr lang="en-US" sz="1400" b="1" dirty="0">
                <a:latin typeface="Arial" panose="020B0604020202020204" pitchFamily="34" charset="0"/>
                <a:cs typeface="Arial" panose="020B0604020202020204" pitchFamily="34" charset="0"/>
              </a:rPr>
              <a:t>Acts 10:34-35 KJV 34 </a:t>
            </a:r>
            <a:r>
              <a:rPr lang="en-US" sz="1400" dirty="0">
                <a:latin typeface="Arial" panose="020B0604020202020204" pitchFamily="34" charset="0"/>
                <a:cs typeface="Arial" panose="020B0604020202020204" pitchFamily="34" charset="0"/>
              </a:rPr>
              <a:t>Then Peter opened his mouth, and said, Of a truth I perceive that God is no respecter of persons: </a:t>
            </a:r>
            <a:r>
              <a:rPr lang="en-US" sz="1400" b="1" dirty="0">
                <a:latin typeface="Arial" panose="020B0604020202020204" pitchFamily="34" charset="0"/>
                <a:cs typeface="Arial" panose="020B0604020202020204" pitchFamily="34" charset="0"/>
              </a:rPr>
              <a:t>35</a:t>
            </a:r>
            <a:r>
              <a:rPr lang="en-US" sz="1400" dirty="0">
                <a:latin typeface="Arial" panose="020B0604020202020204" pitchFamily="34" charset="0"/>
                <a:cs typeface="Arial" panose="020B0604020202020204" pitchFamily="34" charset="0"/>
              </a:rPr>
              <a:t> But in </a:t>
            </a:r>
            <a:r>
              <a:rPr lang="en-US" sz="1400" b="1" dirty="0">
                <a:latin typeface="Arial" panose="020B0604020202020204" pitchFamily="34" charset="0"/>
                <a:cs typeface="Arial" panose="020B0604020202020204" pitchFamily="34" charset="0"/>
              </a:rPr>
              <a:t>every nation </a:t>
            </a:r>
            <a:r>
              <a:rPr lang="en-US" sz="1400" dirty="0">
                <a:latin typeface="Arial" panose="020B0604020202020204" pitchFamily="34" charset="0"/>
                <a:cs typeface="Arial" panose="020B0604020202020204" pitchFamily="34" charset="0"/>
              </a:rPr>
              <a:t>he that </a:t>
            </a:r>
            <a:r>
              <a:rPr lang="en-US" sz="1400" dirty="0" err="1">
                <a:latin typeface="Arial" panose="020B0604020202020204" pitchFamily="34" charset="0"/>
                <a:cs typeface="Arial" panose="020B0604020202020204" pitchFamily="34" charset="0"/>
              </a:rPr>
              <a:t>feareth</a:t>
            </a:r>
            <a:r>
              <a:rPr lang="en-US" sz="1400" dirty="0">
                <a:latin typeface="Arial" panose="020B0604020202020204" pitchFamily="34" charset="0"/>
                <a:cs typeface="Arial" panose="020B0604020202020204" pitchFamily="34" charset="0"/>
              </a:rPr>
              <a:t> him, and worketh righteousness, is accepted with him.</a:t>
            </a:r>
          </a:p>
          <a:p>
            <a:r>
              <a:rPr lang="en-US" sz="1400" b="1" dirty="0">
                <a:latin typeface="Arial" panose="020B0604020202020204" pitchFamily="34" charset="0"/>
                <a:cs typeface="Arial" panose="020B0604020202020204" pitchFamily="34" charset="0"/>
              </a:rPr>
              <a:t>Matthew 28:18-20 KJV 18 </a:t>
            </a:r>
            <a:r>
              <a:rPr lang="en-US" sz="1400" dirty="0">
                <a:latin typeface="Arial" panose="020B0604020202020204" pitchFamily="34" charset="0"/>
                <a:cs typeface="Arial" panose="020B0604020202020204" pitchFamily="34" charset="0"/>
              </a:rPr>
              <a:t>And Jesus came and spake unto them, saying, All power is given unto me in heaven and in earth. </a:t>
            </a:r>
            <a:r>
              <a:rPr lang="en-US" sz="1400" b="1" dirty="0">
                <a:latin typeface="Arial" panose="020B0604020202020204" pitchFamily="34" charset="0"/>
                <a:cs typeface="Arial" panose="020B0604020202020204" pitchFamily="34" charset="0"/>
              </a:rPr>
              <a:t>19 Go ye therefore, and teach all nations, baptizing them </a:t>
            </a:r>
            <a:r>
              <a:rPr lang="en-US" sz="1400" dirty="0">
                <a:latin typeface="Arial" panose="020B0604020202020204" pitchFamily="34" charset="0"/>
                <a:cs typeface="Arial" panose="020B0604020202020204" pitchFamily="34" charset="0"/>
              </a:rPr>
              <a:t>in the name of the Father, and of the Son, and of the Holy Ghost: </a:t>
            </a:r>
            <a:r>
              <a:rPr lang="en-US" sz="1400" b="1" dirty="0">
                <a:latin typeface="Arial" panose="020B0604020202020204" pitchFamily="34" charset="0"/>
                <a:cs typeface="Arial" panose="020B0604020202020204" pitchFamily="34" charset="0"/>
              </a:rPr>
              <a:t>20</a:t>
            </a:r>
            <a:r>
              <a:rPr lang="en-US" sz="1400" dirty="0">
                <a:latin typeface="Arial" panose="020B0604020202020204" pitchFamily="34" charset="0"/>
                <a:cs typeface="Arial" panose="020B0604020202020204" pitchFamily="34" charset="0"/>
              </a:rPr>
              <a:t> Teaching them to observe all things whatsoever I have commanded you: and, lo, I am with you </a:t>
            </a:r>
            <a:r>
              <a:rPr lang="en-US" sz="1400" dirty="0" err="1">
                <a:latin typeface="Arial" panose="020B0604020202020204" pitchFamily="34" charset="0"/>
                <a:cs typeface="Arial" panose="020B0604020202020204" pitchFamily="34" charset="0"/>
              </a:rPr>
              <a:t>alway</a:t>
            </a:r>
            <a:r>
              <a:rPr lang="en-US" sz="1400" dirty="0">
                <a:latin typeface="Arial" panose="020B0604020202020204" pitchFamily="34" charset="0"/>
                <a:cs typeface="Arial" panose="020B0604020202020204" pitchFamily="34" charset="0"/>
              </a:rPr>
              <a:t>, even unto the end of the world. Amen.</a:t>
            </a:r>
          </a:p>
          <a:p>
            <a:endParaRPr lang="en-US" sz="1400" dirty="0">
              <a:latin typeface="Arial" panose="020B0604020202020204" pitchFamily="34" charset="0"/>
              <a:cs typeface="Arial" panose="020B0604020202020204" pitchFamily="34" charset="0"/>
            </a:endParaRPr>
          </a:p>
          <a:p>
            <a:pPr defTabSz="966612"/>
            <a:r>
              <a:rPr lang="en-US" sz="1400" b="1" dirty="0">
                <a:latin typeface="Arial" panose="020B0604020202020204" pitchFamily="34" charset="0"/>
                <a:cs typeface="Arial" panose="020B0604020202020204" pitchFamily="34" charset="0"/>
              </a:rPr>
              <a:t>Mark 16:15-16 KJV 15 </a:t>
            </a:r>
            <a:r>
              <a:rPr lang="en-US" sz="1400" dirty="0">
                <a:latin typeface="Arial" panose="020B0604020202020204" pitchFamily="34" charset="0"/>
                <a:cs typeface="Arial" panose="020B0604020202020204" pitchFamily="34" charset="0"/>
              </a:rPr>
              <a:t>And he said unto them, Go ye into all the world, and preach the gospel to every creature</a:t>
            </a:r>
            <a:r>
              <a:rPr lang="en-US" sz="1400" b="1" dirty="0">
                <a:latin typeface="Arial" panose="020B0604020202020204" pitchFamily="34" charset="0"/>
                <a:cs typeface="Arial" panose="020B0604020202020204" pitchFamily="34" charset="0"/>
              </a:rPr>
              <a:t>. 16 He that believeth and is baptized shall be saved</a:t>
            </a:r>
            <a:r>
              <a:rPr lang="en-US" sz="1400" dirty="0">
                <a:latin typeface="Arial" panose="020B0604020202020204" pitchFamily="34" charset="0"/>
                <a:cs typeface="Arial" panose="020B0604020202020204" pitchFamily="34" charset="0"/>
              </a:rPr>
              <a:t>; but he that believeth not shall be damned.</a:t>
            </a:r>
          </a:p>
          <a:p>
            <a:pPr defTabSz="966612">
              <a:defRPr/>
            </a:pPr>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Romans 1:15-16 KJV 15 </a:t>
            </a:r>
            <a:r>
              <a:rPr lang="en-US" sz="1400" dirty="0">
                <a:latin typeface="Arial" panose="020B0604020202020204" pitchFamily="34" charset="0"/>
                <a:cs typeface="Arial" panose="020B0604020202020204" pitchFamily="34" charset="0"/>
              </a:rPr>
              <a:t>So, as much as in me is, </a:t>
            </a:r>
            <a:r>
              <a:rPr lang="en-US" sz="1400" b="1" dirty="0">
                <a:latin typeface="Arial" panose="020B0604020202020204" pitchFamily="34" charset="0"/>
                <a:cs typeface="Arial" panose="020B0604020202020204" pitchFamily="34" charset="0"/>
              </a:rPr>
              <a:t>I am ready to preach the gospel to you that are at Rome also</a:t>
            </a:r>
            <a:r>
              <a:rPr lang="en-US" sz="140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16 </a:t>
            </a:r>
            <a:r>
              <a:rPr lang="en-US" sz="1400" dirty="0">
                <a:latin typeface="Arial" panose="020B0604020202020204" pitchFamily="34" charset="0"/>
                <a:cs typeface="Arial" panose="020B0604020202020204" pitchFamily="34" charset="0"/>
              </a:rPr>
              <a:t>For I am not ashamed of the gospel of Christ: for it is the power of God unto salvation to every one that believeth; to the Jew first, and also to the Greek.</a:t>
            </a:r>
          </a:p>
          <a:p>
            <a:r>
              <a:rPr lang="en-US" sz="1400" b="1" dirty="0">
                <a:latin typeface="Arial" panose="020B0604020202020204" pitchFamily="34" charset="0"/>
                <a:cs typeface="Arial" panose="020B0604020202020204" pitchFamily="34" charset="0"/>
              </a:rPr>
              <a:t>Romans 16:25 KJV 25</a:t>
            </a:r>
            <a:r>
              <a:rPr lang="en-US" sz="1400" dirty="0">
                <a:latin typeface="Arial" panose="020B0604020202020204" pitchFamily="34" charset="0"/>
                <a:cs typeface="Arial" panose="020B0604020202020204" pitchFamily="34" charset="0"/>
              </a:rPr>
              <a:t> Now to him that is of power </a:t>
            </a:r>
            <a:r>
              <a:rPr lang="en-US" sz="1400" b="1" dirty="0">
                <a:latin typeface="Arial" panose="020B0604020202020204" pitchFamily="34" charset="0"/>
                <a:cs typeface="Arial" panose="020B0604020202020204" pitchFamily="34" charset="0"/>
              </a:rPr>
              <a:t>to stablish you according to my gospel</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and the preaching of Jesus Christ</a:t>
            </a:r>
            <a:r>
              <a:rPr lang="en-US" sz="1400" dirty="0">
                <a:latin typeface="Arial" panose="020B0604020202020204" pitchFamily="34" charset="0"/>
                <a:cs typeface="Arial" panose="020B0604020202020204" pitchFamily="34" charset="0"/>
              </a:rPr>
              <a:t>, according to the revelation of the mystery, which was kept secret since the world began,</a:t>
            </a:r>
          </a:p>
        </p:txBody>
      </p:sp>
      <p:sp>
        <p:nvSpPr>
          <p:cNvPr id="4" name="Slide Number Placeholder 3"/>
          <p:cNvSpPr>
            <a:spLocks noGrp="1"/>
          </p:cNvSpPr>
          <p:nvPr>
            <p:ph type="sldNum" sz="quarter" idx="10"/>
          </p:nvPr>
        </p:nvSpPr>
        <p:spPr/>
        <p:txBody>
          <a:bodyPr/>
          <a:lstStyle/>
          <a:p>
            <a:fld id="{65FFFE1C-3C05-47C5-B89A-874F1CE5DE7F}" type="slidenum">
              <a:rPr lang="en-US" smtClean="0"/>
              <a:pPr/>
              <a:t>8</a:t>
            </a:fld>
            <a:endParaRPr lang="en-US"/>
          </a:p>
        </p:txBody>
      </p:sp>
      <p:sp>
        <p:nvSpPr>
          <p:cNvPr id="5" name="Date Placeholder 4">
            <a:extLst>
              <a:ext uri="{FF2B5EF4-FFF2-40B4-BE49-F238E27FC236}">
                <a16:creationId xmlns:a16="http://schemas.microsoft.com/office/drawing/2014/main" id="{053E4668-087C-2058-0EB8-C97D9E57D822}"/>
              </a:ext>
            </a:extLst>
          </p:cNvPr>
          <p:cNvSpPr>
            <a:spLocks noGrp="1"/>
          </p:cNvSpPr>
          <p:nvPr>
            <p:ph type="dt" idx="1"/>
          </p:nvPr>
        </p:nvSpPr>
        <p:spPr/>
        <p:txBody>
          <a:bodyPr/>
          <a:lstStyle/>
          <a:p>
            <a:r>
              <a:rPr lang="en-US"/>
              <a:t>6/18/2023 AM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6" cy="5280025"/>
          </a:xfrm>
        </p:spPr>
        <p:txBody>
          <a:bodyPr>
            <a:normAutofit/>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5FFFE1C-3C05-47C5-B89A-874F1CE5DE7F}" type="slidenum">
              <a:rPr lang="en-US" smtClean="0"/>
              <a:pPr/>
              <a:t>9</a:t>
            </a:fld>
            <a:endParaRPr lang="en-US"/>
          </a:p>
        </p:txBody>
      </p:sp>
      <p:sp>
        <p:nvSpPr>
          <p:cNvPr id="5" name="Date Placeholder 4">
            <a:extLst>
              <a:ext uri="{FF2B5EF4-FFF2-40B4-BE49-F238E27FC236}">
                <a16:creationId xmlns:a16="http://schemas.microsoft.com/office/drawing/2014/main" id="{36CBA070-70C6-9A48-C819-B4CE4C536D15}"/>
              </a:ext>
            </a:extLst>
          </p:cNvPr>
          <p:cNvSpPr>
            <a:spLocks noGrp="1"/>
          </p:cNvSpPr>
          <p:nvPr>
            <p:ph type="dt" idx="1"/>
          </p:nvPr>
        </p:nvSpPr>
        <p:spPr/>
        <p:txBody>
          <a:bodyPr/>
          <a:lstStyle/>
          <a:p>
            <a:r>
              <a:rPr lang="en-US"/>
              <a:t>6/18/2023 AM</a:t>
            </a:r>
          </a:p>
        </p:txBody>
      </p:sp>
    </p:spTree>
    <p:extLst>
      <p:ext uri="{BB962C8B-B14F-4D97-AF65-F5344CB8AC3E}">
        <p14:creationId xmlns:p14="http://schemas.microsoft.com/office/powerpoint/2010/main" val="2174079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3BE2B-68F5-3F14-5923-089A80857DF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78896A7-97F9-463B-1D19-F615F03362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E5AD59F-633D-E1B2-AAF4-10C6D2566051}"/>
              </a:ext>
            </a:extLst>
          </p:cNvPr>
          <p:cNvSpPr>
            <a:spLocks noGrp="1"/>
          </p:cNvSpPr>
          <p:nvPr>
            <p:ph type="dt" sz="half" idx="10"/>
          </p:nvPr>
        </p:nvSpPr>
        <p:spPr/>
        <p:txBody>
          <a:bodyPr/>
          <a:lstStyle/>
          <a:p>
            <a:fld id="{7CC0B9D7-B2D1-40C2-86E6-843D717753BD}" type="datetime1">
              <a:rPr lang="es-ES" smtClean="0"/>
              <a:pPr/>
              <a:t>18/06/2023</a:t>
            </a:fld>
            <a:endParaRPr lang="en-US"/>
          </a:p>
        </p:txBody>
      </p:sp>
      <p:sp>
        <p:nvSpPr>
          <p:cNvPr id="5" name="Footer Placeholder 4">
            <a:extLst>
              <a:ext uri="{FF2B5EF4-FFF2-40B4-BE49-F238E27FC236}">
                <a16:creationId xmlns:a16="http://schemas.microsoft.com/office/drawing/2014/main" id="{4BBA8EE3-EB30-648B-F6A1-2ECB93EE56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BD0536-943A-52B9-362C-884C1A3D28C9}"/>
              </a:ext>
            </a:extLst>
          </p:cNvPr>
          <p:cNvSpPr>
            <a:spLocks noGrp="1"/>
          </p:cNvSpPr>
          <p:nvPr>
            <p:ph type="sldNum" sz="quarter" idx="12"/>
          </p:nvPr>
        </p:nvSpPr>
        <p:spPr/>
        <p:txBody>
          <a:bodyPr/>
          <a:lstStyle/>
          <a:p>
            <a:fld id="{116C95F3-15C1-4AD0-8820-82B07D8D4185}" type="slidenum">
              <a:rPr lang="en-US" smtClean="0"/>
              <a:pPr/>
              <a:t>‹#›</a:t>
            </a:fld>
            <a:endParaRPr lang="en-US"/>
          </a:p>
        </p:txBody>
      </p:sp>
    </p:spTree>
    <p:extLst>
      <p:ext uri="{BB962C8B-B14F-4D97-AF65-F5344CB8AC3E}">
        <p14:creationId xmlns:p14="http://schemas.microsoft.com/office/powerpoint/2010/main" val="1798557499"/>
      </p:ext>
    </p:extLst>
  </p:cSld>
  <p:clrMapOvr>
    <a:masterClrMapping/>
  </p:clrMapOvr>
  <p:transition spd="slow">
    <p:zoom dir="in"/>
  </p:transition>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31A24-1C7D-57FB-4EAA-A03128582D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CE84BD-46C9-F9B4-F09F-667EC95D6D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A9E6D1-4D97-6B9B-448E-84273E2BDBC6}"/>
              </a:ext>
            </a:extLst>
          </p:cNvPr>
          <p:cNvSpPr>
            <a:spLocks noGrp="1"/>
          </p:cNvSpPr>
          <p:nvPr>
            <p:ph type="dt" sz="half" idx="10"/>
          </p:nvPr>
        </p:nvSpPr>
        <p:spPr/>
        <p:txBody>
          <a:bodyPr/>
          <a:lstStyle/>
          <a:p>
            <a:fld id="{7CC0B9D7-B2D1-40C2-86E6-843D717753BD}" type="datetime1">
              <a:rPr lang="es-ES" smtClean="0"/>
              <a:pPr/>
              <a:t>18/06/2023</a:t>
            </a:fld>
            <a:endParaRPr lang="en-US"/>
          </a:p>
        </p:txBody>
      </p:sp>
      <p:sp>
        <p:nvSpPr>
          <p:cNvPr id="5" name="Footer Placeholder 4">
            <a:extLst>
              <a:ext uri="{FF2B5EF4-FFF2-40B4-BE49-F238E27FC236}">
                <a16:creationId xmlns:a16="http://schemas.microsoft.com/office/drawing/2014/main" id="{AB4E16AA-652B-453B-4002-F60A9B577B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3EB027-AAA4-1B1C-CC02-637004009B69}"/>
              </a:ext>
            </a:extLst>
          </p:cNvPr>
          <p:cNvSpPr>
            <a:spLocks noGrp="1"/>
          </p:cNvSpPr>
          <p:nvPr>
            <p:ph type="sldNum" sz="quarter" idx="12"/>
          </p:nvPr>
        </p:nvSpPr>
        <p:spPr/>
        <p:txBody>
          <a:bodyPr/>
          <a:lstStyle/>
          <a:p>
            <a:fld id="{116C95F3-15C1-4AD0-8820-82B07D8D4185}" type="slidenum">
              <a:rPr lang="en-US" smtClean="0"/>
              <a:pPr/>
              <a:t>‹#›</a:t>
            </a:fld>
            <a:endParaRPr lang="en-US"/>
          </a:p>
        </p:txBody>
      </p:sp>
    </p:spTree>
    <p:extLst>
      <p:ext uri="{BB962C8B-B14F-4D97-AF65-F5344CB8AC3E}">
        <p14:creationId xmlns:p14="http://schemas.microsoft.com/office/powerpoint/2010/main" val="765340449"/>
      </p:ext>
    </p:extLst>
  </p:cSld>
  <p:clrMapOvr>
    <a:masterClrMapping/>
  </p:clrMapOvr>
  <p:transition spd="slow">
    <p:zoom dir="in"/>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F02FF3-E808-9D54-9105-343B6201222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146920-8625-72AD-F2A0-831896430A2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AE4C6D-2662-2471-03C5-E1097603FE23}"/>
              </a:ext>
            </a:extLst>
          </p:cNvPr>
          <p:cNvSpPr>
            <a:spLocks noGrp="1"/>
          </p:cNvSpPr>
          <p:nvPr>
            <p:ph type="dt" sz="half" idx="10"/>
          </p:nvPr>
        </p:nvSpPr>
        <p:spPr/>
        <p:txBody>
          <a:bodyPr/>
          <a:lstStyle/>
          <a:p>
            <a:fld id="{7CC0B9D7-B2D1-40C2-86E6-843D717753BD}" type="datetime1">
              <a:rPr lang="es-ES" smtClean="0"/>
              <a:pPr/>
              <a:t>18/06/2023</a:t>
            </a:fld>
            <a:endParaRPr lang="en-US"/>
          </a:p>
        </p:txBody>
      </p:sp>
      <p:sp>
        <p:nvSpPr>
          <p:cNvPr id="5" name="Footer Placeholder 4">
            <a:extLst>
              <a:ext uri="{FF2B5EF4-FFF2-40B4-BE49-F238E27FC236}">
                <a16:creationId xmlns:a16="http://schemas.microsoft.com/office/drawing/2014/main" id="{FB5EB69A-C659-A191-1907-7C637A5F2B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22E43-3E38-6365-7880-74A908F92860}"/>
              </a:ext>
            </a:extLst>
          </p:cNvPr>
          <p:cNvSpPr>
            <a:spLocks noGrp="1"/>
          </p:cNvSpPr>
          <p:nvPr>
            <p:ph type="sldNum" sz="quarter" idx="12"/>
          </p:nvPr>
        </p:nvSpPr>
        <p:spPr/>
        <p:txBody>
          <a:bodyPr/>
          <a:lstStyle/>
          <a:p>
            <a:fld id="{116C95F3-15C1-4AD0-8820-82B07D8D4185}" type="slidenum">
              <a:rPr lang="en-US" smtClean="0"/>
              <a:pPr/>
              <a:t>‹#›</a:t>
            </a:fld>
            <a:endParaRPr lang="en-US"/>
          </a:p>
        </p:txBody>
      </p:sp>
    </p:spTree>
    <p:extLst>
      <p:ext uri="{BB962C8B-B14F-4D97-AF65-F5344CB8AC3E}">
        <p14:creationId xmlns:p14="http://schemas.microsoft.com/office/powerpoint/2010/main" val="640982385"/>
      </p:ext>
    </p:extLst>
  </p:cSld>
  <p:clrMapOvr>
    <a:masterClrMapping/>
  </p:clrMapOvr>
  <p:transition spd="slow">
    <p:zoom dir="in"/>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1B523-D994-659A-A8C8-F056EC7E34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D75A7-68CB-9CFA-1A8C-7B103CD3CD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30D9A7-35CC-9B82-F390-36B96726F738}"/>
              </a:ext>
            </a:extLst>
          </p:cNvPr>
          <p:cNvSpPr>
            <a:spLocks noGrp="1"/>
          </p:cNvSpPr>
          <p:nvPr>
            <p:ph type="dt" sz="half" idx="10"/>
          </p:nvPr>
        </p:nvSpPr>
        <p:spPr/>
        <p:txBody>
          <a:bodyPr/>
          <a:lstStyle/>
          <a:p>
            <a:fld id="{7CC0B9D7-B2D1-40C2-86E6-843D717753BD}" type="datetime1">
              <a:rPr lang="es-ES" smtClean="0"/>
              <a:pPr/>
              <a:t>18/06/2023</a:t>
            </a:fld>
            <a:endParaRPr lang="en-US"/>
          </a:p>
        </p:txBody>
      </p:sp>
      <p:sp>
        <p:nvSpPr>
          <p:cNvPr id="5" name="Footer Placeholder 4">
            <a:extLst>
              <a:ext uri="{FF2B5EF4-FFF2-40B4-BE49-F238E27FC236}">
                <a16:creationId xmlns:a16="http://schemas.microsoft.com/office/drawing/2014/main" id="{85F8FCC5-D8A2-FD9F-7945-24996A4F3E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C3228D-FF6A-7B08-1363-3BE05E160FAC}"/>
              </a:ext>
            </a:extLst>
          </p:cNvPr>
          <p:cNvSpPr>
            <a:spLocks noGrp="1"/>
          </p:cNvSpPr>
          <p:nvPr>
            <p:ph type="sldNum" sz="quarter" idx="12"/>
          </p:nvPr>
        </p:nvSpPr>
        <p:spPr/>
        <p:txBody>
          <a:bodyPr/>
          <a:lstStyle/>
          <a:p>
            <a:fld id="{116C95F3-15C1-4AD0-8820-82B07D8D4185}" type="slidenum">
              <a:rPr lang="en-US" smtClean="0"/>
              <a:pPr/>
              <a:t>‹#›</a:t>
            </a:fld>
            <a:endParaRPr lang="en-US"/>
          </a:p>
        </p:txBody>
      </p:sp>
    </p:spTree>
    <p:extLst>
      <p:ext uri="{BB962C8B-B14F-4D97-AF65-F5344CB8AC3E}">
        <p14:creationId xmlns:p14="http://schemas.microsoft.com/office/powerpoint/2010/main" val="3362670696"/>
      </p:ext>
    </p:extLst>
  </p:cSld>
  <p:clrMapOvr>
    <a:masterClrMapping/>
  </p:clrMapOvr>
  <p:transition spd="slow">
    <p:zoom dir="in"/>
  </p:transition>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313BF-F6DC-87D3-45DF-11A6DE9E1C7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BED9A1F-7126-3505-A496-B4B4C7A9E7A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DCDCCE-B52C-45DD-910F-CCD4AE15B0F6}"/>
              </a:ext>
            </a:extLst>
          </p:cNvPr>
          <p:cNvSpPr>
            <a:spLocks noGrp="1"/>
          </p:cNvSpPr>
          <p:nvPr>
            <p:ph type="dt" sz="half" idx="10"/>
          </p:nvPr>
        </p:nvSpPr>
        <p:spPr/>
        <p:txBody>
          <a:bodyPr/>
          <a:lstStyle/>
          <a:p>
            <a:fld id="{7CC0B9D7-B2D1-40C2-86E6-843D717753BD}" type="datetime1">
              <a:rPr lang="es-ES" smtClean="0"/>
              <a:pPr/>
              <a:t>18/06/2023</a:t>
            </a:fld>
            <a:endParaRPr lang="en-US"/>
          </a:p>
        </p:txBody>
      </p:sp>
      <p:sp>
        <p:nvSpPr>
          <p:cNvPr id="5" name="Footer Placeholder 4">
            <a:extLst>
              <a:ext uri="{FF2B5EF4-FFF2-40B4-BE49-F238E27FC236}">
                <a16:creationId xmlns:a16="http://schemas.microsoft.com/office/drawing/2014/main" id="{34F888F3-8F19-B235-A530-B229F70AD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51C94E-710F-524C-7F18-971519EA7520}"/>
              </a:ext>
            </a:extLst>
          </p:cNvPr>
          <p:cNvSpPr>
            <a:spLocks noGrp="1"/>
          </p:cNvSpPr>
          <p:nvPr>
            <p:ph type="sldNum" sz="quarter" idx="12"/>
          </p:nvPr>
        </p:nvSpPr>
        <p:spPr/>
        <p:txBody>
          <a:bodyPr/>
          <a:lstStyle/>
          <a:p>
            <a:fld id="{116C95F3-15C1-4AD0-8820-82B07D8D4185}" type="slidenum">
              <a:rPr lang="en-US" smtClean="0"/>
              <a:pPr/>
              <a:t>‹#›</a:t>
            </a:fld>
            <a:endParaRPr lang="en-US"/>
          </a:p>
        </p:txBody>
      </p:sp>
    </p:spTree>
    <p:extLst>
      <p:ext uri="{BB962C8B-B14F-4D97-AF65-F5344CB8AC3E}">
        <p14:creationId xmlns:p14="http://schemas.microsoft.com/office/powerpoint/2010/main" val="1420194574"/>
      </p:ext>
    </p:extLst>
  </p:cSld>
  <p:clrMapOvr>
    <a:masterClrMapping/>
  </p:clrMapOvr>
  <p:transition spd="slow">
    <p:zoom dir="in"/>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E5BA5-31A4-C03C-69D2-100C5F5BF7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EDFA25-BB54-81C3-7A33-B1B712329AD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5AEAFE-A31E-1F69-F304-B50A6D03C35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2F91D5-A085-8213-D862-8492798942B3}"/>
              </a:ext>
            </a:extLst>
          </p:cNvPr>
          <p:cNvSpPr>
            <a:spLocks noGrp="1"/>
          </p:cNvSpPr>
          <p:nvPr>
            <p:ph type="dt" sz="half" idx="10"/>
          </p:nvPr>
        </p:nvSpPr>
        <p:spPr/>
        <p:txBody>
          <a:bodyPr/>
          <a:lstStyle/>
          <a:p>
            <a:fld id="{7CC0B9D7-B2D1-40C2-86E6-843D717753BD}" type="datetime1">
              <a:rPr lang="es-ES" smtClean="0"/>
              <a:pPr/>
              <a:t>18/06/2023</a:t>
            </a:fld>
            <a:endParaRPr lang="en-US"/>
          </a:p>
        </p:txBody>
      </p:sp>
      <p:sp>
        <p:nvSpPr>
          <p:cNvPr id="6" name="Footer Placeholder 5">
            <a:extLst>
              <a:ext uri="{FF2B5EF4-FFF2-40B4-BE49-F238E27FC236}">
                <a16:creationId xmlns:a16="http://schemas.microsoft.com/office/drawing/2014/main" id="{F55785EC-1797-372E-64E9-0ECA5975B2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27C792-FBF9-F99E-3B50-9CCF9F68FCC4}"/>
              </a:ext>
            </a:extLst>
          </p:cNvPr>
          <p:cNvSpPr>
            <a:spLocks noGrp="1"/>
          </p:cNvSpPr>
          <p:nvPr>
            <p:ph type="sldNum" sz="quarter" idx="12"/>
          </p:nvPr>
        </p:nvSpPr>
        <p:spPr/>
        <p:txBody>
          <a:bodyPr/>
          <a:lstStyle/>
          <a:p>
            <a:fld id="{116C95F3-15C1-4AD0-8820-82B07D8D4185}" type="slidenum">
              <a:rPr lang="en-US" smtClean="0"/>
              <a:pPr/>
              <a:t>‹#›</a:t>
            </a:fld>
            <a:endParaRPr lang="en-US"/>
          </a:p>
        </p:txBody>
      </p:sp>
    </p:spTree>
    <p:extLst>
      <p:ext uri="{BB962C8B-B14F-4D97-AF65-F5344CB8AC3E}">
        <p14:creationId xmlns:p14="http://schemas.microsoft.com/office/powerpoint/2010/main" val="3778172984"/>
      </p:ext>
    </p:extLst>
  </p:cSld>
  <p:clrMapOvr>
    <a:masterClrMapping/>
  </p:clrMapOvr>
  <p:transition spd="slow">
    <p:zoom dir="in"/>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B820B-E624-6460-0B61-FF992833977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9B2F07-A691-5EAF-E751-5768E7D2EB7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0CBCB20-A2D2-6DF3-B3D0-FF193DA4CCB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331AB-6DD4-217E-3074-14DD1AA6294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0DD6DCE-60BC-4A25-FBE8-CD9901F23AE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79C8F1-EB1E-A2CA-2C2A-41AAACB1A405}"/>
              </a:ext>
            </a:extLst>
          </p:cNvPr>
          <p:cNvSpPr>
            <a:spLocks noGrp="1"/>
          </p:cNvSpPr>
          <p:nvPr>
            <p:ph type="dt" sz="half" idx="10"/>
          </p:nvPr>
        </p:nvSpPr>
        <p:spPr/>
        <p:txBody>
          <a:bodyPr/>
          <a:lstStyle/>
          <a:p>
            <a:fld id="{7CC0B9D7-B2D1-40C2-86E6-843D717753BD}" type="datetime1">
              <a:rPr lang="es-ES" smtClean="0"/>
              <a:pPr/>
              <a:t>18/06/2023</a:t>
            </a:fld>
            <a:endParaRPr lang="en-US"/>
          </a:p>
        </p:txBody>
      </p:sp>
      <p:sp>
        <p:nvSpPr>
          <p:cNvPr id="8" name="Footer Placeholder 7">
            <a:extLst>
              <a:ext uri="{FF2B5EF4-FFF2-40B4-BE49-F238E27FC236}">
                <a16:creationId xmlns:a16="http://schemas.microsoft.com/office/drawing/2014/main" id="{F1CB8F76-F5E5-7F83-F743-A17BBAF91E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4B255C-9307-9713-A831-8BE7B5A3AB66}"/>
              </a:ext>
            </a:extLst>
          </p:cNvPr>
          <p:cNvSpPr>
            <a:spLocks noGrp="1"/>
          </p:cNvSpPr>
          <p:nvPr>
            <p:ph type="sldNum" sz="quarter" idx="12"/>
          </p:nvPr>
        </p:nvSpPr>
        <p:spPr/>
        <p:txBody>
          <a:bodyPr/>
          <a:lstStyle/>
          <a:p>
            <a:fld id="{116C95F3-15C1-4AD0-8820-82B07D8D4185}" type="slidenum">
              <a:rPr lang="en-US" smtClean="0"/>
              <a:pPr/>
              <a:t>‹#›</a:t>
            </a:fld>
            <a:endParaRPr lang="en-US"/>
          </a:p>
        </p:txBody>
      </p:sp>
    </p:spTree>
    <p:extLst>
      <p:ext uri="{BB962C8B-B14F-4D97-AF65-F5344CB8AC3E}">
        <p14:creationId xmlns:p14="http://schemas.microsoft.com/office/powerpoint/2010/main" val="3799278197"/>
      </p:ext>
    </p:extLst>
  </p:cSld>
  <p:clrMapOvr>
    <a:masterClrMapping/>
  </p:clrMapOvr>
  <p:transition spd="slow">
    <p:zoom dir="in"/>
  </p:transition>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A0B60-C79A-48E9-212A-D65CD5911B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24E65A-0F48-37A2-C410-BD6AF008D96F}"/>
              </a:ext>
            </a:extLst>
          </p:cNvPr>
          <p:cNvSpPr>
            <a:spLocks noGrp="1"/>
          </p:cNvSpPr>
          <p:nvPr>
            <p:ph type="dt" sz="half" idx="10"/>
          </p:nvPr>
        </p:nvSpPr>
        <p:spPr/>
        <p:txBody>
          <a:bodyPr/>
          <a:lstStyle/>
          <a:p>
            <a:fld id="{7CC0B9D7-B2D1-40C2-86E6-843D717753BD}" type="datetime1">
              <a:rPr lang="es-ES" smtClean="0"/>
              <a:pPr/>
              <a:t>18/06/2023</a:t>
            </a:fld>
            <a:endParaRPr lang="en-US"/>
          </a:p>
        </p:txBody>
      </p:sp>
      <p:sp>
        <p:nvSpPr>
          <p:cNvPr id="4" name="Footer Placeholder 3">
            <a:extLst>
              <a:ext uri="{FF2B5EF4-FFF2-40B4-BE49-F238E27FC236}">
                <a16:creationId xmlns:a16="http://schemas.microsoft.com/office/drawing/2014/main" id="{F3EE319C-CF5A-9074-7C6B-8EA7521AAD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C68286-D057-D7B9-DB4E-045FCFB2B668}"/>
              </a:ext>
            </a:extLst>
          </p:cNvPr>
          <p:cNvSpPr>
            <a:spLocks noGrp="1"/>
          </p:cNvSpPr>
          <p:nvPr>
            <p:ph type="sldNum" sz="quarter" idx="12"/>
          </p:nvPr>
        </p:nvSpPr>
        <p:spPr/>
        <p:txBody>
          <a:bodyPr/>
          <a:lstStyle/>
          <a:p>
            <a:fld id="{116C95F3-15C1-4AD0-8820-82B07D8D4185}" type="slidenum">
              <a:rPr lang="en-US" smtClean="0"/>
              <a:pPr/>
              <a:t>‹#›</a:t>
            </a:fld>
            <a:endParaRPr lang="en-US"/>
          </a:p>
        </p:txBody>
      </p:sp>
    </p:spTree>
    <p:extLst>
      <p:ext uri="{BB962C8B-B14F-4D97-AF65-F5344CB8AC3E}">
        <p14:creationId xmlns:p14="http://schemas.microsoft.com/office/powerpoint/2010/main" val="2629010079"/>
      </p:ext>
    </p:extLst>
  </p:cSld>
  <p:clrMapOvr>
    <a:masterClrMapping/>
  </p:clrMapOvr>
  <p:transition spd="slow">
    <p:zoom dir="in"/>
  </p:transition>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C29A3D-7CB5-A014-35AF-4764C993119A}"/>
              </a:ext>
            </a:extLst>
          </p:cNvPr>
          <p:cNvSpPr>
            <a:spLocks noGrp="1"/>
          </p:cNvSpPr>
          <p:nvPr>
            <p:ph type="dt" sz="half" idx="10"/>
          </p:nvPr>
        </p:nvSpPr>
        <p:spPr/>
        <p:txBody>
          <a:bodyPr/>
          <a:lstStyle/>
          <a:p>
            <a:fld id="{7CC0B9D7-B2D1-40C2-86E6-843D717753BD}" type="datetime1">
              <a:rPr lang="es-ES" smtClean="0"/>
              <a:pPr/>
              <a:t>18/06/2023</a:t>
            </a:fld>
            <a:endParaRPr lang="en-US"/>
          </a:p>
        </p:txBody>
      </p:sp>
      <p:sp>
        <p:nvSpPr>
          <p:cNvPr id="3" name="Footer Placeholder 2">
            <a:extLst>
              <a:ext uri="{FF2B5EF4-FFF2-40B4-BE49-F238E27FC236}">
                <a16:creationId xmlns:a16="http://schemas.microsoft.com/office/drawing/2014/main" id="{04BC0524-7525-67E4-5CF8-538417EC87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623450-5065-7428-92FD-73F2DDADD25A}"/>
              </a:ext>
            </a:extLst>
          </p:cNvPr>
          <p:cNvSpPr>
            <a:spLocks noGrp="1"/>
          </p:cNvSpPr>
          <p:nvPr>
            <p:ph type="sldNum" sz="quarter" idx="12"/>
          </p:nvPr>
        </p:nvSpPr>
        <p:spPr/>
        <p:txBody>
          <a:bodyPr/>
          <a:lstStyle/>
          <a:p>
            <a:fld id="{116C95F3-15C1-4AD0-8820-82B07D8D4185}" type="slidenum">
              <a:rPr lang="en-US" smtClean="0"/>
              <a:pPr/>
              <a:t>‹#›</a:t>
            </a:fld>
            <a:endParaRPr lang="en-US"/>
          </a:p>
        </p:txBody>
      </p:sp>
    </p:spTree>
    <p:extLst>
      <p:ext uri="{BB962C8B-B14F-4D97-AF65-F5344CB8AC3E}">
        <p14:creationId xmlns:p14="http://schemas.microsoft.com/office/powerpoint/2010/main" val="2116139581"/>
      </p:ext>
    </p:extLst>
  </p:cSld>
  <p:clrMapOvr>
    <a:masterClrMapping/>
  </p:clrMapOvr>
  <p:transition spd="slow">
    <p:zoom dir="in"/>
  </p:transition>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01E-BF39-4D68-1BD6-912D63E1495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AEFE22D-D33B-F7F6-546D-CCB5BA716E0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43808A-2712-6547-C0C8-FAC37095826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D5D2EEE-17B9-F1AD-B5E4-DEDF4F1F5958}"/>
              </a:ext>
            </a:extLst>
          </p:cNvPr>
          <p:cNvSpPr>
            <a:spLocks noGrp="1"/>
          </p:cNvSpPr>
          <p:nvPr>
            <p:ph type="dt" sz="half" idx="10"/>
          </p:nvPr>
        </p:nvSpPr>
        <p:spPr/>
        <p:txBody>
          <a:bodyPr/>
          <a:lstStyle/>
          <a:p>
            <a:fld id="{7CC0B9D7-B2D1-40C2-86E6-843D717753BD}" type="datetime1">
              <a:rPr lang="es-ES" smtClean="0"/>
              <a:pPr/>
              <a:t>18/06/2023</a:t>
            </a:fld>
            <a:endParaRPr lang="en-US"/>
          </a:p>
        </p:txBody>
      </p:sp>
      <p:sp>
        <p:nvSpPr>
          <p:cNvPr id="6" name="Footer Placeholder 5">
            <a:extLst>
              <a:ext uri="{FF2B5EF4-FFF2-40B4-BE49-F238E27FC236}">
                <a16:creationId xmlns:a16="http://schemas.microsoft.com/office/drawing/2014/main" id="{7B1554FF-D4F3-7BC6-D3D5-D1D8658A28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38377B-410B-3351-1F5E-0FDC8F2885B1}"/>
              </a:ext>
            </a:extLst>
          </p:cNvPr>
          <p:cNvSpPr>
            <a:spLocks noGrp="1"/>
          </p:cNvSpPr>
          <p:nvPr>
            <p:ph type="sldNum" sz="quarter" idx="12"/>
          </p:nvPr>
        </p:nvSpPr>
        <p:spPr/>
        <p:txBody>
          <a:bodyPr/>
          <a:lstStyle/>
          <a:p>
            <a:fld id="{116C95F3-15C1-4AD0-8820-82B07D8D4185}" type="slidenum">
              <a:rPr lang="en-US" smtClean="0"/>
              <a:pPr/>
              <a:t>‹#›</a:t>
            </a:fld>
            <a:endParaRPr lang="en-US"/>
          </a:p>
        </p:txBody>
      </p:sp>
    </p:spTree>
    <p:extLst>
      <p:ext uri="{BB962C8B-B14F-4D97-AF65-F5344CB8AC3E}">
        <p14:creationId xmlns:p14="http://schemas.microsoft.com/office/powerpoint/2010/main" val="1955438705"/>
      </p:ext>
    </p:extLst>
  </p:cSld>
  <p:clrMapOvr>
    <a:masterClrMapping/>
  </p:clrMapOvr>
  <p:transition spd="slow">
    <p:zoom dir="in"/>
  </p:transition>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767F3-45C0-3A6D-EE17-3BAF7036D7B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AFC5B088-D515-4B2A-39C5-F2980F8C4D4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F1F07A22-0B3A-E69F-8AAD-322731CC73A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DB8C943-8F6A-C4B4-F70F-944A0EEC538E}"/>
              </a:ext>
            </a:extLst>
          </p:cNvPr>
          <p:cNvSpPr>
            <a:spLocks noGrp="1"/>
          </p:cNvSpPr>
          <p:nvPr>
            <p:ph type="dt" sz="half" idx="10"/>
          </p:nvPr>
        </p:nvSpPr>
        <p:spPr/>
        <p:txBody>
          <a:bodyPr/>
          <a:lstStyle/>
          <a:p>
            <a:fld id="{7CC0B9D7-B2D1-40C2-86E6-843D717753BD}" type="datetime1">
              <a:rPr lang="es-ES" smtClean="0"/>
              <a:pPr/>
              <a:t>18/06/2023</a:t>
            </a:fld>
            <a:endParaRPr lang="en-US"/>
          </a:p>
        </p:txBody>
      </p:sp>
      <p:sp>
        <p:nvSpPr>
          <p:cNvPr id="6" name="Footer Placeholder 5">
            <a:extLst>
              <a:ext uri="{FF2B5EF4-FFF2-40B4-BE49-F238E27FC236}">
                <a16:creationId xmlns:a16="http://schemas.microsoft.com/office/drawing/2014/main" id="{7CA51AFB-9020-3BC6-8FBC-D81237259B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1790BB-C867-D5AF-7795-DAC5A92841C5}"/>
              </a:ext>
            </a:extLst>
          </p:cNvPr>
          <p:cNvSpPr>
            <a:spLocks noGrp="1"/>
          </p:cNvSpPr>
          <p:nvPr>
            <p:ph type="sldNum" sz="quarter" idx="12"/>
          </p:nvPr>
        </p:nvSpPr>
        <p:spPr/>
        <p:txBody>
          <a:bodyPr/>
          <a:lstStyle/>
          <a:p>
            <a:fld id="{116C95F3-15C1-4AD0-8820-82B07D8D4185}" type="slidenum">
              <a:rPr lang="en-US" smtClean="0"/>
              <a:pPr/>
              <a:t>‹#›</a:t>
            </a:fld>
            <a:endParaRPr lang="en-US"/>
          </a:p>
        </p:txBody>
      </p:sp>
    </p:spTree>
    <p:extLst>
      <p:ext uri="{BB962C8B-B14F-4D97-AF65-F5344CB8AC3E}">
        <p14:creationId xmlns:p14="http://schemas.microsoft.com/office/powerpoint/2010/main" val="916107754"/>
      </p:ext>
    </p:extLst>
  </p:cSld>
  <p:clrMapOvr>
    <a:masterClrMapping/>
  </p:clrMapOvr>
  <p:transition spd="slow">
    <p:zoom dir="in"/>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66F14B-A30F-018C-0A4E-41198C409A1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854BD8-6305-ED7E-858A-F90DB636EFA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298B4D-0B99-82AC-5ABD-33015F5461E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CC0B9D7-B2D1-40C2-86E6-843D717753BD}" type="datetime1">
              <a:rPr lang="es-ES" smtClean="0"/>
              <a:pPr/>
              <a:t>18/06/2023</a:t>
            </a:fld>
            <a:endParaRPr lang="en-US"/>
          </a:p>
        </p:txBody>
      </p:sp>
      <p:sp>
        <p:nvSpPr>
          <p:cNvPr id="5" name="Footer Placeholder 4">
            <a:extLst>
              <a:ext uri="{FF2B5EF4-FFF2-40B4-BE49-F238E27FC236}">
                <a16:creationId xmlns:a16="http://schemas.microsoft.com/office/drawing/2014/main" id="{E042B3D7-1EB1-5A9D-EB38-73AC1193B43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4DD301-1621-59D1-8FCB-9765053B101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6C95F3-15C1-4AD0-8820-82B07D8D4185}" type="slidenum">
              <a:rPr lang="en-US" smtClean="0"/>
              <a:pPr/>
              <a:t>‹#›</a:t>
            </a:fld>
            <a:endParaRPr lang="en-US"/>
          </a:p>
        </p:txBody>
      </p:sp>
    </p:spTree>
    <p:extLst>
      <p:ext uri="{BB962C8B-B14F-4D97-AF65-F5344CB8AC3E}">
        <p14:creationId xmlns:p14="http://schemas.microsoft.com/office/powerpoint/2010/main" val="2767684883"/>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ransition spd="slow">
    <p:zoom dir="in"/>
  </p:transition>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2" name="Freeform: Shape 21">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2984" y="381000"/>
            <a:ext cx="4751016"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8B30F160-3B3E-5633-B009-71C26D23E50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631" r="21118" b="-3"/>
          <a:stretch/>
        </p:blipFill>
        <p:spPr bwMode="auto">
          <a:xfrm>
            <a:off x="486388" y="1191919"/>
            <a:ext cx="3588488" cy="221363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57FE3F0D-1DE1-C232-2A11-C094143EE36E}"/>
              </a:ext>
            </a:extLst>
          </p:cNvPr>
          <p:cNvSpPr>
            <a:spLocks noGrp="1"/>
          </p:cNvSpPr>
          <p:nvPr>
            <p:ph type="ctrTitle"/>
          </p:nvPr>
        </p:nvSpPr>
        <p:spPr>
          <a:xfrm>
            <a:off x="5105400" y="914400"/>
            <a:ext cx="3850640" cy="5410200"/>
          </a:xfrm>
        </p:spPr>
        <p:txBody>
          <a:bodyPr>
            <a:noAutofit/>
          </a:bodyPr>
          <a:lstStyle/>
          <a:p>
            <a:r>
              <a:rPr lang="en-US" sz="6000" b="1" dirty="0">
                <a:solidFill>
                  <a:schemeClr val="bg1"/>
                </a:solidFill>
                <a:latin typeface="Candara" panose="020E0502030303020204" pitchFamily="34" charset="0"/>
              </a:rPr>
              <a:t>What is God’s Plan Of Salvation For Sinners?</a:t>
            </a:r>
          </a:p>
        </p:txBody>
      </p:sp>
    </p:spTree>
    <p:extLst>
      <p:ext uri="{BB962C8B-B14F-4D97-AF65-F5344CB8AC3E}">
        <p14:creationId xmlns:p14="http://schemas.microsoft.com/office/powerpoint/2010/main" val="2591663215"/>
      </p:ext>
    </p:extLst>
  </p:cSld>
  <p:clrMapOvr>
    <a:overrideClrMapping bg1="dk1" tx1="lt1" bg2="dk2" tx2="lt2" accent1="accent1" accent2="accent2" accent3="accent3" accent4="accent4" accent5="accent5" accent6="accent6" hlink="hlink" folHlink="folHlink"/>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1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 name="Title 1"/>
          <p:cNvSpPr>
            <a:spLocks noGrp="1"/>
          </p:cNvSpPr>
          <p:nvPr>
            <p:ph type="title"/>
          </p:nvPr>
        </p:nvSpPr>
        <p:spPr>
          <a:xfrm>
            <a:off x="603504" y="1243013"/>
            <a:ext cx="2891790" cy="4371974"/>
          </a:xfrm>
          <a:ln>
            <a:solidFill>
              <a:schemeClr val="tx1"/>
            </a:solidFill>
          </a:ln>
        </p:spPr>
        <p:style>
          <a:lnRef idx="0">
            <a:schemeClr val="accent4"/>
          </a:lnRef>
          <a:fillRef idx="3">
            <a:schemeClr val="accent4"/>
          </a:fillRef>
          <a:effectRef idx="3">
            <a:schemeClr val="accent4"/>
          </a:effectRef>
          <a:fontRef idx="minor">
            <a:schemeClr val="lt1"/>
          </a:fontRef>
        </p:style>
        <p:txBody>
          <a:bodyPr>
            <a:normAutofit/>
          </a:bodyPr>
          <a:lstStyle/>
          <a:p>
            <a:r>
              <a:rPr lang="en-US" sz="5400" b="1" dirty="0">
                <a:solidFill>
                  <a:schemeClr val="tx2"/>
                </a:solidFill>
                <a:latin typeface="Candara" panose="020E0502030303020204" pitchFamily="34" charset="0"/>
              </a:rPr>
              <a:t>The Question Asked…</a:t>
            </a:r>
          </a:p>
        </p:txBody>
      </p:sp>
      <p:grpSp>
        <p:nvGrpSpPr>
          <p:cNvPr id="16" name="Group 15">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73011" y="5285"/>
            <a:ext cx="5470989" cy="6858000"/>
            <a:chOff x="4897348" y="-5799"/>
            <a:chExt cx="7294653" cy="6858000"/>
          </a:xfrm>
        </p:grpSpPr>
        <p:sp>
          <p:nvSpPr>
            <p:cNvPr id="17" name="Freeform: Shape 16">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p:cNvSpPr>
            <a:spLocks noGrp="1"/>
          </p:cNvSpPr>
          <p:nvPr>
            <p:ph idx="1"/>
          </p:nvPr>
        </p:nvSpPr>
        <p:spPr>
          <a:xfrm>
            <a:off x="3798170" y="1905000"/>
            <a:ext cx="4772806" cy="3124200"/>
          </a:xfrm>
        </p:spPr>
        <p:txBody>
          <a:bodyPr anchor="ctr">
            <a:noAutofit/>
          </a:bodyPr>
          <a:lstStyle/>
          <a:p>
            <a:pPr marL="0" indent="0" algn="ctr">
              <a:buNone/>
            </a:pPr>
            <a:r>
              <a:rPr lang="en-US" sz="6000" b="1" i="1" cap="all" dirty="0">
                <a:solidFill>
                  <a:schemeClr val="tx2"/>
                </a:solidFill>
                <a:latin typeface="Candara" panose="020E0502030303020204" pitchFamily="34" charset="0"/>
              </a:rPr>
              <a:t>“WHAT SHALL I DO TO BE SAVED?”</a:t>
            </a:r>
          </a:p>
        </p:txBody>
      </p:sp>
      <p:sp>
        <p:nvSpPr>
          <p:cNvPr id="4" name="Slide Number Placeholder 3"/>
          <p:cNvSpPr>
            <a:spLocks noGrp="1"/>
          </p:cNvSpPr>
          <p:nvPr>
            <p:ph type="sldNum" sz="quarter" idx="12"/>
          </p:nvPr>
        </p:nvSpPr>
        <p:spPr>
          <a:xfrm>
            <a:off x="6457950" y="6356350"/>
            <a:ext cx="2057400" cy="365125"/>
          </a:xfrm>
        </p:spPr>
        <p:txBody>
          <a:bodyPr vert="horz" lIns="91440" tIns="45720" rIns="91440" bIns="45720" rtlCol="0">
            <a:normAutofit/>
          </a:bodyPr>
          <a:lstStyle/>
          <a:p>
            <a:pPr>
              <a:spcAft>
                <a:spcPts val="600"/>
              </a:spcAft>
            </a:pPr>
            <a:fld id="{116C95F3-15C1-4AD0-8820-82B07D8D4185}" type="slidenum">
              <a:rPr lang="en-US" smtClean="0">
                <a:latin typeface="Gentium Book Basic" pitchFamily="2" charset="0"/>
              </a:rPr>
              <a:pPr>
                <a:spcAft>
                  <a:spcPts val="600"/>
                </a:spcAft>
              </a:pPr>
              <a:t>10</a:t>
            </a:fld>
            <a:endParaRPr lang="en-US">
              <a:latin typeface="Gentium Book Basic" pitchFamily="2" charset="0"/>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 name="Title 1"/>
          <p:cNvSpPr>
            <a:spLocks noGrp="1"/>
          </p:cNvSpPr>
          <p:nvPr>
            <p:ph type="title"/>
          </p:nvPr>
        </p:nvSpPr>
        <p:spPr>
          <a:xfrm>
            <a:off x="381000" y="1243013"/>
            <a:ext cx="3044190" cy="4371974"/>
          </a:xfrm>
          <a:ln>
            <a:solidFill>
              <a:schemeClr val="tx1"/>
            </a:solidFill>
          </a:ln>
        </p:spPr>
        <p:style>
          <a:lnRef idx="0">
            <a:schemeClr val="accent4"/>
          </a:lnRef>
          <a:fillRef idx="3">
            <a:schemeClr val="accent4"/>
          </a:fillRef>
          <a:effectRef idx="3">
            <a:schemeClr val="accent4"/>
          </a:effectRef>
          <a:fontRef idx="minor">
            <a:schemeClr val="lt1"/>
          </a:fontRef>
        </p:style>
        <p:txBody>
          <a:bodyPr>
            <a:normAutofit/>
          </a:bodyPr>
          <a:lstStyle/>
          <a:p>
            <a:r>
              <a:rPr lang="en-US" sz="4800" b="1" dirty="0">
                <a:solidFill>
                  <a:schemeClr val="tx1"/>
                </a:solidFill>
                <a:latin typeface="Candara" panose="020E0502030303020204" pitchFamily="34" charset="0"/>
              </a:rPr>
              <a:t>By An </a:t>
            </a:r>
            <a:r>
              <a:rPr lang="en-US" sz="4800" b="1" i="1" dirty="0">
                <a:solidFill>
                  <a:schemeClr val="tx1"/>
                </a:solidFill>
                <a:latin typeface="Candara" panose="020E0502030303020204" pitchFamily="34" charset="0"/>
              </a:rPr>
              <a:t>Unbeliever</a:t>
            </a:r>
          </a:p>
        </p:txBody>
      </p:sp>
      <p:grpSp>
        <p:nvGrpSpPr>
          <p:cNvPr id="16" name="Group 15">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73011" y="5285"/>
            <a:ext cx="5470989" cy="6858000"/>
            <a:chOff x="4897348" y="-5799"/>
            <a:chExt cx="7294653" cy="6858000"/>
          </a:xfrm>
        </p:grpSpPr>
        <p:sp>
          <p:nvSpPr>
            <p:cNvPr id="17" name="Freeform: Shape 16">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p:cNvSpPr>
            <a:spLocks noGrp="1"/>
          </p:cNvSpPr>
          <p:nvPr>
            <p:ph idx="1"/>
          </p:nvPr>
        </p:nvSpPr>
        <p:spPr>
          <a:xfrm>
            <a:off x="3599288" y="228600"/>
            <a:ext cx="5468512" cy="6234112"/>
          </a:xfrm>
        </p:spPr>
        <p:txBody>
          <a:bodyPr anchor="ctr">
            <a:noAutofit/>
          </a:bodyPr>
          <a:lstStyle/>
          <a:p>
            <a:pPr marL="0" indent="0">
              <a:buNone/>
            </a:pPr>
            <a:r>
              <a:rPr lang="en-US" sz="3600" b="1" cap="all" dirty="0">
                <a:solidFill>
                  <a:schemeClr val="tx2"/>
                </a:solidFill>
                <a:latin typeface="Candara" panose="020E0502030303020204" pitchFamily="34" charset="0"/>
              </a:rPr>
              <a:t>The jailer </a:t>
            </a:r>
            <a:r>
              <a:rPr lang="en-US" sz="2800" dirty="0">
                <a:solidFill>
                  <a:schemeClr val="tx2"/>
                </a:solidFill>
                <a:latin typeface="Candara" panose="020E0502030303020204" pitchFamily="34" charset="0"/>
              </a:rPr>
              <a:t>Acts 16:30-34</a:t>
            </a:r>
          </a:p>
          <a:p>
            <a:pPr marL="516636" lvl="2" indent="-301752">
              <a:buFont typeface="Wingdings" panose="05000000000000000000" pitchFamily="2" charset="2"/>
              <a:buChar char="§"/>
            </a:pPr>
            <a:r>
              <a:rPr lang="en-US" sz="2800" dirty="0">
                <a:solidFill>
                  <a:schemeClr val="tx2"/>
                </a:solidFill>
                <a:latin typeface="Candara" panose="020E0502030303020204" pitchFamily="34" charset="0"/>
              </a:rPr>
              <a:t>Told to believe - vs 31</a:t>
            </a:r>
          </a:p>
          <a:p>
            <a:pPr marL="516636" lvl="2" indent="-301752">
              <a:buFont typeface="Wingdings" panose="05000000000000000000" pitchFamily="2" charset="2"/>
              <a:buChar char="§"/>
            </a:pPr>
            <a:r>
              <a:rPr lang="en-US" sz="2800" dirty="0">
                <a:solidFill>
                  <a:schemeClr val="tx2"/>
                </a:solidFill>
                <a:latin typeface="Candara" panose="020E0502030303020204" pitchFamily="34" charset="0"/>
              </a:rPr>
              <a:t>Told what to believe vs 32</a:t>
            </a:r>
          </a:p>
          <a:p>
            <a:pPr marL="859536" lvl="3" indent="-301752">
              <a:buFont typeface="Wingdings" panose="05000000000000000000" pitchFamily="2" charset="2"/>
              <a:buChar char="§"/>
            </a:pPr>
            <a:r>
              <a:rPr lang="en-US" sz="2400" dirty="0">
                <a:solidFill>
                  <a:schemeClr val="tx2"/>
                </a:solidFill>
                <a:latin typeface="Candara" panose="020E0502030303020204" pitchFamily="34" charset="0"/>
              </a:rPr>
              <a:t>Romans 10:6-17</a:t>
            </a:r>
          </a:p>
          <a:p>
            <a:pPr marL="0" lvl="2" indent="0">
              <a:buNone/>
            </a:pPr>
            <a:r>
              <a:rPr lang="en-US" sz="3200" b="1" dirty="0">
                <a:solidFill>
                  <a:schemeClr val="tx2"/>
                </a:solidFill>
                <a:latin typeface="Candara" panose="020E0502030303020204" pitchFamily="34" charset="0"/>
              </a:rPr>
              <a:t>Obedient faith </a:t>
            </a:r>
            <a:r>
              <a:rPr lang="en-US" sz="3200" dirty="0">
                <a:solidFill>
                  <a:schemeClr val="tx2"/>
                </a:solidFill>
                <a:latin typeface="Candara" panose="020E0502030303020204" pitchFamily="34" charset="0"/>
              </a:rPr>
              <a:t>- cf. Romans 1:5</a:t>
            </a:r>
          </a:p>
          <a:p>
            <a:pPr marL="457200" lvl="2" indent="-274320">
              <a:buFont typeface="Wingdings" panose="05000000000000000000" pitchFamily="2" charset="2"/>
              <a:buChar char="§"/>
            </a:pPr>
            <a:r>
              <a:rPr lang="en-US" sz="2800" dirty="0">
                <a:solidFill>
                  <a:schemeClr val="tx2"/>
                </a:solidFill>
                <a:latin typeface="Candara" panose="020E0502030303020204" pitchFamily="34" charset="0"/>
              </a:rPr>
              <a:t>He repented…</a:t>
            </a:r>
          </a:p>
          <a:p>
            <a:pPr marL="800100" lvl="3" indent="-274320">
              <a:buFont typeface="Wingdings" panose="05000000000000000000" pitchFamily="2" charset="2"/>
              <a:buChar char="§"/>
            </a:pPr>
            <a:r>
              <a:rPr lang="en-US" sz="2400" dirty="0">
                <a:solidFill>
                  <a:schemeClr val="tx2"/>
                </a:solidFill>
                <a:latin typeface="Candara" panose="020E0502030303020204" pitchFamily="34" charset="0"/>
              </a:rPr>
              <a:t>Evidenced by washing their stripes</a:t>
            </a:r>
          </a:p>
          <a:p>
            <a:pPr marL="800100" lvl="3" indent="-274320">
              <a:buFont typeface="Wingdings" panose="05000000000000000000" pitchFamily="2" charset="2"/>
              <a:buChar char="§"/>
            </a:pPr>
            <a:r>
              <a:rPr lang="en-US" sz="2400" dirty="0">
                <a:solidFill>
                  <a:schemeClr val="tx2"/>
                </a:solidFill>
                <a:latin typeface="Candara" panose="020E0502030303020204" pitchFamily="34" charset="0"/>
              </a:rPr>
              <a:t>By f</a:t>
            </a:r>
            <a:r>
              <a:rPr lang="en-US" sz="2200" dirty="0">
                <a:solidFill>
                  <a:schemeClr val="tx2"/>
                </a:solidFill>
                <a:latin typeface="Candara" panose="020E0502030303020204" pitchFamily="34" charset="0"/>
              </a:rPr>
              <a:t>eeding them in his house - vs 34</a:t>
            </a:r>
          </a:p>
          <a:p>
            <a:pPr marL="457200" lvl="2" indent="-274320">
              <a:buFont typeface="Wingdings" panose="05000000000000000000" pitchFamily="2" charset="2"/>
              <a:buChar char="§"/>
            </a:pPr>
            <a:r>
              <a:rPr lang="en-US" sz="2800" dirty="0">
                <a:solidFill>
                  <a:schemeClr val="tx2"/>
                </a:solidFill>
                <a:latin typeface="Candara" panose="020E0502030303020204" pitchFamily="34" charset="0"/>
              </a:rPr>
              <a:t>He was baptized - vs 33</a:t>
            </a:r>
          </a:p>
          <a:p>
            <a:pPr marL="868680" lvl="3" indent="-342900">
              <a:buFont typeface="Wingdings" panose="05000000000000000000" pitchFamily="2" charset="2"/>
              <a:buChar char="§"/>
            </a:pPr>
            <a:r>
              <a:rPr lang="en-US" sz="2400" dirty="0">
                <a:solidFill>
                  <a:schemeClr val="tx2"/>
                </a:solidFill>
                <a:latin typeface="Candara" panose="020E0502030303020204" pitchFamily="34" charset="0"/>
              </a:rPr>
              <a:t>Immersed, not sprinkled</a:t>
            </a:r>
          </a:p>
          <a:p>
            <a:pPr marL="1211580" lvl="4" indent="-274320">
              <a:buFont typeface="Wingdings" panose="05000000000000000000" pitchFamily="2" charset="2"/>
              <a:buChar char="§"/>
            </a:pPr>
            <a:r>
              <a:rPr lang="en-US" sz="2400" b="1" i="1" dirty="0" err="1">
                <a:solidFill>
                  <a:schemeClr val="tx2"/>
                </a:solidFill>
                <a:latin typeface="Candara" panose="020E0502030303020204" pitchFamily="34" charset="0"/>
              </a:rPr>
              <a:t>baptizo</a:t>
            </a:r>
            <a:r>
              <a:rPr lang="en-US" sz="2400" b="1" i="1" dirty="0">
                <a:solidFill>
                  <a:schemeClr val="tx2"/>
                </a:solidFill>
                <a:latin typeface="Candara" panose="020E0502030303020204" pitchFamily="34" charset="0"/>
              </a:rPr>
              <a:t> </a:t>
            </a:r>
            <a:r>
              <a:rPr lang="en-US" sz="2400" i="1" dirty="0">
                <a:solidFill>
                  <a:schemeClr val="tx2"/>
                </a:solidFill>
                <a:latin typeface="Candara" panose="020E0502030303020204" pitchFamily="34" charset="0"/>
              </a:rPr>
              <a:t>(</a:t>
            </a:r>
            <a:r>
              <a:rPr lang="en-US" sz="2400" i="1" dirty="0" err="1">
                <a:solidFill>
                  <a:schemeClr val="tx2"/>
                </a:solidFill>
                <a:latin typeface="Candara" panose="020E0502030303020204" pitchFamily="34" charset="0"/>
              </a:rPr>
              <a:t>Gk</a:t>
            </a:r>
            <a:r>
              <a:rPr lang="en-US" sz="2400" i="1" dirty="0">
                <a:solidFill>
                  <a:schemeClr val="tx2"/>
                </a:solidFill>
                <a:latin typeface="Candara" panose="020E0502030303020204" pitchFamily="34" charset="0"/>
              </a:rPr>
              <a:t>) </a:t>
            </a:r>
            <a:r>
              <a:rPr lang="en-US" sz="2400" dirty="0">
                <a:solidFill>
                  <a:schemeClr val="tx2"/>
                </a:solidFill>
                <a:latin typeface="Candara" panose="020E0502030303020204" pitchFamily="34" charset="0"/>
              </a:rPr>
              <a:t>- to immerse, submerged </a:t>
            </a:r>
            <a:r>
              <a:rPr lang="en-US" sz="2400" b="1" i="1" dirty="0">
                <a:solidFill>
                  <a:schemeClr val="tx2"/>
                </a:solidFill>
                <a:latin typeface="Candara" panose="020E0502030303020204" pitchFamily="34" charset="0"/>
              </a:rPr>
              <a:t>- Strong</a:t>
            </a:r>
          </a:p>
          <a:p>
            <a:pPr marL="868680" lvl="3" indent="-274320">
              <a:buFont typeface="Wingdings" panose="05000000000000000000" pitchFamily="2" charset="2"/>
              <a:buChar char="§"/>
            </a:pPr>
            <a:r>
              <a:rPr lang="en-US" sz="2400" b="1" i="1" dirty="0">
                <a:solidFill>
                  <a:schemeClr val="tx2"/>
                </a:solidFill>
                <a:latin typeface="Candara" panose="020E0502030303020204" pitchFamily="34" charset="0"/>
              </a:rPr>
              <a:t>“same hour” </a:t>
            </a:r>
            <a:r>
              <a:rPr lang="en-US" sz="2400" dirty="0">
                <a:solidFill>
                  <a:schemeClr val="tx2"/>
                </a:solidFill>
                <a:latin typeface="Candara" panose="020E0502030303020204" pitchFamily="34" charset="0"/>
              </a:rPr>
              <a:t>(shows urgency)</a:t>
            </a:r>
          </a:p>
        </p:txBody>
      </p:sp>
      <p:sp>
        <p:nvSpPr>
          <p:cNvPr id="4" name="Slide Number Placeholder 3"/>
          <p:cNvSpPr>
            <a:spLocks noGrp="1"/>
          </p:cNvSpPr>
          <p:nvPr>
            <p:ph type="sldNum" sz="quarter" idx="12"/>
          </p:nvPr>
        </p:nvSpPr>
        <p:spPr>
          <a:xfrm>
            <a:off x="6457950" y="6356350"/>
            <a:ext cx="2057400" cy="365125"/>
          </a:xfrm>
        </p:spPr>
        <p:txBody>
          <a:bodyPr vert="horz" lIns="91440" tIns="45720" rIns="91440" bIns="45720" rtlCol="0">
            <a:normAutofit/>
          </a:bodyPr>
          <a:lstStyle/>
          <a:p>
            <a:pPr>
              <a:spcAft>
                <a:spcPts val="600"/>
              </a:spcAft>
            </a:pPr>
            <a:fld id="{116C95F3-15C1-4AD0-8820-82B07D8D4185}" type="slidenum">
              <a:rPr lang="en-US" smtClean="0">
                <a:latin typeface="Gentium Book Basic" pitchFamily="2" charset="0"/>
              </a:rPr>
              <a:pPr>
                <a:spcAft>
                  <a:spcPts val="600"/>
                </a:spcAft>
              </a:pPr>
              <a:t>11</a:t>
            </a:fld>
            <a:endParaRPr lang="en-US" dirty="0">
              <a:latin typeface="Gentium Book Basic" pitchFamily="2" charset="0"/>
            </a:endParaRPr>
          </a:p>
        </p:txBody>
      </p:sp>
    </p:spTree>
    <p:extLst>
      <p:ext uri="{BB962C8B-B14F-4D97-AF65-F5344CB8AC3E}">
        <p14:creationId xmlns:p14="http://schemas.microsoft.com/office/powerpoint/2010/main" val="1768314463"/>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 name="Title 1"/>
          <p:cNvSpPr>
            <a:spLocks noGrp="1"/>
          </p:cNvSpPr>
          <p:nvPr>
            <p:ph type="title"/>
          </p:nvPr>
        </p:nvSpPr>
        <p:spPr>
          <a:xfrm>
            <a:off x="381000" y="1243013"/>
            <a:ext cx="3044190" cy="4371974"/>
          </a:xfrm>
          <a:ln>
            <a:solidFill>
              <a:schemeClr val="bg1"/>
            </a:solidFill>
          </a:ln>
        </p:spPr>
        <p:style>
          <a:lnRef idx="0">
            <a:schemeClr val="accent4"/>
          </a:lnRef>
          <a:fillRef idx="3">
            <a:schemeClr val="accent4"/>
          </a:fillRef>
          <a:effectRef idx="3">
            <a:schemeClr val="accent4"/>
          </a:effectRef>
          <a:fontRef idx="minor">
            <a:schemeClr val="lt1"/>
          </a:fontRef>
        </p:style>
        <p:txBody>
          <a:bodyPr>
            <a:normAutofit/>
          </a:bodyPr>
          <a:lstStyle/>
          <a:p>
            <a:r>
              <a:rPr lang="en-US" sz="4800" b="1" dirty="0">
                <a:solidFill>
                  <a:schemeClr val="tx1"/>
                </a:solidFill>
                <a:latin typeface="Candara" panose="020E0502030303020204" pitchFamily="34" charset="0"/>
              </a:rPr>
              <a:t>By An </a:t>
            </a:r>
            <a:r>
              <a:rPr lang="en-US" sz="4800" b="1" i="1" dirty="0">
                <a:solidFill>
                  <a:schemeClr val="tx1"/>
                </a:solidFill>
                <a:latin typeface="Candara" panose="020E0502030303020204" pitchFamily="34" charset="0"/>
              </a:rPr>
              <a:t>Unbeliever</a:t>
            </a:r>
          </a:p>
        </p:txBody>
      </p:sp>
      <p:grpSp>
        <p:nvGrpSpPr>
          <p:cNvPr id="16" name="Group 15">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73011" y="5285"/>
            <a:ext cx="5470989" cy="6858000"/>
            <a:chOff x="4897348" y="-5799"/>
            <a:chExt cx="7294653" cy="6858000"/>
          </a:xfrm>
        </p:grpSpPr>
        <p:sp>
          <p:nvSpPr>
            <p:cNvPr id="17" name="Freeform: Shape 16">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p:cNvSpPr>
            <a:spLocks noGrp="1"/>
          </p:cNvSpPr>
          <p:nvPr>
            <p:ph idx="1"/>
          </p:nvPr>
        </p:nvSpPr>
        <p:spPr>
          <a:xfrm>
            <a:off x="3599288" y="354258"/>
            <a:ext cx="5316112" cy="6234112"/>
          </a:xfrm>
        </p:spPr>
        <p:txBody>
          <a:bodyPr anchor="ctr">
            <a:noAutofit/>
          </a:bodyPr>
          <a:lstStyle/>
          <a:p>
            <a:pPr marL="0" indent="0">
              <a:buNone/>
            </a:pPr>
            <a:r>
              <a:rPr lang="en-US" sz="3600" b="1" cap="all" dirty="0">
                <a:solidFill>
                  <a:schemeClr val="tx2"/>
                </a:solidFill>
                <a:latin typeface="Candara" panose="020E0502030303020204" pitchFamily="34" charset="0"/>
              </a:rPr>
              <a:t>The jailer </a:t>
            </a:r>
            <a:r>
              <a:rPr lang="en-US" sz="2800" dirty="0">
                <a:solidFill>
                  <a:schemeClr val="tx2"/>
                </a:solidFill>
                <a:latin typeface="Candara" panose="020E0502030303020204" pitchFamily="34" charset="0"/>
              </a:rPr>
              <a:t>Acts 16:30-34</a:t>
            </a:r>
          </a:p>
          <a:p>
            <a:pPr marL="516636" lvl="2" indent="-301752">
              <a:buFont typeface="Wingdings" panose="05000000000000000000" pitchFamily="2" charset="2"/>
              <a:buChar char="§"/>
            </a:pPr>
            <a:r>
              <a:rPr lang="en-US" sz="2800" dirty="0">
                <a:solidFill>
                  <a:schemeClr val="tx2"/>
                </a:solidFill>
                <a:latin typeface="Candara" panose="020E0502030303020204" pitchFamily="34" charset="0"/>
              </a:rPr>
              <a:t>Told to believe - vs 31</a:t>
            </a:r>
          </a:p>
          <a:p>
            <a:pPr marL="516636" lvl="2" indent="-301752">
              <a:buFont typeface="Wingdings" panose="05000000000000000000" pitchFamily="2" charset="2"/>
              <a:buChar char="§"/>
            </a:pPr>
            <a:r>
              <a:rPr lang="en-US" sz="2800" dirty="0">
                <a:solidFill>
                  <a:schemeClr val="tx2"/>
                </a:solidFill>
                <a:latin typeface="Candara" panose="020E0502030303020204" pitchFamily="34" charset="0"/>
              </a:rPr>
              <a:t>Told what to believe vs 32</a:t>
            </a:r>
          </a:p>
          <a:p>
            <a:pPr marL="859536" lvl="3" indent="-301752">
              <a:buFont typeface="Wingdings" panose="05000000000000000000" pitchFamily="2" charset="2"/>
              <a:buChar char="§"/>
            </a:pPr>
            <a:r>
              <a:rPr lang="en-US" sz="2400" dirty="0">
                <a:solidFill>
                  <a:schemeClr val="tx2"/>
                </a:solidFill>
                <a:latin typeface="Candara" panose="020E0502030303020204" pitchFamily="34" charset="0"/>
              </a:rPr>
              <a:t>Romans 10:6:17</a:t>
            </a:r>
          </a:p>
          <a:p>
            <a:pPr marL="0" lvl="2" indent="0">
              <a:buNone/>
            </a:pPr>
            <a:r>
              <a:rPr lang="en-US" sz="3200" b="1" i="1" dirty="0">
                <a:solidFill>
                  <a:schemeClr val="tx2"/>
                </a:solidFill>
                <a:latin typeface="Candara" panose="020E0502030303020204" pitchFamily="34" charset="0"/>
              </a:rPr>
              <a:t>“He rejoiced” </a:t>
            </a:r>
            <a:r>
              <a:rPr lang="en-US" sz="3200" dirty="0">
                <a:solidFill>
                  <a:schemeClr val="tx2"/>
                </a:solidFill>
                <a:latin typeface="Candara" panose="020E0502030303020204" pitchFamily="34" charset="0"/>
              </a:rPr>
              <a:t>- vs. 34</a:t>
            </a:r>
          </a:p>
          <a:p>
            <a:pPr marL="457200" lvl="2" indent="-274320">
              <a:buFont typeface="Wingdings" panose="05000000000000000000" pitchFamily="2" charset="2"/>
              <a:buChar char="§"/>
            </a:pPr>
            <a:r>
              <a:rPr lang="en-US" sz="2800" b="1" dirty="0">
                <a:solidFill>
                  <a:schemeClr val="tx2"/>
                </a:solidFill>
                <a:latin typeface="Candara" panose="020E0502030303020204" pitchFamily="34" charset="0"/>
              </a:rPr>
              <a:t>When? </a:t>
            </a:r>
          </a:p>
          <a:p>
            <a:pPr marL="800100" lvl="3" indent="-274320">
              <a:buFont typeface="Wingdings" panose="05000000000000000000" pitchFamily="2" charset="2"/>
              <a:buChar char="§"/>
            </a:pPr>
            <a:r>
              <a:rPr lang="en-US" sz="2400" dirty="0">
                <a:solidFill>
                  <a:schemeClr val="tx2"/>
                </a:solidFill>
                <a:latin typeface="Candara" panose="020E0502030303020204" pitchFamily="34" charset="0"/>
              </a:rPr>
              <a:t>Like the eunuch - Acts 8:38-39</a:t>
            </a:r>
          </a:p>
          <a:p>
            <a:pPr marL="457200" lvl="2" indent="-274320">
              <a:buFont typeface="Wingdings" panose="05000000000000000000" pitchFamily="2" charset="2"/>
              <a:buChar char="§"/>
            </a:pPr>
            <a:r>
              <a:rPr lang="en-US" sz="2800" b="1" i="1" dirty="0">
                <a:solidFill>
                  <a:schemeClr val="tx2"/>
                </a:solidFill>
                <a:latin typeface="Candara" panose="020E0502030303020204" pitchFamily="34" charset="0"/>
              </a:rPr>
              <a:t>“having believed in God”</a:t>
            </a:r>
            <a:r>
              <a:rPr lang="en-US" sz="2800" dirty="0">
                <a:solidFill>
                  <a:schemeClr val="tx2"/>
                </a:solidFill>
                <a:latin typeface="Candara" panose="020E0502030303020204" pitchFamily="34" charset="0"/>
              </a:rPr>
              <a:t> vs 34</a:t>
            </a:r>
          </a:p>
          <a:p>
            <a:pPr marL="0" lvl="1" indent="-160020">
              <a:spcBef>
                <a:spcPts val="1200"/>
              </a:spcBef>
              <a:buNone/>
            </a:pPr>
            <a:r>
              <a:rPr lang="en-US" sz="2800" dirty="0">
                <a:solidFill>
                  <a:schemeClr val="tx2"/>
                </a:solidFill>
                <a:latin typeface="Candara" panose="020E0502030303020204" pitchFamily="34" charset="0"/>
              </a:rPr>
              <a:t>Note that the words </a:t>
            </a:r>
            <a:r>
              <a:rPr lang="en-US" sz="2800" i="1" u="sng" dirty="0">
                <a:solidFill>
                  <a:schemeClr val="tx2"/>
                </a:solidFill>
                <a:latin typeface="Candara" panose="020E0502030303020204" pitchFamily="34" charset="0"/>
              </a:rPr>
              <a:t>believing</a:t>
            </a:r>
            <a:r>
              <a:rPr lang="en-US" sz="2800" dirty="0">
                <a:solidFill>
                  <a:schemeClr val="tx2"/>
                </a:solidFill>
                <a:latin typeface="Candara" panose="020E0502030303020204" pitchFamily="34" charset="0"/>
              </a:rPr>
              <a:t> &amp; </a:t>
            </a:r>
            <a:r>
              <a:rPr lang="en-US" sz="2800" i="1" u="sng" dirty="0">
                <a:solidFill>
                  <a:schemeClr val="tx2"/>
                </a:solidFill>
                <a:latin typeface="Candara" panose="020E0502030303020204" pitchFamily="34" charset="0"/>
              </a:rPr>
              <a:t>obeying</a:t>
            </a:r>
            <a:r>
              <a:rPr lang="en-US" sz="2800" dirty="0">
                <a:solidFill>
                  <a:schemeClr val="tx2"/>
                </a:solidFill>
                <a:latin typeface="Candara" panose="020E0502030303020204" pitchFamily="34" charset="0"/>
              </a:rPr>
              <a:t> are sometimes used interchangeably as in Romans 10:16</a:t>
            </a:r>
          </a:p>
        </p:txBody>
      </p:sp>
      <p:sp>
        <p:nvSpPr>
          <p:cNvPr id="4" name="Slide Number Placeholder 3"/>
          <p:cNvSpPr>
            <a:spLocks noGrp="1"/>
          </p:cNvSpPr>
          <p:nvPr>
            <p:ph type="sldNum" sz="quarter" idx="12"/>
          </p:nvPr>
        </p:nvSpPr>
        <p:spPr>
          <a:xfrm>
            <a:off x="6457950" y="6356350"/>
            <a:ext cx="2057400" cy="365125"/>
          </a:xfrm>
        </p:spPr>
        <p:txBody>
          <a:bodyPr vert="horz" lIns="91440" tIns="45720" rIns="91440" bIns="45720" rtlCol="0">
            <a:normAutofit/>
          </a:bodyPr>
          <a:lstStyle/>
          <a:p>
            <a:pPr>
              <a:spcAft>
                <a:spcPts val="600"/>
              </a:spcAft>
            </a:pPr>
            <a:fld id="{116C95F3-15C1-4AD0-8820-82B07D8D4185}" type="slidenum">
              <a:rPr lang="en-US" smtClean="0">
                <a:latin typeface="Gentium Book Basic" pitchFamily="2" charset="0"/>
              </a:rPr>
              <a:pPr>
                <a:spcAft>
                  <a:spcPts val="600"/>
                </a:spcAft>
              </a:pPr>
              <a:t>12</a:t>
            </a:fld>
            <a:endParaRPr lang="en-US" dirty="0">
              <a:latin typeface="Gentium Book Basic" pitchFamily="2" charset="0"/>
            </a:endParaRPr>
          </a:p>
        </p:txBody>
      </p:sp>
      <p:sp>
        <p:nvSpPr>
          <p:cNvPr id="2" name="Rectangle 1">
            <a:extLst>
              <a:ext uri="{FF2B5EF4-FFF2-40B4-BE49-F238E27FC236}">
                <a16:creationId xmlns:a16="http://schemas.microsoft.com/office/drawing/2014/main" id="{F3785C80-DD5D-011D-0006-B7A89E5C8FA0}"/>
              </a:ext>
            </a:extLst>
          </p:cNvPr>
          <p:cNvSpPr/>
          <p:nvPr/>
        </p:nvSpPr>
        <p:spPr>
          <a:xfrm>
            <a:off x="5257800" y="3140074"/>
            <a:ext cx="2514600" cy="3651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en-US" sz="2800" b="1" dirty="0">
                <a:solidFill>
                  <a:schemeClr val="tx2"/>
                </a:solidFill>
                <a:latin typeface="Candara" panose="020E0502030303020204" pitchFamily="34" charset="0"/>
              </a:rPr>
              <a:t>AFTER</a:t>
            </a:r>
            <a:r>
              <a:rPr lang="en-US" sz="2800" dirty="0">
                <a:solidFill>
                  <a:schemeClr val="tx2"/>
                </a:solidFill>
                <a:latin typeface="Candara" panose="020E0502030303020204" pitchFamily="34" charset="0"/>
              </a:rPr>
              <a:t> baptism</a:t>
            </a:r>
          </a:p>
        </p:txBody>
      </p:sp>
    </p:spTree>
    <p:extLst>
      <p:ext uri="{BB962C8B-B14F-4D97-AF65-F5344CB8AC3E}">
        <p14:creationId xmlns:p14="http://schemas.microsoft.com/office/powerpoint/2010/main" val="1374348878"/>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10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000"/>
                                        <p:tgtEl>
                                          <p:spTgt spid="3">
                                            <p:txEl>
                                              <p:pRg st="8" end="8"/>
                                            </p:txEl>
                                          </p:spTgt>
                                        </p:tgtEl>
                                      </p:cBhvr>
                                    </p:animEffect>
                                    <p:anim calcmode="lin" valueType="num">
                                      <p:cBhvr>
                                        <p:cTn id="4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 name="Title 1"/>
          <p:cNvSpPr>
            <a:spLocks noGrp="1"/>
          </p:cNvSpPr>
          <p:nvPr>
            <p:ph type="title"/>
          </p:nvPr>
        </p:nvSpPr>
        <p:spPr>
          <a:xfrm>
            <a:off x="381000" y="1243013"/>
            <a:ext cx="3044190" cy="4371974"/>
          </a:xfrm>
          <a:ln>
            <a:solidFill>
              <a:schemeClr val="tx1"/>
            </a:solidFill>
          </a:ln>
        </p:spPr>
        <p:style>
          <a:lnRef idx="0">
            <a:schemeClr val="accent4"/>
          </a:lnRef>
          <a:fillRef idx="3">
            <a:schemeClr val="accent4"/>
          </a:fillRef>
          <a:effectRef idx="3">
            <a:schemeClr val="accent4"/>
          </a:effectRef>
          <a:fontRef idx="minor">
            <a:schemeClr val="lt1"/>
          </a:fontRef>
        </p:style>
        <p:txBody>
          <a:bodyPr>
            <a:normAutofit/>
          </a:bodyPr>
          <a:lstStyle/>
          <a:p>
            <a:r>
              <a:rPr lang="en-US" sz="4800" b="1" dirty="0">
                <a:solidFill>
                  <a:schemeClr val="tx1"/>
                </a:solidFill>
                <a:latin typeface="Candara" panose="020E0502030303020204" pitchFamily="34" charset="0"/>
              </a:rPr>
              <a:t>By </a:t>
            </a:r>
            <a:r>
              <a:rPr lang="en-US" sz="4800" b="1" i="1" dirty="0">
                <a:solidFill>
                  <a:schemeClr val="tx1"/>
                </a:solidFill>
                <a:latin typeface="Candara" panose="020E0502030303020204" pitchFamily="34" charset="0"/>
              </a:rPr>
              <a:t>Believers</a:t>
            </a:r>
          </a:p>
        </p:txBody>
      </p:sp>
      <p:grpSp>
        <p:nvGrpSpPr>
          <p:cNvPr id="16" name="Group 15">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73011" y="5285"/>
            <a:ext cx="5470989" cy="6858000"/>
            <a:chOff x="4897348" y="-5799"/>
            <a:chExt cx="7294653" cy="6858000"/>
          </a:xfrm>
        </p:grpSpPr>
        <p:sp>
          <p:nvSpPr>
            <p:cNvPr id="17" name="Freeform: Shape 16">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p:cNvSpPr>
            <a:spLocks noGrp="1"/>
          </p:cNvSpPr>
          <p:nvPr>
            <p:ph idx="1"/>
          </p:nvPr>
        </p:nvSpPr>
        <p:spPr>
          <a:xfrm>
            <a:off x="3599288" y="319088"/>
            <a:ext cx="5544712" cy="6234112"/>
          </a:xfrm>
        </p:spPr>
        <p:txBody>
          <a:bodyPr anchor="ctr">
            <a:noAutofit/>
          </a:bodyPr>
          <a:lstStyle/>
          <a:p>
            <a:pPr marL="0" indent="0">
              <a:buNone/>
            </a:pPr>
            <a:r>
              <a:rPr lang="en-US" sz="3600" b="1" cap="all" dirty="0" err="1">
                <a:solidFill>
                  <a:schemeClr val="tx2"/>
                </a:solidFill>
                <a:latin typeface="Candara" panose="020E0502030303020204" pitchFamily="34" charset="0"/>
              </a:rPr>
              <a:t>Pentecostians</a:t>
            </a:r>
            <a:r>
              <a:rPr lang="en-US" sz="3600" b="1" cap="all" dirty="0">
                <a:solidFill>
                  <a:schemeClr val="tx2"/>
                </a:solidFill>
                <a:latin typeface="Candara" panose="020E0502030303020204" pitchFamily="34" charset="0"/>
              </a:rPr>
              <a:t> </a:t>
            </a:r>
            <a:r>
              <a:rPr lang="en-US" sz="2800" dirty="0">
                <a:solidFill>
                  <a:schemeClr val="tx2"/>
                </a:solidFill>
                <a:latin typeface="Candara" panose="020E0502030303020204" pitchFamily="34" charset="0"/>
              </a:rPr>
              <a:t>Acts 2:37-38</a:t>
            </a:r>
          </a:p>
          <a:p>
            <a:pPr marL="516636" lvl="2" indent="-301752">
              <a:buFont typeface="Wingdings" panose="05000000000000000000" pitchFamily="2" charset="2"/>
              <a:buChar char="§"/>
            </a:pPr>
            <a:r>
              <a:rPr lang="en-US" sz="2800" dirty="0">
                <a:solidFill>
                  <a:schemeClr val="tx2"/>
                </a:solidFill>
                <a:latin typeface="Candara" panose="020E0502030303020204" pitchFamily="34" charset="0"/>
              </a:rPr>
              <a:t>Became believers - vs 36-37</a:t>
            </a:r>
          </a:p>
          <a:p>
            <a:pPr marL="516636" lvl="2" indent="-301752">
              <a:buFont typeface="Wingdings" panose="05000000000000000000" pitchFamily="2" charset="2"/>
              <a:buChar char="§"/>
            </a:pPr>
            <a:r>
              <a:rPr lang="en-US" sz="2800" dirty="0">
                <a:solidFill>
                  <a:schemeClr val="tx2"/>
                </a:solidFill>
                <a:latin typeface="Candara" panose="020E0502030303020204" pitchFamily="34" charset="0"/>
              </a:rPr>
              <a:t>Asked as believers - vs 38</a:t>
            </a:r>
          </a:p>
          <a:p>
            <a:pPr marL="516636" lvl="2" indent="-301752">
              <a:buFont typeface="Wingdings" panose="05000000000000000000" pitchFamily="2" charset="2"/>
              <a:buChar char="§"/>
            </a:pPr>
            <a:r>
              <a:rPr lang="en-US" sz="2800" dirty="0">
                <a:solidFill>
                  <a:schemeClr val="tx2"/>
                </a:solidFill>
                <a:latin typeface="Candara" panose="020E0502030303020204" pitchFamily="34" charset="0"/>
              </a:rPr>
              <a:t>Given the answer - </a:t>
            </a:r>
            <a:r>
              <a:rPr lang="en-US" sz="2800" b="1" i="1" dirty="0">
                <a:solidFill>
                  <a:schemeClr val="tx2"/>
                </a:solidFill>
                <a:latin typeface="Candara" panose="020E0502030303020204" pitchFamily="34" charset="0"/>
              </a:rPr>
              <a:t>“save yourselves” </a:t>
            </a:r>
            <a:r>
              <a:rPr lang="en-US" sz="2800" dirty="0">
                <a:solidFill>
                  <a:schemeClr val="tx2"/>
                </a:solidFill>
                <a:latin typeface="Candara" panose="020E0502030303020204" pitchFamily="34" charset="0"/>
              </a:rPr>
              <a:t>- vs 39-40</a:t>
            </a:r>
          </a:p>
          <a:p>
            <a:pPr marL="859536" lvl="3" indent="-301752">
              <a:buFont typeface="Wingdings" panose="05000000000000000000" pitchFamily="2" charset="2"/>
              <a:buChar char="§"/>
            </a:pPr>
            <a:r>
              <a:rPr lang="en-US" sz="2400" dirty="0">
                <a:solidFill>
                  <a:schemeClr val="tx2"/>
                </a:solidFill>
                <a:latin typeface="Candara" panose="020E0502030303020204" pitchFamily="34" charset="0"/>
              </a:rPr>
              <a:t>Shows they were still lost even though they believed</a:t>
            </a:r>
          </a:p>
          <a:p>
            <a:pPr marL="0" lvl="2" indent="0">
              <a:spcBef>
                <a:spcPts val="1200"/>
              </a:spcBef>
              <a:buNone/>
            </a:pPr>
            <a:r>
              <a:rPr lang="en-US" sz="3200" b="1" dirty="0">
                <a:solidFill>
                  <a:schemeClr val="tx2"/>
                </a:solidFill>
                <a:latin typeface="Candara" panose="020E0502030303020204" pitchFamily="34" charset="0"/>
              </a:rPr>
              <a:t>Their response…</a:t>
            </a:r>
            <a:endParaRPr lang="en-US" sz="3200" dirty="0">
              <a:solidFill>
                <a:schemeClr val="tx2"/>
              </a:solidFill>
              <a:latin typeface="Candara" panose="020E0502030303020204" pitchFamily="34" charset="0"/>
            </a:endParaRPr>
          </a:p>
          <a:p>
            <a:pPr marL="457200" lvl="2" indent="-274320">
              <a:buFont typeface="Wingdings" panose="05000000000000000000" pitchFamily="2" charset="2"/>
              <a:buChar char="§"/>
            </a:pPr>
            <a:r>
              <a:rPr lang="en-US" sz="2800" dirty="0">
                <a:solidFill>
                  <a:schemeClr val="tx2"/>
                </a:solidFill>
                <a:latin typeface="Candara" panose="020E0502030303020204" pitchFamily="34" charset="0"/>
              </a:rPr>
              <a:t>Saved by baptism - vs 41</a:t>
            </a:r>
          </a:p>
          <a:p>
            <a:pPr marL="457200" lvl="2" indent="-274320">
              <a:buFont typeface="Wingdings" panose="05000000000000000000" pitchFamily="2" charset="2"/>
              <a:buChar char="§"/>
            </a:pPr>
            <a:r>
              <a:rPr lang="en-US" sz="2800" dirty="0">
                <a:solidFill>
                  <a:schemeClr val="tx2"/>
                </a:solidFill>
                <a:latin typeface="Candara" panose="020E0502030303020204" pitchFamily="34" charset="0"/>
              </a:rPr>
              <a:t>Added to the church - vs 41, 47</a:t>
            </a:r>
          </a:p>
        </p:txBody>
      </p:sp>
      <p:sp>
        <p:nvSpPr>
          <p:cNvPr id="4" name="Slide Number Placeholder 3"/>
          <p:cNvSpPr>
            <a:spLocks noGrp="1"/>
          </p:cNvSpPr>
          <p:nvPr>
            <p:ph type="sldNum" sz="quarter" idx="12"/>
          </p:nvPr>
        </p:nvSpPr>
        <p:spPr>
          <a:xfrm>
            <a:off x="6457950" y="6356350"/>
            <a:ext cx="2057400" cy="365125"/>
          </a:xfrm>
        </p:spPr>
        <p:txBody>
          <a:bodyPr vert="horz" lIns="91440" tIns="45720" rIns="91440" bIns="45720" rtlCol="0">
            <a:normAutofit/>
          </a:bodyPr>
          <a:lstStyle/>
          <a:p>
            <a:pPr>
              <a:spcAft>
                <a:spcPts val="600"/>
              </a:spcAft>
            </a:pPr>
            <a:fld id="{116C95F3-15C1-4AD0-8820-82B07D8D4185}" type="slidenum">
              <a:rPr lang="en-US" smtClean="0">
                <a:latin typeface="Gentium Book Basic" pitchFamily="2" charset="0"/>
              </a:rPr>
              <a:pPr>
                <a:spcAft>
                  <a:spcPts val="600"/>
                </a:spcAft>
              </a:pPr>
              <a:t>13</a:t>
            </a:fld>
            <a:endParaRPr lang="en-US" dirty="0">
              <a:latin typeface="Gentium Book Basic" pitchFamily="2" charset="0"/>
            </a:endParaRPr>
          </a:p>
        </p:txBody>
      </p:sp>
    </p:spTree>
    <p:extLst>
      <p:ext uri="{BB962C8B-B14F-4D97-AF65-F5344CB8AC3E}">
        <p14:creationId xmlns:p14="http://schemas.microsoft.com/office/powerpoint/2010/main" val="2550578015"/>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 name="Title 1"/>
          <p:cNvSpPr>
            <a:spLocks noGrp="1"/>
          </p:cNvSpPr>
          <p:nvPr>
            <p:ph type="title"/>
          </p:nvPr>
        </p:nvSpPr>
        <p:spPr>
          <a:xfrm>
            <a:off x="381000" y="1243013"/>
            <a:ext cx="3044190" cy="4371974"/>
          </a:xfrm>
          <a:ln>
            <a:solidFill>
              <a:schemeClr val="tx1"/>
            </a:solidFill>
          </a:ln>
        </p:spPr>
        <p:style>
          <a:lnRef idx="0">
            <a:schemeClr val="accent4"/>
          </a:lnRef>
          <a:fillRef idx="3">
            <a:schemeClr val="accent4"/>
          </a:fillRef>
          <a:effectRef idx="3">
            <a:schemeClr val="accent4"/>
          </a:effectRef>
          <a:fontRef idx="minor">
            <a:schemeClr val="lt1"/>
          </a:fontRef>
        </p:style>
        <p:txBody>
          <a:bodyPr>
            <a:normAutofit/>
          </a:bodyPr>
          <a:lstStyle/>
          <a:p>
            <a:r>
              <a:rPr lang="en-US" sz="4800" b="1" dirty="0">
                <a:solidFill>
                  <a:schemeClr val="tx1"/>
                </a:solidFill>
                <a:latin typeface="Candara" panose="020E0502030303020204" pitchFamily="34" charset="0"/>
              </a:rPr>
              <a:t>By A </a:t>
            </a:r>
            <a:r>
              <a:rPr lang="en-US" sz="4800" b="1" i="1" dirty="0">
                <a:solidFill>
                  <a:schemeClr val="tx1"/>
                </a:solidFill>
                <a:latin typeface="Candara" panose="020E0502030303020204" pitchFamily="34" charset="0"/>
              </a:rPr>
              <a:t>Penitent Believer</a:t>
            </a:r>
          </a:p>
        </p:txBody>
      </p:sp>
      <p:grpSp>
        <p:nvGrpSpPr>
          <p:cNvPr id="16" name="Group 15">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73011" y="5285"/>
            <a:ext cx="5470989" cy="6858000"/>
            <a:chOff x="4897348" y="-5799"/>
            <a:chExt cx="7294653" cy="6858000"/>
          </a:xfrm>
        </p:grpSpPr>
        <p:sp>
          <p:nvSpPr>
            <p:cNvPr id="17" name="Freeform: Shape 16">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p:cNvSpPr>
            <a:spLocks noGrp="1"/>
          </p:cNvSpPr>
          <p:nvPr>
            <p:ph idx="1"/>
          </p:nvPr>
        </p:nvSpPr>
        <p:spPr>
          <a:xfrm>
            <a:off x="3599288" y="319087"/>
            <a:ext cx="5544712" cy="6402387"/>
          </a:xfrm>
        </p:spPr>
        <p:txBody>
          <a:bodyPr anchor="ctr">
            <a:noAutofit/>
          </a:bodyPr>
          <a:lstStyle/>
          <a:p>
            <a:pPr marL="0" indent="0">
              <a:buNone/>
            </a:pPr>
            <a:r>
              <a:rPr lang="en-US" sz="3600" b="1" cap="all" dirty="0">
                <a:solidFill>
                  <a:schemeClr val="tx2"/>
                </a:solidFill>
                <a:latin typeface="Candara" panose="020E0502030303020204" pitchFamily="34" charset="0"/>
              </a:rPr>
              <a:t>Saul </a:t>
            </a:r>
            <a:r>
              <a:rPr lang="en-US" sz="2800" dirty="0">
                <a:solidFill>
                  <a:schemeClr val="tx2"/>
                </a:solidFill>
                <a:latin typeface="Candara" panose="020E0502030303020204" pitchFamily="34" charset="0"/>
              </a:rPr>
              <a:t>Acts 9:6; 22:16</a:t>
            </a:r>
          </a:p>
          <a:p>
            <a:pPr marL="516636" lvl="2" indent="-301752">
              <a:buFont typeface="Wingdings" panose="05000000000000000000" pitchFamily="2" charset="2"/>
              <a:buChar char="§"/>
            </a:pPr>
            <a:r>
              <a:rPr lang="en-US" sz="2800" dirty="0">
                <a:solidFill>
                  <a:schemeClr val="tx2"/>
                </a:solidFill>
                <a:latin typeface="Candara" panose="020E0502030303020204" pitchFamily="34" charset="0"/>
              </a:rPr>
              <a:t>Already believed - Acts 9:4-6</a:t>
            </a:r>
          </a:p>
          <a:p>
            <a:pPr marL="516636" lvl="2" indent="-301752">
              <a:buFont typeface="Wingdings" panose="05000000000000000000" pitchFamily="2" charset="2"/>
              <a:buChar char="§"/>
            </a:pPr>
            <a:r>
              <a:rPr lang="en-US" sz="2800" dirty="0">
                <a:solidFill>
                  <a:schemeClr val="tx2"/>
                </a:solidFill>
                <a:latin typeface="Candara" panose="020E0502030303020204" pitchFamily="34" charset="0"/>
              </a:rPr>
              <a:t>Already was penitent</a:t>
            </a:r>
          </a:p>
          <a:p>
            <a:pPr marL="859536" lvl="3" indent="-301752">
              <a:buFont typeface="Wingdings" panose="05000000000000000000" pitchFamily="2" charset="2"/>
              <a:buChar char="§"/>
            </a:pPr>
            <a:r>
              <a:rPr lang="en-US" sz="2600" dirty="0">
                <a:solidFill>
                  <a:schemeClr val="tx2"/>
                </a:solidFill>
                <a:latin typeface="Candara" panose="020E0502030303020204" pitchFamily="34" charset="0"/>
              </a:rPr>
              <a:t>Acted penitent - Acts 9:11</a:t>
            </a:r>
          </a:p>
          <a:p>
            <a:pPr marL="859536" lvl="3" indent="-301752">
              <a:buFont typeface="Wingdings" panose="05000000000000000000" pitchFamily="2" charset="2"/>
              <a:buChar char="§"/>
            </a:pPr>
            <a:r>
              <a:rPr lang="en-US" sz="2600" dirty="0">
                <a:solidFill>
                  <a:schemeClr val="tx2"/>
                </a:solidFill>
                <a:latin typeface="Candara" panose="020E0502030303020204" pitchFamily="34" charset="0"/>
              </a:rPr>
              <a:t>He changed reason for going to Damascus</a:t>
            </a:r>
          </a:p>
          <a:p>
            <a:pPr marL="1202436" lvl="4" indent="-301752">
              <a:buFont typeface="Wingdings" panose="05000000000000000000" pitchFamily="2" charset="2"/>
              <a:buChar char="§"/>
            </a:pPr>
            <a:r>
              <a:rPr lang="en-US" sz="2400" dirty="0">
                <a:solidFill>
                  <a:schemeClr val="tx2"/>
                </a:solidFill>
                <a:latin typeface="Candara" panose="020E0502030303020204" pitchFamily="34" charset="0"/>
              </a:rPr>
              <a:t>To go and find out what the Lord wanted him to do </a:t>
            </a:r>
          </a:p>
          <a:p>
            <a:pPr marL="0" lvl="2" indent="0">
              <a:spcBef>
                <a:spcPts val="1200"/>
              </a:spcBef>
              <a:buNone/>
            </a:pPr>
            <a:r>
              <a:rPr lang="en-US" sz="3200" b="1" dirty="0">
                <a:solidFill>
                  <a:schemeClr val="tx2"/>
                </a:solidFill>
                <a:latin typeface="Candara" panose="020E0502030303020204" pitchFamily="34" charset="0"/>
              </a:rPr>
              <a:t>Saul was told what he </a:t>
            </a:r>
            <a:r>
              <a:rPr lang="en-US" sz="3200" b="1" i="1" u="sng" dirty="0">
                <a:solidFill>
                  <a:schemeClr val="tx2"/>
                </a:solidFill>
                <a:latin typeface="Candara" panose="020E0502030303020204" pitchFamily="34" charset="0"/>
              </a:rPr>
              <a:t>must</a:t>
            </a:r>
            <a:r>
              <a:rPr lang="en-US" sz="3200" b="1" dirty="0">
                <a:solidFill>
                  <a:schemeClr val="tx2"/>
                </a:solidFill>
                <a:latin typeface="Candara" panose="020E0502030303020204" pitchFamily="34" charset="0"/>
              </a:rPr>
              <a:t> do</a:t>
            </a:r>
          </a:p>
          <a:p>
            <a:pPr marL="800100" lvl="3" indent="-274320">
              <a:spcBef>
                <a:spcPts val="0"/>
              </a:spcBef>
              <a:buFont typeface="Wingdings" panose="05000000000000000000" pitchFamily="2" charset="2"/>
              <a:buChar char="§"/>
            </a:pPr>
            <a:r>
              <a:rPr lang="en-US" sz="2400" dirty="0">
                <a:solidFill>
                  <a:schemeClr val="tx2"/>
                </a:solidFill>
                <a:latin typeface="Candara" panose="020E0502030303020204" pitchFamily="34" charset="0"/>
              </a:rPr>
              <a:t>Acts 22:16; cf. Acts 9:6</a:t>
            </a:r>
          </a:p>
          <a:p>
            <a:pPr marL="457200" lvl="2" indent="-274320">
              <a:buFont typeface="Wingdings" panose="05000000000000000000" pitchFamily="2" charset="2"/>
              <a:buChar char="§"/>
            </a:pPr>
            <a:r>
              <a:rPr lang="en-US" sz="2800" dirty="0">
                <a:solidFill>
                  <a:schemeClr val="tx2"/>
                </a:solidFill>
                <a:latin typeface="Candara" panose="020E0502030303020204" pitchFamily="34" charset="0"/>
              </a:rPr>
              <a:t>NOT saved by prayer</a:t>
            </a:r>
          </a:p>
          <a:p>
            <a:pPr marL="800100" lvl="3" indent="-274320">
              <a:buFont typeface="Wingdings" panose="05000000000000000000" pitchFamily="2" charset="2"/>
              <a:buChar char="§"/>
            </a:pPr>
            <a:r>
              <a:rPr lang="en-US" sz="2650" dirty="0">
                <a:solidFill>
                  <a:schemeClr val="tx2"/>
                </a:solidFill>
                <a:latin typeface="Candara" panose="020E0502030303020204" pitchFamily="34" charset="0"/>
              </a:rPr>
              <a:t>Arose from praying - Acts 9:11</a:t>
            </a:r>
          </a:p>
          <a:p>
            <a:pPr marL="457200" lvl="2" indent="-274320">
              <a:buFont typeface="Wingdings" panose="05000000000000000000" pitchFamily="2" charset="2"/>
              <a:buChar char="§"/>
            </a:pPr>
            <a:r>
              <a:rPr lang="en-US" sz="2800" dirty="0">
                <a:solidFill>
                  <a:schemeClr val="tx2"/>
                </a:solidFill>
                <a:latin typeface="Candara" panose="020E0502030303020204" pitchFamily="34" charset="0"/>
              </a:rPr>
              <a:t>He was NOT SAVED on the Damascus road - Acts 26:16-18</a:t>
            </a:r>
          </a:p>
        </p:txBody>
      </p:sp>
      <p:sp>
        <p:nvSpPr>
          <p:cNvPr id="4" name="Slide Number Placeholder 3"/>
          <p:cNvSpPr>
            <a:spLocks noGrp="1"/>
          </p:cNvSpPr>
          <p:nvPr>
            <p:ph type="sldNum" sz="quarter" idx="12"/>
          </p:nvPr>
        </p:nvSpPr>
        <p:spPr>
          <a:xfrm>
            <a:off x="6457950" y="6356350"/>
            <a:ext cx="2057400" cy="365125"/>
          </a:xfrm>
        </p:spPr>
        <p:txBody>
          <a:bodyPr vert="horz" lIns="91440" tIns="45720" rIns="91440" bIns="45720" rtlCol="0">
            <a:normAutofit/>
          </a:bodyPr>
          <a:lstStyle/>
          <a:p>
            <a:pPr>
              <a:spcAft>
                <a:spcPts val="600"/>
              </a:spcAft>
            </a:pPr>
            <a:fld id="{116C95F3-15C1-4AD0-8820-82B07D8D4185}" type="slidenum">
              <a:rPr lang="en-US" smtClean="0">
                <a:latin typeface="Gentium Book Basic" pitchFamily="2" charset="0"/>
              </a:rPr>
              <a:pPr>
                <a:spcAft>
                  <a:spcPts val="600"/>
                </a:spcAft>
              </a:pPr>
              <a:t>14</a:t>
            </a:fld>
            <a:endParaRPr lang="en-US" dirty="0">
              <a:latin typeface="Gentium Book Basic" pitchFamily="2" charset="0"/>
            </a:endParaRPr>
          </a:p>
        </p:txBody>
      </p:sp>
    </p:spTree>
    <p:extLst>
      <p:ext uri="{BB962C8B-B14F-4D97-AF65-F5344CB8AC3E}">
        <p14:creationId xmlns:p14="http://schemas.microsoft.com/office/powerpoint/2010/main" val="1054252879"/>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6"/>
            <a:ext cx="4168866" cy="853406"/>
          </a:xfrm>
          <a:ln>
            <a:solidFill>
              <a:schemeClr val="tx1"/>
            </a:solidFill>
          </a:ln>
        </p:spPr>
        <p:style>
          <a:lnRef idx="0">
            <a:schemeClr val="accent4"/>
          </a:lnRef>
          <a:fillRef idx="3">
            <a:schemeClr val="accent4"/>
          </a:fillRef>
          <a:effectRef idx="3">
            <a:schemeClr val="accent4"/>
          </a:effectRef>
          <a:fontRef idx="minor">
            <a:schemeClr val="lt1"/>
          </a:fontRef>
        </p:style>
        <p:txBody>
          <a:bodyPr anchor="b">
            <a:normAutofit/>
          </a:bodyPr>
          <a:lstStyle/>
          <a:p>
            <a:pPr algn="ctr"/>
            <a:r>
              <a:rPr lang="en-US" sz="4800" b="1" dirty="0">
                <a:solidFill>
                  <a:schemeClr val="tx1"/>
                </a:solidFill>
                <a:latin typeface="Candara" panose="020E0502030303020204" pitchFamily="34" charset="0"/>
              </a:rPr>
              <a:t>CONCLUSION</a:t>
            </a:r>
          </a:p>
        </p:txBody>
      </p:sp>
      <p:sp>
        <p:nvSpPr>
          <p:cNvPr id="25" name="Freeform: Shape 24">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28650" y="1550992"/>
            <a:ext cx="4874321" cy="4557967"/>
          </a:xfrm>
        </p:spPr>
        <p:txBody>
          <a:bodyPr>
            <a:normAutofit/>
          </a:bodyPr>
          <a:lstStyle/>
          <a:p>
            <a:pPr marL="0" indent="0">
              <a:buNone/>
            </a:pPr>
            <a:r>
              <a:rPr lang="en-US" sz="4000" b="1" dirty="0">
                <a:latin typeface="Candara" panose="020E0502030303020204" pitchFamily="34" charset="0"/>
              </a:rPr>
              <a:t>The question was  </a:t>
            </a:r>
            <a:r>
              <a:rPr lang="en-US" sz="4000" b="1">
                <a:latin typeface="Candara" panose="020E0502030303020204" pitchFamily="34" charset="0"/>
              </a:rPr>
              <a:t>asked by … </a:t>
            </a:r>
            <a:endParaRPr lang="en-US" sz="4000" b="1" dirty="0">
              <a:latin typeface="Candara" panose="020E0502030303020204" pitchFamily="34" charset="0"/>
            </a:endParaRPr>
          </a:p>
          <a:p>
            <a:pPr lvl="1">
              <a:spcBef>
                <a:spcPts val="600"/>
              </a:spcBef>
              <a:buFont typeface="Wingdings" panose="05000000000000000000" pitchFamily="2" charset="2"/>
              <a:buChar char="§"/>
            </a:pPr>
            <a:r>
              <a:rPr lang="en-US" sz="3200" b="1" dirty="0">
                <a:latin typeface="Candara" panose="020E0502030303020204" pitchFamily="34" charset="0"/>
              </a:rPr>
              <a:t> UNBELIEVER</a:t>
            </a:r>
          </a:p>
          <a:p>
            <a:pPr lvl="1">
              <a:buFont typeface="Wingdings" panose="05000000000000000000" pitchFamily="2" charset="2"/>
              <a:buChar char="§"/>
            </a:pPr>
            <a:r>
              <a:rPr lang="en-US" sz="3200" b="1" dirty="0">
                <a:latin typeface="Candara" panose="020E0502030303020204" pitchFamily="34" charset="0"/>
              </a:rPr>
              <a:t> BELIEVERS</a:t>
            </a:r>
          </a:p>
          <a:p>
            <a:pPr lvl="1">
              <a:buFont typeface="Wingdings" panose="05000000000000000000" pitchFamily="2" charset="2"/>
              <a:buChar char="§"/>
            </a:pPr>
            <a:r>
              <a:rPr lang="en-US" sz="3200" b="1" dirty="0">
                <a:latin typeface="Candara" panose="020E0502030303020204" pitchFamily="34" charset="0"/>
              </a:rPr>
              <a:t> PENITENT BELIEVER</a:t>
            </a:r>
          </a:p>
          <a:p>
            <a:pPr lvl="1">
              <a:buFont typeface="Wingdings" panose="05000000000000000000" pitchFamily="2" charset="2"/>
              <a:buChar char="§"/>
            </a:pPr>
            <a:endParaRPr lang="en-US" sz="3200" b="1" dirty="0">
              <a:latin typeface="Candara" panose="020E0502030303020204" pitchFamily="34" charset="0"/>
            </a:endParaRPr>
          </a:p>
          <a:p>
            <a:pPr marL="0" indent="0">
              <a:buNone/>
            </a:pPr>
            <a:r>
              <a:rPr lang="en-US" sz="4400" b="1" dirty="0">
                <a:solidFill>
                  <a:srgbClr val="FF0000"/>
                </a:solidFill>
                <a:latin typeface="Candara" panose="020E0502030303020204" pitchFamily="34" charset="0"/>
              </a:rPr>
              <a:t>So, consider a final question…</a:t>
            </a:r>
          </a:p>
          <a:p>
            <a:pPr>
              <a:buFont typeface="Wingdings" panose="05000000000000000000" pitchFamily="2" charset="2"/>
              <a:buChar char="§"/>
            </a:pPr>
            <a:endParaRPr lang="en-US" sz="3600" b="1" dirty="0">
              <a:latin typeface="Candara" panose="020E0502030303020204" pitchFamily="34" charset="0"/>
            </a:endParaRPr>
          </a:p>
        </p:txBody>
      </p:sp>
      <p:sp>
        <p:nvSpPr>
          <p:cNvPr id="27" name="Oval 26">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2624479"/>
            <a:ext cx="609320"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Block Arc 28">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85863" y="1516981"/>
            <a:ext cx="2387600" cy="17907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Freeform: Shape 30">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0"/>
            <a:ext cx="1736438"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33" name="Straight Connector 32">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9347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4162" y="4112081"/>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 name="Slide Number Placeholder 3"/>
          <p:cNvSpPr>
            <a:spLocks noGrp="1"/>
          </p:cNvSpPr>
          <p:nvPr>
            <p:ph type="sldNum" sz="quarter" idx="12"/>
          </p:nvPr>
        </p:nvSpPr>
        <p:spPr>
          <a:xfrm>
            <a:off x="7335078" y="6356350"/>
            <a:ext cx="1180272" cy="365125"/>
          </a:xfrm>
        </p:spPr>
        <p:txBody>
          <a:bodyPr vert="horz" lIns="91440" tIns="45720" rIns="91440" bIns="45720" rtlCol="0">
            <a:normAutofit/>
          </a:bodyPr>
          <a:lstStyle/>
          <a:p>
            <a:pPr>
              <a:spcAft>
                <a:spcPts val="600"/>
              </a:spcAft>
            </a:pPr>
            <a:fld id="{116C95F3-15C1-4AD0-8820-82B07D8D4185}" type="slidenum">
              <a:rPr lang="en-US" smtClean="0">
                <a:latin typeface="Gentium Book Basic" pitchFamily="2" charset="0"/>
              </a:rPr>
              <a:pPr>
                <a:spcAft>
                  <a:spcPts val="600"/>
                </a:spcAft>
              </a:pPr>
              <a:t>15</a:t>
            </a:fld>
            <a:endParaRPr lang="en-US">
              <a:latin typeface="Gentium Book Basic" pitchFamily="2" charset="0"/>
            </a:endParaRPr>
          </a:p>
        </p:txBody>
      </p:sp>
      <p:sp>
        <p:nvSpPr>
          <p:cNvPr id="37" name="Arc 36">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4565205" y="4145122"/>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4962670"/>
            <a:ext cx="1982514"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180110" y="2370755"/>
            <a:ext cx="3768634" cy="2895600"/>
          </a:xfrm>
        </p:spPr>
        <p:txBody>
          <a:bodyPr anchor="t">
            <a:noAutofit/>
          </a:bodyPr>
          <a:lstStyle/>
          <a:p>
            <a:r>
              <a:rPr lang="es-ES" sz="4800" b="1" i="1" dirty="0" err="1">
                <a:latin typeface="Candara" panose="020E0502030303020204" pitchFamily="34" charset="0"/>
              </a:rPr>
              <a:t>Where</a:t>
            </a:r>
            <a:r>
              <a:rPr lang="es-ES" sz="4800" b="1" i="1" dirty="0">
                <a:latin typeface="Candara" panose="020E0502030303020204" pitchFamily="34" charset="0"/>
              </a:rPr>
              <a:t> Are YOU </a:t>
            </a:r>
            <a:r>
              <a:rPr lang="es-ES" sz="4800" b="1" i="1" dirty="0" err="1">
                <a:latin typeface="Candara" panose="020E0502030303020204" pitchFamily="34" charset="0"/>
              </a:rPr>
              <a:t>On</a:t>
            </a:r>
            <a:r>
              <a:rPr lang="es-ES" sz="4800" b="1" i="1" dirty="0">
                <a:latin typeface="Candara" panose="020E0502030303020204" pitchFamily="34" charset="0"/>
              </a:rPr>
              <a:t> </a:t>
            </a:r>
            <a:r>
              <a:rPr lang="es-ES" sz="4800" b="1" i="1" dirty="0" err="1">
                <a:latin typeface="Candara" panose="020E0502030303020204" pitchFamily="34" charset="0"/>
              </a:rPr>
              <a:t>The</a:t>
            </a:r>
            <a:r>
              <a:rPr lang="es-ES" sz="4800" b="1" i="1" dirty="0">
                <a:latin typeface="Candara" panose="020E0502030303020204" pitchFamily="34" charset="0"/>
              </a:rPr>
              <a:t>  </a:t>
            </a:r>
            <a:r>
              <a:rPr lang="es-ES" sz="4800" b="1" i="1" dirty="0" err="1">
                <a:latin typeface="Candara" panose="020E0502030303020204" pitchFamily="34" charset="0"/>
              </a:rPr>
              <a:t>Salvation</a:t>
            </a:r>
            <a:r>
              <a:rPr lang="es-ES" sz="4800" b="1" i="1" dirty="0">
                <a:latin typeface="Candara" panose="020E0502030303020204" pitchFamily="34" charset="0"/>
              </a:rPr>
              <a:t> Road?</a:t>
            </a:r>
          </a:p>
        </p:txBody>
      </p:sp>
      <p:sp>
        <p:nvSpPr>
          <p:cNvPr id="22" name="Freeform: Shape 21">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2984" y="381000"/>
            <a:ext cx="4751016"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logo&#10;&#10;Description automatically generated">
            <a:extLst>
              <a:ext uri="{FF2B5EF4-FFF2-40B4-BE49-F238E27FC236}">
                <a16:creationId xmlns:a16="http://schemas.microsoft.com/office/drawing/2014/main" id="{31E9E8AC-F19C-D01B-67E0-50B6F64E8645}"/>
              </a:ext>
            </a:extLst>
          </p:cNvPr>
          <p:cNvPicPr>
            <a:picLocks noChangeAspect="1"/>
          </p:cNvPicPr>
          <p:nvPr/>
        </p:nvPicPr>
        <p:blipFill rotWithShape="1">
          <a:blip r:embed="rId3">
            <a:extLst>
              <a:ext uri="{28A0092B-C50C-407E-A947-70E740481C1C}">
                <a14:useLocalDpi xmlns:a14="http://schemas.microsoft.com/office/drawing/2010/main" val="0"/>
              </a:ext>
            </a:extLst>
          </a:blip>
          <a:srcRect l="22543" r="4148" b="1"/>
          <a:stretch/>
        </p:blipFill>
        <p:spPr>
          <a:xfrm>
            <a:off x="4515814" y="544777"/>
            <a:ext cx="4628186" cy="6313225"/>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
        <p:nvSpPr>
          <p:cNvPr id="3" name="TextBox 2">
            <a:extLst>
              <a:ext uri="{FF2B5EF4-FFF2-40B4-BE49-F238E27FC236}">
                <a16:creationId xmlns:a16="http://schemas.microsoft.com/office/drawing/2014/main" id="{A7C7A100-096A-1821-4D0C-5B619C34FB9C}"/>
              </a:ext>
            </a:extLst>
          </p:cNvPr>
          <p:cNvSpPr txBox="1"/>
          <p:nvPr/>
        </p:nvSpPr>
        <p:spPr>
          <a:xfrm>
            <a:off x="6677890" y="3556945"/>
            <a:ext cx="2286000"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UNBELIEVER</a:t>
            </a:r>
          </a:p>
        </p:txBody>
      </p:sp>
      <p:sp>
        <p:nvSpPr>
          <p:cNvPr id="4" name="TextBox 3">
            <a:extLst>
              <a:ext uri="{FF2B5EF4-FFF2-40B4-BE49-F238E27FC236}">
                <a16:creationId xmlns:a16="http://schemas.microsoft.com/office/drawing/2014/main" id="{FAB0AF2C-432F-B59D-B296-B0D25EC9DBB4}"/>
              </a:ext>
            </a:extLst>
          </p:cNvPr>
          <p:cNvSpPr txBox="1"/>
          <p:nvPr/>
        </p:nvSpPr>
        <p:spPr>
          <a:xfrm>
            <a:off x="4641270" y="2306785"/>
            <a:ext cx="1801090"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BELIEVER</a:t>
            </a:r>
          </a:p>
        </p:txBody>
      </p:sp>
      <p:sp>
        <p:nvSpPr>
          <p:cNvPr id="6" name="TextBox 5">
            <a:extLst>
              <a:ext uri="{FF2B5EF4-FFF2-40B4-BE49-F238E27FC236}">
                <a16:creationId xmlns:a16="http://schemas.microsoft.com/office/drawing/2014/main" id="{16D01369-3663-C5E8-DE3D-DF649718C4E6}"/>
              </a:ext>
            </a:extLst>
          </p:cNvPr>
          <p:cNvSpPr txBox="1"/>
          <p:nvPr/>
        </p:nvSpPr>
        <p:spPr>
          <a:xfrm>
            <a:off x="6504708" y="619701"/>
            <a:ext cx="1801090" cy="954107"/>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PENITENTBELIEVER</a:t>
            </a:r>
          </a:p>
        </p:txBody>
      </p:sp>
    </p:spTree>
    <p:extLst>
      <p:ext uri="{BB962C8B-B14F-4D97-AF65-F5344CB8AC3E}">
        <p14:creationId xmlns:p14="http://schemas.microsoft.com/office/powerpoint/2010/main" val="2958412147"/>
      </p:ext>
    </p:extLst>
  </p:cSld>
  <p:clrMapOvr>
    <a:overrideClrMapping bg1="dk1" tx1="lt1" bg2="dk2" tx2="lt2" accent1="accent1" accent2="accent2" accent3="accent3" accent4="accent4" accent5="accent5" accent6="accent6" hlink="hlink" folHlink="folHlink"/>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2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475" y="274638"/>
            <a:ext cx="8229600" cy="1143000"/>
          </a:xfrm>
          <a:solidFill>
            <a:schemeClr val="accent4"/>
          </a:solidFill>
          <a:effectLst>
            <a:outerShdw blurRad="50800" dist="38100" dir="2700000" algn="tl" rotWithShape="0">
              <a:prstClr val="black">
                <a:alpha val="40000"/>
              </a:prstClr>
            </a:outerShdw>
          </a:effectLst>
        </p:spPr>
        <p:txBody>
          <a:bodyPr>
            <a:normAutofit/>
          </a:bodyPr>
          <a:lstStyle/>
          <a:p>
            <a:pPr algn="ctr"/>
            <a:r>
              <a:rPr lang="en-US" sz="4400" b="1" dirty="0">
                <a:solidFill>
                  <a:srgbClr val="F0F0F0"/>
                </a:solidFill>
                <a:latin typeface="Candara" panose="020E0502030303020204" pitchFamily="34" charset="0"/>
              </a:rPr>
              <a:t>All Spiritual Blessing Are </a:t>
            </a:r>
            <a:r>
              <a:rPr lang="en-US" sz="4400" b="1" u="sng" dirty="0">
                <a:solidFill>
                  <a:srgbClr val="F0F0F0"/>
                </a:solidFill>
                <a:latin typeface="Candara" panose="020E0502030303020204" pitchFamily="34" charset="0"/>
              </a:rPr>
              <a:t>In Christ</a:t>
            </a:r>
            <a:br>
              <a:rPr lang="en-US" b="1" dirty="0">
                <a:solidFill>
                  <a:srgbClr val="F0F0F0"/>
                </a:solidFill>
              </a:rPr>
            </a:br>
            <a:r>
              <a:rPr lang="en-US" sz="2800" dirty="0">
                <a:solidFill>
                  <a:srgbClr val="F0F0F0"/>
                </a:solidFill>
                <a:latin typeface="Candara" panose="020E0502030303020204" pitchFamily="34" charset="0"/>
              </a:rPr>
              <a:t>Ephesians 1:3</a:t>
            </a:r>
          </a:p>
        </p:txBody>
      </p:sp>
      <p:sp>
        <p:nvSpPr>
          <p:cNvPr id="4" name="Rounded Rectangle 3"/>
          <p:cNvSpPr/>
          <p:nvPr/>
        </p:nvSpPr>
        <p:spPr>
          <a:xfrm>
            <a:off x="5932132" y="1767364"/>
            <a:ext cx="2800166" cy="4648200"/>
          </a:xfrm>
          <a:prstGeom prst="roundRect">
            <a:avLst>
              <a:gd name="adj" fmla="val 7565"/>
            </a:avLst>
          </a:prstGeom>
          <a:solidFill>
            <a:schemeClr val="accent3">
              <a:lumMod val="40000"/>
              <a:lumOff val="6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208820" y="1928837"/>
            <a:ext cx="2209800" cy="584775"/>
          </a:xfrm>
          <a:prstGeom prst="rect">
            <a:avLst/>
          </a:prstGeom>
          <a:noFill/>
        </p:spPr>
        <p:txBody>
          <a:bodyPr wrap="square" rtlCol="0">
            <a:spAutoFit/>
          </a:bodyPr>
          <a:lstStyle/>
          <a:p>
            <a:pPr algn="ctr"/>
            <a:r>
              <a:rPr lang="en-US" sz="3200" b="1" i="1" dirty="0">
                <a:latin typeface="Candara" panose="020E0502030303020204" pitchFamily="34" charset="0"/>
              </a:rPr>
              <a:t>“In Christ”</a:t>
            </a:r>
          </a:p>
        </p:txBody>
      </p:sp>
      <p:sp>
        <p:nvSpPr>
          <p:cNvPr id="6" name="TextBox 5"/>
          <p:cNvSpPr txBox="1"/>
          <p:nvPr/>
        </p:nvSpPr>
        <p:spPr>
          <a:xfrm>
            <a:off x="6323120" y="2591407"/>
            <a:ext cx="1981200" cy="769441"/>
          </a:xfrm>
          <a:prstGeom prst="rect">
            <a:avLst/>
          </a:prstGeom>
          <a:noFill/>
        </p:spPr>
        <p:txBody>
          <a:bodyPr wrap="square" rtlCol="0">
            <a:spAutoFit/>
          </a:bodyPr>
          <a:lstStyle/>
          <a:p>
            <a:pPr algn="ctr"/>
            <a:r>
              <a:rPr lang="en-US" sz="2400" b="1" dirty="0">
                <a:latin typeface="Candara" panose="020E0502030303020204" pitchFamily="34" charset="0"/>
              </a:rPr>
              <a:t>Redemption</a:t>
            </a:r>
          </a:p>
          <a:p>
            <a:pPr algn="ctr"/>
            <a:r>
              <a:rPr lang="en-US" sz="2000" dirty="0">
                <a:latin typeface="Candara" panose="020E0502030303020204" pitchFamily="34" charset="0"/>
              </a:rPr>
              <a:t>Ephesians 1:7</a:t>
            </a:r>
          </a:p>
        </p:txBody>
      </p:sp>
      <p:sp>
        <p:nvSpPr>
          <p:cNvPr id="7" name="TextBox 6"/>
          <p:cNvSpPr txBox="1"/>
          <p:nvPr/>
        </p:nvSpPr>
        <p:spPr>
          <a:xfrm>
            <a:off x="5901475" y="3315422"/>
            <a:ext cx="2830823" cy="769441"/>
          </a:xfrm>
          <a:prstGeom prst="rect">
            <a:avLst/>
          </a:prstGeom>
          <a:noFill/>
        </p:spPr>
        <p:txBody>
          <a:bodyPr wrap="square" rtlCol="0">
            <a:spAutoFit/>
          </a:bodyPr>
          <a:lstStyle/>
          <a:p>
            <a:pPr algn="ctr"/>
            <a:r>
              <a:rPr lang="en-US" sz="2400" b="1" dirty="0">
                <a:latin typeface="Candara" panose="020E0502030303020204" pitchFamily="34" charset="0"/>
              </a:rPr>
              <a:t>A New Creation</a:t>
            </a:r>
          </a:p>
          <a:p>
            <a:pPr algn="ctr"/>
            <a:r>
              <a:rPr lang="en-US" sz="2000" dirty="0">
                <a:latin typeface="Candara" panose="020E0502030303020204" pitchFamily="34" charset="0"/>
              </a:rPr>
              <a:t>2 Corinthians 5:1</a:t>
            </a:r>
            <a:r>
              <a:rPr lang="en-US" sz="2000" dirty="0"/>
              <a:t>7</a:t>
            </a:r>
          </a:p>
        </p:txBody>
      </p:sp>
      <p:sp>
        <p:nvSpPr>
          <p:cNvPr id="8" name="TextBox 7"/>
          <p:cNvSpPr txBox="1"/>
          <p:nvPr/>
        </p:nvSpPr>
        <p:spPr>
          <a:xfrm>
            <a:off x="5981699" y="4038304"/>
            <a:ext cx="2670375" cy="769441"/>
          </a:xfrm>
          <a:prstGeom prst="rect">
            <a:avLst/>
          </a:prstGeom>
          <a:noFill/>
        </p:spPr>
        <p:txBody>
          <a:bodyPr wrap="square" rtlCol="0">
            <a:spAutoFit/>
          </a:bodyPr>
          <a:lstStyle/>
          <a:p>
            <a:pPr algn="ctr"/>
            <a:r>
              <a:rPr lang="en-US" sz="2400" b="1" dirty="0">
                <a:latin typeface="Candara" panose="020E0502030303020204" pitchFamily="34" charset="0"/>
              </a:rPr>
              <a:t>Remission Of Sins</a:t>
            </a:r>
          </a:p>
          <a:p>
            <a:pPr algn="ctr"/>
            <a:r>
              <a:rPr lang="en-US" sz="2000" dirty="0">
                <a:latin typeface="Candara" panose="020E0502030303020204" pitchFamily="34" charset="0"/>
              </a:rPr>
              <a:t>Matthew 26:28</a:t>
            </a:r>
          </a:p>
        </p:txBody>
      </p:sp>
      <p:sp>
        <p:nvSpPr>
          <p:cNvPr id="9" name="TextBox 8"/>
          <p:cNvSpPr txBox="1"/>
          <p:nvPr/>
        </p:nvSpPr>
        <p:spPr>
          <a:xfrm>
            <a:off x="5932132" y="4765407"/>
            <a:ext cx="2800166" cy="769441"/>
          </a:xfrm>
          <a:prstGeom prst="rect">
            <a:avLst/>
          </a:prstGeom>
          <a:noFill/>
        </p:spPr>
        <p:txBody>
          <a:bodyPr wrap="square" rtlCol="0">
            <a:spAutoFit/>
          </a:bodyPr>
          <a:lstStyle/>
          <a:p>
            <a:pPr algn="ctr"/>
            <a:r>
              <a:rPr lang="en-US" sz="2400" b="1" dirty="0">
                <a:latin typeface="Candara" panose="020E0502030303020204" pitchFamily="34" charset="0"/>
              </a:rPr>
              <a:t>Sanctification</a:t>
            </a:r>
          </a:p>
          <a:p>
            <a:pPr algn="ctr"/>
            <a:r>
              <a:rPr lang="en-US" sz="2000" dirty="0">
                <a:latin typeface="Candara" panose="020E0502030303020204" pitchFamily="34" charset="0"/>
              </a:rPr>
              <a:t>Hebrews 13:12</a:t>
            </a:r>
          </a:p>
        </p:txBody>
      </p:sp>
      <p:sp>
        <p:nvSpPr>
          <p:cNvPr id="10" name="TextBox 9"/>
          <p:cNvSpPr txBox="1"/>
          <p:nvPr/>
        </p:nvSpPr>
        <p:spPr>
          <a:xfrm>
            <a:off x="5932132" y="5472346"/>
            <a:ext cx="2800166" cy="769441"/>
          </a:xfrm>
          <a:prstGeom prst="rect">
            <a:avLst/>
          </a:prstGeom>
          <a:noFill/>
        </p:spPr>
        <p:txBody>
          <a:bodyPr wrap="square" rtlCol="0">
            <a:spAutoFit/>
          </a:bodyPr>
          <a:lstStyle/>
          <a:p>
            <a:pPr algn="ctr"/>
            <a:r>
              <a:rPr lang="en-US" sz="2400" b="1" dirty="0">
                <a:latin typeface="Candara" panose="020E0502030303020204" pitchFamily="34" charset="0"/>
              </a:rPr>
              <a:t>Justification</a:t>
            </a:r>
          </a:p>
          <a:p>
            <a:pPr algn="ctr"/>
            <a:r>
              <a:rPr lang="en-US" sz="2000" dirty="0">
                <a:latin typeface="Candara" panose="020E0502030303020204" pitchFamily="34" charset="0"/>
              </a:rPr>
              <a:t>Romans 5:9</a:t>
            </a:r>
          </a:p>
        </p:txBody>
      </p:sp>
      <p:sp>
        <p:nvSpPr>
          <p:cNvPr id="11" name="TextBox 10"/>
          <p:cNvSpPr txBox="1"/>
          <p:nvPr/>
        </p:nvSpPr>
        <p:spPr>
          <a:xfrm>
            <a:off x="682101" y="5650162"/>
            <a:ext cx="2438400" cy="769441"/>
          </a:xfrm>
          <a:prstGeom prst="rect">
            <a:avLst/>
          </a:prstGeom>
          <a:solidFill>
            <a:schemeClr val="accent4"/>
          </a:solidFill>
          <a:effectLst>
            <a:outerShdw blurRad="76200" dir="18900000" sy="23000" kx="-1200000" algn="bl" rotWithShape="0">
              <a:prstClr val="black">
                <a:alpha val="20000"/>
              </a:prstClr>
            </a:outerShdw>
          </a:effectLst>
        </p:spPr>
        <p:txBody>
          <a:bodyPr wrap="square" rtlCol="0">
            <a:spAutoFit/>
          </a:bodyPr>
          <a:lstStyle/>
          <a:p>
            <a:pPr algn="ctr"/>
            <a:r>
              <a:rPr lang="en-US" sz="2400" b="1" dirty="0">
                <a:latin typeface="Candara" panose="020E0502030303020204" pitchFamily="34" charset="0"/>
              </a:rPr>
              <a:t>Believe </a:t>
            </a:r>
            <a:r>
              <a:rPr lang="en-US" sz="2400" b="1" i="1" dirty="0">
                <a:latin typeface="Candara" panose="020E0502030303020204" pitchFamily="34" charset="0"/>
              </a:rPr>
              <a:t>“</a:t>
            </a:r>
            <a:r>
              <a:rPr lang="en-US" sz="2400" b="1" i="1" u="sng" dirty="0">
                <a:latin typeface="Candara" panose="020E0502030303020204" pitchFamily="34" charset="0"/>
              </a:rPr>
              <a:t>UNTO</a:t>
            </a:r>
            <a:r>
              <a:rPr lang="en-US" sz="2400" b="1" i="1" dirty="0">
                <a:latin typeface="Candara" panose="020E0502030303020204" pitchFamily="34" charset="0"/>
              </a:rPr>
              <a:t>”</a:t>
            </a:r>
          </a:p>
          <a:p>
            <a:pPr algn="ctr"/>
            <a:r>
              <a:rPr lang="en-US" sz="2000" dirty="0">
                <a:latin typeface="Candara" panose="020E0502030303020204" pitchFamily="34" charset="0"/>
              </a:rPr>
              <a:t>Romans 10:10</a:t>
            </a:r>
          </a:p>
        </p:txBody>
      </p:sp>
      <p:sp>
        <p:nvSpPr>
          <p:cNvPr id="12" name="TextBox 11"/>
          <p:cNvSpPr txBox="1"/>
          <p:nvPr/>
        </p:nvSpPr>
        <p:spPr>
          <a:xfrm>
            <a:off x="1371600" y="4605603"/>
            <a:ext cx="2438400" cy="769441"/>
          </a:xfrm>
          <a:prstGeom prst="rect">
            <a:avLst/>
          </a:prstGeom>
          <a:solidFill>
            <a:schemeClr val="accent4"/>
          </a:solidFill>
          <a:effectLst>
            <a:outerShdw blurRad="76200" dir="18900000" sy="23000" kx="-1200000" algn="bl" rotWithShape="0">
              <a:prstClr val="black">
                <a:alpha val="20000"/>
              </a:prstClr>
            </a:outerShdw>
          </a:effectLst>
        </p:spPr>
        <p:txBody>
          <a:bodyPr wrap="square" rtlCol="0">
            <a:spAutoFit/>
          </a:bodyPr>
          <a:lstStyle/>
          <a:p>
            <a:pPr algn="ctr"/>
            <a:r>
              <a:rPr lang="en-US" sz="2400" b="1" dirty="0">
                <a:latin typeface="Candara" panose="020E0502030303020204" pitchFamily="34" charset="0"/>
              </a:rPr>
              <a:t>Repent </a:t>
            </a:r>
            <a:r>
              <a:rPr lang="en-US" sz="2400" b="1" i="1" dirty="0">
                <a:latin typeface="Candara" panose="020E0502030303020204" pitchFamily="34" charset="0"/>
              </a:rPr>
              <a:t>“</a:t>
            </a:r>
            <a:r>
              <a:rPr lang="en-US" sz="2400" b="1" i="1" u="sng" dirty="0">
                <a:latin typeface="Candara" panose="020E0502030303020204" pitchFamily="34" charset="0"/>
              </a:rPr>
              <a:t>UNTO</a:t>
            </a:r>
            <a:r>
              <a:rPr lang="en-US" sz="2400" b="1" i="1" dirty="0">
                <a:latin typeface="Candara" panose="020E0502030303020204" pitchFamily="34" charset="0"/>
              </a:rPr>
              <a:t>”</a:t>
            </a:r>
            <a:endParaRPr lang="en-US" i="1" dirty="0">
              <a:latin typeface="Candara" panose="020E0502030303020204" pitchFamily="34" charset="0"/>
            </a:endParaRPr>
          </a:p>
          <a:p>
            <a:pPr algn="ctr"/>
            <a:r>
              <a:rPr lang="en-US" sz="2000" dirty="0">
                <a:latin typeface="Candara" panose="020E0502030303020204" pitchFamily="34" charset="0"/>
              </a:rPr>
              <a:t>Acts 11:18</a:t>
            </a:r>
          </a:p>
        </p:txBody>
      </p:sp>
      <p:sp>
        <p:nvSpPr>
          <p:cNvPr id="13" name="TextBox 12"/>
          <p:cNvSpPr txBox="1"/>
          <p:nvPr/>
        </p:nvSpPr>
        <p:spPr>
          <a:xfrm>
            <a:off x="2040569" y="3517780"/>
            <a:ext cx="2436550" cy="769441"/>
          </a:xfrm>
          <a:prstGeom prst="rect">
            <a:avLst/>
          </a:prstGeom>
          <a:solidFill>
            <a:schemeClr val="accent4"/>
          </a:solidFill>
          <a:effectLst>
            <a:outerShdw blurRad="76200" dir="18900000" sy="23000" kx="-1200000" algn="bl" rotWithShape="0">
              <a:prstClr val="black">
                <a:alpha val="20000"/>
              </a:prstClr>
            </a:outerShdw>
          </a:effectLst>
        </p:spPr>
        <p:txBody>
          <a:bodyPr wrap="square" rtlCol="0">
            <a:spAutoFit/>
          </a:bodyPr>
          <a:lstStyle/>
          <a:p>
            <a:pPr algn="ctr"/>
            <a:r>
              <a:rPr lang="en-US" sz="2400" b="1" dirty="0">
                <a:latin typeface="Candara" panose="020E0502030303020204" pitchFamily="34" charset="0"/>
              </a:rPr>
              <a:t>Confess </a:t>
            </a:r>
            <a:r>
              <a:rPr lang="en-US" sz="2400" b="1" i="1" dirty="0">
                <a:latin typeface="Candara" panose="020E0502030303020204" pitchFamily="34" charset="0"/>
              </a:rPr>
              <a:t>“</a:t>
            </a:r>
            <a:r>
              <a:rPr lang="en-US" sz="2400" b="1" i="1" u="sng" dirty="0">
                <a:latin typeface="Candara" panose="020E0502030303020204" pitchFamily="34" charset="0"/>
              </a:rPr>
              <a:t>UNTO</a:t>
            </a:r>
            <a:r>
              <a:rPr lang="en-US" sz="2400" b="1" i="1" dirty="0">
                <a:latin typeface="Candara" panose="020E0502030303020204" pitchFamily="34" charset="0"/>
              </a:rPr>
              <a:t>”</a:t>
            </a:r>
          </a:p>
          <a:p>
            <a:pPr algn="ctr"/>
            <a:r>
              <a:rPr lang="en-US" sz="2000" dirty="0">
                <a:latin typeface="Candara" panose="020E0502030303020204" pitchFamily="34" charset="0"/>
              </a:rPr>
              <a:t>Romans 10:10</a:t>
            </a:r>
          </a:p>
        </p:txBody>
      </p:sp>
      <p:sp>
        <p:nvSpPr>
          <p:cNvPr id="14" name="Up Arrow 13"/>
          <p:cNvSpPr/>
          <p:nvPr/>
        </p:nvSpPr>
        <p:spPr>
          <a:xfrm rot="5400000">
            <a:off x="3476903" y="914458"/>
            <a:ext cx="2077374" cy="3389419"/>
          </a:xfrm>
          <a:prstGeom prst="upArrow">
            <a:avLst>
              <a:gd name="adj1" fmla="val 50000"/>
              <a:gd name="adj2" fmla="val 55623"/>
            </a:avLst>
          </a:prstGeom>
          <a:solidFill>
            <a:schemeClr val="accent4"/>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820880" y="2083575"/>
            <a:ext cx="2570826" cy="1077218"/>
          </a:xfrm>
          <a:prstGeom prst="rect">
            <a:avLst/>
          </a:prstGeom>
          <a:solidFill>
            <a:schemeClr val="accent4"/>
          </a:solidFill>
        </p:spPr>
        <p:txBody>
          <a:bodyPr wrap="square" rtlCol="0">
            <a:spAutoFit/>
          </a:bodyPr>
          <a:lstStyle/>
          <a:p>
            <a:pPr algn="ctr"/>
            <a:r>
              <a:rPr lang="en-US" sz="2400" b="1" i="1" dirty="0">
                <a:latin typeface="Candara" panose="020E0502030303020204" pitchFamily="34" charset="0"/>
              </a:rPr>
              <a:t>“Baptized </a:t>
            </a:r>
            <a:r>
              <a:rPr lang="en-US" sz="2400" b="1" i="1" u="sng" dirty="0">
                <a:latin typeface="Candara" panose="020E0502030303020204" pitchFamily="34" charset="0"/>
              </a:rPr>
              <a:t>INTO</a:t>
            </a:r>
            <a:r>
              <a:rPr lang="en-US" sz="2400" b="1" i="1" dirty="0">
                <a:latin typeface="Candara" panose="020E0502030303020204" pitchFamily="34" charset="0"/>
              </a:rPr>
              <a:t>”</a:t>
            </a:r>
          </a:p>
          <a:p>
            <a:pPr algn="ctr"/>
            <a:r>
              <a:rPr lang="en-US" sz="2000" dirty="0">
                <a:latin typeface="Candara" panose="020E0502030303020204" pitchFamily="34" charset="0"/>
              </a:rPr>
              <a:t>Romans 6:3-6</a:t>
            </a:r>
          </a:p>
          <a:p>
            <a:pPr algn="ctr"/>
            <a:r>
              <a:rPr lang="en-US" sz="2000" dirty="0">
                <a:latin typeface="Candara" panose="020E0502030303020204" pitchFamily="34" charset="0"/>
              </a:rPr>
              <a:t>Galatians 3:26, 27</a:t>
            </a:r>
          </a:p>
        </p:txBody>
      </p:sp>
    </p:spTree>
    <p:extLst>
      <p:ext uri="{BB962C8B-B14F-4D97-AF65-F5344CB8AC3E}">
        <p14:creationId xmlns:p14="http://schemas.microsoft.com/office/powerpoint/2010/main" val="2119543325"/>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1500"/>
                                        <p:tgtEl>
                                          <p:spTgt spid="14"/>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1500"/>
                                        <p:tgtEl>
                                          <p:spTgt spid="15"/>
                                        </p:tgtEl>
                                      </p:cBhvr>
                                    </p:animEffect>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500"/>
                                        <p:tgtEl>
                                          <p:spTgt spid="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10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10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P spid="10" grpId="0"/>
      <p:bldP spid="11" grpId="0" animBg="1"/>
      <p:bldP spid="12" grpId="0" animBg="1"/>
      <p:bldP spid="13" grpId="0" animBg="1"/>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09931" y="1878499"/>
            <a:ext cx="7972900" cy="4414861"/>
          </a:xfrm>
          <a:solidFill>
            <a:schemeClr val="accent3">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tx1"/>
                </a:solidFill>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Hear the Gospel – Romans 10:17; Hebrews 11:6</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of sin – Acts 17:30</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Confess </a:t>
            </a:r>
            <a:r>
              <a:rPr lang="en-US" altLang="en-US" sz="2800" dirty="0">
                <a:solidFill>
                  <a:schemeClr val="tx1"/>
                </a:solidFill>
                <a:latin typeface="Candara" panose="020E0502030303020204" pitchFamily="34" charset="0"/>
              </a:rPr>
              <a:t>that </a:t>
            </a:r>
            <a:r>
              <a:rPr lang="en-US" altLang="en-US" sz="2800" dirty="0">
                <a:solidFill>
                  <a:schemeClr val="tx1"/>
                </a:solidFill>
                <a:effectLst/>
                <a:latin typeface="Candara" panose="020E0502030303020204" pitchFamily="34" charset="0"/>
              </a:rPr>
              <a:t>Christ </a:t>
            </a:r>
            <a:r>
              <a:rPr lang="en-US" altLang="en-US" sz="2800" dirty="0">
                <a:solidFill>
                  <a:schemeClr val="tx1"/>
                </a:solidFill>
                <a:latin typeface="Candara" panose="020E0502030303020204" pitchFamily="34" charset="0"/>
              </a:rPr>
              <a:t>is God’s Son </a:t>
            </a:r>
            <a:r>
              <a:rPr lang="en-US" altLang="en-US" sz="2800" dirty="0">
                <a:solidFill>
                  <a:schemeClr val="tx1"/>
                </a:solidFill>
                <a:effectLst/>
                <a:latin typeface="Candara" panose="020E0502030303020204" pitchFamily="34" charset="0"/>
              </a:rPr>
              <a:t>– Matthew 10:34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 baptized </a:t>
            </a:r>
            <a:r>
              <a:rPr lang="en-US" altLang="en-US" sz="2800" dirty="0">
                <a:solidFill>
                  <a:schemeClr val="tx1"/>
                </a:solidFill>
                <a:latin typeface="Candara" panose="020E0502030303020204" pitchFamily="34" charset="0"/>
              </a:rPr>
              <a:t>to wash away your</a:t>
            </a:r>
            <a:r>
              <a:rPr lang="en-US" altLang="en-US" sz="2800" dirty="0">
                <a:solidFill>
                  <a:schemeClr val="tx1"/>
                </a:solidFill>
                <a:effectLst/>
                <a:latin typeface="Candara" panose="020E0502030303020204" pitchFamily="34" charset="0"/>
              </a:rPr>
              <a:t> sin – Acts 2:38</a:t>
            </a:r>
          </a:p>
          <a:p>
            <a:pPr marL="0" lvl="1" indent="0">
              <a:spcBef>
                <a:spcPts val="338"/>
              </a:spcBef>
              <a:spcAft>
                <a:spcPts val="0"/>
              </a:spcAft>
              <a:buClr>
                <a:schemeClr val="bg1"/>
              </a:buClr>
              <a:buNone/>
              <a:defRPr/>
            </a:pPr>
            <a:r>
              <a:rPr lang="en-US" altLang="en-US" sz="3600" b="1" dirty="0">
                <a:solidFill>
                  <a:schemeClr val="tx1"/>
                </a:solidFill>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tx1"/>
                </a:solidFill>
                <a:latin typeface="Candara" panose="020E0502030303020204" pitchFamily="34" charset="0"/>
              </a:rPr>
              <a:t>Endure Trials - </a:t>
            </a:r>
            <a:r>
              <a:rPr lang="en-US" altLang="en-US" sz="3600" b="1" i="1" dirty="0">
                <a:solidFill>
                  <a:schemeClr val="tx1"/>
                </a:solidFill>
                <a:effectLst/>
                <a:latin typeface="Candara" panose="020E0502030303020204" pitchFamily="34" charset="0"/>
              </a:rPr>
              <a:t>“be faithful </a:t>
            </a:r>
            <a:r>
              <a:rPr lang="en-US" altLang="en-US" sz="3600" b="1" i="1" u="sng" dirty="0">
                <a:solidFill>
                  <a:schemeClr val="tx1"/>
                </a:solidFill>
                <a:effectLst/>
                <a:latin typeface="Candara" panose="020E0502030303020204" pitchFamily="34" charset="0"/>
              </a:rPr>
              <a:t>unto</a:t>
            </a:r>
            <a:r>
              <a:rPr lang="en-US" altLang="en-US" sz="3600" b="1" i="1" dirty="0">
                <a:solidFill>
                  <a:schemeClr val="tx1"/>
                </a:solidFill>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13246"/>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609932" y="391550"/>
            <a:ext cx="7972899" cy="1107996"/>
          </a:xfrm>
          <a:prstGeom prst="rect">
            <a:avLst/>
          </a:prstGeom>
          <a:solidFill>
            <a:schemeClr val="accent3">
              <a:lumMod val="40000"/>
              <a:lumOff val="6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712695"/>
            <a:ext cx="721326" cy="646331"/>
          </a:xfrm>
          <a:prstGeom prst="rect">
            <a:avLst/>
          </a:prstGeom>
          <a:noFill/>
        </p:spPr>
        <p:txBody>
          <a:bodyPr wrap="square" rtlCol="0">
            <a:spAutoFit/>
          </a:bodyPr>
          <a:lstStyle/>
          <a:p>
            <a:pPr algn="ctr"/>
            <a:r>
              <a:rPr lang="en-US" b="1" dirty="0">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153571"/>
            <a:ext cx="2662855" cy="4461163"/>
          </a:xfrm>
          <a:ln>
            <a:solidFill>
              <a:schemeClr val="tx1">
                <a:lumMod val="50000"/>
                <a:lumOff val="50000"/>
              </a:schemeClr>
            </a:solidFill>
          </a:ln>
        </p:spPr>
        <p:style>
          <a:lnRef idx="0">
            <a:schemeClr val="accent4"/>
          </a:lnRef>
          <a:fillRef idx="3">
            <a:schemeClr val="accent4"/>
          </a:fillRef>
          <a:effectRef idx="3">
            <a:schemeClr val="accent4"/>
          </a:effectRef>
          <a:fontRef idx="minor">
            <a:schemeClr val="lt1"/>
          </a:fontRef>
        </p:style>
        <p:txBody>
          <a:bodyPr>
            <a:normAutofit/>
          </a:bodyPr>
          <a:lstStyle/>
          <a:p>
            <a:r>
              <a:rPr lang="en-US" b="1" dirty="0">
                <a:solidFill>
                  <a:srgbClr val="FFFFFF"/>
                </a:solidFill>
                <a:latin typeface="Candara" panose="020E0502030303020204" pitchFamily="34" charset="0"/>
              </a:rPr>
              <a:t>Introduction</a:t>
            </a:r>
            <a:endParaRPr lang="en-US" b="1" i="1" dirty="0">
              <a:solidFill>
                <a:srgbClr val="FFFFFF"/>
              </a:solidFill>
              <a:latin typeface="Candara" panose="020E0502030303020204" pitchFamily="34" charset="0"/>
            </a:endParaRPr>
          </a:p>
        </p:txBody>
      </p:sp>
      <p:sp>
        <p:nvSpPr>
          <p:cNvPr id="26" name="Arc 2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3201350" y="319088"/>
            <a:ext cx="5839212" cy="6402387"/>
          </a:xfrm>
        </p:spPr>
        <p:txBody>
          <a:bodyPr anchor="ctr">
            <a:noAutofit/>
          </a:bodyPr>
          <a:lstStyle/>
          <a:p>
            <a:pPr marL="0" lvl="0" indent="0">
              <a:buNone/>
            </a:pPr>
            <a:r>
              <a:rPr lang="en-US" sz="3600" b="1" dirty="0">
                <a:latin typeface="Candara" panose="020E0502030303020204" pitchFamily="34" charset="0"/>
              </a:rPr>
              <a:t>An important question was asked in the 1</a:t>
            </a:r>
            <a:r>
              <a:rPr lang="en-US" sz="3600" b="1" baseline="30000" dirty="0">
                <a:latin typeface="Candara" panose="020E0502030303020204" pitchFamily="34" charset="0"/>
              </a:rPr>
              <a:t>st</a:t>
            </a:r>
            <a:r>
              <a:rPr lang="en-US" sz="3600" b="1" dirty="0">
                <a:latin typeface="Candara" panose="020E0502030303020204" pitchFamily="34" charset="0"/>
              </a:rPr>
              <a:t> century…</a:t>
            </a:r>
          </a:p>
          <a:p>
            <a:pPr lvl="0" indent="-274320">
              <a:buFont typeface="Wingdings" panose="05000000000000000000" pitchFamily="2" charset="2"/>
              <a:buChar char="§"/>
            </a:pPr>
            <a:r>
              <a:rPr lang="en-US" sz="3200" b="1" i="1" dirty="0">
                <a:solidFill>
                  <a:srgbClr val="FF0000"/>
                </a:solidFill>
                <a:latin typeface="Candara" panose="020E0502030303020204" pitchFamily="34" charset="0"/>
              </a:rPr>
              <a:t>“What must I do to be saved?”</a:t>
            </a:r>
          </a:p>
          <a:p>
            <a:pPr lvl="1" indent="-274320">
              <a:buFont typeface="Wingdings" panose="05000000000000000000" pitchFamily="2" charset="2"/>
              <a:buChar char="§"/>
            </a:pPr>
            <a:r>
              <a:rPr lang="en-US" sz="2800" dirty="0">
                <a:latin typeface="Candara" panose="020E0502030303020204" pitchFamily="34" charset="0"/>
              </a:rPr>
              <a:t>This question implies the…</a:t>
            </a:r>
          </a:p>
          <a:p>
            <a:pPr lvl="2" indent="-274320">
              <a:buFont typeface="Wingdings" panose="05000000000000000000" pitchFamily="2" charset="2"/>
              <a:buChar char="§"/>
            </a:pPr>
            <a:r>
              <a:rPr lang="en-US" sz="2600" dirty="0">
                <a:latin typeface="Candara" panose="020E0502030303020204" pitchFamily="34" charset="0"/>
              </a:rPr>
              <a:t>Need for </a:t>
            </a:r>
            <a:r>
              <a:rPr lang="en-US" sz="2600" u="sng" dirty="0">
                <a:latin typeface="Candara" panose="020E0502030303020204" pitchFamily="34" charset="0"/>
              </a:rPr>
              <a:t>information</a:t>
            </a:r>
            <a:r>
              <a:rPr lang="en-US" sz="2600" dirty="0">
                <a:latin typeface="Candara" panose="020E0502030303020204" pitchFamily="34" charset="0"/>
              </a:rPr>
              <a:t> - </a:t>
            </a:r>
            <a:r>
              <a:rPr lang="en-US" sz="2600" b="1" i="1" dirty="0">
                <a:latin typeface="Candara" panose="020E0502030303020204" pitchFamily="34" charset="0"/>
              </a:rPr>
              <a:t>“What”</a:t>
            </a:r>
          </a:p>
          <a:p>
            <a:pPr lvl="2" indent="-274320">
              <a:buFont typeface="Wingdings" panose="05000000000000000000" pitchFamily="2" charset="2"/>
              <a:buChar char="§"/>
            </a:pPr>
            <a:r>
              <a:rPr lang="en-US" sz="2600" dirty="0">
                <a:latin typeface="Candara" panose="020E0502030303020204" pitchFamily="34" charset="0"/>
              </a:rPr>
              <a:t>Need for </a:t>
            </a:r>
            <a:r>
              <a:rPr lang="en-US" sz="2600" i="1" u="sng" dirty="0">
                <a:latin typeface="Candara" panose="020E0502030303020204" pitchFamily="34" charset="0"/>
              </a:rPr>
              <a:t>action </a:t>
            </a:r>
            <a:r>
              <a:rPr lang="en-US" sz="2600" dirty="0">
                <a:latin typeface="Candara" panose="020E0502030303020204" pitchFamily="34" charset="0"/>
              </a:rPr>
              <a:t>- </a:t>
            </a:r>
            <a:r>
              <a:rPr lang="en-US" sz="2600" b="1" i="1" dirty="0">
                <a:latin typeface="Candara" panose="020E0502030303020204" pitchFamily="34" charset="0"/>
              </a:rPr>
              <a:t>“must…do”</a:t>
            </a:r>
            <a:endParaRPr lang="en-US" sz="2600" dirty="0">
              <a:latin typeface="Candara" panose="020E0502030303020204" pitchFamily="34" charset="0"/>
            </a:endParaRPr>
          </a:p>
          <a:p>
            <a:pPr lvl="2" indent="-274320">
              <a:buFont typeface="Wingdings" panose="05000000000000000000" pitchFamily="2" charset="2"/>
              <a:buChar char="§"/>
            </a:pPr>
            <a:r>
              <a:rPr lang="en-US" sz="2600" u="sng" dirty="0">
                <a:latin typeface="Candara" panose="020E0502030303020204" pitchFamily="34" charset="0"/>
              </a:rPr>
              <a:t>Personal</a:t>
            </a:r>
            <a:r>
              <a:rPr lang="en-US" sz="2600" dirty="0">
                <a:latin typeface="Candara" panose="020E0502030303020204" pitchFamily="34" charset="0"/>
              </a:rPr>
              <a:t> responsibility - </a:t>
            </a:r>
            <a:r>
              <a:rPr lang="en-US" sz="2600" b="1" i="1" dirty="0">
                <a:latin typeface="Candara" panose="020E0502030303020204" pitchFamily="34" charset="0"/>
              </a:rPr>
              <a:t>“I”</a:t>
            </a:r>
          </a:p>
          <a:p>
            <a:pPr lvl="2" indent="-274320">
              <a:buFont typeface="Wingdings" panose="05000000000000000000" pitchFamily="2" charset="2"/>
              <a:buChar char="§"/>
            </a:pPr>
            <a:r>
              <a:rPr lang="en-US" sz="2600" dirty="0">
                <a:latin typeface="Candara" panose="020E0502030303020204" pitchFamily="34" charset="0"/>
              </a:rPr>
              <a:t>Questioner is </a:t>
            </a:r>
            <a:r>
              <a:rPr lang="en-US" sz="2600" i="1" u="sng" dirty="0">
                <a:latin typeface="Candara" panose="020E0502030303020204" pitchFamily="34" charset="0"/>
              </a:rPr>
              <a:t>lost</a:t>
            </a:r>
            <a:r>
              <a:rPr lang="en-US" sz="2600" dirty="0">
                <a:latin typeface="Candara" panose="020E0502030303020204" pitchFamily="34" charset="0"/>
              </a:rPr>
              <a:t> -</a:t>
            </a:r>
            <a:r>
              <a:rPr lang="en-US" sz="2600" b="1" i="1" dirty="0">
                <a:latin typeface="Candara" panose="020E0502030303020204" pitchFamily="34" charset="0"/>
              </a:rPr>
              <a:t> “to be saved”</a:t>
            </a:r>
          </a:p>
          <a:p>
            <a:pPr indent="-274320">
              <a:buFont typeface="Wingdings" panose="05000000000000000000" pitchFamily="2" charset="2"/>
              <a:buChar char="§"/>
            </a:pPr>
            <a:r>
              <a:rPr lang="en-US" sz="3000" dirty="0">
                <a:latin typeface="Candara" panose="020E0502030303020204" pitchFamily="34" charset="0"/>
              </a:rPr>
              <a:t>Such a question was asked 3 times in Acts by different </a:t>
            </a:r>
            <a:r>
              <a:rPr lang="en-US" sz="3000" i="1" u="sng" dirty="0">
                <a:latin typeface="Candara" panose="020E0502030303020204" pitchFamily="34" charset="0"/>
              </a:rPr>
              <a:t>KINDS</a:t>
            </a:r>
            <a:r>
              <a:rPr lang="en-US" sz="3000" dirty="0">
                <a:latin typeface="Candara" panose="020E0502030303020204" pitchFamily="34" charset="0"/>
              </a:rPr>
              <a:t> people</a:t>
            </a:r>
          </a:p>
          <a:p>
            <a:pPr indent="-274320">
              <a:buFont typeface="Wingdings" panose="05000000000000000000" pitchFamily="2" charset="2"/>
              <a:buChar char="§"/>
            </a:pPr>
            <a:r>
              <a:rPr lang="en-US" sz="3000" dirty="0">
                <a:latin typeface="Candara" panose="020E0502030303020204" pitchFamily="34" charset="0"/>
              </a:rPr>
              <a:t>We will consider the details in these three accounts in Acts in this lesson</a:t>
            </a:r>
          </a:p>
        </p:txBody>
      </p:sp>
      <p:sp>
        <p:nvSpPr>
          <p:cNvPr id="4" name="Slide Number Placeholder 3"/>
          <p:cNvSpPr>
            <a:spLocks noGrp="1"/>
          </p:cNvSpPr>
          <p:nvPr>
            <p:ph type="sldNum" sz="quarter" idx="12"/>
          </p:nvPr>
        </p:nvSpPr>
        <p:spPr>
          <a:xfrm>
            <a:off x="7156173" y="6356350"/>
            <a:ext cx="1359176" cy="365125"/>
          </a:xfrm>
        </p:spPr>
        <p:txBody>
          <a:bodyPr vert="horz" lIns="91440" tIns="45720" rIns="91440" bIns="45720" rtlCol="0">
            <a:normAutofit/>
          </a:bodyPr>
          <a:lstStyle/>
          <a:p>
            <a:pPr>
              <a:spcAft>
                <a:spcPts val="600"/>
              </a:spcAft>
            </a:pPr>
            <a:fld id="{116C95F3-15C1-4AD0-8820-82B07D8D4185}" type="slidenum">
              <a:rPr lang="en-US" smtClean="0">
                <a:latin typeface="Gentium Book Basic" pitchFamily="2" charset="0"/>
              </a:rPr>
              <a:pPr>
                <a:spcAft>
                  <a:spcPts val="600"/>
                </a:spcAft>
              </a:pPr>
              <a:t>2</a:t>
            </a:fld>
            <a:endParaRPr lang="en-US">
              <a:latin typeface="Gentium Book Basic" pitchFamily="2" charset="0"/>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F474090D-CD95-4B41-BE3D-6596953D3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8496" y="323519"/>
            <a:ext cx="3242924"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Right Triangle 77">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a:extLst>
              <a:ext uri="{FF2B5EF4-FFF2-40B4-BE49-F238E27FC236}">
                <a16:creationId xmlns:a16="http://schemas.microsoft.com/office/drawing/2014/main" id="{B8F3E811-B104-4DFF-951A-008C860FF1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5730863" y="1443390"/>
            <a:ext cx="2727337" cy="3405880"/>
          </a:xfrm>
        </p:spPr>
        <p:style>
          <a:lnRef idx="0">
            <a:schemeClr val="accent4"/>
          </a:lnRef>
          <a:fillRef idx="3">
            <a:schemeClr val="accent4"/>
          </a:fillRef>
          <a:effectRef idx="3">
            <a:schemeClr val="accent4"/>
          </a:effectRef>
          <a:fontRef idx="minor">
            <a:schemeClr val="lt1"/>
          </a:fontRef>
        </p:style>
        <p:txBody>
          <a:bodyPr>
            <a:normAutofit/>
          </a:bodyPr>
          <a:lstStyle/>
          <a:p>
            <a:r>
              <a:rPr lang="en-US" sz="4800" b="1" dirty="0">
                <a:solidFill>
                  <a:schemeClr val="bg2">
                    <a:lumMod val="25000"/>
                  </a:schemeClr>
                </a:solidFill>
                <a:latin typeface="Candara" panose="020E0502030303020204" pitchFamily="34" charset="0"/>
              </a:rPr>
              <a:t>Why Do I Have To Obey The Gospel?</a:t>
            </a:r>
          </a:p>
        </p:txBody>
      </p:sp>
      <p:sp>
        <p:nvSpPr>
          <p:cNvPr id="3" name="Content Placeholder 2"/>
          <p:cNvSpPr>
            <a:spLocks noGrp="1"/>
          </p:cNvSpPr>
          <p:nvPr>
            <p:ph idx="1"/>
          </p:nvPr>
        </p:nvSpPr>
        <p:spPr>
          <a:xfrm>
            <a:off x="484095" y="762000"/>
            <a:ext cx="5122730" cy="5206540"/>
          </a:xfrm>
        </p:spPr>
        <p:txBody>
          <a:bodyPr anchor="ctr">
            <a:noAutofit/>
          </a:bodyPr>
          <a:lstStyle/>
          <a:p>
            <a:pPr indent="-274320">
              <a:buFont typeface="Wingdings" panose="05000000000000000000" pitchFamily="2" charset="2"/>
              <a:buChar char="§"/>
            </a:pPr>
            <a:r>
              <a:rPr lang="en-US" sz="3200" b="1" dirty="0">
                <a:latin typeface="Candara" panose="020E0502030303020204" pitchFamily="34" charset="0"/>
              </a:rPr>
              <a:t>You Don’t </a:t>
            </a:r>
            <a:r>
              <a:rPr lang="en-US" sz="3200" dirty="0">
                <a:latin typeface="Candara" panose="020E0502030303020204" pitchFamily="34" charset="0"/>
              </a:rPr>
              <a:t>-</a:t>
            </a:r>
            <a:r>
              <a:rPr lang="en-US" sz="3200" b="1" dirty="0">
                <a:latin typeface="Candara" panose="020E0502030303020204" pitchFamily="34" charset="0"/>
              </a:rPr>
              <a:t> </a:t>
            </a:r>
            <a:r>
              <a:rPr lang="en-US" sz="3200" dirty="0">
                <a:latin typeface="Candara" panose="020E0502030303020204" pitchFamily="34" charset="0"/>
              </a:rPr>
              <a:t>But you will be lost eternally if you do not!</a:t>
            </a:r>
          </a:p>
          <a:p>
            <a:pPr indent="-274320">
              <a:buFont typeface="Wingdings" panose="05000000000000000000" pitchFamily="2" charset="2"/>
              <a:buChar char="§"/>
            </a:pPr>
            <a:r>
              <a:rPr lang="en-US" sz="3200" dirty="0">
                <a:latin typeface="Candara" panose="020E0502030303020204" pitchFamily="34" charset="0"/>
              </a:rPr>
              <a:t>Where does it say I have to obey the Gospel to be saved?</a:t>
            </a:r>
          </a:p>
          <a:p>
            <a:pPr indent="-274320">
              <a:buFont typeface="Wingdings" panose="05000000000000000000" pitchFamily="2" charset="2"/>
              <a:buChar char="§"/>
            </a:pPr>
            <a:r>
              <a:rPr lang="en-US" sz="3200" dirty="0">
                <a:latin typeface="Candara" panose="020E0502030303020204" pitchFamily="34" charset="0"/>
              </a:rPr>
              <a:t>Do you </a:t>
            </a:r>
            <a:r>
              <a:rPr lang="en-US" sz="3200" b="1" i="1" dirty="0">
                <a:latin typeface="Candara" panose="020E0502030303020204" pitchFamily="34" charset="0"/>
              </a:rPr>
              <a:t>“believe” </a:t>
            </a:r>
            <a:r>
              <a:rPr lang="en-US" sz="3200" dirty="0">
                <a:latin typeface="Candara" panose="020E0502030303020204" pitchFamily="34" charset="0"/>
              </a:rPr>
              <a:t>the Word of Christ?</a:t>
            </a:r>
          </a:p>
          <a:p>
            <a:pPr indent="-274320">
              <a:buFont typeface="Wingdings" panose="05000000000000000000" pitchFamily="2" charset="2"/>
              <a:buChar char="§"/>
            </a:pPr>
            <a:r>
              <a:rPr lang="en-US" sz="3200" dirty="0">
                <a:latin typeface="Candara" panose="020E0502030303020204" pitchFamily="34" charset="0"/>
              </a:rPr>
              <a:t>If you do, you must </a:t>
            </a:r>
            <a:r>
              <a:rPr lang="en-US" sz="3200" b="1" i="1" dirty="0">
                <a:latin typeface="Candara" panose="020E0502030303020204" pitchFamily="34" charset="0"/>
              </a:rPr>
              <a:t>believe</a:t>
            </a:r>
            <a:r>
              <a:rPr lang="en-US" sz="3200" dirty="0">
                <a:latin typeface="Candara" panose="020E0502030303020204" pitchFamily="34" charset="0"/>
              </a:rPr>
              <a:t> and </a:t>
            </a:r>
            <a:r>
              <a:rPr lang="en-US" sz="3200" b="1" i="1" dirty="0">
                <a:latin typeface="Candara" panose="020E0502030303020204" pitchFamily="34" charset="0"/>
              </a:rPr>
              <a:t>obey</a:t>
            </a:r>
            <a:r>
              <a:rPr lang="en-US" sz="3200" dirty="0">
                <a:latin typeface="Candara" panose="020E0502030303020204" pitchFamily="34" charset="0"/>
              </a:rPr>
              <a:t> the Gospel.</a:t>
            </a:r>
          </a:p>
          <a:p>
            <a:pPr indent="-274320">
              <a:buFont typeface="Wingdings" panose="05000000000000000000" pitchFamily="2" charset="2"/>
              <a:buChar char="§"/>
            </a:pPr>
            <a:r>
              <a:rPr lang="en-US" sz="3200" dirty="0">
                <a:latin typeface="Candara" panose="020E0502030303020204" pitchFamily="34" charset="0"/>
              </a:rPr>
              <a:t>What if you do not obey the Gospel?</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 name="Title 1"/>
          <p:cNvSpPr>
            <a:spLocks noGrp="1"/>
          </p:cNvSpPr>
          <p:nvPr>
            <p:ph type="title"/>
          </p:nvPr>
        </p:nvSpPr>
        <p:spPr>
          <a:xfrm>
            <a:off x="603504" y="1243013"/>
            <a:ext cx="2891790" cy="4371974"/>
          </a:xfrm>
          <a:ln>
            <a:solidFill>
              <a:schemeClr val="tx1"/>
            </a:solidFill>
          </a:ln>
        </p:spPr>
        <p:style>
          <a:lnRef idx="0">
            <a:schemeClr val="accent4"/>
          </a:lnRef>
          <a:fillRef idx="3">
            <a:schemeClr val="accent4"/>
          </a:fillRef>
          <a:effectRef idx="3">
            <a:schemeClr val="accent4"/>
          </a:effectRef>
          <a:fontRef idx="minor">
            <a:schemeClr val="lt1"/>
          </a:fontRef>
        </p:style>
        <p:txBody>
          <a:bodyPr>
            <a:normAutofit/>
          </a:bodyPr>
          <a:lstStyle/>
          <a:p>
            <a:r>
              <a:rPr lang="en-US" sz="6600" b="1" dirty="0">
                <a:solidFill>
                  <a:schemeClr val="tx2"/>
                </a:solidFill>
                <a:latin typeface="Candara" panose="020E0502030303020204" pitchFamily="34" charset="0"/>
              </a:rPr>
              <a:t>God…</a:t>
            </a:r>
          </a:p>
        </p:txBody>
      </p:sp>
      <p:grpSp>
        <p:nvGrpSpPr>
          <p:cNvPr id="16" name="Group 15">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73011" y="5285"/>
            <a:ext cx="5470989" cy="6858000"/>
            <a:chOff x="4897348" y="-5799"/>
            <a:chExt cx="7294653" cy="6858000"/>
          </a:xfrm>
        </p:grpSpPr>
        <p:sp>
          <p:nvSpPr>
            <p:cNvPr id="17" name="Freeform: Shape 16">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p:cNvSpPr>
            <a:spLocks noGrp="1"/>
          </p:cNvSpPr>
          <p:nvPr>
            <p:ph idx="1"/>
          </p:nvPr>
        </p:nvSpPr>
        <p:spPr>
          <a:xfrm>
            <a:off x="3657600" y="0"/>
            <a:ext cx="5327555" cy="6852714"/>
          </a:xfrm>
        </p:spPr>
        <p:txBody>
          <a:bodyPr anchor="ctr">
            <a:normAutofit/>
          </a:bodyPr>
          <a:lstStyle/>
          <a:p>
            <a:pPr indent="-274320">
              <a:buFont typeface="Wingdings" panose="05000000000000000000" pitchFamily="2" charset="2"/>
              <a:buChar char="§"/>
            </a:pPr>
            <a:r>
              <a:rPr lang="en-US" sz="3200" b="1" dirty="0">
                <a:solidFill>
                  <a:schemeClr val="tx2"/>
                </a:solidFill>
                <a:latin typeface="Candara" panose="020E0502030303020204" pitchFamily="34" charset="0"/>
              </a:rPr>
              <a:t>Is Holy, Righteous and all have sinned against Him</a:t>
            </a:r>
          </a:p>
          <a:p>
            <a:pPr lvl="1" indent="-274320">
              <a:buFont typeface="Wingdings" panose="05000000000000000000" pitchFamily="2" charset="2"/>
              <a:buChar char="§"/>
            </a:pPr>
            <a:r>
              <a:rPr lang="en-US" sz="2800" dirty="0">
                <a:solidFill>
                  <a:schemeClr val="bg2">
                    <a:lumMod val="25000"/>
                  </a:schemeClr>
                </a:solidFill>
                <a:latin typeface="Candara" panose="020E0502030303020204" pitchFamily="34" charset="0"/>
              </a:rPr>
              <a:t>Romans 3:23; 1 John 3:4</a:t>
            </a:r>
          </a:p>
          <a:p>
            <a:pPr marL="354330" indent="-301752">
              <a:buFont typeface="Wingdings" panose="05000000000000000000" pitchFamily="2" charset="2"/>
              <a:buChar char="§"/>
            </a:pPr>
            <a:r>
              <a:rPr lang="en-US" sz="3200" b="1" dirty="0">
                <a:solidFill>
                  <a:schemeClr val="bg2">
                    <a:lumMod val="25000"/>
                  </a:schemeClr>
                </a:solidFill>
                <a:latin typeface="Candara" panose="020E0502030303020204" pitchFamily="34" charset="0"/>
              </a:rPr>
              <a:t>Desires all men to be saved</a:t>
            </a:r>
          </a:p>
          <a:p>
            <a:pPr marL="697230" lvl="1" indent="-301752">
              <a:buFont typeface="Wingdings" panose="05000000000000000000" pitchFamily="2" charset="2"/>
              <a:buChar char="§"/>
            </a:pPr>
            <a:r>
              <a:rPr lang="en-US" sz="2800" dirty="0">
                <a:solidFill>
                  <a:schemeClr val="bg2">
                    <a:lumMod val="25000"/>
                  </a:schemeClr>
                </a:solidFill>
                <a:latin typeface="Candara" panose="020E0502030303020204" pitchFamily="34" charset="0"/>
              </a:rPr>
              <a:t>2 Peter 3:9</a:t>
            </a:r>
          </a:p>
          <a:p>
            <a:pPr marL="354330" indent="-301752">
              <a:buFont typeface="Wingdings" panose="05000000000000000000" pitchFamily="2" charset="2"/>
              <a:buChar char="§"/>
            </a:pPr>
            <a:r>
              <a:rPr lang="en-US" sz="3200" b="1" dirty="0">
                <a:solidFill>
                  <a:schemeClr val="bg2">
                    <a:lumMod val="25000"/>
                  </a:schemeClr>
                </a:solidFill>
                <a:latin typeface="Candara" panose="020E0502030303020204" pitchFamily="34" charset="0"/>
              </a:rPr>
              <a:t>Has provided the gift of eternal life </a:t>
            </a:r>
          </a:p>
          <a:p>
            <a:pPr marL="697230" lvl="1" indent="-301752">
              <a:buFont typeface="Wingdings" panose="05000000000000000000" pitchFamily="2" charset="2"/>
              <a:buChar char="§"/>
            </a:pPr>
            <a:r>
              <a:rPr lang="en-US" sz="2900" dirty="0">
                <a:solidFill>
                  <a:schemeClr val="bg2">
                    <a:lumMod val="25000"/>
                  </a:schemeClr>
                </a:solidFill>
                <a:latin typeface="Candara" panose="020E0502030303020204" pitchFamily="34" charset="0"/>
              </a:rPr>
              <a:t>Romans 5:1; 6:23</a:t>
            </a:r>
          </a:p>
          <a:p>
            <a:pPr marL="354330" indent="-301752">
              <a:buFont typeface="Wingdings" panose="05000000000000000000" pitchFamily="2" charset="2"/>
              <a:buChar char="§"/>
            </a:pPr>
            <a:r>
              <a:rPr lang="en-US" sz="3200" b="1" dirty="0">
                <a:solidFill>
                  <a:schemeClr val="bg2">
                    <a:lumMod val="25000"/>
                  </a:schemeClr>
                </a:solidFill>
                <a:latin typeface="Candara" panose="020E0502030303020204" pitchFamily="34" charset="0"/>
              </a:rPr>
              <a:t>Has always required man’s trust and obedience in every age </a:t>
            </a:r>
            <a:r>
              <a:rPr lang="en-US" sz="3200" dirty="0">
                <a:solidFill>
                  <a:schemeClr val="bg2">
                    <a:lumMod val="25000"/>
                  </a:schemeClr>
                </a:solidFill>
                <a:latin typeface="Candara" panose="020E0502030303020204" pitchFamily="34" charset="0"/>
              </a:rPr>
              <a:t>- Hebrews 11</a:t>
            </a:r>
          </a:p>
          <a:p>
            <a:pPr marL="354330" indent="-301752">
              <a:buFont typeface="Wingdings" panose="05000000000000000000" pitchFamily="2" charset="2"/>
              <a:buChar char="§"/>
            </a:pPr>
            <a:r>
              <a:rPr lang="en-US" sz="3200" b="1" dirty="0">
                <a:solidFill>
                  <a:schemeClr val="bg2">
                    <a:lumMod val="25000"/>
                  </a:schemeClr>
                </a:solidFill>
                <a:latin typeface="Candara" panose="020E0502030303020204" pitchFamily="34" charset="0"/>
              </a:rPr>
              <a:t>Has declared that man </a:t>
            </a:r>
            <a:r>
              <a:rPr lang="en-US" sz="3200" b="1" u="sng" dirty="0">
                <a:solidFill>
                  <a:schemeClr val="bg2">
                    <a:lumMod val="25000"/>
                  </a:schemeClr>
                </a:solidFill>
                <a:latin typeface="Candara" panose="020E0502030303020204" pitchFamily="34" charset="0"/>
              </a:rPr>
              <a:t>must</a:t>
            </a:r>
            <a:r>
              <a:rPr lang="en-US" sz="3200" b="1" dirty="0">
                <a:solidFill>
                  <a:schemeClr val="bg2">
                    <a:lumMod val="25000"/>
                  </a:schemeClr>
                </a:solidFill>
                <a:latin typeface="Candara" panose="020E0502030303020204" pitchFamily="34" charset="0"/>
              </a:rPr>
              <a:t> obey the Gospel of Christ to be saved!</a:t>
            </a:r>
          </a:p>
        </p:txBody>
      </p:sp>
      <p:sp>
        <p:nvSpPr>
          <p:cNvPr id="4" name="Slide Number Placeholder 3"/>
          <p:cNvSpPr>
            <a:spLocks noGrp="1"/>
          </p:cNvSpPr>
          <p:nvPr>
            <p:ph type="sldNum" sz="quarter" idx="12"/>
          </p:nvPr>
        </p:nvSpPr>
        <p:spPr>
          <a:xfrm>
            <a:off x="6457950" y="6356350"/>
            <a:ext cx="2057400" cy="365125"/>
          </a:xfrm>
        </p:spPr>
        <p:txBody>
          <a:bodyPr vert="horz" lIns="91440" tIns="45720" rIns="91440" bIns="45720" rtlCol="0">
            <a:normAutofit/>
          </a:bodyPr>
          <a:lstStyle/>
          <a:p>
            <a:pPr>
              <a:spcAft>
                <a:spcPts val="600"/>
              </a:spcAft>
            </a:pPr>
            <a:fld id="{116C95F3-15C1-4AD0-8820-82B07D8D4185}" type="slidenum">
              <a:rPr lang="en-US" smtClean="0">
                <a:latin typeface="Gentium Book Basic" pitchFamily="2" charset="0"/>
              </a:rPr>
              <a:pPr>
                <a:spcAft>
                  <a:spcPts val="600"/>
                </a:spcAft>
              </a:pPr>
              <a:t>4</a:t>
            </a:fld>
            <a:endParaRPr lang="en-US">
              <a:latin typeface="Gentium Book Basic" pitchFamily="2" charset="0"/>
            </a:endParaRPr>
          </a:p>
        </p:txBody>
      </p:sp>
    </p:spTree>
    <p:extLst>
      <p:ext uri="{BB962C8B-B14F-4D97-AF65-F5344CB8AC3E}">
        <p14:creationId xmlns:p14="http://schemas.microsoft.com/office/powerpoint/2010/main" val="119090573"/>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 name="Title 1"/>
          <p:cNvSpPr>
            <a:spLocks noGrp="1"/>
          </p:cNvSpPr>
          <p:nvPr>
            <p:ph type="title"/>
          </p:nvPr>
        </p:nvSpPr>
        <p:spPr>
          <a:xfrm>
            <a:off x="603504" y="1243013"/>
            <a:ext cx="2891790" cy="4371974"/>
          </a:xfrm>
          <a:ln>
            <a:solidFill>
              <a:schemeClr val="tx1"/>
            </a:solidFill>
          </a:ln>
        </p:spPr>
        <p:style>
          <a:lnRef idx="0">
            <a:schemeClr val="accent4"/>
          </a:lnRef>
          <a:fillRef idx="3">
            <a:schemeClr val="accent4"/>
          </a:fillRef>
          <a:effectRef idx="3">
            <a:schemeClr val="accent4"/>
          </a:effectRef>
          <a:fontRef idx="minor">
            <a:schemeClr val="lt1"/>
          </a:fontRef>
        </p:style>
        <p:txBody>
          <a:bodyPr>
            <a:normAutofit/>
          </a:bodyPr>
          <a:lstStyle/>
          <a:p>
            <a:r>
              <a:rPr lang="en-US" sz="5400" b="1" dirty="0">
                <a:solidFill>
                  <a:schemeClr val="tx2"/>
                </a:solidFill>
                <a:latin typeface="Candara" panose="020E0502030303020204" pitchFamily="34" charset="0"/>
              </a:rPr>
              <a:t>The Gospel…</a:t>
            </a:r>
          </a:p>
        </p:txBody>
      </p:sp>
      <p:grpSp>
        <p:nvGrpSpPr>
          <p:cNvPr id="16" name="Group 15">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73011" y="5285"/>
            <a:ext cx="5470989" cy="6858000"/>
            <a:chOff x="4897348" y="-5799"/>
            <a:chExt cx="7294653" cy="6858000"/>
          </a:xfrm>
        </p:grpSpPr>
        <p:sp>
          <p:nvSpPr>
            <p:cNvPr id="17" name="Freeform: Shape 16">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p:cNvSpPr>
            <a:spLocks noGrp="1"/>
          </p:cNvSpPr>
          <p:nvPr>
            <p:ph idx="1"/>
          </p:nvPr>
        </p:nvSpPr>
        <p:spPr>
          <a:xfrm>
            <a:off x="3664045" y="381000"/>
            <a:ext cx="5327555" cy="5883276"/>
          </a:xfrm>
        </p:spPr>
        <p:txBody>
          <a:bodyPr anchor="ctr">
            <a:normAutofit/>
          </a:bodyPr>
          <a:lstStyle/>
          <a:p>
            <a:pPr indent="-274320">
              <a:buFont typeface="Wingdings" panose="05000000000000000000" pitchFamily="2" charset="2"/>
              <a:buChar char="§"/>
            </a:pPr>
            <a:r>
              <a:rPr lang="en-US" sz="3600" b="1" dirty="0">
                <a:solidFill>
                  <a:schemeClr val="tx2"/>
                </a:solidFill>
                <a:latin typeface="Candara" panose="020E0502030303020204" pitchFamily="34" charset="0"/>
              </a:rPr>
              <a:t>Is sound doctrine</a:t>
            </a:r>
          </a:p>
          <a:p>
            <a:pPr lvl="1" indent="-274320">
              <a:buFont typeface="Wingdings" panose="05000000000000000000" pitchFamily="2" charset="2"/>
              <a:buChar char="§"/>
            </a:pPr>
            <a:r>
              <a:rPr lang="en-US" sz="2800" dirty="0">
                <a:solidFill>
                  <a:schemeClr val="tx2"/>
                </a:solidFill>
                <a:latin typeface="Candara" panose="020E0502030303020204" pitchFamily="34" charset="0"/>
              </a:rPr>
              <a:t>1 Timothy 1:10-11</a:t>
            </a:r>
          </a:p>
          <a:p>
            <a:pPr indent="-274320">
              <a:buFont typeface="Wingdings" panose="05000000000000000000" pitchFamily="2" charset="2"/>
              <a:buChar char="§"/>
            </a:pPr>
            <a:r>
              <a:rPr lang="en-US" sz="3600" b="1" dirty="0">
                <a:solidFill>
                  <a:schemeClr val="tx2"/>
                </a:solidFill>
                <a:latin typeface="Candara" panose="020E0502030303020204" pitchFamily="34" charset="0"/>
              </a:rPr>
              <a:t>Is preached to Christians</a:t>
            </a:r>
          </a:p>
          <a:p>
            <a:pPr lvl="1" indent="-274320">
              <a:buFont typeface="Wingdings" panose="05000000000000000000" pitchFamily="2" charset="2"/>
              <a:buChar char="§"/>
            </a:pPr>
            <a:r>
              <a:rPr lang="en-US" sz="2800" dirty="0">
                <a:solidFill>
                  <a:schemeClr val="tx2"/>
                </a:solidFill>
                <a:latin typeface="Candara" panose="020E0502030303020204" pitchFamily="34" charset="0"/>
              </a:rPr>
              <a:t>Romans 1:7, 15-16</a:t>
            </a:r>
          </a:p>
          <a:p>
            <a:pPr lvl="1" indent="-274320">
              <a:buFont typeface="Wingdings" panose="05000000000000000000" pitchFamily="2" charset="2"/>
              <a:buChar char="§"/>
            </a:pPr>
            <a:r>
              <a:rPr lang="en-US" sz="2800" dirty="0">
                <a:solidFill>
                  <a:schemeClr val="tx2"/>
                </a:solidFill>
                <a:latin typeface="Candara" panose="020E0502030303020204" pitchFamily="34" charset="0"/>
              </a:rPr>
              <a:t>1 Thessalonians 2:9; 3:</a:t>
            </a:r>
            <a:r>
              <a:rPr lang="en-US" sz="3200" dirty="0">
                <a:solidFill>
                  <a:schemeClr val="tx2"/>
                </a:solidFill>
                <a:latin typeface="Candara" panose="020E0502030303020204" pitchFamily="34" charset="0"/>
              </a:rPr>
              <a:t>2</a:t>
            </a:r>
          </a:p>
          <a:p>
            <a:pPr indent="-274320">
              <a:buFont typeface="Wingdings" panose="05000000000000000000" pitchFamily="2" charset="2"/>
              <a:buChar char="§"/>
            </a:pPr>
            <a:r>
              <a:rPr lang="en-US" sz="3600" b="1" dirty="0">
                <a:solidFill>
                  <a:schemeClr val="tx2"/>
                </a:solidFill>
                <a:latin typeface="Candara" panose="020E0502030303020204" pitchFamily="34" charset="0"/>
              </a:rPr>
              <a:t>Does not exclude the epistles</a:t>
            </a:r>
          </a:p>
          <a:p>
            <a:pPr lvl="1" indent="-274320">
              <a:buFont typeface="Wingdings" panose="05000000000000000000" pitchFamily="2" charset="2"/>
              <a:buChar char="§"/>
            </a:pPr>
            <a:r>
              <a:rPr lang="en-US" sz="2800" dirty="0">
                <a:solidFill>
                  <a:schemeClr val="tx2"/>
                </a:solidFill>
                <a:latin typeface="Candara" panose="020E0502030303020204" pitchFamily="34" charset="0"/>
              </a:rPr>
              <a:t>Galatians 2:2, 5</a:t>
            </a:r>
          </a:p>
          <a:p>
            <a:pPr indent="-274320">
              <a:buFont typeface="Wingdings" panose="05000000000000000000" pitchFamily="2" charset="2"/>
              <a:buChar char="§"/>
            </a:pPr>
            <a:r>
              <a:rPr lang="en-US" sz="3600" b="1" dirty="0">
                <a:solidFill>
                  <a:schemeClr val="tx2"/>
                </a:solidFill>
                <a:latin typeface="Candara" panose="020E0502030303020204" pitchFamily="34" charset="0"/>
              </a:rPr>
              <a:t>Can not overstate the importance of the gospel</a:t>
            </a:r>
          </a:p>
          <a:p>
            <a:pPr lvl="1" indent="-274320">
              <a:buFont typeface="Wingdings" panose="05000000000000000000" pitchFamily="2" charset="2"/>
              <a:buChar char="§"/>
            </a:pPr>
            <a:r>
              <a:rPr lang="en-US" sz="2800" dirty="0">
                <a:solidFill>
                  <a:schemeClr val="tx2"/>
                </a:solidFill>
                <a:latin typeface="Candara" panose="020E0502030303020204" pitchFamily="34" charset="0"/>
              </a:rPr>
              <a:t>Mark 16:15</a:t>
            </a:r>
          </a:p>
        </p:txBody>
      </p:sp>
      <p:sp>
        <p:nvSpPr>
          <p:cNvPr id="4" name="Slide Number Placeholder 3"/>
          <p:cNvSpPr>
            <a:spLocks noGrp="1"/>
          </p:cNvSpPr>
          <p:nvPr>
            <p:ph type="sldNum" sz="quarter" idx="12"/>
          </p:nvPr>
        </p:nvSpPr>
        <p:spPr>
          <a:xfrm>
            <a:off x="6457950" y="6356350"/>
            <a:ext cx="2057400" cy="365125"/>
          </a:xfrm>
        </p:spPr>
        <p:txBody>
          <a:bodyPr vert="horz" lIns="91440" tIns="45720" rIns="91440" bIns="45720" rtlCol="0">
            <a:normAutofit/>
          </a:bodyPr>
          <a:lstStyle/>
          <a:p>
            <a:pPr>
              <a:spcAft>
                <a:spcPts val="600"/>
              </a:spcAft>
            </a:pPr>
            <a:fld id="{116C95F3-15C1-4AD0-8820-82B07D8D4185}" type="slidenum">
              <a:rPr lang="en-US" smtClean="0">
                <a:latin typeface="Gentium Book Basic" pitchFamily="2" charset="0"/>
              </a:rPr>
              <a:pPr>
                <a:spcAft>
                  <a:spcPts val="600"/>
                </a:spcAft>
              </a:pPr>
              <a:t>5</a:t>
            </a:fld>
            <a:endParaRPr lang="en-US">
              <a:latin typeface="Gentium Book Basic" pitchFamily="2" charset="0"/>
            </a:endParaRPr>
          </a:p>
        </p:txBody>
      </p:sp>
    </p:spTree>
    <p:extLst>
      <p:ext uri="{BB962C8B-B14F-4D97-AF65-F5344CB8AC3E}">
        <p14:creationId xmlns:p14="http://schemas.microsoft.com/office/powerpoint/2010/main" val="3982956367"/>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p:cNvSpPr>
            <a:spLocks noGrp="1"/>
          </p:cNvSpPr>
          <p:nvPr>
            <p:ph type="title"/>
          </p:nvPr>
        </p:nvSpPr>
        <p:spPr>
          <a:xfrm>
            <a:off x="603504" y="1243013"/>
            <a:ext cx="2891790" cy="4371974"/>
          </a:xfrm>
          <a:ln>
            <a:solidFill>
              <a:schemeClr val="tx1"/>
            </a:solidFill>
          </a:ln>
        </p:spPr>
        <p:style>
          <a:lnRef idx="0">
            <a:schemeClr val="accent4"/>
          </a:lnRef>
          <a:fillRef idx="3">
            <a:schemeClr val="accent4"/>
          </a:fillRef>
          <a:effectRef idx="3">
            <a:schemeClr val="accent4"/>
          </a:effectRef>
          <a:fontRef idx="minor">
            <a:schemeClr val="lt1"/>
          </a:fontRef>
        </p:style>
        <p:txBody>
          <a:bodyPr>
            <a:normAutofit/>
          </a:bodyPr>
          <a:lstStyle/>
          <a:p>
            <a:r>
              <a:rPr lang="en-US" sz="5400" b="1" dirty="0">
                <a:solidFill>
                  <a:schemeClr val="tx2"/>
                </a:solidFill>
                <a:latin typeface="Candara" panose="020E0502030303020204" pitchFamily="34" charset="0"/>
              </a:rPr>
              <a:t>The Gospel…</a:t>
            </a:r>
            <a:endParaRPr lang="en-US" sz="5400" b="1" i="1" dirty="0">
              <a:solidFill>
                <a:schemeClr val="tx2"/>
              </a:solidFill>
              <a:latin typeface="Candara" panose="020E0502030303020204" pitchFamily="34" charset="0"/>
            </a:endParaRPr>
          </a:p>
        </p:txBody>
      </p:sp>
      <p:grpSp>
        <p:nvGrpSpPr>
          <p:cNvPr id="14" name="Group 13">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73011" y="5285"/>
            <a:ext cx="5470989" cy="6858000"/>
            <a:chOff x="4897348" y="-5799"/>
            <a:chExt cx="7294653" cy="6858000"/>
          </a:xfrm>
        </p:grpSpPr>
        <p:sp>
          <p:nvSpPr>
            <p:cNvPr id="15" name="Freeform: Shape 14">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p:cNvSpPr>
            <a:spLocks noGrp="1"/>
          </p:cNvSpPr>
          <p:nvPr>
            <p:ph idx="1"/>
          </p:nvPr>
        </p:nvSpPr>
        <p:spPr>
          <a:xfrm>
            <a:off x="3657600" y="457200"/>
            <a:ext cx="5487444" cy="5819727"/>
          </a:xfrm>
        </p:spPr>
        <p:txBody>
          <a:bodyPr anchor="ctr">
            <a:normAutofit/>
          </a:bodyPr>
          <a:lstStyle/>
          <a:p>
            <a:pPr marL="0" lvl="0" indent="0">
              <a:buNone/>
            </a:pPr>
            <a:r>
              <a:rPr lang="en-US" sz="3600" b="1" dirty="0">
                <a:solidFill>
                  <a:schemeClr val="tx2"/>
                </a:solidFill>
                <a:latin typeface="Candara" panose="020E0502030303020204" pitchFamily="34" charset="0"/>
              </a:rPr>
              <a:t>IS THE GOOD NEWS OF JESUS CHRIST </a:t>
            </a:r>
            <a:r>
              <a:rPr lang="en-US" sz="3600" dirty="0">
                <a:solidFill>
                  <a:schemeClr val="tx2"/>
                </a:solidFill>
                <a:latin typeface="Candara" panose="020E0502030303020204" pitchFamily="34" charset="0"/>
              </a:rPr>
              <a:t>- 1 Cor. 15:1-4</a:t>
            </a:r>
            <a:endParaRPr lang="en-US" sz="3600" u="sng" dirty="0">
              <a:solidFill>
                <a:schemeClr val="tx2"/>
              </a:solidFill>
              <a:latin typeface="Candara" panose="020E0502030303020204" pitchFamily="34" charset="0"/>
            </a:endParaRPr>
          </a:p>
          <a:p>
            <a:pPr lvl="0" indent="-274320">
              <a:buFont typeface="Wingdings" panose="05000000000000000000" pitchFamily="2" charset="2"/>
              <a:buChar char="§"/>
            </a:pPr>
            <a:r>
              <a:rPr lang="en-US" sz="3200" b="1" u="sng" dirty="0">
                <a:solidFill>
                  <a:schemeClr val="tx2"/>
                </a:solidFill>
                <a:latin typeface="Candara" panose="020E0502030303020204" pitchFamily="34" charset="0"/>
              </a:rPr>
              <a:t>PREACHED</a:t>
            </a:r>
            <a:endParaRPr lang="en-US" sz="3200" b="1" dirty="0">
              <a:solidFill>
                <a:schemeClr val="tx2"/>
              </a:solidFill>
              <a:latin typeface="Candara" panose="020E0502030303020204" pitchFamily="34" charset="0"/>
            </a:endParaRPr>
          </a:p>
          <a:p>
            <a:pPr lvl="1" indent="-274320">
              <a:buFont typeface="Wingdings" panose="05000000000000000000" pitchFamily="2" charset="2"/>
              <a:buChar char="§"/>
            </a:pPr>
            <a:r>
              <a:rPr lang="en-US" sz="2800" dirty="0">
                <a:solidFill>
                  <a:schemeClr val="tx2"/>
                </a:solidFill>
                <a:latin typeface="Candara" panose="020E0502030303020204" pitchFamily="34" charset="0"/>
              </a:rPr>
              <a:t>Colossians 1:23; 1 Peter 1:12 </a:t>
            </a:r>
          </a:p>
          <a:p>
            <a:pPr lvl="0" indent="-274320">
              <a:buFont typeface="Wingdings" panose="05000000000000000000" pitchFamily="2" charset="2"/>
              <a:buChar char="§"/>
            </a:pPr>
            <a:r>
              <a:rPr lang="en-US" sz="3200" b="1" u="sng" dirty="0">
                <a:solidFill>
                  <a:schemeClr val="tx2"/>
                </a:solidFill>
                <a:latin typeface="Candara" panose="020E0502030303020204" pitchFamily="34" charset="0"/>
              </a:rPr>
              <a:t>RECEIVED</a:t>
            </a:r>
            <a:endParaRPr lang="en-US" sz="3200" b="1" dirty="0">
              <a:solidFill>
                <a:schemeClr val="tx2"/>
              </a:solidFill>
              <a:latin typeface="Candara" panose="020E0502030303020204" pitchFamily="34" charset="0"/>
            </a:endParaRPr>
          </a:p>
          <a:p>
            <a:pPr lvl="1" indent="-274320">
              <a:buFont typeface="Wingdings" panose="05000000000000000000" pitchFamily="2" charset="2"/>
              <a:buChar char="§"/>
            </a:pPr>
            <a:r>
              <a:rPr lang="en-US" sz="2800" dirty="0">
                <a:solidFill>
                  <a:schemeClr val="tx2"/>
                </a:solidFill>
                <a:latin typeface="Candara" panose="020E0502030303020204" pitchFamily="34" charset="0"/>
              </a:rPr>
              <a:t>Acts 18:8; 2:41 </a:t>
            </a:r>
          </a:p>
          <a:p>
            <a:pPr lvl="1" indent="-274320">
              <a:buFont typeface="Wingdings" panose="05000000000000000000" pitchFamily="2" charset="2"/>
              <a:buChar char="§"/>
            </a:pPr>
            <a:r>
              <a:rPr lang="en-US" sz="2800" dirty="0">
                <a:solidFill>
                  <a:schemeClr val="tx2"/>
                </a:solidFill>
                <a:latin typeface="Candara" panose="020E0502030303020204" pitchFamily="34" charset="0"/>
              </a:rPr>
              <a:t>2 Corinthians 11:4</a:t>
            </a:r>
          </a:p>
          <a:p>
            <a:pPr indent="-274320">
              <a:buFont typeface="Wingdings" panose="05000000000000000000" pitchFamily="2" charset="2"/>
              <a:buChar char="§"/>
            </a:pPr>
            <a:r>
              <a:rPr lang="en-US" sz="3200" b="1" u="sng" dirty="0">
                <a:solidFill>
                  <a:schemeClr val="tx2"/>
                </a:solidFill>
                <a:latin typeface="Candara" panose="020E0502030303020204" pitchFamily="34" charset="0"/>
              </a:rPr>
              <a:t>STAND</a:t>
            </a:r>
            <a:endParaRPr lang="en-US" sz="3200" b="1" dirty="0">
              <a:solidFill>
                <a:schemeClr val="tx2"/>
              </a:solidFill>
              <a:latin typeface="Candara" panose="020E0502030303020204" pitchFamily="34" charset="0"/>
            </a:endParaRPr>
          </a:p>
          <a:p>
            <a:pPr lvl="1" indent="-274320">
              <a:buFont typeface="Wingdings" panose="05000000000000000000" pitchFamily="2" charset="2"/>
              <a:buChar char="§"/>
            </a:pPr>
            <a:r>
              <a:rPr lang="en-US" sz="2800" dirty="0">
                <a:solidFill>
                  <a:schemeClr val="tx2"/>
                </a:solidFill>
                <a:latin typeface="Candara" panose="020E0502030303020204" pitchFamily="34" charset="0"/>
              </a:rPr>
              <a:t>Romans 5:1-2</a:t>
            </a:r>
          </a:p>
          <a:p>
            <a:pPr lvl="1" indent="-274320">
              <a:buFont typeface="Wingdings" panose="05000000000000000000" pitchFamily="2" charset="2"/>
              <a:buChar char="§"/>
            </a:pPr>
            <a:r>
              <a:rPr lang="en-US" sz="2800" dirty="0">
                <a:solidFill>
                  <a:schemeClr val="tx2"/>
                </a:solidFill>
                <a:latin typeface="Candara" panose="020E0502030303020204" pitchFamily="34" charset="0"/>
              </a:rPr>
              <a:t>Colossians 2:6-7</a:t>
            </a:r>
          </a:p>
        </p:txBody>
      </p:sp>
      <p:sp>
        <p:nvSpPr>
          <p:cNvPr id="4" name="Slide Number Placeholder 3"/>
          <p:cNvSpPr>
            <a:spLocks noGrp="1"/>
          </p:cNvSpPr>
          <p:nvPr>
            <p:ph type="sldNum" sz="quarter" idx="12"/>
          </p:nvPr>
        </p:nvSpPr>
        <p:spPr>
          <a:xfrm>
            <a:off x="578569" y="6349422"/>
            <a:ext cx="2057400" cy="365125"/>
          </a:xfrm>
        </p:spPr>
        <p:txBody>
          <a:bodyPr vert="horz" lIns="91440" tIns="45720" rIns="91440" bIns="45720" rtlCol="0">
            <a:normAutofit/>
          </a:bodyPr>
          <a:lstStyle/>
          <a:p>
            <a:pPr>
              <a:spcAft>
                <a:spcPts val="600"/>
              </a:spcAft>
            </a:pPr>
            <a:fld id="{116C95F3-15C1-4AD0-8820-82B07D8D4185}" type="slidenum">
              <a:rPr lang="en-US" smtClean="0">
                <a:latin typeface="Gentium Book Basic" pitchFamily="2" charset="0"/>
              </a:rPr>
              <a:pPr>
                <a:spcAft>
                  <a:spcPts val="600"/>
                </a:spcAft>
              </a:pPr>
              <a:t>6</a:t>
            </a:fld>
            <a:endParaRPr lang="en-US" dirty="0">
              <a:latin typeface="Gentium Book Basic" pitchFamily="2" charset="0"/>
            </a:endParaRPr>
          </a:p>
        </p:txBody>
      </p:sp>
    </p:spTree>
    <p:extLst>
      <p:ext uri="{BB962C8B-B14F-4D97-AF65-F5344CB8AC3E}">
        <p14:creationId xmlns:p14="http://schemas.microsoft.com/office/powerpoint/2010/main" val="1357650508"/>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p:cNvSpPr>
            <a:spLocks noGrp="1"/>
          </p:cNvSpPr>
          <p:nvPr>
            <p:ph type="title"/>
          </p:nvPr>
        </p:nvSpPr>
        <p:spPr>
          <a:xfrm>
            <a:off x="603504" y="1243013"/>
            <a:ext cx="2891790" cy="4371974"/>
          </a:xfrm>
          <a:ln>
            <a:solidFill>
              <a:schemeClr val="tx1"/>
            </a:solidFill>
          </a:ln>
        </p:spPr>
        <p:style>
          <a:lnRef idx="0">
            <a:schemeClr val="accent4"/>
          </a:lnRef>
          <a:fillRef idx="3">
            <a:schemeClr val="accent4"/>
          </a:fillRef>
          <a:effectRef idx="3">
            <a:schemeClr val="accent4"/>
          </a:effectRef>
          <a:fontRef idx="minor">
            <a:schemeClr val="lt1"/>
          </a:fontRef>
        </p:style>
        <p:txBody>
          <a:bodyPr>
            <a:normAutofit/>
          </a:bodyPr>
          <a:lstStyle/>
          <a:p>
            <a:r>
              <a:rPr lang="en-US" sz="5400" b="1" dirty="0">
                <a:solidFill>
                  <a:schemeClr val="tx2"/>
                </a:solidFill>
                <a:latin typeface="Candara" panose="020E0502030303020204" pitchFamily="34" charset="0"/>
              </a:rPr>
              <a:t>The Gospel…</a:t>
            </a:r>
            <a:endParaRPr lang="en-US" sz="5400" b="1" i="1" dirty="0">
              <a:solidFill>
                <a:schemeClr val="tx2"/>
              </a:solidFill>
              <a:latin typeface="Candara" panose="020E0502030303020204" pitchFamily="34" charset="0"/>
            </a:endParaRPr>
          </a:p>
        </p:txBody>
      </p:sp>
      <p:grpSp>
        <p:nvGrpSpPr>
          <p:cNvPr id="14" name="Group 13">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73011" y="5285"/>
            <a:ext cx="5470989" cy="6858000"/>
            <a:chOff x="4897348" y="-5799"/>
            <a:chExt cx="7294653" cy="6858000"/>
          </a:xfrm>
        </p:grpSpPr>
        <p:sp>
          <p:nvSpPr>
            <p:cNvPr id="15" name="Freeform: Shape 14">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p:cNvSpPr>
            <a:spLocks noGrp="1"/>
          </p:cNvSpPr>
          <p:nvPr>
            <p:ph idx="1"/>
          </p:nvPr>
        </p:nvSpPr>
        <p:spPr>
          <a:xfrm>
            <a:off x="3658927" y="1008308"/>
            <a:ext cx="5468512" cy="5398467"/>
          </a:xfrm>
        </p:spPr>
        <p:txBody>
          <a:bodyPr anchor="ctr">
            <a:normAutofit/>
          </a:bodyPr>
          <a:lstStyle/>
          <a:p>
            <a:pPr marL="0" lvl="0" indent="0">
              <a:buNone/>
            </a:pPr>
            <a:r>
              <a:rPr lang="en-US" sz="3600" b="1" dirty="0">
                <a:solidFill>
                  <a:schemeClr val="tx2"/>
                </a:solidFill>
                <a:latin typeface="Candara" panose="020E0502030303020204" pitchFamily="34" charset="0"/>
              </a:rPr>
              <a:t>IS THE GOOD NEWS OF JESUS CHRIST </a:t>
            </a:r>
            <a:r>
              <a:rPr lang="en-US" sz="3600" i="1" dirty="0">
                <a:solidFill>
                  <a:schemeClr val="tx2"/>
                </a:solidFill>
                <a:latin typeface="Candara" panose="020E0502030303020204" pitchFamily="34" charset="0"/>
              </a:rPr>
              <a:t>- </a:t>
            </a:r>
            <a:r>
              <a:rPr lang="en-US" sz="3600" dirty="0">
                <a:solidFill>
                  <a:schemeClr val="tx2"/>
                </a:solidFill>
                <a:latin typeface="Candara" panose="020E0502030303020204" pitchFamily="34" charset="0"/>
              </a:rPr>
              <a:t>1 Cor.	 15:1-4</a:t>
            </a:r>
          </a:p>
          <a:p>
            <a:pPr indent="-274320">
              <a:buFont typeface="Wingdings" panose="05000000000000000000" pitchFamily="2" charset="2"/>
              <a:buChar char="§"/>
            </a:pPr>
            <a:r>
              <a:rPr lang="en-US" sz="3200" b="1" dirty="0">
                <a:solidFill>
                  <a:schemeClr val="tx2"/>
                </a:solidFill>
                <a:latin typeface="Candara" panose="020E0502030303020204" pitchFamily="34" charset="0"/>
              </a:rPr>
              <a:t>WILL SAVE</a:t>
            </a:r>
            <a:r>
              <a:rPr lang="en-US" sz="3200" dirty="0">
                <a:solidFill>
                  <a:schemeClr val="tx2"/>
                </a:solidFill>
                <a:latin typeface="Candara" panose="020E0502030303020204" pitchFamily="34" charset="0"/>
              </a:rPr>
              <a:t> - Romans 1:16</a:t>
            </a:r>
          </a:p>
          <a:p>
            <a:pPr lvl="1" indent="-274320">
              <a:buFont typeface="Wingdings" panose="05000000000000000000" pitchFamily="2" charset="2"/>
              <a:buChar char="§"/>
            </a:pPr>
            <a:r>
              <a:rPr lang="en-US" sz="2800" b="1" u="sng" dirty="0">
                <a:solidFill>
                  <a:schemeClr val="tx2"/>
                </a:solidFill>
                <a:latin typeface="Candara" panose="020E0502030303020204" pitchFamily="34" charset="0"/>
              </a:rPr>
              <a:t>Facts</a:t>
            </a:r>
            <a:r>
              <a:rPr lang="en-US" sz="2800" dirty="0">
                <a:solidFill>
                  <a:schemeClr val="tx2"/>
                </a:solidFill>
                <a:latin typeface="Candara" panose="020E0502030303020204" pitchFamily="34" charset="0"/>
              </a:rPr>
              <a:t> to believe</a:t>
            </a:r>
          </a:p>
          <a:p>
            <a:pPr lvl="2" indent="-274320">
              <a:buFont typeface="Wingdings" panose="05000000000000000000" pitchFamily="2" charset="2"/>
              <a:buChar char="§"/>
            </a:pPr>
            <a:r>
              <a:rPr lang="en-US" sz="2600" dirty="0">
                <a:solidFill>
                  <a:schemeClr val="tx2"/>
                </a:solidFill>
                <a:latin typeface="Candara" panose="020E0502030303020204" pitchFamily="34" charset="0"/>
              </a:rPr>
              <a:t>John 20:30-31 </a:t>
            </a:r>
          </a:p>
          <a:p>
            <a:pPr lvl="1" indent="-274320">
              <a:buFont typeface="Wingdings" panose="05000000000000000000" pitchFamily="2" charset="2"/>
              <a:buChar char="§"/>
            </a:pPr>
            <a:r>
              <a:rPr lang="en-US" sz="2800" b="1" u="sng" dirty="0">
                <a:solidFill>
                  <a:schemeClr val="tx2"/>
                </a:solidFill>
                <a:latin typeface="Candara" panose="020E0502030303020204" pitchFamily="34" charset="0"/>
              </a:rPr>
              <a:t>Commands</a:t>
            </a:r>
            <a:r>
              <a:rPr lang="en-US" sz="2800" dirty="0">
                <a:solidFill>
                  <a:schemeClr val="tx2"/>
                </a:solidFill>
                <a:latin typeface="Candara" panose="020E0502030303020204" pitchFamily="34" charset="0"/>
              </a:rPr>
              <a:t> to obey</a:t>
            </a:r>
          </a:p>
          <a:p>
            <a:pPr lvl="2" indent="-274320">
              <a:buFont typeface="Wingdings" panose="05000000000000000000" pitchFamily="2" charset="2"/>
              <a:buChar char="§"/>
            </a:pPr>
            <a:r>
              <a:rPr lang="en-US" sz="2600" dirty="0">
                <a:solidFill>
                  <a:schemeClr val="tx2"/>
                </a:solidFill>
                <a:latin typeface="Candara" panose="020E0502030303020204" pitchFamily="34" charset="0"/>
              </a:rPr>
              <a:t>Matthew 7:21</a:t>
            </a:r>
          </a:p>
          <a:p>
            <a:pPr lvl="1" indent="-274320">
              <a:buFont typeface="Wingdings" panose="05000000000000000000" pitchFamily="2" charset="2"/>
              <a:buChar char="§"/>
            </a:pPr>
            <a:r>
              <a:rPr lang="en-US" sz="2800" b="1" u="sng" dirty="0">
                <a:solidFill>
                  <a:schemeClr val="tx2"/>
                </a:solidFill>
                <a:latin typeface="Candara" panose="020E0502030303020204" pitchFamily="34" charset="0"/>
              </a:rPr>
              <a:t>Promises</a:t>
            </a:r>
            <a:r>
              <a:rPr lang="en-US" sz="2800" dirty="0">
                <a:solidFill>
                  <a:schemeClr val="tx2"/>
                </a:solidFill>
                <a:latin typeface="Candara" panose="020E0502030303020204" pitchFamily="34" charset="0"/>
              </a:rPr>
              <a:t> to be received</a:t>
            </a:r>
          </a:p>
          <a:p>
            <a:pPr lvl="2" indent="-274320">
              <a:buFont typeface="Wingdings" panose="05000000000000000000" pitchFamily="2" charset="2"/>
              <a:buChar char="§"/>
            </a:pPr>
            <a:r>
              <a:rPr lang="en-US" sz="2600" dirty="0">
                <a:solidFill>
                  <a:schemeClr val="tx2"/>
                </a:solidFill>
                <a:latin typeface="Candara" panose="020E0502030303020204" pitchFamily="34" charset="0"/>
              </a:rPr>
              <a:t>Titus 1:1-2</a:t>
            </a:r>
          </a:p>
          <a:p>
            <a:pPr lvl="2" indent="-274320">
              <a:buFont typeface="Wingdings" panose="05000000000000000000" pitchFamily="2" charset="2"/>
              <a:buChar char="§"/>
            </a:pPr>
            <a:r>
              <a:rPr lang="en-US" sz="2600" dirty="0">
                <a:solidFill>
                  <a:schemeClr val="tx2"/>
                </a:solidFill>
                <a:latin typeface="Candara" panose="020E0502030303020204" pitchFamily="34" charset="0"/>
              </a:rPr>
              <a:t>Colossians 1:5</a:t>
            </a:r>
          </a:p>
          <a:p>
            <a:pPr lvl="2" indent="-274320">
              <a:buFont typeface="Wingdings" panose="05000000000000000000" pitchFamily="2" charset="2"/>
              <a:buChar char="§"/>
            </a:pPr>
            <a:r>
              <a:rPr lang="en-US" sz="2600" dirty="0">
                <a:solidFill>
                  <a:schemeClr val="tx2"/>
                </a:solidFill>
                <a:latin typeface="Candara" panose="020E0502030303020204" pitchFamily="34" charset="0"/>
              </a:rPr>
              <a:t>Ephesians 3:6</a:t>
            </a:r>
          </a:p>
          <a:p>
            <a:pPr marL="0" lvl="0" indent="0">
              <a:buNone/>
            </a:pPr>
            <a:endParaRPr lang="en-US" sz="3600" i="1" dirty="0">
              <a:solidFill>
                <a:schemeClr val="tx2"/>
              </a:solidFill>
              <a:latin typeface="Candara" panose="020E0502030303020204" pitchFamily="34" charset="0"/>
            </a:endParaRPr>
          </a:p>
        </p:txBody>
      </p:sp>
      <p:sp>
        <p:nvSpPr>
          <p:cNvPr id="4" name="Slide Number Placeholder 3"/>
          <p:cNvSpPr>
            <a:spLocks noGrp="1"/>
          </p:cNvSpPr>
          <p:nvPr>
            <p:ph type="sldNum" sz="quarter" idx="12"/>
          </p:nvPr>
        </p:nvSpPr>
        <p:spPr>
          <a:xfrm>
            <a:off x="6457950" y="6356350"/>
            <a:ext cx="2057400" cy="365125"/>
          </a:xfrm>
        </p:spPr>
        <p:txBody>
          <a:bodyPr vert="horz" lIns="91440" tIns="45720" rIns="91440" bIns="45720" rtlCol="0">
            <a:normAutofit/>
          </a:bodyPr>
          <a:lstStyle/>
          <a:p>
            <a:pPr>
              <a:spcAft>
                <a:spcPts val="600"/>
              </a:spcAft>
            </a:pPr>
            <a:fld id="{116C95F3-15C1-4AD0-8820-82B07D8D4185}" type="slidenum">
              <a:rPr lang="en-US" smtClean="0">
                <a:latin typeface="Gentium Book Basic" pitchFamily="2" charset="0"/>
              </a:rPr>
              <a:pPr>
                <a:spcAft>
                  <a:spcPts val="600"/>
                </a:spcAft>
              </a:pPr>
              <a:t>7</a:t>
            </a:fld>
            <a:endParaRPr lang="en-US">
              <a:latin typeface="Gentium Book Basic" pitchFamily="2" charset="0"/>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1000"/>
                                        <p:tgtEl>
                                          <p:spTgt spid="3">
                                            <p:txEl>
                                              <p:pRg st="9" end="9"/>
                                            </p:txEl>
                                          </p:spTgt>
                                        </p:tgtEl>
                                      </p:cBhvr>
                                    </p:animEffect>
                                    <p:anim calcmode="lin" valueType="num">
                                      <p:cBhvr>
                                        <p:cTn id="5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p:cNvSpPr>
            <a:spLocks noGrp="1"/>
          </p:cNvSpPr>
          <p:nvPr>
            <p:ph type="title"/>
          </p:nvPr>
        </p:nvSpPr>
        <p:spPr>
          <a:xfrm>
            <a:off x="603504" y="1243013"/>
            <a:ext cx="2891790" cy="4371974"/>
          </a:xfrm>
          <a:ln>
            <a:solidFill>
              <a:schemeClr val="tx1"/>
            </a:solidFill>
          </a:ln>
        </p:spPr>
        <p:style>
          <a:lnRef idx="0">
            <a:schemeClr val="accent4"/>
          </a:lnRef>
          <a:fillRef idx="3">
            <a:schemeClr val="accent4"/>
          </a:fillRef>
          <a:effectRef idx="3">
            <a:schemeClr val="accent4"/>
          </a:effectRef>
          <a:fontRef idx="minor">
            <a:schemeClr val="lt1"/>
          </a:fontRef>
        </p:style>
        <p:txBody>
          <a:bodyPr>
            <a:normAutofit/>
          </a:bodyPr>
          <a:lstStyle/>
          <a:p>
            <a:r>
              <a:rPr lang="en-US" sz="5400" b="1" dirty="0">
                <a:solidFill>
                  <a:schemeClr val="tx2"/>
                </a:solidFill>
                <a:latin typeface="Gentium Book Basic" pitchFamily="2" charset="0"/>
              </a:rPr>
              <a:t>The Gospel is…</a:t>
            </a:r>
          </a:p>
        </p:txBody>
      </p:sp>
      <p:grpSp>
        <p:nvGrpSpPr>
          <p:cNvPr id="14" name="Group 13">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73011" y="5285"/>
            <a:ext cx="5470989" cy="6858000"/>
            <a:chOff x="4897348" y="-5799"/>
            <a:chExt cx="7294653" cy="6858000"/>
          </a:xfrm>
        </p:grpSpPr>
        <p:sp>
          <p:nvSpPr>
            <p:cNvPr id="15" name="Freeform: Shape 14">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p:cNvSpPr>
            <a:spLocks noGrp="1"/>
          </p:cNvSpPr>
          <p:nvPr>
            <p:ph idx="1"/>
          </p:nvPr>
        </p:nvSpPr>
        <p:spPr>
          <a:xfrm>
            <a:off x="3673010" y="1032987"/>
            <a:ext cx="5242389" cy="4792027"/>
          </a:xfrm>
        </p:spPr>
        <p:txBody>
          <a:bodyPr anchor="ctr">
            <a:normAutofit/>
          </a:bodyPr>
          <a:lstStyle/>
          <a:p>
            <a:pPr marL="0" indent="0">
              <a:buNone/>
            </a:pPr>
            <a:r>
              <a:rPr lang="en-US" sz="3600" b="1" dirty="0">
                <a:solidFill>
                  <a:schemeClr val="tx2"/>
                </a:solidFill>
                <a:latin typeface="Candara" panose="020E0502030303020204" pitchFamily="34" charset="0"/>
              </a:rPr>
              <a:t>FOR THE WHOLE WORLD</a:t>
            </a:r>
            <a:endParaRPr lang="en-US" sz="3600" dirty="0">
              <a:solidFill>
                <a:schemeClr val="tx2"/>
              </a:solidFill>
              <a:latin typeface="Candara" panose="020E0502030303020204" pitchFamily="34" charset="0"/>
            </a:endParaRPr>
          </a:p>
          <a:p>
            <a:pPr lvl="2" indent="-301752">
              <a:buFont typeface="Wingdings" panose="05000000000000000000" pitchFamily="2" charset="2"/>
              <a:buChar char="§"/>
            </a:pPr>
            <a:r>
              <a:rPr lang="en-US" sz="2800" dirty="0">
                <a:solidFill>
                  <a:schemeClr val="tx2"/>
                </a:solidFill>
                <a:latin typeface="Candara" panose="020E0502030303020204" pitchFamily="34" charset="0"/>
              </a:rPr>
              <a:t>Mark 16:15-16</a:t>
            </a:r>
          </a:p>
          <a:p>
            <a:pPr lvl="2" indent="-301752">
              <a:buFont typeface="Wingdings" panose="05000000000000000000" pitchFamily="2" charset="2"/>
              <a:buChar char="§"/>
            </a:pPr>
            <a:r>
              <a:rPr lang="en-US" sz="2800" dirty="0">
                <a:solidFill>
                  <a:schemeClr val="tx2"/>
                </a:solidFill>
                <a:latin typeface="Candara" panose="020E0502030303020204" pitchFamily="34" charset="0"/>
              </a:rPr>
              <a:t>Acts 10:34-35</a:t>
            </a:r>
          </a:p>
          <a:p>
            <a:pPr lvl="2" indent="-301752">
              <a:buFont typeface="Wingdings" panose="05000000000000000000" pitchFamily="2" charset="2"/>
              <a:buChar char="§"/>
            </a:pPr>
            <a:r>
              <a:rPr lang="en-US" sz="2800" dirty="0">
                <a:solidFill>
                  <a:schemeClr val="tx2"/>
                </a:solidFill>
                <a:latin typeface="Candara" panose="020E0502030303020204" pitchFamily="34" charset="0"/>
              </a:rPr>
              <a:t>Matthew 28:18-20</a:t>
            </a:r>
          </a:p>
          <a:p>
            <a:pPr lvl="1" indent="-301752">
              <a:buFont typeface="Wingdings" panose="05000000000000000000" pitchFamily="2" charset="2"/>
              <a:buChar char="§"/>
            </a:pPr>
            <a:r>
              <a:rPr lang="en-US" sz="3200" dirty="0">
                <a:solidFill>
                  <a:schemeClr val="tx2"/>
                </a:solidFill>
                <a:latin typeface="Candara" panose="020E0502030303020204" pitchFamily="34" charset="0"/>
              </a:rPr>
              <a:t>Alien sinners</a:t>
            </a:r>
          </a:p>
          <a:p>
            <a:pPr lvl="2" indent="-301752">
              <a:buFont typeface="Wingdings" panose="05000000000000000000" pitchFamily="2" charset="2"/>
              <a:buChar char="§"/>
            </a:pPr>
            <a:r>
              <a:rPr lang="en-US" sz="2800" dirty="0">
                <a:solidFill>
                  <a:schemeClr val="tx2"/>
                </a:solidFill>
                <a:latin typeface="Candara" panose="020E0502030303020204" pitchFamily="34" charset="0"/>
              </a:rPr>
              <a:t>Mark 16:15</a:t>
            </a:r>
          </a:p>
          <a:p>
            <a:pPr lvl="1" indent="-301752">
              <a:buFont typeface="Wingdings" panose="05000000000000000000" pitchFamily="2" charset="2"/>
              <a:buChar char="§"/>
            </a:pPr>
            <a:r>
              <a:rPr lang="en-US" sz="3200" dirty="0">
                <a:solidFill>
                  <a:schemeClr val="tx2"/>
                </a:solidFill>
                <a:latin typeface="Candara" panose="020E0502030303020204" pitchFamily="34" charset="0"/>
              </a:rPr>
              <a:t>Christians</a:t>
            </a:r>
          </a:p>
          <a:p>
            <a:pPr lvl="2" indent="-301752">
              <a:buFont typeface="Wingdings" panose="05000000000000000000" pitchFamily="2" charset="2"/>
              <a:buChar char="§"/>
            </a:pPr>
            <a:r>
              <a:rPr lang="en-US" sz="2800" dirty="0">
                <a:solidFill>
                  <a:schemeClr val="tx2"/>
                </a:solidFill>
                <a:latin typeface="Candara" panose="020E0502030303020204" pitchFamily="34" charset="0"/>
              </a:rPr>
              <a:t>Romans 1:15; 16:25</a:t>
            </a:r>
          </a:p>
          <a:p>
            <a:pPr>
              <a:buFont typeface="Wingdings" pitchFamily="2" charset="2"/>
              <a:buChar char="Ø"/>
            </a:pPr>
            <a:endParaRPr lang="en-US" sz="1700" dirty="0">
              <a:solidFill>
                <a:schemeClr val="tx2"/>
              </a:solidFill>
              <a:effectLst>
                <a:outerShdw blurRad="38100" dist="38100" dir="2700000" algn="tl">
                  <a:srgbClr val="000000">
                    <a:alpha val="43137"/>
                  </a:srgbClr>
                </a:outerShdw>
              </a:effectLst>
              <a:latin typeface="Gentium Book Basic" pitchFamily="2" charset="0"/>
            </a:endParaRPr>
          </a:p>
        </p:txBody>
      </p:sp>
      <p:sp>
        <p:nvSpPr>
          <p:cNvPr id="4" name="Slide Number Placeholder 3"/>
          <p:cNvSpPr>
            <a:spLocks noGrp="1"/>
          </p:cNvSpPr>
          <p:nvPr>
            <p:ph type="sldNum" sz="quarter" idx="12"/>
          </p:nvPr>
        </p:nvSpPr>
        <p:spPr>
          <a:xfrm>
            <a:off x="6457950" y="6356350"/>
            <a:ext cx="2057400" cy="365125"/>
          </a:xfrm>
        </p:spPr>
        <p:txBody>
          <a:bodyPr vert="horz" lIns="91440" tIns="45720" rIns="91440" bIns="45720" rtlCol="0">
            <a:normAutofit/>
          </a:bodyPr>
          <a:lstStyle/>
          <a:p>
            <a:pPr>
              <a:spcAft>
                <a:spcPts val="600"/>
              </a:spcAft>
            </a:pPr>
            <a:fld id="{116C95F3-15C1-4AD0-8820-82B07D8D4185}" type="slidenum">
              <a:rPr lang="en-US" smtClean="0">
                <a:latin typeface="Gentium Book Basic" pitchFamily="2" charset="0"/>
              </a:rPr>
              <a:pPr>
                <a:spcAft>
                  <a:spcPts val="600"/>
                </a:spcAft>
              </a:pPr>
              <a:t>8</a:t>
            </a:fld>
            <a:endParaRPr lang="en-US">
              <a:latin typeface="Gentium Book Basic" pitchFamily="2" charset="0"/>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228600" y="1524000"/>
            <a:ext cx="3913909" cy="3505200"/>
          </a:xfrm>
        </p:spPr>
        <p:txBody>
          <a:bodyPr anchor="t">
            <a:noAutofit/>
          </a:bodyPr>
          <a:lstStyle/>
          <a:p>
            <a:r>
              <a:rPr lang="es-ES" sz="4800" b="1" i="1" dirty="0" err="1">
                <a:latin typeface="Candara" panose="020E0502030303020204" pitchFamily="34" charset="0"/>
              </a:rPr>
              <a:t>Where</a:t>
            </a:r>
            <a:r>
              <a:rPr lang="es-ES" sz="4800" b="1" i="1" dirty="0">
                <a:latin typeface="Candara" panose="020E0502030303020204" pitchFamily="34" charset="0"/>
              </a:rPr>
              <a:t> </a:t>
            </a:r>
            <a:r>
              <a:rPr lang="es-ES" sz="4800" b="1" i="1" dirty="0" err="1">
                <a:latin typeface="Candara" panose="020E0502030303020204" pitchFamily="34" charset="0"/>
              </a:rPr>
              <a:t>Were</a:t>
            </a:r>
            <a:r>
              <a:rPr lang="es-ES" sz="4800" b="1" i="1" dirty="0">
                <a:latin typeface="Candara" panose="020E0502030303020204" pitchFamily="34" charset="0"/>
              </a:rPr>
              <a:t> </a:t>
            </a:r>
            <a:r>
              <a:rPr lang="es-ES" sz="4800" b="1" i="1" dirty="0" err="1">
                <a:latin typeface="Candara" panose="020E0502030303020204" pitchFamily="34" charset="0"/>
              </a:rPr>
              <a:t>These</a:t>
            </a:r>
            <a:r>
              <a:rPr lang="es-ES" sz="4800" b="1" i="1" dirty="0">
                <a:latin typeface="Candara" panose="020E0502030303020204" pitchFamily="34" charset="0"/>
              </a:rPr>
              <a:t> </a:t>
            </a:r>
            <a:r>
              <a:rPr lang="es-ES" sz="4800" b="1" i="1" u="sng" dirty="0" err="1">
                <a:latin typeface="Candara" panose="020E0502030303020204" pitchFamily="34" charset="0"/>
              </a:rPr>
              <a:t>Kinds</a:t>
            </a:r>
            <a:r>
              <a:rPr lang="es-ES" sz="4800" b="1" i="1" dirty="0">
                <a:latin typeface="Candara" panose="020E0502030303020204" pitchFamily="34" charset="0"/>
              </a:rPr>
              <a:t> </a:t>
            </a:r>
            <a:r>
              <a:rPr lang="es-ES" sz="4800" b="1" i="1" dirty="0" err="1">
                <a:latin typeface="Candara" panose="020E0502030303020204" pitchFamily="34" charset="0"/>
              </a:rPr>
              <a:t>Of</a:t>
            </a:r>
            <a:r>
              <a:rPr lang="es-ES" sz="4800" b="1" i="1" dirty="0">
                <a:latin typeface="Candara" panose="020E0502030303020204" pitchFamily="34" charset="0"/>
              </a:rPr>
              <a:t> People </a:t>
            </a:r>
            <a:r>
              <a:rPr lang="es-ES" sz="4800" b="1" i="1" dirty="0" err="1">
                <a:latin typeface="Candara" panose="020E0502030303020204" pitchFamily="34" charset="0"/>
              </a:rPr>
              <a:t>On</a:t>
            </a:r>
            <a:r>
              <a:rPr lang="es-ES" sz="4800" b="1" i="1" dirty="0">
                <a:latin typeface="Candara" panose="020E0502030303020204" pitchFamily="34" charset="0"/>
              </a:rPr>
              <a:t> </a:t>
            </a:r>
            <a:r>
              <a:rPr lang="es-ES" sz="4800" b="1" i="1" dirty="0" err="1">
                <a:latin typeface="Candara" panose="020E0502030303020204" pitchFamily="34" charset="0"/>
              </a:rPr>
              <a:t>The</a:t>
            </a:r>
            <a:r>
              <a:rPr lang="es-ES" sz="4800" b="1" i="1" dirty="0">
                <a:latin typeface="Candara" panose="020E0502030303020204" pitchFamily="34" charset="0"/>
              </a:rPr>
              <a:t>  </a:t>
            </a:r>
            <a:r>
              <a:rPr lang="es-ES" sz="4800" b="1" i="1" dirty="0" err="1">
                <a:latin typeface="Candara" panose="020E0502030303020204" pitchFamily="34" charset="0"/>
              </a:rPr>
              <a:t>Salvation</a:t>
            </a:r>
            <a:r>
              <a:rPr lang="es-ES" sz="4800" b="1" i="1" dirty="0">
                <a:latin typeface="Candara" panose="020E0502030303020204" pitchFamily="34" charset="0"/>
              </a:rPr>
              <a:t> Road?</a:t>
            </a:r>
          </a:p>
        </p:txBody>
      </p:sp>
      <p:sp>
        <p:nvSpPr>
          <p:cNvPr id="22" name="Freeform: Shape 21">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2984" y="381000"/>
            <a:ext cx="4751016"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logo&#10;&#10;Description automatically generated">
            <a:extLst>
              <a:ext uri="{FF2B5EF4-FFF2-40B4-BE49-F238E27FC236}">
                <a16:creationId xmlns:a16="http://schemas.microsoft.com/office/drawing/2014/main" id="{31E9E8AC-F19C-D01B-67E0-50B6F64E8645}"/>
              </a:ext>
            </a:extLst>
          </p:cNvPr>
          <p:cNvPicPr>
            <a:picLocks noChangeAspect="1"/>
          </p:cNvPicPr>
          <p:nvPr/>
        </p:nvPicPr>
        <p:blipFill rotWithShape="1">
          <a:blip r:embed="rId3">
            <a:extLst>
              <a:ext uri="{28A0092B-C50C-407E-A947-70E740481C1C}">
                <a14:useLocalDpi xmlns:a14="http://schemas.microsoft.com/office/drawing/2010/main" val="0"/>
              </a:ext>
            </a:extLst>
          </a:blip>
          <a:srcRect l="22543" r="4148" b="1"/>
          <a:stretch/>
        </p:blipFill>
        <p:spPr>
          <a:xfrm>
            <a:off x="4515814" y="544777"/>
            <a:ext cx="4628186" cy="6313225"/>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1311528971"/>
      </p:ext>
    </p:extLst>
  </p:cSld>
  <p:clrMapOvr>
    <a:overrideClrMapping bg1="dk1" tx1="lt1" bg2="dk2" tx2="lt2" accent1="accent1" accent2="accent2" accent3="accent3" accent4="accent4" accent5="accent5" accent6="accent6" hlink="hlink" folHlink="folHlink"/>
  </p:clrMapOvr>
  <p:transition spd="slow">
    <p:zoom dir="in"/>
  </p:transition>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871</TotalTime>
  <Words>5542</Words>
  <Application>Microsoft Office PowerPoint</Application>
  <PresentationFormat>On-screen Show (4:3)</PresentationFormat>
  <Paragraphs>293</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Candara</vt:lpstr>
      <vt:lpstr>Gentium Book Basic</vt:lpstr>
      <vt:lpstr>Wingdings</vt:lpstr>
      <vt:lpstr>Office Theme</vt:lpstr>
      <vt:lpstr>What is God’s Plan Of Salvation For Sinners?</vt:lpstr>
      <vt:lpstr>Introduction</vt:lpstr>
      <vt:lpstr>Why Do I Have To Obey The Gospel?</vt:lpstr>
      <vt:lpstr>God…</vt:lpstr>
      <vt:lpstr>The Gospel…</vt:lpstr>
      <vt:lpstr>The Gospel…</vt:lpstr>
      <vt:lpstr>The Gospel…</vt:lpstr>
      <vt:lpstr>The Gospel is…</vt:lpstr>
      <vt:lpstr>Where Were These Kinds Of People On The  Salvation Road?</vt:lpstr>
      <vt:lpstr>The Question Asked…</vt:lpstr>
      <vt:lpstr>By An Unbeliever</vt:lpstr>
      <vt:lpstr>By An Unbeliever</vt:lpstr>
      <vt:lpstr>By Believers</vt:lpstr>
      <vt:lpstr>By A Penitent Believer</vt:lpstr>
      <vt:lpstr>CONCLUSION</vt:lpstr>
      <vt:lpstr>Where Are YOU On The  Salvation Road?</vt:lpstr>
      <vt:lpstr>All Spiritual Blessing Are In Christ Ephesians 1:3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Christ</dc:title>
  <dc:creator>Tommy McClure</dc:creator>
  <cp:lastModifiedBy>Tommy McClure</cp:lastModifiedBy>
  <cp:revision>34</cp:revision>
  <cp:lastPrinted>2023-06-17T20:51:31Z</cp:lastPrinted>
  <dcterms:created xsi:type="dcterms:W3CDTF">2022-09-03T18:07:00Z</dcterms:created>
  <dcterms:modified xsi:type="dcterms:W3CDTF">2023-06-18T22:28:58Z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TC300071601033</vt:lpwstr>
  </property>
</Properties>
</file>