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1"/>
  </p:notesMasterIdLst>
  <p:handoutMasterIdLst>
    <p:handoutMasterId r:id="rId12"/>
  </p:handoutMasterIdLst>
  <p:sldIdLst>
    <p:sldId id="256" r:id="rId2"/>
    <p:sldId id="409" r:id="rId3"/>
    <p:sldId id="381" r:id="rId4"/>
    <p:sldId id="412" r:id="rId5"/>
    <p:sldId id="259" r:id="rId6"/>
    <p:sldId id="420" r:id="rId7"/>
    <p:sldId id="421" r:id="rId8"/>
    <p:sldId id="408" r:id="rId9"/>
    <p:sldId id="380" r:id="rId10"/>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AAA54C-AF31-45AC-A1D6-B5E75D2EF41C}" v="2851" dt="2023-06-09T21:46:44.024"/>
    <p1510:client id="{F4823A6A-5E9D-426D-92B0-96B13A2685D1}" v="107" dt="2023-06-10T18:48:45.0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838" autoAdjust="0"/>
    <p:restoredTop sz="67625" autoAdjust="0"/>
  </p:normalViewPr>
  <p:slideViewPr>
    <p:cSldViewPr snapToGrid="0" showGuides="1">
      <p:cViewPr varScale="1">
        <p:scale>
          <a:sx n="47" d="100"/>
          <a:sy n="47" d="100"/>
        </p:scale>
        <p:origin x="1380" y="48"/>
      </p:cViewPr>
      <p:guideLst>
        <p:guide orient="horz" pos="2160"/>
        <p:guide pos="2880"/>
      </p:guideLst>
    </p:cSldViewPr>
  </p:slideViewPr>
  <p:notesTextViewPr>
    <p:cViewPr>
      <p:scale>
        <a:sx n="1" d="1"/>
        <a:sy n="1" d="1"/>
      </p:scale>
      <p:origin x="0" y="0"/>
    </p:cViewPr>
  </p:notesTextViewPr>
  <p:notesViewPr>
    <p:cSldViewPr snapToGrid="0" showGuides="1">
      <p:cViewPr varScale="1">
        <p:scale>
          <a:sx n="51" d="100"/>
          <a:sy n="51" d="100"/>
        </p:scale>
        <p:origin x="2898"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AFAAA54C-AF31-45AC-A1D6-B5E75D2EF41C}"/>
    <pc:docChg chg="undo custSel addSld delSld modSld">
      <pc:chgData name="Tommy McClure" userId="5f57beb918c8a44c" providerId="LiveId" clId="{AFAAA54C-AF31-45AC-A1D6-B5E75D2EF41C}" dt="2023-06-09T21:46:44.024" v="3682"/>
      <pc:docMkLst>
        <pc:docMk/>
      </pc:docMkLst>
      <pc:sldChg chg="modSp modAnim modNotesTx">
        <pc:chgData name="Tommy McClure" userId="5f57beb918c8a44c" providerId="LiveId" clId="{AFAAA54C-AF31-45AC-A1D6-B5E75D2EF41C}" dt="2023-06-09T21:22:57.118" v="2811" actId="20577"/>
        <pc:sldMkLst>
          <pc:docMk/>
          <pc:sldMk cId="2127745304" sldId="256"/>
        </pc:sldMkLst>
        <pc:spChg chg="mod">
          <ac:chgData name="Tommy McClure" userId="5f57beb918c8a44c" providerId="LiveId" clId="{AFAAA54C-AF31-45AC-A1D6-B5E75D2EF41C}" dt="2023-06-09T21:00:35.668" v="2410" actId="20577"/>
          <ac:spMkLst>
            <pc:docMk/>
            <pc:sldMk cId="2127745304" sldId="256"/>
            <ac:spMk id="2" creationId="{F08E48A5-57F0-5D9B-D2A3-5E835A52E29A}"/>
          </ac:spMkLst>
        </pc:spChg>
        <pc:spChg chg="mod">
          <ac:chgData name="Tommy McClure" userId="5f57beb918c8a44c" providerId="LiveId" clId="{AFAAA54C-AF31-45AC-A1D6-B5E75D2EF41C}" dt="2023-06-09T21:21:41.892" v="2796" actId="20577"/>
          <ac:spMkLst>
            <pc:docMk/>
            <pc:sldMk cId="2127745304" sldId="256"/>
            <ac:spMk id="3" creationId="{AC4D04A4-2682-6D2D-E441-F1BBF7ED8460}"/>
          </ac:spMkLst>
        </pc:spChg>
      </pc:sldChg>
      <pc:sldChg chg="modSp mod modAnim modNotesTx">
        <pc:chgData name="Tommy McClure" userId="5f57beb918c8a44c" providerId="LiveId" clId="{AFAAA54C-AF31-45AC-A1D6-B5E75D2EF41C}" dt="2023-06-09T21:05:34.786" v="2527" actId="20577"/>
        <pc:sldMkLst>
          <pc:docMk/>
          <pc:sldMk cId="2111996689" sldId="259"/>
        </pc:sldMkLst>
        <pc:spChg chg="mod">
          <ac:chgData name="Tommy McClure" userId="5f57beb918c8a44c" providerId="LiveId" clId="{AFAAA54C-AF31-45AC-A1D6-B5E75D2EF41C}" dt="2023-06-09T16:56:26.456" v="44" actId="115"/>
          <ac:spMkLst>
            <pc:docMk/>
            <pc:sldMk cId="2111996689" sldId="259"/>
            <ac:spMk id="2" creationId="{901DB443-AB3C-A21C-E324-DEC32283B03A}"/>
          </ac:spMkLst>
        </pc:spChg>
        <pc:spChg chg="mod">
          <ac:chgData name="Tommy McClure" userId="5f57beb918c8a44c" providerId="LiveId" clId="{AFAAA54C-AF31-45AC-A1D6-B5E75D2EF41C}" dt="2023-06-09T21:05:34.786" v="2527" actId="20577"/>
          <ac:spMkLst>
            <pc:docMk/>
            <pc:sldMk cId="2111996689" sldId="259"/>
            <ac:spMk id="3" creationId="{7D385F64-D08E-60FD-C594-8C980B1795A0}"/>
          </ac:spMkLst>
        </pc:spChg>
      </pc:sldChg>
      <pc:sldChg chg="modSp modAnim modNotesTx">
        <pc:chgData name="Tommy McClure" userId="5f57beb918c8a44c" providerId="LiveId" clId="{AFAAA54C-AF31-45AC-A1D6-B5E75D2EF41C}" dt="2023-06-09T21:46:44.024" v="3682"/>
        <pc:sldMkLst>
          <pc:docMk/>
          <pc:sldMk cId="3255507916" sldId="381"/>
        </pc:sldMkLst>
        <pc:spChg chg="mod">
          <ac:chgData name="Tommy McClure" userId="5f57beb918c8a44c" providerId="LiveId" clId="{AFAAA54C-AF31-45AC-A1D6-B5E75D2EF41C}" dt="2023-06-09T21:27:47.234" v="2923" actId="20577"/>
          <ac:spMkLst>
            <pc:docMk/>
            <pc:sldMk cId="3255507916" sldId="381"/>
            <ac:spMk id="3" creationId="{D659034C-97B4-FFF4-CC45-740377DDEBDD}"/>
          </ac:spMkLst>
        </pc:spChg>
      </pc:sldChg>
      <pc:sldChg chg="modSp mod modAnim">
        <pc:chgData name="Tommy McClure" userId="5f57beb918c8a44c" providerId="LiveId" clId="{AFAAA54C-AF31-45AC-A1D6-B5E75D2EF41C}" dt="2023-06-09T21:45:11.489" v="3679" actId="20577"/>
        <pc:sldMkLst>
          <pc:docMk/>
          <pc:sldMk cId="146699835" sldId="408"/>
        </pc:sldMkLst>
        <pc:spChg chg="mod">
          <ac:chgData name="Tommy McClure" userId="5f57beb918c8a44c" providerId="LiveId" clId="{AFAAA54C-AF31-45AC-A1D6-B5E75D2EF41C}" dt="2023-06-09T21:45:11.489" v="3679" actId="20577"/>
          <ac:spMkLst>
            <pc:docMk/>
            <pc:sldMk cId="146699835" sldId="408"/>
            <ac:spMk id="3" creationId="{D659034C-97B4-FFF4-CC45-740377DDEBDD}"/>
          </ac:spMkLst>
        </pc:spChg>
      </pc:sldChg>
      <pc:sldChg chg="modNotesTx">
        <pc:chgData name="Tommy McClure" userId="5f57beb918c8a44c" providerId="LiveId" clId="{AFAAA54C-AF31-45AC-A1D6-B5E75D2EF41C}" dt="2023-06-09T21:23:28.932" v="2814"/>
        <pc:sldMkLst>
          <pc:docMk/>
          <pc:sldMk cId="1980458255" sldId="409"/>
        </pc:sldMkLst>
      </pc:sldChg>
      <pc:sldChg chg="del">
        <pc:chgData name="Tommy McClure" userId="5f57beb918c8a44c" providerId="LiveId" clId="{AFAAA54C-AF31-45AC-A1D6-B5E75D2EF41C}" dt="2023-06-09T16:55:39.315" v="4" actId="2696"/>
        <pc:sldMkLst>
          <pc:docMk/>
          <pc:sldMk cId="749600214" sldId="410"/>
        </pc:sldMkLst>
      </pc:sldChg>
      <pc:sldChg chg="modSp">
        <pc:chgData name="Tommy McClure" userId="5f57beb918c8a44c" providerId="LiveId" clId="{AFAAA54C-AF31-45AC-A1D6-B5E75D2EF41C}" dt="2023-06-09T16:55:32.050" v="3" actId="115"/>
        <pc:sldMkLst>
          <pc:docMk/>
          <pc:sldMk cId="3571938778" sldId="412"/>
        </pc:sldMkLst>
        <pc:spChg chg="mod">
          <ac:chgData name="Tommy McClure" userId="5f57beb918c8a44c" providerId="LiveId" clId="{AFAAA54C-AF31-45AC-A1D6-B5E75D2EF41C}" dt="2023-06-09T16:55:32.050" v="3" actId="115"/>
          <ac:spMkLst>
            <pc:docMk/>
            <pc:sldMk cId="3571938778" sldId="412"/>
            <ac:spMk id="3" creationId="{D659034C-97B4-FFF4-CC45-740377DDEBDD}"/>
          </ac:spMkLst>
        </pc:spChg>
      </pc:sldChg>
      <pc:sldChg chg="del">
        <pc:chgData name="Tommy McClure" userId="5f57beb918c8a44c" providerId="LiveId" clId="{AFAAA54C-AF31-45AC-A1D6-B5E75D2EF41C}" dt="2023-06-09T18:51:39.703" v="1895" actId="2696"/>
        <pc:sldMkLst>
          <pc:docMk/>
          <pc:sldMk cId="2496298761" sldId="413"/>
        </pc:sldMkLst>
      </pc:sldChg>
      <pc:sldChg chg="del">
        <pc:chgData name="Tommy McClure" userId="5f57beb918c8a44c" providerId="LiveId" clId="{AFAAA54C-AF31-45AC-A1D6-B5E75D2EF41C}" dt="2023-06-09T18:51:37.406" v="1894" actId="2696"/>
        <pc:sldMkLst>
          <pc:docMk/>
          <pc:sldMk cId="232008136" sldId="414"/>
        </pc:sldMkLst>
      </pc:sldChg>
      <pc:sldChg chg="del">
        <pc:chgData name="Tommy McClure" userId="5f57beb918c8a44c" providerId="LiveId" clId="{AFAAA54C-AF31-45AC-A1D6-B5E75D2EF41C}" dt="2023-06-09T18:51:42.609" v="1896" actId="2696"/>
        <pc:sldMkLst>
          <pc:docMk/>
          <pc:sldMk cId="160973430" sldId="415"/>
        </pc:sldMkLst>
      </pc:sldChg>
      <pc:sldChg chg="del">
        <pc:chgData name="Tommy McClure" userId="5f57beb918c8a44c" providerId="LiveId" clId="{AFAAA54C-AF31-45AC-A1D6-B5E75D2EF41C}" dt="2023-06-09T18:51:45.639" v="1897" actId="2696"/>
        <pc:sldMkLst>
          <pc:docMk/>
          <pc:sldMk cId="4275173233" sldId="416"/>
        </pc:sldMkLst>
      </pc:sldChg>
      <pc:sldChg chg="del">
        <pc:chgData name="Tommy McClure" userId="5f57beb918c8a44c" providerId="LiveId" clId="{AFAAA54C-AF31-45AC-A1D6-B5E75D2EF41C}" dt="2023-06-09T21:32:50.351" v="2938" actId="2696"/>
        <pc:sldMkLst>
          <pc:docMk/>
          <pc:sldMk cId="3862294822" sldId="417"/>
        </pc:sldMkLst>
      </pc:sldChg>
      <pc:sldChg chg="del">
        <pc:chgData name="Tommy McClure" userId="5f57beb918c8a44c" providerId="LiveId" clId="{AFAAA54C-AF31-45AC-A1D6-B5E75D2EF41C}" dt="2023-06-09T21:45:40.094" v="3680" actId="2696"/>
        <pc:sldMkLst>
          <pc:docMk/>
          <pc:sldMk cId="1755953749" sldId="418"/>
        </pc:sldMkLst>
      </pc:sldChg>
      <pc:sldChg chg="del">
        <pc:chgData name="Tommy McClure" userId="5f57beb918c8a44c" providerId="LiveId" clId="{AFAAA54C-AF31-45AC-A1D6-B5E75D2EF41C}" dt="2023-06-09T21:45:46.507" v="3681" actId="2696"/>
        <pc:sldMkLst>
          <pc:docMk/>
          <pc:sldMk cId="3979792887" sldId="419"/>
        </pc:sldMkLst>
      </pc:sldChg>
      <pc:sldChg chg="modSp add mod modAnim modNotesTx">
        <pc:chgData name="Tommy McClure" userId="5f57beb918c8a44c" providerId="LiveId" clId="{AFAAA54C-AF31-45AC-A1D6-B5E75D2EF41C}" dt="2023-06-09T21:29:20.002" v="2925" actId="115"/>
        <pc:sldMkLst>
          <pc:docMk/>
          <pc:sldMk cId="1813237643" sldId="420"/>
        </pc:sldMkLst>
        <pc:spChg chg="mod">
          <ac:chgData name="Tommy McClure" userId="5f57beb918c8a44c" providerId="LiveId" clId="{AFAAA54C-AF31-45AC-A1D6-B5E75D2EF41C}" dt="2023-06-09T17:44:35.826" v="841" actId="20577"/>
          <ac:spMkLst>
            <pc:docMk/>
            <pc:sldMk cId="1813237643" sldId="420"/>
            <ac:spMk id="2" creationId="{901DB443-AB3C-A21C-E324-DEC32283B03A}"/>
          </ac:spMkLst>
        </pc:spChg>
        <pc:spChg chg="mod">
          <ac:chgData name="Tommy McClure" userId="5f57beb918c8a44c" providerId="LiveId" clId="{AFAAA54C-AF31-45AC-A1D6-B5E75D2EF41C}" dt="2023-06-09T21:29:20.002" v="2925" actId="115"/>
          <ac:spMkLst>
            <pc:docMk/>
            <pc:sldMk cId="1813237643" sldId="420"/>
            <ac:spMk id="3" creationId="{7D385F64-D08E-60FD-C594-8C980B1795A0}"/>
          </ac:spMkLst>
        </pc:spChg>
      </pc:sldChg>
      <pc:sldChg chg="modSp add mod modAnim modNotesTx">
        <pc:chgData name="Tommy McClure" userId="5f57beb918c8a44c" providerId="LiveId" clId="{AFAAA54C-AF31-45AC-A1D6-B5E75D2EF41C}" dt="2023-06-09T21:31:39.824" v="2937" actId="113"/>
        <pc:sldMkLst>
          <pc:docMk/>
          <pc:sldMk cId="122282127" sldId="421"/>
        </pc:sldMkLst>
        <pc:spChg chg="mod">
          <ac:chgData name="Tommy McClure" userId="5f57beb918c8a44c" providerId="LiveId" clId="{AFAAA54C-AF31-45AC-A1D6-B5E75D2EF41C}" dt="2023-06-09T21:30:18.221" v="2929" actId="113"/>
          <ac:spMkLst>
            <pc:docMk/>
            <pc:sldMk cId="122282127" sldId="421"/>
            <ac:spMk id="3" creationId="{7D385F64-D08E-60FD-C594-8C980B1795A0}"/>
          </ac:spMkLst>
        </pc:spChg>
      </pc:sldChg>
      <pc:sldChg chg="add del">
        <pc:chgData name="Tommy McClure" userId="5f57beb918c8a44c" providerId="LiveId" clId="{AFAAA54C-AF31-45AC-A1D6-B5E75D2EF41C}" dt="2023-06-09T18:51:21.726" v="1891" actId="2890"/>
        <pc:sldMkLst>
          <pc:docMk/>
          <pc:sldMk cId="2537020826" sldId="421"/>
        </pc:sldMkLst>
      </pc:sldChg>
      <pc:sldChg chg="new del">
        <pc:chgData name="Tommy McClure" userId="5f57beb918c8a44c" providerId="LiveId" clId="{AFAAA54C-AF31-45AC-A1D6-B5E75D2EF41C}" dt="2023-06-09T21:32:56.527" v="2939" actId="2696"/>
        <pc:sldMkLst>
          <pc:docMk/>
          <pc:sldMk cId="3331570680" sldId="422"/>
        </pc:sldMkLst>
      </pc:sldChg>
    </pc:docChg>
  </pc:docChgLst>
  <pc:docChgLst>
    <pc:chgData name="Tommy McClure" userId="5f57beb918c8a44c" providerId="LiveId" clId="{F4823A6A-5E9D-426D-92B0-96B13A2685D1}"/>
    <pc:docChg chg="undo custSel modSld">
      <pc:chgData name="Tommy McClure" userId="5f57beb918c8a44c" providerId="LiveId" clId="{F4823A6A-5E9D-426D-92B0-96B13A2685D1}" dt="2023-06-10T20:44:59.596" v="320" actId="113"/>
      <pc:docMkLst>
        <pc:docMk/>
      </pc:docMkLst>
      <pc:sldChg chg="modNotes modNotesTx">
        <pc:chgData name="Tommy McClure" userId="5f57beb918c8a44c" providerId="LiveId" clId="{F4823A6A-5E9D-426D-92B0-96B13A2685D1}" dt="2023-06-10T18:55:17.935" v="301" actId="207"/>
        <pc:sldMkLst>
          <pc:docMk/>
          <pc:sldMk cId="2127745304" sldId="256"/>
        </pc:sldMkLst>
      </pc:sldChg>
      <pc:sldChg chg="modSp modNotesTx">
        <pc:chgData name="Tommy McClure" userId="5f57beb918c8a44c" providerId="LiveId" clId="{F4823A6A-5E9D-426D-92B0-96B13A2685D1}" dt="2023-06-10T17:31:23.848" v="296" actId="20577"/>
        <pc:sldMkLst>
          <pc:docMk/>
          <pc:sldMk cId="2111996689" sldId="259"/>
        </pc:sldMkLst>
        <pc:spChg chg="mod">
          <ac:chgData name="Tommy McClure" userId="5f57beb918c8a44c" providerId="LiveId" clId="{F4823A6A-5E9D-426D-92B0-96B13A2685D1}" dt="2023-06-10T17:28:01.795" v="221" actId="20577"/>
          <ac:spMkLst>
            <pc:docMk/>
            <pc:sldMk cId="2111996689" sldId="259"/>
            <ac:spMk id="3" creationId="{7D385F64-D08E-60FD-C594-8C980B1795A0}"/>
          </ac:spMkLst>
        </pc:spChg>
      </pc:sldChg>
      <pc:sldChg chg="modNotesTx">
        <pc:chgData name="Tommy McClure" userId="5f57beb918c8a44c" providerId="LiveId" clId="{F4823A6A-5E9D-426D-92B0-96B13A2685D1}" dt="2023-06-10T20:44:59.596" v="320" actId="113"/>
        <pc:sldMkLst>
          <pc:docMk/>
          <pc:sldMk cId="3255507916" sldId="381"/>
        </pc:sldMkLst>
      </pc:sldChg>
      <pc:sldChg chg="modNotesTx">
        <pc:chgData name="Tommy McClure" userId="5f57beb918c8a44c" providerId="LiveId" clId="{F4823A6A-5E9D-426D-92B0-96B13A2685D1}" dt="2023-06-10T19:00:14.281" v="319" actId="113"/>
        <pc:sldMkLst>
          <pc:docMk/>
          <pc:sldMk cId="146699835" sldId="408"/>
        </pc:sldMkLst>
      </pc:sldChg>
      <pc:sldChg chg="modSp mod">
        <pc:chgData name="Tommy McClure" userId="5f57beb918c8a44c" providerId="LiveId" clId="{F4823A6A-5E9D-426D-92B0-96B13A2685D1}" dt="2023-06-10T17:16:53.152" v="97" actId="14100"/>
        <pc:sldMkLst>
          <pc:docMk/>
          <pc:sldMk cId="3571938778" sldId="412"/>
        </pc:sldMkLst>
        <pc:spChg chg="mod">
          <ac:chgData name="Tommy McClure" userId="5f57beb918c8a44c" providerId="LiveId" clId="{F4823A6A-5E9D-426D-92B0-96B13A2685D1}" dt="2023-06-10T17:16:53.152" v="97" actId="14100"/>
          <ac:spMkLst>
            <pc:docMk/>
            <pc:sldMk cId="3571938778" sldId="412"/>
            <ac:spMk id="3" creationId="{D659034C-97B4-FFF4-CC45-740377DDEBDD}"/>
          </ac:spMkLst>
        </pc:spChg>
      </pc:sldChg>
      <pc:sldChg chg="modNotes">
        <pc:chgData name="Tommy McClure" userId="5f57beb918c8a44c" providerId="LiveId" clId="{F4823A6A-5E9D-426D-92B0-96B13A2685D1}" dt="2023-06-10T18:56:09.897" v="305" actId="2711"/>
        <pc:sldMkLst>
          <pc:docMk/>
          <pc:sldMk cId="1813237643" sldId="420"/>
        </pc:sldMkLst>
      </pc:sldChg>
    </pc:docChg>
  </pc:docChgLst>
  <pc:docChgLst>
    <pc:chgData name="Tommy McClure" userId="5f57beb918c8a44c" providerId="LiveId" clId="{5A99A7AC-41F0-47ED-972C-8399341115E4}"/>
    <pc:docChg chg="modSld">
      <pc:chgData name="Tommy McClure" userId="5f57beb918c8a44c" providerId="LiveId" clId="{5A99A7AC-41F0-47ED-972C-8399341115E4}" dt="2023-04-23T23:03:40.149" v="11" actId="6549"/>
      <pc:docMkLst>
        <pc:docMk/>
      </pc:docMkLst>
      <pc:sldChg chg="modNotesTx">
        <pc:chgData name="Tommy McClure" userId="5f57beb918c8a44c" providerId="LiveId" clId="{5A99A7AC-41F0-47ED-972C-8399341115E4}" dt="2023-04-23T23:00:37.608" v="0" actId="6549"/>
        <pc:sldMkLst>
          <pc:docMk/>
          <pc:sldMk cId="2127745304" sldId="256"/>
        </pc:sldMkLst>
      </pc:sldChg>
      <pc:sldChg chg="modNotesTx">
        <pc:chgData name="Tommy McClure" userId="5f57beb918c8a44c" providerId="LiveId" clId="{5A99A7AC-41F0-47ED-972C-8399341115E4}" dt="2023-04-23T23:00:52.857" v="1" actId="6549"/>
        <pc:sldMkLst>
          <pc:docMk/>
          <pc:sldMk cId="2656312354" sldId="257"/>
        </pc:sldMkLst>
      </pc:sldChg>
      <pc:sldChg chg="modNotesTx">
        <pc:chgData name="Tommy McClure" userId="5f57beb918c8a44c" providerId="LiveId" clId="{5A99A7AC-41F0-47ED-972C-8399341115E4}" dt="2023-04-23T23:01:22.200" v="2" actId="6549"/>
        <pc:sldMkLst>
          <pc:docMk/>
          <pc:sldMk cId="1422966997" sldId="396"/>
        </pc:sldMkLst>
      </pc:sldChg>
      <pc:sldChg chg="modNotesTx">
        <pc:chgData name="Tommy McClure" userId="5f57beb918c8a44c" providerId="LiveId" clId="{5A99A7AC-41F0-47ED-972C-8399341115E4}" dt="2023-04-23T23:01:33.450" v="3" actId="6549"/>
        <pc:sldMkLst>
          <pc:docMk/>
          <pc:sldMk cId="1054188603" sldId="397"/>
        </pc:sldMkLst>
      </pc:sldChg>
      <pc:sldChg chg="modNotesTx">
        <pc:chgData name="Tommy McClure" userId="5f57beb918c8a44c" providerId="LiveId" clId="{5A99A7AC-41F0-47ED-972C-8399341115E4}" dt="2023-04-23T23:02:22.433" v="6" actId="20577"/>
        <pc:sldMkLst>
          <pc:docMk/>
          <pc:sldMk cId="2860712453" sldId="400"/>
        </pc:sldMkLst>
      </pc:sldChg>
      <pc:sldChg chg="modNotesTx">
        <pc:chgData name="Tommy McClure" userId="5f57beb918c8a44c" providerId="LiveId" clId="{5A99A7AC-41F0-47ED-972C-8399341115E4}" dt="2023-04-23T23:02:41.557" v="7" actId="113"/>
        <pc:sldMkLst>
          <pc:docMk/>
          <pc:sldMk cId="3893460989" sldId="402"/>
        </pc:sldMkLst>
      </pc:sldChg>
      <pc:sldChg chg="modNotesTx">
        <pc:chgData name="Tommy McClure" userId="5f57beb918c8a44c" providerId="LiveId" clId="{5A99A7AC-41F0-47ED-972C-8399341115E4}" dt="2023-04-23T23:03:40.149" v="11" actId="6549"/>
        <pc:sldMkLst>
          <pc:docMk/>
          <pc:sldMk cId="579263507" sldId="406"/>
        </pc:sldMkLst>
      </pc:sldChg>
      <pc:sldChg chg="modNotesTx">
        <pc:chgData name="Tommy McClure" userId="5f57beb918c8a44c" providerId="LiveId" clId="{5A99A7AC-41F0-47ED-972C-8399341115E4}" dt="2023-04-23T23:03:01.603" v="8" actId="6549"/>
        <pc:sldMkLst>
          <pc:docMk/>
          <pc:sldMk cId="1576692250" sldId="407"/>
        </pc:sldMkLst>
      </pc:sldChg>
      <pc:sldChg chg="modNotesTx">
        <pc:chgData name="Tommy McClure" userId="5f57beb918c8a44c" providerId="LiveId" clId="{5A99A7AC-41F0-47ED-972C-8399341115E4}" dt="2023-04-23T23:03:21.056" v="10" actId="6549"/>
        <pc:sldMkLst>
          <pc:docMk/>
          <pc:sldMk cId="146699835" sldId="408"/>
        </pc:sldMkLst>
      </pc:sldChg>
    </pc:docChg>
  </pc:docChgLst>
  <pc:docChgLst>
    <pc:chgData name="Tommy McClure" userId="5f57beb918c8a44c" providerId="LiveId" clId="{C5CB0390-250F-4B47-A805-624BFE5F40FE}"/>
    <pc:docChg chg="undo redo custSel addSld delSld modSld sldOrd">
      <pc:chgData name="Tommy McClure" userId="5f57beb918c8a44c" providerId="LiveId" clId="{C5CB0390-250F-4B47-A805-624BFE5F40FE}" dt="2023-05-21T13:34:28.673" v="6522" actId="20577"/>
      <pc:docMkLst>
        <pc:docMk/>
      </pc:docMkLst>
      <pc:sldChg chg="modSp">
        <pc:chgData name="Tommy McClure" userId="5f57beb918c8a44c" providerId="LiveId" clId="{C5CB0390-250F-4B47-A805-624BFE5F40FE}" dt="2023-05-21T00:17:44.230" v="6340" actId="20577"/>
        <pc:sldMkLst>
          <pc:docMk/>
          <pc:sldMk cId="2127745304" sldId="256"/>
        </pc:sldMkLst>
        <pc:spChg chg="mod">
          <ac:chgData name="Tommy McClure" userId="5f57beb918c8a44c" providerId="LiveId" clId="{C5CB0390-250F-4B47-A805-624BFE5F40FE}" dt="2023-05-21T00:17:44.230" v="6340" actId="20577"/>
          <ac:spMkLst>
            <pc:docMk/>
            <pc:sldMk cId="2127745304" sldId="256"/>
            <ac:spMk id="2" creationId="{F08E48A5-57F0-5D9B-D2A3-5E835A52E29A}"/>
          </ac:spMkLst>
        </pc:spChg>
      </pc:sldChg>
      <pc:sldChg chg="delSp modSp mod modAnim modNotesTx">
        <pc:chgData name="Tommy McClure" userId="5f57beb918c8a44c" providerId="LiveId" clId="{C5CB0390-250F-4B47-A805-624BFE5F40FE}" dt="2023-05-19T22:57:51.662" v="6102" actId="113"/>
        <pc:sldMkLst>
          <pc:docMk/>
          <pc:sldMk cId="2111996689" sldId="259"/>
        </pc:sldMkLst>
        <pc:spChg chg="mod">
          <ac:chgData name="Tommy McClure" userId="5f57beb918c8a44c" providerId="LiveId" clId="{C5CB0390-250F-4B47-A805-624BFE5F40FE}" dt="2023-05-19T18:29:03.337" v="1402" actId="1037"/>
          <ac:spMkLst>
            <pc:docMk/>
            <pc:sldMk cId="2111996689" sldId="259"/>
            <ac:spMk id="2" creationId="{901DB443-AB3C-A21C-E324-DEC32283B03A}"/>
          </ac:spMkLst>
        </pc:spChg>
        <pc:spChg chg="mod">
          <ac:chgData name="Tommy McClure" userId="5f57beb918c8a44c" providerId="LiveId" clId="{C5CB0390-250F-4B47-A805-624BFE5F40FE}" dt="2023-05-19T22:46:51.401" v="6054" actId="20577"/>
          <ac:spMkLst>
            <pc:docMk/>
            <pc:sldMk cId="2111996689" sldId="259"/>
            <ac:spMk id="3" creationId="{7D385F64-D08E-60FD-C594-8C980B1795A0}"/>
          </ac:spMkLst>
        </pc:spChg>
        <pc:spChg chg="mod">
          <ac:chgData name="Tommy McClure" userId="5f57beb918c8a44c" providerId="LiveId" clId="{C5CB0390-250F-4B47-A805-624BFE5F40FE}" dt="2023-05-19T18:28:58.505" v="1399" actId="1036"/>
          <ac:spMkLst>
            <pc:docMk/>
            <pc:sldMk cId="2111996689" sldId="259"/>
            <ac:spMk id="4" creationId="{828B6033-CCCC-FF58-BE45-6E1944BE91C2}"/>
          </ac:spMkLst>
        </pc:spChg>
        <pc:spChg chg="del">
          <ac:chgData name="Tommy McClure" userId="5f57beb918c8a44c" providerId="LiveId" clId="{C5CB0390-250F-4B47-A805-624BFE5F40FE}" dt="2023-05-19T18:27:13.135" v="1360" actId="478"/>
          <ac:spMkLst>
            <pc:docMk/>
            <pc:sldMk cId="2111996689" sldId="259"/>
            <ac:spMk id="5" creationId="{E0356D97-7C64-8FE0-5A9B-7F668CA95BE3}"/>
          </ac:spMkLst>
        </pc:spChg>
      </pc:sldChg>
      <pc:sldChg chg="modSp mod modAnim modNotes modNotesTx">
        <pc:chgData name="Tommy McClure" userId="5f57beb918c8a44c" providerId="LiveId" clId="{C5CB0390-250F-4B47-A805-624BFE5F40FE}" dt="2023-05-21T13:33:46.117" v="6519" actId="113"/>
        <pc:sldMkLst>
          <pc:docMk/>
          <pc:sldMk cId="3255507916" sldId="381"/>
        </pc:sldMkLst>
        <pc:spChg chg="mod">
          <ac:chgData name="Tommy McClure" userId="5f57beb918c8a44c" providerId="LiveId" clId="{C5CB0390-250F-4B47-A805-624BFE5F40FE}" dt="2023-05-20T02:36:39.048" v="6318" actId="27636"/>
          <ac:spMkLst>
            <pc:docMk/>
            <pc:sldMk cId="3255507916" sldId="381"/>
            <ac:spMk id="3" creationId="{D659034C-97B4-FFF4-CC45-740377DDEBDD}"/>
          </ac:spMkLst>
        </pc:spChg>
      </pc:sldChg>
      <pc:sldChg chg="del">
        <pc:chgData name="Tommy McClure" userId="5f57beb918c8a44c" providerId="LiveId" clId="{C5CB0390-250F-4B47-A805-624BFE5F40FE}" dt="2023-05-19T21:14:46.092" v="5402" actId="2696"/>
        <pc:sldMkLst>
          <pc:docMk/>
          <pc:sldMk cId="2167870128" sldId="394"/>
        </pc:sldMkLst>
      </pc:sldChg>
      <pc:sldChg chg="del">
        <pc:chgData name="Tommy McClure" userId="5f57beb918c8a44c" providerId="LiveId" clId="{C5CB0390-250F-4B47-A805-624BFE5F40FE}" dt="2023-05-19T21:14:50.439" v="5403" actId="2696"/>
        <pc:sldMkLst>
          <pc:docMk/>
          <pc:sldMk cId="1422966997" sldId="396"/>
        </pc:sldMkLst>
      </pc:sldChg>
      <pc:sldChg chg="del">
        <pc:chgData name="Tommy McClure" userId="5f57beb918c8a44c" providerId="LiveId" clId="{C5CB0390-250F-4B47-A805-624BFE5F40FE}" dt="2023-05-19T21:14:54.379" v="5404" actId="2696"/>
        <pc:sldMkLst>
          <pc:docMk/>
          <pc:sldMk cId="1054188603" sldId="397"/>
        </pc:sldMkLst>
      </pc:sldChg>
      <pc:sldChg chg="del">
        <pc:chgData name="Tommy McClure" userId="5f57beb918c8a44c" providerId="LiveId" clId="{C5CB0390-250F-4B47-A805-624BFE5F40FE}" dt="2023-05-19T21:15:00.451" v="5405" actId="2696"/>
        <pc:sldMkLst>
          <pc:docMk/>
          <pc:sldMk cId="649767882" sldId="398"/>
        </pc:sldMkLst>
      </pc:sldChg>
      <pc:sldChg chg="add del">
        <pc:chgData name="Tommy McClure" userId="5f57beb918c8a44c" providerId="LiveId" clId="{C5CB0390-250F-4B47-A805-624BFE5F40FE}" dt="2023-05-19T22:31:21.671" v="5416" actId="2696"/>
        <pc:sldMkLst>
          <pc:docMk/>
          <pc:sldMk cId="1514087255" sldId="399"/>
        </pc:sldMkLst>
      </pc:sldChg>
      <pc:sldChg chg="del">
        <pc:chgData name="Tommy McClure" userId="5f57beb918c8a44c" providerId="LiveId" clId="{C5CB0390-250F-4B47-A805-624BFE5F40FE}" dt="2023-05-19T21:15:30.026" v="5413" actId="2696"/>
        <pc:sldMkLst>
          <pc:docMk/>
          <pc:sldMk cId="2860712453" sldId="400"/>
        </pc:sldMkLst>
      </pc:sldChg>
      <pc:sldChg chg="del">
        <pc:chgData name="Tommy McClure" userId="5f57beb918c8a44c" providerId="LiveId" clId="{C5CB0390-250F-4B47-A805-624BFE5F40FE}" dt="2023-05-19T21:15:26.669" v="5412" actId="2696"/>
        <pc:sldMkLst>
          <pc:docMk/>
          <pc:sldMk cId="3334600545" sldId="401"/>
        </pc:sldMkLst>
      </pc:sldChg>
      <pc:sldChg chg="del">
        <pc:chgData name="Tommy McClure" userId="5f57beb918c8a44c" providerId="LiveId" clId="{C5CB0390-250F-4B47-A805-624BFE5F40FE}" dt="2023-05-19T21:15:23.705" v="5411" actId="2696"/>
        <pc:sldMkLst>
          <pc:docMk/>
          <pc:sldMk cId="3893460989" sldId="402"/>
        </pc:sldMkLst>
      </pc:sldChg>
      <pc:sldChg chg="del">
        <pc:chgData name="Tommy McClure" userId="5f57beb918c8a44c" providerId="LiveId" clId="{C5CB0390-250F-4B47-A805-624BFE5F40FE}" dt="2023-05-19T21:15:19.959" v="5410" actId="2696"/>
        <pc:sldMkLst>
          <pc:docMk/>
          <pc:sldMk cId="1806830976" sldId="403"/>
        </pc:sldMkLst>
      </pc:sldChg>
      <pc:sldChg chg="del">
        <pc:chgData name="Tommy McClure" userId="5f57beb918c8a44c" providerId="LiveId" clId="{C5CB0390-250F-4B47-A805-624BFE5F40FE}" dt="2023-05-19T21:15:17.283" v="5409" actId="2696"/>
        <pc:sldMkLst>
          <pc:docMk/>
          <pc:sldMk cId="3386956413" sldId="404"/>
        </pc:sldMkLst>
      </pc:sldChg>
      <pc:sldChg chg="del">
        <pc:chgData name="Tommy McClure" userId="5f57beb918c8a44c" providerId="LiveId" clId="{C5CB0390-250F-4B47-A805-624BFE5F40FE}" dt="2023-05-19T21:15:14.092" v="5408" actId="2696"/>
        <pc:sldMkLst>
          <pc:docMk/>
          <pc:sldMk cId="2797952110" sldId="405"/>
        </pc:sldMkLst>
      </pc:sldChg>
      <pc:sldChg chg="del">
        <pc:chgData name="Tommy McClure" userId="5f57beb918c8a44c" providerId="LiveId" clId="{C5CB0390-250F-4B47-A805-624BFE5F40FE}" dt="2023-05-19T21:15:11.001" v="5407" actId="2696"/>
        <pc:sldMkLst>
          <pc:docMk/>
          <pc:sldMk cId="579263507" sldId="406"/>
        </pc:sldMkLst>
      </pc:sldChg>
      <pc:sldChg chg="del">
        <pc:chgData name="Tommy McClure" userId="5f57beb918c8a44c" providerId="LiveId" clId="{C5CB0390-250F-4B47-A805-624BFE5F40FE}" dt="2023-05-19T21:15:07.242" v="5406" actId="2696"/>
        <pc:sldMkLst>
          <pc:docMk/>
          <pc:sldMk cId="1576692250" sldId="407"/>
        </pc:sldMkLst>
      </pc:sldChg>
      <pc:sldChg chg="modSp mod modAnim modNotes">
        <pc:chgData name="Tommy McClure" userId="5f57beb918c8a44c" providerId="LiveId" clId="{C5CB0390-250F-4B47-A805-624BFE5F40FE}" dt="2023-05-21T01:26:19.249" v="6342" actId="6549"/>
        <pc:sldMkLst>
          <pc:docMk/>
          <pc:sldMk cId="146699835" sldId="408"/>
        </pc:sldMkLst>
        <pc:spChg chg="mod">
          <ac:chgData name="Tommy McClure" userId="5f57beb918c8a44c" providerId="LiveId" clId="{C5CB0390-250F-4B47-A805-624BFE5F40FE}" dt="2023-05-19T23:45:22.356" v="6308" actId="115"/>
          <ac:spMkLst>
            <pc:docMk/>
            <pc:sldMk cId="146699835" sldId="408"/>
            <ac:spMk id="3" creationId="{D659034C-97B4-FFF4-CC45-740377DDEBDD}"/>
          </ac:spMkLst>
        </pc:spChg>
      </pc:sldChg>
      <pc:sldChg chg="modSp add mod ord modAnim modNotes modNotesTx">
        <pc:chgData name="Tommy McClure" userId="5f57beb918c8a44c" providerId="LiveId" clId="{C5CB0390-250F-4B47-A805-624BFE5F40FE}" dt="2023-05-21T13:34:28.673" v="6522" actId="20577"/>
        <pc:sldMkLst>
          <pc:docMk/>
          <pc:sldMk cId="1980458255" sldId="409"/>
        </pc:sldMkLst>
        <pc:spChg chg="mod">
          <ac:chgData name="Tommy McClure" userId="5f57beb918c8a44c" providerId="LiveId" clId="{C5CB0390-250F-4B47-A805-624BFE5F40FE}" dt="2023-05-19T15:47:57.467" v="36" actId="255"/>
          <ac:spMkLst>
            <pc:docMk/>
            <pc:sldMk cId="1980458255" sldId="409"/>
            <ac:spMk id="2" creationId="{9561CBF6-2E93-3305-F805-9B730E115328}"/>
          </ac:spMkLst>
        </pc:spChg>
        <pc:spChg chg="mod">
          <ac:chgData name="Tommy McClure" userId="5f57beb918c8a44c" providerId="LiveId" clId="{C5CB0390-250F-4B47-A805-624BFE5F40FE}" dt="2023-05-19T15:56:42.229" v="76" actId="313"/>
          <ac:spMkLst>
            <pc:docMk/>
            <pc:sldMk cId="1980458255" sldId="409"/>
            <ac:spMk id="3" creationId="{D659034C-97B4-FFF4-CC45-740377DDEBDD}"/>
          </ac:spMkLst>
        </pc:spChg>
      </pc:sldChg>
      <pc:sldChg chg="addSp delSp modSp add mod ord addAnim delAnim modAnim modNotesTx">
        <pc:chgData name="Tommy McClure" userId="5f57beb918c8a44c" providerId="LiveId" clId="{C5CB0390-250F-4B47-A805-624BFE5F40FE}" dt="2023-05-20T02:37:54.381" v="6319" actId="255"/>
        <pc:sldMkLst>
          <pc:docMk/>
          <pc:sldMk cId="749600214" sldId="410"/>
        </pc:sldMkLst>
        <pc:spChg chg="mod">
          <ac:chgData name="Tommy McClure" userId="5f57beb918c8a44c" providerId="LiveId" clId="{C5CB0390-250F-4B47-A805-624BFE5F40FE}" dt="2023-05-19T17:44:39.680" v="634" actId="313"/>
          <ac:spMkLst>
            <pc:docMk/>
            <pc:sldMk cId="749600214" sldId="410"/>
            <ac:spMk id="2" creationId="{9561CBF6-2E93-3305-F805-9B730E115328}"/>
          </ac:spMkLst>
        </pc:spChg>
        <pc:spChg chg="add del mod">
          <ac:chgData name="Tommy McClure" userId="5f57beb918c8a44c" providerId="LiveId" clId="{C5CB0390-250F-4B47-A805-624BFE5F40FE}" dt="2023-05-19T18:15:04.504" v="1092" actId="21"/>
          <ac:spMkLst>
            <pc:docMk/>
            <pc:sldMk cId="749600214" sldId="410"/>
            <ac:spMk id="3" creationId="{D659034C-97B4-FFF4-CC45-740377DDEBDD}"/>
          </ac:spMkLst>
        </pc:spChg>
        <pc:spChg chg="add del mod">
          <ac:chgData name="Tommy McClure" userId="5f57beb918c8a44c" providerId="LiveId" clId="{C5CB0390-250F-4B47-A805-624BFE5F40FE}" dt="2023-05-19T22:49:35.944" v="6070" actId="478"/>
          <ac:spMkLst>
            <pc:docMk/>
            <pc:sldMk cId="749600214" sldId="410"/>
            <ac:spMk id="5" creationId="{24B52CEB-0A7C-7199-5FFA-81874519BB79}"/>
          </ac:spMkLst>
        </pc:spChg>
        <pc:spChg chg="add mod">
          <ac:chgData name="Tommy McClure" userId="5f57beb918c8a44c" providerId="LiveId" clId="{C5CB0390-250F-4B47-A805-624BFE5F40FE}" dt="2023-05-20T02:37:54.381" v="6319" actId="255"/>
          <ac:spMkLst>
            <pc:docMk/>
            <pc:sldMk cId="749600214" sldId="410"/>
            <ac:spMk id="6" creationId="{AF6FC6AE-9B7D-CC24-661A-B1BED1C1E19D}"/>
          </ac:spMkLst>
        </pc:spChg>
      </pc:sldChg>
      <pc:sldChg chg="modSp add del mod ord modAnim">
        <pc:chgData name="Tommy McClure" userId="5f57beb918c8a44c" providerId="LiveId" clId="{C5CB0390-250F-4B47-A805-624BFE5F40FE}" dt="2023-05-20T02:57:37.871" v="6322" actId="2696"/>
        <pc:sldMkLst>
          <pc:docMk/>
          <pc:sldMk cId="1924360696" sldId="411"/>
        </pc:sldMkLst>
        <pc:spChg chg="mod">
          <ac:chgData name="Tommy McClure" userId="5f57beb918c8a44c" providerId="LiveId" clId="{C5CB0390-250F-4B47-A805-624BFE5F40FE}" dt="2023-05-19T18:16:35.938" v="1141" actId="313"/>
          <ac:spMkLst>
            <pc:docMk/>
            <pc:sldMk cId="1924360696" sldId="411"/>
            <ac:spMk id="2" creationId="{9561CBF6-2E93-3305-F805-9B730E115328}"/>
          </ac:spMkLst>
        </pc:spChg>
        <pc:spChg chg="mod">
          <ac:chgData name="Tommy McClure" userId="5f57beb918c8a44c" providerId="LiveId" clId="{C5CB0390-250F-4B47-A805-624BFE5F40FE}" dt="2023-05-20T02:57:22.552" v="6321" actId="115"/>
          <ac:spMkLst>
            <pc:docMk/>
            <pc:sldMk cId="1924360696" sldId="411"/>
            <ac:spMk id="3" creationId="{D659034C-97B4-FFF4-CC45-740377DDEBDD}"/>
          </ac:spMkLst>
        </pc:spChg>
      </pc:sldChg>
      <pc:sldChg chg="modSp add mod modNotes">
        <pc:chgData name="Tommy McClure" userId="5f57beb918c8a44c" providerId="LiveId" clId="{C5CB0390-250F-4B47-A805-624BFE5F40FE}" dt="2023-05-21T12:49:38.339" v="6473" actId="14100"/>
        <pc:sldMkLst>
          <pc:docMk/>
          <pc:sldMk cId="3571938778" sldId="412"/>
        </pc:sldMkLst>
        <pc:spChg chg="mod">
          <ac:chgData name="Tommy McClure" userId="5f57beb918c8a44c" providerId="LiveId" clId="{C5CB0390-250F-4B47-A805-624BFE5F40FE}" dt="2023-05-19T20:59:05.661" v="4908" actId="1037"/>
          <ac:spMkLst>
            <pc:docMk/>
            <pc:sldMk cId="3571938778" sldId="412"/>
            <ac:spMk id="3" creationId="{D659034C-97B4-FFF4-CC45-740377DDEBDD}"/>
          </ac:spMkLst>
        </pc:spChg>
      </pc:sldChg>
      <pc:sldChg chg="modSp add mod modAnim modNotesTx">
        <pc:chgData name="Tommy McClure" userId="5f57beb918c8a44c" providerId="LiveId" clId="{C5CB0390-250F-4B47-A805-624BFE5F40FE}" dt="2023-05-20T03:02:48.616" v="6323"/>
        <pc:sldMkLst>
          <pc:docMk/>
          <pc:sldMk cId="2496298761" sldId="413"/>
        </pc:sldMkLst>
        <pc:spChg chg="mod">
          <ac:chgData name="Tommy McClure" userId="5f57beb918c8a44c" providerId="LiveId" clId="{C5CB0390-250F-4B47-A805-624BFE5F40FE}" dt="2023-05-19T19:58:34.776" v="2898" actId="20577"/>
          <ac:spMkLst>
            <pc:docMk/>
            <pc:sldMk cId="2496298761" sldId="413"/>
            <ac:spMk id="2" creationId="{901DB443-AB3C-A21C-E324-DEC32283B03A}"/>
          </ac:spMkLst>
        </pc:spChg>
        <pc:spChg chg="mod">
          <ac:chgData name="Tommy McClure" userId="5f57beb918c8a44c" providerId="LiveId" clId="{C5CB0390-250F-4B47-A805-624BFE5F40FE}" dt="2023-05-19T23:24:50.801" v="6204" actId="20577"/>
          <ac:spMkLst>
            <pc:docMk/>
            <pc:sldMk cId="2496298761" sldId="413"/>
            <ac:spMk id="3" creationId="{7D385F64-D08E-60FD-C594-8C980B1795A0}"/>
          </ac:spMkLst>
        </pc:spChg>
      </pc:sldChg>
      <pc:sldChg chg="modSp add mod ord modNotesTx">
        <pc:chgData name="Tommy McClure" userId="5f57beb918c8a44c" providerId="LiveId" clId="{C5CB0390-250F-4B47-A805-624BFE5F40FE}" dt="2023-05-19T23:23:47.178" v="6182" actId="113"/>
        <pc:sldMkLst>
          <pc:docMk/>
          <pc:sldMk cId="232008136" sldId="414"/>
        </pc:sldMkLst>
        <pc:spChg chg="mod">
          <ac:chgData name="Tommy McClure" userId="5f57beb918c8a44c" providerId="LiveId" clId="{C5CB0390-250F-4B47-A805-624BFE5F40FE}" dt="2023-05-19T19:58:20.403" v="2897" actId="20577"/>
          <ac:spMkLst>
            <pc:docMk/>
            <pc:sldMk cId="232008136" sldId="414"/>
            <ac:spMk id="2" creationId="{901DB443-AB3C-A21C-E324-DEC32283B03A}"/>
          </ac:spMkLst>
        </pc:spChg>
        <pc:spChg chg="mod">
          <ac:chgData name="Tommy McClure" userId="5f57beb918c8a44c" providerId="LiveId" clId="{C5CB0390-250F-4B47-A805-624BFE5F40FE}" dt="2023-05-19T23:22:00.068" v="6171" actId="113"/>
          <ac:spMkLst>
            <pc:docMk/>
            <pc:sldMk cId="232008136" sldId="414"/>
            <ac:spMk id="3" creationId="{7D385F64-D08E-60FD-C594-8C980B1795A0}"/>
          </ac:spMkLst>
        </pc:spChg>
      </pc:sldChg>
      <pc:sldChg chg="modSp add mod modAnim modNotesTx">
        <pc:chgData name="Tommy McClure" userId="5f57beb918c8a44c" providerId="LiveId" clId="{C5CB0390-250F-4B47-A805-624BFE5F40FE}" dt="2023-05-20T03:03:49.472" v="6329"/>
        <pc:sldMkLst>
          <pc:docMk/>
          <pc:sldMk cId="160973430" sldId="415"/>
        </pc:sldMkLst>
        <pc:spChg chg="mod">
          <ac:chgData name="Tommy McClure" userId="5f57beb918c8a44c" providerId="LiveId" clId="{C5CB0390-250F-4B47-A805-624BFE5F40FE}" dt="2023-05-19T20:26:00.466" v="3902" actId="20577"/>
          <ac:spMkLst>
            <pc:docMk/>
            <pc:sldMk cId="160973430" sldId="415"/>
            <ac:spMk id="2" creationId="{901DB443-AB3C-A21C-E324-DEC32283B03A}"/>
          </ac:spMkLst>
        </pc:spChg>
        <pc:spChg chg="mod">
          <ac:chgData name="Tommy McClure" userId="5f57beb918c8a44c" providerId="LiveId" clId="{C5CB0390-250F-4B47-A805-624BFE5F40FE}" dt="2023-05-19T20:56:58.307" v="4884" actId="1037"/>
          <ac:spMkLst>
            <pc:docMk/>
            <pc:sldMk cId="160973430" sldId="415"/>
            <ac:spMk id="3" creationId="{7D385F64-D08E-60FD-C594-8C980B1795A0}"/>
          </ac:spMkLst>
        </pc:spChg>
      </pc:sldChg>
      <pc:sldChg chg="modSp add mod modAnim modNotesTx">
        <pc:chgData name="Tommy McClure" userId="5f57beb918c8a44c" providerId="LiveId" clId="{C5CB0390-250F-4B47-A805-624BFE5F40FE}" dt="2023-05-20T03:05:09.718" v="6334"/>
        <pc:sldMkLst>
          <pc:docMk/>
          <pc:sldMk cId="4275173233" sldId="416"/>
        </pc:sldMkLst>
        <pc:spChg chg="mod">
          <ac:chgData name="Tommy McClure" userId="5f57beb918c8a44c" providerId="LiveId" clId="{C5CB0390-250F-4B47-A805-624BFE5F40FE}" dt="2023-05-19T20:56:45.703" v="4881" actId="1037"/>
          <ac:spMkLst>
            <pc:docMk/>
            <pc:sldMk cId="4275173233" sldId="416"/>
            <ac:spMk id="3" creationId="{7D385F64-D08E-60FD-C594-8C980B1795A0}"/>
          </ac:spMkLst>
        </pc:spChg>
      </pc:sldChg>
      <pc:sldChg chg="modSp add mod modAnim">
        <pc:chgData name="Tommy McClure" userId="5f57beb918c8a44c" providerId="LiveId" clId="{C5CB0390-250F-4B47-A805-624BFE5F40FE}" dt="2023-05-20T03:05:30.073" v="6336"/>
        <pc:sldMkLst>
          <pc:docMk/>
          <pc:sldMk cId="3862294822" sldId="417"/>
        </pc:sldMkLst>
        <pc:spChg chg="mod">
          <ac:chgData name="Tommy McClure" userId="5f57beb918c8a44c" providerId="LiveId" clId="{C5CB0390-250F-4B47-A805-624BFE5F40FE}" dt="2023-05-19T21:13:57.470" v="5401" actId="20577"/>
          <ac:spMkLst>
            <pc:docMk/>
            <pc:sldMk cId="3862294822" sldId="417"/>
            <ac:spMk id="3" creationId="{7D385F64-D08E-60FD-C594-8C980B1795A0}"/>
          </ac:spMkLst>
        </pc:spChg>
      </pc:sldChg>
      <pc:sldChg chg="modNotes">
        <pc:chgData name="Tommy McClure" userId="5f57beb918c8a44c" providerId="LiveId" clId="{C5CB0390-250F-4B47-A805-624BFE5F40FE}" dt="2023-05-21T12:55:54.394" v="6478" actId="115"/>
        <pc:sldMkLst>
          <pc:docMk/>
          <pc:sldMk cId="1755953749" sldId="418"/>
        </pc:sldMkLst>
      </pc:sldChg>
      <pc:sldChg chg="addSp del delDesignElem">
        <pc:chgData name="Tommy McClure" userId="5f57beb918c8a44c" providerId="LiveId" clId="{C5CB0390-250F-4B47-A805-624BFE5F40FE}" dt="2023-05-19T22:35:44.017" v="5675"/>
        <pc:sldMkLst>
          <pc:docMk/>
          <pc:sldMk cId="3615959827" sldId="418"/>
        </pc:sldMkLst>
        <pc:spChg chg="add">
          <ac:chgData name="Tommy McClure" userId="5f57beb918c8a44c" providerId="LiveId" clId="{C5CB0390-250F-4B47-A805-624BFE5F40FE}" dt="2023-05-19T22:35:44.017" v="5675"/>
          <ac:spMkLst>
            <pc:docMk/>
            <pc:sldMk cId="3615959827" sldId="418"/>
            <ac:spMk id="16" creationId="{8E8DBDA3-652C-4F87-B53B-7F73AC8F4FF9}"/>
          </ac:spMkLst>
        </pc:spChg>
        <pc:spChg chg="add">
          <ac:chgData name="Tommy McClure" userId="5f57beb918c8a44c" providerId="LiveId" clId="{C5CB0390-250F-4B47-A805-624BFE5F40FE}" dt="2023-05-19T22:35:44.017" v="5675"/>
          <ac:spMkLst>
            <pc:docMk/>
            <pc:sldMk cId="3615959827" sldId="418"/>
            <ac:spMk id="17" creationId="{42187232-3845-418F-A17C-C138F01D98AB}"/>
          </ac:spMkLst>
        </pc:spChg>
      </pc:sldChg>
      <pc:sldChg chg="modSp add mod modAnim modNotes">
        <pc:chgData name="Tommy McClure" userId="5f57beb918c8a44c" providerId="LiveId" clId="{C5CB0390-250F-4B47-A805-624BFE5F40FE}" dt="2023-05-21T01:27:03.147" v="6346" actId="6549"/>
        <pc:sldMkLst>
          <pc:docMk/>
          <pc:sldMk cId="3979792887" sldId="419"/>
        </pc:sldMkLst>
        <pc:spChg chg="mod">
          <ac:chgData name="Tommy McClure" userId="5f57beb918c8a44c" providerId="LiveId" clId="{C5CB0390-250F-4B47-A805-624BFE5F40FE}" dt="2023-05-19T22:44:40.655" v="6023" actId="255"/>
          <ac:spMkLst>
            <pc:docMk/>
            <pc:sldMk cId="3979792887" sldId="419"/>
            <ac:spMk id="2" creationId="{9561CBF6-2E93-3305-F805-9B730E115328}"/>
          </ac:spMkLst>
        </pc:spChg>
        <pc:spChg chg="mod">
          <ac:chgData name="Tommy McClure" userId="5f57beb918c8a44c" providerId="LiveId" clId="{C5CB0390-250F-4B47-A805-624BFE5F40FE}" dt="2023-05-19T22:45:47.417" v="6044" actId="1037"/>
          <ac:spMkLst>
            <pc:docMk/>
            <pc:sldMk cId="3979792887" sldId="419"/>
            <ac:spMk id="3" creationId="{D659034C-97B4-FFF4-CC45-740377DDEBDD}"/>
          </ac:spMkLst>
        </pc:spChg>
      </pc:sldChg>
    </pc:docChg>
  </pc:docChgLst>
  <pc:docChgLst>
    <pc:chgData name="Tommy McClure" userId="5f57beb918c8a44c" providerId="LiveId" clId="{5E264C86-E4A5-415C-A07C-38C26CD0C4F6}"/>
    <pc:docChg chg="undo custSel addSld delSld modSld sldOrd modMainMaster">
      <pc:chgData name="Tommy McClure" userId="5f57beb918c8a44c" providerId="LiveId" clId="{5E264C86-E4A5-415C-A07C-38C26CD0C4F6}" dt="2023-04-23T14:37:32.301" v="14432" actId="255"/>
      <pc:docMkLst>
        <pc:docMk/>
      </pc:docMkLst>
      <pc:sldChg chg="modSp modTransition modAnim modNotes modNotesTx">
        <pc:chgData name="Tommy McClure" userId="5f57beb918c8a44c" providerId="LiveId" clId="{5E264C86-E4A5-415C-A07C-38C26CD0C4F6}" dt="2023-04-23T03:29:30.166" v="14420" actId="113"/>
        <pc:sldMkLst>
          <pc:docMk/>
          <pc:sldMk cId="2127745304" sldId="256"/>
        </pc:sldMkLst>
        <pc:spChg chg="mod">
          <ac:chgData name="Tommy McClure" userId="5f57beb918c8a44c" providerId="LiveId" clId="{5E264C86-E4A5-415C-A07C-38C26CD0C4F6}" dt="2023-04-20T16:15:45.086" v="44" actId="313"/>
          <ac:spMkLst>
            <pc:docMk/>
            <pc:sldMk cId="2127745304" sldId="256"/>
            <ac:spMk id="2" creationId="{F08E48A5-57F0-5D9B-D2A3-5E835A52E29A}"/>
          </ac:spMkLst>
        </pc:spChg>
        <pc:spChg chg="mod">
          <ac:chgData name="Tommy McClure" userId="5f57beb918c8a44c" providerId="LiveId" clId="{5E264C86-E4A5-415C-A07C-38C26CD0C4F6}" dt="2023-04-20T16:16:51.923" v="96" actId="20577"/>
          <ac:spMkLst>
            <pc:docMk/>
            <pc:sldMk cId="2127745304" sldId="256"/>
            <ac:spMk id="3" creationId="{AC4D04A4-2682-6D2D-E441-F1BBF7ED8460}"/>
          </ac:spMkLst>
        </pc:spChg>
      </pc:sldChg>
      <pc:sldChg chg="addSp delSp modSp mod ord modTransition modAnim modNotes modNotesTx">
        <pc:chgData name="Tommy McClure" userId="5f57beb918c8a44c" providerId="LiveId" clId="{5E264C86-E4A5-415C-A07C-38C26CD0C4F6}" dt="2023-04-23T00:24:32.975" v="14274" actId="114"/>
        <pc:sldMkLst>
          <pc:docMk/>
          <pc:sldMk cId="2656312354" sldId="257"/>
        </pc:sldMkLst>
        <pc:spChg chg="add del mod">
          <ac:chgData name="Tommy McClure" userId="5f57beb918c8a44c" providerId="LiveId" clId="{5E264C86-E4A5-415C-A07C-38C26CD0C4F6}" dt="2023-04-20T16:35:19.231" v="487" actId="255"/>
          <ac:spMkLst>
            <pc:docMk/>
            <pc:sldMk cId="2656312354" sldId="257"/>
            <ac:spMk id="2" creationId="{9561CBF6-2E93-3305-F805-9B730E115328}"/>
          </ac:spMkLst>
        </pc:spChg>
        <pc:spChg chg="mod">
          <ac:chgData name="Tommy McClure" userId="5f57beb918c8a44c" providerId="LiveId" clId="{5E264C86-E4A5-415C-A07C-38C26CD0C4F6}" dt="2023-04-20T16:35:33.288" v="507" actId="20577"/>
          <ac:spMkLst>
            <pc:docMk/>
            <pc:sldMk cId="2656312354" sldId="257"/>
            <ac:spMk id="3" creationId="{D659034C-97B4-FFF4-CC45-740377DDEBDD}"/>
          </ac:spMkLst>
        </pc:spChg>
        <pc:spChg chg="add del mod">
          <ac:chgData name="Tommy McClure" userId="5f57beb918c8a44c" providerId="LiveId" clId="{5E264C86-E4A5-415C-A07C-38C26CD0C4F6}" dt="2023-04-20T16:25:04.315" v="303" actId="478"/>
          <ac:spMkLst>
            <pc:docMk/>
            <pc:sldMk cId="2656312354" sldId="257"/>
            <ac:spMk id="5" creationId="{250D21FE-A57C-E98D-D68A-8E2A77CB250B}"/>
          </ac:spMkLst>
        </pc:spChg>
      </pc:sldChg>
      <pc:sldChg chg="modSp mod modTransition modAnim modNotes modNotesTx">
        <pc:chgData name="Tommy McClure" userId="5f57beb918c8a44c" providerId="LiveId" clId="{5E264C86-E4A5-415C-A07C-38C26CD0C4F6}" dt="2023-04-23T03:34:24.232" v="14427" actId="113"/>
        <pc:sldMkLst>
          <pc:docMk/>
          <pc:sldMk cId="2111996689" sldId="259"/>
        </pc:sldMkLst>
        <pc:spChg chg="mod">
          <ac:chgData name="Tommy McClure" userId="5f57beb918c8a44c" providerId="LiveId" clId="{5E264C86-E4A5-415C-A07C-38C26CD0C4F6}" dt="2023-04-21T22:04:21.181" v="13507" actId="255"/>
          <ac:spMkLst>
            <pc:docMk/>
            <pc:sldMk cId="2111996689" sldId="259"/>
            <ac:spMk id="2" creationId="{901DB443-AB3C-A21C-E324-DEC32283B03A}"/>
          </ac:spMkLst>
        </pc:spChg>
        <pc:spChg chg="mod">
          <ac:chgData name="Tommy McClure" userId="5f57beb918c8a44c" providerId="LiveId" clId="{5E264C86-E4A5-415C-A07C-38C26CD0C4F6}" dt="2023-04-21T22:06:22.098" v="13512" actId="20577"/>
          <ac:spMkLst>
            <pc:docMk/>
            <pc:sldMk cId="2111996689" sldId="259"/>
            <ac:spMk id="3" creationId="{7D385F64-D08E-60FD-C594-8C980B1795A0}"/>
          </ac:spMkLst>
        </pc:spChg>
        <pc:spChg chg="mod">
          <ac:chgData name="Tommy McClure" userId="5f57beb918c8a44c" providerId="LiveId" clId="{5E264C86-E4A5-415C-A07C-38C26CD0C4F6}" dt="2023-04-21T21:54:43.370" v="13334" actId="20577"/>
          <ac:spMkLst>
            <pc:docMk/>
            <pc:sldMk cId="2111996689" sldId="259"/>
            <ac:spMk id="4" creationId="{828B6033-CCCC-FF58-BE45-6E1944BE91C2}"/>
          </ac:spMkLst>
        </pc:spChg>
      </pc:sldChg>
      <pc:sldChg chg="del modTransition">
        <pc:chgData name="Tommy McClure" userId="5f57beb918c8a44c" providerId="LiveId" clId="{5E264C86-E4A5-415C-A07C-38C26CD0C4F6}" dt="2023-04-21T21:26:09.777" v="12785" actId="2696"/>
        <pc:sldMkLst>
          <pc:docMk/>
          <pc:sldMk cId="3506111600" sldId="263"/>
        </pc:sldMkLst>
      </pc:sldChg>
      <pc:sldChg chg="modSp mod modTransition modNotes modNotesTx">
        <pc:chgData name="Tommy McClure" userId="5f57beb918c8a44c" providerId="LiveId" clId="{5E264C86-E4A5-415C-A07C-38C26CD0C4F6}" dt="2023-04-22T23:06:54.905" v="14230" actId="1076"/>
        <pc:sldMkLst>
          <pc:docMk/>
          <pc:sldMk cId="2970185068" sldId="380"/>
        </pc:sldMkLst>
        <pc:spChg chg="mod">
          <ac:chgData name="Tommy McClure" userId="5f57beb918c8a44c" providerId="LiveId" clId="{5E264C86-E4A5-415C-A07C-38C26CD0C4F6}" dt="2023-04-21T22:15:50.744" v="13553" actId="20577"/>
          <ac:spMkLst>
            <pc:docMk/>
            <pc:sldMk cId="2970185068" sldId="380"/>
            <ac:spMk id="4" creationId="{FDB3C018-6904-4094-85A6-7BAF69A201A5}"/>
          </ac:spMkLst>
        </pc:spChg>
      </pc:sldChg>
      <pc:sldChg chg="modSp mod modTransition modAnim modNotes modNotesTx">
        <pc:chgData name="Tommy McClure" userId="5f57beb918c8a44c" providerId="LiveId" clId="{5E264C86-E4A5-415C-A07C-38C26CD0C4F6}" dt="2023-04-23T00:25:31.821" v="14275" actId="113"/>
        <pc:sldMkLst>
          <pc:docMk/>
          <pc:sldMk cId="3255507916" sldId="381"/>
        </pc:sldMkLst>
        <pc:spChg chg="mod">
          <ac:chgData name="Tommy McClure" userId="5f57beb918c8a44c" providerId="LiveId" clId="{5E264C86-E4A5-415C-A07C-38C26CD0C4F6}" dt="2023-04-20T16:37:53.598" v="561" actId="20577"/>
          <ac:spMkLst>
            <pc:docMk/>
            <pc:sldMk cId="3255507916" sldId="381"/>
            <ac:spMk id="2" creationId="{9561CBF6-2E93-3305-F805-9B730E115328}"/>
          </ac:spMkLst>
        </pc:spChg>
        <pc:spChg chg="mod">
          <ac:chgData name="Tommy McClure" userId="5f57beb918c8a44c" providerId="LiveId" clId="{5E264C86-E4A5-415C-A07C-38C26CD0C4F6}" dt="2023-04-21T22:05:28.458" v="13508" actId="114"/>
          <ac:spMkLst>
            <pc:docMk/>
            <pc:sldMk cId="3255507916" sldId="381"/>
            <ac:spMk id="3" creationId="{D659034C-97B4-FFF4-CC45-740377DDEBDD}"/>
          </ac:spMkLst>
        </pc:spChg>
      </pc:sldChg>
      <pc:sldChg chg="del modTransition">
        <pc:chgData name="Tommy McClure" userId="5f57beb918c8a44c" providerId="LiveId" clId="{5E264C86-E4A5-415C-A07C-38C26CD0C4F6}" dt="2023-04-21T21:25:41.929" v="12776" actId="2696"/>
        <pc:sldMkLst>
          <pc:docMk/>
          <pc:sldMk cId="2434343078" sldId="382"/>
        </pc:sldMkLst>
      </pc:sldChg>
      <pc:sldChg chg="del modTransition">
        <pc:chgData name="Tommy McClure" userId="5f57beb918c8a44c" providerId="LiveId" clId="{5E264C86-E4A5-415C-A07C-38C26CD0C4F6}" dt="2023-04-21T21:25:45.050" v="12777" actId="2696"/>
        <pc:sldMkLst>
          <pc:docMk/>
          <pc:sldMk cId="2249045095" sldId="383"/>
        </pc:sldMkLst>
      </pc:sldChg>
      <pc:sldChg chg="del modTransition">
        <pc:chgData name="Tommy McClure" userId="5f57beb918c8a44c" providerId="LiveId" clId="{5E264C86-E4A5-415C-A07C-38C26CD0C4F6}" dt="2023-04-21T21:25:47.826" v="12778" actId="2696"/>
        <pc:sldMkLst>
          <pc:docMk/>
          <pc:sldMk cId="402355501" sldId="384"/>
        </pc:sldMkLst>
      </pc:sldChg>
      <pc:sldChg chg="del modTransition">
        <pc:chgData name="Tommy McClure" userId="5f57beb918c8a44c" providerId="LiveId" clId="{5E264C86-E4A5-415C-A07C-38C26CD0C4F6}" dt="2023-04-21T21:25:50.621" v="12779" actId="2696"/>
        <pc:sldMkLst>
          <pc:docMk/>
          <pc:sldMk cId="2010114759" sldId="385"/>
        </pc:sldMkLst>
      </pc:sldChg>
      <pc:sldChg chg="del modTransition">
        <pc:chgData name="Tommy McClure" userId="5f57beb918c8a44c" providerId="LiveId" clId="{5E264C86-E4A5-415C-A07C-38C26CD0C4F6}" dt="2023-04-21T21:25:53.509" v="12780" actId="2696"/>
        <pc:sldMkLst>
          <pc:docMk/>
          <pc:sldMk cId="1292554267" sldId="386"/>
        </pc:sldMkLst>
      </pc:sldChg>
      <pc:sldChg chg="del modTransition">
        <pc:chgData name="Tommy McClure" userId="5f57beb918c8a44c" providerId="LiveId" clId="{5E264C86-E4A5-415C-A07C-38C26CD0C4F6}" dt="2023-04-21T21:25:56.218" v="12781" actId="2696"/>
        <pc:sldMkLst>
          <pc:docMk/>
          <pc:sldMk cId="1907042032" sldId="387"/>
        </pc:sldMkLst>
      </pc:sldChg>
      <pc:sldChg chg="del modTransition">
        <pc:chgData name="Tommy McClure" userId="5f57beb918c8a44c" providerId="LiveId" clId="{5E264C86-E4A5-415C-A07C-38C26CD0C4F6}" dt="2023-04-21T21:25:58.785" v="12782" actId="2696"/>
        <pc:sldMkLst>
          <pc:docMk/>
          <pc:sldMk cId="325929339" sldId="388"/>
        </pc:sldMkLst>
      </pc:sldChg>
      <pc:sldChg chg="del modTransition">
        <pc:chgData name="Tommy McClure" userId="5f57beb918c8a44c" providerId="LiveId" clId="{5E264C86-E4A5-415C-A07C-38C26CD0C4F6}" dt="2023-04-21T21:26:01.114" v="12783" actId="2696"/>
        <pc:sldMkLst>
          <pc:docMk/>
          <pc:sldMk cId="2520949631" sldId="389"/>
        </pc:sldMkLst>
      </pc:sldChg>
      <pc:sldChg chg="del modTransition">
        <pc:chgData name="Tommy McClure" userId="5f57beb918c8a44c" providerId="LiveId" clId="{5E264C86-E4A5-415C-A07C-38C26CD0C4F6}" dt="2023-04-21T21:26:05.007" v="12784" actId="2696"/>
        <pc:sldMkLst>
          <pc:docMk/>
          <pc:sldMk cId="1659054834" sldId="391"/>
        </pc:sldMkLst>
      </pc:sldChg>
      <pc:sldChg chg="addSp delSp modSp add del mod ord modTransition delAnim modNotesTx">
        <pc:chgData name="Tommy McClure" userId="5f57beb918c8a44c" providerId="LiveId" clId="{5E264C86-E4A5-415C-A07C-38C26CD0C4F6}" dt="2023-04-22T19:45:35.726" v="13556" actId="6549"/>
        <pc:sldMkLst>
          <pc:docMk/>
          <pc:sldMk cId="3841709570" sldId="392"/>
        </pc:sldMkLst>
        <pc:spChg chg="add mod">
          <ac:chgData name="Tommy McClure" userId="5f57beb918c8a44c" providerId="LiveId" clId="{5E264C86-E4A5-415C-A07C-38C26CD0C4F6}" dt="2023-04-20T16:33:36.019" v="429" actId="207"/>
          <ac:spMkLst>
            <pc:docMk/>
            <pc:sldMk cId="3841709570" sldId="392"/>
            <ac:spMk id="3" creationId="{F24820D9-982A-E59D-8F0F-2E39E0623CD6}"/>
          </ac:spMkLst>
        </pc:spChg>
        <pc:spChg chg="del">
          <ac:chgData name="Tommy McClure" userId="5f57beb918c8a44c" providerId="LiveId" clId="{5E264C86-E4A5-415C-A07C-38C26CD0C4F6}" dt="2023-04-20T16:22:10.993" v="197" actId="478"/>
          <ac:spMkLst>
            <pc:docMk/>
            <pc:sldMk cId="3841709570" sldId="392"/>
            <ac:spMk id="4" creationId="{FDB3C018-6904-4094-85A6-7BAF69A201A5}"/>
          </ac:spMkLst>
        </pc:spChg>
        <pc:spChg chg="del">
          <ac:chgData name="Tommy McClure" userId="5f57beb918c8a44c" providerId="LiveId" clId="{5E264C86-E4A5-415C-A07C-38C26CD0C4F6}" dt="2023-04-20T16:22:01.640" v="195" actId="478"/>
          <ac:spMkLst>
            <pc:docMk/>
            <pc:sldMk cId="3841709570" sldId="392"/>
            <ac:spMk id="7" creationId="{2A6B56C3-77F0-4E92-B09D-C8D4A68D5E79}"/>
          </ac:spMkLst>
        </pc:spChg>
        <pc:spChg chg="del">
          <ac:chgData name="Tommy McClure" userId="5f57beb918c8a44c" providerId="LiveId" clId="{5E264C86-E4A5-415C-A07C-38C26CD0C4F6}" dt="2023-04-20T16:22:05.186" v="196" actId="478"/>
          <ac:spMkLst>
            <pc:docMk/>
            <pc:sldMk cId="3841709570" sldId="392"/>
            <ac:spMk id="10" creationId="{BB8A7FBA-4C4C-4440-9886-90F8BD6246FB}"/>
          </ac:spMkLst>
        </pc:spChg>
      </pc:sldChg>
      <pc:sldChg chg="add del">
        <pc:chgData name="Tommy McClure" userId="5f57beb918c8a44c" providerId="LiveId" clId="{5E264C86-E4A5-415C-A07C-38C26CD0C4F6}" dt="2023-04-20T16:24:26.205" v="293"/>
        <pc:sldMkLst>
          <pc:docMk/>
          <pc:sldMk cId="1904395646" sldId="393"/>
        </pc:sldMkLst>
      </pc:sldChg>
      <pc:sldChg chg="modSp add ord modTransition modAnim">
        <pc:chgData name="Tommy McClure" userId="5f57beb918c8a44c" providerId="LiveId" clId="{5E264C86-E4A5-415C-A07C-38C26CD0C4F6}" dt="2023-04-22T19:46:08.105" v="13558"/>
        <pc:sldMkLst>
          <pc:docMk/>
          <pc:sldMk cId="2931407764" sldId="393"/>
        </pc:sldMkLst>
        <pc:spChg chg="mod">
          <ac:chgData name="Tommy McClure" userId="5f57beb918c8a44c" providerId="LiveId" clId="{5E264C86-E4A5-415C-A07C-38C26CD0C4F6}" dt="2023-04-20T23:15:36.387" v="2236" actId="207"/>
          <ac:spMkLst>
            <pc:docMk/>
            <pc:sldMk cId="2931407764" sldId="393"/>
            <ac:spMk id="3" creationId="{D659034C-97B4-FFF4-CC45-740377DDEBDD}"/>
          </ac:spMkLst>
        </pc:spChg>
      </pc:sldChg>
      <pc:sldChg chg="addSp delSp modSp add mod modTransition modAnim modNotes modNotesTx">
        <pc:chgData name="Tommy McClure" userId="5f57beb918c8a44c" providerId="LiveId" clId="{5E264C86-E4A5-415C-A07C-38C26CD0C4F6}" dt="2023-04-23T01:02:34.460" v="14417" actId="113"/>
        <pc:sldMkLst>
          <pc:docMk/>
          <pc:sldMk cId="2167870128" sldId="394"/>
        </pc:sldMkLst>
        <pc:spChg chg="mod">
          <ac:chgData name="Tommy McClure" userId="5f57beb918c8a44c" providerId="LiveId" clId="{5E264C86-E4A5-415C-A07C-38C26CD0C4F6}" dt="2023-04-21T22:04:05.301" v="13505" actId="255"/>
          <ac:spMkLst>
            <pc:docMk/>
            <pc:sldMk cId="2167870128" sldId="394"/>
            <ac:spMk id="2" creationId="{901DB443-AB3C-A21C-E324-DEC32283B03A}"/>
          </ac:spMkLst>
        </pc:spChg>
        <pc:spChg chg="mod">
          <ac:chgData name="Tommy McClure" userId="5f57beb918c8a44c" providerId="LiveId" clId="{5E264C86-E4A5-415C-A07C-38C26CD0C4F6}" dt="2023-04-22T22:29:05.287" v="13784" actId="20577"/>
          <ac:spMkLst>
            <pc:docMk/>
            <pc:sldMk cId="2167870128" sldId="394"/>
            <ac:spMk id="3" creationId="{7D385F64-D08E-60FD-C594-8C980B1795A0}"/>
          </ac:spMkLst>
        </pc:spChg>
        <pc:spChg chg="del mod">
          <ac:chgData name="Tommy McClure" userId="5f57beb918c8a44c" providerId="LiveId" clId="{5E264C86-E4A5-415C-A07C-38C26CD0C4F6}" dt="2023-04-21T21:54:00.833" v="13324" actId="478"/>
          <ac:spMkLst>
            <pc:docMk/>
            <pc:sldMk cId="2167870128" sldId="394"/>
            <ac:spMk id="4" creationId="{828B6033-CCCC-FF58-BE45-6E1944BE91C2}"/>
          </ac:spMkLst>
        </pc:spChg>
        <pc:spChg chg="add del mod">
          <ac:chgData name="Tommy McClure" userId="5f57beb918c8a44c" providerId="LiveId" clId="{5E264C86-E4A5-415C-A07C-38C26CD0C4F6}" dt="2023-04-21T21:55:08.715" v="13335" actId="478"/>
          <ac:spMkLst>
            <pc:docMk/>
            <pc:sldMk cId="2167870128" sldId="394"/>
            <ac:spMk id="6" creationId="{6D58077E-CFFD-5396-1D06-BCCE7F9C862B}"/>
          </ac:spMkLst>
        </pc:spChg>
        <pc:spChg chg="add mod">
          <ac:chgData name="Tommy McClure" userId="5f57beb918c8a44c" providerId="LiveId" clId="{5E264C86-E4A5-415C-A07C-38C26CD0C4F6}" dt="2023-04-21T21:55:12.065" v="13336"/>
          <ac:spMkLst>
            <pc:docMk/>
            <pc:sldMk cId="2167870128" sldId="394"/>
            <ac:spMk id="7" creationId="{76928933-4895-9881-3AB6-9C050A99EF04}"/>
          </ac:spMkLst>
        </pc:spChg>
      </pc:sldChg>
      <pc:sldChg chg="new del modTransition">
        <pc:chgData name="Tommy McClure" userId="5f57beb918c8a44c" providerId="LiveId" clId="{5E264C86-E4A5-415C-A07C-38C26CD0C4F6}" dt="2023-04-21T21:26:14.629" v="12786" actId="2696"/>
        <pc:sldMkLst>
          <pc:docMk/>
          <pc:sldMk cId="4223069933" sldId="395"/>
        </pc:sldMkLst>
      </pc:sldChg>
      <pc:sldChg chg="addSp delSp modSp add mod modTransition modAnim modNotes modNotesTx">
        <pc:chgData name="Tommy McClure" userId="5f57beb918c8a44c" providerId="LiveId" clId="{5E264C86-E4A5-415C-A07C-38C26CD0C4F6}" dt="2023-04-23T00:35:58.367" v="14370" actId="113"/>
        <pc:sldMkLst>
          <pc:docMk/>
          <pc:sldMk cId="1422966997" sldId="396"/>
        </pc:sldMkLst>
        <pc:spChg chg="mod">
          <ac:chgData name="Tommy McClure" userId="5f57beb918c8a44c" providerId="LiveId" clId="{5E264C86-E4A5-415C-A07C-38C26CD0C4F6}" dt="2023-04-21T22:03:52.753" v="13503" actId="14100"/>
          <ac:spMkLst>
            <pc:docMk/>
            <pc:sldMk cId="1422966997" sldId="396"/>
            <ac:spMk id="2" creationId="{901DB443-AB3C-A21C-E324-DEC32283B03A}"/>
          </ac:spMkLst>
        </pc:spChg>
        <pc:spChg chg="mod">
          <ac:chgData name="Tommy McClure" userId="5f57beb918c8a44c" providerId="LiveId" clId="{5E264C86-E4A5-415C-A07C-38C26CD0C4F6}" dt="2023-04-21T22:07:14.208" v="13521" actId="20577"/>
          <ac:spMkLst>
            <pc:docMk/>
            <pc:sldMk cId="1422966997" sldId="396"/>
            <ac:spMk id="3" creationId="{7D385F64-D08E-60FD-C594-8C980B1795A0}"/>
          </ac:spMkLst>
        </pc:spChg>
        <pc:spChg chg="del">
          <ac:chgData name="Tommy McClure" userId="5f57beb918c8a44c" providerId="LiveId" clId="{5E264C86-E4A5-415C-A07C-38C26CD0C4F6}" dt="2023-04-21T21:55:26.996" v="13337" actId="478"/>
          <ac:spMkLst>
            <pc:docMk/>
            <pc:sldMk cId="1422966997" sldId="396"/>
            <ac:spMk id="4" creationId="{828B6033-CCCC-FF58-BE45-6E1944BE91C2}"/>
          </ac:spMkLst>
        </pc:spChg>
        <pc:spChg chg="add mod">
          <ac:chgData name="Tommy McClure" userId="5f57beb918c8a44c" providerId="LiveId" clId="{5E264C86-E4A5-415C-A07C-38C26CD0C4F6}" dt="2023-04-21T21:55:29.402" v="13338"/>
          <ac:spMkLst>
            <pc:docMk/>
            <pc:sldMk cId="1422966997" sldId="396"/>
            <ac:spMk id="6" creationId="{752F1116-210A-E9B0-8572-9FA9C560C4E7}"/>
          </ac:spMkLst>
        </pc:spChg>
      </pc:sldChg>
      <pc:sldChg chg="addSp delSp modSp add mod modTransition modAnim modNotes modNotesTx">
        <pc:chgData name="Tommy McClure" userId="5f57beb918c8a44c" providerId="LiveId" clId="{5E264C86-E4A5-415C-A07C-38C26CD0C4F6}" dt="2023-04-23T01:42:57.192" v="14419" actId="20577"/>
        <pc:sldMkLst>
          <pc:docMk/>
          <pc:sldMk cId="1054188603" sldId="397"/>
        </pc:sldMkLst>
        <pc:spChg chg="mod">
          <ac:chgData name="Tommy McClure" userId="5f57beb918c8a44c" providerId="LiveId" clId="{5E264C86-E4A5-415C-A07C-38C26CD0C4F6}" dt="2023-04-21T22:03:24.716" v="13500" actId="255"/>
          <ac:spMkLst>
            <pc:docMk/>
            <pc:sldMk cId="1054188603" sldId="397"/>
            <ac:spMk id="2" creationId="{901DB443-AB3C-A21C-E324-DEC32283B03A}"/>
          </ac:spMkLst>
        </pc:spChg>
        <pc:spChg chg="mod">
          <ac:chgData name="Tommy McClure" userId="5f57beb918c8a44c" providerId="LiveId" clId="{5E264C86-E4A5-415C-A07C-38C26CD0C4F6}" dt="2023-04-23T01:42:57.192" v="14419" actId="20577"/>
          <ac:spMkLst>
            <pc:docMk/>
            <pc:sldMk cId="1054188603" sldId="397"/>
            <ac:spMk id="3" creationId="{7D385F64-D08E-60FD-C594-8C980B1795A0}"/>
          </ac:spMkLst>
        </pc:spChg>
        <pc:spChg chg="del mod">
          <ac:chgData name="Tommy McClure" userId="5f57beb918c8a44c" providerId="LiveId" clId="{5E264C86-E4A5-415C-A07C-38C26CD0C4F6}" dt="2023-04-21T21:55:46.716" v="13346" actId="478"/>
          <ac:spMkLst>
            <pc:docMk/>
            <pc:sldMk cId="1054188603" sldId="397"/>
            <ac:spMk id="4" creationId="{828B6033-CCCC-FF58-BE45-6E1944BE91C2}"/>
          </ac:spMkLst>
        </pc:spChg>
        <pc:spChg chg="add mod">
          <ac:chgData name="Tommy McClure" userId="5f57beb918c8a44c" providerId="LiveId" clId="{5E264C86-E4A5-415C-A07C-38C26CD0C4F6}" dt="2023-04-21T21:55:49.324" v="13347"/>
          <ac:spMkLst>
            <pc:docMk/>
            <pc:sldMk cId="1054188603" sldId="397"/>
            <ac:spMk id="6" creationId="{2037C42D-01F1-81A4-9C46-B4F9303F8505}"/>
          </ac:spMkLst>
        </pc:spChg>
      </pc:sldChg>
      <pc:sldChg chg="addSp delSp modSp add mod ord modTransition modAnim modNotesTx">
        <pc:chgData name="Tommy McClure" userId="5f57beb918c8a44c" providerId="LiveId" clId="{5E264C86-E4A5-415C-A07C-38C26CD0C4F6}" dt="2023-04-23T14:36:13.397" v="14428" actId="255"/>
        <pc:sldMkLst>
          <pc:docMk/>
          <pc:sldMk cId="649767882" sldId="398"/>
        </pc:sldMkLst>
        <pc:spChg chg="mod">
          <ac:chgData name="Tommy McClure" userId="5f57beb918c8a44c" providerId="LiveId" clId="{5E264C86-E4A5-415C-A07C-38C26CD0C4F6}" dt="2023-04-21T22:03:10.722" v="13498" actId="255"/>
          <ac:spMkLst>
            <pc:docMk/>
            <pc:sldMk cId="649767882" sldId="398"/>
            <ac:spMk id="2" creationId="{901DB443-AB3C-A21C-E324-DEC32283B03A}"/>
          </ac:spMkLst>
        </pc:spChg>
        <pc:spChg chg="mod">
          <ac:chgData name="Tommy McClure" userId="5f57beb918c8a44c" providerId="LiveId" clId="{5E264C86-E4A5-415C-A07C-38C26CD0C4F6}" dt="2023-04-23T00:39:28.228" v="14411" actId="27636"/>
          <ac:spMkLst>
            <pc:docMk/>
            <pc:sldMk cId="649767882" sldId="398"/>
            <ac:spMk id="3" creationId="{7D385F64-D08E-60FD-C594-8C980B1795A0}"/>
          </ac:spMkLst>
        </pc:spChg>
        <pc:spChg chg="del mod">
          <ac:chgData name="Tommy McClure" userId="5f57beb918c8a44c" providerId="LiveId" clId="{5E264C86-E4A5-415C-A07C-38C26CD0C4F6}" dt="2023-04-21T21:56:05.479" v="13355" actId="478"/>
          <ac:spMkLst>
            <pc:docMk/>
            <pc:sldMk cId="649767882" sldId="398"/>
            <ac:spMk id="4" creationId="{828B6033-CCCC-FF58-BE45-6E1944BE91C2}"/>
          </ac:spMkLst>
        </pc:spChg>
        <pc:spChg chg="add mod">
          <ac:chgData name="Tommy McClure" userId="5f57beb918c8a44c" providerId="LiveId" clId="{5E264C86-E4A5-415C-A07C-38C26CD0C4F6}" dt="2023-04-21T21:56:08.358" v="13356"/>
          <ac:spMkLst>
            <pc:docMk/>
            <pc:sldMk cId="649767882" sldId="398"/>
            <ac:spMk id="6" creationId="{BC02E561-4D00-9F0C-A382-9F5945B9D088}"/>
          </ac:spMkLst>
        </pc:spChg>
      </pc:sldChg>
      <pc:sldChg chg="modSp add del">
        <pc:chgData name="Tommy McClure" userId="5f57beb918c8a44c" providerId="LiveId" clId="{5E264C86-E4A5-415C-A07C-38C26CD0C4F6}" dt="2023-04-21T15:56:56.868" v="4958" actId="2696"/>
        <pc:sldMkLst>
          <pc:docMk/>
          <pc:sldMk cId="412174876" sldId="399"/>
        </pc:sldMkLst>
        <pc:spChg chg="mod">
          <ac:chgData name="Tommy McClure" userId="5f57beb918c8a44c" providerId="LiveId" clId="{5E264C86-E4A5-415C-A07C-38C26CD0C4F6}" dt="2023-04-21T15:55:28.207" v="4842" actId="20577"/>
          <ac:spMkLst>
            <pc:docMk/>
            <pc:sldMk cId="412174876" sldId="399"/>
            <ac:spMk id="3" creationId="{7D385F64-D08E-60FD-C594-8C980B1795A0}"/>
          </ac:spMkLst>
        </pc:spChg>
      </pc:sldChg>
      <pc:sldChg chg="addSp delSp modSp add mod modTransition modAnim modNotesTx">
        <pc:chgData name="Tommy McClure" userId="5f57beb918c8a44c" providerId="LiveId" clId="{5E264C86-E4A5-415C-A07C-38C26CD0C4F6}" dt="2023-04-23T14:36:25.256" v="14429" actId="255"/>
        <pc:sldMkLst>
          <pc:docMk/>
          <pc:sldMk cId="1514087255" sldId="399"/>
        </pc:sldMkLst>
        <pc:spChg chg="mod">
          <ac:chgData name="Tommy McClure" userId="5f57beb918c8a44c" providerId="LiveId" clId="{5E264C86-E4A5-415C-A07C-38C26CD0C4F6}" dt="2023-04-21T22:02:57.164" v="13496" actId="14100"/>
          <ac:spMkLst>
            <pc:docMk/>
            <pc:sldMk cId="1514087255" sldId="399"/>
            <ac:spMk id="2" creationId="{901DB443-AB3C-A21C-E324-DEC32283B03A}"/>
          </ac:spMkLst>
        </pc:spChg>
        <pc:spChg chg="mod">
          <ac:chgData name="Tommy McClure" userId="5f57beb918c8a44c" providerId="LiveId" clId="{5E264C86-E4A5-415C-A07C-38C26CD0C4F6}" dt="2023-04-21T19:11:52.277" v="9198" actId="1035"/>
          <ac:spMkLst>
            <pc:docMk/>
            <pc:sldMk cId="1514087255" sldId="399"/>
            <ac:spMk id="3" creationId="{7D385F64-D08E-60FD-C594-8C980B1795A0}"/>
          </ac:spMkLst>
        </pc:spChg>
        <pc:spChg chg="del">
          <ac:chgData name="Tommy McClure" userId="5f57beb918c8a44c" providerId="LiveId" clId="{5E264C86-E4A5-415C-A07C-38C26CD0C4F6}" dt="2023-04-21T21:56:31.714" v="13363" actId="478"/>
          <ac:spMkLst>
            <pc:docMk/>
            <pc:sldMk cId="1514087255" sldId="399"/>
            <ac:spMk id="4" creationId="{828B6033-CCCC-FF58-BE45-6E1944BE91C2}"/>
          </ac:spMkLst>
        </pc:spChg>
        <pc:spChg chg="add mod">
          <ac:chgData name="Tommy McClure" userId="5f57beb918c8a44c" providerId="LiveId" clId="{5E264C86-E4A5-415C-A07C-38C26CD0C4F6}" dt="2023-04-21T21:56:43.843" v="13371" actId="20577"/>
          <ac:spMkLst>
            <pc:docMk/>
            <pc:sldMk cId="1514087255" sldId="399"/>
            <ac:spMk id="6" creationId="{C096ADA9-FD4C-D271-1FF0-0883C6441573}"/>
          </ac:spMkLst>
        </pc:spChg>
      </pc:sldChg>
      <pc:sldChg chg="addSp delSp modSp add mod modTransition modAnim modNotes modNotesTx">
        <pc:chgData name="Tommy McClure" userId="5f57beb918c8a44c" providerId="LiveId" clId="{5E264C86-E4A5-415C-A07C-38C26CD0C4F6}" dt="2023-04-22T22:55:59.931" v="14125" actId="207"/>
        <pc:sldMkLst>
          <pc:docMk/>
          <pc:sldMk cId="2860712453" sldId="400"/>
        </pc:sldMkLst>
        <pc:spChg chg="mod">
          <ac:chgData name="Tommy McClure" userId="5f57beb918c8a44c" providerId="LiveId" clId="{5E264C86-E4A5-415C-A07C-38C26CD0C4F6}" dt="2023-04-21T22:02:42.156" v="13494" actId="14100"/>
          <ac:spMkLst>
            <pc:docMk/>
            <pc:sldMk cId="2860712453" sldId="400"/>
            <ac:spMk id="2" creationId="{901DB443-AB3C-A21C-E324-DEC32283B03A}"/>
          </ac:spMkLst>
        </pc:spChg>
        <pc:spChg chg="mod">
          <ac:chgData name="Tommy McClure" userId="5f57beb918c8a44c" providerId="LiveId" clId="{5E264C86-E4A5-415C-A07C-38C26CD0C4F6}" dt="2023-04-21T22:09:04.197" v="13528" actId="20577"/>
          <ac:spMkLst>
            <pc:docMk/>
            <pc:sldMk cId="2860712453" sldId="400"/>
            <ac:spMk id="3" creationId="{7D385F64-D08E-60FD-C594-8C980B1795A0}"/>
          </ac:spMkLst>
        </pc:spChg>
        <pc:spChg chg="del mod">
          <ac:chgData name="Tommy McClure" userId="5f57beb918c8a44c" providerId="LiveId" clId="{5E264C86-E4A5-415C-A07C-38C26CD0C4F6}" dt="2023-04-21T21:57:08.039" v="13379" actId="478"/>
          <ac:spMkLst>
            <pc:docMk/>
            <pc:sldMk cId="2860712453" sldId="400"/>
            <ac:spMk id="4" creationId="{828B6033-CCCC-FF58-BE45-6E1944BE91C2}"/>
          </ac:spMkLst>
        </pc:spChg>
        <pc:spChg chg="add mod">
          <ac:chgData name="Tommy McClure" userId="5f57beb918c8a44c" providerId="LiveId" clId="{5E264C86-E4A5-415C-A07C-38C26CD0C4F6}" dt="2023-04-21T21:57:11.638" v="13380"/>
          <ac:spMkLst>
            <pc:docMk/>
            <pc:sldMk cId="2860712453" sldId="400"/>
            <ac:spMk id="6" creationId="{EC95FDD8-821C-A31E-F573-CC7F73031668}"/>
          </ac:spMkLst>
        </pc:spChg>
      </pc:sldChg>
      <pc:sldChg chg="addSp delSp modSp add mod modTransition modAnim modNotesTx">
        <pc:chgData name="Tommy McClure" userId="5f57beb918c8a44c" providerId="LiveId" clId="{5E264C86-E4A5-415C-A07C-38C26CD0C4F6}" dt="2023-04-21T22:02:29.837" v="13492" actId="14100"/>
        <pc:sldMkLst>
          <pc:docMk/>
          <pc:sldMk cId="3334600545" sldId="401"/>
        </pc:sldMkLst>
        <pc:spChg chg="mod">
          <ac:chgData name="Tommy McClure" userId="5f57beb918c8a44c" providerId="LiveId" clId="{5E264C86-E4A5-415C-A07C-38C26CD0C4F6}" dt="2023-04-21T22:02:29.837" v="13492" actId="14100"/>
          <ac:spMkLst>
            <pc:docMk/>
            <pc:sldMk cId="3334600545" sldId="401"/>
            <ac:spMk id="2" creationId="{901DB443-AB3C-A21C-E324-DEC32283B03A}"/>
          </ac:spMkLst>
        </pc:spChg>
        <pc:spChg chg="mod">
          <ac:chgData name="Tommy McClure" userId="5f57beb918c8a44c" providerId="LiveId" clId="{5E264C86-E4A5-415C-A07C-38C26CD0C4F6}" dt="2023-04-21T19:12:53.797" v="9201" actId="20577"/>
          <ac:spMkLst>
            <pc:docMk/>
            <pc:sldMk cId="3334600545" sldId="401"/>
            <ac:spMk id="3" creationId="{7D385F64-D08E-60FD-C594-8C980B1795A0}"/>
          </ac:spMkLst>
        </pc:spChg>
        <pc:spChg chg="del">
          <ac:chgData name="Tommy McClure" userId="5f57beb918c8a44c" providerId="LiveId" clId="{5E264C86-E4A5-415C-A07C-38C26CD0C4F6}" dt="2023-04-21T21:57:25.179" v="13386" actId="478"/>
          <ac:spMkLst>
            <pc:docMk/>
            <pc:sldMk cId="3334600545" sldId="401"/>
            <ac:spMk id="4" creationId="{828B6033-CCCC-FF58-BE45-6E1944BE91C2}"/>
          </ac:spMkLst>
        </pc:spChg>
        <pc:spChg chg="add mod">
          <ac:chgData name="Tommy McClure" userId="5f57beb918c8a44c" providerId="LiveId" clId="{5E264C86-E4A5-415C-A07C-38C26CD0C4F6}" dt="2023-04-21T21:57:28.211" v="13387"/>
          <ac:spMkLst>
            <pc:docMk/>
            <pc:sldMk cId="3334600545" sldId="401"/>
            <ac:spMk id="6" creationId="{AE04B7B1-AAC1-C793-91C2-3CB3E9A3E4AD}"/>
          </ac:spMkLst>
        </pc:spChg>
      </pc:sldChg>
      <pc:sldChg chg="addSp delSp modSp add mod modTransition modAnim modNotes modNotesTx">
        <pc:chgData name="Tommy McClure" userId="5f57beb918c8a44c" providerId="LiveId" clId="{5E264C86-E4A5-415C-A07C-38C26CD0C4F6}" dt="2023-04-22T23:12:44.998" v="14271" actId="113"/>
        <pc:sldMkLst>
          <pc:docMk/>
          <pc:sldMk cId="3893460989" sldId="402"/>
        </pc:sldMkLst>
        <pc:spChg chg="mod">
          <ac:chgData name="Tommy McClure" userId="5f57beb918c8a44c" providerId="LiveId" clId="{5E264C86-E4A5-415C-A07C-38C26CD0C4F6}" dt="2023-04-21T22:12:25.758" v="13535" actId="1036"/>
          <ac:spMkLst>
            <pc:docMk/>
            <pc:sldMk cId="3893460989" sldId="402"/>
            <ac:spMk id="2" creationId="{901DB443-AB3C-A21C-E324-DEC32283B03A}"/>
          </ac:spMkLst>
        </pc:spChg>
        <pc:spChg chg="mod">
          <ac:chgData name="Tommy McClure" userId="5f57beb918c8a44c" providerId="LiveId" clId="{5E264C86-E4A5-415C-A07C-38C26CD0C4F6}" dt="2023-04-22T19:59:53.962" v="13561" actId="20577"/>
          <ac:spMkLst>
            <pc:docMk/>
            <pc:sldMk cId="3893460989" sldId="402"/>
            <ac:spMk id="3" creationId="{7D385F64-D08E-60FD-C594-8C980B1795A0}"/>
          </ac:spMkLst>
        </pc:spChg>
        <pc:spChg chg="del">
          <ac:chgData name="Tommy McClure" userId="5f57beb918c8a44c" providerId="LiveId" clId="{5E264C86-E4A5-415C-A07C-38C26CD0C4F6}" dt="2023-04-21T21:57:41.416" v="13393" actId="478"/>
          <ac:spMkLst>
            <pc:docMk/>
            <pc:sldMk cId="3893460989" sldId="402"/>
            <ac:spMk id="4" creationId="{828B6033-CCCC-FF58-BE45-6E1944BE91C2}"/>
          </ac:spMkLst>
        </pc:spChg>
        <pc:spChg chg="add mod">
          <ac:chgData name="Tommy McClure" userId="5f57beb918c8a44c" providerId="LiveId" clId="{5E264C86-E4A5-415C-A07C-38C26CD0C4F6}" dt="2023-04-21T21:57:44.085" v="13394"/>
          <ac:spMkLst>
            <pc:docMk/>
            <pc:sldMk cId="3893460989" sldId="402"/>
            <ac:spMk id="6" creationId="{D15E1FE1-9AC6-041E-C2AD-4138DDB58B31}"/>
          </ac:spMkLst>
        </pc:spChg>
      </pc:sldChg>
      <pc:sldChg chg="addSp delSp modSp add mod modTransition modAnim modNotesTx">
        <pc:chgData name="Tommy McClure" userId="5f57beb918c8a44c" providerId="LiveId" clId="{5E264C86-E4A5-415C-A07C-38C26CD0C4F6}" dt="2023-04-22T20:03:23.232" v="13580" actId="1036"/>
        <pc:sldMkLst>
          <pc:docMk/>
          <pc:sldMk cId="1806830976" sldId="403"/>
        </pc:sldMkLst>
        <pc:spChg chg="mod">
          <ac:chgData name="Tommy McClure" userId="5f57beb918c8a44c" providerId="LiveId" clId="{5E264C86-E4A5-415C-A07C-38C26CD0C4F6}" dt="2023-04-21T22:10:58.935" v="13530" actId="1035"/>
          <ac:spMkLst>
            <pc:docMk/>
            <pc:sldMk cId="1806830976" sldId="403"/>
            <ac:spMk id="2" creationId="{901DB443-AB3C-A21C-E324-DEC32283B03A}"/>
          </ac:spMkLst>
        </pc:spChg>
        <pc:spChg chg="mod">
          <ac:chgData name="Tommy McClure" userId="5f57beb918c8a44c" providerId="LiveId" clId="{5E264C86-E4A5-415C-A07C-38C26CD0C4F6}" dt="2023-04-22T20:03:23.232" v="13580" actId="1036"/>
          <ac:spMkLst>
            <pc:docMk/>
            <pc:sldMk cId="1806830976" sldId="403"/>
            <ac:spMk id="3" creationId="{7D385F64-D08E-60FD-C594-8C980B1795A0}"/>
          </ac:spMkLst>
        </pc:spChg>
        <pc:spChg chg="del">
          <ac:chgData name="Tommy McClure" userId="5f57beb918c8a44c" providerId="LiveId" clId="{5E264C86-E4A5-415C-A07C-38C26CD0C4F6}" dt="2023-04-21T21:58:02.412" v="13402" actId="478"/>
          <ac:spMkLst>
            <pc:docMk/>
            <pc:sldMk cId="1806830976" sldId="403"/>
            <ac:spMk id="4" creationId="{828B6033-CCCC-FF58-BE45-6E1944BE91C2}"/>
          </ac:spMkLst>
        </pc:spChg>
        <pc:spChg chg="add mod">
          <ac:chgData name="Tommy McClure" userId="5f57beb918c8a44c" providerId="LiveId" clId="{5E264C86-E4A5-415C-A07C-38C26CD0C4F6}" dt="2023-04-21T21:58:04.987" v="13403"/>
          <ac:spMkLst>
            <pc:docMk/>
            <pc:sldMk cId="1806830976" sldId="403"/>
            <ac:spMk id="6" creationId="{11ED518B-D138-8BC3-D1E2-F4410C6A22B3}"/>
          </ac:spMkLst>
        </pc:spChg>
      </pc:sldChg>
      <pc:sldChg chg="addSp delSp modSp add mod modAnim modNotes modNotesTx">
        <pc:chgData name="Tommy McClure" userId="5f57beb918c8a44c" providerId="LiveId" clId="{5E264C86-E4A5-415C-A07C-38C26CD0C4F6}" dt="2023-04-23T14:37:15.426" v="14430" actId="255"/>
        <pc:sldMkLst>
          <pc:docMk/>
          <pc:sldMk cId="3386956413" sldId="404"/>
        </pc:sldMkLst>
        <pc:spChg chg="mod">
          <ac:chgData name="Tommy McClure" userId="5f57beb918c8a44c" providerId="LiveId" clId="{5E264C86-E4A5-415C-A07C-38C26CD0C4F6}" dt="2023-04-21T22:01:45.007" v="13485" actId="255"/>
          <ac:spMkLst>
            <pc:docMk/>
            <pc:sldMk cId="3386956413" sldId="404"/>
            <ac:spMk id="2" creationId="{901DB443-AB3C-A21C-E324-DEC32283B03A}"/>
          </ac:spMkLst>
        </pc:spChg>
        <pc:spChg chg="mod">
          <ac:chgData name="Tommy McClure" userId="5f57beb918c8a44c" providerId="LiveId" clId="{5E264C86-E4A5-415C-A07C-38C26CD0C4F6}" dt="2023-04-22T20:08:10.863" v="13601" actId="27636"/>
          <ac:spMkLst>
            <pc:docMk/>
            <pc:sldMk cId="3386956413" sldId="404"/>
            <ac:spMk id="3" creationId="{7D385F64-D08E-60FD-C594-8C980B1795A0}"/>
          </ac:spMkLst>
        </pc:spChg>
        <pc:spChg chg="del mod">
          <ac:chgData name="Tommy McClure" userId="5f57beb918c8a44c" providerId="LiveId" clId="{5E264C86-E4A5-415C-A07C-38C26CD0C4F6}" dt="2023-04-21T21:58:23.009" v="13410" actId="478"/>
          <ac:spMkLst>
            <pc:docMk/>
            <pc:sldMk cId="3386956413" sldId="404"/>
            <ac:spMk id="4" creationId="{828B6033-CCCC-FF58-BE45-6E1944BE91C2}"/>
          </ac:spMkLst>
        </pc:spChg>
        <pc:spChg chg="add mod">
          <ac:chgData name="Tommy McClure" userId="5f57beb918c8a44c" providerId="LiveId" clId="{5E264C86-E4A5-415C-A07C-38C26CD0C4F6}" dt="2023-04-21T21:58:25.729" v="13411"/>
          <ac:spMkLst>
            <pc:docMk/>
            <pc:sldMk cId="3386956413" sldId="404"/>
            <ac:spMk id="6" creationId="{43A81D71-9CE5-9806-1BD3-1B49640A7544}"/>
          </ac:spMkLst>
        </pc:spChg>
      </pc:sldChg>
      <pc:sldChg chg="addSp delSp modSp add mod modAnim modNotesTx">
        <pc:chgData name="Tommy McClure" userId="5f57beb918c8a44c" providerId="LiveId" clId="{5E264C86-E4A5-415C-A07C-38C26CD0C4F6}" dt="2023-04-23T14:37:24.676" v="14431" actId="255"/>
        <pc:sldMkLst>
          <pc:docMk/>
          <pc:sldMk cId="2797952110" sldId="405"/>
        </pc:sldMkLst>
        <pc:spChg chg="mod">
          <ac:chgData name="Tommy McClure" userId="5f57beb918c8a44c" providerId="LiveId" clId="{5E264C86-E4A5-415C-A07C-38C26CD0C4F6}" dt="2023-04-21T22:01:34.619" v="13484" actId="255"/>
          <ac:spMkLst>
            <pc:docMk/>
            <pc:sldMk cId="2797952110" sldId="405"/>
            <ac:spMk id="2" creationId="{901DB443-AB3C-A21C-E324-DEC32283B03A}"/>
          </ac:spMkLst>
        </pc:spChg>
        <pc:spChg chg="mod">
          <ac:chgData name="Tommy McClure" userId="5f57beb918c8a44c" providerId="LiveId" clId="{5E264C86-E4A5-415C-A07C-38C26CD0C4F6}" dt="2023-04-22T20:11:15.077" v="13608" actId="1035"/>
          <ac:spMkLst>
            <pc:docMk/>
            <pc:sldMk cId="2797952110" sldId="405"/>
            <ac:spMk id="3" creationId="{7D385F64-D08E-60FD-C594-8C980B1795A0}"/>
          </ac:spMkLst>
        </pc:spChg>
        <pc:spChg chg="add del mod">
          <ac:chgData name="Tommy McClure" userId="5f57beb918c8a44c" providerId="LiveId" clId="{5E264C86-E4A5-415C-A07C-38C26CD0C4F6}" dt="2023-04-21T21:58:56.027" v="13423" actId="478"/>
          <ac:spMkLst>
            <pc:docMk/>
            <pc:sldMk cId="2797952110" sldId="405"/>
            <ac:spMk id="4" creationId="{828B6033-CCCC-FF58-BE45-6E1944BE91C2}"/>
          </ac:spMkLst>
        </pc:spChg>
        <pc:spChg chg="add del mod">
          <ac:chgData name="Tommy McClure" userId="5f57beb918c8a44c" providerId="LiveId" clId="{5E264C86-E4A5-415C-A07C-38C26CD0C4F6}" dt="2023-04-21T21:58:50.069" v="13420"/>
          <ac:spMkLst>
            <pc:docMk/>
            <pc:sldMk cId="2797952110" sldId="405"/>
            <ac:spMk id="6" creationId="{2F4977F5-EC67-6276-887F-1A4188A96F66}"/>
          </ac:spMkLst>
        </pc:spChg>
        <pc:spChg chg="add del mod">
          <ac:chgData name="Tommy McClure" userId="5f57beb918c8a44c" providerId="LiveId" clId="{5E264C86-E4A5-415C-A07C-38C26CD0C4F6}" dt="2023-04-21T21:59:10.555" v="13425" actId="478"/>
          <ac:spMkLst>
            <pc:docMk/>
            <pc:sldMk cId="2797952110" sldId="405"/>
            <ac:spMk id="7" creationId="{5DC1F171-1EBC-9FE1-94FB-C8C33C956CDB}"/>
          </ac:spMkLst>
        </pc:spChg>
        <pc:spChg chg="add mod">
          <ac:chgData name="Tommy McClure" userId="5f57beb918c8a44c" providerId="LiveId" clId="{5E264C86-E4A5-415C-A07C-38C26CD0C4F6}" dt="2023-04-21T21:59:14.219" v="13426"/>
          <ac:spMkLst>
            <pc:docMk/>
            <pc:sldMk cId="2797952110" sldId="405"/>
            <ac:spMk id="8" creationId="{79D809FB-8B8A-6458-84D7-A795D5C0DD3A}"/>
          </ac:spMkLst>
        </pc:spChg>
      </pc:sldChg>
      <pc:sldChg chg="addSp delSp modSp add mod modAnim modNotes modNotesTx">
        <pc:chgData name="Tommy McClure" userId="5f57beb918c8a44c" providerId="LiveId" clId="{5E264C86-E4A5-415C-A07C-38C26CD0C4F6}" dt="2023-04-23T14:37:32.301" v="14432" actId="255"/>
        <pc:sldMkLst>
          <pc:docMk/>
          <pc:sldMk cId="579263507" sldId="406"/>
        </pc:sldMkLst>
        <pc:spChg chg="mod">
          <ac:chgData name="Tommy McClure" userId="5f57beb918c8a44c" providerId="LiveId" clId="{5E264C86-E4A5-415C-A07C-38C26CD0C4F6}" dt="2023-04-21T22:13:23.908" v="13538" actId="20577"/>
          <ac:spMkLst>
            <pc:docMk/>
            <pc:sldMk cId="579263507" sldId="406"/>
            <ac:spMk id="2" creationId="{901DB443-AB3C-A21C-E324-DEC32283B03A}"/>
          </ac:spMkLst>
        </pc:spChg>
        <pc:spChg chg="mod">
          <ac:chgData name="Tommy McClure" userId="5f57beb918c8a44c" providerId="LiveId" clId="{5E264C86-E4A5-415C-A07C-38C26CD0C4F6}" dt="2023-04-23T00:42:02.979" v="14415" actId="20577"/>
          <ac:spMkLst>
            <pc:docMk/>
            <pc:sldMk cId="579263507" sldId="406"/>
            <ac:spMk id="3" creationId="{7D385F64-D08E-60FD-C594-8C980B1795A0}"/>
          </ac:spMkLst>
        </pc:spChg>
        <pc:spChg chg="del">
          <ac:chgData name="Tommy McClure" userId="5f57beb918c8a44c" providerId="LiveId" clId="{5E264C86-E4A5-415C-A07C-38C26CD0C4F6}" dt="2023-04-21T21:59:26.046" v="13432" actId="478"/>
          <ac:spMkLst>
            <pc:docMk/>
            <pc:sldMk cId="579263507" sldId="406"/>
            <ac:spMk id="4" creationId="{828B6033-CCCC-FF58-BE45-6E1944BE91C2}"/>
          </ac:spMkLst>
        </pc:spChg>
        <pc:spChg chg="add mod">
          <ac:chgData name="Tommy McClure" userId="5f57beb918c8a44c" providerId="LiveId" clId="{5E264C86-E4A5-415C-A07C-38C26CD0C4F6}" dt="2023-04-21T21:59:28.625" v="13433"/>
          <ac:spMkLst>
            <pc:docMk/>
            <pc:sldMk cId="579263507" sldId="406"/>
            <ac:spMk id="6" creationId="{1F6BB761-2349-A33B-3AC6-309EE699946E}"/>
          </ac:spMkLst>
        </pc:spChg>
      </pc:sldChg>
      <pc:sldChg chg="addSp delSp modSp add mod modAnim modNotes modNotesTx">
        <pc:chgData name="Tommy McClure" userId="5f57beb918c8a44c" providerId="LiveId" clId="{5E264C86-E4A5-415C-A07C-38C26CD0C4F6}" dt="2023-04-22T23:05:46.333" v="14225" actId="20577"/>
        <pc:sldMkLst>
          <pc:docMk/>
          <pc:sldMk cId="1576692250" sldId="407"/>
        </pc:sldMkLst>
        <pc:spChg chg="mod">
          <ac:chgData name="Tommy McClure" userId="5f57beb918c8a44c" providerId="LiveId" clId="{5E264C86-E4A5-415C-A07C-38C26CD0C4F6}" dt="2023-04-21T22:13:47.838" v="13541" actId="20577"/>
          <ac:spMkLst>
            <pc:docMk/>
            <pc:sldMk cId="1576692250" sldId="407"/>
            <ac:spMk id="2" creationId="{901DB443-AB3C-A21C-E324-DEC32283B03A}"/>
          </ac:spMkLst>
        </pc:spChg>
        <pc:spChg chg="mod">
          <ac:chgData name="Tommy McClure" userId="5f57beb918c8a44c" providerId="LiveId" clId="{5E264C86-E4A5-415C-A07C-38C26CD0C4F6}" dt="2023-04-21T21:52:07.012" v="13310" actId="20577"/>
          <ac:spMkLst>
            <pc:docMk/>
            <pc:sldMk cId="1576692250" sldId="407"/>
            <ac:spMk id="3" creationId="{7D385F64-D08E-60FD-C594-8C980B1795A0}"/>
          </ac:spMkLst>
        </pc:spChg>
        <pc:spChg chg="del">
          <ac:chgData name="Tommy McClure" userId="5f57beb918c8a44c" providerId="LiveId" clId="{5E264C86-E4A5-415C-A07C-38C26CD0C4F6}" dt="2023-04-21T22:00:12.165" v="13477" actId="478"/>
          <ac:spMkLst>
            <pc:docMk/>
            <pc:sldMk cId="1576692250" sldId="407"/>
            <ac:spMk id="4" creationId="{828B6033-CCCC-FF58-BE45-6E1944BE91C2}"/>
          </ac:spMkLst>
        </pc:spChg>
        <pc:spChg chg="add mod">
          <ac:chgData name="Tommy McClure" userId="5f57beb918c8a44c" providerId="LiveId" clId="{5E264C86-E4A5-415C-A07C-38C26CD0C4F6}" dt="2023-04-21T22:00:14.959" v="13478"/>
          <ac:spMkLst>
            <pc:docMk/>
            <pc:sldMk cId="1576692250" sldId="407"/>
            <ac:spMk id="6" creationId="{6E9419C5-91BD-A719-0626-1AD351027A0E}"/>
          </ac:spMkLst>
        </pc:spChg>
      </pc:sldChg>
      <pc:sldChg chg="add del">
        <pc:chgData name="Tommy McClure" userId="5f57beb918c8a44c" providerId="LiveId" clId="{5E264C86-E4A5-415C-A07C-38C26CD0C4F6}" dt="2023-04-21T21:24:01.350" v="12689" actId="2890"/>
        <pc:sldMkLst>
          <pc:docMk/>
          <pc:sldMk cId="60454345" sldId="408"/>
        </pc:sldMkLst>
      </pc:sldChg>
      <pc:sldChg chg="modSp add mod ord modAnim modNotes modNotesTx">
        <pc:chgData name="Tommy McClure" userId="5f57beb918c8a44c" providerId="LiveId" clId="{5E264C86-E4A5-415C-A07C-38C26CD0C4F6}" dt="2023-04-22T23:06:19.282" v="14227" actId="2711"/>
        <pc:sldMkLst>
          <pc:docMk/>
          <pc:sldMk cId="146699835" sldId="408"/>
        </pc:sldMkLst>
        <pc:spChg chg="mod">
          <ac:chgData name="Tommy McClure" userId="5f57beb918c8a44c" providerId="LiveId" clId="{5E264C86-E4A5-415C-A07C-38C26CD0C4F6}" dt="2023-04-21T21:25:25.361" v="12775" actId="255"/>
          <ac:spMkLst>
            <pc:docMk/>
            <pc:sldMk cId="146699835" sldId="408"/>
            <ac:spMk id="2" creationId="{9561CBF6-2E93-3305-F805-9B730E115328}"/>
          </ac:spMkLst>
        </pc:spChg>
        <pc:spChg chg="mod">
          <ac:chgData name="Tommy McClure" userId="5f57beb918c8a44c" providerId="LiveId" clId="{5E264C86-E4A5-415C-A07C-38C26CD0C4F6}" dt="2023-04-21T22:14:40.261" v="13551" actId="1036"/>
          <ac:spMkLst>
            <pc:docMk/>
            <pc:sldMk cId="146699835" sldId="408"/>
            <ac:spMk id="3" creationId="{D659034C-97B4-FFF4-CC45-740377DDEBDD}"/>
          </ac:spMkLst>
        </pc:spChg>
      </pc:sldChg>
      <pc:sldChg chg="addSp del delDesignElem">
        <pc:chgData name="Tommy McClure" userId="5f57beb918c8a44c" providerId="LiveId" clId="{5E264C86-E4A5-415C-A07C-38C26CD0C4F6}" dt="2023-04-21T21:23:43.411" v="12687"/>
        <pc:sldMkLst>
          <pc:docMk/>
          <pc:sldMk cId="3352022677" sldId="408"/>
        </pc:sldMkLst>
        <pc:spChg chg="add">
          <ac:chgData name="Tommy McClure" userId="5f57beb918c8a44c" providerId="LiveId" clId="{5E264C86-E4A5-415C-A07C-38C26CD0C4F6}" dt="2023-04-21T21:23:43.411" v="12687"/>
          <ac:spMkLst>
            <pc:docMk/>
            <pc:sldMk cId="3352022677" sldId="408"/>
            <ac:spMk id="16" creationId="{8E8DBDA3-652C-4F87-B53B-7F73AC8F4FF9}"/>
          </ac:spMkLst>
        </pc:spChg>
        <pc:spChg chg="add">
          <ac:chgData name="Tommy McClure" userId="5f57beb918c8a44c" providerId="LiveId" clId="{5E264C86-E4A5-415C-A07C-38C26CD0C4F6}" dt="2023-04-21T21:23:43.411" v="12687"/>
          <ac:spMkLst>
            <pc:docMk/>
            <pc:sldMk cId="3352022677" sldId="408"/>
            <ac:spMk id="17" creationId="{42187232-3845-418F-A17C-C138F01D98AB}"/>
          </ac:spMkLst>
        </pc:spChg>
      </pc:sldChg>
      <pc:sldMasterChg chg="modTransition modSldLayout">
        <pc:chgData name="Tommy McClure" userId="5f57beb918c8a44c" providerId="LiveId" clId="{5E264C86-E4A5-415C-A07C-38C26CD0C4F6}" dt="2023-04-21T19:10:46.364" v="9194"/>
        <pc:sldMasterMkLst>
          <pc:docMk/>
          <pc:sldMasterMk cId="1642378487" sldId="2147483696"/>
        </pc:sldMasterMkLst>
        <pc:sldLayoutChg chg="modTransition">
          <pc:chgData name="Tommy McClure" userId="5f57beb918c8a44c" providerId="LiveId" clId="{5E264C86-E4A5-415C-A07C-38C26CD0C4F6}" dt="2023-04-21T19:10:46.364" v="9194"/>
          <pc:sldLayoutMkLst>
            <pc:docMk/>
            <pc:sldMasterMk cId="1642378487" sldId="2147483696"/>
            <pc:sldLayoutMk cId="2382241367" sldId="2147483697"/>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881450876" sldId="2147483698"/>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179351435" sldId="2147483699"/>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019064044" sldId="2147483700"/>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92221338" sldId="2147483701"/>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522645275" sldId="2147483702"/>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700231415" sldId="2147483703"/>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3372822491" sldId="2147483704"/>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891460032" sldId="2147483705"/>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802090470" sldId="2147483706"/>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149628160" sldId="214748370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283CEF-4864-7DBE-1BC1-5C12712E1E21}"/>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14003BF-72D6-07B1-0729-5EACD3F57EFE}"/>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6/11/2023 PM</a:t>
            </a:r>
          </a:p>
        </p:txBody>
      </p:sp>
      <p:sp>
        <p:nvSpPr>
          <p:cNvPr id="4" name="Footer Placeholder 3">
            <a:extLst>
              <a:ext uri="{FF2B5EF4-FFF2-40B4-BE49-F238E27FC236}">
                <a16:creationId xmlns:a16="http://schemas.microsoft.com/office/drawing/2014/main" id="{C9CB4D69-C521-97AC-C31C-27A439BFBADB}"/>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E416494-58BF-11BD-A845-AF33A6BA819F}"/>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F57E590A-16D8-4225-B7A6-CBF37C2B7654}" type="slidenum">
              <a:rPr lang="en-US" smtClean="0"/>
              <a:t>‹#›</a:t>
            </a:fld>
            <a:endParaRPr lang="en-US"/>
          </a:p>
        </p:txBody>
      </p:sp>
    </p:spTree>
    <p:extLst>
      <p:ext uri="{BB962C8B-B14F-4D97-AF65-F5344CB8AC3E}">
        <p14:creationId xmlns:p14="http://schemas.microsoft.com/office/powerpoint/2010/main" val="38880837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6/11/2023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870EF2B-F8D3-4EBA-BC19-A7956F4EB46D}" type="slidenum">
              <a:rPr lang="en-US" smtClean="0"/>
              <a:t>‹#›</a:t>
            </a:fld>
            <a:endParaRPr lang="en-US"/>
          </a:p>
        </p:txBody>
      </p:sp>
    </p:spTree>
    <p:extLst>
      <p:ext uri="{BB962C8B-B14F-4D97-AF65-F5344CB8AC3E}">
        <p14:creationId xmlns:p14="http://schemas.microsoft.com/office/powerpoint/2010/main" val="93826754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pPr algn="l"/>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a:t>
            </a:fld>
            <a:endParaRPr lang="en-US"/>
          </a:p>
        </p:txBody>
      </p:sp>
      <p:sp>
        <p:nvSpPr>
          <p:cNvPr id="5" name="Date Placeholder 4">
            <a:extLst>
              <a:ext uri="{FF2B5EF4-FFF2-40B4-BE49-F238E27FC236}">
                <a16:creationId xmlns:a16="http://schemas.microsoft.com/office/drawing/2014/main" id="{FFD98022-B6A4-5297-7BE5-01DFC0049437}"/>
              </a:ext>
            </a:extLst>
          </p:cNvPr>
          <p:cNvSpPr>
            <a:spLocks noGrp="1"/>
          </p:cNvSpPr>
          <p:nvPr>
            <p:ph type="dt" idx="1"/>
          </p:nvPr>
        </p:nvSpPr>
        <p:spPr/>
        <p:txBody>
          <a:bodyPr/>
          <a:lstStyle/>
          <a:p>
            <a:r>
              <a:rPr lang="en-US"/>
              <a:t>6/11/2023 PM</a:t>
            </a:r>
          </a:p>
        </p:txBody>
      </p:sp>
    </p:spTree>
    <p:extLst>
      <p:ext uri="{BB962C8B-B14F-4D97-AF65-F5344CB8AC3E}">
        <p14:creationId xmlns:p14="http://schemas.microsoft.com/office/powerpoint/2010/main" val="3551350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336550"/>
            <a:ext cx="4321175" cy="3240088"/>
          </a:xfrm>
        </p:spPr>
      </p:sp>
      <p:sp>
        <p:nvSpPr>
          <p:cNvPr id="3" name="Notes Placeholder 2"/>
          <p:cNvSpPr>
            <a:spLocks noGrp="1"/>
          </p:cNvSpPr>
          <p:nvPr>
            <p:ph type="body" idx="1"/>
          </p:nvPr>
        </p:nvSpPr>
        <p:spPr>
          <a:xfrm>
            <a:off x="-1" y="3576638"/>
            <a:ext cx="7313507" cy="6024561"/>
          </a:xfrm>
        </p:spPr>
        <p:txBody>
          <a:bodyPr/>
          <a:lstStyle/>
          <a:p>
            <a:r>
              <a:rPr lang="en-US" b="1" dirty="0">
                <a:latin typeface="Arial" panose="020B0604020202020204" pitchFamily="34" charset="0"/>
                <a:cs typeface="Arial" panose="020B0604020202020204" pitchFamily="34" charset="0"/>
              </a:rPr>
              <a:t>Jos 24:15 </a:t>
            </a:r>
            <a:r>
              <a:rPr lang="en-US" b="0" dirty="0">
                <a:latin typeface="Arial" panose="020B0604020202020204" pitchFamily="34" charset="0"/>
                <a:cs typeface="Arial" panose="020B0604020202020204" pitchFamily="34" charset="0"/>
              </a:rPr>
              <a:t>"And if it seems evil to you to serve the LORD, </a:t>
            </a:r>
            <a:r>
              <a:rPr lang="en-US" b="1" dirty="0">
                <a:latin typeface="Arial" panose="020B0604020202020204" pitchFamily="34" charset="0"/>
                <a:cs typeface="Arial" panose="020B0604020202020204" pitchFamily="34" charset="0"/>
              </a:rPr>
              <a:t>choose for yourselves this day whom you will serve</a:t>
            </a:r>
            <a:r>
              <a:rPr lang="en-US" b="0" dirty="0">
                <a:latin typeface="Arial" panose="020B0604020202020204" pitchFamily="34" charset="0"/>
                <a:cs typeface="Arial" panose="020B0604020202020204" pitchFamily="34" charset="0"/>
              </a:rPr>
              <a:t>, whether the gods which your fathers served that were on the other side of the River, or the gods of the Amorites, in whose land you dwell. But as for me and my house, we will serve the LORD.“ (NKJV)</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De 30:15 </a:t>
            </a:r>
            <a:r>
              <a:rPr lang="en-US" dirty="0">
                <a:latin typeface="Arial" panose="020B0604020202020204" pitchFamily="34" charset="0"/>
                <a:cs typeface="Arial" panose="020B0604020202020204" pitchFamily="34" charset="0"/>
              </a:rPr>
              <a:t>"See, I have set before you today life and good, death and evil,</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"in that I command you today to love the LORD your God, to walk in His ways, and to keep His commandments, His statutes, and His judgments, that you may live and multiply; and the LORD your God will bless you in the land which you go to possess.</a:t>
            </a:r>
          </a:p>
          <a:p>
            <a:r>
              <a:rPr lang="en-US" dirty="0">
                <a:latin typeface="Arial" panose="020B0604020202020204" pitchFamily="34" charset="0"/>
                <a:cs typeface="Arial" panose="020B0604020202020204" pitchFamily="34" charset="0"/>
              </a:rPr>
              <a:t> 17 "But if your heart turns away so that you do not hear, and are drawn away, and worship other gods and serve them,</a:t>
            </a:r>
          </a:p>
          <a:p>
            <a:r>
              <a:rPr lang="en-US" dirty="0">
                <a:latin typeface="Arial" panose="020B0604020202020204" pitchFamily="34" charset="0"/>
                <a:cs typeface="Arial" panose="020B0604020202020204" pitchFamily="34" charset="0"/>
              </a:rPr>
              <a:t> 18 "I announce to you today that you shall surely perish; you shall not prolong your days in the land which you cross over the Jordan to go in and possess.</a:t>
            </a:r>
          </a:p>
          <a:p>
            <a:r>
              <a:rPr lang="en-US" dirty="0">
                <a:latin typeface="Arial" panose="020B0604020202020204" pitchFamily="34" charset="0"/>
                <a:cs typeface="Arial" panose="020B0604020202020204" pitchFamily="34" charset="0"/>
              </a:rPr>
              <a:t> 19 "I call heaven and earth as witnesses today against you, that I have set before you life and death, blessing and cursing; therefore choose life, that both you and your descendants may live;</a:t>
            </a:r>
          </a:p>
          <a:p>
            <a:r>
              <a:rPr lang="en-US" dirty="0">
                <a:latin typeface="Arial" panose="020B0604020202020204" pitchFamily="34" charset="0"/>
                <a:cs typeface="Arial" panose="020B0604020202020204" pitchFamily="34" charset="0"/>
              </a:rPr>
              <a:t> 20 "that you may love the LORD your God, that you may obey His voice, and that you may cling to Him, for He is your life and the length of your days; and that you may dwell in the land which the LORD swore to your fathers, to Abraham, Isaac, and Jacob, to give them.“ (NKJV)</a:t>
            </a:r>
          </a:p>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2</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6/11/2023 PM</a:t>
            </a:r>
          </a:p>
        </p:txBody>
      </p:sp>
    </p:spTree>
    <p:extLst>
      <p:ext uri="{BB962C8B-B14F-4D97-AF65-F5344CB8AC3E}">
        <p14:creationId xmlns:p14="http://schemas.microsoft.com/office/powerpoint/2010/main" val="1302280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1300"/>
            <a:ext cx="4321175" cy="3240088"/>
          </a:xfrm>
        </p:spPr>
      </p:sp>
      <p:sp>
        <p:nvSpPr>
          <p:cNvPr id="3" name="Notes Placeholder 2"/>
          <p:cNvSpPr>
            <a:spLocks noGrp="1"/>
          </p:cNvSpPr>
          <p:nvPr>
            <p:ph type="body" idx="1"/>
          </p:nvPr>
        </p:nvSpPr>
        <p:spPr>
          <a:xfrm>
            <a:off x="-1" y="3722688"/>
            <a:ext cx="7313507" cy="5878511"/>
          </a:xfrm>
        </p:spPr>
        <p:txBody>
          <a:bodyPr/>
          <a:lstStyle/>
          <a:p>
            <a:r>
              <a:rPr lang="en-US" sz="1400" b="1" dirty="0">
                <a:latin typeface="Arial" panose="020B0604020202020204" pitchFamily="34" charset="0"/>
                <a:cs typeface="Arial" panose="020B0604020202020204" pitchFamily="34" charset="0"/>
              </a:rPr>
              <a:t>Genesis 3:1ff</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2 Samuel 11, 12</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Mt 26:69 </a:t>
            </a:r>
            <a:r>
              <a:rPr lang="en-US" sz="1400" b="0" dirty="0">
                <a:latin typeface="Arial" panose="020B0604020202020204" pitchFamily="34" charset="0"/>
                <a:cs typeface="Arial" panose="020B0604020202020204" pitchFamily="34" charset="0"/>
              </a:rPr>
              <a:t>Now Peter sat outside in the courtyard. And a servant girl came to him, saying, "You also were with Jesus of Galilee."</a:t>
            </a:r>
          </a:p>
          <a:p>
            <a:r>
              <a:rPr lang="en-US" sz="1400" b="0" dirty="0">
                <a:latin typeface="Arial" panose="020B0604020202020204" pitchFamily="34" charset="0"/>
                <a:cs typeface="Arial" panose="020B0604020202020204" pitchFamily="34" charset="0"/>
              </a:rPr>
              <a:t> 70 But he denied it before them all, saying, "I do not know what you are saying."</a:t>
            </a:r>
          </a:p>
          <a:p>
            <a:r>
              <a:rPr lang="en-US" sz="1400" b="0" dirty="0">
                <a:latin typeface="Arial" panose="020B0604020202020204" pitchFamily="34" charset="0"/>
                <a:cs typeface="Arial" panose="020B0604020202020204" pitchFamily="34" charset="0"/>
              </a:rPr>
              <a:t> 71 And when he had gone out to the gateway, another girl saw him and said to those who were there, "This fellow also was with Jesus of Nazareth."</a:t>
            </a:r>
          </a:p>
          <a:p>
            <a:r>
              <a:rPr lang="en-US" sz="1400" b="0" dirty="0">
                <a:latin typeface="Arial" panose="020B0604020202020204" pitchFamily="34" charset="0"/>
                <a:cs typeface="Arial" panose="020B0604020202020204" pitchFamily="34" charset="0"/>
              </a:rPr>
              <a:t> 72 But again he denied with an oath, "I do not know the Man!"</a:t>
            </a:r>
          </a:p>
          <a:p>
            <a:r>
              <a:rPr lang="en-US" sz="1400" b="0" dirty="0">
                <a:latin typeface="Arial" panose="020B0604020202020204" pitchFamily="34" charset="0"/>
                <a:cs typeface="Arial" panose="020B0604020202020204" pitchFamily="34" charset="0"/>
              </a:rPr>
              <a:t> 73 And a little later those who stood by came up and said to Peter, "Surely you also are one of them, for your speech betrays you."</a:t>
            </a:r>
          </a:p>
          <a:p>
            <a:r>
              <a:rPr lang="en-US" sz="1400" b="0" dirty="0">
                <a:latin typeface="Arial" panose="020B0604020202020204" pitchFamily="34" charset="0"/>
                <a:cs typeface="Arial" panose="020B0604020202020204" pitchFamily="34" charset="0"/>
              </a:rPr>
              <a:t> 74 Then he began to curse and swear, saying, "I do not know the Man!" Immediately a rooster crowed.</a:t>
            </a:r>
          </a:p>
          <a:p>
            <a:r>
              <a:rPr lang="en-US" sz="1400" b="0" dirty="0">
                <a:latin typeface="Arial" panose="020B0604020202020204" pitchFamily="34" charset="0"/>
                <a:cs typeface="Arial" panose="020B0604020202020204" pitchFamily="34" charset="0"/>
              </a:rPr>
              <a:t> 75 And Peter remembered the word of Jesus who had said to him, "Before the rooster crows, you will deny Me three times." So he went out and wept bitterly. (NKJV)</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Ga 1:13 </a:t>
            </a:r>
            <a:r>
              <a:rPr lang="en-US" sz="1400" b="0" dirty="0">
                <a:latin typeface="Arial" panose="020B0604020202020204" pitchFamily="34" charset="0"/>
                <a:cs typeface="Arial" panose="020B0604020202020204" pitchFamily="34" charset="0"/>
              </a:rPr>
              <a:t>For you have heard of my former conduct in Judaism, how I persecuted the church of God beyond measure and tried to destroy it.</a:t>
            </a:r>
          </a:p>
          <a:p>
            <a:r>
              <a:rPr lang="en-US" sz="1400" b="0" dirty="0">
                <a:latin typeface="Arial" panose="020B0604020202020204" pitchFamily="34" charset="0"/>
                <a:cs typeface="Arial" panose="020B0604020202020204" pitchFamily="34" charset="0"/>
              </a:rPr>
              <a:t> 14 And I advanced in Judaism beyond many of my contemporaries in my own nation, being more exceedingly zealous for the traditions of my fathers.</a:t>
            </a:r>
          </a:p>
          <a:p>
            <a:r>
              <a:rPr lang="en-US" sz="1400" b="0" dirty="0">
                <a:latin typeface="Arial" panose="020B0604020202020204" pitchFamily="34" charset="0"/>
                <a:cs typeface="Arial" panose="020B0604020202020204" pitchFamily="34" charset="0"/>
              </a:rPr>
              <a:t> 15 But when it pleased God, who separated me from my mother's womb and called me through His grace,</a:t>
            </a:r>
          </a:p>
          <a:p>
            <a:r>
              <a:rPr lang="en-US" sz="1400" b="0" dirty="0">
                <a:latin typeface="Arial" panose="020B0604020202020204" pitchFamily="34" charset="0"/>
                <a:cs typeface="Arial" panose="020B0604020202020204" pitchFamily="34" charset="0"/>
              </a:rPr>
              <a:t> 16 to reveal His Son in me, that I might preach Him among the Gentiles, I did not immediately confer with flesh and blood,</a:t>
            </a:r>
          </a:p>
          <a:p>
            <a:r>
              <a:rPr lang="en-US" sz="1400" b="0" dirty="0">
                <a:latin typeface="Arial" panose="020B0604020202020204" pitchFamily="34" charset="0"/>
                <a:cs typeface="Arial" panose="020B0604020202020204" pitchFamily="34" charset="0"/>
              </a:rPr>
              <a:t> 17 nor did I go up to Jerusalem to those who were apostles before me; but I went to Arabia, and returned again to Damascus.</a:t>
            </a:r>
          </a:p>
          <a:p>
            <a:r>
              <a:rPr lang="en-US" sz="1400" b="0" dirty="0">
                <a:latin typeface="Arial" panose="020B0604020202020204" pitchFamily="34" charset="0"/>
                <a:cs typeface="Arial" panose="020B0604020202020204" pitchFamily="34" charset="0"/>
              </a:rPr>
              <a:t> 18 Then after three years I went up to Jerusalem to see Peter, and remained with him fifteen days.</a:t>
            </a:r>
          </a:p>
          <a:p>
            <a:r>
              <a:rPr lang="en-US" sz="1400" b="0" dirty="0">
                <a:latin typeface="Arial" panose="020B0604020202020204" pitchFamily="34" charset="0"/>
                <a:cs typeface="Arial" panose="020B0604020202020204" pitchFamily="34" charset="0"/>
              </a:rPr>
              <a:t> 19 But I saw none of the other apostles except James, the Lord's brother.</a:t>
            </a:r>
          </a:p>
          <a:p>
            <a:r>
              <a:rPr lang="en-US" sz="1400" b="0" dirty="0">
                <a:latin typeface="Arial" panose="020B0604020202020204" pitchFamily="34" charset="0"/>
                <a:cs typeface="Arial" panose="020B0604020202020204" pitchFamily="34" charset="0"/>
              </a:rPr>
              <a:t> 20 (Now concerning the things which I write to you, indeed, before God, I do not lie.)</a:t>
            </a:r>
          </a:p>
          <a:p>
            <a:r>
              <a:rPr lang="en-US" sz="1400" b="0" dirty="0">
                <a:latin typeface="Arial" panose="020B0604020202020204" pitchFamily="34" charset="0"/>
                <a:cs typeface="Arial" panose="020B0604020202020204" pitchFamily="34" charset="0"/>
              </a:rPr>
              <a:t> 21 Afterward I went into the regions of Syria and Cilicia.</a:t>
            </a:r>
          </a:p>
          <a:p>
            <a:r>
              <a:rPr lang="en-US" sz="1400" b="0" dirty="0">
                <a:latin typeface="Arial" panose="020B0604020202020204" pitchFamily="34" charset="0"/>
                <a:cs typeface="Arial" panose="020B0604020202020204" pitchFamily="34" charset="0"/>
              </a:rPr>
              <a:t> 22 And I was unknown by face to the churches of Judea which were in Christ.</a:t>
            </a:r>
          </a:p>
          <a:p>
            <a:r>
              <a:rPr lang="en-US" sz="1400" b="0" dirty="0">
                <a:latin typeface="Arial" panose="020B0604020202020204" pitchFamily="34" charset="0"/>
                <a:cs typeface="Arial" panose="020B0604020202020204" pitchFamily="34" charset="0"/>
              </a:rPr>
              <a:t> 23 But they were hearing only, "He who formerly persecuted us now preaches the faith which he once tried to destroy."</a:t>
            </a:r>
          </a:p>
          <a:p>
            <a:r>
              <a:rPr lang="en-US" sz="1400" b="0" dirty="0">
                <a:latin typeface="Arial" panose="020B0604020202020204" pitchFamily="34" charset="0"/>
                <a:cs typeface="Arial" panose="020B0604020202020204" pitchFamily="34" charset="0"/>
              </a:rPr>
              <a:t> 24 And they glorified God in me.</a:t>
            </a:r>
          </a:p>
          <a:p>
            <a:r>
              <a:rPr lang="en-US" sz="1400" b="0" dirty="0">
                <a:latin typeface="Arial" panose="020B0604020202020204" pitchFamily="34" charset="0"/>
                <a:cs typeface="Arial" panose="020B0604020202020204" pitchFamily="34" charset="0"/>
              </a:rPr>
              <a:t> (NKJV)</a:t>
            </a:r>
          </a:p>
        </p:txBody>
      </p:sp>
      <p:sp>
        <p:nvSpPr>
          <p:cNvPr id="4" name="Slide Number Placeholder 3"/>
          <p:cNvSpPr>
            <a:spLocks noGrp="1"/>
          </p:cNvSpPr>
          <p:nvPr>
            <p:ph type="sldNum" sz="quarter" idx="5"/>
          </p:nvPr>
        </p:nvSpPr>
        <p:spPr/>
        <p:txBody>
          <a:bodyPr/>
          <a:lstStyle/>
          <a:p>
            <a:fld id="{9870EF2B-F8D3-4EBA-BC19-A7956F4EB46D}" type="slidenum">
              <a:rPr lang="en-US" smtClean="0"/>
              <a:t>3</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6/11/2023 PM</a:t>
            </a:r>
          </a:p>
        </p:txBody>
      </p:sp>
    </p:spTree>
    <p:extLst>
      <p:ext uri="{BB962C8B-B14F-4D97-AF65-F5344CB8AC3E}">
        <p14:creationId xmlns:p14="http://schemas.microsoft.com/office/powerpoint/2010/main" val="1426994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1300"/>
            <a:ext cx="4321175" cy="3240088"/>
          </a:xfrm>
        </p:spPr>
      </p:sp>
      <p:sp>
        <p:nvSpPr>
          <p:cNvPr id="3" name="Notes Placeholder 2"/>
          <p:cNvSpPr>
            <a:spLocks noGrp="1"/>
          </p:cNvSpPr>
          <p:nvPr>
            <p:ph type="body" idx="1"/>
          </p:nvPr>
        </p:nvSpPr>
        <p:spPr>
          <a:xfrm>
            <a:off x="-1" y="3481388"/>
            <a:ext cx="7313507" cy="6119811"/>
          </a:xfrm>
        </p:spPr>
        <p:txBody>
          <a:bodyPr/>
          <a:lstStyle/>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4</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6/11/2023 PM</a:t>
            </a:r>
          </a:p>
        </p:txBody>
      </p:sp>
    </p:spTree>
    <p:extLst>
      <p:ext uri="{BB962C8B-B14F-4D97-AF65-F5344CB8AC3E}">
        <p14:creationId xmlns:p14="http://schemas.microsoft.com/office/powerpoint/2010/main" val="1535945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r>
              <a:rPr lang="en-US" sz="1400" b="1" dirty="0">
                <a:latin typeface="Arial" panose="020B0604020202020204" pitchFamily="34" charset="0"/>
                <a:cs typeface="Arial" panose="020B0604020202020204" pitchFamily="34" charset="0"/>
              </a:rPr>
              <a:t>1 John 5:14-21 NKJV 14 </a:t>
            </a:r>
            <a:r>
              <a:rPr lang="en-US" sz="1400" b="0" dirty="0">
                <a:latin typeface="Arial" panose="020B0604020202020204" pitchFamily="34" charset="0"/>
                <a:cs typeface="Arial" panose="020B0604020202020204" pitchFamily="34" charset="0"/>
              </a:rPr>
              <a:t>Now this is the confidence that we have in Him, that if we ask anything according to His will, He hears us. </a:t>
            </a:r>
            <a:r>
              <a:rPr lang="en-US" sz="1400" b="1" dirty="0">
                <a:latin typeface="Arial" panose="020B0604020202020204" pitchFamily="34" charset="0"/>
                <a:cs typeface="Arial" panose="020B0604020202020204" pitchFamily="34" charset="0"/>
              </a:rPr>
              <a:t>15</a:t>
            </a:r>
            <a:r>
              <a:rPr lang="en-US" sz="1400" b="0" dirty="0">
                <a:latin typeface="Arial" panose="020B0604020202020204" pitchFamily="34" charset="0"/>
                <a:cs typeface="Arial" panose="020B0604020202020204" pitchFamily="34" charset="0"/>
              </a:rPr>
              <a:t> And if we know that He hears us, whatever we ask, we know that we have the petitions that we have asked of Him. </a:t>
            </a:r>
            <a:r>
              <a:rPr lang="en-US" sz="1400" b="1" dirty="0">
                <a:latin typeface="Arial" panose="020B0604020202020204" pitchFamily="34" charset="0"/>
                <a:cs typeface="Arial" panose="020B0604020202020204" pitchFamily="34" charset="0"/>
              </a:rPr>
              <a:t>16</a:t>
            </a:r>
            <a:r>
              <a:rPr lang="en-US" sz="1400" b="0" dirty="0">
                <a:latin typeface="Arial" panose="020B0604020202020204" pitchFamily="34" charset="0"/>
                <a:cs typeface="Arial" panose="020B0604020202020204" pitchFamily="34" charset="0"/>
              </a:rPr>
              <a:t> If anyone sees his brother </a:t>
            </a:r>
            <a:r>
              <a:rPr lang="en-US" sz="1400" b="1" dirty="0">
                <a:latin typeface="Arial" panose="020B0604020202020204" pitchFamily="34" charset="0"/>
                <a:cs typeface="Arial" panose="020B0604020202020204" pitchFamily="34" charset="0"/>
              </a:rPr>
              <a:t>sinning a sin which does not lead to death, he will ask, and He will give him life for those who commit sin not leading to death. There is </a:t>
            </a:r>
            <a:r>
              <a:rPr lang="en-US" sz="1400" b="1" u="sng" dirty="0">
                <a:latin typeface="Arial" panose="020B0604020202020204" pitchFamily="34" charset="0"/>
                <a:cs typeface="Arial" panose="020B0604020202020204" pitchFamily="34" charset="0"/>
              </a:rPr>
              <a:t>sin leading to death. I do not say that he should pray about that</a:t>
            </a:r>
            <a:r>
              <a:rPr lang="en-US" sz="1400" b="0" dirty="0">
                <a:latin typeface="Arial" panose="020B0604020202020204" pitchFamily="34" charset="0"/>
                <a:cs typeface="Arial" panose="020B0604020202020204" pitchFamily="34" charset="0"/>
              </a:rPr>
              <a:t>.</a:t>
            </a:r>
            <a:r>
              <a:rPr lang="en-US" sz="1400" b="1" dirty="0">
                <a:latin typeface="Arial" panose="020B0604020202020204" pitchFamily="34" charset="0"/>
                <a:cs typeface="Arial" panose="020B0604020202020204" pitchFamily="34" charset="0"/>
              </a:rPr>
              <a:t> 17 </a:t>
            </a:r>
            <a:r>
              <a:rPr lang="en-US" sz="1400" b="0" dirty="0">
                <a:latin typeface="Arial" panose="020B0604020202020204" pitchFamily="34" charset="0"/>
                <a:cs typeface="Arial" panose="020B0604020202020204" pitchFamily="34" charset="0"/>
              </a:rPr>
              <a:t>All unrighteousness is sin, and there is sin not leading to death. </a:t>
            </a:r>
            <a:r>
              <a:rPr lang="en-US" sz="1400" b="1" dirty="0">
                <a:latin typeface="Arial" panose="020B0604020202020204" pitchFamily="34" charset="0"/>
                <a:cs typeface="Arial" panose="020B0604020202020204" pitchFamily="34" charset="0"/>
              </a:rPr>
              <a:t>18</a:t>
            </a:r>
            <a:r>
              <a:rPr lang="en-US" sz="1400" b="0" dirty="0">
                <a:latin typeface="Arial" panose="020B0604020202020204" pitchFamily="34" charset="0"/>
                <a:cs typeface="Arial" panose="020B0604020202020204" pitchFamily="34" charset="0"/>
              </a:rPr>
              <a:t> We know that whoever is born of God does not sin; but he who has been born of God keeps himself, and the wicked one does not touch him</a:t>
            </a:r>
            <a:r>
              <a:rPr lang="en-US" sz="1400" b="1" dirty="0">
                <a:latin typeface="Arial" panose="020B0604020202020204" pitchFamily="34" charset="0"/>
                <a:cs typeface="Arial" panose="020B0604020202020204" pitchFamily="34" charset="0"/>
              </a:rPr>
              <a:t>. 19 </a:t>
            </a:r>
            <a:r>
              <a:rPr lang="en-US" sz="1400" b="0" dirty="0">
                <a:latin typeface="Arial" panose="020B0604020202020204" pitchFamily="34" charset="0"/>
                <a:cs typeface="Arial" panose="020B0604020202020204" pitchFamily="34" charset="0"/>
              </a:rPr>
              <a:t>We know that we are of God, and the whole world lies under the sway of the wicked one.</a:t>
            </a:r>
            <a:r>
              <a:rPr lang="en-US" sz="1400" b="1" dirty="0">
                <a:latin typeface="Arial" panose="020B0604020202020204" pitchFamily="34" charset="0"/>
                <a:cs typeface="Arial" panose="020B0604020202020204" pitchFamily="34" charset="0"/>
              </a:rPr>
              <a:t> 20 </a:t>
            </a:r>
            <a:r>
              <a:rPr lang="en-US" sz="1400" b="0" dirty="0">
                <a:latin typeface="Arial" panose="020B0604020202020204" pitchFamily="34" charset="0"/>
                <a:cs typeface="Arial" panose="020B0604020202020204" pitchFamily="34" charset="0"/>
              </a:rPr>
              <a:t>And we know that the Son of God has come and has given us an understanding, that we may know Him who is true; and we are in Him who is true, in His Son Jesus Christ. This is the true God and eternal life.</a:t>
            </a:r>
            <a:r>
              <a:rPr lang="en-US" sz="1400" b="1" dirty="0">
                <a:latin typeface="Arial" panose="020B0604020202020204" pitchFamily="34" charset="0"/>
                <a:cs typeface="Arial" panose="020B0604020202020204" pitchFamily="34" charset="0"/>
              </a:rPr>
              <a:t> 21 </a:t>
            </a:r>
            <a:r>
              <a:rPr lang="en-US" sz="1400" b="0" dirty="0">
                <a:latin typeface="Arial" panose="020B0604020202020204" pitchFamily="34" charset="0"/>
                <a:cs typeface="Arial" panose="020B0604020202020204" pitchFamily="34" charset="0"/>
              </a:rPr>
              <a:t>Little children, keep yourselves from idols. Amen.</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John 1:7-10 NKJV 7</a:t>
            </a:r>
            <a:r>
              <a:rPr lang="en-US" sz="1400" b="0" dirty="0">
                <a:latin typeface="Arial" panose="020B0604020202020204" pitchFamily="34" charset="0"/>
                <a:cs typeface="Arial" panose="020B0604020202020204" pitchFamily="34" charset="0"/>
              </a:rPr>
              <a:t> But if we walk in the light as He is in the light, we have fellowship with one another, and the blood of Jesus Christ His Son cleanses us from all sin. </a:t>
            </a:r>
            <a:r>
              <a:rPr lang="en-US" sz="1400" b="1" dirty="0">
                <a:latin typeface="Arial" panose="020B0604020202020204" pitchFamily="34" charset="0"/>
                <a:cs typeface="Arial" panose="020B0604020202020204" pitchFamily="34" charset="0"/>
              </a:rPr>
              <a:t>8</a:t>
            </a:r>
            <a:r>
              <a:rPr lang="en-US" sz="1400" b="0" dirty="0">
                <a:latin typeface="Arial" panose="020B0604020202020204" pitchFamily="34" charset="0"/>
                <a:cs typeface="Arial" panose="020B0604020202020204" pitchFamily="34" charset="0"/>
              </a:rPr>
              <a:t> If we say that we have no sin, we deceive ourselves, and the truth is not in us.</a:t>
            </a:r>
            <a:r>
              <a:rPr lang="en-US" sz="1400" b="1" dirty="0">
                <a:latin typeface="Arial" panose="020B0604020202020204" pitchFamily="34" charset="0"/>
                <a:cs typeface="Arial" panose="020B0604020202020204" pitchFamily="34" charset="0"/>
              </a:rPr>
              <a:t> 9 If we confess our sins, He is faithful and just to forgive us our sins and to cleanse us from all unrighteousness. 10 </a:t>
            </a:r>
            <a:r>
              <a:rPr lang="en-US" sz="1400" b="0" dirty="0">
                <a:latin typeface="Arial" panose="020B0604020202020204" pitchFamily="34" charset="0"/>
                <a:cs typeface="Arial" panose="020B0604020202020204" pitchFamily="34" charset="0"/>
              </a:rPr>
              <a:t>If we say that we have not sinned, we make Him a liar, and His word is not in us.</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27:1-5 KJV 1 </a:t>
            </a:r>
            <a:r>
              <a:rPr lang="en-US" sz="1400" b="0" dirty="0">
                <a:latin typeface="Arial" panose="020B0604020202020204" pitchFamily="34" charset="0"/>
                <a:cs typeface="Arial" panose="020B0604020202020204" pitchFamily="34" charset="0"/>
              </a:rPr>
              <a:t>When the morning was come, all the chief priests and elders of the people took counsel against Jesus to put him to death: 2 And when they had bound him, they led him away, and delivered him to Pontius Pilate the governor. </a:t>
            </a:r>
            <a:r>
              <a:rPr lang="en-US" sz="1400" b="1" dirty="0">
                <a:latin typeface="Arial" panose="020B0604020202020204" pitchFamily="34" charset="0"/>
                <a:cs typeface="Arial" panose="020B0604020202020204" pitchFamily="34" charset="0"/>
              </a:rPr>
              <a:t>3</a:t>
            </a:r>
            <a:r>
              <a:rPr lang="en-US" sz="1400" b="0" dirty="0">
                <a:latin typeface="Arial" panose="020B0604020202020204" pitchFamily="34" charset="0"/>
                <a:cs typeface="Arial" panose="020B0604020202020204" pitchFamily="34" charset="0"/>
              </a:rPr>
              <a:t> Then Judas, which had betrayed him, when he saw that he was condemned, repented himself, and brought again the thirty pieces of silver to the chief priests and elders, </a:t>
            </a:r>
            <a:r>
              <a:rPr lang="en-US" sz="1400" b="1" dirty="0">
                <a:latin typeface="Arial" panose="020B0604020202020204" pitchFamily="34" charset="0"/>
                <a:cs typeface="Arial" panose="020B0604020202020204" pitchFamily="34" charset="0"/>
              </a:rPr>
              <a:t>4</a:t>
            </a:r>
            <a:r>
              <a:rPr lang="en-US" sz="1400" b="0" dirty="0">
                <a:latin typeface="Arial" panose="020B0604020202020204" pitchFamily="34" charset="0"/>
                <a:cs typeface="Arial" panose="020B0604020202020204" pitchFamily="34" charset="0"/>
              </a:rPr>
              <a:t> Saying, </a:t>
            </a:r>
            <a:r>
              <a:rPr lang="en-US" sz="1400" b="1" dirty="0">
                <a:latin typeface="Arial" panose="020B0604020202020204" pitchFamily="34" charset="0"/>
                <a:cs typeface="Arial" panose="020B0604020202020204" pitchFamily="34" charset="0"/>
              </a:rPr>
              <a:t>I have sinned in that I have betrayed the innocent blood</a:t>
            </a:r>
            <a:r>
              <a:rPr lang="en-US" sz="1400" b="0" dirty="0">
                <a:latin typeface="Arial" panose="020B0604020202020204" pitchFamily="34" charset="0"/>
                <a:cs typeface="Arial" panose="020B0604020202020204" pitchFamily="34" charset="0"/>
              </a:rPr>
              <a:t>. And they said, What is that to us? see thou to that. </a:t>
            </a:r>
            <a:r>
              <a:rPr lang="en-US" sz="1400" b="1" dirty="0">
                <a:latin typeface="Arial" panose="020B0604020202020204" pitchFamily="34" charset="0"/>
                <a:cs typeface="Arial" panose="020B0604020202020204" pitchFamily="34" charset="0"/>
              </a:rPr>
              <a:t>5 </a:t>
            </a:r>
            <a:r>
              <a:rPr lang="en-US" sz="1400" b="0" dirty="0">
                <a:latin typeface="Arial" panose="020B0604020202020204" pitchFamily="34" charset="0"/>
                <a:cs typeface="Arial" panose="020B0604020202020204" pitchFamily="34" charset="0"/>
              </a:rPr>
              <a:t>And he cast down the pieces of silver in the temple, and departed, and went and hanged himself.</a:t>
            </a:r>
          </a:p>
          <a:p>
            <a:pPr marL="285750" indent="-285750">
              <a:buFont typeface="Arial" panose="020B0604020202020204" pitchFamily="34" charset="0"/>
              <a:buChar char="•"/>
            </a:pPr>
            <a:r>
              <a:rPr lang="en-US" sz="1400" b="0" dirty="0">
                <a:latin typeface="Arial" panose="020B0604020202020204" pitchFamily="34" charset="0"/>
                <a:cs typeface="Arial" panose="020B0604020202020204" pitchFamily="34" charset="0"/>
              </a:rPr>
              <a:t>Judas was sorry or regretted he betrayed Jesus who was innocent, and he went out and hanged himself. Cf. see vs 11ff	</a:t>
            </a:r>
          </a:p>
          <a:p>
            <a:pPr marL="285750" indent="-285750">
              <a:buFont typeface="Arial" panose="020B0604020202020204" pitchFamily="34" charset="0"/>
              <a:buChar char="•"/>
            </a:pPr>
            <a:endParaRPr lang="en-US" sz="1400"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Luke 22:31-32 NKJV 31 </a:t>
            </a:r>
            <a:r>
              <a:rPr lang="en-US" sz="1400" b="0" dirty="0">
                <a:latin typeface="Arial" panose="020B0604020202020204" pitchFamily="34" charset="0"/>
                <a:cs typeface="Arial" panose="020B0604020202020204" pitchFamily="34" charset="0"/>
              </a:rPr>
              <a:t>And the Lord said, "Simon, Simon! Indeed, Satan has asked for you, that </a:t>
            </a:r>
            <a:r>
              <a:rPr lang="en-US" sz="1400" b="1" i="1" dirty="0">
                <a:latin typeface="Arial" panose="020B0604020202020204" pitchFamily="34" charset="0"/>
                <a:cs typeface="Arial" panose="020B0604020202020204" pitchFamily="34" charset="0"/>
              </a:rPr>
              <a:t>he may sift you as wheat</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32</a:t>
            </a:r>
            <a:r>
              <a:rPr lang="en-US" sz="1400" b="0" dirty="0">
                <a:latin typeface="Arial" panose="020B0604020202020204" pitchFamily="34" charset="0"/>
                <a:cs typeface="Arial" panose="020B0604020202020204" pitchFamily="34" charset="0"/>
              </a:rPr>
              <a:t> "But I have prayed for you, that your faith should not fail; </a:t>
            </a:r>
            <a:r>
              <a:rPr lang="en-US" sz="1400" b="1" u="sng" dirty="0">
                <a:latin typeface="Arial" panose="020B0604020202020204" pitchFamily="34" charset="0"/>
                <a:cs typeface="Arial" panose="020B0604020202020204" pitchFamily="34" charset="0"/>
              </a:rPr>
              <a:t>and when you have returned to Me</a:t>
            </a:r>
            <a:r>
              <a:rPr lang="en-US" sz="1400" b="1" dirty="0">
                <a:latin typeface="Arial" panose="020B0604020202020204" pitchFamily="34" charset="0"/>
                <a:cs typeface="Arial" panose="020B0604020202020204" pitchFamily="34" charset="0"/>
              </a:rPr>
              <a:t>, </a:t>
            </a:r>
            <a:r>
              <a:rPr lang="en-US" sz="1400" b="0" dirty="0">
                <a:latin typeface="Arial" panose="020B0604020202020204" pitchFamily="34" charset="0"/>
                <a:cs typeface="Arial" panose="020B0604020202020204" pitchFamily="34" charset="0"/>
              </a:rPr>
              <a:t>strengthen your brethren.“</a:t>
            </a:r>
          </a:p>
          <a:p>
            <a:pPr marL="0" indent="0">
              <a:buFont typeface="Arial" panose="020B0604020202020204" pitchFamily="34" charset="0"/>
              <a:buNone/>
            </a:pPr>
            <a:endParaRPr lang="en-US" sz="1400"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1 Timothy 1:12-16 NKJV 12 </a:t>
            </a:r>
            <a:r>
              <a:rPr lang="en-US" sz="1400" b="0" dirty="0">
                <a:latin typeface="Arial" panose="020B0604020202020204" pitchFamily="34" charset="0"/>
                <a:cs typeface="Arial" panose="020B0604020202020204" pitchFamily="34" charset="0"/>
              </a:rPr>
              <a:t>And I thank Christ Jesus our Lord who has enabled me, because He counted me faithful, putting me into the ministry, </a:t>
            </a:r>
            <a:r>
              <a:rPr lang="en-US" sz="1400" b="1" dirty="0">
                <a:latin typeface="Arial" panose="020B0604020202020204" pitchFamily="34" charset="0"/>
                <a:cs typeface="Arial" panose="020B0604020202020204" pitchFamily="34" charset="0"/>
              </a:rPr>
              <a:t>13</a:t>
            </a:r>
            <a:r>
              <a:rPr lang="en-US" sz="1400" b="0" dirty="0">
                <a:latin typeface="Arial" panose="020B0604020202020204" pitchFamily="34" charset="0"/>
                <a:cs typeface="Arial" panose="020B0604020202020204" pitchFamily="34" charset="0"/>
              </a:rPr>
              <a:t> although </a:t>
            </a:r>
            <a:r>
              <a:rPr lang="en-US" sz="1400" b="1" dirty="0">
                <a:latin typeface="Arial" panose="020B0604020202020204" pitchFamily="34" charset="0"/>
                <a:cs typeface="Arial" panose="020B0604020202020204" pitchFamily="34" charset="0"/>
              </a:rPr>
              <a:t>I was formerly a blasphemer, a persecutor, and an insolent (injurious) man; </a:t>
            </a:r>
            <a:r>
              <a:rPr lang="en-US" sz="1400" b="0" dirty="0">
                <a:latin typeface="Arial" panose="020B0604020202020204" pitchFamily="34" charset="0"/>
                <a:cs typeface="Arial" panose="020B0604020202020204" pitchFamily="34" charset="0"/>
              </a:rPr>
              <a:t>but I obtained mercy because I did it ignorantly in unbelief. </a:t>
            </a:r>
            <a:r>
              <a:rPr lang="en-US" sz="1400" b="1" dirty="0">
                <a:latin typeface="Arial" panose="020B0604020202020204" pitchFamily="34" charset="0"/>
                <a:cs typeface="Arial" panose="020B0604020202020204" pitchFamily="34" charset="0"/>
              </a:rPr>
              <a:t>14</a:t>
            </a:r>
            <a:r>
              <a:rPr lang="en-US" sz="1400" b="0" dirty="0">
                <a:latin typeface="Arial" panose="020B0604020202020204" pitchFamily="34" charset="0"/>
                <a:cs typeface="Arial" panose="020B0604020202020204" pitchFamily="34" charset="0"/>
              </a:rPr>
              <a:t> And the grace of our Lord was exceedingly abundant, with faith and love which are in Christ Jesus. </a:t>
            </a:r>
            <a:r>
              <a:rPr lang="en-US" sz="1400" b="1" dirty="0">
                <a:latin typeface="Arial" panose="020B0604020202020204" pitchFamily="34" charset="0"/>
                <a:cs typeface="Arial" panose="020B0604020202020204" pitchFamily="34" charset="0"/>
              </a:rPr>
              <a:t>15</a:t>
            </a:r>
            <a:r>
              <a:rPr lang="en-US" sz="1400" b="0" dirty="0">
                <a:latin typeface="Arial" panose="020B0604020202020204" pitchFamily="34" charset="0"/>
                <a:cs typeface="Arial" panose="020B0604020202020204" pitchFamily="34" charset="0"/>
              </a:rPr>
              <a:t> This is a faithful saying and worthy of all acceptance, that Christ Jesus </a:t>
            </a:r>
            <a:r>
              <a:rPr lang="en-US" sz="1400" b="1" dirty="0">
                <a:latin typeface="Arial" panose="020B0604020202020204" pitchFamily="34" charset="0"/>
                <a:cs typeface="Arial" panose="020B0604020202020204" pitchFamily="34" charset="0"/>
              </a:rPr>
              <a:t>came into the world to save sinners, of whom I am chief</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16</a:t>
            </a:r>
            <a:r>
              <a:rPr lang="en-US" sz="1400" b="0" dirty="0">
                <a:latin typeface="Arial" panose="020B0604020202020204" pitchFamily="34" charset="0"/>
                <a:cs typeface="Arial" panose="020B0604020202020204" pitchFamily="34" charset="0"/>
              </a:rPr>
              <a:t> However, for this reason I obtained mercy, that in me first Jesus Christ might show all longsuffering, as a pattern to those who are going to believe on Him for everlasting life.</a:t>
            </a:r>
          </a:p>
          <a:p>
            <a:pPr marL="0" indent="0">
              <a:buFont typeface="Arial" panose="020B0604020202020204" pitchFamily="34" charset="0"/>
              <a:buNone/>
            </a:pPr>
            <a:endParaRPr lang="en-US" sz="1400"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Paul gave up all His Jewish privileges up for Christ:</a:t>
            </a: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Philippians 3:1-14 NKJV 1 </a:t>
            </a:r>
            <a:r>
              <a:rPr lang="en-US" sz="1400" b="0" dirty="0">
                <a:latin typeface="Arial" panose="020B0604020202020204" pitchFamily="34" charset="0"/>
                <a:cs typeface="Arial" panose="020B0604020202020204" pitchFamily="34" charset="0"/>
              </a:rPr>
              <a:t>Finally, my brethren, rejoice in the Lord. For me to write the same things to you is not tedious, but for you it is safe. 2 Beware of dogs, beware of evil workers, beware of the mutilation! </a:t>
            </a:r>
            <a:r>
              <a:rPr lang="en-US" sz="1400" b="1" dirty="0">
                <a:latin typeface="Arial" panose="020B0604020202020204" pitchFamily="34" charset="0"/>
                <a:cs typeface="Arial" panose="020B0604020202020204" pitchFamily="34" charset="0"/>
              </a:rPr>
              <a:t>3</a:t>
            </a:r>
            <a:r>
              <a:rPr lang="en-US" sz="1400" b="0" dirty="0">
                <a:latin typeface="Arial" panose="020B0604020202020204" pitchFamily="34" charset="0"/>
                <a:cs typeface="Arial" panose="020B0604020202020204" pitchFamily="34" charset="0"/>
              </a:rPr>
              <a:t> For we are the circumcision, who worship God in the Spirit, rejoice in Christ Jesus, and have no confidence in the flesh, </a:t>
            </a:r>
            <a:r>
              <a:rPr lang="en-US" sz="1400" b="1" dirty="0">
                <a:latin typeface="Arial" panose="020B0604020202020204" pitchFamily="34" charset="0"/>
                <a:cs typeface="Arial" panose="020B0604020202020204" pitchFamily="34" charset="0"/>
              </a:rPr>
              <a:t>4 </a:t>
            </a:r>
            <a:r>
              <a:rPr lang="en-US" sz="1400" b="0" dirty="0">
                <a:latin typeface="Arial" panose="020B0604020202020204" pitchFamily="34" charset="0"/>
                <a:cs typeface="Arial" panose="020B0604020202020204" pitchFamily="34" charset="0"/>
              </a:rPr>
              <a:t>though I also might have confidence in the flesh. If anyone else thinks he may have confidence in the flesh, I more so: </a:t>
            </a:r>
            <a:r>
              <a:rPr lang="en-US" sz="1400" b="1" dirty="0">
                <a:latin typeface="Arial" panose="020B0604020202020204" pitchFamily="34" charset="0"/>
                <a:cs typeface="Arial" panose="020B0604020202020204" pitchFamily="34" charset="0"/>
              </a:rPr>
              <a:t>5</a:t>
            </a:r>
            <a:r>
              <a:rPr lang="en-US" sz="1400" b="0" dirty="0">
                <a:latin typeface="Arial" panose="020B0604020202020204" pitchFamily="34" charset="0"/>
                <a:cs typeface="Arial" panose="020B0604020202020204" pitchFamily="34" charset="0"/>
              </a:rPr>
              <a:t> circumcised the eighth day, of the stock of Israel, of the tribe of Benjamin, a Hebrew of the Hebrews; concerning the law, a Pharisee; </a:t>
            </a:r>
            <a:r>
              <a:rPr lang="en-US" sz="1400" b="1" dirty="0">
                <a:latin typeface="Arial" panose="020B0604020202020204" pitchFamily="34" charset="0"/>
                <a:cs typeface="Arial" panose="020B0604020202020204" pitchFamily="34" charset="0"/>
              </a:rPr>
              <a:t>6</a:t>
            </a:r>
            <a:r>
              <a:rPr lang="en-US" sz="1400" b="0" dirty="0">
                <a:latin typeface="Arial" panose="020B0604020202020204" pitchFamily="34" charset="0"/>
                <a:cs typeface="Arial" panose="020B0604020202020204" pitchFamily="34" charset="0"/>
              </a:rPr>
              <a:t> concerning zeal, persecuting the church; concerning the righteousness which is in the law, blameless. </a:t>
            </a:r>
            <a:r>
              <a:rPr lang="en-US" sz="1400" b="1" dirty="0">
                <a:latin typeface="Arial" panose="020B0604020202020204" pitchFamily="34" charset="0"/>
                <a:cs typeface="Arial" panose="020B0604020202020204" pitchFamily="34" charset="0"/>
              </a:rPr>
              <a:t>7</a:t>
            </a:r>
            <a:r>
              <a:rPr lang="en-US" sz="1400" b="0" dirty="0">
                <a:latin typeface="Arial" panose="020B0604020202020204" pitchFamily="34" charset="0"/>
                <a:cs typeface="Arial" panose="020B0604020202020204" pitchFamily="34" charset="0"/>
              </a:rPr>
              <a:t> But what things were gain to me, these I have counted loss for Christ. </a:t>
            </a:r>
            <a:r>
              <a:rPr lang="en-US" sz="1400" b="1" dirty="0">
                <a:latin typeface="Arial" panose="020B0604020202020204" pitchFamily="34" charset="0"/>
                <a:cs typeface="Arial" panose="020B0604020202020204" pitchFamily="34" charset="0"/>
              </a:rPr>
              <a:t>8</a:t>
            </a:r>
            <a:r>
              <a:rPr lang="en-US" sz="1400" b="0" dirty="0">
                <a:latin typeface="Arial" panose="020B0604020202020204" pitchFamily="34" charset="0"/>
                <a:cs typeface="Arial" panose="020B0604020202020204" pitchFamily="34" charset="0"/>
              </a:rPr>
              <a:t> Yet indeed I also count all things loss for the excellence of the knowledge of Christ Jesus my Lord, for whom I have suffered the loss of all things, and count them as rubbish, that I may gain Christ </a:t>
            </a:r>
            <a:r>
              <a:rPr lang="en-US" sz="1400" b="1" dirty="0">
                <a:latin typeface="Arial" panose="020B0604020202020204" pitchFamily="34" charset="0"/>
                <a:cs typeface="Arial" panose="020B0604020202020204" pitchFamily="34" charset="0"/>
              </a:rPr>
              <a:t>9</a:t>
            </a:r>
            <a:r>
              <a:rPr lang="en-US" sz="1400" b="0" dirty="0">
                <a:latin typeface="Arial" panose="020B0604020202020204" pitchFamily="34" charset="0"/>
                <a:cs typeface="Arial" panose="020B0604020202020204" pitchFamily="34" charset="0"/>
              </a:rPr>
              <a:t> and be found in Him, not having my own righteousness, which is from the law, but that which is through faith in Christ, the righteousness which is from God by faith; </a:t>
            </a:r>
            <a:r>
              <a:rPr lang="en-US" sz="1400" b="1" dirty="0">
                <a:latin typeface="Arial" panose="020B0604020202020204" pitchFamily="34" charset="0"/>
                <a:cs typeface="Arial" panose="020B0604020202020204" pitchFamily="34" charset="0"/>
              </a:rPr>
              <a:t>10</a:t>
            </a:r>
            <a:r>
              <a:rPr lang="en-US" sz="1400" b="0" dirty="0">
                <a:latin typeface="Arial" panose="020B0604020202020204" pitchFamily="34" charset="0"/>
                <a:cs typeface="Arial" panose="020B0604020202020204" pitchFamily="34" charset="0"/>
              </a:rPr>
              <a:t> that I may know Him and the power of His resurrection, and the fellowship of His sufferings, being conformed to His death, </a:t>
            </a:r>
            <a:r>
              <a:rPr lang="en-US" sz="1400" b="1" dirty="0">
                <a:latin typeface="Arial" panose="020B0604020202020204" pitchFamily="34" charset="0"/>
                <a:cs typeface="Arial" panose="020B0604020202020204" pitchFamily="34" charset="0"/>
              </a:rPr>
              <a:t>11</a:t>
            </a:r>
            <a:r>
              <a:rPr lang="en-US" sz="1400" b="0" dirty="0">
                <a:latin typeface="Arial" panose="020B0604020202020204" pitchFamily="34" charset="0"/>
                <a:cs typeface="Arial" panose="020B0604020202020204" pitchFamily="34" charset="0"/>
              </a:rPr>
              <a:t> if, by any means, I may attain to the resurrection from the dead. </a:t>
            </a:r>
            <a:r>
              <a:rPr lang="en-US" sz="1400" b="1" dirty="0">
                <a:latin typeface="Arial" panose="020B0604020202020204" pitchFamily="34" charset="0"/>
                <a:cs typeface="Arial" panose="020B0604020202020204" pitchFamily="34" charset="0"/>
              </a:rPr>
              <a:t>12</a:t>
            </a:r>
            <a:r>
              <a:rPr lang="en-US" sz="1400" b="0" dirty="0">
                <a:latin typeface="Arial" panose="020B0604020202020204" pitchFamily="34" charset="0"/>
                <a:cs typeface="Arial" panose="020B0604020202020204" pitchFamily="34" charset="0"/>
              </a:rPr>
              <a:t> Not that I have already attained, or am already perfected; but I press on, that I may lay hold of that for which Christ Jesus has also laid hold of me. </a:t>
            </a:r>
            <a:r>
              <a:rPr lang="en-US" sz="1400" b="1" dirty="0">
                <a:latin typeface="Arial" panose="020B0604020202020204" pitchFamily="34" charset="0"/>
                <a:cs typeface="Arial" panose="020B0604020202020204" pitchFamily="34" charset="0"/>
              </a:rPr>
              <a:t>13 </a:t>
            </a:r>
            <a:r>
              <a:rPr lang="en-US" sz="1400" b="0" dirty="0">
                <a:latin typeface="Arial" panose="020B0604020202020204" pitchFamily="34" charset="0"/>
                <a:cs typeface="Arial" panose="020B0604020202020204" pitchFamily="34" charset="0"/>
              </a:rPr>
              <a:t>Brethren, I do not count myself to have apprehended; but one thing I do, forgetting those things which are behind and reaching forward to those things which are ahead, </a:t>
            </a:r>
            <a:r>
              <a:rPr lang="en-US" sz="1400" b="1" dirty="0">
                <a:latin typeface="Arial" panose="020B0604020202020204" pitchFamily="34" charset="0"/>
                <a:cs typeface="Arial" panose="020B0604020202020204" pitchFamily="34" charset="0"/>
              </a:rPr>
              <a:t>14</a:t>
            </a:r>
            <a:r>
              <a:rPr lang="en-US" sz="1400" b="0" dirty="0">
                <a:latin typeface="Arial" panose="020B0604020202020204" pitchFamily="34" charset="0"/>
                <a:cs typeface="Arial" panose="020B0604020202020204" pitchFamily="34" charset="0"/>
              </a:rPr>
              <a:t> I press toward the goal for the prize of the upward call of God in Christ Jesus.</a:t>
            </a:r>
          </a:p>
          <a:p>
            <a:pPr marL="0" indent="0">
              <a:buFont typeface="Arial" panose="020B0604020202020204" pitchFamily="34" charset="0"/>
              <a:buNone/>
            </a:pPr>
            <a:endParaRPr lang="en-US" sz="1400" b="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4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5</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6/11/2023 PM</a:t>
            </a:r>
          </a:p>
        </p:txBody>
      </p:sp>
    </p:spTree>
    <p:extLst>
      <p:ext uri="{BB962C8B-B14F-4D97-AF65-F5344CB8AC3E}">
        <p14:creationId xmlns:p14="http://schemas.microsoft.com/office/powerpoint/2010/main" val="751617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James 1:5-8 ASV 5 </a:t>
            </a:r>
            <a:r>
              <a:rPr lang="en-US" sz="1400" b="0" dirty="0">
                <a:latin typeface="Arial" panose="020B0604020202020204" pitchFamily="34" charset="0"/>
                <a:cs typeface="Arial" panose="020B0604020202020204" pitchFamily="34" charset="0"/>
              </a:rPr>
              <a:t>But if any of you </a:t>
            </a:r>
            <a:r>
              <a:rPr lang="en-US" sz="1400" b="0" dirty="0" err="1">
                <a:latin typeface="Arial" panose="020B0604020202020204" pitchFamily="34" charset="0"/>
                <a:cs typeface="Arial" panose="020B0604020202020204" pitchFamily="34" charset="0"/>
              </a:rPr>
              <a:t>lacketh</a:t>
            </a:r>
            <a:r>
              <a:rPr lang="en-US" sz="1400" b="0" dirty="0">
                <a:latin typeface="Arial" panose="020B0604020202020204" pitchFamily="34" charset="0"/>
                <a:cs typeface="Arial" panose="020B0604020202020204" pitchFamily="34" charset="0"/>
              </a:rPr>
              <a:t> wisdom, let him ask of God, who giveth to all liberally and </a:t>
            </a:r>
            <a:r>
              <a:rPr lang="en-US" sz="1400" b="0" dirty="0" err="1">
                <a:latin typeface="Arial" panose="020B0604020202020204" pitchFamily="34" charset="0"/>
                <a:cs typeface="Arial" panose="020B0604020202020204" pitchFamily="34" charset="0"/>
              </a:rPr>
              <a:t>upbraideth</a:t>
            </a:r>
            <a:r>
              <a:rPr lang="en-US" sz="1400" b="0" dirty="0">
                <a:latin typeface="Arial" panose="020B0604020202020204" pitchFamily="34" charset="0"/>
                <a:cs typeface="Arial" panose="020B0604020202020204" pitchFamily="34" charset="0"/>
              </a:rPr>
              <a:t> not; and it shall be given him</a:t>
            </a:r>
            <a:r>
              <a:rPr lang="en-US" sz="1400" b="1" dirty="0">
                <a:latin typeface="Arial" panose="020B0604020202020204" pitchFamily="34" charset="0"/>
                <a:cs typeface="Arial" panose="020B0604020202020204" pitchFamily="34" charset="0"/>
              </a:rPr>
              <a:t>. 6 </a:t>
            </a:r>
            <a:r>
              <a:rPr lang="en-US" sz="1400" b="0" dirty="0">
                <a:latin typeface="Arial" panose="020B0604020202020204" pitchFamily="34" charset="0"/>
                <a:cs typeface="Arial" panose="020B0604020202020204" pitchFamily="34" charset="0"/>
              </a:rPr>
              <a:t>But let him ask in faith, nothing doubting: for he that </a:t>
            </a:r>
            <a:r>
              <a:rPr lang="en-US" sz="1400" b="0" dirty="0" err="1">
                <a:latin typeface="Arial" panose="020B0604020202020204" pitchFamily="34" charset="0"/>
                <a:cs typeface="Arial" panose="020B0604020202020204" pitchFamily="34" charset="0"/>
              </a:rPr>
              <a:t>doubteth</a:t>
            </a:r>
            <a:r>
              <a:rPr lang="en-US" sz="1400" b="0" dirty="0">
                <a:latin typeface="Arial" panose="020B0604020202020204" pitchFamily="34" charset="0"/>
                <a:cs typeface="Arial" panose="020B0604020202020204" pitchFamily="34" charset="0"/>
              </a:rPr>
              <a:t> is like the surge of the sea driven by the wind and tossed. </a:t>
            </a:r>
            <a:r>
              <a:rPr lang="en-US" sz="1400" b="1" dirty="0">
                <a:latin typeface="Arial" panose="020B0604020202020204" pitchFamily="34" charset="0"/>
                <a:cs typeface="Arial" panose="020B0604020202020204" pitchFamily="34" charset="0"/>
              </a:rPr>
              <a:t>7</a:t>
            </a:r>
            <a:r>
              <a:rPr lang="en-US" sz="1400" b="0" dirty="0">
                <a:latin typeface="Arial" panose="020B0604020202020204" pitchFamily="34" charset="0"/>
                <a:cs typeface="Arial" panose="020B0604020202020204" pitchFamily="34" charset="0"/>
              </a:rPr>
              <a:t> For let not that man think that he shall receive anything of the Lord; </a:t>
            </a:r>
            <a:r>
              <a:rPr lang="en-US" sz="1400" b="1" dirty="0">
                <a:latin typeface="Arial" panose="020B0604020202020204" pitchFamily="34" charset="0"/>
                <a:cs typeface="Arial" panose="020B0604020202020204" pitchFamily="34" charset="0"/>
              </a:rPr>
              <a:t>8</a:t>
            </a:r>
            <a:r>
              <a:rPr lang="en-US" sz="1400" b="0" dirty="0">
                <a:latin typeface="Arial" panose="020B0604020202020204" pitchFamily="34" charset="0"/>
                <a:cs typeface="Arial" panose="020B0604020202020204" pitchFamily="34" charset="0"/>
              </a:rPr>
              <a:t> a doubleminded man, unstable in all his ways.</a:t>
            </a:r>
          </a:p>
          <a:p>
            <a:pPr marL="0" indent="0">
              <a:buFont typeface="Arial" panose="020B0604020202020204" pitchFamily="34" charset="0"/>
              <a:buNone/>
            </a:pPr>
            <a:endParaRPr lang="en-US" sz="14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2 Peter 1:1-11 ASV 1 </a:t>
            </a:r>
            <a:r>
              <a:rPr lang="en-US" sz="1400" b="0" dirty="0">
                <a:latin typeface="Arial" panose="020B0604020202020204" pitchFamily="34" charset="0"/>
                <a:cs typeface="Arial" panose="020B0604020202020204" pitchFamily="34" charset="0"/>
              </a:rPr>
              <a:t>Simon Peter, a servant and apostle of Jesus Christ, to them that have obtained a like precious faith with us </a:t>
            </a:r>
            <a:r>
              <a:rPr lang="en-US" sz="1400" b="1" dirty="0">
                <a:latin typeface="Arial" panose="020B0604020202020204" pitchFamily="34" charset="0"/>
                <a:cs typeface="Arial" panose="020B0604020202020204" pitchFamily="34" charset="0"/>
              </a:rPr>
              <a:t>in the righteousness </a:t>
            </a:r>
            <a:r>
              <a:rPr lang="en-US" sz="1400" b="0" dirty="0">
                <a:latin typeface="Arial" panose="020B0604020202020204" pitchFamily="34" charset="0"/>
                <a:cs typeface="Arial" panose="020B0604020202020204" pitchFamily="34" charset="0"/>
              </a:rPr>
              <a:t>of our God and the Saviour Jesus Christ: </a:t>
            </a:r>
            <a:r>
              <a:rPr lang="en-US" sz="1400" b="1" dirty="0">
                <a:latin typeface="Arial" panose="020B0604020202020204" pitchFamily="34" charset="0"/>
                <a:cs typeface="Arial" panose="020B0604020202020204" pitchFamily="34" charset="0"/>
              </a:rPr>
              <a:t>2</a:t>
            </a:r>
            <a:r>
              <a:rPr lang="en-US" sz="1400" b="0" dirty="0">
                <a:latin typeface="Arial" panose="020B0604020202020204" pitchFamily="34" charset="0"/>
                <a:cs typeface="Arial" panose="020B0604020202020204" pitchFamily="34" charset="0"/>
              </a:rPr>
              <a:t> Grace to you and peace be multiplied in the knowledge of God and of Jesus our Lord; </a:t>
            </a:r>
            <a:r>
              <a:rPr lang="en-US" sz="1400" b="1" dirty="0">
                <a:latin typeface="Arial" panose="020B0604020202020204" pitchFamily="34" charset="0"/>
                <a:cs typeface="Arial" panose="020B0604020202020204" pitchFamily="34" charset="0"/>
              </a:rPr>
              <a:t>3</a:t>
            </a:r>
            <a:r>
              <a:rPr lang="en-US" sz="1400" b="0" dirty="0">
                <a:latin typeface="Arial" panose="020B0604020202020204" pitchFamily="34" charset="0"/>
                <a:cs typeface="Arial" panose="020B0604020202020204" pitchFamily="34" charset="0"/>
              </a:rPr>
              <a:t> seeing that his divine power hath granted unto us all things that pertain unto life and godliness, through the knowledge of him that called us by his own glory and virtue; </a:t>
            </a:r>
            <a:r>
              <a:rPr lang="en-US" sz="1400" b="1" dirty="0">
                <a:latin typeface="Arial" panose="020B0604020202020204" pitchFamily="34" charset="0"/>
                <a:cs typeface="Arial" panose="020B0604020202020204" pitchFamily="34" charset="0"/>
              </a:rPr>
              <a:t>4</a:t>
            </a:r>
            <a:r>
              <a:rPr lang="en-US" sz="1400" b="0" dirty="0">
                <a:latin typeface="Arial" panose="020B0604020202020204" pitchFamily="34" charset="0"/>
                <a:cs typeface="Arial" panose="020B0604020202020204" pitchFamily="34" charset="0"/>
              </a:rPr>
              <a:t> whereby he hath granted unto us his precious and exceeding great promises; that through these ye may become partakers of the divine nature, having escaped from the corruption that is in that world by lust. </a:t>
            </a:r>
            <a:r>
              <a:rPr lang="en-US" sz="1400" b="1" dirty="0">
                <a:latin typeface="Arial" panose="020B0604020202020204" pitchFamily="34" charset="0"/>
                <a:cs typeface="Arial" panose="020B0604020202020204" pitchFamily="34" charset="0"/>
              </a:rPr>
              <a:t>5</a:t>
            </a:r>
            <a:r>
              <a:rPr lang="en-US" sz="1400" b="0" dirty="0">
                <a:latin typeface="Arial" panose="020B0604020202020204" pitchFamily="34" charset="0"/>
                <a:cs typeface="Arial" panose="020B0604020202020204" pitchFamily="34" charset="0"/>
              </a:rPr>
              <a:t> Yea, and for this very cause adding on your part all diligence, in your faith supply virtue; and in your virtue knowledge; </a:t>
            </a:r>
            <a:r>
              <a:rPr lang="en-US" sz="1400" b="1" dirty="0">
                <a:latin typeface="Arial" panose="020B0604020202020204" pitchFamily="34" charset="0"/>
                <a:cs typeface="Arial" panose="020B0604020202020204" pitchFamily="34" charset="0"/>
              </a:rPr>
              <a:t>6</a:t>
            </a:r>
            <a:r>
              <a:rPr lang="en-US" sz="1400" b="0" dirty="0">
                <a:latin typeface="Arial" panose="020B0604020202020204" pitchFamily="34" charset="0"/>
                <a:cs typeface="Arial" panose="020B0604020202020204" pitchFamily="34" charset="0"/>
              </a:rPr>
              <a:t> and in your knowledge self-control; and in your self-control patience; and in your patience godliness</a:t>
            </a:r>
            <a:r>
              <a:rPr lang="en-US" sz="1400" b="1" dirty="0">
                <a:latin typeface="Arial" panose="020B0604020202020204" pitchFamily="34" charset="0"/>
                <a:cs typeface="Arial" panose="020B0604020202020204" pitchFamily="34" charset="0"/>
              </a:rPr>
              <a:t>; 7</a:t>
            </a:r>
            <a:r>
              <a:rPr lang="en-US" sz="1400" b="0" dirty="0">
                <a:latin typeface="Arial" panose="020B0604020202020204" pitchFamily="34" charset="0"/>
                <a:cs typeface="Arial" panose="020B0604020202020204" pitchFamily="34" charset="0"/>
              </a:rPr>
              <a:t> and in your godliness brotherly kindness; and in your brotherly kindness love</a:t>
            </a:r>
            <a:r>
              <a:rPr lang="en-US" sz="1400" b="1" dirty="0">
                <a:latin typeface="Arial" panose="020B0604020202020204" pitchFamily="34" charset="0"/>
                <a:cs typeface="Arial" panose="020B0604020202020204" pitchFamily="34" charset="0"/>
              </a:rPr>
              <a:t>. 8</a:t>
            </a:r>
            <a:r>
              <a:rPr lang="en-US" sz="1400" b="0" dirty="0">
                <a:latin typeface="Arial" panose="020B0604020202020204" pitchFamily="34" charset="0"/>
                <a:cs typeface="Arial" panose="020B0604020202020204" pitchFamily="34" charset="0"/>
              </a:rPr>
              <a:t> For if these things are yours and abound, they make you to be not idle nor unfruitful unto the knowledge of our Lord Jesus Christ. </a:t>
            </a:r>
            <a:r>
              <a:rPr lang="en-US" sz="1400" b="1" dirty="0">
                <a:latin typeface="Arial" panose="020B0604020202020204" pitchFamily="34" charset="0"/>
                <a:cs typeface="Arial" panose="020B0604020202020204" pitchFamily="34" charset="0"/>
              </a:rPr>
              <a:t>9</a:t>
            </a:r>
            <a:r>
              <a:rPr lang="en-US" sz="1400" b="0" dirty="0">
                <a:latin typeface="Arial" panose="020B0604020202020204" pitchFamily="34" charset="0"/>
                <a:cs typeface="Arial" panose="020B0604020202020204" pitchFamily="34" charset="0"/>
              </a:rPr>
              <a:t> For he that </a:t>
            </a:r>
            <a:r>
              <a:rPr lang="en-US" sz="1400" b="0" dirty="0" err="1">
                <a:latin typeface="Arial" panose="020B0604020202020204" pitchFamily="34" charset="0"/>
                <a:cs typeface="Arial" panose="020B0604020202020204" pitchFamily="34" charset="0"/>
              </a:rPr>
              <a:t>lacketh</a:t>
            </a:r>
            <a:r>
              <a:rPr lang="en-US" sz="1400" b="0" dirty="0">
                <a:latin typeface="Arial" panose="020B0604020202020204" pitchFamily="34" charset="0"/>
                <a:cs typeface="Arial" panose="020B0604020202020204" pitchFamily="34" charset="0"/>
              </a:rPr>
              <a:t> these things is blind, seeing only what is near, having forgotten the cleansing from his old sins. </a:t>
            </a:r>
            <a:r>
              <a:rPr lang="en-US" sz="1400" b="1" dirty="0">
                <a:latin typeface="Arial" panose="020B0604020202020204" pitchFamily="34" charset="0"/>
                <a:cs typeface="Arial" panose="020B0604020202020204" pitchFamily="34" charset="0"/>
              </a:rPr>
              <a:t>10</a:t>
            </a:r>
            <a:r>
              <a:rPr lang="en-US" sz="1400" b="0" dirty="0">
                <a:latin typeface="Arial" panose="020B0604020202020204" pitchFamily="34" charset="0"/>
                <a:cs typeface="Arial" panose="020B0604020202020204" pitchFamily="34" charset="0"/>
              </a:rPr>
              <a:t> Wherefore, brethren, give the more diligence to make your calling and election sure: for if ye do these things, ye shall never stumble: </a:t>
            </a:r>
            <a:r>
              <a:rPr lang="en-US" sz="1400" b="1" dirty="0">
                <a:latin typeface="Arial" panose="020B0604020202020204" pitchFamily="34" charset="0"/>
                <a:cs typeface="Arial" panose="020B0604020202020204" pitchFamily="34" charset="0"/>
              </a:rPr>
              <a:t>11</a:t>
            </a:r>
            <a:r>
              <a:rPr lang="en-US" sz="1400" b="0" dirty="0">
                <a:latin typeface="Arial" panose="020B0604020202020204" pitchFamily="34" charset="0"/>
                <a:cs typeface="Arial" panose="020B0604020202020204" pitchFamily="34" charset="0"/>
              </a:rPr>
              <a:t> for </a:t>
            </a:r>
            <a:r>
              <a:rPr lang="en-US" sz="1400" b="1" dirty="0">
                <a:latin typeface="Arial" panose="020B0604020202020204" pitchFamily="34" charset="0"/>
                <a:cs typeface="Arial" panose="020B0604020202020204" pitchFamily="34" charset="0"/>
              </a:rPr>
              <a:t>thus shall be richly supplied unto you the entrance into the eternal kingdom of our Lord and Saviour Jesus Christ.</a:t>
            </a:r>
          </a:p>
          <a:p>
            <a:pPr marL="0" indent="0">
              <a:buFont typeface="Arial" panose="020B0604020202020204" pitchFamily="34" charset="0"/>
              <a:buNone/>
            </a:pPr>
            <a:endParaRPr lang="en-US" sz="14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Proverbs 11:14 ASV 14 </a:t>
            </a:r>
            <a:r>
              <a:rPr lang="en-US" sz="1400" b="0" dirty="0">
                <a:latin typeface="Arial" panose="020B0604020202020204" pitchFamily="34" charset="0"/>
                <a:cs typeface="Arial" panose="020B0604020202020204" pitchFamily="34" charset="0"/>
              </a:rPr>
              <a:t>Where no wise guidance is, the people </a:t>
            </a:r>
            <a:r>
              <a:rPr lang="en-US" sz="1400" b="0" dirty="0" err="1">
                <a:latin typeface="Arial" panose="020B0604020202020204" pitchFamily="34" charset="0"/>
                <a:cs typeface="Arial" panose="020B0604020202020204" pitchFamily="34" charset="0"/>
              </a:rPr>
              <a:t>falleth</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But in the multitude of counsellors there is safety.</a:t>
            </a: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Proverbs 12:15 ASV 15 </a:t>
            </a:r>
            <a:r>
              <a:rPr lang="en-US" sz="1400" b="0" dirty="0">
                <a:latin typeface="Arial" panose="020B0604020202020204" pitchFamily="34" charset="0"/>
                <a:cs typeface="Arial" panose="020B0604020202020204" pitchFamily="34" charset="0"/>
              </a:rPr>
              <a:t>The way of a fool is right in his own eyes; </a:t>
            </a:r>
            <a:r>
              <a:rPr lang="en-US" sz="1400" b="1" dirty="0">
                <a:latin typeface="Arial" panose="020B0604020202020204" pitchFamily="34" charset="0"/>
                <a:cs typeface="Arial" panose="020B0604020202020204" pitchFamily="34" charset="0"/>
              </a:rPr>
              <a:t>But he that is wise </a:t>
            </a:r>
            <a:r>
              <a:rPr lang="en-US" sz="1400" b="1" dirty="0" err="1">
                <a:latin typeface="Arial" panose="020B0604020202020204" pitchFamily="34" charset="0"/>
                <a:cs typeface="Arial" panose="020B0604020202020204" pitchFamily="34" charset="0"/>
              </a:rPr>
              <a:t>hearkeneth</a:t>
            </a:r>
            <a:r>
              <a:rPr lang="en-US" sz="1400" b="1" dirty="0">
                <a:latin typeface="Arial" panose="020B0604020202020204" pitchFamily="34" charset="0"/>
                <a:cs typeface="Arial" panose="020B0604020202020204" pitchFamily="34" charset="0"/>
              </a:rPr>
              <a:t> unto counsel.</a:t>
            </a:r>
          </a:p>
          <a:p>
            <a:pPr marL="0" indent="0">
              <a:buFont typeface="Arial" panose="020B0604020202020204" pitchFamily="34" charset="0"/>
              <a:buNone/>
            </a:pPr>
            <a:endParaRPr lang="en-US" sz="1400" b="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4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6</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6/11/2023 PM</a:t>
            </a:r>
          </a:p>
        </p:txBody>
      </p:sp>
    </p:spTree>
    <p:extLst>
      <p:ext uri="{BB962C8B-B14F-4D97-AF65-F5344CB8AC3E}">
        <p14:creationId xmlns:p14="http://schemas.microsoft.com/office/powerpoint/2010/main" val="263209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Psalms 37:5-6 NKJV 5 </a:t>
            </a:r>
            <a:r>
              <a:rPr lang="en-US" sz="1400" b="0" dirty="0">
                <a:latin typeface="Arial" panose="020B0604020202020204" pitchFamily="34" charset="0"/>
                <a:cs typeface="Arial" panose="020B0604020202020204" pitchFamily="34" charset="0"/>
              </a:rPr>
              <a:t>Commit your way to the LORD, Trust also in Him, And He shall bring it to pass. </a:t>
            </a:r>
            <a:r>
              <a:rPr lang="en-US" sz="1400" b="1" dirty="0">
                <a:latin typeface="Arial" panose="020B0604020202020204" pitchFamily="34" charset="0"/>
                <a:cs typeface="Arial" panose="020B0604020202020204" pitchFamily="34" charset="0"/>
              </a:rPr>
              <a:t>6</a:t>
            </a:r>
            <a:r>
              <a:rPr lang="en-US" sz="1400" b="0" dirty="0">
                <a:latin typeface="Arial" panose="020B0604020202020204" pitchFamily="34" charset="0"/>
                <a:cs typeface="Arial" panose="020B0604020202020204" pitchFamily="34" charset="0"/>
              </a:rPr>
              <a:t> He shall bring forth your righteousness as the light, And your justice as the noonday.</a:t>
            </a: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Psalms 37:23-26 NKJV 23 </a:t>
            </a:r>
            <a:r>
              <a:rPr lang="en-US" sz="1400" b="0" dirty="0">
                <a:latin typeface="Arial" panose="020B0604020202020204" pitchFamily="34" charset="0"/>
                <a:cs typeface="Arial" panose="020B0604020202020204" pitchFamily="34" charset="0"/>
              </a:rPr>
              <a:t>The steps of a good man are ordered by the LORD, And He delights in his way.</a:t>
            </a:r>
            <a:r>
              <a:rPr lang="en-US" sz="1400" b="1" dirty="0">
                <a:latin typeface="Arial" panose="020B0604020202020204" pitchFamily="34" charset="0"/>
                <a:cs typeface="Arial" panose="020B0604020202020204" pitchFamily="34" charset="0"/>
              </a:rPr>
              <a:t> 24 </a:t>
            </a:r>
            <a:r>
              <a:rPr lang="en-US" sz="1400" b="0" dirty="0">
                <a:latin typeface="Arial" panose="020B0604020202020204" pitchFamily="34" charset="0"/>
                <a:cs typeface="Arial" panose="020B0604020202020204" pitchFamily="34" charset="0"/>
              </a:rPr>
              <a:t>Though he fall, he shall not be utterly cast down; For the LORD upholds him with His hand. </a:t>
            </a:r>
            <a:r>
              <a:rPr lang="en-US" sz="1400" b="1" dirty="0">
                <a:latin typeface="Arial" panose="020B0604020202020204" pitchFamily="34" charset="0"/>
                <a:cs typeface="Arial" panose="020B0604020202020204" pitchFamily="34" charset="0"/>
              </a:rPr>
              <a:t>25</a:t>
            </a:r>
            <a:r>
              <a:rPr lang="en-US" sz="1400" b="0" dirty="0">
                <a:latin typeface="Arial" panose="020B0604020202020204" pitchFamily="34" charset="0"/>
                <a:cs typeface="Arial" panose="020B0604020202020204" pitchFamily="34" charset="0"/>
              </a:rPr>
              <a:t> I have been young, and now am old; Yet I have not seen the righteous forsaken, Nor his descendants begging bread. </a:t>
            </a:r>
            <a:r>
              <a:rPr lang="en-US" sz="1400" b="1" dirty="0">
                <a:latin typeface="Arial" panose="020B0604020202020204" pitchFamily="34" charset="0"/>
                <a:cs typeface="Arial" panose="020B0604020202020204" pitchFamily="34" charset="0"/>
              </a:rPr>
              <a:t>26</a:t>
            </a:r>
            <a:r>
              <a:rPr lang="en-US" sz="1400" b="0" dirty="0">
                <a:latin typeface="Arial" panose="020B0604020202020204" pitchFamily="34" charset="0"/>
                <a:cs typeface="Arial" panose="020B0604020202020204" pitchFamily="34" charset="0"/>
              </a:rPr>
              <a:t> He is ever merciful, and lends; And his descendants are blessed.</a:t>
            </a:r>
          </a:p>
          <a:p>
            <a:pPr marL="0" indent="0">
              <a:buFont typeface="Arial" panose="020B0604020202020204" pitchFamily="34" charset="0"/>
              <a:buNone/>
            </a:pPr>
            <a:endParaRPr lang="en-US" sz="1400"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James 4:13-15 NKJV 13 </a:t>
            </a:r>
            <a:r>
              <a:rPr lang="en-US" sz="1400" b="0" dirty="0">
                <a:latin typeface="Arial" panose="020B0604020202020204" pitchFamily="34" charset="0"/>
                <a:cs typeface="Arial" panose="020B0604020202020204" pitchFamily="34" charset="0"/>
              </a:rPr>
              <a:t>Come now, you who say, "Today or tomorrow we will go to such and such a city, spend a year there, buy and sell, and make a profit"; 14 whereas you do not know what will happen tomorrow. For what is your life? It is even a vapor that appears for a little time and then vanishes away. 15 Instead you ought to say, </a:t>
            </a:r>
            <a:r>
              <a:rPr lang="en-US" sz="1400" b="1" i="1" dirty="0">
                <a:latin typeface="Arial" panose="020B0604020202020204" pitchFamily="34" charset="0"/>
                <a:cs typeface="Arial" panose="020B0604020202020204" pitchFamily="34" charset="0"/>
              </a:rPr>
              <a:t>"If the Lord wills, we shall live and do this or that.“</a:t>
            </a:r>
          </a:p>
          <a:p>
            <a:pPr marL="0" indent="0">
              <a:buFont typeface="Arial" panose="020B0604020202020204" pitchFamily="34" charset="0"/>
              <a:buNone/>
            </a:pPr>
            <a:endParaRPr lang="en-US" sz="1400" b="0" i="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i="0" dirty="0">
                <a:latin typeface="Arial" panose="020B0604020202020204" pitchFamily="34" charset="0"/>
                <a:cs typeface="Arial" panose="020B0604020202020204" pitchFamily="34" charset="0"/>
              </a:rPr>
              <a:t>Proverbs 3:5-6 NKJV 5 </a:t>
            </a:r>
            <a:r>
              <a:rPr lang="en-US" sz="1400" b="0" i="0" dirty="0">
                <a:latin typeface="Arial" panose="020B0604020202020204" pitchFamily="34" charset="0"/>
                <a:cs typeface="Arial" panose="020B0604020202020204" pitchFamily="34" charset="0"/>
              </a:rPr>
              <a:t>Trust in the LORD with all your heart, And lean not on your own understanding; </a:t>
            </a:r>
            <a:r>
              <a:rPr lang="en-US" sz="1400" b="1" i="0" dirty="0">
                <a:latin typeface="Arial" panose="020B0604020202020204" pitchFamily="34" charset="0"/>
                <a:cs typeface="Arial" panose="020B0604020202020204" pitchFamily="34" charset="0"/>
              </a:rPr>
              <a:t>6</a:t>
            </a:r>
            <a:r>
              <a:rPr lang="en-US" sz="1400" b="0" i="0" dirty="0">
                <a:latin typeface="Arial" panose="020B0604020202020204" pitchFamily="34" charset="0"/>
                <a:cs typeface="Arial" panose="020B0604020202020204" pitchFamily="34" charset="0"/>
              </a:rPr>
              <a:t> In all your ways acknowledge Him, And He shall direct your paths.</a:t>
            </a:r>
          </a:p>
        </p:txBody>
      </p:sp>
      <p:sp>
        <p:nvSpPr>
          <p:cNvPr id="4" name="Slide Number Placeholder 3"/>
          <p:cNvSpPr>
            <a:spLocks noGrp="1"/>
          </p:cNvSpPr>
          <p:nvPr>
            <p:ph type="sldNum" sz="quarter" idx="5"/>
          </p:nvPr>
        </p:nvSpPr>
        <p:spPr/>
        <p:txBody>
          <a:bodyPr/>
          <a:lstStyle/>
          <a:p>
            <a:fld id="{9870EF2B-F8D3-4EBA-BC19-A7956F4EB46D}" type="slidenum">
              <a:rPr lang="en-US" smtClean="0"/>
              <a:t>7</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6/11/2023 PM</a:t>
            </a:r>
          </a:p>
        </p:txBody>
      </p:sp>
    </p:spTree>
    <p:extLst>
      <p:ext uri="{BB962C8B-B14F-4D97-AF65-F5344CB8AC3E}">
        <p14:creationId xmlns:p14="http://schemas.microsoft.com/office/powerpoint/2010/main" val="1800323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400" b="1" i="0" u="none" strike="noStrike" baseline="0" dirty="0">
                <a:latin typeface="Arial" panose="020B0604020202020204" pitchFamily="34" charset="0"/>
                <a:cs typeface="Arial" panose="020B0604020202020204" pitchFamily="34" charset="0"/>
              </a:rPr>
              <a:t>Romans 15:1-4 NKJV 1</a:t>
            </a:r>
            <a:r>
              <a:rPr lang="en-US" sz="1400" b="0" i="0" u="none" strike="noStrike" baseline="0" dirty="0">
                <a:latin typeface="Arial" panose="020B0604020202020204" pitchFamily="34" charset="0"/>
                <a:cs typeface="Arial" panose="020B0604020202020204" pitchFamily="34" charset="0"/>
              </a:rPr>
              <a:t> We then who are strong ought to bear with the scruples of the weak, and not to please ourselves. </a:t>
            </a:r>
            <a:r>
              <a:rPr lang="en-US" sz="1400" b="1" i="0" u="none" strike="noStrike" baseline="0" dirty="0">
                <a:latin typeface="Arial" panose="020B0604020202020204" pitchFamily="34" charset="0"/>
                <a:cs typeface="Arial" panose="020B0604020202020204" pitchFamily="34" charset="0"/>
              </a:rPr>
              <a:t>2</a:t>
            </a:r>
            <a:r>
              <a:rPr lang="en-US" sz="1400" b="0" i="0" u="none" strike="noStrike" baseline="0" dirty="0">
                <a:latin typeface="Arial" panose="020B0604020202020204" pitchFamily="34" charset="0"/>
                <a:cs typeface="Arial" panose="020B0604020202020204" pitchFamily="34" charset="0"/>
              </a:rPr>
              <a:t> Let each of us please his neighbor for his good, leading to edification.</a:t>
            </a:r>
            <a:r>
              <a:rPr lang="en-US" sz="1400" b="1" i="0" u="none" strike="noStrike" baseline="0" dirty="0">
                <a:latin typeface="Arial" panose="020B0604020202020204" pitchFamily="34" charset="0"/>
                <a:cs typeface="Arial" panose="020B0604020202020204" pitchFamily="34" charset="0"/>
              </a:rPr>
              <a:t> 3 </a:t>
            </a:r>
            <a:r>
              <a:rPr lang="en-US" sz="1400" b="0" i="0" u="none" strike="noStrike" baseline="0" dirty="0">
                <a:latin typeface="Arial" panose="020B0604020202020204" pitchFamily="34" charset="0"/>
                <a:cs typeface="Arial" panose="020B0604020202020204" pitchFamily="34" charset="0"/>
              </a:rPr>
              <a:t>For even Christ did not please Himself; but as it is written, "The reproaches of those who reproached You fell on Me." </a:t>
            </a:r>
            <a:r>
              <a:rPr lang="en-US" sz="1400" b="1" i="0" u="none" strike="noStrike" baseline="0" dirty="0">
                <a:latin typeface="Arial" panose="020B0604020202020204" pitchFamily="34" charset="0"/>
                <a:cs typeface="Arial" panose="020B0604020202020204" pitchFamily="34" charset="0"/>
              </a:rPr>
              <a:t>4 For whatever things were written before were written for our learning, that we through the patience and comfort of the Scriptures might have hope.</a:t>
            </a:r>
          </a:p>
          <a:p>
            <a:endParaRPr lang="en-US" sz="1400" b="1" i="0" u="none" strike="noStrike" baseline="0" dirty="0">
              <a:latin typeface="Arial" panose="020B0604020202020204" pitchFamily="34" charset="0"/>
              <a:cs typeface="Arial" panose="020B0604020202020204" pitchFamily="34" charset="0"/>
            </a:endParaRPr>
          </a:p>
          <a:p>
            <a:r>
              <a:rPr lang="en-US" sz="1400" b="1" i="0" u="none" strike="noStrike" baseline="0" dirty="0">
                <a:latin typeface="Arial" panose="020B0604020202020204" pitchFamily="34" charset="0"/>
                <a:cs typeface="Arial" panose="020B0604020202020204" pitchFamily="34" charset="0"/>
              </a:rPr>
              <a:t>1 Corinthians 10:11-12 NKJV 11 </a:t>
            </a:r>
            <a:r>
              <a:rPr lang="en-US" sz="1400" b="0" i="0" u="none" strike="noStrike" baseline="0" dirty="0">
                <a:latin typeface="Arial" panose="020B0604020202020204" pitchFamily="34" charset="0"/>
                <a:cs typeface="Arial" panose="020B0604020202020204" pitchFamily="34" charset="0"/>
              </a:rPr>
              <a:t>Now all </a:t>
            </a:r>
            <a:r>
              <a:rPr lang="en-US" sz="1400" b="1" i="0" u="none" strike="noStrike" baseline="0" dirty="0">
                <a:latin typeface="Arial" panose="020B0604020202020204" pitchFamily="34" charset="0"/>
                <a:cs typeface="Arial" panose="020B0604020202020204" pitchFamily="34" charset="0"/>
              </a:rPr>
              <a:t>these things happened to them as examples, and they were written for our admonition, upon whom the ends of the ages have come</a:t>
            </a:r>
            <a:r>
              <a:rPr lang="en-US" sz="1400" b="0" i="0" u="none" strike="noStrike" baseline="0" dirty="0">
                <a:latin typeface="Arial" panose="020B0604020202020204" pitchFamily="34" charset="0"/>
                <a:cs typeface="Arial" panose="020B0604020202020204" pitchFamily="34" charset="0"/>
              </a:rPr>
              <a:t>. </a:t>
            </a:r>
            <a:r>
              <a:rPr lang="en-US" sz="1400" b="1" i="0" u="none" strike="noStrike" baseline="0" dirty="0">
                <a:latin typeface="Arial" panose="020B0604020202020204" pitchFamily="34" charset="0"/>
                <a:cs typeface="Arial" panose="020B0604020202020204" pitchFamily="34" charset="0"/>
              </a:rPr>
              <a:t>12</a:t>
            </a:r>
            <a:r>
              <a:rPr lang="en-US" sz="1400" b="0" i="0" u="none" strike="noStrike" baseline="0" dirty="0">
                <a:latin typeface="Arial" panose="020B0604020202020204" pitchFamily="34" charset="0"/>
                <a:cs typeface="Arial" panose="020B0604020202020204" pitchFamily="34" charset="0"/>
              </a:rPr>
              <a:t> Therefore let him who thinks he stands </a:t>
            </a:r>
            <a:r>
              <a:rPr lang="en-US" sz="1400" b="1" i="0" u="none" strike="noStrike" baseline="0" dirty="0">
                <a:latin typeface="Arial" panose="020B0604020202020204" pitchFamily="34" charset="0"/>
                <a:cs typeface="Arial" panose="020B0604020202020204" pitchFamily="34" charset="0"/>
              </a:rPr>
              <a:t>take heed lest he fall.</a:t>
            </a:r>
          </a:p>
          <a:p>
            <a:endParaRPr lang="en-US" sz="1400" b="0"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8</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6/11/2023 PM</a:t>
            </a:r>
          </a:p>
        </p:txBody>
      </p:sp>
    </p:spTree>
    <p:extLst>
      <p:ext uri="{BB962C8B-B14F-4D97-AF65-F5344CB8AC3E}">
        <p14:creationId xmlns:p14="http://schemas.microsoft.com/office/powerpoint/2010/main" val="3511296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5038" y="225425"/>
            <a:ext cx="5683250" cy="4262438"/>
          </a:xfrm>
        </p:spPr>
      </p:sp>
      <p:sp>
        <p:nvSpPr>
          <p:cNvPr id="3" name="Notes Placeholder 2"/>
          <p:cNvSpPr>
            <a:spLocks noGrp="1"/>
          </p:cNvSpPr>
          <p:nvPr>
            <p:ph type="body" idx="1"/>
          </p:nvPr>
        </p:nvSpPr>
        <p:spPr>
          <a:xfrm>
            <a:off x="7795" y="4487229"/>
            <a:ext cx="7305712" cy="5113972"/>
          </a:xfrm>
        </p:spPr>
        <p:txBody>
          <a:bodyPr>
            <a:normAutofit lnSpcReduction="10000"/>
          </a:bodyPr>
          <a:lstStyle/>
          <a:p>
            <a:pPr>
              <a:defRPr/>
            </a:pPr>
            <a:r>
              <a:rPr lang="en-US" altLang="en-US" sz="1400" b="1" u="sng" dirty="0">
                <a:latin typeface="Arial" panose="020B0604020202020204" pitchFamily="34" charset="0"/>
                <a:cs typeface="Arial" panose="020B0604020202020204" pitchFamily="34" charset="0"/>
              </a:rPr>
              <a:t>Acts 2:36-37 - 36 </a:t>
            </a:r>
            <a:r>
              <a:rPr lang="en-US" altLang="en-US" sz="14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400" b="1" dirty="0">
                <a:latin typeface="Arial" panose="020B0604020202020204" pitchFamily="34" charset="0"/>
                <a:cs typeface="Arial" panose="020B0604020202020204" pitchFamily="34" charset="0"/>
              </a:rPr>
              <a:t>3</a:t>
            </a:r>
            <a:r>
              <a:rPr lang="en-US" altLang="en-US" sz="14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400" b="1" dirty="0">
                <a:latin typeface="Arial" panose="020B0604020202020204" pitchFamily="34" charset="0"/>
                <a:cs typeface="Arial" panose="020B0604020202020204" pitchFamily="34" charset="0"/>
              </a:rPr>
              <a:t>Men and brethren, what shall we do?</a:t>
            </a:r>
          </a:p>
          <a:p>
            <a:pPr>
              <a:defRPr/>
            </a:pPr>
            <a:r>
              <a:rPr lang="en-US" altLang="en-US" sz="1400" b="1" u="sng" dirty="0">
                <a:latin typeface="Arial" panose="020B0604020202020204" pitchFamily="34" charset="0"/>
                <a:cs typeface="Arial" panose="020B0604020202020204" pitchFamily="34" charset="0"/>
              </a:rPr>
              <a:t>Rom. 10:17 </a:t>
            </a:r>
            <a:r>
              <a:rPr lang="en-US" altLang="en-US" sz="14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400" b="1" u="sng" dirty="0">
                <a:latin typeface="Arial" panose="020B0604020202020204" pitchFamily="34" charset="0"/>
                <a:cs typeface="Arial" panose="020B0604020202020204" pitchFamily="34" charset="0"/>
              </a:rPr>
              <a:t>Heb 11:6</a:t>
            </a:r>
            <a:r>
              <a:rPr lang="en-US" altLang="en-US" sz="1400" b="1" dirty="0">
                <a:latin typeface="Arial" panose="020B0604020202020204" pitchFamily="34" charset="0"/>
                <a:cs typeface="Arial" panose="020B0604020202020204" pitchFamily="34" charset="0"/>
              </a:rPr>
              <a:t> </a:t>
            </a:r>
            <a:r>
              <a:rPr lang="en-US" altLang="en-US" sz="1400" b="0" dirty="0">
                <a:latin typeface="Arial" panose="020B0604020202020204" pitchFamily="34" charset="0"/>
                <a:cs typeface="Arial" panose="020B0604020202020204" pitchFamily="34" charset="0"/>
              </a:rPr>
              <a:t>But without faith it is impossible to please him: for he that cometh to God </a:t>
            </a:r>
            <a:r>
              <a:rPr lang="en-US" altLang="en-US" sz="1400" b="1" dirty="0">
                <a:latin typeface="Arial" panose="020B0604020202020204" pitchFamily="34" charset="0"/>
                <a:cs typeface="Arial" panose="020B0604020202020204" pitchFamily="34" charset="0"/>
              </a:rPr>
              <a:t>must believe that he is</a:t>
            </a:r>
            <a:r>
              <a:rPr lang="en-US" altLang="en-US" sz="1400" b="0" dirty="0">
                <a:latin typeface="Arial" panose="020B0604020202020204" pitchFamily="34" charset="0"/>
                <a:cs typeface="Arial" panose="020B0604020202020204" pitchFamily="34" charset="0"/>
              </a:rPr>
              <a:t>, and that he is a rewarder of </a:t>
            </a:r>
            <a:r>
              <a:rPr lang="en-US" altLang="en-US" sz="1400" b="1" dirty="0">
                <a:latin typeface="Arial" panose="020B0604020202020204" pitchFamily="34" charset="0"/>
                <a:cs typeface="Arial" panose="020B0604020202020204" pitchFamily="34" charset="0"/>
              </a:rPr>
              <a:t>them that diligently seek him</a:t>
            </a:r>
            <a:r>
              <a:rPr lang="en-US" altLang="en-US" sz="1400" b="0" dirty="0">
                <a:latin typeface="Arial" panose="020B0604020202020204" pitchFamily="34" charset="0"/>
                <a:cs typeface="Arial" panose="020B0604020202020204" pitchFamily="34" charset="0"/>
              </a:rPr>
              <a:t>.</a:t>
            </a:r>
          </a:p>
          <a:p>
            <a:pPr>
              <a:defRPr/>
            </a:pPr>
            <a:r>
              <a:rPr lang="en-US" altLang="en-US" sz="1400" b="1" u="sng" dirty="0">
                <a:latin typeface="Arial" panose="020B0604020202020204" pitchFamily="34" charset="0"/>
                <a:cs typeface="Arial" panose="020B0604020202020204" pitchFamily="34" charset="0"/>
              </a:rPr>
              <a:t>Jn. 8:24 </a:t>
            </a:r>
            <a:r>
              <a:rPr lang="en-US" altLang="en-US" sz="14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400" b="1" u="sng" dirty="0">
                <a:latin typeface="Arial" panose="020B0604020202020204" pitchFamily="34" charset="0"/>
                <a:cs typeface="Arial" panose="020B0604020202020204" pitchFamily="34" charset="0"/>
              </a:rPr>
              <a:t>Acts 17:30-31 </a:t>
            </a:r>
            <a:r>
              <a:rPr lang="en-US" altLang="en-US" sz="1400" dirty="0">
                <a:latin typeface="Arial" panose="020B0604020202020204" pitchFamily="34" charset="0"/>
                <a:cs typeface="Arial" panose="020B0604020202020204" pitchFamily="34" charset="0"/>
              </a:rPr>
              <a:t>- And the times of this ignorance God winked at; but now </a:t>
            </a:r>
            <a:r>
              <a:rPr lang="en-US" altLang="en-US" sz="1400" dirty="0" err="1">
                <a:latin typeface="Arial" panose="020B0604020202020204" pitchFamily="34" charset="0"/>
                <a:cs typeface="Arial" panose="020B0604020202020204" pitchFamily="34" charset="0"/>
              </a:rPr>
              <a:t>commandeth</a:t>
            </a:r>
            <a:r>
              <a:rPr lang="en-US" altLang="en-US" sz="14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400" b="1" u="sng" dirty="0">
                <a:latin typeface="Arial" panose="020B0604020202020204" pitchFamily="34" charset="0"/>
                <a:cs typeface="Arial" panose="020B0604020202020204" pitchFamily="34" charset="0"/>
              </a:rPr>
              <a:t>Matt. 10:34 </a:t>
            </a:r>
            <a:r>
              <a:rPr lang="en-US" altLang="en-US" sz="14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400" b="1" u="sng" dirty="0">
                <a:latin typeface="Arial" panose="020B0604020202020204" pitchFamily="34" charset="0"/>
                <a:cs typeface="Arial" panose="020B0604020202020204" pitchFamily="34" charset="0"/>
              </a:rPr>
              <a:t>Acts 2:38 </a:t>
            </a:r>
            <a:r>
              <a:rPr lang="en-US" altLang="en-US" sz="14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400" b="1" u="sng" dirty="0">
                <a:latin typeface="Arial" panose="020B0604020202020204" pitchFamily="34" charset="0"/>
                <a:cs typeface="Arial" panose="020B0604020202020204" pitchFamily="34" charset="0"/>
              </a:rPr>
              <a:t>1 Jn. 1:7-9 </a:t>
            </a:r>
            <a:r>
              <a:rPr lang="en-US" altLang="en-US" sz="14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400" dirty="0" err="1">
                <a:latin typeface="Arial" panose="020B0604020202020204" pitchFamily="34" charset="0"/>
                <a:cs typeface="Arial" panose="020B0604020202020204" pitchFamily="34" charset="0"/>
              </a:rPr>
              <a:t>cleanseth</a:t>
            </a:r>
            <a:r>
              <a:rPr lang="en-US" altLang="en-US" sz="1400" dirty="0">
                <a:latin typeface="Arial" panose="020B0604020202020204" pitchFamily="34" charset="0"/>
                <a:cs typeface="Arial" panose="020B0604020202020204" pitchFamily="34" charset="0"/>
              </a:rPr>
              <a:t> us from all sin</a:t>
            </a:r>
            <a:r>
              <a:rPr lang="en-US" altLang="en-US" sz="1400" b="1" dirty="0">
                <a:latin typeface="Arial" panose="020B0604020202020204" pitchFamily="34" charset="0"/>
                <a:cs typeface="Arial" panose="020B0604020202020204" pitchFamily="34" charset="0"/>
              </a:rPr>
              <a:t>. 8 </a:t>
            </a:r>
            <a:r>
              <a:rPr lang="en-US" altLang="en-US" sz="1400" dirty="0">
                <a:latin typeface="Arial" panose="020B0604020202020204" pitchFamily="34" charset="0"/>
                <a:cs typeface="Arial" panose="020B0604020202020204" pitchFamily="34" charset="0"/>
              </a:rPr>
              <a:t>If we say that we have no sin, we deceive ourselves, and the truth is not in us. </a:t>
            </a:r>
            <a:r>
              <a:rPr lang="en-US" altLang="en-US" sz="1400" b="1" dirty="0">
                <a:latin typeface="Arial" panose="020B0604020202020204" pitchFamily="34" charset="0"/>
                <a:cs typeface="Arial" panose="020B0604020202020204" pitchFamily="34" charset="0"/>
              </a:rPr>
              <a:t>9</a:t>
            </a:r>
            <a:r>
              <a:rPr lang="en-US" altLang="en-US" sz="14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400" b="1" u="sng" dirty="0">
                <a:latin typeface="Arial" panose="020B0604020202020204" pitchFamily="34" charset="0"/>
                <a:cs typeface="Arial" panose="020B0604020202020204" pitchFamily="34" charset="0"/>
              </a:rPr>
              <a:t>Rev. 2:10 </a:t>
            </a:r>
            <a:r>
              <a:rPr lang="en-US" altLang="en-US" sz="14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400" b="1" u="sng" dirty="0">
                <a:latin typeface="Arial" panose="020B0604020202020204" pitchFamily="34" charset="0"/>
                <a:cs typeface="Arial" panose="020B0604020202020204" pitchFamily="34" charset="0"/>
              </a:rPr>
              <a:t>be thou faithful unto death, and I will give thee a crown of life</a:t>
            </a:r>
            <a:r>
              <a:rPr lang="en-US" altLang="en-US" sz="14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6/11/2023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9</a:t>
            </a:fld>
            <a:endParaRPr lang="en-US" dirty="0"/>
          </a:p>
        </p:txBody>
      </p:sp>
    </p:spTree>
    <p:extLst>
      <p:ext uri="{BB962C8B-B14F-4D97-AF65-F5344CB8AC3E}">
        <p14:creationId xmlns:p14="http://schemas.microsoft.com/office/powerpoint/2010/main" val="547384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r>
              <a:rPr lang="en-US"/>
              <a:t>6/11/2023 AM</a:t>
            </a:r>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22413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6/11/2023 AM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020904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6/11/2023 AM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496281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6/11/2023 AM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814508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6/11/2023 AM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93514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6/11/2023 AM</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190640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6/11/2023 AM</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2213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6/11/2023 AM</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26452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6/11/2023 AM</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002314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6/11/2023 AM</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728224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6/11/2023 AM</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914600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r>
              <a:rPr lang="en-US"/>
              <a:t>6/11/2023 AM</a:t>
            </a:r>
            <a:endParaRPr lang="en-US"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42378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E48A5-57F0-5D9B-D2A3-5E835A52E29A}"/>
              </a:ext>
            </a:extLst>
          </p:cNvPr>
          <p:cNvSpPr>
            <a:spLocks noGrp="1" noRot="1" noMove="1" noResize="1" noEditPoints="1" noAdjustHandles="1" noChangeArrowheads="1" noChangeShapeType="1"/>
          </p:cNvSpPr>
          <p:nvPr>
            <p:ph type="ctrTitle"/>
          </p:nvPr>
        </p:nvSpPr>
        <p:spPr/>
        <p:txBody>
          <a:bodyPr/>
          <a:lstStyle/>
          <a:p>
            <a:r>
              <a:rPr lang="en-US" i="1" dirty="0">
                <a:latin typeface="Candara" panose="020E0502030303020204" pitchFamily="34" charset="0"/>
                <a:cs typeface="Calibri" panose="020F0502020204030204" pitchFamily="34" charset="0"/>
              </a:rPr>
              <a:t>Make Good choices</a:t>
            </a:r>
          </a:p>
        </p:txBody>
      </p:sp>
      <p:sp>
        <p:nvSpPr>
          <p:cNvPr id="3" name="Subtitle 2">
            <a:extLst>
              <a:ext uri="{FF2B5EF4-FFF2-40B4-BE49-F238E27FC236}">
                <a16:creationId xmlns:a16="http://schemas.microsoft.com/office/drawing/2014/main" id="{AC4D04A4-2682-6D2D-E441-F1BBF7ED8460}"/>
              </a:ext>
            </a:extLst>
          </p:cNvPr>
          <p:cNvSpPr>
            <a:spLocks noGrp="1"/>
          </p:cNvSpPr>
          <p:nvPr>
            <p:ph type="subTitle" idx="1"/>
          </p:nvPr>
        </p:nvSpPr>
        <p:spPr>
          <a:xfrm>
            <a:off x="1282148" y="3810643"/>
            <a:ext cx="6575895" cy="549965"/>
          </a:xfrm>
        </p:spPr>
        <p:txBody>
          <a:bodyPr>
            <a:normAutofit/>
          </a:bodyPr>
          <a:lstStyle/>
          <a:p>
            <a:r>
              <a:rPr lang="en-US" sz="2800" dirty="0">
                <a:latin typeface="Candara" panose="020E0502030303020204" pitchFamily="34" charset="0"/>
              </a:rPr>
              <a:t>Joshua 24:15</a:t>
            </a:r>
          </a:p>
        </p:txBody>
      </p:sp>
    </p:spTree>
    <p:extLst>
      <p:ext uri="{BB962C8B-B14F-4D97-AF65-F5344CB8AC3E}">
        <p14:creationId xmlns:p14="http://schemas.microsoft.com/office/powerpoint/2010/main" val="21277453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12" presetClass="entr" presetSubtype="1"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5400" b="1" dirty="0">
                <a:solidFill>
                  <a:srgbClr val="FFFFFF"/>
                </a:solidFill>
                <a:latin typeface="Candara" panose="020E0502030303020204" pitchFamily="34" charset="0"/>
              </a:rPr>
              <a:t>Joshua 24:15</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362632" y="225438"/>
            <a:ext cx="5628968" cy="6444303"/>
          </a:xfrm>
        </p:spPr>
        <p:txBody>
          <a:bodyPr anchor="t">
            <a:noAutofit/>
          </a:bodyPr>
          <a:lstStyle/>
          <a:p>
            <a:pPr marL="34290" indent="0">
              <a:buNone/>
            </a:pPr>
            <a:r>
              <a:rPr lang="en-US" sz="3900" b="1" i="1" dirty="0">
                <a:solidFill>
                  <a:schemeClr val="tx1"/>
                </a:solidFill>
                <a:latin typeface="Candara" panose="020E0502030303020204" pitchFamily="34" charset="0"/>
                <a:cs typeface="Arial" panose="020B0604020202020204" pitchFamily="34" charset="0"/>
              </a:rPr>
              <a:t>“15 And if it seem evil unto you to serve the LORD, choose you this day whom ye will serve; whether the gods which your fathers served that were on the other side of the flood, or the gods of the Amorites, in whose land ye dwell: but as for me and my house, we will serve the LORD.</a:t>
            </a:r>
          </a:p>
        </p:txBody>
      </p:sp>
    </p:spTree>
    <p:extLst>
      <p:ext uri="{BB962C8B-B14F-4D97-AF65-F5344CB8AC3E}">
        <p14:creationId xmlns:p14="http://schemas.microsoft.com/office/powerpoint/2010/main" val="19804582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362632" y="224119"/>
            <a:ext cx="5781368" cy="6633880"/>
          </a:xfrm>
        </p:spPr>
        <p:txBody>
          <a:bodyPr anchor="t">
            <a:normAutofit/>
          </a:bodyPr>
          <a:lstStyle/>
          <a:p>
            <a:pPr marL="34290" indent="-457200">
              <a:lnSpc>
                <a:spcPct val="100000"/>
              </a:lnSpc>
              <a:spcBef>
                <a:spcPts val="0"/>
              </a:spcBef>
              <a:buNone/>
            </a:pPr>
            <a:r>
              <a:rPr lang="en-US" sz="3600" b="1" dirty="0">
                <a:solidFill>
                  <a:schemeClr val="tx1"/>
                </a:solidFill>
                <a:latin typeface="Candara" panose="020E0502030303020204" pitchFamily="34" charset="0"/>
              </a:rPr>
              <a:t>Choices are important! We make them every day.</a:t>
            </a:r>
          </a:p>
          <a:p>
            <a:pPr marL="34290" indent="-457200">
              <a:lnSpc>
                <a:spcPct val="100000"/>
              </a:lnSpc>
              <a:spcBef>
                <a:spcPts val="0"/>
              </a:spcBef>
              <a:buNone/>
            </a:pPr>
            <a:r>
              <a:rPr lang="en-US" sz="3600" b="1" dirty="0">
                <a:solidFill>
                  <a:schemeClr val="tx1"/>
                </a:solidFill>
                <a:latin typeface="Candara" panose="020E0502030303020204" pitchFamily="34" charset="0"/>
              </a:rPr>
              <a:t>Most are minor – but some are very important!</a:t>
            </a:r>
          </a:p>
          <a:p>
            <a:pPr marL="274320" lvl="2" indent="-274320">
              <a:lnSpc>
                <a:spcPct val="100000"/>
              </a:lnSpc>
              <a:spcBef>
                <a:spcPts val="0"/>
              </a:spcBef>
              <a:buFont typeface="Wingdings" panose="05000000000000000000" pitchFamily="2" charset="2"/>
              <a:buChar char="§"/>
            </a:pPr>
            <a:r>
              <a:rPr lang="en-US" sz="3200" dirty="0">
                <a:solidFill>
                  <a:schemeClr val="tx1"/>
                </a:solidFill>
                <a:latin typeface="Candara" panose="020E0502030303020204" pitchFamily="34" charset="0"/>
              </a:rPr>
              <a:t>Eve </a:t>
            </a:r>
            <a:r>
              <a:rPr lang="en-US" sz="3200" i="1" u="sng" dirty="0">
                <a:solidFill>
                  <a:schemeClr val="tx1"/>
                </a:solidFill>
                <a:latin typeface="Candara" panose="020E0502030303020204" pitchFamily="34" charset="0"/>
              </a:rPr>
              <a:t>chose</a:t>
            </a:r>
            <a:r>
              <a:rPr lang="en-US" sz="3200" dirty="0">
                <a:solidFill>
                  <a:schemeClr val="tx1"/>
                </a:solidFill>
                <a:latin typeface="Candara" panose="020E0502030303020204" pitchFamily="34" charset="0"/>
              </a:rPr>
              <a:t> to eat the forbidden fruit! - Genesis 3</a:t>
            </a:r>
          </a:p>
          <a:p>
            <a:pPr marL="274320" indent="-274320">
              <a:lnSpc>
                <a:spcPct val="100000"/>
              </a:lnSpc>
              <a:spcBef>
                <a:spcPts val="0"/>
              </a:spcBef>
              <a:buFont typeface="Wingdings" panose="05000000000000000000" pitchFamily="2" charset="2"/>
              <a:buChar char="§"/>
            </a:pPr>
            <a:r>
              <a:rPr lang="en-US" sz="3200" dirty="0">
                <a:solidFill>
                  <a:schemeClr val="tx1"/>
                </a:solidFill>
                <a:latin typeface="Candara" panose="020E0502030303020204" pitchFamily="34" charset="0"/>
              </a:rPr>
              <a:t>David </a:t>
            </a:r>
            <a:r>
              <a:rPr lang="en-US" sz="3200" i="1" u="sng" dirty="0">
                <a:solidFill>
                  <a:schemeClr val="tx1"/>
                </a:solidFill>
                <a:latin typeface="Candara" panose="020E0502030303020204" pitchFamily="34" charset="0"/>
              </a:rPr>
              <a:t>chose</a:t>
            </a:r>
            <a:r>
              <a:rPr lang="en-US" sz="3200" dirty="0">
                <a:solidFill>
                  <a:schemeClr val="tx1"/>
                </a:solidFill>
                <a:latin typeface="Candara" panose="020E0502030303020204" pitchFamily="34" charset="0"/>
              </a:rPr>
              <a:t> to commit adultery! - </a:t>
            </a:r>
            <a:r>
              <a:rPr lang="en-US" sz="2800" dirty="0">
                <a:solidFill>
                  <a:schemeClr val="tx1"/>
                </a:solidFill>
                <a:latin typeface="Candara" panose="020E0502030303020204" pitchFamily="34" charset="0"/>
              </a:rPr>
              <a:t>2 Samuel 11, 12</a:t>
            </a:r>
          </a:p>
          <a:p>
            <a:pPr marL="274320" indent="-274320">
              <a:lnSpc>
                <a:spcPct val="100000"/>
              </a:lnSpc>
              <a:spcBef>
                <a:spcPts val="0"/>
              </a:spcBef>
              <a:buFont typeface="Wingdings" panose="05000000000000000000" pitchFamily="2" charset="2"/>
              <a:buChar char="§"/>
            </a:pPr>
            <a:r>
              <a:rPr lang="en-US" sz="3200" dirty="0">
                <a:solidFill>
                  <a:schemeClr val="tx1"/>
                </a:solidFill>
                <a:latin typeface="Candara" panose="020E0502030303020204" pitchFamily="34" charset="0"/>
              </a:rPr>
              <a:t>Peter </a:t>
            </a:r>
            <a:r>
              <a:rPr lang="en-US" sz="3200" i="1" u="sng" dirty="0">
                <a:solidFill>
                  <a:schemeClr val="tx1"/>
                </a:solidFill>
                <a:latin typeface="Candara" panose="020E0502030303020204" pitchFamily="34" charset="0"/>
              </a:rPr>
              <a:t>chose</a:t>
            </a:r>
            <a:r>
              <a:rPr lang="en-US" sz="3200" dirty="0">
                <a:solidFill>
                  <a:schemeClr val="tx1"/>
                </a:solidFill>
                <a:latin typeface="Candara" panose="020E0502030303020204" pitchFamily="34" charset="0"/>
              </a:rPr>
              <a:t> to deny Jesus!</a:t>
            </a:r>
          </a:p>
          <a:p>
            <a:pPr marL="445770" lvl="1" indent="-274320">
              <a:lnSpc>
                <a:spcPct val="100000"/>
              </a:lnSpc>
              <a:spcBef>
                <a:spcPts val="0"/>
              </a:spcBef>
              <a:buFont typeface="Wingdings" panose="05000000000000000000" pitchFamily="2" charset="2"/>
              <a:buChar char="§"/>
            </a:pPr>
            <a:r>
              <a:rPr lang="en-US" sz="2800" dirty="0">
                <a:solidFill>
                  <a:schemeClr val="tx1"/>
                </a:solidFill>
                <a:latin typeface="Candara" panose="020E0502030303020204" pitchFamily="34" charset="0"/>
              </a:rPr>
              <a:t>Matthew 26:69-75</a:t>
            </a:r>
          </a:p>
          <a:p>
            <a:pPr marL="274320" indent="-274320">
              <a:lnSpc>
                <a:spcPct val="100000"/>
              </a:lnSpc>
              <a:spcBef>
                <a:spcPts val="0"/>
              </a:spcBef>
              <a:buFont typeface="Wingdings" panose="05000000000000000000" pitchFamily="2" charset="2"/>
              <a:buChar char="§"/>
            </a:pPr>
            <a:r>
              <a:rPr lang="en-US" sz="3200" dirty="0">
                <a:solidFill>
                  <a:schemeClr val="tx1"/>
                </a:solidFill>
                <a:latin typeface="Candara" panose="020E0502030303020204" pitchFamily="34" charset="0"/>
              </a:rPr>
              <a:t>Paul </a:t>
            </a:r>
            <a:r>
              <a:rPr lang="en-US" sz="3200" i="1" u="sng" dirty="0">
                <a:solidFill>
                  <a:schemeClr val="tx1"/>
                </a:solidFill>
                <a:latin typeface="Candara" panose="020E0502030303020204" pitchFamily="34" charset="0"/>
              </a:rPr>
              <a:t>chose</a:t>
            </a:r>
            <a:r>
              <a:rPr lang="en-US" sz="3200" dirty="0">
                <a:solidFill>
                  <a:schemeClr val="tx1"/>
                </a:solidFill>
                <a:latin typeface="Candara" panose="020E0502030303020204" pitchFamily="34" charset="0"/>
              </a:rPr>
              <a:t> to persecute saints!</a:t>
            </a:r>
          </a:p>
          <a:p>
            <a:pPr marL="445770" lvl="1" indent="-274320">
              <a:lnSpc>
                <a:spcPct val="100000"/>
              </a:lnSpc>
              <a:spcBef>
                <a:spcPts val="0"/>
              </a:spcBef>
              <a:buFont typeface="Wingdings" panose="05000000000000000000" pitchFamily="2" charset="2"/>
              <a:buChar char="§"/>
            </a:pPr>
            <a:r>
              <a:rPr lang="en-US" sz="2800" dirty="0">
                <a:solidFill>
                  <a:schemeClr val="tx1"/>
                </a:solidFill>
                <a:latin typeface="Candara" panose="020E0502030303020204" pitchFamily="34" charset="0"/>
              </a:rPr>
              <a:t>Galatians 1:13-24</a:t>
            </a:r>
            <a:endParaRPr lang="en-US" sz="2800" dirty="0">
              <a:solidFill>
                <a:srgbClr val="FF0000"/>
              </a:solidFill>
              <a:latin typeface="Candara" panose="020E0502030303020204" pitchFamily="34" charset="0"/>
            </a:endParaRPr>
          </a:p>
        </p:txBody>
      </p:sp>
    </p:spTree>
    <p:extLst>
      <p:ext uri="{BB962C8B-B14F-4D97-AF65-F5344CB8AC3E}">
        <p14:creationId xmlns:p14="http://schemas.microsoft.com/office/powerpoint/2010/main" val="32555079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483310" y="1346200"/>
            <a:ext cx="5498130" cy="4038600"/>
          </a:xfrm>
        </p:spPr>
        <p:txBody>
          <a:bodyPr anchor="t">
            <a:noAutofit/>
          </a:bodyPr>
          <a:lstStyle/>
          <a:p>
            <a:pPr marL="34290" indent="0">
              <a:buNone/>
            </a:pPr>
            <a:r>
              <a:rPr lang="en-US" sz="4000" b="1" dirty="0">
                <a:solidFill>
                  <a:schemeClr val="tx1"/>
                </a:solidFill>
                <a:latin typeface="Candara" panose="020E0502030303020204" pitchFamily="34" charset="0"/>
              </a:rPr>
              <a:t>By seeing that some choices have disastrous consequences, we need to know how to deal with the </a:t>
            </a:r>
            <a:r>
              <a:rPr lang="en-US" sz="4000" b="1" i="1" u="sng" dirty="0">
                <a:solidFill>
                  <a:schemeClr val="tx1"/>
                </a:solidFill>
                <a:latin typeface="Candara" panose="020E0502030303020204" pitchFamily="34" charset="0"/>
              </a:rPr>
              <a:t>poor</a:t>
            </a:r>
            <a:r>
              <a:rPr lang="en-US" sz="4000" b="1" dirty="0">
                <a:solidFill>
                  <a:schemeClr val="tx1"/>
                </a:solidFill>
                <a:latin typeface="Candara" panose="020E0502030303020204" pitchFamily="34" charset="0"/>
              </a:rPr>
              <a:t> choices we make and how we can make </a:t>
            </a:r>
            <a:r>
              <a:rPr lang="en-US" sz="4000" b="1" i="1" u="sng" dirty="0">
                <a:solidFill>
                  <a:schemeClr val="tx1"/>
                </a:solidFill>
                <a:latin typeface="Candara" panose="020E0502030303020204" pitchFamily="34" charset="0"/>
              </a:rPr>
              <a:t>good</a:t>
            </a:r>
            <a:r>
              <a:rPr lang="en-US" sz="4000" b="1" dirty="0">
                <a:solidFill>
                  <a:schemeClr val="tx1"/>
                </a:solidFill>
                <a:latin typeface="Candara" panose="020E0502030303020204" pitchFamily="34" charset="0"/>
              </a:rPr>
              <a:t> choices!</a:t>
            </a:r>
            <a:endParaRPr lang="en-US" sz="4000" b="1" i="1" u="sng" dirty="0">
              <a:solidFill>
                <a:schemeClr val="tx1"/>
              </a:solidFill>
              <a:latin typeface="Candara" panose="020E0502030303020204" pitchFamily="34" charset="0"/>
            </a:endParaRPr>
          </a:p>
          <a:p>
            <a:pPr marL="34290" indent="0">
              <a:buNone/>
            </a:pPr>
            <a:endParaRPr lang="en-US" sz="4000" b="1" i="1" dirty="0">
              <a:solidFill>
                <a:schemeClr val="tx1"/>
              </a:solidFill>
              <a:latin typeface="Candara" panose="020E0502030303020204" pitchFamily="34" charset="0"/>
              <a:cs typeface="Arial" panose="020B0604020202020204" pitchFamily="34" charset="0"/>
            </a:endParaRPr>
          </a:p>
        </p:txBody>
      </p:sp>
    </p:spTree>
    <p:extLst>
      <p:ext uri="{BB962C8B-B14F-4D97-AF65-F5344CB8AC3E}">
        <p14:creationId xmlns:p14="http://schemas.microsoft.com/office/powerpoint/2010/main" val="35719387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457203" y="255432"/>
            <a:ext cx="8490857" cy="811368"/>
          </a:xfrm>
        </p:spPr>
        <p:txBody>
          <a:bodyPr>
            <a:normAutofit/>
          </a:bodyPr>
          <a:lstStyle/>
          <a:p>
            <a:r>
              <a:rPr lang="en-US" sz="4400" b="1" i="1" dirty="0">
                <a:solidFill>
                  <a:schemeClr val="tx1"/>
                </a:solidFill>
                <a:latin typeface="Candara" panose="020E0502030303020204" pitchFamily="34" charset="0"/>
              </a:rPr>
              <a:t>Responses To </a:t>
            </a:r>
            <a:r>
              <a:rPr lang="en-US" sz="4400" b="1" i="1" u="sng" dirty="0">
                <a:solidFill>
                  <a:schemeClr val="tx1"/>
                </a:solidFill>
                <a:latin typeface="Candara" panose="020E0502030303020204" pitchFamily="34" charset="0"/>
              </a:rPr>
              <a:t>POOR</a:t>
            </a:r>
            <a:r>
              <a:rPr lang="en-US" sz="4400" b="1" i="1" dirty="0">
                <a:solidFill>
                  <a:schemeClr val="tx1"/>
                </a:solidFill>
                <a:latin typeface="Candara" panose="020E0502030303020204" pitchFamily="34" charset="0"/>
              </a:rPr>
              <a:t> Choices</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457203" y="1181686"/>
            <a:ext cx="8260077" cy="5366873"/>
          </a:xfrm>
        </p:spPr>
        <p:txBody>
          <a:bodyPr>
            <a:normAutofit lnSpcReduction="10000"/>
          </a:bodyPr>
          <a:lstStyle/>
          <a:p>
            <a:pPr marL="0" indent="0">
              <a:buNone/>
            </a:pPr>
            <a:r>
              <a:rPr lang="en-US" sz="3600" b="1" dirty="0">
                <a:solidFill>
                  <a:schemeClr val="tx1"/>
                </a:solidFill>
                <a:latin typeface="Candara" panose="020E0502030303020204" pitchFamily="34" charset="0"/>
              </a:rPr>
              <a:t>C0ntinue in the </a:t>
            </a:r>
            <a:r>
              <a:rPr lang="en-US" sz="3600" b="1" i="1" u="sng" dirty="0">
                <a:solidFill>
                  <a:schemeClr val="tx1"/>
                </a:solidFill>
                <a:latin typeface="Candara" panose="020E0502030303020204" pitchFamily="34" charset="0"/>
              </a:rPr>
              <a:t>POOR</a:t>
            </a:r>
            <a:r>
              <a:rPr lang="en-US" sz="3600" b="1" dirty="0">
                <a:solidFill>
                  <a:schemeClr val="tx1"/>
                </a:solidFill>
                <a:latin typeface="Candara" panose="020E0502030303020204" pitchFamily="34" charset="0"/>
              </a:rPr>
              <a:t> choice</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Persist in it because of pride or some other excuse </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Stubbornly refuse to admit your wrong and remain in it – 1 John 5:14-21, cf. 1 John 1:7-10</a:t>
            </a:r>
          </a:p>
          <a:p>
            <a:pPr marL="0" indent="0">
              <a:spcBef>
                <a:spcPts val="1200"/>
              </a:spcBef>
              <a:buNone/>
            </a:pPr>
            <a:r>
              <a:rPr lang="en-US" sz="3600" b="1" dirty="0">
                <a:solidFill>
                  <a:schemeClr val="tx1"/>
                </a:solidFill>
                <a:latin typeface="Candara" panose="020E0502030303020204" pitchFamily="34" charset="0"/>
              </a:rPr>
              <a:t>Wallow in pity </a:t>
            </a:r>
            <a:r>
              <a:rPr lang="en-US" sz="3600" dirty="0">
                <a:solidFill>
                  <a:schemeClr val="tx1"/>
                </a:solidFill>
                <a:latin typeface="Candara" panose="020E0502030303020204" pitchFamily="34" charset="0"/>
              </a:rPr>
              <a:t>(have a “pity party”)</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You can feel sorry for yourself like Judas did</a:t>
            </a:r>
          </a:p>
          <a:p>
            <a:pPr marL="44577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Matthew 27:2-5</a:t>
            </a:r>
          </a:p>
          <a:p>
            <a:pPr marL="274320" indent="-274320">
              <a:spcBef>
                <a:spcPts val="0"/>
              </a:spcBef>
              <a:buFont typeface="Wingdings" panose="05000000000000000000" pitchFamily="2" charset="2"/>
              <a:buChar char="§"/>
            </a:pPr>
            <a:r>
              <a:rPr lang="en-US" sz="3000" dirty="0">
                <a:solidFill>
                  <a:schemeClr val="tx1"/>
                </a:solidFill>
                <a:latin typeface="Candara" panose="020E0502030303020204" pitchFamily="34" charset="0"/>
              </a:rPr>
              <a:t>Learn from the mistakes we make</a:t>
            </a:r>
          </a:p>
          <a:p>
            <a:pPr marL="0" indent="0">
              <a:spcBef>
                <a:spcPts val="1200"/>
              </a:spcBef>
              <a:buNone/>
            </a:pPr>
            <a:r>
              <a:rPr lang="en-US" sz="3600" b="1" dirty="0">
                <a:solidFill>
                  <a:schemeClr val="tx1"/>
                </a:solidFill>
                <a:latin typeface="Candara" panose="020E0502030303020204" pitchFamily="34" charset="0"/>
              </a:rPr>
              <a:t>Learn from the mistakes of others</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Be like Peter – Luke 22:31-32</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Be like Paul – 1 Tim. 1:12-16; Phil. 3:1-14</a:t>
            </a:r>
          </a:p>
          <a:p>
            <a:pPr marL="571500" indent="-571500">
              <a:spcBef>
                <a:spcPts val="0"/>
              </a:spcBef>
              <a:buFont typeface="Wingdings" panose="05000000000000000000" pitchFamily="2" charset="2"/>
              <a:buChar char="§"/>
            </a:pPr>
            <a:endParaRPr lang="en-US" sz="32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21119966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Effect transition="in" filter="fade">
                                      <p:cBhvr>
                                        <p:cTn id="59" dur="1000"/>
                                        <p:tgtEl>
                                          <p:spTgt spid="3">
                                            <p:txEl>
                                              <p:pRg st="7" end="7"/>
                                            </p:txEl>
                                          </p:spTgt>
                                        </p:tgtEl>
                                      </p:cBhvr>
                                    </p:animEffect>
                                    <p:anim calcmode="lin" valueType="num">
                                      <p:cBhvr>
                                        <p:cTn id="6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3">
                                            <p:txEl>
                                              <p:pRg st="8" end="8"/>
                                            </p:txEl>
                                          </p:spTgt>
                                        </p:tgtEl>
                                        <p:attrNameLst>
                                          <p:attrName>style.visibility</p:attrName>
                                        </p:attrNameLst>
                                      </p:cBhvr>
                                      <p:to>
                                        <p:strVal val="visible"/>
                                      </p:to>
                                    </p:set>
                                    <p:animEffect transition="in" filter="fade">
                                      <p:cBhvr>
                                        <p:cTn id="66" dur="1000"/>
                                        <p:tgtEl>
                                          <p:spTgt spid="3">
                                            <p:txEl>
                                              <p:pRg st="8" end="8"/>
                                            </p:txEl>
                                          </p:spTgt>
                                        </p:tgtEl>
                                      </p:cBhvr>
                                    </p:animEffect>
                                    <p:anim calcmode="lin" valueType="num">
                                      <p:cBhvr>
                                        <p:cTn id="6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3">
                                            <p:txEl>
                                              <p:pRg st="9" end="9"/>
                                            </p:txEl>
                                          </p:spTgt>
                                        </p:tgtEl>
                                        <p:attrNameLst>
                                          <p:attrName>style.visibility</p:attrName>
                                        </p:attrNameLst>
                                      </p:cBhvr>
                                      <p:to>
                                        <p:strVal val="visible"/>
                                      </p:to>
                                    </p:set>
                                    <p:animEffect transition="in" filter="fade">
                                      <p:cBhvr>
                                        <p:cTn id="73" dur="1000"/>
                                        <p:tgtEl>
                                          <p:spTgt spid="3">
                                            <p:txEl>
                                              <p:pRg st="9" end="9"/>
                                            </p:txEl>
                                          </p:spTgt>
                                        </p:tgtEl>
                                      </p:cBhvr>
                                    </p:animEffect>
                                    <p:anim calcmode="lin" valueType="num">
                                      <p:cBhvr>
                                        <p:cTn id="7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457203" y="255432"/>
            <a:ext cx="8490857" cy="811368"/>
          </a:xfrm>
        </p:spPr>
        <p:txBody>
          <a:bodyPr>
            <a:normAutofit/>
          </a:bodyPr>
          <a:lstStyle/>
          <a:p>
            <a:r>
              <a:rPr lang="en-US" sz="4400" b="1" i="1" dirty="0">
                <a:solidFill>
                  <a:schemeClr val="tx1"/>
                </a:solidFill>
                <a:latin typeface="Candara" panose="020E0502030303020204" pitchFamily="34" charset="0"/>
              </a:rPr>
              <a:t>Making </a:t>
            </a:r>
            <a:r>
              <a:rPr lang="en-US" sz="4400" b="1" i="1" u="sng" dirty="0">
                <a:solidFill>
                  <a:schemeClr val="tx1"/>
                </a:solidFill>
                <a:latin typeface="Candara" panose="020E0502030303020204" pitchFamily="34" charset="0"/>
              </a:rPr>
              <a:t>GOOD</a:t>
            </a:r>
            <a:r>
              <a:rPr lang="en-US" sz="4400" b="1" i="1" dirty="0">
                <a:solidFill>
                  <a:schemeClr val="tx1"/>
                </a:solidFill>
                <a:latin typeface="Candara" panose="020E0502030303020204" pitchFamily="34" charset="0"/>
              </a:rPr>
              <a:t> Choices</a:t>
            </a:r>
            <a:endParaRPr lang="en-US" sz="2800" b="1" i="1" dirty="0">
              <a:solidFill>
                <a:schemeClr val="tx1"/>
              </a:solidFill>
              <a:latin typeface="Candara" panose="020E0502030303020204" pitchFamily="34" charset="0"/>
            </a:endParaRP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457203" y="1181686"/>
            <a:ext cx="8490857" cy="5366873"/>
          </a:xfrm>
        </p:spPr>
        <p:txBody>
          <a:bodyPr>
            <a:normAutofit/>
          </a:bodyPr>
          <a:lstStyle/>
          <a:p>
            <a:pPr marL="0" indent="0">
              <a:buNone/>
            </a:pPr>
            <a:r>
              <a:rPr lang="en-US" sz="3600" b="1" dirty="0">
                <a:solidFill>
                  <a:schemeClr val="tx1"/>
                </a:solidFill>
                <a:latin typeface="Candara" panose="020E0502030303020204" pitchFamily="34" charset="0"/>
              </a:rPr>
              <a:t>Ask God for wisdom </a:t>
            </a:r>
            <a:r>
              <a:rPr lang="en-US" sz="3600" dirty="0">
                <a:solidFill>
                  <a:schemeClr val="tx1"/>
                </a:solidFill>
                <a:latin typeface="Candara" panose="020E0502030303020204" pitchFamily="34" charset="0"/>
              </a:rPr>
              <a:t>– James  1:5-8</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Asking requires diligence – 2 Peter 1:1-11</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Make requests for </a:t>
            </a:r>
            <a:r>
              <a:rPr lang="en-US" sz="3200" i="1" u="sng" dirty="0">
                <a:solidFill>
                  <a:schemeClr val="tx1"/>
                </a:solidFill>
                <a:latin typeface="Candara" panose="020E0502030303020204" pitchFamily="34" charset="0"/>
              </a:rPr>
              <a:t>wisdom</a:t>
            </a:r>
            <a:r>
              <a:rPr lang="en-US" sz="3200" i="1" dirty="0">
                <a:solidFill>
                  <a:schemeClr val="tx1"/>
                </a:solidFill>
                <a:latin typeface="Candara" panose="020E0502030303020204" pitchFamily="34" charset="0"/>
              </a:rPr>
              <a:t>,</a:t>
            </a:r>
            <a:r>
              <a:rPr lang="en-US" sz="3200" dirty="0">
                <a:solidFill>
                  <a:schemeClr val="tx1"/>
                </a:solidFill>
                <a:latin typeface="Candara" panose="020E0502030303020204" pitchFamily="34" charset="0"/>
              </a:rPr>
              <a:t> with </a:t>
            </a:r>
            <a:r>
              <a:rPr lang="en-US" sz="3200" i="1" u="sng" dirty="0">
                <a:solidFill>
                  <a:schemeClr val="tx1"/>
                </a:solidFill>
                <a:latin typeface="Candara" panose="020E0502030303020204" pitchFamily="34" charset="0"/>
              </a:rPr>
              <a:t>thankfulness</a:t>
            </a:r>
            <a:r>
              <a:rPr lang="en-US" sz="3200" dirty="0">
                <a:solidFill>
                  <a:schemeClr val="tx1"/>
                </a:solidFill>
                <a:latin typeface="Candara" panose="020E0502030303020204" pitchFamily="34" charset="0"/>
              </a:rPr>
              <a:t> the major requests in your prayers</a:t>
            </a:r>
          </a:p>
          <a:p>
            <a:pPr marL="0" indent="0">
              <a:spcBef>
                <a:spcPts val="1200"/>
              </a:spcBef>
              <a:buNone/>
            </a:pPr>
            <a:r>
              <a:rPr lang="en-US" sz="3600" b="1" dirty="0">
                <a:solidFill>
                  <a:schemeClr val="tx1"/>
                </a:solidFill>
                <a:latin typeface="Candara" panose="020E0502030303020204" pitchFamily="34" charset="0"/>
              </a:rPr>
              <a:t>Ask other sound brethren for advice</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There’s safety in many </a:t>
            </a:r>
            <a:r>
              <a:rPr lang="en-US" sz="3200" i="1" u="sng" dirty="0">
                <a:solidFill>
                  <a:schemeClr val="tx1"/>
                </a:solidFill>
                <a:latin typeface="Candara" panose="020E0502030303020204" pitchFamily="34" charset="0"/>
              </a:rPr>
              <a:t>wise</a:t>
            </a:r>
            <a:r>
              <a:rPr lang="en-US" sz="3200" dirty="0">
                <a:solidFill>
                  <a:schemeClr val="tx1"/>
                </a:solidFill>
                <a:latin typeface="Candara" panose="020E0502030303020204" pitchFamily="34" charset="0"/>
              </a:rPr>
              <a:t> counselors</a:t>
            </a:r>
          </a:p>
          <a:p>
            <a:pPr marL="44577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Proverbs 11:14</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We are </a:t>
            </a:r>
            <a:r>
              <a:rPr lang="en-US" sz="3200" i="1" u="sng" dirty="0">
                <a:solidFill>
                  <a:schemeClr val="tx1"/>
                </a:solidFill>
                <a:latin typeface="Candara" panose="020E0502030303020204" pitchFamily="34" charset="0"/>
              </a:rPr>
              <a:t>wise</a:t>
            </a:r>
            <a:r>
              <a:rPr lang="en-US" sz="3200" dirty="0">
                <a:solidFill>
                  <a:schemeClr val="tx1"/>
                </a:solidFill>
                <a:latin typeface="Candara" panose="020E0502030303020204" pitchFamily="34" charset="0"/>
              </a:rPr>
              <a:t> when we heed </a:t>
            </a:r>
            <a:r>
              <a:rPr lang="en-US" sz="3200" i="1" u="sng" dirty="0">
                <a:solidFill>
                  <a:schemeClr val="tx1"/>
                </a:solidFill>
                <a:latin typeface="Candara" panose="020E0502030303020204" pitchFamily="34" charset="0"/>
              </a:rPr>
              <a:t>wise</a:t>
            </a:r>
            <a:r>
              <a:rPr lang="en-US" sz="3200" dirty="0">
                <a:solidFill>
                  <a:schemeClr val="tx1"/>
                </a:solidFill>
                <a:latin typeface="Candara" panose="020E0502030303020204" pitchFamily="34" charset="0"/>
              </a:rPr>
              <a:t> counsel</a:t>
            </a:r>
          </a:p>
          <a:p>
            <a:pPr marL="44577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Proverbs 12:15</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Older, mature and sound brethren are a great resource for </a:t>
            </a:r>
            <a:r>
              <a:rPr lang="en-US" sz="3200" i="1" u="sng" dirty="0">
                <a:solidFill>
                  <a:schemeClr val="tx1"/>
                </a:solidFill>
                <a:latin typeface="Candara" panose="020E0502030303020204" pitchFamily="34" charset="0"/>
              </a:rPr>
              <a:t>wise</a:t>
            </a:r>
            <a:r>
              <a:rPr lang="en-US" sz="3200" dirty="0">
                <a:solidFill>
                  <a:schemeClr val="tx1"/>
                </a:solidFill>
                <a:latin typeface="Candara" panose="020E0502030303020204" pitchFamily="34" charset="0"/>
              </a:rPr>
              <a:t> advice in a matter</a:t>
            </a:r>
          </a:p>
          <a:p>
            <a:pPr marL="571500" indent="-571500">
              <a:spcBef>
                <a:spcPts val="0"/>
              </a:spcBef>
              <a:buFont typeface="Wingdings" panose="05000000000000000000" pitchFamily="2" charset="2"/>
              <a:buChar char="§"/>
            </a:pPr>
            <a:endParaRPr lang="en-US" sz="32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18132376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1000"/>
                                        <p:tgtEl>
                                          <p:spTgt spid="3">
                                            <p:txEl>
                                              <p:pRg st="7" end="7"/>
                                            </p:txEl>
                                          </p:spTgt>
                                        </p:tgtEl>
                                      </p:cBhvr>
                                    </p:animEffect>
                                    <p:anim calcmode="lin" valueType="num">
                                      <p:cBhvr>
                                        <p:cTn id="5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animEffect transition="in" filter="fade">
                                      <p:cBhvr>
                                        <p:cTn id="64" dur="1000"/>
                                        <p:tgtEl>
                                          <p:spTgt spid="3">
                                            <p:txEl>
                                              <p:pRg st="8" end="8"/>
                                            </p:txEl>
                                          </p:spTgt>
                                        </p:tgtEl>
                                      </p:cBhvr>
                                    </p:animEffect>
                                    <p:anim calcmode="lin" valueType="num">
                                      <p:cBhvr>
                                        <p:cTn id="6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457203" y="255432"/>
            <a:ext cx="8490857" cy="811368"/>
          </a:xfrm>
        </p:spPr>
        <p:txBody>
          <a:bodyPr>
            <a:normAutofit/>
          </a:bodyPr>
          <a:lstStyle/>
          <a:p>
            <a:r>
              <a:rPr lang="en-US" sz="4400" b="1" i="1" dirty="0">
                <a:solidFill>
                  <a:schemeClr val="tx1"/>
                </a:solidFill>
                <a:latin typeface="Candara" panose="020E0502030303020204" pitchFamily="34" charset="0"/>
              </a:rPr>
              <a:t>Making </a:t>
            </a:r>
            <a:r>
              <a:rPr lang="en-US" sz="4400" b="1" i="1" u="sng" dirty="0">
                <a:solidFill>
                  <a:schemeClr val="tx1"/>
                </a:solidFill>
                <a:latin typeface="Candara" panose="020E0502030303020204" pitchFamily="34" charset="0"/>
              </a:rPr>
              <a:t>GOOD</a:t>
            </a:r>
            <a:r>
              <a:rPr lang="en-US" sz="4400" b="1" i="1" dirty="0">
                <a:solidFill>
                  <a:schemeClr val="tx1"/>
                </a:solidFill>
                <a:latin typeface="Candara" panose="020E0502030303020204" pitchFamily="34" charset="0"/>
              </a:rPr>
              <a:t> Choices</a:t>
            </a:r>
            <a:endParaRPr lang="en-US" sz="2800" b="1" i="1" dirty="0">
              <a:solidFill>
                <a:schemeClr val="tx1"/>
              </a:solidFill>
              <a:latin typeface="Candara" panose="020E0502030303020204" pitchFamily="34" charset="0"/>
            </a:endParaRP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457203" y="1181686"/>
            <a:ext cx="8321037" cy="5366873"/>
          </a:xfrm>
        </p:spPr>
        <p:txBody>
          <a:bodyPr>
            <a:normAutofit lnSpcReduction="10000"/>
          </a:bodyPr>
          <a:lstStyle/>
          <a:p>
            <a:pPr marL="0" indent="0">
              <a:buNone/>
            </a:pPr>
            <a:r>
              <a:rPr lang="en-US" sz="3600" b="1" dirty="0">
                <a:solidFill>
                  <a:schemeClr val="tx1"/>
                </a:solidFill>
                <a:latin typeface="Candara" panose="020E0502030303020204" pitchFamily="34" charset="0"/>
              </a:rPr>
              <a:t>Commit only to choices that will be pleasing to the Lord</a:t>
            </a:r>
            <a:endParaRPr lang="en-US" sz="3600" dirty="0">
              <a:solidFill>
                <a:schemeClr val="tx1"/>
              </a:solidFill>
              <a:latin typeface="Candara" panose="020E0502030303020204" pitchFamily="34" charset="0"/>
            </a:endParaRP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Make it your goal to make choices that please Him and put them in His hand</a:t>
            </a:r>
          </a:p>
          <a:p>
            <a:pPr marL="44577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Psalm 37:5-6, 23-26</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Make all of your choices based on, </a:t>
            </a:r>
            <a:r>
              <a:rPr lang="en-US" sz="3200" b="1" i="1" dirty="0">
                <a:solidFill>
                  <a:schemeClr val="tx1"/>
                </a:solidFill>
                <a:latin typeface="Candara" panose="020E0502030303020204" pitchFamily="34" charset="0"/>
              </a:rPr>
              <a:t>“if the Lord wills we will do this or that” </a:t>
            </a:r>
          </a:p>
          <a:p>
            <a:pPr marL="44577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James 4:13-15</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Consider the possible consequences of the choices you make</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Always include G0d in your decisions </a:t>
            </a:r>
          </a:p>
          <a:p>
            <a:pPr marL="445770" lvl="1" indent="-274320">
              <a:spcBef>
                <a:spcPts val="600"/>
              </a:spcBef>
              <a:buFont typeface="Wingdings" panose="05000000000000000000" pitchFamily="2" charset="2"/>
              <a:buChar char="§"/>
            </a:pPr>
            <a:r>
              <a:rPr lang="en-US" sz="2800" dirty="0">
                <a:solidFill>
                  <a:schemeClr val="tx1"/>
                </a:solidFill>
                <a:latin typeface="Candara" panose="020E0502030303020204" pitchFamily="34" charset="0"/>
              </a:rPr>
              <a:t>Proverbs 3:5</a:t>
            </a:r>
          </a:p>
        </p:txBody>
      </p:sp>
    </p:spTree>
    <p:extLst>
      <p:ext uri="{BB962C8B-B14F-4D97-AF65-F5344CB8AC3E}">
        <p14:creationId xmlns:p14="http://schemas.microsoft.com/office/powerpoint/2010/main" val="122282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8000" b="1" dirty="0">
                <a:solidFill>
                  <a:srgbClr val="FFFFFF"/>
                </a:solidFill>
                <a:latin typeface="Candara" panose="020E0502030303020204" pitchFamily="34" charset="0"/>
              </a:rPr>
              <a:t>CONCLUSION</a:t>
            </a:r>
          </a:p>
        </p:txBody>
      </p:sp>
      <p:sp>
        <p:nvSpPr>
          <p:cNvPr id="3" name="Content Placeholder 2">
            <a:extLst>
              <a:ext uri="{FF2B5EF4-FFF2-40B4-BE49-F238E27FC236}">
                <a16:creationId xmlns:a16="http://schemas.microsoft.com/office/drawing/2014/main" id="{D659034C-97B4-FFF4-CC45-740377DDEBDD}"/>
              </a:ext>
            </a:extLst>
          </p:cNvPr>
          <p:cNvSpPr>
            <a:spLocks noGrp="1" noRot="1" noMove="1" noResize="1" noEditPoints="1" noAdjustHandles="1" noChangeArrowheads="1" noChangeShapeType="1"/>
          </p:cNvSpPr>
          <p:nvPr>
            <p:ph idx="1"/>
          </p:nvPr>
        </p:nvSpPr>
        <p:spPr>
          <a:xfrm>
            <a:off x="3134223" y="224119"/>
            <a:ext cx="5859652" cy="6445622"/>
          </a:xfrm>
        </p:spPr>
        <p:txBody>
          <a:bodyPr anchor="t">
            <a:noAutofit/>
          </a:bodyPr>
          <a:lstStyle/>
          <a:p>
            <a:pPr marL="34290" indent="-457200">
              <a:lnSpc>
                <a:spcPct val="100000"/>
              </a:lnSpc>
              <a:spcBef>
                <a:spcPts val="0"/>
              </a:spcBef>
              <a:buNone/>
            </a:pPr>
            <a:r>
              <a:rPr lang="en-US" sz="3200" b="1" dirty="0">
                <a:solidFill>
                  <a:schemeClr val="tx1"/>
                </a:solidFill>
                <a:latin typeface="Candara" panose="020E0502030303020204" pitchFamily="34" charset="0"/>
              </a:rPr>
              <a:t>May we look Bible examples of those who overcame</a:t>
            </a:r>
            <a:r>
              <a:rPr lang="en-US" sz="3200" b="1" i="1" dirty="0">
                <a:solidFill>
                  <a:schemeClr val="tx1"/>
                </a:solidFill>
                <a:latin typeface="Candara" panose="020E0502030303020204" pitchFamily="34" charset="0"/>
              </a:rPr>
              <a:t> poor </a:t>
            </a:r>
            <a:r>
              <a:rPr lang="en-US" sz="3200" b="1" dirty="0">
                <a:solidFill>
                  <a:schemeClr val="tx1"/>
                </a:solidFill>
                <a:latin typeface="Candara" panose="020E0502030303020204" pitchFamily="34" charset="0"/>
              </a:rPr>
              <a:t>decisions </a:t>
            </a:r>
            <a:r>
              <a:rPr lang="en-US" sz="3200" dirty="0">
                <a:solidFill>
                  <a:schemeClr val="tx1"/>
                </a:solidFill>
                <a:latin typeface="Candara" panose="020E0502030303020204" pitchFamily="34" charset="0"/>
              </a:rPr>
              <a:t>– Romans 15:4</a:t>
            </a:r>
          </a:p>
          <a:p>
            <a:pPr marL="274320" indent="-274320">
              <a:lnSpc>
                <a:spcPct val="100000"/>
              </a:lnSpc>
              <a:spcBef>
                <a:spcPts val="600"/>
              </a:spcBef>
              <a:buFont typeface="Wingdings" panose="05000000000000000000" pitchFamily="2" charset="2"/>
              <a:buChar char="§"/>
            </a:pPr>
            <a:r>
              <a:rPr lang="en-US" sz="3000" dirty="0">
                <a:solidFill>
                  <a:schemeClr val="tx1"/>
                </a:solidFill>
                <a:latin typeface="Candara" panose="020E0502030303020204" pitchFamily="34" charset="0"/>
              </a:rPr>
              <a:t>Let these accounts teach us the  importance of making </a:t>
            </a:r>
            <a:r>
              <a:rPr lang="en-US" sz="3000" i="1" u="sng" dirty="0">
                <a:solidFill>
                  <a:schemeClr val="tx1"/>
                </a:solidFill>
                <a:latin typeface="Candara" panose="020E0502030303020204" pitchFamily="34" charset="0"/>
              </a:rPr>
              <a:t>good</a:t>
            </a:r>
            <a:r>
              <a:rPr lang="en-US" sz="3000" dirty="0">
                <a:solidFill>
                  <a:schemeClr val="tx1"/>
                </a:solidFill>
                <a:latin typeface="Candara" panose="020E0502030303020204" pitchFamily="34" charset="0"/>
              </a:rPr>
              <a:t> decisions</a:t>
            </a:r>
          </a:p>
          <a:p>
            <a:pPr marL="274320" indent="-274320">
              <a:lnSpc>
                <a:spcPct val="100000"/>
              </a:lnSpc>
              <a:spcBef>
                <a:spcPts val="600"/>
              </a:spcBef>
              <a:buFont typeface="Wingdings" panose="05000000000000000000" pitchFamily="2" charset="2"/>
              <a:buChar char="§"/>
            </a:pPr>
            <a:r>
              <a:rPr lang="en-US" sz="3000" dirty="0">
                <a:solidFill>
                  <a:schemeClr val="tx1"/>
                </a:solidFill>
                <a:latin typeface="Candara" panose="020E0502030303020204" pitchFamily="34" charset="0"/>
              </a:rPr>
              <a:t>Let these also serve as a warning not to take decisions lightly</a:t>
            </a:r>
          </a:p>
          <a:p>
            <a:pPr marL="0" indent="0">
              <a:lnSpc>
                <a:spcPct val="100000"/>
              </a:lnSpc>
              <a:spcBef>
                <a:spcPts val="1200"/>
              </a:spcBef>
              <a:buNone/>
            </a:pPr>
            <a:r>
              <a:rPr lang="en-US" sz="3200" b="1" dirty="0">
                <a:solidFill>
                  <a:schemeClr val="tx1"/>
                </a:solidFill>
                <a:latin typeface="Candara" panose="020E0502030303020204" pitchFamily="34" charset="0"/>
              </a:rPr>
              <a:t>Let us rely on the </a:t>
            </a:r>
            <a:r>
              <a:rPr lang="en-US" sz="3200" b="1" i="1" u="sng" dirty="0">
                <a:solidFill>
                  <a:schemeClr val="tx1"/>
                </a:solidFill>
                <a:latin typeface="Candara" panose="020E0502030303020204" pitchFamily="34" charset="0"/>
              </a:rPr>
              <a:t>wise</a:t>
            </a:r>
            <a:r>
              <a:rPr lang="en-US" sz="3200" b="1" dirty="0">
                <a:solidFill>
                  <a:schemeClr val="tx1"/>
                </a:solidFill>
                <a:latin typeface="Candara" panose="020E0502030303020204" pitchFamily="34" charset="0"/>
              </a:rPr>
              <a:t> counsel of God’s word and the counsel of </a:t>
            </a:r>
            <a:r>
              <a:rPr lang="en-US" sz="3200" b="1" i="1" u="sng" dirty="0">
                <a:solidFill>
                  <a:schemeClr val="tx1"/>
                </a:solidFill>
                <a:latin typeface="Candara" panose="020E0502030303020204" pitchFamily="34" charset="0"/>
              </a:rPr>
              <a:t>wise</a:t>
            </a:r>
            <a:r>
              <a:rPr lang="en-US" sz="3200" b="1" dirty="0">
                <a:solidFill>
                  <a:schemeClr val="tx1"/>
                </a:solidFill>
                <a:latin typeface="Candara" panose="020E0502030303020204" pitchFamily="34" charset="0"/>
              </a:rPr>
              <a:t> brethren to make </a:t>
            </a:r>
            <a:r>
              <a:rPr lang="en-US" sz="3200" b="1" i="1" u="sng" dirty="0">
                <a:solidFill>
                  <a:schemeClr val="tx1"/>
                </a:solidFill>
                <a:latin typeface="Candara" panose="020E0502030303020204" pitchFamily="34" charset="0"/>
              </a:rPr>
              <a:t>good</a:t>
            </a:r>
            <a:r>
              <a:rPr lang="en-US" sz="3200" b="1" dirty="0">
                <a:solidFill>
                  <a:schemeClr val="tx1"/>
                </a:solidFill>
                <a:latin typeface="Candara" panose="020E0502030303020204" pitchFamily="34" charset="0"/>
              </a:rPr>
              <a:t> choices in the life!</a:t>
            </a:r>
          </a:p>
        </p:txBody>
      </p:sp>
    </p:spTree>
    <p:extLst>
      <p:ext uri="{BB962C8B-B14F-4D97-AF65-F5344CB8AC3E}">
        <p14:creationId xmlns:p14="http://schemas.microsoft.com/office/powerpoint/2010/main" val="1466998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2544</TotalTime>
  <Words>3755</Words>
  <Application>Microsoft Office PowerPoint</Application>
  <PresentationFormat>On-screen Show (4:3)</PresentationFormat>
  <Paragraphs>150</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Candara</vt:lpstr>
      <vt:lpstr>Corbel</vt:lpstr>
      <vt:lpstr>Wingdings</vt:lpstr>
      <vt:lpstr>Basis</vt:lpstr>
      <vt:lpstr>Make Good choices</vt:lpstr>
      <vt:lpstr>Joshua 24:15</vt:lpstr>
      <vt:lpstr>Introduction</vt:lpstr>
      <vt:lpstr>Introduction</vt:lpstr>
      <vt:lpstr>Responses To POOR Choices</vt:lpstr>
      <vt:lpstr>Making GOOD Choices</vt:lpstr>
      <vt:lpstr>Making GOOD Choices</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Not your heart be troubled”</dc:title>
  <dc:creator>Tommy McClure</dc:creator>
  <cp:lastModifiedBy>Tommy McClure</cp:lastModifiedBy>
  <cp:revision>21</cp:revision>
  <cp:lastPrinted>2023-06-10T18:48:51Z</cp:lastPrinted>
  <dcterms:created xsi:type="dcterms:W3CDTF">2023-02-15T01:35:11Z</dcterms:created>
  <dcterms:modified xsi:type="dcterms:W3CDTF">2023-06-12T17:12:15Z</dcterms:modified>
</cp:coreProperties>
</file>