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6"/>
  </p:notesMasterIdLst>
  <p:handoutMasterIdLst>
    <p:handoutMasterId r:id="rId17"/>
  </p:handoutMasterIdLst>
  <p:sldIdLst>
    <p:sldId id="256" r:id="rId2"/>
    <p:sldId id="258" r:id="rId3"/>
    <p:sldId id="381" r:id="rId4"/>
    <p:sldId id="382" r:id="rId5"/>
    <p:sldId id="295" r:id="rId6"/>
    <p:sldId id="383" r:id="rId7"/>
    <p:sldId id="384" r:id="rId8"/>
    <p:sldId id="385" r:id="rId9"/>
    <p:sldId id="386" r:id="rId10"/>
    <p:sldId id="387" r:id="rId11"/>
    <p:sldId id="389" r:id="rId12"/>
    <p:sldId id="388" r:id="rId13"/>
    <p:sldId id="390" r:id="rId14"/>
    <p:sldId id="380" r:id="rId15"/>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1111"/>
    <a:srgbClr val="FFFF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E5E90E-3A38-4480-A918-66DD089E4910}" v="1" dt="2023-06-04T23:12:04.3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32" autoAdjust="0"/>
    <p:restoredTop sz="56513" autoAdjust="0"/>
  </p:normalViewPr>
  <p:slideViewPr>
    <p:cSldViewPr>
      <p:cViewPr varScale="1">
        <p:scale>
          <a:sx n="39" d="100"/>
          <a:sy n="39" d="100"/>
        </p:scale>
        <p:origin x="2154" y="54"/>
      </p:cViewPr>
      <p:guideLst>
        <p:guide orient="horz" pos="2160"/>
        <p:guide pos="2880"/>
      </p:guideLst>
    </p:cSldViewPr>
  </p:slideViewPr>
  <p:outlineViewPr>
    <p:cViewPr>
      <p:scale>
        <a:sx n="33" d="100"/>
        <a:sy n="33" d="100"/>
      </p:scale>
      <p:origin x="0" y="-1518"/>
    </p:cViewPr>
  </p:outlineViewPr>
  <p:notesTextViewPr>
    <p:cViewPr>
      <p:scale>
        <a:sx n="100" d="100"/>
        <a:sy n="100" d="100"/>
      </p:scale>
      <p:origin x="0" y="0"/>
    </p:cViewPr>
  </p:notesTextViewPr>
  <p:sorterViewPr>
    <p:cViewPr>
      <p:scale>
        <a:sx n="90" d="100"/>
        <a:sy n="90" d="100"/>
      </p:scale>
      <p:origin x="0" y="1434"/>
    </p:cViewPr>
  </p:sorterViewPr>
  <p:notesViewPr>
    <p:cSldViewPr>
      <p:cViewPr varScale="1">
        <p:scale>
          <a:sx n="51" d="100"/>
          <a:sy n="51" d="100"/>
        </p:scale>
        <p:origin x="2898"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80E5E90E-3A38-4480-A918-66DD089E4910}"/>
    <pc:docChg chg="undo custSel modSld sldOrd">
      <pc:chgData name="Tommy McClure" userId="5f57beb918c8a44c" providerId="LiveId" clId="{80E5E90E-3A38-4480-A918-66DD089E4910}" dt="2023-06-05T00:21:24.516" v="217" actId="14100"/>
      <pc:docMkLst>
        <pc:docMk/>
      </pc:docMkLst>
      <pc:sldChg chg="modNotes modNotesTx">
        <pc:chgData name="Tommy McClure" userId="5f57beb918c8a44c" providerId="LiveId" clId="{80E5E90E-3A38-4480-A918-66DD089E4910}" dt="2023-06-05T00:18:45.634" v="204" actId="14100"/>
        <pc:sldMkLst>
          <pc:docMk/>
          <pc:sldMk cId="67059876" sldId="295"/>
        </pc:sldMkLst>
      </pc:sldChg>
      <pc:sldChg chg="modNotes">
        <pc:chgData name="Tommy McClure" userId="5f57beb918c8a44c" providerId="LiveId" clId="{80E5E90E-3A38-4480-A918-66DD089E4910}" dt="2023-06-05T00:19:39.611" v="214" actId="27636"/>
        <pc:sldMkLst>
          <pc:docMk/>
          <pc:sldMk cId="2970185068" sldId="380"/>
        </pc:sldMkLst>
      </pc:sldChg>
      <pc:sldChg chg="modNotesTx">
        <pc:chgData name="Tommy McClure" userId="5f57beb918c8a44c" providerId="LiveId" clId="{80E5E90E-3A38-4480-A918-66DD089E4910}" dt="2023-06-05T00:15:42.708" v="194" actId="2711"/>
        <pc:sldMkLst>
          <pc:docMk/>
          <pc:sldMk cId="1191291384" sldId="382"/>
        </pc:sldMkLst>
      </pc:sldChg>
      <pc:sldChg chg="modNotesTx">
        <pc:chgData name="Tommy McClure" userId="5f57beb918c8a44c" providerId="LiveId" clId="{80E5E90E-3A38-4480-A918-66DD089E4910}" dt="2023-06-05T00:15:59.216" v="196" actId="255"/>
        <pc:sldMkLst>
          <pc:docMk/>
          <pc:sldMk cId="119478117" sldId="383"/>
        </pc:sldMkLst>
      </pc:sldChg>
      <pc:sldChg chg="modNotes modNotesTx">
        <pc:chgData name="Tommy McClure" userId="5f57beb918c8a44c" providerId="LiveId" clId="{80E5E90E-3A38-4480-A918-66DD089E4910}" dt="2023-06-05T00:19:12.049" v="210" actId="27636"/>
        <pc:sldMkLst>
          <pc:docMk/>
          <pc:sldMk cId="4259792089" sldId="384"/>
        </pc:sldMkLst>
      </pc:sldChg>
      <pc:sldChg chg="ord modNotesTx">
        <pc:chgData name="Tommy McClure" userId="5f57beb918c8a44c" providerId="LiveId" clId="{80E5E90E-3A38-4480-A918-66DD089E4910}" dt="2023-06-05T00:16:17.868" v="198" actId="255"/>
        <pc:sldMkLst>
          <pc:docMk/>
          <pc:sldMk cId="1655294385" sldId="385"/>
        </pc:sldMkLst>
      </pc:sldChg>
      <pc:sldChg chg="modSp modNotesTx">
        <pc:chgData name="Tommy McClure" userId="5f57beb918c8a44c" providerId="LiveId" clId="{80E5E90E-3A38-4480-A918-66DD089E4910}" dt="2023-06-05T00:16:24.330" v="199" actId="255"/>
        <pc:sldMkLst>
          <pc:docMk/>
          <pc:sldMk cId="4029478859" sldId="386"/>
        </pc:sldMkLst>
        <pc:spChg chg="mod">
          <ac:chgData name="Tommy McClure" userId="5f57beb918c8a44c" providerId="LiveId" clId="{80E5E90E-3A38-4480-A918-66DD089E4910}" dt="2023-06-04T23:12:04.316" v="0" actId="113"/>
          <ac:spMkLst>
            <pc:docMk/>
            <pc:sldMk cId="4029478859" sldId="386"/>
            <ac:spMk id="7171" creationId="{00000000-0000-0000-0000-000000000000}"/>
          </ac:spMkLst>
        </pc:spChg>
      </pc:sldChg>
      <pc:sldChg chg="modNotes modNotesTx">
        <pc:chgData name="Tommy McClure" userId="5f57beb918c8a44c" providerId="LiveId" clId="{80E5E90E-3A38-4480-A918-66DD089E4910}" dt="2023-06-05T00:21:24.516" v="217" actId="14100"/>
        <pc:sldMkLst>
          <pc:docMk/>
          <pc:sldMk cId="2814815014" sldId="387"/>
        </pc:sldMkLst>
      </pc:sldChg>
      <pc:sldChg chg="modNotesTx">
        <pc:chgData name="Tommy McClure" userId="5f57beb918c8a44c" providerId="LiveId" clId="{80E5E90E-3A38-4480-A918-66DD089E4910}" dt="2023-06-05T00:16:51.153" v="202" actId="255"/>
        <pc:sldMkLst>
          <pc:docMk/>
          <pc:sldMk cId="361303224" sldId="388"/>
        </pc:sldMkLst>
      </pc:sldChg>
      <pc:sldChg chg="modSp mod modNotesTx">
        <pc:chgData name="Tommy McClure" userId="5f57beb918c8a44c" providerId="LiveId" clId="{80E5E90E-3A38-4480-A918-66DD089E4910}" dt="2023-06-05T00:16:41.511" v="201" actId="255"/>
        <pc:sldMkLst>
          <pc:docMk/>
          <pc:sldMk cId="2580470777" sldId="389"/>
        </pc:sldMkLst>
        <pc:spChg chg="mod">
          <ac:chgData name="Tommy McClure" userId="5f57beb918c8a44c" providerId="LiveId" clId="{80E5E90E-3A38-4480-A918-66DD089E4910}" dt="2023-06-04T23:19:49.025" v="24" actId="14100"/>
          <ac:spMkLst>
            <pc:docMk/>
            <pc:sldMk cId="2580470777" sldId="389"/>
            <ac:spMk id="7171" creationId="{00000000-0000-0000-0000-000000000000}"/>
          </ac:spMkLst>
        </pc:spChg>
      </pc:sldChg>
    </pc:docChg>
  </pc:docChgLst>
  <pc:docChgLst>
    <pc:chgData name="Tommy McClure" userId="5f57beb918c8a44c" providerId="LiveId" clId="{06157AFC-11B8-4C11-8686-72456E222912}"/>
    <pc:docChg chg="undo custSel addSld delSld modSld sldOrd modNotesMaster modHandout">
      <pc:chgData name="Tommy McClure" userId="5f57beb918c8a44c" providerId="LiveId" clId="{06157AFC-11B8-4C11-8686-72456E222912}" dt="2022-10-02T14:44:28.759" v="7934" actId="115"/>
      <pc:docMkLst>
        <pc:docMk/>
      </pc:docMkLst>
      <pc:sldChg chg="modAnim modNotesTx">
        <pc:chgData name="Tommy McClure" userId="5f57beb918c8a44c" providerId="LiveId" clId="{06157AFC-11B8-4C11-8686-72456E222912}" dt="2022-10-02T01:13:01.535" v="7342" actId="20577"/>
        <pc:sldMkLst>
          <pc:docMk/>
          <pc:sldMk cId="0" sldId="256"/>
        </pc:sldMkLst>
      </pc:sldChg>
      <pc:sldChg chg="del">
        <pc:chgData name="Tommy McClure" userId="5f57beb918c8a44c" providerId="LiveId" clId="{06157AFC-11B8-4C11-8686-72456E222912}" dt="2022-10-01T20:13:51.475" v="4163" actId="2696"/>
        <pc:sldMkLst>
          <pc:docMk/>
          <pc:sldMk cId="0" sldId="257"/>
        </pc:sldMkLst>
      </pc:sldChg>
      <pc:sldChg chg="add del">
        <pc:chgData name="Tommy McClure" userId="5f57beb918c8a44c" providerId="LiveId" clId="{06157AFC-11B8-4C11-8686-72456E222912}" dt="2022-10-01T20:18:17.184" v="4360"/>
        <pc:sldMkLst>
          <pc:docMk/>
          <pc:sldMk cId="2396681752" sldId="257"/>
        </pc:sldMkLst>
      </pc:sldChg>
      <pc:sldChg chg="modSp mod modNotes modNotesTx">
        <pc:chgData name="Tommy McClure" userId="5f57beb918c8a44c" providerId="LiveId" clId="{06157AFC-11B8-4C11-8686-72456E222912}" dt="2022-10-02T14:39:32.112" v="7917" actId="27636"/>
        <pc:sldMkLst>
          <pc:docMk/>
          <pc:sldMk cId="0" sldId="258"/>
        </pc:sldMkLst>
        <pc:spChg chg="mod">
          <ac:chgData name="Tommy McClure" userId="5f57beb918c8a44c" providerId="LiveId" clId="{06157AFC-11B8-4C11-8686-72456E222912}" dt="2022-10-02T12:59:11.113" v="7424" actId="20577"/>
          <ac:spMkLst>
            <pc:docMk/>
            <pc:sldMk cId="0" sldId="258"/>
            <ac:spMk id="7170" creationId="{00000000-0000-0000-0000-000000000000}"/>
          </ac:spMkLst>
        </pc:spChg>
        <pc:spChg chg="mod">
          <ac:chgData name="Tommy McClure" userId="5f57beb918c8a44c" providerId="LiveId" clId="{06157AFC-11B8-4C11-8686-72456E222912}" dt="2022-10-01T17:22:27.081" v="511" actId="14100"/>
          <ac:spMkLst>
            <pc:docMk/>
            <pc:sldMk cId="0" sldId="258"/>
            <ac:spMk id="7171" creationId="{00000000-0000-0000-0000-000000000000}"/>
          </ac:spMkLst>
        </pc:spChg>
      </pc:sldChg>
      <pc:sldChg chg="del">
        <pc:chgData name="Tommy McClure" userId="5f57beb918c8a44c" providerId="LiveId" clId="{06157AFC-11B8-4C11-8686-72456E222912}" dt="2022-10-01T22:33:47.968" v="6519" actId="2696"/>
        <pc:sldMkLst>
          <pc:docMk/>
          <pc:sldMk cId="0" sldId="259"/>
        </pc:sldMkLst>
      </pc:sldChg>
      <pc:sldChg chg="del">
        <pc:chgData name="Tommy McClure" userId="5f57beb918c8a44c" providerId="LiveId" clId="{06157AFC-11B8-4C11-8686-72456E222912}" dt="2022-10-01T22:33:24.799" v="6510" actId="2696"/>
        <pc:sldMkLst>
          <pc:docMk/>
          <pc:sldMk cId="0" sldId="264"/>
        </pc:sldMkLst>
      </pc:sldChg>
      <pc:sldChg chg="del">
        <pc:chgData name="Tommy McClure" userId="5f57beb918c8a44c" providerId="LiveId" clId="{06157AFC-11B8-4C11-8686-72456E222912}" dt="2022-10-01T22:33:19.379" v="6508" actId="2696"/>
        <pc:sldMkLst>
          <pc:docMk/>
          <pc:sldMk cId="0" sldId="265"/>
        </pc:sldMkLst>
      </pc:sldChg>
      <pc:sldChg chg="del">
        <pc:chgData name="Tommy McClure" userId="5f57beb918c8a44c" providerId="LiveId" clId="{06157AFC-11B8-4C11-8686-72456E222912}" dt="2022-10-01T22:33:27.372" v="6511" actId="2696"/>
        <pc:sldMkLst>
          <pc:docMk/>
          <pc:sldMk cId="0" sldId="266"/>
        </pc:sldMkLst>
      </pc:sldChg>
      <pc:sldChg chg="del">
        <pc:chgData name="Tommy McClure" userId="5f57beb918c8a44c" providerId="LiveId" clId="{06157AFC-11B8-4C11-8686-72456E222912}" dt="2022-10-01T22:33:16.314" v="6507" actId="2696"/>
        <pc:sldMkLst>
          <pc:docMk/>
          <pc:sldMk cId="0" sldId="267"/>
        </pc:sldMkLst>
      </pc:sldChg>
      <pc:sldChg chg="del">
        <pc:chgData name="Tommy McClure" userId="5f57beb918c8a44c" providerId="LiveId" clId="{06157AFC-11B8-4C11-8686-72456E222912}" dt="2022-10-01T22:33:14.195" v="6506" actId="2696"/>
        <pc:sldMkLst>
          <pc:docMk/>
          <pc:sldMk cId="0" sldId="268"/>
        </pc:sldMkLst>
      </pc:sldChg>
      <pc:sldChg chg="modSp del">
        <pc:chgData name="Tommy McClure" userId="5f57beb918c8a44c" providerId="LiveId" clId="{06157AFC-11B8-4C11-8686-72456E222912}" dt="2022-10-01T22:33:45.761" v="6518" actId="2696"/>
        <pc:sldMkLst>
          <pc:docMk/>
          <pc:sldMk cId="0" sldId="269"/>
        </pc:sldMkLst>
        <pc:spChg chg="mod">
          <ac:chgData name="Tommy McClure" userId="5f57beb918c8a44c" providerId="LiveId" clId="{06157AFC-11B8-4C11-8686-72456E222912}" dt="2022-10-01T17:09:34.936" v="4" actId="207"/>
          <ac:spMkLst>
            <pc:docMk/>
            <pc:sldMk cId="0" sldId="269"/>
            <ac:spMk id="22534" creationId="{00000000-0000-0000-0000-000000000000}"/>
          </ac:spMkLst>
        </pc:spChg>
      </pc:sldChg>
      <pc:sldChg chg="del">
        <pc:chgData name="Tommy McClure" userId="5f57beb918c8a44c" providerId="LiveId" clId="{06157AFC-11B8-4C11-8686-72456E222912}" dt="2022-10-01T22:33:11.422" v="6505" actId="2696"/>
        <pc:sldMkLst>
          <pc:docMk/>
          <pc:sldMk cId="0" sldId="271"/>
        </pc:sldMkLst>
      </pc:sldChg>
      <pc:sldChg chg="del">
        <pc:chgData name="Tommy McClure" userId="5f57beb918c8a44c" providerId="LiveId" clId="{06157AFC-11B8-4C11-8686-72456E222912}" dt="2022-10-01T22:33:22.125" v="6509" actId="2696"/>
        <pc:sldMkLst>
          <pc:docMk/>
          <pc:sldMk cId="0" sldId="283"/>
        </pc:sldMkLst>
      </pc:sldChg>
      <pc:sldChg chg="del">
        <pc:chgData name="Tommy McClure" userId="5f57beb918c8a44c" providerId="LiveId" clId="{06157AFC-11B8-4C11-8686-72456E222912}" dt="2022-10-01T22:33:40.549" v="6516" actId="2696"/>
        <pc:sldMkLst>
          <pc:docMk/>
          <pc:sldMk cId="0" sldId="286"/>
        </pc:sldMkLst>
      </pc:sldChg>
      <pc:sldChg chg="del">
        <pc:chgData name="Tommy McClure" userId="5f57beb918c8a44c" providerId="LiveId" clId="{06157AFC-11B8-4C11-8686-72456E222912}" dt="2022-10-01T22:33:32.797" v="6513" actId="2696"/>
        <pc:sldMkLst>
          <pc:docMk/>
          <pc:sldMk cId="0" sldId="288"/>
        </pc:sldMkLst>
      </pc:sldChg>
      <pc:sldChg chg="del">
        <pc:chgData name="Tommy McClure" userId="5f57beb918c8a44c" providerId="LiveId" clId="{06157AFC-11B8-4C11-8686-72456E222912}" dt="2022-10-01T22:33:34.886" v="6514" actId="2696"/>
        <pc:sldMkLst>
          <pc:docMk/>
          <pc:sldMk cId="0" sldId="289"/>
        </pc:sldMkLst>
      </pc:sldChg>
      <pc:sldChg chg="del">
        <pc:chgData name="Tommy McClure" userId="5f57beb918c8a44c" providerId="LiveId" clId="{06157AFC-11B8-4C11-8686-72456E222912}" dt="2022-10-01T22:33:30.031" v="6512" actId="2696"/>
        <pc:sldMkLst>
          <pc:docMk/>
          <pc:sldMk cId="0" sldId="291"/>
        </pc:sldMkLst>
      </pc:sldChg>
      <pc:sldChg chg="del">
        <pc:chgData name="Tommy McClure" userId="5f57beb918c8a44c" providerId="LiveId" clId="{06157AFC-11B8-4C11-8686-72456E222912}" dt="2022-10-01T22:33:37.544" v="6515" actId="2696"/>
        <pc:sldMkLst>
          <pc:docMk/>
          <pc:sldMk cId="0" sldId="292"/>
        </pc:sldMkLst>
      </pc:sldChg>
      <pc:sldChg chg="del">
        <pc:chgData name="Tommy McClure" userId="5f57beb918c8a44c" providerId="LiveId" clId="{06157AFC-11B8-4C11-8686-72456E222912}" dt="2022-10-01T22:33:42.996" v="6517" actId="2696"/>
        <pc:sldMkLst>
          <pc:docMk/>
          <pc:sldMk cId="0" sldId="293"/>
        </pc:sldMkLst>
      </pc:sldChg>
      <pc:sldChg chg="del">
        <pc:chgData name="Tommy McClure" userId="5f57beb918c8a44c" providerId="LiveId" clId="{06157AFC-11B8-4C11-8686-72456E222912}" dt="2022-10-01T22:33:51.232" v="6520" actId="2696"/>
        <pc:sldMkLst>
          <pc:docMk/>
          <pc:sldMk cId="0" sldId="294"/>
        </pc:sldMkLst>
      </pc:sldChg>
      <pc:sldChg chg="modSp mod ord modAnim modNotes modNotesTx">
        <pc:chgData name="Tommy McClure" userId="5f57beb918c8a44c" providerId="LiveId" clId="{06157AFC-11B8-4C11-8686-72456E222912}" dt="2022-10-02T13:21:02.939" v="7641" actId="20577"/>
        <pc:sldMkLst>
          <pc:docMk/>
          <pc:sldMk cId="67059876" sldId="295"/>
        </pc:sldMkLst>
        <pc:spChg chg="mod">
          <ac:chgData name="Tommy McClure" userId="5f57beb918c8a44c" providerId="LiveId" clId="{06157AFC-11B8-4C11-8686-72456E222912}" dt="2022-10-01T17:10:39.669" v="43" actId="20577"/>
          <ac:spMkLst>
            <pc:docMk/>
            <pc:sldMk cId="67059876" sldId="295"/>
            <ac:spMk id="7170" creationId="{00000000-0000-0000-0000-000000000000}"/>
          </ac:spMkLst>
        </pc:spChg>
        <pc:spChg chg="mod">
          <ac:chgData name="Tommy McClure" userId="5f57beb918c8a44c" providerId="LiveId" clId="{06157AFC-11B8-4C11-8686-72456E222912}" dt="2022-10-01T17:47:17.383" v="1045" actId="114"/>
          <ac:spMkLst>
            <pc:docMk/>
            <pc:sldMk cId="67059876" sldId="295"/>
            <ac:spMk id="7171" creationId="{00000000-0000-0000-0000-000000000000}"/>
          </ac:spMkLst>
        </pc:spChg>
      </pc:sldChg>
      <pc:sldChg chg="modSp add mod modNotes modNotesTx">
        <pc:chgData name="Tommy McClure" userId="5f57beb918c8a44c" providerId="LiveId" clId="{06157AFC-11B8-4C11-8686-72456E222912}" dt="2022-10-02T14:42:38.496" v="7929" actId="20577"/>
        <pc:sldMkLst>
          <pc:docMk/>
          <pc:sldMk cId="717578981" sldId="296"/>
        </pc:sldMkLst>
        <pc:spChg chg="mod">
          <ac:chgData name="Tommy McClure" userId="5f57beb918c8a44c" providerId="LiveId" clId="{06157AFC-11B8-4C11-8686-72456E222912}" dt="2022-10-02T13:15:08.932" v="7626" actId="14100"/>
          <ac:spMkLst>
            <pc:docMk/>
            <pc:sldMk cId="717578981" sldId="296"/>
            <ac:spMk id="7171" creationId="{00000000-0000-0000-0000-000000000000}"/>
          </ac:spMkLst>
        </pc:spChg>
      </pc:sldChg>
      <pc:sldChg chg="modSp add del mod modNotes modNotesTx">
        <pc:chgData name="Tommy McClure" userId="5f57beb918c8a44c" providerId="LiveId" clId="{06157AFC-11B8-4C11-8686-72456E222912}" dt="2022-10-02T14:33:59.193" v="7910" actId="2696"/>
        <pc:sldMkLst>
          <pc:docMk/>
          <pc:sldMk cId="1774990741" sldId="297"/>
        </pc:sldMkLst>
        <pc:spChg chg="mod">
          <ac:chgData name="Tommy McClure" userId="5f57beb918c8a44c" providerId="LiveId" clId="{06157AFC-11B8-4C11-8686-72456E222912}" dt="2022-10-01T17:22:31.797" v="512" actId="14100"/>
          <ac:spMkLst>
            <pc:docMk/>
            <pc:sldMk cId="1774990741" sldId="297"/>
            <ac:spMk id="7171" creationId="{00000000-0000-0000-0000-000000000000}"/>
          </ac:spMkLst>
        </pc:spChg>
      </pc:sldChg>
      <pc:sldChg chg="modSp add mod modAnim modNotes modNotesTx">
        <pc:chgData name="Tommy McClure" userId="5f57beb918c8a44c" providerId="LiveId" clId="{06157AFC-11B8-4C11-8686-72456E222912}" dt="2022-10-02T01:15:26.273" v="7360" actId="207"/>
        <pc:sldMkLst>
          <pc:docMk/>
          <pc:sldMk cId="3899048912" sldId="298"/>
        </pc:sldMkLst>
        <pc:spChg chg="mod">
          <ac:chgData name="Tommy McClure" userId="5f57beb918c8a44c" providerId="LiveId" clId="{06157AFC-11B8-4C11-8686-72456E222912}" dt="2022-10-01T17:54:35.464" v="1192" actId="20577"/>
          <ac:spMkLst>
            <pc:docMk/>
            <pc:sldMk cId="3899048912" sldId="298"/>
            <ac:spMk id="7170" creationId="{00000000-0000-0000-0000-000000000000}"/>
          </ac:spMkLst>
        </pc:spChg>
        <pc:spChg chg="mod">
          <ac:chgData name="Tommy McClure" userId="5f57beb918c8a44c" providerId="LiveId" clId="{06157AFC-11B8-4C11-8686-72456E222912}" dt="2022-10-01T18:19:26.692" v="1682" actId="20577"/>
          <ac:spMkLst>
            <pc:docMk/>
            <pc:sldMk cId="3899048912" sldId="298"/>
            <ac:spMk id="7171" creationId="{00000000-0000-0000-0000-000000000000}"/>
          </ac:spMkLst>
        </pc:spChg>
      </pc:sldChg>
      <pc:sldChg chg="modSp add mod modAnim modNotes modNotesTx">
        <pc:chgData name="Tommy McClure" userId="5f57beb918c8a44c" providerId="LiveId" clId="{06157AFC-11B8-4C11-8686-72456E222912}" dt="2022-10-02T13:33:24.885" v="7711" actId="113"/>
        <pc:sldMkLst>
          <pc:docMk/>
          <pc:sldMk cId="816258953" sldId="299"/>
        </pc:sldMkLst>
        <pc:spChg chg="mod">
          <ac:chgData name="Tommy McClure" userId="5f57beb918c8a44c" providerId="LiveId" clId="{06157AFC-11B8-4C11-8686-72456E222912}" dt="2022-10-01T19:20:46.625" v="3208" actId="12"/>
          <ac:spMkLst>
            <pc:docMk/>
            <pc:sldMk cId="816258953" sldId="299"/>
            <ac:spMk id="7171" creationId="{00000000-0000-0000-0000-000000000000}"/>
          </ac:spMkLst>
        </pc:spChg>
      </pc:sldChg>
      <pc:sldChg chg="modSp add mod modAnim modNotes modNotesTx">
        <pc:chgData name="Tommy McClure" userId="5f57beb918c8a44c" providerId="LiveId" clId="{06157AFC-11B8-4C11-8686-72456E222912}" dt="2022-10-02T13:53:14.265" v="7823" actId="255"/>
        <pc:sldMkLst>
          <pc:docMk/>
          <pc:sldMk cId="1754079499" sldId="300"/>
        </pc:sldMkLst>
        <pc:spChg chg="mod">
          <ac:chgData name="Tommy McClure" userId="5f57beb918c8a44c" providerId="LiveId" clId="{06157AFC-11B8-4C11-8686-72456E222912}" dt="2022-10-02T13:49:55.670" v="7768" actId="20577"/>
          <ac:spMkLst>
            <pc:docMk/>
            <pc:sldMk cId="1754079499" sldId="300"/>
            <ac:spMk id="7171" creationId="{00000000-0000-0000-0000-000000000000}"/>
          </ac:spMkLst>
        </pc:spChg>
      </pc:sldChg>
      <pc:sldChg chg="addSp modSp add mod ord modAnim modNotes modNotesTx">
        <pc:chgData name="Tommy McClure" userId="5f57beb918c8a44c" providerId="LiveId" clId="{06157AFC-11B8-4C11-8686-72456E222912}" dt="2022-10-02T14:43:39.823" v="7933" actId="207"/>
        <pc:sldMkLst>
          <pc:docMk/>
          <pc:sldMk cId="903833659" sldId="301"/>
        </pc:sldMkLst>
        <pc:spChg chg="add mod">
          <ac:chgData name="Tommy McClure" userId="5f57beb918c8a44c" providerId="LiveId" clId="{06157AFC-11B8-4C11-8686-72456E222912}" dt="2022-10-01T20:10:59.814" v="4151" actId="14100"/>
          <ac:spMkLst>
            <pc:docMk/>
            <pc:sldMk cId="903833659" sldId="301"/>
            <ac:spMk id="2" creationId="{E782BFCA-ADE6-9B7F-E6F1-1FBDE91A8D6A}"/>
          </ac:spMkLst>
        </pc:spChg>
        <pc:spChg chg="mod">
          <ac:chgData name="Tommy McClure" userId="5f57beb918c8a44c" providerId="LiveId" clId="{06157AFC-11B8-4C11-8686-72456E222912}" dt="2022-10-01T20:14:09.974" v="4167" actId="14100"/>
          <ac:spMkLst>
            <pc:docMk/>
            <pc:sldMk cId="903833659" sldId="301"/>
            <ac:spMk id="7170" creationId="{00000000-0000-0000-0000-000000000000}"/>
          </ac:spMkLst>
        </pc:spChg>
        <pc:spChg chg="mod">
          <ac:chgData name="Tommy McClure" userId="5f57beb918c8a44c" providerId="LiveId" clId="{06157AFC-11B8-4C11-8686-72456E222912}" dt="2022-10-01T20:10:51.682" v="4150" actId="113"/>
          <ac:spMkLst>
            <pc:docMk/>
            <pc:sldMk cId="903833659" sldId="301"/>
            <ac:spMk id="7171" creationId="{00000000-0000-0000-0000-000000000000}"/>
          </ac:spMkLst>
        </pc:spChg>
        <pc:cxnChg chg="add mod">
          <ac:chgData name="Tommy McClure" userId="5f57beb918c8a44c" providerId="LiveId" clId="{06157AFC-11B8-4C11-8686-72456E222912}" dt="2022-10-01T20:11:24.564" v="4159" actId="14100"/>
          <ac:cxnSpMkLst>
            <pc:docMk/>
            <pc:sldMk cId="903833659" sldId="301"/>
            <ac:cxnSpMk id="4" creationId="{2813EB0D-4C96-7840-43A5-1774209EA552}"/>
          </ac:cxnSpMkLst>
        </pc:cxnChg>
      </pc:sldChg>
      <pc:sldChg chg="new del">
        <pc:chgData name="Tommy McClure" userId="5f57beb918c8a44c" providerId="LiveId" clId="{06157AFC-11B8-4C11-8686-72456E222912}" dt="2022-10-01T22:33:56.055" v="6521" actId="2696"/>
        <pc:sldMkLst>
          <pc:docMk/>
          <pc:sldMk cId="4043205751" sldId="302"/>
        </pc:sldMkLst>
      </pc:sldChg>
      <pc:sldChg chg="addSp delSp modSp add mod delAnim modAnim modNotes modNotesTx">
        <pc:chgData name="Tommy McClure" userId="5f57beb918c8a44c" providerId="LiveId" clId="{06157AFC-11B8-4C11-8686-72456E222912}" dt="2022-10-02T01:19:03.799" v="7400" actId="14100"/>
        <pc:sldMkLst>
          <pc:docMk/>
          <pc:sldMk cId="3797322686" sldId="303"/>
        </pc:sldMkLst>
        <pc:spChg chg="del mod">
          <ac:chgData name="Tommy McClure" userId="5f57beb918c8a44c" providerId="LiveId" clId="{06157AFC-11B8-4C11-8686-72456E222912}" dt="2022-10-01T20:14:59.908" v="4172" actId="478"/>
          <ac:spMkLst>
            <pc:docMk/>
            <pc:sldMk cId="3797322686" sldId="303"/>
            <ac:spMk id="2" creationId="{E782BFCA-ADE6-9B7F-E6F1-1FBDE91A8D6A}"/>
          </ac:spMkLst>
        </pc:spChg>
        <pc:spChg chg="add del mod">
          <ac:chgData name="Tommy McClure" userId="5f57beb918c8a44c" providerId="LiveId" clId="{06157AFC-11B8-4C11-8686-72456E222912}" dt="2022-10-01T20:27:42.272" v="4660" actId="478"/>
          <ac:spMkLst>
            <pc:docMk/>
            <pc:sldMk cId="3797322686" sldId="303"/>
            <ac:spMk id="5" creationId="{A1890DAC-694C-B8DB-4747-7926BDB5D4FB}"/>
          </ac:spMkLst>
        </pc:spChg>
        <pc:spChg chg="add mod">
          <ac:chgData name="Tommy McClure" userId="5f57beb918c8a44c" providerId="LiveId" clId="{06157AFC-11B8-4C11-8686-72456E222912}" dt="2022-10-01T20:28:04.799" v="4682" actId="20577"/>
          <ac:spMkLst>
            <pc:docMk/>
            <pc:sldMk cId="3797322686" sldId="303"/>
            <ac:spMk id="6" creationId="{67BCA1FE-8B3B-DE23-9D3A-CDDA6265AE7A}"/>
          </ac:spMkLst>
        </pc:spChg>
        <pc:spChg chg="del mod">
          <ac:chgData name="Tommy McClure" userId="5f57beb918c8a44c" providerId="LiveId" clId="{06157AFC-11B8-4C11-8686-72456E222912}" dt="2022-10-01T20:27:38.950" v="4658" actId="478"/>
          <ac:spMkLst>
            <pc:docMk/>
            <pc:sldMk cId="3797322686" sldId="303"/>
            <ac:spMk id="7170" creationId="{00000000-0000-0000-0000-000000000000}"/>
          </ac:spMkLst>
        </pc:spChg>
        <pc:spChg chg="mod">
          <ac:chgData name="Tommy McClure" userId="5f57beb918c8a44c" providerId="LiveId" clId="{06157AFC-11B8-4C11-8686-72456E222912}" dt="2022-10-01T22:59:48.338" v="7313" actId="114"/>
          <ac:spMkLst>
            <pc:docMk/>
            <pc:sldMk cId="3797322686" sldId="303"/>
            <ac:spMk id="7171" creationId="{00000000-0000-0000-0000-000000000000}"/>
          </ac:spMkLst>
        </pc:spChg>
        <pc:cxnChg chg="del">
          <ac:chgData name="Tommy McClure" userId="5f57beb918c8a44c" providerId="LiveId" clId="{06157AFC-11B8-4C11-8686-72456E222912}" dt="2022-10-01T20:15:07.597" v="4173" actId="478"/>
          <ac:cxnSpMkLst>
            <pc:docMk/>
            <pc:sldMk cId="3797322686" sldId="303"/>
            <ac:cxnSpMk id="4" creationId="{2813EB0D-4C96-7840-43A5-1774209EA552}"/>
          </ac:cxnSpMkLst>
        </pc:cxnChg>
      </pc:sldChg>
      <pc:sldChg chg="modSp add mod modAnim modNotes modNotesTx">
        <pc:chgData name="Tommy McClure" userId="5f57beb918c8a44c" providerId="LiveId" clId="{06157AFC-11B8-4C11-8686-72456E222912}" dt="2022-10-02T14:01:25.195" v="7903" actId="20577"/>
        <pc:sldMkLst>
          <pc:docMk/>
          <pc:sldMk cId="533419647" sldId="304"/>
        </pc:sldMkLst>
        <pc:spChg chg="mod">
          <ac:chgData name="Tommy McClure" userId="5f57beb918c8a44c" providerId="LiveId" clId="{06157AFC-11B8-4C11-8686-72456E222912}" dt="2022-10-02T14:01:25.195" v="7903" actId="20577"/>
          <ac:spMkLst>
            <pc:docMk/>
            <pc:sldMk cId="533419647" sldId="304"/>
            <ac:spMk id="7171" creationId="{00000000-0000-0000-0000-000000000000}"/>
          </ac:spMkLst>
        </pc:spChg>
      </pc:sldChg>
      <pc:sldChg chg="modSp add mod modAnim modNotes modNotesTx">
        <pc:chgData name="Tommy McClure" userId="5f57beb918c8a44c" providerId="LiveId" clId="{06157AFC-11B8-4C11-8686-72456E222912}" dt="2022-10-02T14:44:28.759" v="7934" actId="115"/>
        <pc:sldMkLst>
          <pc:docMk/>
          <pc:sldMk cId="2745091179" sldId="305"/>
        </pc:sldMkLst>
        <pc:spChg chg="mod">
          <ac:chgData name="Tommy McClure" userId="5f57beb918c8a44c" providerId="LiveId" clId="{06157AFC-11B8-4C11-8686-72456E222912}" dt="2022-10-01T21:01:50.349" v="6382" actId="20577"/>
          <ac:spMkLst>
            <pc:docMk/>
            <pc:sldMk cId="2745091179" sldId="305"/>
            <ac:spMk id="6" creationId="{67BCA1FE-8B3B-DE23-9D3A-CDDA6265AE7A}"/>
          </ac:spMkLst>
        </pc:spChg>
        <pc:spChg chg="mod">
          <ac:chgData name="Tommy McClure" userId="5f57beb918c8a44c" providerId="LiveId" clId="{06157AFC-11B8-4C11-8686-72456E222912}" dt="2022-10-01T22:50:55.061" v="6777" actId="207"/>
          <ac:spMkLst>
            <pc:docMk/>
            <pc:sldMk cId="2745091179" sldId="305"/>
            <ac:spMk id="7171" creationId="{00000000-0000-0000-0000-000000000000}"/>
          </ac:spMkLst>
        </pc:spChg>
      </pc:sldChg>
      <pc:sldChg chg="modSp add mod ord modAnim modNotes modNotesTx">
        <pc:chgData name="Tommy McClure" userId="5f57beb918c8a44c" providerId="LiveId" clId="{06157AFC-11B8-4C11-8686-72456E222912}" dt="2022-10-02T01:20:34.513" v="7420" actId="2711"/>
        <pc:sldMkLst>
          <pc:docMk/>
          <pc:sldMk cId="2666256240" sldId="306"/>
        </pc:sldMkLst>
        <pc:spChg chg="mod">
          <ac:chgData name="Tommy McClure" userId="5f57beb918c8a44c" providerId="LiveId" clId="{06157AFC-11B8-4C11-8686-72456E222912}" dt="2022-10-01T22:34:16.112" v="6523" actId="255"/>
          <ac:spMkLst>
            <pc:docMk/>
            <pc:sldMk cId="2666256240" sldId="306"/>
            <ac:spMk id="2050" creationId="{00000000-0000-0000-0000-000000000000}"/>
          </ac:spMkLst>
        </pc:spChg>
      </pc:sldChg>
      <pc:sldChg chg="modSp mod modNotes">
        <pc:chgData name="Tommy McClure" userId="5f57beb918c8a44c" providerId="LiveId" clId="{06157AFC-11B8-4C11-8686-72456E222912}" dt="2022-10-02T01:20:59.495" v="7422" actId="14100"/>
        <pc:sldMkLst>
          <pc:docMk/>
          <pc:sldMk cId="2970185068" sldId="380"/>
        </pc:sldMkLst>
        <pc:spChg chg="mod">
          <ac:chgData name="Tommy McClure" userId="5f57beb918c8a44c" providerId="LiveId" clId="{06157AFC-11B8-4C11-8686-72456E222912}" dt="2022-10-01T22:49:05.065" v="6772" actId="207"/>
          <ac:spMkLst>
            <pc:docMk/>
            <pc:sldMk cId="2970185068" sldId="380"/>
            <ac:spMk id="4" creationId="{FDB3C018-6904-4094-85A6-7BAF69A201A5}"/>
          </ac:spMkLst>
        </pc:spChg>
        <pc:spChg chg="mod">
          <ac:chgData name="Tommy McClure" userId="5f57beb918c8a44c" providerId="LiveId" clId="{06157AFC-11B8-4C11-8686-72456E222912}" dt="2022-10-01T23:04:24.328" v="7337" actId="20577"/>
          <ac:spMkLst>
            <pc:docMk/>
            <pc:sldMk cId="2970185068" sldId="380"/>
            <ac:spMk id="7" creationId="{2A6B56C3-77F0-4E92-B09D-C8D4A68D5E79}"/>
          </ac:spMkLst>
        </pc:spChg>
        <pc:spChg chg="mod">
          <ac:chgData name="Tommy McClure" userId="5f57beb918c8a44c" providerId="LiveId" clId="{06157AFC-11B8-4C11-8686-72456E222912}" dt="2022-10-01T22:49:18.072" v="6773" actId="207"/>
          <ac:spMkLst>
            <pc:docMk/>
            <pc:sldMk cId="2970185068" sldId="380"/>
            <ac:spMk id="10" creationId="{BB8A7FBA-4C4C-4440-9886-90F8BD6246F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1" tIns="48325" rIns="96651" bIns="48325"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51" tIns="48325" rIns="96651" bIns="48325" rtlCol="0"/>
          <a:lstStyle>
            <a:lvl1pPr algn="r">
              <a:defRPr sz="1200"/>
            </a:lvl1pPr>
          </a:lstStyle>
          <a:p>
            <a:r>
              <a:rPr lang="en-US"/>
              <a:t>6/4/2023 PM</a:t>
            </a:r>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51" tIns="48325" rIns="96651" bIns="48325"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1" tIns="48325" rIns="96651" bIns="48325" rtlCol="0" anchor="b"/>
          <a:lstStyle>
            <a:lvl1pPr algn="r">
              <a:defRPr sz="1200"/>
            </a:lvl1pPr>
          </a:lstStyle>
          <a:p>
            <a:fld id="{78B10BF4-001E-42B2-BD59-52347F7078E5}"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1" tIns="48325" rIns="96651" bIns="48325"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1" tIns="48325" rIns="96651" bIns="48325" rtlCol="0"/>
          <a:lstStyle>
            <a:lvl1pPr algn="r">
              <a:defRPr sz="1200"/>
            </a:lvl1pPr>
          </a:lstStyle>
          <a:p>
            <a:r>
              <a:rPr lang="en-US"/>
              <a:t>6/4/2023 PM</a:t>
            </a:r>
          </a:p>
        </p:txBody>
      </p:sp>
      <p:sp>
        <p:nvSpPr>
          <p:cNvPr id="4" name="Slide Image Placeholder 3"/>
          <p:cNvSpPr>
            <a:spLocks noGrp="1" noRot="1" noChangeAspect="1"/>
          </p:cNvSpPr>
          <p:nvPr>
            <p:ph type="sldImg" idx="2"/>
          </p:nvPr>
        </p:nvSpPr>
        <p:spPr>
          <a:xfrm>
            <a:off x="1258888" y="720725"/>
            <a:ext cx="4797425" cy="3598863"/>
          </a:xfrm>
          <a:prstGeom prst="rect">
            <a:avLst/>
          </a:prstGeom>
          <a:noFill/>
          <a:ln w="12700">
            <a:solidFill>
              <a:prstClr val="black"/>
            </a:solidFill>
          </a:ln>
        </p:spPr>
        <p:txBody>
          <a:bodyPr vert="horz" lIns="96651" tIns="48325" rIns="96651" bIns="48325"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51" tIns="48325" rIns="96651" bIns="483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1" tIns="48325" rIns="96651" bIns="4832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1" tIns="48325" rIns="96651" bIns="48325" rtlCol="0" anchor="b"/>
          <a:lstStyle>
            <a:lvl1pPr algn="r">
              <a:defRPr sz="1200"/>
            </a:lvl1pPr>
          </a:lstStyle>
          <a:p>
            <a:fld id="{104CA5F0-8EEB-452F-BB11-DAC619F33B8E}" type="slidenum">
              <a:rPr lang="en-US" smtClean="0"/>
              <a:pPr/>
              <a:t>‹#›</a:t>
            </a:fld>
            <a:endParaRPr lang="en-US"/>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04CA5F0-8EEB-452F-BB11-DAC619F33B8E}" type="slidenum">
              <a:rPr lang="en-US" smtClean="0"/>
              <a:pPr/>
              <a:t>1</a:t>
            </a:fld>
            <a:endParaRPr lang="en-US"/>
          </a:p>
        </p:txBody>
      </p:sp>
      <p:sp>
        <p:nvSpPr>
          <p:cNvPr id="5" name="Date Placeholder 4">
            <a:extLst>
              <a:ext uri="{FF2B5EF4-FFF2-40B4-BE49-F238E27FC236}">
                <a16:creationId xmlns:a16="http://schemas.microsoft.com/office/drawing/2014/main" id="{09D27002-F009-2F2D-4486-2E08AA4C2124}"/>
              </a:ext>
            </a:extLst>
          </p:cNvPr>
          <p:cNvSpPr>
            <a:spLocks noGrp="1"/>
          </p:cNvSpPr>
          <p:nvPr>
            <p:ph type="dt" idx="1"/>
          </p:nvPr>
        </p:nvSpPr>
        <p:spPr/>
        <p:txBody>
          <a:bodyPr/>
          <a:lstStyle/>
          <a:p>
            <a:r>
              <a:rPr lang="en-US"/>
              <a:t>6/4/2023 PM</a:t>
            </a:r>
          </a:p>
        </p:txBody>
      </p:sp>
    </p:spTree>
    <p:extLst>
      <p:ext uri="{BB962C8B-B14F-4D97-AF65-F5344CB8AC3E}">
        <p14:creationId xmlns:p14="http://schemas.microsoft.com/office/powerpoint/2010/main" val="23790241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239713"/>
            <a:ext cx="4797425" cy="3598862"/>
          </a:xfrm>
        </p:spPr>
      </p:sp>
      <p:sp>
        <p:nvSpPr>
          <p:cNvPr id="3" name="Notes Placeholder 2"/>
          <p:cNvSpPr>
            <a:spLocks noGrp="1"/>
          </p:cNvSpPr>
          <p:nvPr>
            <p:ph type="body" idx="1"/>
          </p:nvPr>
        </p:nvSpPr>
        <p:spPr>
          <a:xfrm>
            <a:off x="0" y="3838575"/>
            <a:ext cx="7313507" cy="5760959"/>
          </a:xfrm>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2 Timothy 4:1-2 NKJV 1 I charge you therefore before God and the Lord Jesus Christ</a:t>
            </a:r>
            <a:r>
              <a:rPr lang="en-US" sz="1400" dirty="0">
                <a:latin typeface="Arial" panose="020B0604020202020204" pitchFamily="34" charset="0"/>
                <a:cs typeface="Arial" panose="020B0604020202020204" pitchFamily="34" charset="0"/>
              </a:rPr>
              <a:t>, who will judge the living and the dead at His appearing and His kingdom</a:t>
            </a:r>
            <a:r>
              <a:rPr lang="en-US" sz="1400" b="1" dirty="0">
                <a:latin typeface="Arial" panose="020B0604020202020204" pitchFamily="34" charset="0"/>
                <a:cs typeface="Arial" panose="020B0604020202020204" pitchFamily="34" charset="0"/>
              </a:rPr>
              <a:t>: 2 Tim. 4:2 KJV Preach the word!</a:t>
            </a:r>
            <a:r>
              <a:rPr lang="en-US" sz="1400" dirty="0">
                <a:latin typeface="Arial" panose="020B0604020202020204" pitchFamily="34" charset="0"/>
                <a:cs typeface="Arial" panose="020B0604020202020204" pitchFamily="34" charset="0"/>
              </a:rPr>
              <a:t> Be ready in season and out of season. Convince, rebuke, exhort, with all longsuffering and teaching.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1 Corinthians 9:16 NKJV 16 </a:t>
            </a:r>
            <a:r>
              <a:rPr lang="en-US" sz="1400" dirty="0">
                <a:latin typeface="Arial" panose="020B0604020202020204" pitchFamily="34" charset="0"/>
                <a:cs typeface="Arial" panose="020B0604020202020204" pitchFamily="34" charset="0"/>
              </a:rPr>
              <a:t>For if I preach the gospel, I have nothing to boast of, for necessity is laid upon me; yes, woe is me if I do not preach the gospel!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Nehemiah 8:8 NKJV 8 </a:t>
            </a:r>
            <a:r>
              <a:rPr lang="en-US" sz="1400" dirty="0">
                <a:latin typeface="Arial" panose="020B0604020202020204" pitchFamily="34" charset="0"/>
                <a:cs typeface="Arial" panose="020B0604020202020204" pitchFamily="34" charset="0"/>
              </a:rPr>
              <a:t>So they read distinctly from the book, in the Law of God</a:t>
            </a:r>
            <a:r>
              <a:rPr lang="en-US" sz="1400" b="1" dirty="0">
                <a:latin typeface="Arial" panose="020B0604020202020204" pitchFamily="34" charset="0"/>
                <a:cs typeface="Arial" panose="020B0604020202020204" pitchFamily="34" charset="0"/>
              </a:rPr>
              <a:t>; and they gave the sense, and helped them to understand the reading.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Acts 20:20 NKJV 20 </a:t>
            </a:r>
            <a:r>
              <a:rPr lang="en-US" sz="1400" b="0" dirty="0">
                <a:latin typeface="Arial" panose="020B0604020202020204" pitchFamily="34" charset="0"/>
                <a:cs typeface="Arial" panose="020B0604020202020204" pitchFamily="34" charset="0"/>
              </a:rPr>
              <a:t>"how I kept back nothing that was helpful, but proclaimed it to you, and taught you publicly and from house to house,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Acts 20:25-27 ASV 25 </a:t>
            </a:r>
            <a:r>
              <a:rPr lang="en-US" sz="1400" b="0" dirty="0">
                <a:latin typeface="Arial" panose="020B0604020202020204" pitchFamily="34" charset="0"/>
                <a:cs typeface="Arial" panose="020B0604020202020204" pitchFamily="34" charset="0"/>
              </a:rPr>
              <a:t>And now, behold, I know that ye all, among whom I went about preaching the kingdom, shall see my face no more. 26 Wherefore I testify unto you this day, that I am pure from the blood of all men.</a:t>
            </a:r>
            <a:r>
              <a:rPr lang="en-US" sz="1400" b="1" dirty="0">
                <a:latin typeface="Arial" panose="020B0604020202020204" pitchFamily="34" charset="0"/>
                <a:cs typeface="Arial" panose="020B0604020202020204" pitchFamily="34" charset="0"/>
              </a:rPr>
              <a:t> 27 </a:t>
            </a:r>
            <a:r>
              <a:rPr lang="en-US" sz="1400" b="0" dirty="0">
                <a:latin typeface="Arial" panose="020B0604020202020204" pitchFamily="34" charset="0"/>
                <a:cs typeface="Arial" panose="020B0604020202020204" pitchFamily="34" charset="0"/>
              </a:rPr>
              <a:t>For I shrank not from declaring unto you the whole counsel of God.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2 Timothy 4:2 ASV 2 </a:t>
            </a:r>
            <a:r>
              <a:rPr lang="en-US" sz="1400" b="0" dirty="0">
                <a:latin typeface="Arial" panose="020B0604020202020204" pitchFamily="34" charset="0"/>
                <a:cs typeface="Arial" panose="020B0604020202020204" pitchFamily="34" charset="0"/>
              </a:rPr>
              <a:t>preach the word; be urgent in season, out of season; reprove, rebuke, exhort, with all longsuffering and teaching.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2 Timothy 3:16-17 ASV 16</a:t>
            </a:r>
            <a:r>
              <a:rPr lang="en-US" sz="1400" b="0" dirty="0">
                <a:latin typeface="Arial" panose="020B0604020202020204" pitchFamily="34" charset="0"/>
                <a:cs typeface="Arial" panose="020B0604020202020204" pitchFamily="34" charset="0"/>
              </a:rPr>
              <a:t> Every scripture inspired of God is also profitable for teaching, for reproof, for correction, for instruction which is in righteousness.</a:t>
            </a:r>
            <a:r>
              <a:rPr lang="en-US" sz="1400" b="1" dirty="0">
                <a:latin typeface="Arial" panose="020B0604020202020204" pitchFamily="34" charset="0"/>
                <a:cs typeface="Arial" panose="020B0604020202020204" pitchFamily="34" charset="0"/>
              </a:rPr>
              <a:t> 17 </a:t>
            </a:r>
            <a:r>
              <a:rPr lang="en-US" sz="1400" b="0" dirty="0">
                <a:latin typeface="Arial" panose="020B0604020202020204" pitchFamily="34" charset="0"/>
                <a:cs typeface="Arial" panose="020B0604020202020204" pitchFamily="34" charset="0"/>
              </a:rPr>
              <a:t>That the man of God may be complete, furnished completely unto every good work.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Acts 4:19-20 ASV 19 </a:t>
            </a:r>
            <a:r>
              <a:rPr lang="en-US" sz="1400" b="0" dirty="0">
                <a:latin typeface="Arial" panose="020B0604020202020204" pitchFamily="34" charset="0"/>
                <a:cs typeface="Arial" panose="020B0604020202020204" pitchFamily="34" charset="0"/>
              </a:rPr>
              <a:t>But Peter and John answered and said unto them, Whether it is right in the sight of God to hearken unto you rather than unto God, judge ye: 20 for we cannot but speak the things which we saw and heard.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04CA5F0-8EEB-452F-BB11-DAC619F33B8E}" type="slidenum">
              <a:rPr lang="en-US" smtClean="0"/>
              <a:pPr/>
              <a:t>10</a:t>
            </a:fld>
            <a:endParaRPr lang="en-US"/>
          </a:p>
        </p:txBody>
      </p:sp>
      <p:sp>
        <p:nvSpPr>
          <p:cNvPr id="5" name="Date Placeholder 4">
            <a:extLst>
              <a:ext uri="{FF2B5EF4-FFF2-40B4-BE49-F238E27FC236}">
                <a16:creationId xmlns:a16="http://schemas.microsoft.com/office/drawing/2014/main" id="{1335ADF3-C17E-8E66-D3F7-D98FBF92CDDC}"/>
              </a:ext>
            </a:extLst>
          </p:cNvPr>
          <p:cNvSpPr>
            <a:spLocks noGrp="1"/>
          </p:cNvSpPr>
          <p:nvPr>
            <p:ph type="dt" idx="1"/>
          </p:nvPr>
        </p:nvSpPr>
        <p:spPr/>
        <p:txBody>
          <a:bodyPr/>
          <a:lstStyle/>
          <a:p>
            <a:r>
              <a:rPr lang="en-US"/>
              <a:t>6/4/2023 PM</a:t>
            </a:r>
          </a:p>
        </p:txBody>
      </p:sp>
    </p:spTree>
    <p:extLst>
      <p:ext uri="{BB962C8B-B14F-4D97-AF65-F5344CB8AC3E}">
        <p14:creationId xmlns:p14="http://schemas.microsoft.com/office/powerpoint/2010/main" val="16561486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3507" cy="5279946"/>
          </a:xfrm>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James 3:1 NKJV 1 </a:t>
            </a:r>
            <a:r>
              <a:rPr lang="en-US" sz="1400" b="0" dirty="0">
                <a:latin typeface="Arial" panose="020B0604020202020204" pitchFamily="34" charset="0"/>
                <a:cs typeface="Arial" panose="020B0604020202020204" pitchFamily="34" charset="0"/>
              </a:rPr>
              <a:t>My brethren, let not many of you become teachers, knowing that we shall receive a stricter judgment.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2 Timothy 2:24-26 NKJV 24 </a:t>
            </a:r>
            <a:r>
              <a:rPr lang="en-US" sz="1400" dirty="0">
                <a:latin typeface="Arial" panose="020B0604020202020204" pitchFamily="34" charset="0"/>
                <a:cs typeface="Arial" panose="020B0604020202020204" pitchFamily="34" charset="0"/>
              </a:rPr>
              <a:t>And a servant of the Lord must not quarrel but be gentle to all, able to teach, patient, </a:t>
            </a:r>
            <a:r>
              <a:rPr lang="en-US" sz="1400" b="1" dirty="0">
                <a:latin typeface="Arial" panose="020B0604020202020204" pitchFamily="34" charset="0"/>
                <a:cs typeface="Arial" panose="020B0604020202020204" pitchFamily="34" charset="0"/>
              </a:rPr>
              <a:t>25 in humility correcting those who are in opposition, if God perhaps will grant them repentance, so that they may know the truth</a:t>
            </a:r>
            <a:r>
              <a:rPr lang="en-US" sz="1400" dirty="0">
                <a:latin typeface="Arial" panose="020B0604020202020204" pitchFamily="34" charset="0"/>
                <a:cs typeface="Arial" panose="020B0604020202020204" pitchFamily="34" charset="0"/>
              </a:rPr>
              <a:t>,</a:t>
            </a:r>
            <a:r>
              <a:rPr lang="en-US" sz="1400" b="1" dirty="0">
                <a:latin typeface="Arial" panose="020B0604020202020204" pitchFamily="34" charset="0"/>
                <a:cs typeface="Arial" panose="020B0604020202020204" pitchFamily="34" charset="0"/>
              </a:rPr>
              <a:t> 26 </a:t>
            </a:r>
            <a:r>
              <a:rPr lang="en-US" sz="1400" dirty="0">
                <a:latin typeface="Arial" panose="020B0604020202020204" pitchFamily="34" charset="0"/>
                <a:cs typeface="Arial" panose="020B0604020202020204" pitchFamily="34" charset="0"/>
              </a:rPr>
              <a:t>and that they may </a:t>
            </a:r>
            <a:r>
              <a:rPr lang="en-US" sz="1400" b="1" dirty="0">
                <a:latin typeface="Arial" panose="020B0604020202020204" pitchFamily="34" charset="0"/>
                <a:cs typeface="Arial" panose="020B0604020202020204" pitchFamily="34" charset="0"/>
              </a:rPr>
              <a:t>come to their senses and escape the snare of the devil</a:t>
            </a:r>
            <a:r>
              <a:rPr lang="en-US" sz="1400" dirty="0">
                <a:latin typeface="Arial" panose="020B0604020202020204" pitchFamily="34" charset="0"/>
                <a:cs typeface="Arial" panose="020B0604020202020204" pitchFamily="34" charset="0"/>
              </a:rPr>
              <a:t>, having been taken captive by him to do his will.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2 Timothy 4:5 NKJV 5</a:t>
            </a:r>
            <a:r>
              <a:rPr lang="en-US" sz="1400" dirty="0">
                <a:latin typeface="Arial" panose="020B0604020202020204" pitchFamily="34" charset="0"/>
                <a:cs typeface="Arial" panose="020B0604020202020204" pitchFamily="34" charset="0"/>
              </a:rPr>
              <a:t> But you be watchful in all things, endure afflictions, </a:t>
            </a:r>
            <a:r>
              <a:rPr lang="en-US" sz="1400" b="1" dirty="0">
                <a:latin typeface="Arial" panose="020B0604020202020204" pitchFamily="34" charset="0"/>
                <a:cs typeface="Arial" panose="020B0604020202020204" pitchFamily="34" charset="0"/>
              </a:rPr>
              <a:t>do the work of an evangelist, fulfill your ministry.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Philippians 1:15-17 NKJV 15 Some indeed preach Christ even from envy and strife, and some also from good will: </a:t>
            </a:r>
            <a:r>
              <a:rPr lang="en-US" sz="1400" b="0" dirty="0">
                <a:latin typeface="Arial" panose="020B0604020202020204" pitchFamily="34" charset="0"/>
                <a:cs typeface="Arial" panose="020B0604020202020204" pitchFamily="34" charset="0"/>
              </a:rPr>
              <a:t>16 The former preach Christ from selfish ambition, not sincerely, supposing to add affliction to my chains; </a:t>
            </a:r>
            <a:r>
              <a:rPr lang="en-US" sz="1400" b="1" dirty="0">
                <a:latin typeface="Arial" panose="020B0604020202020204" pitchFamily="34" charset="0"/>
                <a:cs typeface="Arial" panose="020B0604020202020204" pitchFamily="34" charset="0"/>
              </a:rPr>
              <a:t>17 but the latter out of love, knowing that I am appointed for the defense of the gospel.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1 Timothy 4:16 NKJV 16 </a:t>
            </a:r>
            <a:r>
              <a:rPr lang="en-US" sz="1400" b="0" dirty="0">
                <a:latin typeface="Arial" panose="020B0604020202020204" pitchFamily="34" charset="0"/>
                <a:cs typeface="Arial" panose="020B0604020202020204" pitchFamily="34" charset="0"/>
              </a:rPr>
              <a:t>Take heed to yourself and to the doctrine. Continue in them, for in doing this you will save both yourself and those who hear you.</a:t>
            </a:r>
            <a:endParaRPr lang="en-US" sz="1400" b="0" u="sng"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u="none" dirty="0">
                <a:latin typeface="Arial" panose="020B0604020202020204" pitchFamily="34" charset="0"/>
                <a:cs typeface="Arial" panose="020B0604020202020204" pitchFamily="34" charset="0"/>
              </a:rPr>
              <a:t>2 Timothy 4:5 NKJV 5 But you be watchful in all things</a:t>
            </a:r>
            <a:r>
              <a:rPr lang="en-US" sz="1400" b="0" u="none" dirty="0">
                <a:latin typeface="Arial" panose="020B0604020202020204" pitchFamily="34" charset="0"/>
                <a:cs typeface="Arial" panose="020B0604020202020204" pitchFamily="34" charset="0"/>
              </a:rPr>
              <a:t>, </a:t>
            </a:r>
            <a:r>
              <a:rPr lang="en-US" sz="1400" b="1" u="none" dirty="0">
                <a:latin typeface="Arial" panose="020B0604020202020204" pitchFamily="34" charset="0"/>
                <a:cs typeface="Arial" panose="020B0604020202020204" pitchFamily="34" charset="0"/>
              </a:rPr>
              <a:t>endure afflictions</a:t>
            </a:r>
            <a:r>
              <a:rPr lang="en-US" sz="1400" b="0" u="none" dirty="0">
                <a:latin typeface="Arial" panose="020B0604020202020204" pitchFamily="34" charset="0"/>
                <a:cs typeface="Arial" panose="020B0604020202020204" pitchFamily="34" charset="0"/>
              </a:rPr>
              <a:t>, </a:t>
            </a:r>
            <a:r>
              <a:rPr lang="en-US" sz="1400" b="1" u="none" dirty="0">
                <a:latin typeface="Arial" panose="020B0604020202020204" pitchFamily="34" charset="0"/>
                <a:cs typeface="Arial" panose="020B0604020202020204" pitchFamily="34" charset="0"/>
              </a:rPr>
              <a:t>do the work of an evangelist</a:t>
            </a:r>
            <a:r>
              <a:rPr lang="en-US" sz="1400" b="0" u="none" dirty="0">
                <a:latin typeface="Arial" panose="020B0604020202020204" pitchFamily="34" charset="0"/>
                <a:cs typeface="Arial" panose="020B0604020202020204" pitchFamily="34" charset="0"/>
              </a:rPr>
              <a:t>, </a:t>
            </a:r>
            <a:r>
              <a:rPr lang="en-US" sz="1400" b="1" u="none" dirty="0">
                <a:latin typeface="Arial" panose="020B0604020202020204" pitchFamily="34" charset="0"/>
                <a:cs typeface="Arial" panose="020B0604020202020204" pitchFamily="34" charset="0"/>
              </a:rPr>
              <a:t>fulfill your ministry.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u="none"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04CA5F0-8EEB-452F-BB11-DAC619F33B8E}" type="slidenum">
              <a:rPr lang="en-US" smtClean="0"/>
              <a:pPr/>
              <a:t>11</a:t>
            </a:fld>
            <a:endParaRPr lang="en-US"/>
          </a:p>
        </p:txBody>
      </p:sp>
      <p:sp>
        <p:nvSpPr>
          <p:cNvPr id="5" name="Date Placeholder 4">
            <a:extLst>
              <a:ext uri="{FF2B5EF4-FFF2-40B4-BE49-F238E27FC236}">
                <a16:creationId xmlns:a16="http://schemas.microsoft.com/office/drawing/2014/main" id="{1335ADF3-C17E-8E66-D3F7-D98FBF92CDDC}"/>
              </a:ext>
            </a:extLst>
          </p:cNvPr>
          <p:cNvSpPr>
            <a:spLocks noGrp="1"/>
          </p:cNvSpPr>
          <p:nvPr>
            <p:ph type="dt" idx="1"/>
          </p:nvPr>
        </p:nvSpPr>
        <p:spPr/>
        <p:txBody>
          <a:bodyPr/>
          <a:lstStyle/>
          <a:p>
            <a:r>
              <a:rPr lang="en-US"/>
              <a:t>6/4/2023 PM</a:t>
            </a:r>
          </a:p>
        </p:txBody>
      </p:sp>
    </p:spTree>
    <p:extLst>
      <p:ext uri="{BB962C8B-B14F-4D97-AF65-F5344CB8AC3E}">
        <p14:creationId xmlns:p14="http://schemas.microsoft.com/office/powerpoint/2010/main" val="21779271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3507" cy="5279946"/>
          </a:xfrm>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2 Timothy 4:5 NKJV 5</a:t>
            </a:r>
            <a:r>
              <a:rPr lang="en-US" sz="1400" dirty="0">
                <a:latin typeface="Arial" panose="020B0604020202020204" pitchFamily="34" charset="0"/>
                <a:cs typeface="Arial" panose="020B0604020202020204" pitchFamily="34" charset="0"/>
              </a:rPr>
              <a:t> But you be watchful in all things, endure afflictions, </a:t>
            </a:r>
            <a:r>
              <a:rPr lang="en-US" sz="1400" b="1" dirty="0">
                <a:latin typeface="Arial" panose="020B0604020202020204" pitchFamily="34" charset="0"/>
                <a:cs typeface="Arial" panose="020B0604020202020204" pitchFamily="34" charset="0"/>
              </a:rPr>
              <a:t>do the work of an evangelist, fulfill your ministry.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Philippians 3:1 NKJV 1 </a:t>
            </a:r>
            <a:r>
              <a:rPr lang="en-US" sz="1400" b="0" dirty="0">
                <a:latin typeface="Arial" panose="020B0604020202020204" pitchFamily="34" charset="0"/>
                <a:cs typeface="Arial" panose="020B0604020202020204" pitchFamily="34" charset="0"/>
              </a:rPr>
              <a:t>Finally, my brethren, rejoice in the Lord. For me to write the same things to you is not tedious, but for you it is safe.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2 Peter 1:12-15 NKJV 12 </a:t>
            </a:r>
            <a:r>
              <a:rPr lang="en-US" sz="1400" b="0" dirty="0">
                <a:latin typeface="Arial" panose="020B0604020202020204" pitchFamily="34" charset="0"/>
                <a:cs typeface="Arial" panose="020B0604020202020204" pitchFamily="34" charset="0"/>
              </a:rPr>
              <a:t>For this reason </a:t>
            </a:r>
            <a:r>
              <a:rPr lang="en-US" sz="1400" b="1" dirty="0">
                <a:latin typeface="Arial" panose="020B0604020202020204" pitchFamily="34" charset="0"/>
                <a:cs typeface="Arial" panose="020B0604020202020204" pitchFamily="34" charset="0"/>
              </a:rPr>
              <a:t>I will not be negligent to remind </a:t>
            </a:r>
            <a:r>
              <a:rPr lang="en-US" sz="1400" b="0" dirty="0">
                <a:latin typeface="Arial" panose="020B0604020202020204" pitchFamily="34" charset="0"/>
                <a:cs typeface="Arial" panose="020B0604020202020204" pitchFamily="34" charset="0"/>
              </a:rPr>
              <a:t>you always of these things, </a:t>
            </a:r>
            <a:r>
              <a:rPr lang="en-US" sz="1400" b="1" dirty="0">
                <a:latin typeface="Arial" panose="020B0604020202020204" pitchFamily="34" charset="0"/>
                <a:cs typeface="Arial" panose="020B0604020202020204" pitchFamily="34" charset="0"/>
              </a:rPr>
              <a:t>though you know and are established in the present truth.</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13</a:t>
            </a:r>
            <a:r>
              <a:rPr lang="en-US" sz="1400" b="0" dirty="0">
                <a:latin typeface="Arial" panose="020B0604020202020204" pitchFamily="34" charset="0"/>
                <a:cs typeface="Arial" panose="020B0604020202020204" pitchFamily="34" charset="0"/>
              </a:rPr>
              <a:t> Yes, I think it is right, as long as I am in this tent, to stir you up by reminding you, </a:t>
            </a:r>
            <a:r>
              <a:rPr lang="en-US" sz="1400" b="1" dirty="0">
                <a:latin typeface="Arial" panose="020B0604020202020204" pitchFamily="34" charset="0"/>
                <a:cs typeface="Arial" panose="020B0604020202020204" pitchFamily="34" charset="0"/>
              </a:rPr>
              <a:t>14</a:t>
            </a:r>
            <a:r>
              <a:rPr lang="en-US" sz="1400" b="0" dirty="0">
                <a:latin typeface="Arial" panose="020B0604020202020204" pitchFamily="34" charset="0"/>
                <a:cs typeface="Arial" panose="020B0604020202020204" pitchFamily="34" charset="0"/>
              </a:rPr>
              <a:t> knowing that shortly I must put off my tent, just as our Lord Jesus Christ showed me. </a:t>
            </a:r>
            <a:r>
              <a:rPr lang="en-US" sz="1400" b="1" dirty="0">
                <a:latin typeface="Arial" panose="020B0604020202020204" pitchFamily="34" charset="0"/>
                <a:cs typeface="Arial" panose="020B0604020202020204" pitchFamily="34" charset="0"/>
              </a:rPr>
              <a:t>15</a:t>
            </a:r>
            <a:r>
              <a:rPr lang="en-US" sz="1400" b="0" dirty="0">
                <a:latin typeface="Arial" panose="020B0604020202020204" pitchFamily="34" charset="0"/>
                <a:cs typeface="Arial" panose="020B0604020202020204" pitchFamily="34" charset="0"/>
              </a:rPr>
              <a:t> Moreover I will be careful to ensure that you always have a reminder of these things after my decease.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Matthew 28:20 NKJV 20 </a:t>
            </a:r>
            <a:r>
              <a:rPr lang="en-US" sz="1400" b="0" dirty="0">
                <a:latin typeface="Arial" panose="020B0604020202020204" pitchFamily="34" charset="0"/>
                <a:cs typeface="Arial" panose="020B0604020202020204" pitchFamily="34" charset="0"/>
              </a:rPr>
              <a:t>"teaching them to observe all things that I have commanded you; and lo, I am with you always, even to the end of the age." Amen.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2 Timothy 2:1-2 NKJV 1 </a:t>
            </a:r>
            <a:r>
              <a:rPr lang="en-US" sz="1400" b="0" dirty="0">
                <a:latin typeface="Arial" panose="020B0604020202020204" pitchFamily="34" charset="0"/>
                <a:cs typeface="Arial" panose="020B0604020202020204" pitchFamily="34" charset="0"/>
              </a:rPr>
              <a:t>You therefore, my son, be strong in the grace that is in Christ Jesus.</a:t>
            </a:r>
            <a:r>
              <a:rPr lang="en-US" sz="1400" b="1" dirty="0">
                <a:latin typeface="Arial" panose="020B0604020202020204" pitchFamily="34" charset="0"/>
                <a:cs typeface="Arial" panose="020B0604020202020204" pitchFamily="34" charset="0"/>
              </a:rPr>
              <a:t> 2 </a:t>
            </a:r>
            <a:r>
              <a:rPr lang="en-US" sz="1400" b="0" dirty="0">
                <a:latin typeface="Arial" panose="020B0604020202020204" pitchFamily="34" charset="0"/>
                <a:cs typeface="Arial" panose="020B0604020202020204" pitchFamily="34" charset="0"/>
              </a:rPr>
              <a:t>And the things that you have heard from me among many witnesses, commit these to faithful men who will be able to teach others also.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Romans 10:14-15 NKJV 14</a:t>
            </a:r>
            <a:r>
              <a:rPr lang="en-US" sz="1400" dirty="0">
                <a:latin typeface="Arial" panose="020B0604020202020204" pitchFamily="34" charset="0"/>
                <a:cs typeface="Arial" panose="020B0604020202020204" pitchFamily="34" charset="0"/>
              </a:rPr>
              <a:t> How then shall they call on Him in whom they have not believed? And how shall they believe in Him of whom they have not heard? And how shall they hear without a preacher? </a:t>
            </a:r>
            <a:r>
              <a:rPr lang="en-US" sz="1400" b="1" dirty="0">
                <a:latin typeface="Arial" panose="020B0604020202020204" pitchFamily="34" charset="0"/>
                <a:cs typeface="Arial" panose="020B0604020202020204" pitchFamily="34" charset="0"/>
              </a:rPr>
              <a:t>15</a:t>
            </a:r>
            <a:r>
              <a:rPr lang="en-US" sz="1400" dirty="0">
                <a:latin typeface="Arial" panose="020B0604020202020204" pitchFamily="34" charset="0"/>
                <a:cs typeface="Arial" panose="020B0604020202020204" pitchFamily="34" charset="0"/>
              </a:rPr>
              <a:t> And how shall they preach </a:t>
            </a:r>
            <a:r>
              <a:rPr lang="en-US" sz="1400" b="1" dirty="0">
                <a:latin typeface="Arial" panose="020B0604020202020204" pitchFamily="34" charset="0"/>
                <a:cs typeface="Arial" panose="020B0604020202020204" pitchFamily="34" charset="0"/>
              </a:rPr>
              <a:t>unless they are sent? </a:t>
            </a:r>
            <a:r>
              <a:rPr lang="en-US" sz="1400" dirty="0">
                <a:latin typeface="Arial" panose="020B0604020202020204" pitchFamily="34" charset="0"/>
                <a:cs typeface="Arial" panose="020B0604020202020204" pitchFamily="34" charset="0"/>
              </a:rPr>
              <a:t>As it is written: "How beautiful are the feet of those who preach the gospel of peace, Who bring glad tidings of good things!“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Acts 13:2-3 NKJV 2 </a:t>
            </a:r>
            <a:r>
              <a:rPr lang="en-US" sz="1400" dirty="0">
                <a:latin typeface="Arial" panose="020B0604020202020204" pitchFamily="34" charset="0"/>
                <a:cs typeface="Arial" panose="020B0604020202020204" pitchFamily="34" charset="0"/>
              </a:rPr>
              <a:t>As they ministered to the Lord and fasted, the Holy Spirit said, "Now separate to Me Barnabas and Saul for the work to which I have called them." </a:t>
            </a:r>
            <a:r>
              <a:rPr lang="en-US" sz="1400" b="1" dirty="0">
                <a:latin typeface="Arial" panose="020B0604020202020204" pitchFamily="34" charset="0"/>
                <a:cs typeface="Arial" panose="020B0604020202020204" pitchFamily="34" charset="0"/>
              </a:rPr>
              <a:t>3</a:t>
            </a:r>
            <a:r>
              <a:rPr lang="en-US" sz="1400" dirty="0">
                <a:latin typeface="Arial" panose="020B0604020202020204" pitchFamily="34" charset="0"/>
                <a:cs typeface="Arial" panose="020B0604020202020204" pitchFamily="34" charset="0"/>
              </a:rPr>
              <a:t> Then, having fasted and prayed, and laid hands on them, they sent them away.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04CA5F0-8EEB-452F-BB11-DAC619F33B8E}" type="slidenum">
              <a:rPr lang="en-US" smtClean="0"/>
              <a:pPr/>
              <a:t>12</a:t>
            </a:fld>
            <a:endParaRPr lang="en-US"/>
          </a:p>
        </p:txBody>
      </p:sp>
      <p:sp>
        <p:nvSpPr>
          <p:cNvPr id="5" name="Date Placeholder 4">
            <a:extLst>
              <a:ext uri="{FF2B5EF4-FFF2-40B4-BE49-F238E27FC236}">
                <a16:creationId xmlns:a16="http://schemas.microsoft.com/office/drawing/2014/main" id="{1335ADF3-C17E-8E66-D3F7-D98FBF92CDDC}"/>
              </a:ext>
            </a:extLst>
          </p:cNvPr>
          <p:cNvSpPr>
            <a:spLocks noGrp="1"/>
          </p:cNvSpPr>
          <p:nvPr>
            <p:ph type="dt" idx="1"/>
          </p:nvPr>
        </p:nvSpPr>
        <p:spPr/>
        <p:txBody>
          <a:bodyPr/>
          <a:lstStyle/>
          <a:p>
            <a:r>
              <a:rPr lang="en-US"/>
              <a:t>6/4/2023 PM</a:t>
            </a:r>
          </a:p>
        </p:txBody>
      </p:sp>
    </p:spTree>
    <p:extLst>
      <p:ext uri="{BB962C8B-B14F-4D97-AF65-F5344CB8AC3E}">
        <p14:creationId xmlns:p14="http://schemas.microsoft.com/office/powerpoint/2010/main" val="466722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3507" cy="5279946"/>
          </a:xfrm>
        </p:spPr>
        <p:txBody>
          <a:bodyPr>
            <a:normAutofit fontScale="925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Ephesians 4:11-16 ASV 11 </a:t>
            </a:r>
            <a:r>
              <a:rPr lang="en-US" sz="1400" b="0" dirty="0">
                <a:latin typeface="Arial" panose="020B0604020202020204" pitchFamily="34" charset="0"/>
                <a:cs typeface="Arial" panose="020B0604020202020204" pitchFamily="34" charset="0"/>
              </a:rPr>
              <a:t>And he gave some to be apostles; and some, prophets; and some, evangelists; and some, pastors and teachers;</a:t>
            </a:r>
            <a:r>
              <a:rPr lang="en-US" sz="1400" b="1" dirty="0">
                <a:latin typeface="Arial" panose="020B0604020202020204" pitchFamily="34" charset="0"/>
                <a:cs typeface="Arial" panose="020B0604020202020204" pitchFamily="34" charset="0"/>
              </a:rPr>
              <a:t> 12 </a:t>
            </a:r>
            <a:r>
              <a:rPr lang="en-US" sz="1400" b="0" dirty="0">
                <a:latin typeface="Arial" panose="020B0604020202020204" pitchFamily="34" charset="0"/>
                <a:cs typeface="Arial" panose="020B0604020202020204" pitchFamily="34" charset="0"/>
              </a:rPr>
              <a:t>for the perfecting of the saints, unto the work of ministering, unto the building up of the body of Christ: </a:t>
            </a:r>
            <a:r>
              <a:rPr lang="en-US" sz="1400" b="1" dirty="0">
                <a:latin typeface="Arial" panose="020B0604020202020204" pitchFamily="34" charset="0"/>
                <a:cs typeface="Arial" panose="020B0604020202020204" pitchFamily="34" charset="0"/>
              </a:rPr>
              <a:t>13</a:t>
            </a:r>
            <a:r>
              <a:rPr lang="en-US" sz="1400" b="0" dirty="0">
                <a:latin typeface="Arial" panose="020B0604020202020204" pitchFamily="34" charset="0"/>
                <a:cs typeface="Arial" panose="020B0604020202020204" pitchFamily="34" charset="0"/>
              </a:rPr>
              <a:t> till we all attain unto the unity of the faith, and of the knowledge of the Son of God, unto a </a:t>
            </a:r>
            <a:r>
              <a:rPr lang="en-US" sz="1400" b="0" dirty="0" err="1">
                <a:latin typeface="Arial" panose="020B0604020202020204" pitchFamily="34" charset="0"/>
                <a:cs typeface="Arial" panose="020B0604020202020204" pitchFamily="34" charset="0"/>
              </a:rPr>
              <a:t>fullgrown</a:t>
            </a:r>
            <a:r>
              <a:rPr lang="en-US" sz="1400" b="0" dirty="0">
                <a:latin typeface="Arial" panose="020B0604020202020204" pitchFamily="34" charset="0"/>
                <a:cs typeface="Arial" panose="020B0604020202020204" pitchFamily="34" charset="0"/>
              </a:rPr>
              <a:t> man, unto the measure of the stature of the fulness of Christ: </a:t>
            </a:r>
            <a:r>
              <a:rPr lang="en-US" sz="1400" b="1" dirty="0">
                <a:latin typeface="Arial" panose="020B0604020202020204" pitchFamily="34" charset="0"/>
                <a:cs typeface="Arial" panose="020B0604020202020204" pitchFamily="34" charset="0"/>
              </a:rPr>
              <a:t>14</a:t>
            </a:r>
            <a:r>
              <a:rPr lang="en-US" sz="1400" b="0" dirty="0">
                <a:latin typeface="Arial" panose="020B0604020202020204" pitchFamily="34" charset="0"/>
                <a:cs typeface="Arial" panose="020B0604020202020204" pitchFamily="34" charset="0"/>
              </a:rPr>
              <a:t> that we may be no longer children, tossed to and </a:t>
            </a:r>
            <a:r>
              <a:rPr lang="en-US" sz="1400" b="0" dirty="0" err="1">
                <a:latin typeface="Arial" panose="020B0604020202020204" pitchFamily="34" charset="0"/>
                <a:cs typeface="Arial" panose="020B0604020202020204" pitchFamily="34" charset="0"/>
              </a:rPr>
              <a:t>fro</a:t>
            </a:r>
            <a:r>
              <a:rPr lang="en-US" sz="1400" b="0" dirty="0">
                <a:latin typeface="Arial" panose="020B0604020202020204" pitchFamily="34" charset="0"/>
                <a:cs typeface="Arial" panose="020B0604020202020204" pitchFamily="34" charset="0"/>
              </a:rPr>
              <a:t> and carried about with every wind of doctrine, by the sleight of men, in craftiness, after the wiles of error;</a:t>
            </a:r>
            <a:r>
              <a:rPr lang="en-US" sz="1400" b="1" dirty="0">
                <a:latin typeface="Arial" panose="020B0604020202020204" pitchFamily="34" charset="0"/>
                <a:cs typeface="Arial" panose="020B0604020202020204" pitchFamily="34" charset="0"/>
              </a:rPr>
              <a:t> 15 </a:t>
            </a:r>
            <a:r>
              <a:rPr lang="en-US" sz="1400" b="0" dirty="0">
                <a:latin typeface="Arial" panose="020B0604020202020204" pitchFamily="34" charset="0"/>
                <a:cs typeface="Arial" panose="020B0604020202020204" pitchFamily="34" charset="0"/>
              </a:rPr>
              <a:t>but speaking truth in love, we may grow up in all things into him, who is the head, even Christ; </a:t>
            </a:r>
            <a:r>
              <a:rPr lang="en-US" sz="1400" b="1" dirty="0">
                <a:latin typeface="Arial" panose="020B0604020202020204" pitchFamily="34" charset="0"/>
                <a:cs typeface="Arial" panose="020B0604020202020204" pitchFamily="34" charset="0"/>
              </a:rPr>
              <a:t>16</a:t>
            </a:r>
            <a:r>
              <a:rPr lang="en-US" sz="1400" b="0" dirty="0">
                <a:latin typeface="Arial" panose="020B0604020202020204" pitchFamily="34" charset="0"/>
                <a:cs typeface="Arial" panose="020B0604020202020204" pitchFamily="34" charset="0"/>
              </a:rPr>
              <a:t> from whom all the body fitly framed and knit together through that which every joint </a:t>
            </a:r>
            <a:r>
              <a:rPr lang="en-US" sz="1400" b="0" dirty="0" err="1">
                <a:latin typeface="Arial" panose="020B0604020202020204" pitchFamily="34" charset="0"/>
                <a:cs typeface="Arial" panose="020B0604020202020204" pitchFamily="34" charset="0"/>
              </a:rPr>
              <a:t>supplieth</a:t>
            </a:r>
            <a:r>
              <a:rPr lang="en-US" sz="1400" b="0" dirty="0">
                <a:latin typeface="Arial" panose="020B0604020202020204" pitchFamily="34" charset="0"/>
                <a:cs typeface="Arial" panose="020B0604020202020204" pitchFamily="34" charset="0"/>
              </a:rPr>
              <a:t>, according to the working in due measure of each several part, </a:t>
            </a:r>
            <a:r>
              <a:rPr lang="en-US" sz="1400" b="0" dirty="0" err="1">
                <a:latin typeface="Arial" panose="020B0604020202020204" pitchFamily="34" charset="0"/>
                <a:cs typeface="Arial" panose="020B0604020202020204" pitchFamily="34" charset="0"/>
              </a:rPr>
              <a:t>maketh</a:t>
            </a:r>
            <a:r>
              <a:rPr lang="en-US" sz="1400" b="0" dirty="0">
                <a:latin typeface="Arial" panose="020B0604020202020204" pitchFamily="34" charset="0"/>
                <a:cs typeface="Arial" panose="020B0604020202020204" pitchFamily="34" charset="0"/>
              </a:rPr>
              <a:t> the increase of the body unto the building up of itself in love.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Galatians 1:6-9 ASV 6 </a:t>
            </a:r>
            <a:r>
              <a:rPr lang="en-US" sz="1400" b="0" dirty="0">
                <a:latin typeface="Arial" panose="020B0604020202020204" pitchFamily="34" charset="0"/>
                <a:cs typeface="Arial" panose="020B0604020202020204" pitchFamily="34" charset="0"/>
              </a:rPr>
              <a:t>I marvel that ye are so quickly removing from him that called you in the grace of Christ unto a different gospel; </a:t>
            </a:r>
            <a:r>
              <a:rPr lang="en-US" sz="1400" b="1" dirty="0">
                <a:latin typeface="Arial" panose="020B0604020202020204" pitchFamily="34" charset="0"/>
                <a:cs typeface="Arial" panose="020B0604020202020204" pitchFamily="34" charset="0"/>
              </a:rPr>
              <a:t>7</a:t>
            </a:r>
            <a:r>
              <a:rPr lang="en-US" sz="1400" b="0" dirty="0">
                <a:latin typeface="Arial" panose="020B0604020202020204" pitchFamily="34" charset="0"/>
                <a:cs typeface="Arial" panose="020B0604020202020204" pitchFamily="34" charset="0"/>
              </a:rPr>
              <a:t> which is not another gospel only there are some that trouble you, and would pervert the gospel of Christ. </a:t>
            </a:r>
            <a:r>
              <a:rPr lang="en-US" sz="1400" b="1" dirty="0">
                <a:latin typeface="Arial" panose="020B0604020202020204" pitchFamily="34" charset="0"/>
                <a:cs typeface="Arial" panose="020B0604020202020204" pitchFamily="34" charset="0"/>
              </a:rPr>
              <a:t>8</a:t>
            </a:r>
            <a:r>
              <a:rPr lang="en-US" sz="1400" b="0" dirty="0">
                <a:latin typeface="Arial" panose="020B0604020202020204" pitchFamily="34" charset="0"/>
                <a:cs typeface="Arial" panose="020B0604020202020204" pitchFamily="34" charset="0"/>
              </a:rPr>
              <a:t> But though we, or an angel from heaven, should preach unto you any gospel other than that which we preached unto you, let him be anathema.</a:t>
            </a:r>
            <a:r>
              <a:rPr lang="en-US" sz="1400" b="1" dirty="0">
                <a:latin typeface="Arial" panose="020B0604020202020204" pitchFamily="34" charset="0"/>
                <a:cs typeface="Arial" panose="020B0604020202020204" pitchFamily="34" charset="0"/>
              </a:rPr>
              <a:t> 9 </a:t>
            </a:r>
            <a:r>
              <a:rPr lang="en-US" sz="1400" b="0" dirty="0">
                <a:latin typeface="Arial" panose="020B0604020202020204" pitchFamily="34" charset="0"/>
                <a:cs typeface="Arial" panose="020B0604020202020204" pitchFamily="34" charset="0"/>
              </a:rPr>
              <a:t>As we have said before, so say I now again, if any man </a:t>
            </a:r>
            <a:r>
              <a:rPr lang="en-US" sz="1400" b="0" dirty="0" err="1">
                <a:latin typeface="Arial" panose="020B0604020202020204" pitchFamily="34" charset="0"/>
                <a:cs typeface="Arial" panose="020B0604020202020204" pitchFamily="34" charset="0"/>
              </a:rPr>
              <a:t>preacheth</a:t>
            </a:r>
            <a:r>
              <a:rPr lang="en-US" sz="1400" b="0" dirty="0">
                <a:latin typeface="Arial" panose="020B0604020202020204" pitchFamily="34" charset="0"/>
                <a:cs typeface="Arial" panose="020B0604020202020204" pitchFamily="34" charset="0"/>
              </a:rPr>
              <a:t> unto you any gospel other than that which ye received, let him be anathema.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Titus 1:10-11 ASV 10 </a:t>
            </a:r>
            <a:r>
              <a:rPr lang="en-US" sz="1400" dirty="0">
                <a:latin typeface="Arial" panose="020B0604020202020204" pitchFamily="34" charset="0"/>
                <a:cs typeface="Arial" panose="020B0604020202020204" pitchFamily="34" charset="0"/>
              </a:rPr>
              <a:t>For there are many unruly men, vain talkers and deceivers, specially they of the circumcision, </a:t>
            </a:r>
            <a:r>
              <a:rPr lang="en-US" sz="1400" b="1" dirty="0">
                <a:latin typeface="Arial" panose="020B0604020202020204" pitchFamily="34" charset="0"/>
                <a:cs typeface="Arial" panose="020B0604020202020204" pitchFamily="34" charset="0"/>
              </a:rPr>
              <a:t>11</a:t>
            </a:r>
            <a:r>
              <a:rPr lang="en-US" sz="1400" dirty="0">
                <a:latin typeface="Arial" panose="020B0604020202020204" pitchFamily="34" charset="0"/>
                <a:cs typeface="Arial" panose="020B0604020202020204" pitchFamily="34" charset="0"/>
              </a:rPr>
              <a:t> whose mouths must be stopped; men who overthrow whole houses, teaching things which they ought not, for filthy lucre's sake.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Isaiah 30:8-10 ASV 8 </a:t>
            </a:r>
            <a:r>
              <a:rPr lang="en-US" sz="1400" dirty="0">
                <a:latin typeface="Arial" panose="020B0604020202020204" pitchFamily="34" charset="0"/>
                <a:cs typeface="Arial" panose="020B0604020202020204" pitchFamily="34" charset="0"/>
              </a:rPr>
              <a:t>Now go, write it before them on a tablet, and inscribe it in a book, that it may be for the time to come for ever and ever. 9 For it is a rebellious people, lying children, children that will not hear the law of Jehovah; 10 that say to the seers, See not; and to the prophets, Prophesy not unto us right things, speak unto us smooth things, prophesy deceits,</a:t>
            </a:r>
          </a:p>
        </p:txBody>
      </p:sp>
      <p:sp>
        <p:nvSpPr>
          <p:cNvPr id="4" name="Slide Number Placeholder 3"/>
          <p:cNvSpPr>
            <a:spLocks noGrp="1"/>
          </p:cNvSpPr>
          <p:nvPr>
            <p:ph type="sldNum" sz="quarter" idx="5"/>
          </p:nvPr>
        </p:nvSpPr>
        <p:spPr/>
        <p:txBody>
          <a:bodyPr/>
          <a:lstStyle/>
          <a:p>
            <a:fld id="{104CA5F0-8EEB-452F-BB11-DAC619F33B8E}" type="slidenum">
              <a:rPr lang="en-US" smtClean="0"/>
              <a:pPr/>
              <a:t>13</a:t>
            </a:fld>
            <a:endParaRPr lang="en-US"/>
          </a:p>
        </p:txBody>
      </p:sp>
      <p:sp>
        <p:nvSpPr>
          <p:cNvPr id="5" name="Date Placeholder 4">
            <a:extLst>
              <a:ext uri="{FF2B5EF4-FFF2-40B4-BE49-F238E27FC236}">
                <a16:creationId xmlns:a16="http://schemas.microsoft.com/office/drawing/2014/main" id="{1335ADF3-C17E-8E66-D3F7-D98FBF92CDDC}"/>
              </a:ext>
            </a:extLst>
          </p:cNvPr>
          <p:cNvSpPr>
            <a:spLocks noGrp="1"/>
          </p:cNvSpPr>
          <p:nvPr>
            <p:ph type="dt" idx="1"/>
          </p:nvPr>
        </p:nvSpPr>
        <p:spPr/>
        <p:txBody>
          <a:bodyPr/>
          <a:lstStyle/>
          <a:p>
            <a:r>
              <a:rPr lang="en-US"/>
              <a:t>6/4/2023 PM</a:t>
            </a:r>
          </a:p>
        </p:txBody>
      </p:sp>
    </p:spTree>
    <p:extLst>
      <p:ext uri="{BB962C8B-B14F-4D97-AF65-F5344CB8AC3E}">
        <p14:creationId xmlns:p14="http://schemas.microsoft.com/office/powerpoint/2010/main" val="6545315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06363"/>
            <a:ext cx="4911725" cy="3683000"/>
          </a:xfrm>
        </p:spPr>
      </p:sp>
      <p:sp>
        <p:nvSpPr>
          <p:cNvPr id="3" name="Notes Placeholder 2"/>
          <p:cNvSpPr>
            <a:spLocks noGrp="1"/>
          </p:cNvSpPr>
          <p:nvPr>
            <p:ph type="body" idx="1"/>
          </p:nvPr>
        </p:nvSpPr>
        <p:spPr>
          <a:xfrm>
            <a:off x="4834" y="3789363"/>
            <a:ext cx="7308673" cy="5810171"/>
          </a:xfrm>
        </p:spPr>
        <p:txBody>
          <a:bodyPr>
            <a:normAutofit/>
          </a:bodyPr>
          <a:lstStyle/>
          <a:p>
            <a:pPr defTabSz="937900">
              <a:defRPr/>
            </a:pPr>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gospel of Christ</a:t>
            </a:r>
            <a:r>
              <a:rPr lang="en-US" dirty="0">
                <a:latin typeface="Arial" panose="020B0604020202020204" pitchFamily="34" charset="0"/>
                <a:cs typeface="Arial" panose="020B0604020202020204" pitchFamily="34" charset="0"/>
              </a:rPr>
              <a:t> is about the Son of God who came among men to die on the cross to shed His blood for the remission of mankind's sins (Matthew 26:28), was buried in the tomb for three days, and then rose again (1 Corinthians 15:1-4). How one </a:t>
            </a:r>
            <a:r>
              <a:rPr lang="en-US" b="1" dirty="0">
                <a:latin typeface="Arial" panose="020B0604020202020204" pitchFamily="34" charset="0"/>
                <a:cs typeface="Arial" panose="020B0604020202020204" pitchFamily="34" charset="0"/>
              </a:rPr>
              <a:t>obeys the gospel </a:t>
            </a:r>
            <a:r>
              <a:rPr lang="en-US" dirty="0">
                <a:latin typeface="Arial" panose="020B0604020202020204" pitchFamily="34" charset="0"/>
                <a:cs typeface="Arial" panose="020B0604020202020204" pitchFamily="34" charset="0"/>
              </a:rPr>
              <a:t>in response to God’s grace (Romans 5:1) is to </a:t>
            </a:r>
            <a:r>
              <a:rPr lang="en-US" b="1" dirty="0">
                <a:latin typeface="Arial" panose="020B0604020202020204" pitchFamily="34" charset="0"/>
                <a:cs typeface="Arial" panose="020B0604020202020204" pitchFamily="34" charset="0"/>
              </a:rPr>
              <a:t>believe</a:t>
            </a:r>
            <a:r>
              <a:rPr lang="en-US" dirty="0">
                <a:latin typeface="Arial" panose="020B0604020202020204" pitchFamily="34" charset="0"/>
                <a:cs typeface="Arial" panose="020B0604020202020204" pitchFamily="34" charset="0"/>
              </a:rPr>
              <a:t> (obey - John 3:36) the Son of God</a:t>
            </a:r>
            <a:r>
              <a:rPr lang="en-US" b="1" dirty="0">
                <a:latin typeface="Arial" panose="020B0604020202020204" pitchFamily="34" charset="0"/>
                <a:cs typeface="Arial" panose="020B0604020202020204" pitchFamily="34" charset="0"/>
              </a:rPr>
              <a:t>, repent of past sins </a:t>
            </a:r>
            <a:r>
              <a:rPr lang="en-US" dirty="0">
                <a:latin typeface="Arial" panose="020B0604020202020204" pitchFamily="34" charset="0"/>
                <a:cs typeface="Arial" panose="020B0604020202020204" pitchFamily="34" charset="0"/>
              </a:rPr>
              <a:t>(Acts 2:38), </a:t>
            </a:r>
            <a:r>
              <a:rPr lang="en-US" b="1" dirty="0">
                <a:latin typeface="Arial" panose="020B0604020202020204" pitchFamily="34" charset="0"/>
                <a:cs typeface="Arial" panose="020B0604020202020204" pitchFamily="34" charset="0"/>
              </a:rPr>
              <a:t>confess the name of Jesus before men </a:t>
            </a:r>
            <a:r>
              <a:rPr lang="en-US" dirty="0">
                <a:latin typeface="Arial" panose="020B0604020202020204" pitchFamily="34" charset="0"/>
                <a:cs typeface="Arial" panose="020B0604020202020204" pitchFamily="34" charset="0"/>
              </a:rPr>
              <a:t>(Romans 10:9,10), </a:t>
            </a:r>
            <a:r>
              <a:rPr lang="en-US" b="1" dirty="0">
                <a:latin typeface="Arial" panose="020B0604020202020204" pitchFamily="34" charset="0"/>
                <a:cs typeface="Arial" panose="020B0604020202020204" pitchFamily="34" charset="0"/>
              </a:rPr>
              <a:t>be immersed in water for the remission of sins</a:t>
            </a:r>
            <a:r>
              <a:rPr lang="en-US" dirty="0">
                <a:latin typeface="Arial" panose="020B0604020202020204" pitchFamily="34" charset="0"/>
                <a:cs typeface="Arial" panose="020B0604020202020204" pitchFamily="34" charset="0"/>
              </a:rPr>
              <a:t> to come into contact with the cleansing blood of Jesus (Romans 6:3,4), </a:t>
            </a:r>
            <a:r>
              <a:rPr lang="en-US" b="1" dirty="0">
                <a:latin typeface="Arial" panose="020B0604020202020204" pitchFamily="34" charset="0"/>
                <a:cs typeface="Arial" panose="020B0604020202020204" pitchFamily="34" charset="0"/>
              </a:rPr>
              <a:t>and remain a true disciple of Jesus all the days of one's life (John 8:31,32).</a:t>
            </a:r>
          </a:p>
          <a:p>
            <a:pPr>
              <a:defRPr/>
            </a:pPr>
            <a:endParaRPr lang="en-US" altLang="en-US" b="1" dirty="0">
              <a:latin typeface="Arial" panose="020B0604020202020204" pitchFamily="34" charset="0"/>
              <a:cs typeface="Arial" panose="020B0604020202020204" pitchFamily="34" charset="0"/>
            </a:endParaRPr>
          </a:p>
          <a:p>
            <a:pPr>
              <a:defRPr/>
            </a:pPr>
            <a:r>
              <a:rPr lang="en-US" altLang="en-US" b="1" dirty="0">
                <a:latin typeface="Arial" panose="020B0604020202020204" pitchFamily="34" charset="0"/>
                <a:cs typeface="Arial" panose="020B0604020202020204" pitchFamily="34" charset="0"/>
              </a:rPr>
              <a:t>Acts 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Heb 11:6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a:xfrm>
            <a:off x="4105487" y="-240030"/>
            <a:ext cx="3169920" cy="480060"/>
          </a:xfrm>
        </p:spPr>
        <p:txBody>
          <a:bodyPr/>
          <a:lstStyle/>
          <a:p>
            <a:r>
              <a:rPr lang="en-US"/>
              <a:t>6/4/2023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14</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162800" cy="5281612"/>
          </a:xfrm>
        </p:spPr>
        <p:txBody>
          <a:bodyPr>
            <a:normAutofit/>
          </a:bodyPr>
          <a:lstStyle/>
          <a:p>
            <a:pPr algn="l"/>
            <a:endParaRPr lang="en-US" sz="1200" dirty="0">
              <a:solidFill>
                <a:srgbClr val="11111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04CA5F0-8EEB-452F-BB11-DAC619F33B8E}" type="slidenum">
              <a:rPr lang="en-US" smtClean="0"/>
              <a:pPr/>
              <a:t>2</a:t>
            </a:fld>
            <a:endParaRPr lang="en-US"/>
          </a:p>
        </p:txBody>
      </p:sp>
      <p:sp>
        <p:nvSpPr>
          <p:cNvPr id="5" name="Date Placeholder 4">
            <a:extLst>
              <a:ext uri="{FF2B5EF4-FFF2-40B4-BE49-F238E27FC236}">
                <a16:creationId xmlns:a16="http://schemas.microsoft.com/office/drawing/2014/main" id="{FE44B5EB-FA3E-28D4-B52C-8EA341AA7663}"/>
              </a:ext>
            </a:extLst>
          </p:cNvPr>
          <p:cNvSpPr>
            <a:spLocks noGrp="1"/>
          </p:cNvSpPr>
          <p:nvPr>
            <p:ph type="dt" idx="1"/>
          </p:nvPr>
        </p:nvSpPr>
        <p:spPr/>
        <p:txBody>
          <a:bodyPr/>
          <a:lstStyle/>
          <a:p>
            <a:r>
              <a:rPr lang="en-US"/>
              <a:t>6/4/2023 PM</a:t>
            </a:r>
          </a:p>
        </p:txBody>
      </p:sp>
    </p:spTree>
    <p:extLst>
      <p:ext uri="{BB962C8B-B14F-4D97-AF65-F5344CB8AC3E}">
        <p14:creationId xmlns:p14="http://schemas.microsoft.com/office/powerpoint/2010/main" val="4029061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162800" cy="5281612"/>
          </a:xfrm>
        </p:spPr>
        <p:txBody>
          <a:bodyPr>
            <a:normAutofit/>
          </a:bodyPr>
          <a:lstStyle/>
          <a:p>
            <a:pPr algn="l"/>
            <a:endParaRPr lang="en-US" sz="1200" dirty="0">
              <a:solidFill>
                <a:srgbClr val="11111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04CA5F0-8EEB-452F-BB11-DAC619F33B8E}" type="slidenum">
              <a:rPr lang="en-US" smtClean="0"/>
              <a:pPr/>
              <a:t>3</a:t>
            </a:fld>
            <a:endParaRPr lang="en-US"/>
          </a:p>
        </p:txBody>
      </p:sp>
      <p:sp>
        <p:nvSpPr>
          <p:cNvPr id="5" name="Date Placeholder 4">
            <a:extLst>
              <a:ext uri="{FF2B5EF4-FFF2-40B4-BE49-F238E27FC236}">
                <a16:creationId xmlns:a16="http://schemas.microsoft.com/office/drawing/2014/main" id="{FE44B5EB-FA3E-28D4-B52C-8EA341AA7663}"/>
              </a:ext>
            </a:extLst>
          </p:cNvPr>
          <p:cNvSpPr>
            <a:spLocks noGrp="1"/>
          </p:cNvSpPr>
          <p:nvPr>
            <p:ph type="dt" idx="1"/>
          </p:nvPr>
        </p:nvSpPr>
        <p:spPr/>
        <p:txBody>
          <a:bodyPr/>
          <a:lstStyle/>
          <a:p>
            <a:r>
              <a:rPr lang="en-US"/>
              <a:t>6/4/2023 PM</a:t>
            </a:r>
          </a:p>
        </p:txBody>
      </p:sp>
    </p:spTree>
    <p:extLst>
      <p:ext uri="{BB962C8B-B14F-4D97-AF65-F5344CB8AC3E}">
        <p14:creationId xmlns:p14="http://schemas.microsoft.com/office/powerpoint/2010/main" val="3475781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162800" cy="5281612"/>
          </a:xfrm>
        </p:spPr>
        <p:txBody>
          <a:bodyPr>
            <a:normAutofit/>
          </a:bodyPr>
          <a:lstStyle/>
          <a:p>
            <a:pPr algn="l"/>
            <a:endParaRPr lang="en-US" sz="1400" b="1" i="0" u="none" strike="noStrike"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04CA5F0-8EEB-452F-BB11-DAC619F33B8E}" type="slidenum">
              <a:rPr lang="en-US" smtClean="0"/>
              <a:pPr/>
              <a:t>4</a:t>
            </a:fld>
            <a:endParaRPr lang="en-US"/>
          </a:p>
        </p:txBody>
      </p:sp>
      <p:sp>
        <p:nvSpPr>
          <p:cNvPr id="5" name="Date Placeholder 4">
            <a:extLst>
              <a:ext uri="{FF2B5EF4-FFF2-40B4-BE49-F238E27FC236}">
                <a16:creationId xmlns:a16="http://schemas.microsoft.com/office/drawing/2014/main" id="{FE44B5EB-FA3E-28D4-B52C-8EA341AA7663}"/>
              </a:ext>
            </a:extLst>
          </p:cNvPr>
          <p:cNvSpPr>
            <a:spLocks noGrp="1"/>
          </p:cNvSpPr>
          <p:nvPr>
            <p:ph type="dt" idx="1"/>
          </p:nvPr>
        </p:nvSpPr>
        <p:spPr/>
        <p:txBody>
          <a:bodyPr/>
          <a:lstStyle/>
          <a:p>
            <a:r>
              <a:rPr lang="en-US"/>
              <a:t>6/4/2023 PM</a:t>
            </a:r>
          </a:p>
        </p:txBody>
      </p:sp>
    </p:spTree>
    <p:extLst>
      <p:ext uri="{BB962C8B-B14F-4D97-AF65-F5344CB8AC3E}">
        <p14:creationId xmlns:p14="http://schemas.microsoft.com/office/powerpoint/2010/main" val="3234960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212725"/>
            <a:ext cx="4797425" cy="3598863"/>
          </a:xfrm>
        </p:spPr>
      </p:sp>
      <p:sp>
        <p:nvSpPr>
          <p:cNvPr id="3" name="Notes Placeholder 2"/>
          <p:cNvSpPr>
            <a:spLocks noGrp="1"/>
          </p:cNvSpPr>
          <p:nvPr>
            <p:ph type="body" idx="1"/>
          </p:nvPr>
        </p:nvSpPr>
        <p:spPr>
          <a:xfrm>
            <a:off x="0" y="3811588"/>
            <a:ext cx="7313507" cy="5787946"/>
          </a:xfrm>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Isaiah 30:8-10 ASV  9 </a:t>
            </a:r>
            <a:r>
              <a:rPr lang="en-US" sz="1400" b="0" dirty="0">
                <a:latin typeface="Arial" panose="020B0604020202020204" pitchFamily="34" charset="0"/>
                <a:cs typeface="Arial" panose="020B0604020202020204" pitchFamily="34" charset="0"/>
              </a:rPr>
              <a:t>For it is a rebellious people, lying children</a:t>
            </a:r>
            <a:r>
              <a:rPr lang="en-US" sz="1400" b="1" dirty="0">
                <a:latin typeface="Arial" panose="020B0604020202020204" pitchFamily="34" charset="0"/>
                <a:cs typeface="Arial" panose="020B0604020202020204" pitchFamily="34" charset="0"/>
              </a:rPr>
              <a:t>, children that will not hear the law of Jehovah</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10 </a:t>
            </a:r>
            <a:r>
              <a:rPr lang="en-US" sz="1400" dirty="0">
                <a:latin typeface="Arial" panose="020B0604020202020204" pitchFamily="34" charset="0"/>
                <a:cs typeface="Arial" panose="020B0604020202020204" pitchFamily="34" charset="0"/>
              </a:rPr>
              <a:t>that say to the seers, See not; and to the prophets, Prophesy not unto us right things, speak unto us smooth things, prophesy deceits,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Jeremiah 5:31 ASV 31</a:t>
            </a:r>
            <a:r>
              <a:rPr lang="en-US" sz="1400" dirty="0">
                <a:latin typeface="Arial" panose="020B0604020202020204" pitchFamily="34" charset="0"/>
                <a:cs typeface="Arial" panose="020B0604020202020204" pitchFamily="34" charset="0"/>
              </a:rPr>
              <a:t> the prophets prophesy falsely, and the priests bear rule by their means; and my people love to have it so: and what will ye do in the end thereof?</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Matthew 15:8-12 ASV 8 </a:t>
            </a:r>
            <a:r>
              <a:rPr lang="en-US" sz="1400" dirty="0">
                <a:latin typeface="Arial" panose="020B0604020202020204" pitchFamily="34" charset="0"/>
                <a:cs typeface="Arial" panose="020B0604020202020204" pitchFamily="34" charset="0"/>
              </a:rPr>
              <a:t>This people </a:t>
            </a:r>
            <a:r>
              <a:rPr lang="en-US" sz="1400" dirty="0" err="1">
                <a:latin typeface="Arial" panose="020B0604020202020204" pitchFamily="34" charset="0"/>
                <a:cs typeface="Arial" panose="020B0604020202020204" pitchFamily="34" charset="0"/>
              </a:rPr>
              <a:t>honoreth</a:t>
            </a:r>
            <a:r>
              <a:rPr lang="en-US" sz="1400" dirty="0">
                <a:latin typeface="Arial" panose="020B0604020202020204" pitchFamily="34" charset="0"/>
                <a:cs typeface="Arial" panose="020B0604020202020204" pitchFamily="34" charset="0"/>
              </a:rPr>
              <a:t> me with their lips; But their heart is far from me.</a:t>
            </a:r>
            <a:r>
              <a:rPr lang="en-US" sz="1400" b="1" dirty="0">
                <a:latin typeface="Arial" panose="020B0604020202020204" pitchFamily="34" charset="0"/>
                <a:cs typeface="Arial" panose="020B0604020202020204" pitchFamily="34" charset="0"/>
              </a:rPr>
              <a:t> 9 </a:t>
            </a:r>
            <a:r>
              <a:rPr lang="en-US" sz="1400" dirty="0">
                <a:latin typeface="Arial" panose="020B0604020202020204" pitchFamily="34" charset="0"/>
                <a:cs typeface="Arial" panose="020B0604020202020204" pitchFamily="34" charset="0"/>
              </a:rPr>
              <a:t>But in vain do they worship me, Teaching as their doctrines the precepts of men. </a:t>
            </a:r>
            <a:r>
              <a:rPr lang="en-US" sz="1400" b="1" dirty="0">
                <a:latin typeface="Arial" panose="020B0604020202020204" pitchFamily="34" charset="0"/>
                <a:cs typeface="Arial" panose="020B0604020202020204" pitchFamily="34" charset="0"/>
              </a:rPr>
              <a:t>10</a:t>
            </a:r>
            <a:r>
              <a:rPr lang="en-US" sz="1400" dirty="0">
                <a:latin typeface="Arial" panose="020B0604020202020204" pitchFamily="34" charset="0"/>
                <a:cs typeface="Arial" panose="020B0604020202020204" pitchFamily="34" charset="0"/>
              </a:rPr>
              <a:t> And he called to him the multitude, and said unto them, Hear, and understand: </a:t>
            </a:r>
            <a:r>
              <a:rPr lang="en-US" sz="1400" b="1" dirty="0">
                <a:latin typeface="Arial" panose="020B0604020202020204" pitchFamily="34" charset="0"/>
                <a:cs typeface="Arial" panose="020B0604020202020204" pitchFamily="34" charset="0"/>
              </a:rPr>
              <a:t>11</a:t>
            </a:r>
            <a:r>
              <a:rPr lang="en-US" sz="1400" dirty="0">
                <a:latin typeface="Arial" panose="020B0604020202020204" pitchFamily="34" charset="0"/>
                <a:cs typeface="Arial" panose="020B0604020202020204" pitchFamily="34" charset="0"/>
              </a:rPr>
              <a:t> Not that which </a:t>
            </a:r>
            <a:r>
              <a:rPr lang="en-US" sz="1400" dirty="0" err="1">
                <a:latin typeface="Arial" panose="020B0604020202020204" pitchFamily="34" charset="0"/>
                <a:cs typeface="Arial" panose="020B0604020202020204" pitchFamily="34" charset="0"/>
              </a:rPr>
              <a:t>entereth</a:t>
            </a:r>
            <a:r>
              <a:rPr lang="en-US" sz="1400" dirty="0">
                <a:latin typeface="Arial" panose="020B0604020202020204" pitchFamily="34" charset="0"/>
                <a:cs typeface="Arial" panose="020B0604020202020204" pitchFamily="34" charset="0"/>
              </a:rPr>
              <a:t> into the mouth </a:t>
            </a:r>
            <a:r>
              <a:rPr lang="en-US" sz="1400" dirty="0" err="1">
                <a:latin typeface="Arial" panose="020B0604020202020204" pitchFamily="34" charset="0"/>
                <a:cs typeface="Arial" panose="020B0604020202020204" pitchFamily="34" charset="0"/>
              </a:rPr>
              <a:t>defileth</a:t>
            </a:r>
            <a:r>
              <a:rPr lang="en-US" sz="1400" dirty="0">
                <a:latin typeface="Arial" panose="020B0604020202020204" pitchFamily="34" charset="0"/>
                <a:cs typeface="Arial" panose="020B0604020202020204" pitchFamily="34" charset="0"/>
              </a:rPr>
              <a:t> the man; but that which </a:t>
            </a:r>
            <a:r>
              <a:rPr lang="en-US" sz="1400" dirty="0" err="1">
                <a:latin typeface="Arial" panose="020B0604020202020204" pitchFamily="34" charset="0"/>
                <a:cs typeface="Arial" panose="020B0604020202020204" pitchFamily="34" charset="0"/>
              </a:rPr>
              <a:t>proceedeth</a:t>
            </a:r>
            <a:r>
              <a:rPr lang="en-US" sz="1400" dirty="0">
                <a:latin typeface="Arial" panose="020B0604020202020204" pitchFamily="34" charset="0"/>
                <a:cs typeface="Arial" panose="020B0604020202020204" pitchFamily="34" charset="0"/>
              </a:rPr>
              <a:t> out of the mouth, this </a:t>
            </a:r>
            <a:r>
              <a:rPr lang="en-US" sz="1400" dirty="0" err="1">
                <a:latin typeface="Arial" panose="020B0604020202020204" pitchFamily="34" charset="0"/>
                <a:cs typeface="Arial" panose="020B0604020202020204" pitchFamily="34" charset="0"/>
              </a:rPr>
              <a:t>defileth</a:t>
            </a:r>
            <a:r>
              <a:rPr lang="en-US" sz="1400" dirty="0">
                <a:latin typeface="Arial" panose="020B0604020202020204" pitchFamily="34" charset="0"/>
                <a:cs typeface="Arial" panose="020B0604020202020204" pitchFamily="34" charset="0"/>
              </a:rPr>
              <a:t> the man. </a:t>
            </a:r>
            <a:r>
              <a:rPr lang="en-US" sz="1400" b="1" dirty="0">
                <a:latin typeface="Arial" panose="020B0604020202020204" pitchFamily="34" charset="0"/>
                <a:cs typeface="Arial" panose="020B0604020202020204" pitchFamily="34" charset="0"/>
              </a:rPr>
              <a:t>12</a:t>
            </a:r>
            <a:r>
              <a:rPr lang="en-US" sz="1400" dirty="0">
                <a:latin typeface="Arial" panose="020B0604020202020204" pitchFamily="34" charset="0"/>
                <a:cs typeface="Arial" panose="020B0604020202020204" pitchFamily="34" charset="0"/>
              </a:rPr>
              <a:t> Then came the disciples, and said unto him, </a:t>
            </a:r>
            <a:r>
              <a:rPr lang="en-US" sz="1400" dirty="0" err="1">
                <a:latin typeface="Arial" panose="020B0604020202020204" pitchFamily="34" charset="0"/>
                <a:cs typeface="Arial" panose="020B0604020202020204" pitchFamily="34" charset="0"/>
              </a:rPr>
              <a:t>Knowest</a:t>
            </a:r>
            <a:r>
              <a:rPr lang="en-US" sz="1400" dirty="0">
                <a:latin typeface="Arial" panose="020B0604020202020204" pitchFamily="34" charset="0"/>
                <a:cs typeface="Arial" panose="020B0604020202020204" pitchFamily="34" charset="0"/>
              </a:rPr>
              <a:t> thou that the Pharisees were offended, when they heard this saying?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2 Timothy 4:3 ASV 3 </a:t>
            </a:r>
            <a:r>
              <a:rPr lang="en-US" sz="1400" dirty="0">
                <a:latin typeface="Arial" panose="020B0604020202020204" pitchFamily="34" charset="0"/>
                <a:cs typeface="Arial" panose="020B0604020202020204" pitchFamily="34" charset="0"/>
              </a:rPr>
              <a:t>For the time will come when they will not endure the sound doctrine; but</a:t>
            </a:r>
            <a:r>
              <a:rPr lang="en-US" sz="1400" b="1" dirty="0">
                <a:latin typeface="Arial" panose="020B0604020202020204" pitchFamily="34" charset="0"/>
                <a:cs typeface="Arial" panose="020B0604020202020204" pitchFamily="34" charset="0"/>
              </a:rPr>
              <a:t>, having itching ears, will heap to themselves teachers after their own lusts;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2 Timothy 4:2-3 ASV 2 preach the word</a:t>
            </a:r>
            <a:r>
              <a:rPr lang="en-US" sz="1400" dirty="0">
                <a:latin typeface="Arial" panose="020B0604020202020204" pitchFamily="34" charset="0"/>
                <a:cs typeface="Arial" panose="020B0604020202020204" pitchFamily="34" charset="0"/>
              </a:rPr>
              <a:t>; be urgent in season, out of season; reprove, rebuke, exhort, with all longsuffering and teaching.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Acts 20:27 NKJV 27 </a:t>
            </a:r>
            <a:r>
              <a:rPr lang="en-US" sz="1400" dirty="0">
                <a:latin typeface="Arial" panose="020B0604020202020204" pitchFamily="34" charset="0"/>
                <a:cs typeface="Arial" panose="020B0604020202020204" pitchFamily="34" charset="0"/>
              </a:rPr>
              <a:t>"For I have not shunned to declare to you the whole counsel of God.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1 Corinthians 2:1-2 ASV 1 </a:t>
            </a:r>
            <a:r>
              <a:rPr lang="en-US" sz="1400" dirty="0">
                <a:latin typeface="Arial" panose="020B0604020202020204" pitchFamily="34" charset="0"/>
                <a:cs typeface="Arial" panose="020B0604020202020204" pitchFamily="34" charset="0"/>
              </a:rPr>
              <a:t>And I, brethren, when I came unto you, came not with </a:t>
            </a:r>
            <a:r>
              <a:rPr lang="en-US" sz="1400" b="1" dirty="0">
                <a:latin typeface="Arial" panose="020B0604020202020204" pitchFamily="34" charset="0"/>
                <a:cs typeface="Arial" panose="020B0604020202020204" pitchFamily="34" charset="0"/>
              </a:rPr>
              <a:t>excellency of speech or of wisdom</a:t>
            </a:r>
            <a:r>
              <a:rPr lang="en-US" sz="1400" dirty="0">
                <a:latin typeface="Arial" panose="020B0604020202020204" pitchFamily="34" charset="0"/>
                <a:cs typeface="Arial" panose="020B0604020202020204" pitchFamily="34" charset="0"/>
              </a:rPr>
              <a:t>, proclaiming to you the testimony of God. </a:t>
            </a:r>
            <a:r>
              <a:rPr lang="en-US" sz="1400" b="1" dirty="0">
                <a:latin typeface="Arial" panose="020B0604020202020204" pitchFamily="34" charset="0"/>
                <a:cs typeface="Arial" panose="020B0604020202020204" pitchFamily="34" charset="0"/>
              </a:rPr>
              <a:t>2</a:t>
            </a:r>
            <a:r>
              <a:rPr lang="en-US" sz="1400" dirty="0">
                <a:latin typeface="Arial" panose="020B0604020202020204" pitchFamily="34" charset="0"/>
                <a:cs typeface="Arial" panose="020B0604020202020204" pitchFamily="34" charset="0"/>
              </a:rPr>
              <a:t> For I determined not to know anything among you, save Jesus Christ, and him crucified.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John 16:8 ASV 8 </a:t>
            </a:r>
            <a:r>
              <a:rPr lang="en-US" sz="1400" dirty="0">
                <a:latin typeface="Arial" panose="020B0604020202020204" pitchFamily="34" charset="0"/>
                <a:cs typeface="Arial" panose="020B0604020202020204" pitchFamily="34" charset="0"/>
              </a:rPr>
              <a:t>And he, when he is come, will convict the world in respect of sin, and of righteousness, and of judgment: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2 Timothy 4:2 ASV 2 </a:t>
            </a:r>
            <a:r>
              <a:rPr lang="en-US" sz="1400" dirty="0">
                <a:latin typeface="Arial" panose="020B0604020202020204" pitchFamily="34" charset="0"/>
                <a:cs typeface="Arial" panose="020B0604020202020204" pitchFamily="34" charset="0"/>
              </a:rPr>
              <a:t>preach the word; be urgent in season, out of season; reprove, rebuke, exhort, with all longsuffering and teaching.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04CA5F0-8EEB-452F-BB11-DAC619F33B8E}" type="slidenum">
              <a:rPr lang="en-US" smtClean="0"/>
              <a:pPr/>
              <a:t>5</a:t>
            </a:fld>
            <a:endParaRPr lang="en-US"/>
          </a:p>
        </p:txBody>
      </p:sp>
      <p:sp>
        <p:nvSpPr>
          <p:cNvPr id="5" name="Date Placeholder 4">
            <a:extLst>
              <a:ext uri="{FF2B5EF4-FFF2-40B4-BE49-F238E27FC236}">
                <a16:creationId xmlns:a16="http://schemas.microsoft.com/office/drawing/2014/main" id="{1335ADF3-C17E-8E66-D3F7-D98FBF92CDDC}"/>
              </a:ext>
            </a:extLst>
          </p:cNvPr>
          <p:cNvSpPr>
            <a:spLocks noGrp="1"/>
          </p:cNvSpPr>
          <p:nvPr>
            <p:ph type="dt" idx="1"/>
          </p:nvPr>
        </p:nvSpPr>
        <p:spPr/>
        <p:txBody>
          <a:bodyPr/>
          <a:lstStyle/>
          <a:p>
            <a:r>
              <a:rPr lang="en-US"/>
              <a:t>6/4/2023 PM</a:t>
            </a:r>
          </a:p>
        </p:txBody>
      </p:sp>
    </p:spTree>
    <p:extLst>
      <p:ext uri="{BB962C8B-B14F-4D97-AF65-F5344CB8AC3E}">
        <p14:creationId xmlns:p14="http://schemas.microsoft.com/office/powerpoint/2010/main" val="2045151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3507" cy="5279946"/>
          </a:xfrm>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Philippians 1:15-16 ASV 15 </a:t>
            </a:r>
            <a:r>
              <a:rPr lang="en-US" sz="1400" dirty="0">
                <a:latin typeface="Arial" panose="020B0604020202020204" pitchFamily="34" charset="0"/>
                <a:cs typeface="Arial" panose="020B0604020202020204" pitchFamily="34" charset="0"/>
              </a:rPr>
              <a:t>Some indeed preach Christ even of </a:t>
            </a:r>
            <a:r>
              <a:rPr lang="en-US" sz="1400" b="1" dirty="0">
                <a:latin typeface="Arial" panose="020B0604020202020204" pitchFamily="34" charset="0"/>
                <a:cs typeface="Arial" panose="020B0604020202020204" pitchFamily="34" charset="0"/>
              </a:rPr>
              <a:t>envy and strife</a:t>
            </a:r>
            <a:r>
              <a:rPr lang="en-US" sz="1400" dirty="0">
                <a:latin typeface="Arial" panose="020B0604020202020204" pitchFamily="34" charset="0"/>
                <a:cs typeface="Arial" panose="020B0604020202020204" pitchFamily="34" charset="0"/>
              </a:rPr>
              <a:t>; and some also of </a:t>
            </a:r>
            <a:r>
              <a:rPr lang="en-US" sz="1400" b="1" dirty="0">
                <a:latin typeface="Arial" panose="020B0604020202020204" pitchFamily="34" charset="0"/>
                <a:cs typeface="Arial" panose="020B0604020202020204" pitchFamily="34" charset="0"/>
              </a:rPr>
              <a:t>good will</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16</a:t>
            </a:r>
            <a:r>
              <a:rPr lang="en-US" sz="1400" dirty="0">
                <a:latin typeface="Arial" panose="020B0604020202020204" pitchFamily="34" charset="0"/>
                <a:cs typeface="Arial" panose="020B0604020202020204" pitchFamily="34" charset="0"/>
              </a:rPr>
              <a:t> the one do it of love, knowing that I am set for the </a:t>
            </a:r>
            <a:r>
              <a:rPr lang="en-US" sz="1400" dirty="0" err="1">
                <a:latin typeface="Arial" panose="020B0604020202020204" pitchFamily="34" charset="0"/>
                <a:cs typeface="Arial" panose="020B0604020202020204" pitchFamily="34" charset="0"/>
              </a:rPr>
              <a:t>defence</a:t>
            </a:r>
            <a:r>
              <a:rPr lang="en-US" sz="1400" dirty="0">
                <a:latin typeface="Arial" panose="020B0604020202020204" pitchFamily="34" charset="0"/>
                <a:cs typeface="Arial" panose="020B0604020202020204" pitchFamily="34" charset="0"/>
              </a:rPr>
              <a:t> of the gospel;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2 Corinthians 10:12 ASV 12 </a:t>
            </a:r>
            <a:r>
              <a:rPr lang="en-US" sz="1400" dirty="0">
                <a:latin typeface="Arial" panose="020B0604020202020204" pitchFamily="34" charset="0"/>
                <a:cs typeface="Arial" panose="020B0604020202020204" pitchFamily="34" charset="0"/>
              </a:rPr>
              <a:t>For we are not bold to number or compare ourselves with certain of them that commend themselves: but they themselves, measuring themselves by themselves, and comparing themselves with themselves, </a:t>
            </a:r>
            <a:r>
              <a:rPr lang="en-US" sz="1400" b="1" dirty="0">
                <a:latin typeface="Arial" panose="020B0604020202020204" pitchFamily="34" charset="0"/>
                <a:cs typeface="Arial" panose="020B0604020202020204" pitchFamily="34" charset="0"/>
              </a:rPr>
              <a:t>are without understanding</a:t>
            </a:r>
            <a:r>
              <a:rPr lang="en-US" sz="1400" dirty="0">
                <a:latin typeface="Arial" panose="020B060402020202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2 Corinthians 10:17-18 ASV 17 </a:t>
            </a:r>
            <a:r>
              <a:rPr lang="en-US" sz="1400" dirty="0">
                <a:latin typeface="Arial" panose="020B0604020202020204" pitchFamily="34" charset="0"/>
                <a:cs typeface="Arial" panose="020B0604020202020204" pitchFamily="34" charset="0"/>
              </a:rPr>
              <a:t>But he that </a:t>
            </a:r>
            <a:r>
              <a:rPr lang="en-US" sz="1400" dirty="0" err="1">
                <a:latin typeface="Arial" panose="020B0604020202020204" pitchFamily="34" charset="0"/>
                <a:cs typeface="Arial" panose="020B0604020202020204" pitchFamily="34" charset="0"/>
              </a:rPr>
              <a:t>glorieth</a:t>
            </a:r>
            <a:r>
              <a:rPr lang="en-US" sz="1400" dirty="0">
                <a:latin typeface="Arial" panose="020B0604020202020204" pitchFamily="34" charset="0"/>
                <a:cs typeface="Arial" panose="020B0604020202020204" pitchFamily="34" charset="0"/>
              </a:rPr>
              <a:t>, let him glory in the Lord. </a:t>
            </a:r>
            <a:r>
              <a:rPr lang="en-US" sz="1400" b="1" dirty="0">
                <a:latin typeface="Arial" panose="020B0604020202020204" pitchFamily="34" charset="0"/>
                <a:cs typeface="Arial" panose="020B0604020202020204" pitchFamily="34" charset="0"/>
              </a:rPr>
              <a:t>18</a:t>
            </a:r>
            <a:r>
              <a:rPr lang="en-US" sz="1400" dirty="0">
                <a:latin typeface="Arial" panose="020B0604020202020204" pitchFamily="34" charset="0"/>
                <a:cs typeface="Arial" panose="020B0604020202020204" pitchFamily="34" charset="0"/>
              </a:rPr>
              <a:t> For not he that </a:t>
            </a:r>
            <a:r>
              <a:rPr lang="en-US" sz="1400" dirty="0" err="1">
                <a:latin typeface="Arial" panose="020B0604020202020204" pitchFamily="34" charset="0"/>
                <a:cs typeface="Arial" panose="020B0604020202020204" pitchFamily="34" charset="0"/>
              </a:rPr>
              <a:t>commendeth</a:t>
            </a:r>
            <a:r>
              <a:rPr lang="en-US" sz="1400" dirty="0">
                <a:latin typeface="Arial" panose="020B0604020202020204" pitchFamily="34" charset="0"/>
                <a:cs typeface="Arial" panose="020B0604020202020204" pitchFamily="34" charset="0"/>
              </a:rPr>
              <a:t> himself is approved, but whom the Lord </a:t>
            </a:r>
            <a:r>
              <a:rPr lang="en-US" sz="1400" dirty="0" err="1">
                <a:latin typeface="Arial" panose="020B0604020202020204" pitchFamily="34" charset="0"/>
                <a:cs typeface="Arial" panose="020B0604020202020204" pitchFamily="34" charset="0"/>
              </a:rPr>
              <a:t>commendeth</a:t>
            </a:r>
            <a:r>
              <a:rPr lang="en-US" sz="1400" dirty="0">
                <a:latin typeface="Arial" panose="020B060402020202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Galatians 6:12-15 ASV 12 </a:t>
            </a:r>
            <a:r>
              <a:rPr lang="en-US" sz="1400" dirty="0">
                <a:latin typeface="Arial" panose="020B0604020202020204" pitchFamily="34" charset="0"/>
                <a:cs typeface="Arial" panose="020B0604020202020204" pitchFamily="34" charset="0"/>
              </a:rPr>
              <a:t>As many as desire to make a fair show in the flesh, they compel you to be circumcised; only </a:t>
            </a:r>
            <a:r>
              <a:rPr lang="en-US" sz="1400" b="1" dirty="0">
                <a:latin typeface="Arial" panose="020B0604020202020204" pitchFamily="34" charset="0"/>
                <a:cs typeface="Arial" panose="020B0604020202020204" pitchFamily="34" charset="0"/>
              </a:rPr>
              <a:t>that they may not be persecuted </a:t>
            </a:r>
            <a:r>
              <a:rPr lang="en-US" sz="1400" dirty="0">
                <a:latin typeface="Arial" panose="020B0604020202020204" pitchFamily="34" charset="0"/>
                <a:cs typeface="Arial" panose="020B0604020202020204" pitchFamily="34" charset="0"/>
              </a:rPr>
              <a:t>for the cross of Christ. </a:t>
            </a:r>
            <a:r>
              <a:rPr lang="en-US" sz="1400" b="1" dirty="0">
                <a:latin typeface="Arial" panose="020B0604020202020204" pitchFamily="34" charset="0"/>
                <a:cs typeface="Arial" panose="020B0604020202020204" pitchFamily="34" charset="0"/>
              </a:rPr>
              <a:t>13</a:t>
            </a:r>
            <a:r>
              <a:rPr lang="en-US" sz="1400" dirty="0">
                <a:latin typeface="Arial" panose="020B0604020202020204" pitchFamily="34" charset="0"/>
                <a:cs typeface="Arial" panose="020B0604020202020204" pitchFamily="34" charset="0"/>
              </a:rPr>
              <a:t> For not even they who receive </a:t>
            </a:r>
            <a:r>
              <a:rPr lang="en-US" sz="1400" b="1" dirty="0">
                <a:latin typeface="Arial" panose="020B0604020202020204" pitchFamily="34" charset="0"/>
                <a:cs typeface="Arial" panose="020B0604020202020204" pitchFamily="34" charset="0"/>
              </a:rPr>
              <a:t>circumcision do themselves keep the law; </a:t>
            </a:r>
            <a:r>
              <a:rPr lang="en-US" sz="1400" dirty="0">
                <a:latin typeface="Arial" panose="020B0604020202020204" pitchFamily="34" charset="0"/>
                <a:cs typeface="Arial" panose="020B0604020202020204" pitchFamily="34" charset="0"/>
              </a:rPr>
              <a:t>but they desire to have you circumcised, that they may glory in your flesh. </a:t>
            </a:r>
            <a:r>
              <a:rPr lang="en-US" sz="1400" b="1" dirty="0">
                <a:latin typeface="Arial" panose="020B0604020202020204" pitchFamily="34" charset="0"/>
                <a:cs typeface="Arial" panose="020B0604020202020204" pitchFamily="34" charset="0"/>
              </a:rPr>
              <a:t>14</a:t>
            </a:r>
            <a:r>
              <a:rPr lang="en-US" sz="1400" dirty="0">
                <a:latin typeface="Arial" panose="020B0604020202020204" pitchFamily="34" charset="0"/>
                <a:cs typeface="Arial" panose="020B0604020202020204" pitchFamily="34" charset="0"/>
              </a:rPr>
              <a:t> But far be it from me to glory</a:t>
            </a:r>
            <a:r>
              <a:rPr lang="en-US" sz="1400" b="1" dirty="0">
                <a:latin typeface="Arial" panose="020B0604020202020204" pitchFamily="34" charset="0"/>
                <a:cs typeface="Arial" panose="020B0604020202020204" pitchFamily="34" charset="0"/>
              </a:rPr>
              <a:t>, save in the cross of our Lord Jesus Christ</a:t>
            </a:r>
            <a:r>
              <a:rPr lang="en-US" sz="1400" dirty="0">
                <a:latin typeface="Arial" panose="020B0604020202020204" pitchFamily="34" charset="0"/>
                <a:cs typeface="Arial" panose="020B0604020202020204" pitchFamily="34" charset="0"/>
              </a:rPr>
              <a:t>, through which the world hath been crucified unto me, and I unto the world. </a:t>
            </a:r>
            <a:r>
              <a:rPr lang="en-US" sz="1400" b="1" dirty="0">
                <a:latin typeface="Arial" panose="020B0604020202020204" pitchFamily="34" charset="0"/>
                <a:cs typeface="Arial" panose="020B0604020202020204" pitchFamily="34" charset="0"/>
              </a:rPr>
              <a:t>15</a:t>
            </a:r>
            <a:r>
              <a:rPr lang="en-US" sz="1400" dirty="0">
                <a:latin typeface="Arial" panose="020B0604020202020204" pitchFamily="34" charset="0"/>
                <a:cs typeface="Arial" panose="020B0604020202020204" pitchFamily="34" charset="0"/>
              </a:rPr>
              <a:t> For neither is circumcision anything, nor uncircumcision, but a new creature.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1 Corinthians 2:1-5 ASV 1 </a:t>
            </a:r>
            <a:r>
              <a:rPr lang="en-US" sz="1400" dirty="0">
                <a:latin typeface="Arial" panose="020B0604020202020204" pitchFamily="34" charset="0"/>
                <a:cs typeface="Arial" panose="020B0604020202020204" pitchFamily="34" charset="0"/>
              </a:rPr>
              <a:t>And I, brethren, when I came unto you, came not with </a:t>
            </a:r>
            <a:r>
              <a:rPr lang="en-US" sz="1400" b="1" dirty="0">
                <a:latin typeface="Arial" panose="020B0604020202020204" pitchFamily="34" charset="0"/>
                <a:cs typeface="Arial" panose="020B0604020202020204" pitchFamily="34" charset="0"/>
              </a:rPr>
              <a:t>excellency of speech </a:t>
            </a:r>
            <a:r>
              <a:rPr lang="en-US" sz="1400" dirty="0">
                <a:latin typeface="Arial" panose="020B0604020202020204" pitchFamily="34" charset="0"/>
                <a:cs typeface="Arial" panose="020B0604020202020204" pitchFamily="34" charset="0"/>
              </a:rPr>
              <a:t>or of wisdom, proclaiming to you the </a:t>
            </a:r>
            <a:r>
              <a:rPr lang="en-US" sz="1400" b="1" dirty="0">
                <a:latin typeface="Arial" panose="020B0604020202020204" pitchFamily="34" charset="0"/>
                <a:cs typeface="Arial" panose="020B0604020202020204" pitchFamily="34" charset="0"/>
              </a:rPr>
              <a:t>testimony of God</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2</a:t>
            </a:r>
            <a:r>
              <a:rPr lang="en-US" sz="1400" dirty="0">
                <a:latin typeface="Arial" panose="020B0604020202020204" pitchFamily="34" charset="0"/>
                <a:cs typeface="Arial" panose="020B0604020202020204" pitchFamily="34" charset="0"/>
              </a:rPr>
              <a:t> For I determined not to know anything among you, save Jesus Christ, and him crucified. </a:t>
            </a:r>
            <a:r>
              <a:rPr lang="en-US" sz="1400" b="1" dirty="0">
                <a:latin typeface="Arial" panose="020B0604020202020204" pitchFamily="34" charset="0"/>
                <a:cs typeface="Arial" panose="020B0604020202020204" pitchFamily="34" charset="0"/>
              </a:rPr>
              <a:t>3</a:t>
            </a:r>
            <a:r>
              <a:rPr lang="en-US" sz="1400" dirty="0">
                <a:latin typeface="Arial" panose="020B0604020202020204" pitchFamily="34" charset="0"/>
                <a:cs typeface="Arial" panose="020B0604020202020204" pitchFamily="34" charset="0"/>
              </a:rPr>
              <a:t> And I was with you in weakness, and in fear, and in much trembling.</a:t>
            </a:r>
            <a:r>
              <a:rPr lang="en-US" sz="1400" b="1" dirty="0">
                <a:latin typeface="Arial" panose="020B0604020202020204" pitchFamily="34" charset="0"/>
                <a:cs typeface="Arial" panose="020B0604020202020204" pitchFamily="34" charset="0"/>
              </a:rPr>
              <a:t> 4 </a:t>
            </a:r>
            <a:r>
              <a:rPr lang="en-US" sz="1400" dirty="0">
                <a:latin typeface="Arial" panose="020B0604020202020204" pitchFamily="34" charset="0"/>
                <a:cs typeface="Arial" panose="020B0604020202020204" pitchFamily="34" charset="0"/>
              </a:rPr>
              <a:t>And my speech and my preaching were not in persuasive words of wisdom, but in demonstration of the Spirit and of power:</a:t>
            </a:r>
            <a:r>
              <a:rPr lang="en-US" sz="1400" b="1" dirty="0">
                <a:latin typeface="Arial" panose="020B0604020202020204" pitchFamily="34" charset="0"/>
                <a:cs typeface="Arial" panose="020B0604020202020204" pitchFamily="34" charset="0"/>
              </a:rPr>
              <a:t> 5 </a:t>
            </a:r>
            <a:r>
              <a:rPr lang="en-US" sz="1400" dirty="0">
                <a:latin typeface="Arial" panose="020B0604020202020204" pitchFamily="34" charset="0"/>
                <a:cs typeface="Arial" panose="020B0604020202020204" pitchFamily="34" charset="0"/>
              </a:rPr>
              <a:t>that your faith should not stand in the wisdom of men, but in the power of God.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Acts 8:9-11 ASV 9 </a:t>
            </a:r>
            <a:r>
              <a:rPr lang="en-US" sz="1400" dirty="0">
                <a:latin typeface="Arial" panose="020B0604020202020204" pitchFamily="34" charset="0"/>
                <a:cs typeface="Arial" panose="020B0604020202020204" pitchFamily="34" charset="0"/>
              </a:rPr>
              <a:t>But there was a certain man, Simon by name, who beforetime in the city used sorcery, and amazed the people of Samaria, giving out that himself was some great one: </a:t>
            </a:r>
            <a:r>
              <a:rPr lang="en-US" sz="1400" b="1" dirty="0">
                <a:latin typeface="Arial" panose="020B0604020202020204" pitchFamily="34" charset="0"/>
                <a:cs typeface="Arial" panose="020B0604020202020204" pitchFamily="34" charset="0"/>
              </a:rPr>
              <a:t>10</a:t>
            </a:r>
            <a:r>
              <a:rPr lang="en-US" sz="1400" dirty="0">
                <a:latin typeface="Arial" panose="020B0604020202020204" pitchFamily="34" charset="0"/>
                <a:cs typeface="Arial" panose="020B0604020202020204" pitchFamily="34" charset="0"/>
              </a:rPr>
              <a:t> to whom they all gave heed, from the least to the greatest, saying, This man is that power of God which is called Great. </a:t>
            </a:r>
            <a:r>
              <a:rPr lang="en-US" sz="1400" b="1" i="0" dirty="0">
                <a:latin typeface="Arial" panose="020B0604020202020204" pitchFamily="34" charset="0"/>
                <a:cs typeface="Arial" panose="020B0604020202020204" pitchFamily="34" charset="0"/>
              </a:rPr>
              <a:t>11</a:t>
            </a:r>
            <a:r>
              <a:rPr lang="en-US" sz="1400" dirty="0">
                <a:latin typeface="Arial" panose="020B0604020202020204" pitchFamily="34" charset="0"/>
                <a:cs typeface="Arial" panose="020B0604020202020204" pitchFamily="34" charset="0"/>
              </a:rPr>
              <a:t> And they gave heed to him, because that of long time he had amazed them with his sorceries.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2 Timothy 4:3-4 ASV 3 </a:t>
            </a:r>
            <a:r>
              <a:rPr lang="en-US" sz="1400" dirty="0">
                <a:latin typeface="Arial" panose="020B0604020202020204" pitchFamily="34" charset="0"/>
                <a:cs typeface="Arial" panose="020B0604020202020204" pitchFamily="34" charset="0"/>
              </a:rPr>
              <a:t>For the time will come when they will not endure the sound doctrine; but, </a:t>
            </a:r>
            <a:r>
              <a:rPr lang="en-US" sz="1400" b="1" dirty="0">
                <a:latin typeface="Arial" panose="020B0604020202020204" pitchFamily="34" charset="0"/>
                <a:cs typeface="Arial" panose="020B0604020202020204" pitchFamily="34" charset="0"/>
              </a:rPr>
              <a:t>having itching ears, will heap to themselves teachers after their own lusts</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4</a:t>
            </a:r>
            <a:r>
              <a:rPr lang="en-US" sz="1400" dirty="0">
                <a:latin typeface="Arial" panose="020B0604020202020204" pitchFamily="34" charset="0"/>
                <a:cs typeface="Arial" panose="020B0604020202020204" pitchFamily="34" charset="0"/>
              </a:rPr>
              <a:t> and will turn away their ears from the truth, and turn aside unto fables.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04CA5F0-8EEB-452F-BB11-DAC619F33B8E}" type="slidenum">
              <a:rPr lang="en-US" smtClean="0"/>
              <a:pPr/>
              <a:t>6</a:t>
            </a:fld>
            <a:endParaRPr lang="en-US"/>
          </a:p>
        </p:txBody>
      </p:sp>
      <p:sp>
        <p:nvSpPr>
          <p:cNvPr id="5" name="Date Placeholder 4">
            <a:extLst>
              <a:ext uri="{FF2B5EF4-FFF2-40B4-BE49-F238E27FC236}">
                <a16:creationId xmlns:a16="http://schemas.microsoft.com/office/drawing/2014/main" id="{1335ADF3-C17E-8E66-D3F7-D98FBF92CDDC}"/>
              </a:ext>
            </a:extLst>
          </p:cNvPr>
          <p:cNvSpPr>
            <a:spLocks noGrp="1"/>
          </p:cNvSpPr>
          <p:nvPr>
            <p:ph type="dt" idx="1"/>
          </p:nvPr>
        </p:nvSpPr>
        <p:spPr/>
        <p:txBody>
          <a:bodyPr/>
          <a:lstStyle/>
          <a:p>
            <a:r>
              <a:rPr lang="en-US"/>
              <a:t>6/4/2023 PM</a:t>
            </a:r>
          </a:p>
        </p:txBody>
      </p:sp>
    </p:spTree>
    <p:extLst>
      <p:ext uri="{BB962C8B-B14F-4D97-AF65-F5344CB8AC3E}">
        <p14:creationId xmlns:p14="http://schemas.microsoft.com/office/powerpoint/2010/main" val="4001600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0"/>
            <a:ext cx="4797425" cy="3598863"/>
          </a:xfrm>
        </p:spPr>
      </p:sp>
      <p:sp>
        <p:nvSpPr>
          <p:cNvPr id="3" name="Notes Placeholder 2"/>
          <p:cNvSpPr>
            <a:spLocks noGrp="1"/>
          </p:cNvSpPr>
          <p:nvPr>
            <p:ph type="body" idx="1"/>
          </p:nvPr>
        </p:nvSpPr>
        <p:spPr>
          <a:xfrm>
            <a:off x="0" y="3598863"/>
            <a:ext cx="7313507" cy="6000671"/>
          </a:xfrm>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1 Corinthians 1:26-29 ASV 26 </a:t>
            </a:r>
            <a:r>
              <a:rPr lang="en-US" sz="1400" dirty="0">
                <a:latin typeface="Arial" panose="020B0604020202020204" pitchFamily="34" charset="0"/>
                <a:cs typeface="Arial" panose="020B0604020202020204" pitchFamily="34" charset="0"/>
              </a:rPr>
              <a:t>For behold your calling, brethren, that not many wise after the flesh, not many mighty, not many noble, are called: </a:t>
            </a:r>
            <a:r>
              <a:rPr lang="en-US" sz="1400" b="1" dirty="0">
                <a:latin typeface="Arial" panose="020B0604020202020204" pitchFamily="34" charset="0"/>
                <a:cs typeface="Arial" panose="020B0604020202020204" pitchFamily="34" charset="0"/>
              </a:rPr>
              <a:t>27</a:t>
            </a:r>
            <a:r>
              <a:rPr lang="en-US" sz="1400" dirty="0">
                <a:latin typeface="Arial" panose="020B0604020202020204" pitchFamily="34" charset="0"/>
                <a:cs typeface="Arial" panose="020B0604020202020204" pitchFamily="34" charset="0"/>
              </a:rPr>
              <a:t> but God chose the foolish things of the world, that he might put to shame them that are wise; and God chose the weak things of the world, that he might put to shame the things that are strong; </a:t>
            </a:r>
            <a:r>
              <a:rPr lang="en-US" sz="1400" b="1" dirty="0">
                <a:latin typeface="Arial" panose="020B0604020202020204" pitchFamily="34" charset="0"/>
                <a:cs typeface="Arial" panose="020B0604020202020204" pitchFamily="34" charset="0"/>
              </a:rPr>
              <a:t>28</a:t>
            </a:r>
            <a:r>
              <a:rPr lang="en-US" sz="1400" dirty="0">
                <a:latin typeface="Arial" panose="020B0604020202020204" pitchFamily="34" charset="0"/>
                <a:cs typeface="Arial" panose="020B0604020202020204" pitchFamily="34" charset="0"/>
              </a:rPr>
              <a:t> and the base things of the world, and the things that are despised, did God choose, yea and the things that are not, that he might bring to nought the things that are</a:t>
            </a:r>
            <a:r>
              <a:rPr lang="en-US" sz="1400" b="1" dirty="0">
                <a:latin typeface="Arial" panose="020B0604020202020204" pitchFamily="34" charset="0"/>
                <a:cs typeface="Arial" panose="020B0604020202020204" pitchFamily="34" charset="0"/>
              </a:rPr>
              <a:t>: 29 </a:t>
            </a:r>
            <a:r>
              <a:rPr lang="en-US" sz="1400" dirty="0">
                <a:latin typeface="Arial" panose="020B0604020202020204" pitchFamily="34" charset="0"/>
                <a:cs typeface="Arial" panose="020B0604020202020204" pitchFamily="34" charset="0"/>
              </a:rPr>
              <a:t>that no flesh should glory before God.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1 Corinthians 2:1-2 ASV 1 </a:t>
            </a:r>
            <a:r>
              <a:rPr lang="en-US" sz="1400" dirty="0">
                <a:latin typeface="Arial" panose="020B0604020202020204" pitchFamily="34" charset="0"/>
                <a:cs typeface="Arial" panose="020B0604020202020204" pitchFamily="34" charset="0"/>
              </a:rPr>
              <a:t>And I, brethren, when I came unto you, came not with excellency of speech or of wisdom, proclaiming to you the testimony of God. 2 For I determined not to know anything among you, save Jesus Christ, and him crucified.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Colossians 2:8 ASV 8 </a:t>
            </a:r>
            <a:r>
              <a:rPr lang="en-US" sz="1400" dirty="0">
                <a:latin typeface="Arial" panose="020B0604020202020204" pitchFamily="34" charset="0"/>
                <a:cs typeface="Arial" panose="020B0604020202020204" pitchFamily="34" charset="0"/>
              </a:rPr>
              <a:t>Take heed lest there shall be any one that </a:t>
            </a:r>
            <a:r>
              <a:rPr lang="en-US" sz="1400" dirty="0" err="1">
                <a:latin typeface="Arial" panose="020B0604020202020204" pitchFamily="34" charset="0"/>
                <a:cs typeface="Arial" panose="020B0604020202020204" pitchFamily="34" charset="0"/>
              </a:rPr>
              <a:t>maketh</a:t>
            </a:r>
            <a:r>
              <a:rPr lang="en-US" sz="1400" dirty="0">
                <a:latin typeface="Arial" panose="020B0604020202020204" pitchFamily="34" charset="0"/>
                <a:cs typeface="Arial" panose="020B0604020202020204" pitchFamily="34" charset="0"/>
              </a:rPr>
              <a:t> spoil of you through his philosophy and vain deceit, after the tradition of men, after the rudiments of the world, and not after Christ: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Colossians 2:18 ASV 18 </a:t>
            </a:r>
            <a:r>
              <a:rPr lang="en-US" sz="1400" dirty="0">
                <a:latin typeface="Arial" panose="020B0604020202020204" pitchFamily="34" charset="0"/>
                <a:cs typeface="Arial" panose="020B0604020202020204" pitchFamily="34" charset="0"/>
              </a:rPr>
              <a:t>Let no man rob you of your prize by a voluntary humility and worshipping of the angels, dwelling in the things which he hath seen, vainly puffed up by his fleshly mind,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Ephesians 6:19 ASV 19 </a:t>
            </a:r>
            <a:r>
              <a:rPr lang="en-US" sz="1400" dirty="0">
                <a:latin typeface="Arial" panose="020B0604020202020204" pitchFamily="34" charset="0"/>
                <a:cs typeface="Arial" panose="020B0604020202020204" pitchFamily="34" charset="0"/>
              </a:rPr>
              <a:t>And on my behalf, that utterance may be given unto me in opening my mouth, to make known with boldness the mystery of the gospel,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1 Peter 4:11 NKJV 11 </a:t>
            </a:r>
            <a:r>
              <a:rPr lang="en-US" sz="1400" dirty="0">
                <a:latin typeface="Arial" panose="020B0604020202020204" pitchFamily="34" charset="0"/>
                <a:cs typeface="Arial" panose="020B0604020202020204" pitchFamily="34" charset="0"/>
              </a:rPr>
              <a:t>If anyone speaks, let him speak as the oracles of God. If anyone ministers, let him do it as with the ability which God supplies, that in all things God may be glorified through Jesus Christ, to whom belong the glory and the dominion forever and ever. Amen.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1 Timothy 1:4 ASV 4 </a:t>
            </a:r>
            <a:r>
              <a:rPr lang="en-US" sz="1400" dirty="0">
                <a:latin typeface="Arial" panose="020B0604020202020204" pitchFamily="34" charset="0"/>
                <a:cs typeface="Arial" panose="020B0604020202020204" pitchFamily="34" charset="0"/>
              </a:rPr>
              <a:t>neither to give heed to fables and endless genealogies, which minister questionings, rather than a dispensation of God which is in faith; so do I now.</a:t>
            </a:r>
          </a:p>
        </p:txBody>
      </p:sp>
      <p:sp>
        <p:nvSpPr>
          <p:cNvPr id="4" name="Slide Number Placeholder 3"/>
          <p:cNvSpPr>
            <a:spLocks noGrp="1"/>
          </p:cNvSpPr>
          <p:nvPr>
            <p:ph type="sldNum" sz="quarter" idx="5"/>
          </p:nvPr>
        </p:nvSpPr>
        <p:spPr/>
        <p:txBody>
          <a:bodyPr/>
          <a:lstStyle/>
          <a:p>
            <a:fld id="{104CA5F0-8EEB-452F-BB11-DAC619F33B8E}" type="slidenum">
              <a:rPr lang="en-US" smtClean="0"/>
              <a:pPr/>
              <a:t>7</a:t>
            </a:fld>
            <a:endParaRPr lang="en-US"/>
          </a:p>
        </p:txBody>
      </p:sp>
      <p:sp>
        <p:nvSpPr>
          <p:cNvPr id="5" name="Date Placeholder 4">
            <a:extLst>
              <a:ext uri="{FF2B5EF4-FFF2-40B4-BE49-F238E27FC236}">
                <a16:creationId xmlns:a16="http://schemas.microsoft.com/office/drawing/2014/main" id="{1335ADF3-C17E-8E66-D3F7-D98FBF92CDDC}"/>
              </a:ext>
            </a:extLst>
          </p:cNvPr>
          <p:cNvSpPr>
            <a:spLocks noGrp="1"/>
          </p:cNvSpPr>
          <p:nvPr>
            <p:ph type="dt" idx="1"/>
          </p:nvPr>
        </p:nvSpPr>
        <p:spPr/>
        <p:txBody>
          <a:bodyPr/>
          <a:lstStyle/>
          <a:p>
            <a:r>
              <a:rPr lang="en-US"/>
              <a:t>6/4/2023 PM</a:t>
            </a:r>
          </a:p>
        </p:txBody>
      </p:sp>
    </p:spTree>
    <p:extLst>
      <p:ext uri="{BB962C8B-B14F-4D97-AF65-F5344CB8AC3E}">
        <p14:creationId xmlns:p14="http://schemas.microsoft.com/office/powerpoint/2010/main" val="1856613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3507" cy="5279946"/>
          </a:xfrm>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1 Peter 2:9-10 NKJV 9</a:t>
            </a:r>
            <a:r>
              <a:rPr lang="en-US" sz="1400" dirty="0">
                <a:latin typeface="Arial" panose="020B0604020202020204" pitchFamily="34" charset="0"/>
                <a:cs typeface="Arial" panose="020B0604020202020204" pitchFamily="34" charset="0"/>
              </a:rPr>
              <a:t> But you are a chosen generation, a royal priesthood, a holy nation, His own special people, </a:t>
            </a:r>
            <a:r>
              <a:rPr lang="en-US" sz="1400" b="1" dirty="0">
                <a:latin typeface="Arial" panose="020B0604020202020204" pitchFamily="34" charset="0"/>
                <a:cs typeface="Arial" panose="020B0604020202020204" pitchFamily="34" charset="0"/>
              </a:rPr>
              <a:t>that you may proclaim the praises of Him who called you out of darkness into His marvelous light;</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10</a:t>
            </a:r>
            <a:r>
              <a:rPr lang="en-US" sz="1400" dirty="0">
                <a:latin typeface="Arial" panose="020B0604020202020204" pitchFamily="34" charset="0"/>
                <a:cs typeface="Arial" panose="020B0604020202020204" pitchFamily="34" charset="0"/>
              </a:rPr>
              <a:t> who once were not a people but are now the people of God, who had not obtained mercy but now have obtained mercy.</a:t>
            </a:r>
          </a:p>
        </p:txBody>
      </p:sp>
      <p:sp>
        <p:nvSpPr>
          <p:cNvPr id="4" name="Slide Number Placeholder 3"/>
          <p:cNvSpPr>
            <a:spLocks noGrp="1"/>
          </p:cNvSpPr>
          <p:nvPr>
            <p:ph type="sldNum" sz="quarter" idx="5"/>
          </p:nvPr>
        </p:nvSpPr>
        <p:spPr/>
        <p:txBody>
          <a:bodyPr/>
          <a:lstStyle/>
          <a:p>
            <a:fld id="{104CA5F0-8EEB-452F-BB11-DAC619F33B8E}" type="slidenum">
              <a:rPr lang="en-US" smtClean="0"/>
              <a:pPr/>
              <a:t>8</a:t>
            </a:fld>
            <a:endParaRPr lang="en-US"/>
          </a:p>
        </p:txBody>
      </p:sp>
      <p:sp>
        <p:nvSpPr>
          <p:cNvPr id="5" name="Date Placeholder 4">
            <a:extLst>
              <a:ext uri="{FF2B5EF4-FFF2-40B4-BE49-F238E27FC236}">
                <a16:creationId xmlns:a16="http://schemas.microsoft.com/office/drawing/2014/main" id="{1335ADF3-C17E-8E66-D3F7-D98FBF92CDDC}"/>
              </a:ext>
            </a:extLst>
          </p:cNvPr>
          <p:cNvSpPr>
            <a:spLocks noGrp="1"/>
          </p:cNvSpPr>
          <p:nvPr>
            <p:ph type="dt" idx="1"/>
          </p:nvPr>
        </p:nvSpPr>
        <p:spPr/>
        <p:txBody>
          <a:bodyPr/>
          <a:lstStyle/>
          <a:p>
            <a:r>
              <a:rPr lang="en-US"/>
              <a:t>6/4/2023 PM</a:t>
            </a:r>
          </a:p>
        </p:txBody>
      </p:sp>
    </p:spTree>
    <p:extLst>
      <p:ext uri="{BB962C8B-B14F-4D97-AF65-F5344CB8AC3E}">
        <p14:creationId xmlns:p14="http://schemas.microsoft.com/office/powerpoint/2010/main" val="31590143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3507" cy="5279946"/>
          </a:xfrm>
        </p:spPr>
        <p:txBody>
          <a:bodyPr>
            <a:normAutofit fontScale="92500"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3 John 1:9-10 NKJV 9 I wrote to the church, but Diotrephes, who loves to have the preeminence among them, does not receive us</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10</a:t>
            </a:r>
            <a:r>
              <a:rPr lang="en-US" sz="1400" dirty="0">
                <a:latin typeface="Arial" panose="020B0604020202020204" pitchFamily="34" charset="0"/>
                <a:cs typeface="Arial" panose="020B0604020202020204" pitchFamily="34" charset="0"/>
              </a:rPr>
              <a:t> Therefore, if I come, I will call to mind his deeds which he does, prating against us with malicious words. And not content with that, he himself does not receive the brethren, and forbids those who wish to, putting them out of the church.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Matthew 16:6 NKJV 6</a:t>
            </a:r>
            <a:r>
              <a:rPr lang="en-US" sz="1400" dirty="0">
                <a:latin typeface="Arial" panose="020B0604020202020204" pitchFamily="34" charset="0"/>
                <a:cs typeface="Arial" panose="020B0604020202020204" pitchFamily="34" charset="0"/>
              </a:rPr>
              <a:t> Then Jesus said to them, "Take heed and beware of the leaven of the Pharisees and the Sadducees.“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Matthew 16:12 NKJV 12 </a:t>
            </a:r>
            <a:r>
              <a:rPr lang="en-US" sz="1400" dirty="0">
                <a:latin typeface="Arial" panose="020B0604020202020204" pitchFamily="34" charset="0"/>
                <a:cs typeface="Arial" panose="020B0604020202020204" pitchFamily="34" charset="0"/>
              </a:rPr>
              <a:t>Then they understood that He did not tell them to beware of the leaven of bread, but of the doctrine of the Pharisees and Sadducees.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2 Timothy 2:16-18 NKJV 16 </a:t>
            </a:r>
            <a:r>
              <a:rPr lang="en-US" sz="1400" dirty="0">
                <a:latin typeface="Arial" panose="020B0604020202020204" pitchFamily="34" charset="0"/>
                <a:cs typeface="Arial" panose="020B0604020202020204" pitchFamily="34" charset="0"/>
              </a:rPr>
              <a:t>But shun profane and idle babblings, for they will increase to more ungodliness. </a:t>
            </a:r>
            <a:r>
              <a:rPr lang="en-US" sz="1400" b="1" dirty="0">
                <a:latin typeface="Arial" panose="020B0604020202020204" pitchFamily="34" charset="0"/>
                <a:cs typeface="Arial" panose="020B0604020202020204" pitchFamily="34" charset="0"/>
              </a:rPr>
              <a:t>17</a:t>
            </a:r>
            <a:r>
              <a:rPr lang="en-US" sz="1400" dirty="0">
                <a:latin typeface="Arial" panose="020B0604020202020204" pitchFamily="34" charset="0"/>
                <a:cs typeface="Arial" panose="020B0604020202020204" pitchFamily="34" charset="0"/>
              </a:rPr>
              <a:t> And their message will spread like cancer. </a:t>
            </a:r>
            <a:r>
              <a:rPr lang="en-US" sz="1400" b="1" dirty="0">
                <a:latin typeface="Arial" panose="020B0604020202020204" pitchFamily="34" charset="0"/>
                <a:cs typeface="Arial" panose="020B0604020202020204" pitchFamily="34" charset="0"/>
              </a:rPr>
              <a:t>Hymenaeus and </a:t>
            </a:r>
            <a:r>
              <a:rPr lang="en-US" sz="1400" b="1" dirty="0" err="1">
                <a:latin typeface="Arial" panose="020B0604020202020204" pitchFamily="34" charset="0"/>
                <a:cs typeface="Arial" panose="020B0604020202020204" pitchFamily="34" charset="0"/>
              </a:rPr>
              <a:t>Philetus</a:t>
            </a:r>
            <a:r>
              <a:rPr lang="en-US" sz="1400" b="1"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are of this sort, </a:t>
            </a:r>
            <a:r>
              <a:rPr lang="en-US" sz="1400" b="1" dirty="0">
                <a:latin typeface="Arial" panose="020B0604020202020204" pitchFamily="34" charset="0"/>
                <a:cs typeface="Arial" panose="020B0604020202020204" pitchFamily="34" charset="0"/>
              </a:rPr>
              <a:t>18</a:t>
            </a:r>
            <a:r>
              <a:rPr lang="en-US" sz="1400" dirty="0">
                <a:latin typeface="Arial" panose="020B0604020202020204" pitchFamily="34" charset="0"/>
                <a:cs typeface="Arial" panose="020B0604020202020204" pitchFamily="34" charset="0"/>
              </a:rPr>
              <a:t> who have strayed concerning the truth, saying that the resurrection is already past; and they overthrow the faith of some.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2 Timothy 4:10 NKJV 10 </a:t>
            </a:r>
            <a:r>
              <a:rPr lang="en-US" sz="1400" dirty="0">
                <a:latin typeface="Arial" panose="020B0604020202020204" pitchFamily="34" charset="0"/>
                <a:cs typeface="Arial" panose="020B0604020202020204" pitchFamily="34" charset="0"/>
              </a:rPr>
              <a:t>for </a:t>
            </a:r>
            <a:r>
              <a:rPr lang="en-US" sz="1400" b="1" dirty="0">
                <a:latin typeface="Arial" panose="020B0604020202020204" pitchFamily="34" charset="0"/>
                <a:cs typeface="Arial" panose="020B0604020202020204" pitchFamily="34" charset="0"/>
              </a:rPr>
              <a:t>Demas</a:t>
            </a:r>
            <a:r>
              <a:rPr lang="en-US" sz="1400" dirty="0">
                <a:latin typeface="Arial" panose="020B0604020202020204" pitchFamily="34" charset="0"/>
                <a:cs typeface="Arial" panose="020B0604020202020204" pitchFamily="34" charset="0"/>
              </a:rPr>
              <a:t> has forsaken me, having loved this present world, and has departed for Thessalonica--</a:t>
            </a:r>
            <a:r>
              <a:rPr lang="en-US" sz="1400" dirty="0" err="1">
                <a:latin typeface="Arial" panose="020B0604020202020204" pitchFamily="34" charset="0"/>
                <a:cs typeface="Arial" panose="020B0604020202020204" pitchFamily="34" charset="0"/>
              </a:rPr>
              <a:t>Crescens</a:t>
            </a:r>
            <a:r>
              <a:rPr lang="en-US" sz="1400" dirty="0">
                <a:latin typeface="Arial" panose="020B0604020202020204" pitchFamily="34" charset="0"/>
                <a:cs typeface="Arial" panose="020B0604020202020204" pitchFamily="34" charset="0"/>
              </a:rPr>
              <a:t> for Galatia, Titus for Dalmatia.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2 Timothy 4:14-15 NKJV 14 Alexander the coppersmith</a:t>
            </a:r>
            <a:r>
              <a:rPr lang="en-US" sz="1400" dirty="0">
                <a:latin typeface="Arial" panose="020B0604020202020204" pitchFamily="34" charset="0"/>
                <a:cs typeface="Arial" panose="020B0604020202020204" pitchFamily="34" charset="0"/>
              </a:rPr>
              <a:t> did me much harm. May the Lord repay him according to his works. </a:t>
            </a:r>
            <a:r>
              <a:rPr lang="en-US" sz="1400" b="1" dirty="0">
                <a:latin typeface="Arial" panose="020B0604020202020204" pitchFamily="34" charset="0"/>
                <a:cs typeface="Arial" panose="020B0604020202020204" pitchFamily="34" charset="0"/>
              </a:rPr>
              <a:t>15</a:t>
            </a:r>
            <a:r>
              <a:rPr lang="en-US" sz="1400" dirty="0">
                <a:latin typeface="Arial" panose="020B0604020202020204" pitchFamily="34" charset="0"/>
                <a:cs typeface="Arial" panose="020B0604020202020204" pitchFamily="34" charset="0"/>
              </a:rPr>
              <a:t> You also must beware of him, for he has greatly resisted our words.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3 John 1:9 NKJV 9 </a:t>
            </a:r>
            <a:r>
              <a:rPr lang="en-US" sz="1400" dirty="0">
                <a:latin typeface="Arial" panose="020B0604020202020204" pitchFamily="34" charset="0"/>
                <a:cs typeface="Arial" panose="020B0604020202020204" pitchFamily="34" charset="0"/>
              </a:rPr>
              <a:t>I wrote to the church, but Diotrephes, </a:t>
            </a:r>
            <a:r>
              <a:rPr lang="en-US" sz="1400" b="1" dirty="0">
                <a:latin typeface="Arial" panose="020B0604020202020204" pitchFamily="34" charset="0"/>
                <a:cs typeface="Arial" panose="020B0604020202020204" pitchFamily="34" charset="0"/>
              </a:rPr>
              <a:t>who loves to have the preeminence among them</a:t>
            </a:r>
            <a:r>
              <a:rPr lang="en-US" sz="1400" dirty="0">
                <a:latin typeface="Arial" panose="020B0604020202020204" pitchFamily="34" charset="0"/>
                <a:cs typeface="Arial" panose="020B0604020202020204" pitchFamily="34" charset="0"/>
              </a:rPr>
              <a:t>, does not receive us.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Romans 16:17 NKJV 17 </a:t>
            </a:r>
            <a:r>
              <a:rPr lang="en-US" sz="1400" dirty="0">
                <a:latin typeface="Arial" panose="020B0604020202020204" pitchFamily="34" charset="0"/>
                <a:cs typeface="Arial" panose="020B0604020202020204" pitchFamily="34" charset="0"/>
              </a:rPr>
              <a:t>Now I urge you, brethren, note those who cause divisions and offenses, contrary to the doctrine which you learned, and avoid them.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2 Corinthians 11:3 NKJV 3 </a:t>
            </a:r>
            <a:r>
              <a:rPr lang="en-US" sz="1400" dirty="0">
                <a:latin typeface="Arial" panose="020B0604020202020204" pitchFamily="34" charset="0"/>
                <a:cs typeface="Arial" panose="020B0604020202020204" pitchFamily="34" charset="0"/>
              </a:rPr>
              <a:t>But I fear, lest somehow, as the serpent deceived Eve by his craftiness, so your minds may be corrupted from the simplicity that is in Christ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Acts 20:20 NKJV 20 </a:t>
            </a:r>
            <a:r>
              <a:rPr lang="en-US" sz="1400" dirty="0">
                <a:latin typeface="Arial" panose="020B0604020202020204" pitchFamily="34" charset="0"/>
                <a:cs typeface="Arial" panose="020B0604020202020204" pitchFamily="34" charset="0"/>
              </a:rPr>
              <a:t>"how I kept back nothing that was helpful, but proclaimed it to you, and taught you publicly and from house to house,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Matthew 18:15 NKJV 15 </a:t>
            </a:r>
            <a:r>
              <a:rPr lang="en-US" sz="1400" dirty="0">
                <a:latin typeface="Arial" panose="020B0604020202020204" pitchFamily="34" charset="0"/>
                <a:cs typeface="Arial" panose="020B0604020202020204" pitchFamily="34" charset="0"/>
              </a:rPr>
              <a:t>"Moreover if your brother sins against you, go and tell him his fault between you and him alone. If he hears you, you have gained your brother.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2 Timothy 2:24-26 NKJV 24 </a:t>
            </a:r>
            <a:r>
              <a:rPr lang="en-US" sz="1400" dirty="0">
                <a:latin typeface="Arial" panose="020B0604020202020204" pitchFamily="34" charset="0"/>
                <a:cs typeface="Arial" panose="020B0604020202020204" pitchFamily="34" charset="0"/>
              </a:rPr>
              <a:t>And a servant of the Lord must not quarrel but be gentle to all, able to teach, patient, </a:t>
            </a:r>
            <a:r>
              <a:rPr lang="en-US" sz="1400" b="1" dirty="0">
                <a:latin typeface="Arial" panose="020B0604020202020204" pitchFamily="34" charset="0"/>
                <a:cs typeface="Arial" panose="020B0604020202020204" pitchFamily="34" charset="0"/>
              </a:rPr>
              <a:t>25</a:t>
            </a:r>
            <a:r>
              <a:rPr lang="en-US" sz="1400" dirty="0">
                <a:latin typeface="Arial" panose="020B0604020202020204" pitchFamily="34" charset="0"/>
                <a:cs typeface="Arial" panose="020B0604020202020204" pitchFamily="34" charset="0"/>
              </a:rPr>
              <a:t> in humility </a:t>
            </a:r>
            <a:r>
              <a:rPr lang="en-US" sz="1400" b="1" dirty="0">
                <a:latin typeface="Arial" panose="020B0604020202020204" pitchFamily="34" charset="0"/>
                <a:cs typeface="Arial" panose="020B0604020202020204" pitchFamily="34" charset="0"/>
              </a:rPr>
              <a:t>correcting those who are in opposition, if God perhaps will grant them repentance, so that they may know the truth</a:t>
            </a:r>
            <a:r>
              <a:rPr lang="en-US" sz="1400" dirty="0">
                <a:latin typeface="Arial" panose="020B0604020202020204" pitchFamily="34" charset="0"/>
                <a:cs typeface="Arial" panose="020B0604020202020204" pitchFamily="34" charset="0"/>
              </a:rPr>
              <a:t>,</a:t>
            </a:r>
            <a:r>
              <a:rPr lang="en-US" sz="1400" b="1" dirty="0">
                <a:latin typeface="Arial" panose="020B0604020202020204" pitchFamily="34" charset="0"/>
                <a:cs typeface="Arial" panose="020B0604020202020204" pitchFamily="34" charset="0"/>
              </a:rPr>
              <a:t> 26 </a:t>
            </a:r>
            <a:r>
              <a:rPr lang="en-US" sz="1400" dirty="0">
                <a:latin typeface="Arial" panose="020B0604020202020204" pitchFamily="34" charset="0"/>
                <a:cs typeface="Arial" panose="020B0604020202020204" pitchFamily="34" charset="0"/>
              </a:rPr>
              <a:t>and that they may </a:t>
            </a:r>
            <a:r>
              <a:rPr lang="en-US" sz="1400" b="1" dirty="0">
                <a:latin typeface="Arial" panose="020B0604020202020204" pitchFamily="34" charset="0"/>
                <a:cs typeface="Arial" panose="020B0604020202020204" pitchFamily="34" charset="0"/>
              </a:rPr>
              <a:t>come to their senses and escape the snare of the devil</a:t>
            </a:r>
            <a:r>
              <a:rPr lang="en-US" sz="1400" dirty="0">
                <a:latin typeface="Arial" panose="020B0604020202020204" pitchFamily="34" charset="0"/>
                <a:cs typeface="Arial" panose="020B0604020202020204" pitchFamily="34" charset="0"/>
              </a:rPr>
              <a:t>, having been taken captive by him to do his will.</a:t>
            </a:r>
          </a:p>
        </p:txBody>
      </p:sp>
      <p:sp>
        <p:nvSpPr>
          <p:cNvPr id="4" name="Slide Number Placeholder 3"/>
          <p:cNvSpPr>
            <a:spLocks noGrp="1"/>
          </p:cNvSpPr>
          <p:nvPr>
            <p:ph type="sldNum" sz="quarter" idx="5"/>
          </p:nvPr>
        </p:nvSpPr>
        <p:spPr/>
        <p:txBody>
          <a:bodyPr/>
          <a:lstStyle/>
          <a:p>
            <a:fld id="{104CA5F0-8EEB-452F-BB11-DAC619F33B8E}" type="slidenum">
              <a:rPr lang="en-US" smtClean="0"/>
              <a:pPr/>
              <a:t>9</a:t>
            </a:fld>
            <a:endParaRPr lang="en-US"/>
          </a:p>
        </p:txBody>
      </p:sp>
      <p:sp>
        <p:nvSpPr>
          <p:cNvPr id="5" name="Date Placeholder 4">
            <a:extLst>
              <a:ext uri="{FF2B5EF4-FFF2-40B4-BE49-F238E27FC236}">
                <a16:creationId xmlns:a16="http://schemas.microsoft.com/office/drawing/2014/main" id="{1335ADF3-C17E-8E66-D3F7-D98FBF92CDDC}"/>
              </a:ext>
            </a:extLst>
          </p:cNvPr>
          <p:cNvSpPr>
            <a:spLocks noGrp="1"/>
          </p:cNvSpPr>
          <p:nvPr>
            <p:ph type="dt" idx="1"/>
          </p:nvPr>
        </p:nvSpPr>
        <p:spPr/>
        <p:txBody>
          <a:bodyPr/>
          <a:lstStyle/>
          <a:p>
            <a:r>
              <a:rPr lang="en-US"/>
              <a:t>6/4/2023 PM</a:t>
            </a:r>
          </a:p>
        </p:txBody>
      </p:sp>
    </p:spTree>
    <p:extLst>
      <p:ext uri="{BB962C8B-B14F-4D97-AF65-F5344CB8AC3E}">
        <p14:creationId xmlns:p14="http://schemas.microsoft.com/office/powerpoint/2010/main" val="2135198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9" name="Rectangle 7"/>
          <p:cNvSpPr>
            <a:spLocks noGrp="1" noChangeArrowheads="1"/>
          </p:cNvSpPr>
          <p:nvPr>
            <p:ph type="ctrTitle" sz="quarter"/>
          </p:nvPr>
        </p:nvSpPr>
        <p:spPr>
          <a:xfrm>
            <a:off x="1828800" y="2173288"/>
            <a:ext cx="4954588" cy="1219200"/>
          </a:xfrm>
        </p:spPr>
        <p:txBody>
          <a:bodyPr/>
          <a:lstStyle>
            <a:lvl1pPr>
              <a:defRPr sz="3000"/>
            </a:lvl1pPr>
          </a:lstStyle>
          <a:p>
            <a:r>
              <a:rPr lang="en-US"/>
              <a:t>Click to edit Master title style</a:t>
            </a:r>
            <a:endParaRPr lang="en-US" dirty="0"/>
          </a:p>
        </p:txBody>
      </p:sp>
      <p:sp>
        <p:nvSpPr>
          <p:cNvPr id="3080" name="Rectangle 8"/>
          <p:cNvSpPr>
            <a:spLocks noGrp="1" noChangeArrowheads="1"/>
          </p:cNvSpPr>
          <p:nvPr>
            <p:ph type="subTitle" sz="quarter" idx="1"/>
          </p:nvPr>
        </p:nvSpPr>
        <p:spPr>
          <a:xfrm>
            <a:off x="1828800" y="3429000"/>
            <a:ext cx="4953000" cy="1868488"/>
          </a:xfrm>
        </p:spPr>
        <p:txBody>
          <a:bodyPr/>
          <a:lstStyle>
            <a:lvl1pPr marL="0" indent="0">
              <a:buFontTx/>
              <a:buNone/>
              <a:defRPr sz="2100" baseline="0"/>
            </a:lvl1pPr>
          </a:lstStyle>
          <a:p>
            <a:r>
              <a:rPr lang="en-US"/>
              <a:t>Click to edit Master subtitle style</a:t>
            </a:r>
            <a:endParaRPr lang="en-US" dirty="0"/>
          </a:p>
        </p:txBody>
      </p:sp>
      <p:sp>
        <p:nvSpPr>
          <p:cNvPr id="3081" name="Rectangle 9"/>
          <p:cNvSpPr>
            <a:spLocks noGrp="1" noChangeArrowheads="1"/>
          </p:cNvSpPr>
          <p:nvPr>
            <p:ph type="dt" sz="quarter" idx="2"/>
          </p:nvPr>
        </p:nvSpPr>
        <p:spPr/>
        <p:txBody>
          <a:bodyPr/>
          <a:lstStyle>
            <a:lvl1pPr>
              <a:defRPr/>
            </a:lvl1pPr>
          </a:lstStyle>
          <a:p>
            <a:pPr>
              <a:defRPr/>
            </a:pPr>
            <a:endParaRPr lang="en-US"/>
          </a:p>
        </p:txBody>
      </p:sp>
      <p:sp>
        <p:nvSpPr>
          <p:cNvPr id="3082" name="Rectangle 10"/>
          <p:cNvSpPr>
            <a:spLocks noGrp="1" noChangeArrowheads="1"/>
          </p:cNvSpPr>
          <p:nvPr>
            <p:ph type="ftr" sz="quarter" idx="3"/>
          </p:nvPr>
        </p:nvSpPr>
        <p:spPr/>
        <p:txBody>
          <a:bodyPr/>
          <a:lstStyle>
            <a:lvl1pPr>
              <a:defRPr/>
            </a:lvl1pPr>
          </a:lstStyle>
          <a:p>
            <a:pPr>
              <a:defRPr/>
            </a:pPr>
            <a:endParaRPr lang="en-US"/>
          </a:p>
        </p:txBody>
      </p:sp>
      <p:sp>
        <p:nvSpPr>
          <p:cNvPr id="3083" name="Rectangle 11"/>
          <p:cNvSpPr>
            <a:spLocks noGrp="1" noChangeArrowheads="1"/>
          </p:cNvSpPr>
          <p:nvPr>
            <p:ph type="sldNum" sz="quarter" idx="4"/>
          </p:nvPr>
        </p:nvSpPr>
        <p:spPr/>
        <p:txBody>
          <a:bodyPr/>
          <a:lstStyle>
            <a:lvl1pPr>
              <a:defRPr/>
            </a:lvl1pPr>
          </a:lstStyle>
          <a:p>
            <a:pPr>
              <a:defRPr/>
            </a:pPr>
            <a:fld id="{41F8F94E-7C3B-403D-9C48-E0C6D10D9F99}" type="slidenum">
              <a:rPr lang="en-US" smtClean="0"/>
              <a:pPr>
                <a:defRPr/>
              </a:pPr>
              <a:t>‹#›</a:t>
            </a:fld>
            <a:endParaRPr lang="en-US"/>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quarter"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5A5731A-1FFA-4D88-9CE0-28DFC410C1FB}" type="slidenum">
              <a:rPr lang="en-US" smtClean="0"/>
              <a:pPr>
                <a:defRPr/>
              </a:pPr>
              <a:t>‹#›</a:t>
            </a:fld>
            <a:endParaRPr 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714500" cy="5562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0014" y="381000"/>
            <a:ext cx="4992687" cy="5562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quarter"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3C9ABB-2299-400E-A3D6-74C194EBC8CB}" type="slidenum">
              <a:rPr lang="en-US" smtClean="0"/>
              <a:pPr>
                <a:defRPr/>
              </a:pPr>
              <a:t>‹#›</a:t>
            </a:fld>
            <a:endParaRPr lang="en-US"/>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quarter"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9A29C3-D865-48D9-B7D9-E6B417883458}" type="slidenum">
              <a:rPr lang="en-US" smtClean="0"/>
              <a:pPr>
                <a:defRPr/>
              </a:pPr>
              <a:t>‹#›</a:t>
            </a:fld>
            <a:endParaRPr lang="en-US"/>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sz="quarter"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A8D7AC-E2F9-42F0-945F-B72CB786A022}" type="slidenum">
              <a:rPr lang="en-US" smtClean="0"/>
              <a:pPr>
                <a:defRPr/>
              </a:pPr>
              <a:t>‹#›</a:t>
            </a:fld>
            <a:endParaRPr lang="en-US"/>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1600" y="1676400"/>
            <a:ext cx="3352800" cy="42672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76400"/>
            <a:ext cx="3352800" cy="42672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quarter"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5BC4B64E-A947-413C-9D97-DDBDF02F2B38}" type="slidenum">
              <a:rPr lang="en-US" smtClean="0"/>
              <a:pPr>
                <a:defRPr/>
              </a:pPr>
              <a:t>‹#›</a:t>
            </a:fld>
            <a:endParaRPr lang="en-US"/>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quarter"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14BDED6D-84B6-4FA9-A7C4-463EF6C9B15F}" type="slidenum">
              <a:rPr lang="en-US" smtClean="0"/>
              <a:pPr>
                <a:defRPr/>
              </a:pPr>
              <a:t>‹#›</a:t>
            </a:fld>
            <a:endParaRPr lang="en-US"/>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quarter"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184EDFE7-4B5B-4E34-B5D2-A1707DD768A3}" type="slidenum">
              <a:rPr lang="en-US" smtClean="0"/>
              <a:pPr>
                <a:defRPr/>
              </a:pPr>
              <a:t>‹#›</a:t>
            </a:fld>
            <a:endParaRPr lang="en-US"/>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355B501D-51F5-4ADA-9DAE-0F2C6A07DDAA}" type="slidenum">
              <a:rPr lang="en-US" smtClean="0"/>
              <a:pPr>
                <a:defRPr/>
              </a:pPr>
              <a:t>‹#›</a:t>
            </a:fld>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quarter"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BE3BC1EA-460E-4EB6-8FF4-EA65AE29499E}" type="slidenum">
              <a:rPr lang="en-US" smtClean="0"/>
              <a:pPr>
                <a:defRPr/>
              </a:pPr>
              <a:t>‹#›</a:t>
            </a:fld>
            <a:endParaRPr 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quarter"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B1239BDC-921D-4E19-9BDC-0FB50AB66331}" type="slidenum">
              <a:rPr lang="en-US" smtClean="0"/>
              <a:pPr>
                <a:defRPr/>
              </a:pPr>
              <a:t>‹#›</a:t>
            </a:fld>
            <a:endParaRPr 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31" name="Rectangle 7"/>
          <p:cNvSpPr>
            <a:spLocks noGrp="1" noChangeArrowheads="1"/>
          </p:cNvSpPr>
          <p:nvPr>
            <p:ph type="title"/>
          </p:nvPr>
        </p:nvSpPr>
        <p:spPr bwMode="auto">
          <a:xfrm>
            <a:off x="1370014" y="381000"/>
            <a:ext cx="6859587" cy="11430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a:t>Click to edit Master title style</a:t>
            </a:r>
          </a:p>
        </p:txBody>
      </p:sp>
      <p:sp>
        <p:nvSpPr>
          <p:cNvPr id="1032" name="Rectangle 8"/>
          <p:cNvSpPr>
            <a:spLocks noGrp="1" noChangeArrowheads="1"/>
          </p:cNvSpPr>
          <p:nvPr>
            <p:ph type="body" idx="1"/>
          </p:nvPr>
        </p:nvSpPr>
        <p:spPr bwMode="auto">
          <a:xfrm>
            <a:off x="1371600" y="1676400"/>
            <a:ext cx="6858000" cy="426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6" name="Rectangle 12"/>
          <p:cNvSpPr>
            <a:spLocks noGrp="1" noChangeArrowheads="1"/>
          </p:cNvSpPr>
          <p:nvPr>
            <p:ph type="dt" sz="quarter" idx="2"/>
          </p:nvPr>
        </p:nvSpPr>
        <p:spPr bwMode="auto">
          <a:xfrm>
            <a:off x="228600" y="6326188"/>
            <a:ext cx="1905000" cy="3794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eaLnBrk="1" hangingPunct="1">
              <a:defRPr kumimoji="0" sz="900"/>
            </a:lvl1pPr>
          </a:lstStyle>
          <a:p>
            <a:pPr>
              <a:defRPr/>
            </a:pPr>
            <a:endParaRPr lang="en-US"/>
          </a:p>
        </p:txBody>
      </p:sp>
      <p:sp>
        <p:nvSpPr>
          <p:cNvPr id="1037" name="Rectangle 13"/>
          <p:cNvSpPr>
            <a:spLocks noGrp="1" noChangeArrowheads="1"/>
          </p:cNvSpPr>
          <p:nvPr>
            <p:ph type="ftr" sz="quarter" idx="3"/>
          </p:nvPr>
        </p:nvSpPr>
        <p:spPr bwMode="auto">
          <a:xfrm>
            <a:off x="2286000" y="6324602"/>
            <a:ext cx="2895600" cy="379413"/>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eaLnBrk="1" hangingPunct="1">
              <a:defRPr kumimoji="0" sz="900"/>
            </a:lvl1pPr>
          </a:lstStyle>
          <a:p>
            <a:pPr>
              <a:defRPr/>
            </a:pPr>
            <a:endParaRPr lang="en-US"/>
          </a:p>
        </p:txBody>
      </p:sp>
      <p:sp>
        <p:nvSpPr>
          <p:cNvPr id="1038" name="Rectangle 14"/>
          <p:cNvSpPr>
            <a:spLocks noGrp="1" noChangeArrowheads="1"/>
          </p:cNvSpPr>
          <p:nvPr>
            <p:ph type="sldNum" sz="quarter" idx="4"/>
          </p:nvPr>
        </p:nvSpPr>
        <p:spPr bwMode="auto">
          <a:xfrm>
            <a:off x="5410200" y="6324602"/>
            <a:ext cx="1905000" cy="379413"/>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1" hangingPunct="1">
              <a:defRPr kumimoji="0" sz="900" b="1"/>
            </a:lvl1pPr>
          </a:lstStyle>
          <a:p>
            <a:pPr>
              <a:defRPr/>
            </a:pPr>
            <a:fld id="{87612F2C-C68B-49C0-A2F9-5DF2AFB025DC}"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ransition spd="slow">
    <p:fade/>
  </p:transition>
  <p:hf hdr="0" ftr="0" dt="0"/>
  <p:txStyles>
    <p:titleStyle>
      <a:lvl1pPr algn="l" rtl="0" eaLnBrk="1" fontAlgn="base" hangingPunct="1">
        <a:spcBef>
          <a:spcPct val="0"/>
        </a:spcBef>
        <a:spcAft>
          <a:spcPct val="0"/>
        </a:spcAft>
        <a:defRPr sz="2400" b="1">
          <a:solidFill>
            <a:srgbClr val="000000"/>
          </a:solidFill>
          <a:latin typeface="+mj-lt"/>
          <a:ea typeface="+mj-ea"/>
          <a:cs typeface="+mj-cs"/>
        </a:defRPr>
      </a:lvl1pPr>
      <a:lvl2pPr algn="l" rtl="0" eaLnBrk="1" fontAlgn="base" hangingPunct="1">
        <a:spcBef>
          <a:spcPct val="0"/>
        </a:spcBef>
        <a:spcAft>
          <a:spcPct val="0"/>
        </a:spcAft>
        <a:defRPr sz="2400" b="1">
          <a:solidFill>
            <a:srgbClr val="000000"/>
          </a:solidFill>
          <a:latin typeface="Tahoma" pitchFamily="34" charset="0"/>
        </a:defRPr>
      </a:lvl2pPr>
      <a:lvl3pPr algn="l" rtl="0" eaLnBrk="1" fontAlgn="base" hangingPunct="1">
        <a:spcBef>
          <a:spcPct val="0"/>
        </a:spcBef>
        <a:spcAft>
          <a:spcPct val="0"/>
        </a:spcAft>
        <a:defRPr sz="2400" b="1">
          <a:solidFill>
            <a:srgbClr val="000000"/>
          </a:solidFill>
          <a:latin typeface="Tahoma" pitchFamily="34" charset="0"/>
        </a:defRPr>
      </a:lvl3pPr>
      <a:lvl4pPr algn="l" rtl="0" eaLnBrk="1" fontAlgn="base" hangingPunct="1">
        <a:spcBef>
          <a:spcPct val="0"/>
        </a:spcBef>
        <a:spcAft>
          <a:spcPct val="0"/>
        </a:spcAft>
        <a:defRPr sz="2400" b="1">
          <a:solidFill>
            <a:srgbClr val="000000"/>
          </a:solidFill>
          <a:latin typeface="Tahoma" pitchFamily="34" charset="0"/>
        </a:defRPr>
      </a:lvl4pPr>
      <a:lvl5pPr algn="l" rtl="0" eaLnBrk="1" fontAlgn="base" hangingPunct="1">
        <a:spcBef>
          <a:spcPct val="0"/>
        </a:spcBef>
        <a:spcAft>
          <a:spcPct val="0"/>
        </a:spcAft>
        <a:defRPr sz="2400" b="1">
          <a:solidFill>
            <a:srgbClr val="000000"/>
          </a:solidFill>
          <a:latin typeface="Tahoma" pitchFamily="34" charset="0"/>
        </a:defRPr>
      </a:lvl5pPr>
      <a:lvl6pPr marL="342900" algn="l" rtl="0" eaLnBrk="1" fontAlgn="base" hangingPunct="1">
        <a:spcBef>
          <a:spcPct val="0"/>
        </a:spcBef>
        <a:spcAft>
          <a:spcPct val="0"/>
        </a:spcAft>
        <a:defRPr sz="2400" b="1">
          <a:solidFill>
            <a:srgbClr val="000000"/>
          </a:solidFill>
          <a:latin typeface="Tahoma" pitchFamily="34" charset="0"/>
        </a:defRPr>
      </a:lvl6pPr>
      <a:lvl7pPr marL="685800" algn="l" rtl="0" eaLnBrk="1" fontAlgn="base" hangingPunct="1">
        <a:spcBef>
          <a:spcPct val="0"/>
        </a:spcBef>
        <a:spcAft>
          <a:spcPct val="0"/>
        </a:spcAft>
        <a:defRPr sz="2400" b="1">
          <a:solidFill>
            <a:srgbClr val="000000"/>
          </a:solidFill>
          <a:latin typeface="Tahoma" pitchFamily="34" charset="0"/>
        </a:defRPr>
      </a:lvl7pPr>
      <a:lvl8pPr marL="1028700" algn="l" rtl="0" eaLnBrk="1" fontAlgn="base" hangingPunct="1">
        <a:spcBef>
          <a:spcPct val="0"/>
        </a:spcBef>
        <a:spcAft>
          <a:spcPct val="0"/>
        </a:spcAft>
        <a:defRPr sz="2400" b="1">
          <a:solidFill>
            <a:srgbClr val="000000"/>
          </a:solidFill>
          <a:latin typeface="Tahoma" pitchFamily="34" charset="0"/>
        </a:defRPr>
      </a:lvl8pPr>
      <a:lvl9pPr marL="1371600" algn="l" rtl="0" eaLnBrk="1" fontAlgn="base" hangingPunct="1">
        <a:spcBef>
          <a:spcPct val="0"/>
        </a:spcBef>
        <a:spcAft>
          <a:spcPct val="0"/>
        </a:spcAft>
        <a:defRPr sz="2400" b="1">
          <a:solidFill>
            <a:srgbClr val="000000"/>
          </a:solidFill>
          <a:latin typeface="Tahoma" pitchFamily="34" charset="0"/>
        </a:defRPr>
      </a:lvl9pPr>
    </p:titleStyle>
    <p:bodyStyle>
      <a:lvl1pPr marL="257175" indent="-257175" algn="l" rtl="0" eaLnBrk="1" fontAlgn="base" hangingPunct="1">
        <a:spcBef>
          <a:spcPct val="20000"/>
        </a:spcBef>
        <a:spcAft>
          <a:spcPct val="0"/>
        </a:spcAft>
        <a:buChar char="•"/>
        <a:defRPr sz="1800">
          <a:solidFill>
            <a:srgbClr val="000000"/>
          </a:solidFill>
          <a:latin typeface="+mn-lt"/>
          <a:ea typeface="+mn-ea"/>
          <a:cs typeface="+mn-cs"/>
        </a:defRPr>
      </a:lvl1pPr>
      <a:lvl2pPr marL="557213" indent="-214313" algn="l" rtl="0" eaLnBrk="1" fontAlgn="base" hangingPunct="1">
        <a:spcBef>
          <a:spcPct val="20000"/>
        </a:spcBef>
        <a:spcAft>
          <a:spcPct val="0"/>
        </a:spcAft>
        <a:buChar char="–"/>
        <a:defRPr sz="1650">
          <a:solidFill>
            <a:srgbClr val="000000"/>
          </a:solidFill>
          <a:latin typeface="+mn-lt"/>
        </a:defRPr>
      </a:lvl2pPr>
      <a:lvl3pPr marL="857250" indent="-171450" algn="l" rtl="0" eaLnBrk="1" fontAlgn="base" hangingPunct="1">
        <a:spcBef>
          <a:spcPct val="20000"/>
        </a:spcBef>
        <a:spcAft>
          <a:spcPct val="0"/>
        </a:spcAft>
        <a:buChar char="•"/>
        <a:defRPr sz="1500">
          <a:solidFill>
            <a:srgbClr val="000000"/>
          </a:solidFill>
          <a:latin typeface="+mn-lt"/>
        </a:defRPr>
      </a:lvl3pPr>
      <a:lvl4pPr marL="1200150" indent="-171450" algn="l" rtl="0" eaLnBrk="1" fontAlgn="base" hangingPunct="1">
        <a:spcBef>
          <a:spcPct val="20000"/>
        </a:spcBef>
        <a:spcAft>
          <a:spcPct val="0"/>
        </a:spcAft>
        <a:buChar char="–"/>
        <a:defRPr>
          <a:solidFill>
            <a:srgbClr val="000000"/>
          </a:solidFill>
          <a:latin typeface="+mn-lt"/>
        </a:defRPr>
      </a:lvl4pPr>
      <a:lvl5pPr marL="1543050" indent="-171450" algn="l" rtl="0" eaLnBrk="1" fontAlgn="base" hangingPunct="1">
        <a:spcBef>
          <a:spcPct val="20000"/>
        </a:spcBef>
        <a:spcAft>
          <a:spcPct val="0"/>
        </a:spcAft>
        <a:buChar char="•"/>
        <a:defRPr>
          <a:solidFill>
            <a:srgbClr val="000000"/>
          </a:solidFill>
          <a:latin typeface="+mn-lt"/>
        </a:defRPr>
      </a:lvl5pPr>
      <a:lvl6pPr marL="1885950" indent="-171450" algn="l" rtl="0" eaLnBrk="1" fontAlgn="base" hangingPunct="1">
        <a:spcBef>
          <a:spcPct val="20000"/>
        </a:spcBef>
        <a:spcAft>
          <a:spcPct val="0"/>
        </a:spcAft>
        <a:buChar char="•"/>
        <a:defRPr>
          <a:solidFill>
            <a:srgbClr val="000000"/>
          </a:solidFill>
          <a:latin typeface="+mn-lt"/>
        </a:defRPr>
      </a:lvl6pPr>
      <a:lvl7pPr marL="2228850" indent="-171450" algn="l" rtl="0" eaLnBrk="1" fontAlgn="base" hangingPunct="1">
        <a:spcBef>
          <a:spcPct val="20000"/>
        </a:spcBef>
        <a:spcAft>
          <a:spcPct val="0"/>
        </a:spcAft>
        <a:buChar char="•"/>
        <a:defRPr>
          <a:solidFill>
            <a:srgbClr val="000000"/>
          </a:solidFill>
          <a:latin typeface="+mn-lt"/>
        </a:defRPr>
      </a:lvl7pPr>
      <a:lvl8pPr marL="2571750" indent="-171450" algn="l" rtl="0" eaLnBrk="1" fontAlgn="base" hangingPunct="1">
        <a:spcBef>
          <a:spcPct val="20000"/>
        </a:spcBef>
        <a:spcAft>
          <a:spcPct val="0"/>
        </a:spcAft>
        <a:buChar char="•"/>
        <a:defRPr>
          <a:solidFill>
            <a:srgbClr val="000000"/>
          </a:solidFill>
          <a:latin typeface="+mn-lt"/>
        </a:defRPr>
      </a:lvl8pPr>
      <a:lvl9pPr marL="2914650" indent="-171450" algn="l" rtl="0" eaLnBrk="1" fontAlgn="base" hangingPunct="1">
        <a:spcBef>
          <a:spcPct val="20000"/>
        </a:spcBef>
        <a:spcAft>
          <a:spcPct val="0"/>
        </a:spcAft>
        <a:buChar char="•"/>
        <a:defRPr>
          <a:solidFill>
            <a:srgbClr val="000000"/>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533400" y="1828800"/>
            <a:ext cx="8077200" cy="2000249"/>
          </a:xfrm>
          <a:noFill/>
        </p:spPr>
        <p:txBody>
          <a:bodyPr anchor="t"/>
          <a:lstStyle/>
          <a:p>
            <a:pPr algn="ctr" eaLnBrk="1" hangingPunct="1">
              <a:defRPr/>
            </a:pPr>
            <a:r>
              <a:rPr lang="en-US" sz="8800" dirty="0">
                <a:latin typeface="Candara" panose="020E0502030303020204" pitchFamily="34" charset="0"/>
              </a:rPr>
              <a:t>The Pulpit</a:t>
            </a:r>
            <a:br>
              <a:rPr lang="en-US" sz="4400" dirty="0">
                <a:latin typeface="Candara" panose="020E0502030303020204" pitchFamily="34" charset="0"/>
              </a:rPr>
            </a:br>
            <a:r>
              <a:rPr lang="en-US" sz="3200" b="0" dirty="0">
                <a:latin typeface="Candara" panose="020E0502030303020204" pitchFamily="34" charset="0"/>
              </a:rPr>
              <a:t>Nehemiah 8:1-8</a:t>
            </a:r>
            <a:endParaRPr lang="en-US" sz="3200" b="0" i="1" dirty="0">
              <a:latin typeface="Candara" panose="020E0502030303020204" pitchFamily="34" charset="0"/>
            </a:endParaRPr>
          </a:p>
        </p:txBody>
      </p:sp>
      <p:sp>
        <p:nvSpPr>
          <p:cNvPr id="3" name="Slide Number Placeholder 2"/>
          <p:cNvSpPr>
            <a:spLocks noGrp="1"/>
          </p:cNvSpPr>
          <p:nvPr>
            <p:ph type="sldNum" sz="quarter" idx="4"/>
          </p:nvPr>
        </p:nvSpPr>
        <p:spPr/>
        <p:txBody>
          <a:bodyPr/>
          <a:lstStyle/>
          <a:p>
            <a:pPr>
              <a:defRPr/>
            </a:pPr>
            <a:fld id="{41F8F94E-7C3B-403D-9C48-E0C6D10D9F99}" type="slidenum">
              <a:rPr lang="en-US" smtClean="0"/>
              <a:pPr>
                <a:defRPr/>
              </a:pPr>
              <a:t>1</a:t>
            </a:fld>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randombar(horizontal)">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77980" y="1316180"/>
            <a:ext cx="8416638" cy="4475020"/>
          </a:xfrm>
        </p:spPr>
        <p:txBody>
          <a:bodyPr>
            <a:normAutofit/>
          </a:bodyPr>
          <a:lstStyle/>
          <a:p>
            <a:pPr marL="0" indent="0" eaLnBrk="1" hangingPunct="1">
              <a:buNone/>
              <a:defRPr/>
            </a:pPr>
            <a:r>
              <a:rPr lang="en-US" sz="3600" b="1" dirty="0">
                <a:latin typeface="Candara" panose="020E0502030303020204" pitchFamily="34" charset="0"/>
              </a:rPr>
              <a:t>A</a:t>
            </a:r>
            <a:r>
              <a:rPr lang="en-US" sz="3600" b="1" i="1" dirty="0">
                <a:latin typeface="Candara" panose="020E0502030303020204" pitchFamily="34" charset="0"/>
              </a:rPr>
              <a:t> </a:t>
            </a:r>
            <a:r>
              <a:rPr lang="en-US" sz="3600" b="1" i="1" u="sng" dirty="0">
                <a:latin typeface="Candara" panose="020E0502030303020204" pitchFamily="34" charset="0"/>
              </a:rPr>
              <a:t>divine charge</a:t>
            </a:r>
            <a:r>
              <a:rPr lang="en-US" sz="3600" b="1" i="1" dirty="0">
                <a:latin typeface="Candara" panose="020E0502030303020204" pitchFamily="34" charset="0"/>
              </a:rPr>
              <a:t> </a:t>
            </a:r>
            <a:r>
              <a:rPr lang="en-US" sz="3600" dirty="0">
                <a:latin typeface="Candara" panose="020E0502030303020204" pitchFamily="34" charset="0"/>
              </a:rPr>
              <a:t>– 2 Timothy 4:1-2</a:t>
            </a:r>
          </a:p>
          <a:p>
            <a:pPr marL="457200" lvl="1" indent="-274320">
              <a:spcBef>
                <a:spcPts val="0"/>
              </a:spcBef>
              <a:buFont typeface="Wingdings" panose="05000000000000000000" pitchFamily="2" charset="2"/>
              <a:buChar char="§"/>
              <a:defRPr/>
            </a:pPr>
            <a:r>
              <a:rPr lang="en-US" sz="2800" dirty="0">
                <a:latin typeface="Candara" panose="020E0502030303020204" pitchFamily="34" charset="0"/>
              </a:rPr>
              <a:t>1 Corinthians 9:16</a:t>
            </a:r>
          </a:p>
          <a:p>
            <a:pPr>
              <a:spcBef>
                <a:spcPts val="1200"/>
              </a:spcBef>
              <a:buFont typeface="Wingdings" panose="05000000000000000000" pitchFamily="2" charset="2"/>
              <a:buChar char="§"/>
            </a:pPr>
            <a:r>
              <a:rPr lang="en-US" altLang="en-US" sz="3200" dirty="0">
                <a:latin typeface="Candara" panose="020E0502030303020204" pitchFamily="34" charset="0"/>
              </a:rPr>
              <a:t>The entire word of God must be preached</a:t>
            </a:r>
          </a:p>
          <a:p>
            <a:pPr marL="457200" lvl="1" indent="-274320">
              <a:spcBef>
                <a:spcPts val="0"/>
              </a:spcBef>
              <a:buFont typeface="Wingdings" panose="05000000000000000000" pitchFamily="2" charset="2"/>
              <a:buChar char="§"/>
            </a:pPr>
            <a:r>
              <a:rPr lang="en-US" altLang="en-US" sz="2800" dirty="0">
                <a:latin typeface="Candara" panose="020E0502030303020204" pitchFamily="34" charset="0"/>
              </a:rPr>
              <a:t>Nehemiah 8:8; Acts 20:20, 25-27</a:t>
            </a:r>
          </a:p>
          <a:p>
            <a:pPr>
              <a:spcBef>
                <a:spcPts val="1200"/>
              </a:spcBef>
              <a:buFont typeface="Wingdings" panose="05000000000000000000" pitchFamily="2" charset="2"/>
              <a:buChar char="§"/>
            </a:pPr>
            <a:r>
              <a:rPr lang="en-US" altLang="en-US" sz="3200" dirty="0">
                <a:latin typeface="Candara" panose="020E0502030303020204" pitchFamily="34" charset="0"/>
              </a:rPr>
              <a:t>Make scriptural, practical applications that encourage, warn, and rebuke</a:t>
            </a:r>
          </a:p>
          <a:p>
            <a:pPr marL="457200" lvl="1" indent="-274320">
              <a:spcBef>
                <a:spcPts val="0"/>
              </a:spcBef>
              <a:buFont typeface="Wingdings" panose="05000000000000000000" pitchFamily="2" charset="2"/>
              <a:buChar char="§"/>
            </a:pPr>
            <a:r>
              <a:rPr lang="en-US" altLang="en-US" sz="2800" dirty="0">
                <a:latin typeface="Candara" panose="020E0502030303020204" pitchFamily="34" charset="0"/>
              </a:rPr>
              <a:t>2 Timothy 4:2; 3:16-17</a:t>
            </a:r>
          </a:p>
          <a:p>
            <a:pPr>
              <a:spcBef>
                <a:spcPts val="1200"/>
              </a:spcBef>
              <a:buFont typeface="Wingdings" panose="05000000000000000000" pitchFamily="2" charset="2"/>
              <a:buChar char="§"/>
            </a:pPr>
            <a:r>
              <a:rPr lang="en-US" altLang="en-US" sz="3200" dirty="0">
                <a:latin typeface="Candara" panose="020E0502030303020204" pitchFamily="34" charset="0"/>
              </a:rPr>
              <a:t>Be true to the message of truth – Acts 4:19-20</a:t>
            </a:r>
          </a:p>
          <a:p>
            <a:pPr marL="340042" indent="-457200">
              <a:spcBef>
                <a:spcPts val="1200"/>
              </a:spcBef>
              <a:buFont typeface="Wingdings" panose="05000000000000000000" pitchFamily="2" charset="2"/>
              <a:buChar char="§"/>
              <a:defRPr/>
            </a:pPr>
            <a:endParaRPr lang="en-US" sz="3200" dirty="0">
              <a:latin typeface="Candara" panose="020E0502030303020204" pitchFamily="34" charset="0"/>
            </a:endParaRPr>
          </a:p>
          <a:p>
            <a:pPr eaLnBrk="1" hangingPunct="1">
              <a:buFont typeface="Wingdings" panose="05000000000000000000" pitchFamily="2" charset="2"/>
              <a:buChar char="§"/>
              <a:defRPr/>
            </a:pPr>
            <a:endParaRPr lang="en-US" sz="2800" dirty="0">
              <a:latin typeface="Candara" panose="020E0502030303020204" pitchFamily="34" charset="0"/>
            </a:endParaRPr>
          </a:p>
        </p:txBody>
      </p:sp>
      <p:sp>
        <p:nvSpPr>
          <p:cNvPr id="4" name="Rectangle 2">
            <a:extLst>
              <a:ext uri="{FF2B5EF4-FFF2-40B4-BE49-F238E27FC236}">
                <a16:creationId xmlns:a16="http://schemas.microsoft.com/office/drawing/2014/main" id="{2049CD89-8627-753E-C3D0-205D4AB48BA1}"/>
              </a:ext>
            </a:extLst>
          </p:cNvPr>
          <p:cNvSpPr>
            <a:spLocks noGrp="1" noRot="1" noChangeArrowheads="1"/>
          </p:cNvSpPr>
          <p:nvPr>
            <p:ph type="title"/>
          </p:nvPr>
        </p:nvSpPr>
        <p:spPr>
          <a:xfrm>
            <a:off x="1143000" y="285539"/>
            <a:ext cx="7751618" cy="857461"/>
          </a:xfrm>
          <a:noFill/>
        </p:spPr>
        <p:txBody>
          <a:bodyPr/>
          <a:lstStyle/>
          <a:p>
            <a:pPr eaLnBrk="1" hangingPunct="1">
              <a:defRPr/>
            </a:pPr>
            <a:r>
              <a:rPr lang="en-US" sz="4400" dirty="0">
                <a:latin typeface="Candara" panose="020E0502030303020204" pitchFamily="34" charset="0"/>
              </a:rPr>
              <a:t>The PULPIT IS…</a:t>
            </a:r>
          </a:p>
        </p:txBody>
      </p:sp>
    </p:spTree>
    <p:extLst>
      <p:ext uri="{BB962C8B-B14F-4D97-AF65-F5344CB8AC3E}">
        <p14:creationId xmlns:p14="http://schemas.microsoft.com/office/powerpoint/2010/main" val="281481501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1000"/>
                                        <p:tgtEl>
                                          <p:spTgt spid="7171">
                                            <p:txEl>
                                              <p:pRg st="1" end="1"/>
                                            </p:txEl>
                                          </p:spTgt>
                                        </p:tgtEl>
                                      </p:cBhvr>
                                    </p:animEffect>
                                    <p:anim calcmode="lin" valueType="num">
                                      <p:cBhvr>
                                        <p:cTn id="13"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Effect transition="in" filter="fade">
                                      <p:cBhvr>
                                        <p:cTn id="19" dur="1000"/>
                                        <p:tgtEl>
                                          <p:spTgt spid="7171">
                                            <p:txEl>
                                              <p:pRg st="2" end="2"/>
                                            </p:txEl>
                                          </p:spTgt>
                                        </p:tgtEl>
                                      </p:cBhvr>
                                    </p:animEffect>
                                    <p:anim calcmode="lin" valueType="num">
                                      <p:cBhvr>
                                        <p:cTn id="20"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171">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171">
                                            <p:txEl>
                                              <p:pRg st="3" end="3"/>
                                            </p:txEl>
                                          </p:spTgt>
                                        </p:tgtEl>
                                        <p:attrNameLst>
                                          <p:attrName>style.visibility</p:attrName>
                                        </p:attrNameLst>
                                      </p:cBhvr>
                                      <p:to>
                                        <p:strVal val="visible"/>
                                      </p:to>
                                    </p:set>
                                    <p:animEffect transition="in" filter="fade">
                                      <p:cBhvr>
                                        <p:cTn id="24" dur="1000"/>
                                        <p:tgtEl>
                                          <p:spTgt spid="7171">
                                            <p:txEl>
                                              <p:pRg st="3" end="3"/>
                                            </p:txEl>
                                          </p:spTgt>
                                        </p:tgtEl>
                                      </p:cBhvr>
                                    </p:animEffect>
                                    <p:anim calcmode="lin" valueType="num">
                                      <p:cBhvr>
                                        <p:cTn id="25"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7171">
                                            <p:txEl>
                                              <p:pRg st="4" end="4"/>
                                            </p:txEl>
                                          </p:spTgt>
                                        </p:tgtEl>
                                        <p:attrNameLst>
                                          <p:attrName>style.visibility</p:attrName>
                                        </p:attrNameLst>
                                      </p:cBhvr>
                                      <p:to>
                                        <p:strVal val="visible"/>
                                      </p:to>
                                    </p:set>
                                    <p:animEffect transition="in" filter="fade">
                                      <p:cBhvr>
                                        <p:cTn id="31" dur="1000"/>
                                        <p:tgtEl>
                                          <p:spTgt spid="7171">
                                            <p:txEl>
                                              <p:pRg st="4" end="4"/>
                                            </p:txEl>
                                          </p:spTgt>
                                        </p:tgtEl>
                                      </p:cBhvr>
                                    </p:animEffect>
                                    <p:anim calcmode="lin" valueType="num">
                                      <p:cBhvr>
                                        <p:cTn id="32"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7171">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7171">
                                            <p:txEl>
                                              <p:pRg st="5" end="5"/>
                                            </p:txEl>
                                          </p:spTgt>
                                        </p:tgtEl>
                                        <p:attrNameLst>
                                          <p:attrName>style.visibility</p:attrName>
                                        </p:attrNameLst>
                                      </p:cBhvr>
                                      <p:to>
                                        <p:strVal val="visible"/>
                                      </p:to>
                                    </p:set>
                                    <p:animEffect transition="in" filter="fade">
                                      <p:cBhvr>
                                        <p:cTn id="36" dur="1000"/>
                                        <p:tgtEl>
                                          <p:spTgt spid="7171">
                                            <p:txEl>
                                              <p:pRg st="5" end="5"/>
                                            </p:txEl>
                                          </p:spTgt>
                                        </p:tgtEl>
                                      </p:cBhvr>
                                    </p:animEffect>
                                    <p:anim calcmode="lin" valueType="num">
                                      <p:cBhvr>
                                        <p:cTn id="37"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7171">
                                            <p:txEl>
                                              <p:pRg st="6" end="6"/>
                                            </p:txEl>
                                          </p:spTgt>
                                        </p:tgtEl>
                                        <p:attrNameLst>
                                          <p:attrName>style.visibility</p:attrName>
                                        </p:attrNameLst>
                                      </p:cBhvr>
                                      <p:to>
                                        <p:strVal val="visible"/>
                                      </p:to>
                                    </p:set>
                                    <p:animEffect transition="in" filter="fade">
                                      <p:cBhvr>
                                        <p:cTn id="43" dur="1000"/>
                                        <p:tgtEl>
                                          <p:spTgt spid="7171">
                                            <p:txEl>
                                              <p:pRg st="6" end="6"/>
                                            </p:txEl>
                                          </p:spTgt>
                                        </p:tgtEl>
                                      </p:cBhvr>
                                    </p:animEffect>
                                    <p:anim calcmode="lin" valueType="num">
                                      <p:cBhvr>
                                        <p:cTn id="44"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717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77980" y="1316180"/>
            <a:ext cx="8416638" cy="4475020"/>
          </a:xfrm>
        </p:spPr>
        <p:txBody>
          <a:bodyPr>
            <a:normAutofit/>
          </a:bodyPr>
          <a:lstStyle/>
          <a:p>
            <a:pPr marL="0" indent="0" eaLnBrk="1" hangingPunct="1">
              <a:buNone/>
              <a:defRPr/>
            </a:pPr>
            <a:r>
              <a:rPr lang="en-US" sz="3600" b="1" dirty="0">
                <a:latin typeface="Candara" panose="020E0502030303020204" pitchFamily="34" charset="0"/>
              </a:rPr>
              <a:t>A</a:t>
            </a:r>
            <a:r>
              <a:rPr lang="en-US" sz="3600" b="1" i="1" dirty="0">
                <a:latin typeface="Candara" panose="020E0502030303020204" pitchFamily="34" charset="0"/>
              </a:rPr>
              <a:t> </a:t>
            </a:r>
            <a:r>
              <a:rPr lang="en-US" sz="3600" b="1" i="1" u="sng" dirty="0">
                <a:latin typeface="Candara" panose="020E0502030303020204" pitchFamily="34" charset="0"/>
              </a:rPr>
              <a:t>sober responsibility</a:t>
            </a:r>
            <a:r>
              <a:rPr lang="en-US" sz="3600" b="1" i="1" dirty="0">
                <a:latin typeface="Candara" panose="020E0502030303020204" pitchFamily="34" charset="0"/>
              </a:rPr>
              <a:t> </a:t>
            </a:r>
            <a:r>
              <a:rPr lang="en-US" sz="3600" dirty="0">
                <a:latin typeface="Candara" panose="020E0502030303020204" pitchFamily="34" charset="0"/>
              </a:rPr>
              <a:t>– James 3:1</a:t>
            </a:r>
          </a:p>
          <a:p>
            <a:pPr marL="457200" lvl="1" indent="-274320">
              <a:spcBef>
                <a:spcPts val="0"/>
              </a:spcBef>
              <a:buFont typeface="Wingdings" panose="05000000000000000000" pitchFamily="2" charset="2"/>
              <a:buChar char="§"/>
              <a:defRPr/>
            </a:pPr>
            <a:r>
              <a:rPr lang="en-US" sz="2800" dirty="0">
                <a:latin typeface="Candara" panose="020E0502030303020204" pitchFamily="34" charset="0"/>
              </a:rPr>
              <a:t>2 Timothy 2:25-26; 4:5</a:t>
            </a:r>
          </a:p>
          <a:p>
            <a:pPr marL="157162" indent="-274320">
              <a:spcBef>
                <a:spcPts val="1200"/>
              </a:spcBef>
              <a:buFont typeface="Wingdings" panose="05000000000000000000" pitchFamily="2" charset="2"/>
              <a:buChar char="§"/>
              <a:defRPr/>
            </a:pPr>
            <a:r>
              <a:rPr lang="en-US" altLang="en-US" sz="3200" dirty="0">
                <a:latin typeface="Candara" panose="020E0502030303020204" pitchFamily="34" charset="0"/>
              </a:rPr>
              <a:t>It must be motivated by love of God, love for truth, and love for souls – Philippians 1:15, 17</a:t>
            </a:r>
          </a:p>
          <a:p>
            <a:pPr marL="157162" indent="-274320">
              <a:spcBef>
                <a:spcPts val="1200"/>
              </a:spcBef>
              <a:buFont typeface="Wingdings" panose="05000000000000000000" pitchFamily="2" charset="2"/>
              <a:buChar char="§"/>
              <a:defRPr/>
            </a:pPr>
            <a:r>
              <a:rPr lang="en-US" altLang="en-US" sz="3200" dirty="0">
                <a:latin typeface="Candara" panose="020E0502030303020204" pitchFamily="34" charset="0"/>
              </a:rPr>
              <a:t>Watch for and seize opportunities to serve and to save – 1 Timothy 4:16; 2 Timothy 4:5</a:t>
            </a:r>
          </a:p>
          <a:p>
            <a:pPr marL="157162" indent="-274320">
              <a:spcBef>
                <a:spcPts val="0"/>
              </a:spcBef>
              <a:buFont typeface="Wingdings" panose="05000000000000000000" pitchFamily="2" charset="2"/>
              <a:buChar char="§"/>
              <a:defRPr/>
            </a:pPr>
            <a:endParaRPr lang="en-US" sz="3200" dirty="0">
              <a:latin typeface="Candara" panose="020E0502030303020204" pitchFamily="34" charset="0"/>
            </a:endParaRPr>
          </a:p>
          <a:p>
            <a:pPr marL="0" indent="0" eaLnBrk="1" hangingPunct="1">
              <a:buNone/>
              <a:defRPr/>
            </a:pPr>
            <a:endParaRPr lang="en-US" sz="3600" dirty="0">
              <a:latin typeface="Candara" panose="020E0502030303020204" pitchFamily="34" charset="0"/>
            </a:endParaRPr>
          </a:p>
          <a:p>
            <a:pPr eaLnBrk="1" hangingPunct="1">
              <a:buFont typeface="Wingdings" panose="05000000000000000000" pitchFamily="2" charset="2"/>
              <a:buChar char="§"/>
              <a:defRPr/>
            </a:pPr>
            <a:endParaRPr lang="en-US" sz="2800" dirty="0">
              <a:latin typeface="Candara" panose="020E0502030303020204" pitchFamily="34" charset="0"/>
            </a:endParaRPr>
          </a:p>
        </p:txBody>
      </p:sp>
      <p:sp>
        <p:nvSpPr>
          <p:cNvPr id="4" name="Rectangle 2">
            <a:extLst>
              <a:ext uri="{FF2B5EF4-FFF2-40B4-BE49-F238E27FC236}">
                <a16:creationId xmlns:a16="http://schemas.microsoft.com/office/drawing/2014/main" id="{2049CD89-8627-753E-C3D0-205D4AB48BA1}"/>
              </a:ext>
            </a:extLst>
          </p:cNvPr>
          <p:cNvSpPr>
            <a:spLocks noGrp="1" noRot="1" noChangeArrowheads="1"/>
          </p:cNvSpPr>
          <p:nvPr>
            <p:ph type="title"/>
          </p:nvPr>
        </p:nvSpPr>
        <p:spPr>
          <a:xfrm>
            <a:off x="1143000" y="285539"/>
            <a:ext cx="7751618" cy="857461"/>
          </a:xfrm>
          <a:noFill/>
        </p:spPr>
        <p:txBody>
          <a:bodyPr/>
          <a:lstStyle/>
          <a:p>
            <a:pPr eaLnBrk="1" hangingPunct="1">
              <a:defRPr/>
            </a:pPr>
            <a:r>
              <a:rPr lang="en-US" sz="4400" dirty="0">
                <a:latin typeface="Candara" panose="020E0502030303020204" pitchFamily="34" charset="0"/>
              </a:rPr>
              <a:t>The PULPIT IS…</a:t>
            </a:r>
          </a:p>
        </p:txBody>
      </p:sp>
    </p:spTree>
    <p:extLst>
      <p:ext uri="{BB962C8B-B14F-4D97-AF65-F5344CB8AC3E}">
        <p14:creationId xmlns:p14="http://schemas.microsoft.com/office/powerpoint/2010/main" val="25804707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1000"/>
                                        <p:tgtEl>
                                          <p:spTgt spid="7171">
                                            <p:txEl>
                                              <p:pRg st="1" end="1"/>
                                            </p:txEl>
                                          </p:spTgt>
                                        </p:tgtEl>
                                      </p:cBhvr>
                                    </p:animEffect>
                                    <p:anim calcmode="lin" valueType="num">
                                      <p:cBhvr>
                                        <p:cTn id="13"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Effect transition="in" filter="fade">
                                      <p:cBhvr>
                                        <p:cTn id="19" dur="1000"/>
                                        <p:tgtEl>
                                          <p:spTgt spid="7171">
                                            <p:txEl>
                                              <p:pRg st="2" end="2"/>
                                            </p:txEl>
                                          </p:spTgt>
                                        </p:tgtEl>
                                      </p:cBhvr>
                                    </p:animEffect>
                                    <p:anim calcmode="lin" valueType="num">
                                      <p:cBhvr>
                                        <p:cTn id="20"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171">
                                            <p:txEl>
                                              <p:pRg st="3" end="3"/>
                                            </p:txEl>
                                          </p:spTgt>
                                        </p:tgtEl>
                                        <p:attrNameLst>
                                          <p:attrName>style.visibility</p:attrName>
                                        </p:attrNameLst>
                                      </p:cBhvr>
                                      <p:to>
                                        <p:strVal val="visible"/>
                                      </p:to>
                                    </p:set>
                                    <p:animEffect transition="in" filter="fade">
                                      <p:cBhvr>
                                        <p:cTn id="26" dur="1000"/>
                                        <p:tgtEl>
                                          <p:spTgt spid="7171">
                                            <p:txEl>
                                              <p:pRg st="3" end="3"/>
                                            </p:txEl>
                                          </p:spTgt>
                                        </p:tgtEl>
                                      </p:cBhvr>
                                    </p:animEffect>
                                    <p:anim calcmode="lin" valueType="num">
                                      <p:cBhvr>
                                        <p:cTn id="27"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77980" y="1316180"/>
            <a:ext cx="8416638" cy="4779820"/>
          </a:xfrm>
        </p:spPr>
        <p:txBody>
          <a:bodyPr>
            <a:normAutofit/>
          </a:bodyPr>
          <a:lstStyle/>
          <a:p>
            <a:pPr marL="0" indent="0" eaLnBrk="1" hangingPunct="1">
              <a:buNone/>
              <a:defRPr/>
            </a:pPr>
            <a:r>
              <a:rPr lang="en-US" sz="3600" b="1" dirty="0">
                <a:latin typeface="Candara" panose="020E0502030303020204" pitchFamily="34" charset="0"/>
              </a:rPr>
              <a:t>A</a:t>
            </a:r>
            <a:r>
              <a:rPr lang="en-US" sz="3600" b="1" i="1" dirty="0">
                <a:latin typeface="Candara" panose="020E0502030303020204" pitchFamily="34" charset="0"/>
              </a:rPr>
              <a:t> </a:t>
            </a:r>
            <a:r>
              <a:rPr lang="en-US" sz="3600" b="1" i="1" u="sng" dirty="0">
                <a:latin typeface="Candara" panose="020E0502030303020204" pitchFamily="34" charset="0"/>
              </a:rPr>
              <a:t>perpetual work</a:t>
            </a:r>
            <a:r>
              <a:rPr lang="en-US" sz="3600" b="1" i="1" dirty="0">
                <a:latin typeface="Candara" panose="020E0502030303020204" pitchFamily="34" charset="0"/>
              </a:rPr>
              <a:t> </a:t>
            </a:r>
            <a:r>
              <a:rPr lang="en-US" sz="3600" dirty="0">
                <a:latin typeface="Candara" panose="020E0502030303020204" pitchFamily="34" charset="0"/>
              </a:rPr>
              <a:t>– 2 Timothy 4:5</a:t>
            </a:r>
            <a:endParaRPr lang="en-US" sz="2800" dirty="0">
              <a:latin typeface="Candara" panose="020E0502030303020204" pitchFamily="34" charset="0"/>
            </a:endParaRPr>
          </a:p>
          <a:p>
            <a:pPr marL="157162" indent="-274320">
              <a:spcBef>
                <a:spcPts val="1200"/>
              </a:spcBef>
              <a:buFont typeface="Wingdings" panose="05000000000000000000" pitchFamily="2" charset="2"/>
              <a:buChar char="§"/>
              <a:defRPr/>
            </a:pPr>
            <a:r>
              <a:rPr lang="en-US" altLang="en-US" sz="3200" u="sng" dirty="0">
                <a:latin typeface="Candara" panose="020E0502030303020204" pitchFamily="34" charset="0"/>
              </a:rPr>
              <a:t>Repetitive</a:t>
            </a:r>
            <a:r>
              <a:rPr lang="en-US" altLang="en-US" sz="3200" dirty="0">
                <a:latin typeface="Candara" panose="020E0502030303020204" pitchFamily="34" charset="0"/>
              </a:rPr>
              <a:t> – Continue preaching the same truth without fear, favor, or faltering</a:t>
            </a:r>
          </a:p>
          <a:p>
            <a:pPr marL="457200" lvl="1" indent="-274320">
              <a:spcBef>
                <a:spcPts val="0"/>
              </a:spcBef>
              <a:buFont typeface="Wingdings" panose="05000000000000000000" pitchFamily="2" charset="2"/>
              <a:buChar char="§"/>
              <a:defRPr/>
            </a:pPr>
            <a:r>
              <a:rPr lang="en-US" altLang="en-US" sz="3050" dirty="0">
                <a:latin typeface="Candara" panose="020E0502030303020204" pitchFamily="34" charset="0"/>
              </a:rPr>
              <a:t>Philippians 3:1; (2 Peter 1:12-15)</a:t>
            </a:r>
          </a:p>
          <a:p>
            <a:pPr marL="157162" indent="-274320">
              <a:spcBef>
                <a:spcPts val="1200"/>
              </a:spcBef>
              <a:buFont typeface="Wingdings" panose="05000000000000000000" pitchFamily="2" charset="2"/>
              <a:buChar char="§"/>
              <a:defRPr/>
            </a:pPr>
            <a:r>
              <a:rPr lang="en-US" altLang="en-US" sz="3200" u="sng" dirty="0">
                <a:latin typeface="Candara" panose="020E0502030303020204" pitchFamily="34" charset="0"/>
              </a:rPr>
              <a:t>Training and encouraging</a:t>
            </a:r>
            <a:r>
              <a:rPr lang="en-US" altLang="en-US" sz="3200" dirty="0">
                <a:latin typeface="Candara" panose="020E0502030303020204" pitchFamily="34" charset="0"/>
              </a:rPr>
              <a:t> men to be preachers – (Matthew 28:20); 2 Timothy 2:2</a:t>
            </a:r>
          </a:p>
          <a:p>
            <a:pPr marL="157162" indent="-274320">
              <a:spcBef>
                <a:spcPts val="1200"/>
              </a:spcBef>
              <a:buFont typeface="Wingdings" panose="05000000000000000000" pitchFamily="2" charset="2"/>
              <a:buChar char="§"/>
              <a:defRPr/>
            </a:pPr>
            <a:r>
              <a:rPr lang="en-US" altLang="en-US" sz="3200" u="sng" dirty="0">
                <a:latin typeface="Candara" panose="020E0502030303020204" pitchFamily="34" charset="0"/>
              </a:rPr>
              <a:t>Sending and supporting</a:t>
            </a:r>
            <a:r>
              <a:rPr lang="en-US" altLang="en-US" sz="3200" dirty="0">
                <a:latin typeface="Candara" panose="020E0502030303020204" pitchFamily="34" charset="0"/>
              </a:rPr>
              <a:t> sound gospel preachers – Romans 10:14-15; Acts 13:2-3</a:t>
            </a:r>
          </a:p>
          <a:p>
            <a:pPr marL="157162" indent="-274320">
              <a:spcBef>
                <a:spcPts val="1200"/>
              </a:spcBef>
              <a:buFont typeface="Wingdings" panose="05000000000000000000" pitchFamily="2" charset="2"/>
              <a:buChar char="§"/>
              <a:defRPr/>
            </a:pPr>
            <a:endParaRPr lang="en-US" altLang="en-US" sz="3200" dirty="0">
              <a:latin typeface="Candara" panose="020E0502030303020204" pitchFamily="34" charset="0"/>
            </a:endParaRPr>
          </a:p>
          <a:p>
            <a:pPr marL="157162" indent="-274320">
              <a:spcBef>
                <a:spcPts val="0"/>
              </a:spcBef>
              <a:buFont typeface="Wingdings" panose="05000000000000000000" pitchFamily="2" charset="2"/>
              <a:buChar char="§"/>
              <a:defRPr/>
            </a:pPr>
            <a:endParaRPr lang="en-US" altLang="en-US" sz="3200" dirty="0">
              <a:latin typeface="Candara" panose="020E0502030303020204" pitchFamily="34" charset="0"/>
            </a:endParaRPr>
          </a:p>
          <a:p>
            <a:pPr eaLnBrk="1" hangingPunct="1">
              <a:buFont typeface="Wingdings" panose="05000000000000000000" pitchFamily="2" charset="2"/>
              <a:buChar char="§"/>
              <a:defRPr/>
            </a:pPr>
            <a:endParaRPr lang="en-US" sz="2800" dirty="0">
              <a:latin typeface="Candara" panose="020E0502030303020204" pitchFamily="34" charset="0"/>
            </a:endParaRPr>
          </a:p>
        </p:txBody>
      </p:sp>
      <p:sp>
        <p:nvSpPr>
          <p:cNvPr id="4" name="Rectangle 2">
            <a:extLst>
              <a:ext uri="{FF2B5EF4-FFF2-40B4-BE49-F238E27FC236}">
                <a16:creationId xmlns:a16="http://schemas.microsoft.com/office/drawing/2014/main" id="{2049CD89-8627-753E-C3D0-205D4AB48BA1}"/>
              </a:ext>
            </a:extLst>
          </p:cNvPr>
          <p:cNvSpPr>
            <a:spLocks noGrp="1" noRot="1" noChangeArrowheads="1"/>
          </p:cNvSpPr>
          <p:nvPr>
            <p:ph type="title"/>
          </p:nvPr>
        </p:nvSpPr>
        <p:spPr>
          <a:xfrm>
            <a:off x="1143000" y="285539"/>
            <a:ext cx="7751618" cy="857461"/>
          </a:xfrm>
          <a:noFill/>
        </p:spPr>
        <p:txBody>
          <a:bodyPr/>
          <a:lstStyle/>
          <a:p>
            <a:pPr eaLnBrk="1" hangingPunct="1">
              <a:defRPr/>
            </a:pPr>
            <a:r>
              <a:rPr lang="en-US" sz="4400" dirty="0">
                <a:latin typeface="Candara" panose="020E0502030303020204" pitchFamily="34" charset="0"/>
              </a:rPr>
              <a:t>The PULPIT IS…</a:t>
            </a:r>
          </a:p>
        </p:txBody>
      </p:sp>
    </p:spTree>
    <p:extLst>
      <p:ext uri="{BB962C8B-B14F-4D97-AF65-F5344CB8AC3E}">
        <p14:creationId xmlns:p14="http://schemas.microsoft.com/office/powerpoint/2010/main" val="36130322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Effect transition="in" filter="fade">
                                      <p:cBhvr>
                                        <p:cTn id="19" dur="1000"/>
                                        <p:tgtEl>
                                          <p:spTgt spid="7171">
                                            <p:txEl>
                                              <p:pRg st="2" end="2"/>
                                            </p:txEl>
                                          </p:spTgt>
                                        </p:tgtEl>
                                      </p:cBhvr>
                                    </p:animEffect>
                                    <p:anim calcmode="lin" valueType="num">
                                      <p:cBhvr>
                                        <p:cTn id="20"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171">
                                            <p:txEl>
                                              <p:pRg st="3" end="3"/>
                                            </p:txEl>
                                          </p:spTgt>
                                        </p:tgtEl>
                                        <p:attrNameLst>
                                          <p:attrName>style.visibility</p:attrName>
                                        </p:attrNameLst>
                                      </p:cBhvr>
                                      <p:to>
                                        <p:strVal val="visible"/>
                                      </p:to>
                                    </p:set>
                                    <p:animEffect transition="in" filter="fade">
                                      <p:cBhvr>
                                        <p:cTn id="26" dur="1000"/>
                                        <p:tgtEl>
                                          <p:spTgt spid="7171">
                                            <p:txEl>
                                              <p:pRg st="3" end="3"/>
                                            </p:txEl>
                                          </p:spTgt>
                                        </p:tgtEl>
                                      </p:cBhvr>
                                    </p:animEffect>
                                    <p:anim calcmode="lin" valueType="num">
                                      <p:cBhvr>
                                        <p:cTn id="27"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171">
                                            <p:txEl>
                                              <p:pRg st="4" end="4"/>
                                            </p:txEl>
                                          </p:spTgt>
                                        </p:tgtEl>
                                        <p:attrNameLst>
                                          <p:attrName>style.visibility</p:attrName>
                                        </p:attrNameLst>
                                      </p:cBhvr>
                                      <p:to>
                                        <p:strVal val="visible"/>
                                      </p:to>
                                    </p:set>
                                    <p:animEffect transition="in" filter="fade">
                                      <p:cBhvr>
                                        <p:cTn id="33" dur="1000"/>
                                        <p:tgtEl>
                                          <p:spTgt spid="7171">
                                            <p:txEl>
                                              <p:pRg st="4" end="4"/>
                                            </p:txEl>
                                          </p:spTgt>
                                        </p:tgtEl>
                                      </p:cBhvr>
                                    </p:animEffect>
                                    <p:anim calcmode="lin" valueType="num">
                                      <p:cBhvr>
                                        <p:cTn id="34"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77980" y="1316180"/>
            <a:ext cx="8416638" cy="2493820"/>
          </a:xfrm>
        </p:spPr>
        <p:txBody>
          <a:bodyPr>
            <a:normAutofit/>
          </a:bodyPr>
          <a:lstStyle/>
          <a:p>
            <a:pPr marL="0" indent="0" eaLnBrk="1" hangingPunct="1">
              <a:buNone/>
              <a:defRPr/>
            </a:pPr>
            <a:r>
              <a:rPr lang="en-US" sz="3600" b="1" dirty="0">
                <a:latin typeface="Candara" panose="020E0502030303020204" pitchFamily="34" charset="0"/>
              </a:rPr>
              <a:t>A</a:t>
            </a:r>
            <a:r>
              <a:rPr lang="en-US" sz="3600" b="1" i="1" dirty="0">
                <a:latin typeface="Candara" panose="020E0502030303020204" pitchFamily="34" charset="0"/>
              </a:rPr>
              <a:t> </a:t>
            </a:r>
            <a:r>
              <a:rPr lang="en-US" sz="3600" b="1" i="1" u="sng" dirty="0">
                <a:latin typeface="Candara" panose="020E0502030303020204" pitchFamily="34" charset="0"/>
              </a:rPr>
              <a:t>blessing</a:t>
            </a:r>
            <a:r>
              <a:rPr lang="en-US" sz="3600" b="1" i="1" dirty="0">
                <a:latin typeface="Candara" panose="020E0502030303020204" pitchFamily="34" charset="0"/>
              </a:rPr>
              <a:t> </a:t>
            </a:r>
            <a:r>
              <a:rPr lang="en-US" sz="3600" b="1" dirty="0">
                <a:latin typeface="Candara" panose="020E0502030303020204" pitchFamily="34" charset="0"/>
              </a:rPr>
              <a:t>from Christ </a:t>
            </a:r>
            <a:r>
              <a:rPr lang="en-US" sz="3600" dirty="0">
                <a:latin typeface="Candara" panose="020E0502030303020204" pitchFamily="34" charset="0"/>
              </a:rPr>
              <a:t>– Ephesians 4:11ff</a:t>
            </a:r>
            <a:endParaRPr lang="en-US" sz="2800" dirty="0">
              <a:latin typeface="Candara" panose="020E0502030303020204" pitchFamily="34" charset="0"/>
            </a:endParaRPr>
          </a:p>
          <a:p>
            <a:pPr marL="157162" indent="-274320">
              <a:spcBef>
                <a:spcPts val="1200"/>
              </a:spcBef>
              <a:buFont typeface="Wingdings" panose="05000000000000000000" pitchFamily="2" charset="2"/>
              <a:buChar char="§"/>
              <a:defRPr/>
            </a:pPr>
            <a:r>
              <a:rPr lang="en-US" altLang="en-US" sz="3200" dirty="0">
                <a:latin typeface="Candara" panose="020E0502030303020204" pitchFamily="34" charset="0"/>
              </a:rPr>
              <a:t>When misused, it becomes a curse!</a:t>
            </a:r>
          </a:p>
          <a:p>
            <a:pPr marL="457200" lvl="1" indent="-274320">
              <a:spcBef>
                <a:spcPts val="0"/>
              </a:spcBef>
              <a:buFont typeface="Wingdings" panose="05000000000000000000" pitchFamily="2" charset="2"/>
              <a:buChar char="§"/>
              <a:defRPr/>
            </a:pPr>
            <a:r>
              <a:rPr lang="en-US" altLang="en-US" sz="2800" dirty="0">
                <a:latin typeface="Candara" panose="020E0502030303020204" pitchFamily="34" charset="0"/>
              </a:rPr>
              <a:t>Galatians 1:6-9; Titus 1:10-11</a:t>
            </a:r>
          </a:p>
          <a:p>
            <a:pPr marL="0" indent="0" eaLnBrk="1" hangingPunct="1">
              <a:buNone/>
              <a:defRPr/>
            </a:pPr>
            <a:r>
              <a:rPr lang="en-US" sz="3600" b="1" dirty="0">
                <a:latin typeface="Candara" panose="020E0502030303020204" pitchFamily="34" charset="0"/>
              </a:rPr>
              <a:t>To be used for preaching </a:t>
            </a:r>
            <a:r>
              <a:rPr lang="en-US" sz="3600" b="1" i="1" dirty="0">
                <a:latin typeface="Candara" panose="020E0502030303020204" pitchFamily="34" charset="0"/>
              </a:rPr>
              <a:t>“</a:t>
            </a:r>
            <a:r>
              <a:rPr lang="en-US" sz="3600" b="1" i="1" u="sng" dirty="0">
                <a:latin typeface="Candara" panose="020E0502030303020204" pitchFamily="34" charset="0"/>
              </a:rPr>
              <a:t>right things</a:t>
            </a:r>
            <a:r>
              <a:rPr lang="en-US" sz="3600" b="1" i="1" dirty="0">
                <a:latin typeface="Candara" panose="020E0502030303020204" pitchFamily="34" charset="0"/>
              </a:rPr>
              <a:t>”</a:t>
            </a:r>
          </a:p>
        </p:txBody>
      </p:sp>
      <p:sp>
        <p:nvSpPr>
          <p:cNvPr id="4" name="Rectangle 2">
            <a:extLst>
              <a:ext uri="{FF2B5EF4-FFF2-40B4-BE49-F238E27FC236}">
                <a16:creationId xmlns:a16="http://schemas.microsoft.com/office/drawing/2014/main" id="{2049CD89-8627-753E-C3D0-205D4AB48BA1}"/>
              </a:ext>
            </a:extLst>
          </p:cNvPr>
          <p:cNvSpPr>
            <a:spLocks noGrp="1" noRot="1" noChangeArrowheads="1"/>
          </p:cNvSpPr>
          <p:nvPr>
            <p:ph type="title"/>
          </p:nvPr>
        </p:nvSpPr>
        <p:spPr>
          <a:xfrm>
            <a:off x="1143000" y="285539"/>
            <a:ext cx="7751618" cy="857461"/>
          </a:xfrm>
          <a:noFill/>
        </p:spPr>
        <p:txBody>
          <a:bodyPr/>
          <a:lstStyle/>
          <a:p>
            <a:pPr eaLnBrk="1" hangingPunct="1">
              <a:defRPr/>
            </a:pPr>
            <a:r>
              <a:rPr lang="en-US" sz="4400" dirty="0">
                <a:latin typeface="Candara" panose="020E0502030303020204" pitchFamily="34" charset="0"/>
              </a:rPr>
              <a:t>The PULPIT IS…</a:t>
            </a:r>
          </a:p>
        </p:txBody>
      </p:sp>
      <p:sp>
        <p:nvSpPr>
          <p:cNvPr id="2" name="TextBox 1">
            <a:extLst>
              <a:ext uri="{FF2B5EF4-FFF2-40B4-BE49-F238E27FC236}">
                <a16:creationId xmlns:a16="http://schemas.microsoft.com/office/drawing/2014/main" id="{99644615-D019-66CE-4EC7-7503ADD701D4}"/>
              </a:ext>
            </a:extLst>
          </p:cNvPr>
          <p:cNvSpPr txBox="1"/>
          <p:nvPr/>
        </p:nvSpPr>
        <p:spPr>
          <a:xfrm>
            <a:off x="630380" y="3902529"/>
            <a:ext cx="7904020" cy="2246769"/>
          </a:xfrm>
          <a:prstGeom prst="rect">
            <a:avLst/>
          </a:prstGeom>
          <a:noFill/>
          <a:ln>
            <a:solidFill>
              <a:schemeClr val="accent4"/>
            </a:solidFill>
          </a:ln>
        </p:spPr>
        <p:txBody>
          <a:bodyPr wrap="square" rtlCol="0">
            <a:spAutoFit/>
          </a:bodyPr>
          <a:lstStyle/>
          <a:p>
            <a:pPr marL="0" indent="0" algn="ctr">
              <a:buNone/>
              <a:defRPr/>
            </a:pPr>
            <a:r>
              <a:rPr lang="en-US" sz="2800" b="1" i="1" dirty="0">
                <a:solidFill>
                  <a:srgbClr val="111111"/>
                </a:solidFill>
                <a:latin typeface="Candara" panose="020E0502030303020204" pitchFamily="34" charset="0"/>
              </a:rPr>
              <a:t>“For it is a rebellious people, lying children, children that will </a:t>
            </a:r>
            <a:r>
              <a:rPr lang="en-US" sz="2800" b="1" i="1" dirty="0">
                <a:solidFill>
                  <a:srgbClr val="FF0000"/>
                </a:solidFill>
                <a:latin typeface="Candara" panose="020E0502030303020204" pitchFamily="34" charset="0"/>
              </a:rPr>
              <a:t>not</a:t>
            </a:r>
            <a:r>
              <a:rPr lang="en-US" sz="2800" b="1" i="1" dirty="0">
                <a:solidFill>
                  <a:srgbClr val="111111"/>
                </a:solidFill>
                <a:latin typeface="Candara" panose="020E0502030303020204" pitchFamily="34" charset="0"/>
              </a:rPr>
              <a:t> hear the law of Jehovah; that say to the seers, See not; and to the prophets, Prophesy not unto us</a:t>
            </a:r>
            <a:r>
              <a:rPr lang="en-US" sz="2800" b="1" i="1" dirty="0">
                <a:solidFill>
                  <a:srgbClr val="FF0000"/>
                </a:solidFill>
                <a:latin typeface="Candara" panose="020E0502030303020204" pitchFamily="34" charset="0"/>
              </a:rPr>
              <a:t> right things</a:t>
            </a:r>
            <a:r>
              <a:rPr lang="en-US" sz="2800" b="1" i="1" dirty="0">
                <a:solidFill>
                  <a:srgbClr val="111111"/>
                </a:solidFill>
                <a:latin typeface="Candara" panose="020E0502030303020204" pitchFamily="34" charset="0"/>
              </a:rPr>
              <a:t>, speak unto us smooth things, prophesy deceits” </a:t>
            </a:r>
            <a:r>
              <a:rPr lang="en-US" sz="2800" dirty="0">
                <a:solidFill>
                  <a:srgbClr val="111111"/>
                </a:solidFill>
                <a:latin typeface="Candara" panose="020E0502030303020204" pitchFamily="34" charset="0"/>
              </a:rPr>
              <a:t>(Isaiah 30:9-10, ASV)</a:t>
            </a:r>
          </a:p>
        </p:txBody>
      </p:sp>
    </p:spTree>
    <p:extLst>
      <p:ext uri="{BB962C8B-B14F-4D97-AF65-F5344CB8AC3E}">
        <p14:creationId xmlns:p14="http://schemas.microsoft.com/office/powerpoint/2010/main" val="202762947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Effect transition="in" filter="fade">
                                      <p:cBhvr>
                                        <p:cTn id="19" dur="1000"/>
                                        <p:tgtEl>
                                          <p:spTgt spid="7171">
                                            <p:txEl>
                                              <p:pRg st="2" end="2"/>
                                            </p:txEl>
                                          </p:spTgt>
                                        </p:tgtEl>
                                      </p:cBhvr>
                                    </p:animEffect>
                                    <p:anim calcmode="lin" valueType="num">
                                      <p:cBhvr>
                                        <p:cTn id="20"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171">
                                            <p:txEl>
                                              <p:pRg st="3" end="3"/>
                                            </p:txEl>
                                          </p:spTgt>
                                        </p:tgtEl>
                                        <p:attrNameLst>
                                          <p:attrName>style.visibility</p:attrName>
                                        </p:attrNameLst>
                                      </p:cBhvr>
                                      <p:to>
                                        <p:strVal val="visible"/>
                                      </p:to>
                                    </p:set>
                                    <p:animEffect transition="in" filter="fade">
                                      <p:cBhvr>
                                        <p:cTn id="26" dur="1000"/>
                                        <p:tgtEl>
                                          <p:spTgt spid="7171">
                                            <p:txEl>
                                              <p:pRg st="3" end="3"/>
                                            </p:txEl>
                                          </p:spTgt>
                                        </p:tgtEl>
                                      </p:cBhvr>
                                    </p:animEffect>
                                    <p:anim calcmode="lin" valueType="num">
                                      <p:cBhvr>
                                        <p:cTn id="27"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1000"/>
                                        <p:tgtEl>
                                          <p:spTgt spid="2"/>
                                        </p:tgtEl>
                                      </p:cBhvr>
                                    </p:animEffect>
                                    <p:anim calcmode="lin" valueType="num">
                                      <p:cBhvr>
                                        <p:cTn id="34" dur="1000" fill="hold"/>
                                        <p:tgtEl>
                                          <p:spTgt spid="2"/>
                                        </p:tgtEl>
                                        <p:attrNameLst>
                                          <p:attrName>ppt_x</p:attrName>
                                        </p:attrNameLst>
                                      </p:cBhvr>
                                      <p:tavLst>
                                        <p:tav tm="0">
                                          <p:val>
                                            <p:strVal val="#ppt_x"/>
                                          </p:val>
                                        </p:tav>
                                        <p:tav tm="100000">
                                          <p:val>
                                            <p:strVal val="#ppt_x"/>
                                          </p:val>
                                        </p:tav>
                                      </p:tavLst>
                                    </p:anim>
                                    <p:anim calcmode="lin" valueType="num">
                                      <p:cBhvr>
                                        <p:cTn id="3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609931" y="1689100"/>
            <a:ext cx="7972900" cy="4827101"/>
          </a:xfrm>
          <a:solidFill>
            <a:schemeClr val="tx2">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spcBef>
                <a:spcPts val="338"/>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13246"/>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609932" y="391550"/>
            <a:ext cx="7972899" cy="1107996"/>
          </a:xfrm>
          <a:prstGeom prst="rect">
            <a:avLst/>
          </a:prstGeom>
          <a:solidFill>
            <a:schemeClr val="tx2">
              <a:lumMod val="20000"/>
              <a:lumOff val="8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34116" y="712695"/>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2:38</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1143000" y="285539"/>
            <a:ext cx="6630987" cy="857461"/>
          </a:xfrm>
          <a:noFill/>
        </p:spPr>
        <p:txBody>
          <a:bodyPr/>
          <a:lstStyle/>
          <a:p>
            <a:pPr eaLnBrk="1" hangingPunct="1">
              <a:defRPr/>
            </a:pPr>
            <a:r>
              <a:rPr lang="en-US" sz="4400" dirty="0">
                <a:latin typeface="Candara" panose="020E0502030303020204" pitchFamily="34" charset="0"/>
              </a:rPr>
              <a:t>Nehemiah 8:1-8 </a:t>
            </a:r>
            <a:r>
              <a:rPr lang="en-US" sz="4400" b="0" dirty="0">
                <a:latin typeface="Candara" panose="020E0502030303020204" pitchFamily="34" charset="0"/>
              </a:rPr>
              <a:t>(1-3)</a:t>
            </a:r>
          </a:p>
        </p:txBody>
      </p:sp>
      <p:sp>
        <p:nvSpPr>
          <p:cNvPr id="7171" name="Rectangle 3"/>
          <p:cNvSpPr>
            <a:spLocks noGrp="1" noChangeArrowheads="1"/>
          </p:cNvSpPr>
          <p:nvPr>
            <p:ph idx="1"/>
          </p:nvPr>
        </p:nvSpPr>
        <p:spPr>
          <a:xfrm>
            <a:off x="470340" y="1304344"/>
            <a:ext cx="8292660" cy="5401256"/>
          </a:xfrm>
        </p:spPr>
        <p:txBody>
          <a:bodyPr>
            <a:normAutofit fontScale="92500" lnSpcReduction="10000"/>
          </a:bodyPr>
          <a:lstStyle/>
          <a:p>
            <a:pPr marL="0" indent="-457200" eaLnBrk="1" hangingPunct="1">
              <a:lnSpc>
                <a:spcPct val="120000"/>
              </a:lnSpc>
              <a:spcBef>
                <a:spcPts val="0"/>
              </a:spcBef>
              <a:buNone/>
              <a:defRPr/>
            </a:pPr>
            <a:r>
              <a:rPr lang="en-US" sz="2800" b="1" i="1" dirty="0">
                <a:solidFill>
                  <a:schemeClr val="tx1"/>
                </a:solidFill>
                <a:latin typeface="Candara" panose="020E0502030303020204" pitchFamily="34" charset="0"/>
              </a:rPr>
              <a:t>1</a:t>
            </a:r>
            <a:r>
              <a:rPr lang="en-US" sz="2800" b="1" i="1" dirty="0">
                <a:latin typeface="Candara" panose="020E0502030303020204" pitchFamily="34" charset="0"/>
              </a:rPr>
              <a:t> And all the people gathered themselves together as one man into the broad place that was before the water gate; and they </a:t>
            </a:r>
            <a:r>
              <a:rPr lang="en-US" sz="2800" b="1" i="1" dirty="0" err="1">
                <a:latin typeface="Candara" panose="020E0502030303020204" pitchFamily="34" charset="0"/>
              </a:rPr>
              <a:t>spake</a:t>
            </a:r>
            <a:r>
              <a:rPr lang="en-US" sz="2800" b="1" i="1" dirty="0">
                <a:latin typeface="Candara" panose="020E0502030303020204" pitchFamily="34" charset="0"/>
              </a:rPr>
              <a:t> unto Ezra the scribe to bring the book of the law of Moses, which Jehovah had commanded to Israel. </a:t>
            </a:r>
            <a:r>
              <a:rPr lang="en-US" sz="2800" b="1" i="1" dirty="0">
                <a:solidFill>
                  <a:schemeClr val="tx1"/>
                </a:solidFill>
                <a:latin typeface="Candara" panose="020E0502030303020204" pitchFamily="34" charset="0"/>
              </a:rPr>
              <a:t>2</a:t>
            </a:r>
            <a:r>
              <a:rPr lang="en-US" sz="2800" b="1" i="1" dirty="0">
                <a:latin typeface="Candara" panose="020E0502030303020204" pitchFamily="34" charset="0"/>
              </a:rPr>
              <a:t> And Ezra the priest brought the law before the assembly, both men and women, and all that could hear with understanding, upon the first day of the seventh month. </a:t>
            </a:r>
            <a:r>
              <a:rPr lang="en-US" sz="2800" b="1" i="1" dirty="0">
                <a:solidFill>
                  <a:schemeClr val="tx1"/>
                </a:solidFill>
                <a:latin typeface="Candara" panose="020E0502030303020204" pitchFamily="34" charset="0"/>
              </a:rPr>
              <a:t>3</a:t>
            </a:r>
            <a:r>
              <a:rPr lang="en-US" sz="2800" b="1" i="1" dirty="0">
                <a:latin typeface="Candara" panose="020E0502030303020204" pitchFamily="34" charset="0"/>
              </a:rPr>
              <a:t> And he read therein before the broad place that was before the water gate from early morning until midday, in the presence of the men and the women, and of those that could understand; and the ears of all the people were attentive unto the book of the law. </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1143000" y="285539"/>
            <a:ext cx="6630987" cy="857461"/>
          </a:xfrm>
          <a:noFill/>
        </p:spPr>
        <p:txBody>
          <a:bodyPr/>
          <a:lstStyle/>
          <a:p>
            <a:pPr eaLnBrk="1" hangingPunct="1">
              <a:defRPr/>
            </a:pPr>
            <a:r>
              <a:rPr lang="en-US" sz="4400" dirty="0">
                <a:latin typeface="Candara" panose="020E0502030303020204" pitchFamily="34" charset="0"/>
              </a:rPr>
              <a:t>Nehemiah 8:1-8 </a:t>
            </a:r>
            <a:r>
              <a:rPr lang="en-US" sz="4400" b="0" dirty="0">
                <a:latin typeface="Candara" panose="020E0502030303020204" pitchFamily="34" charset="0"/>
              </a:rPr>
              <a:t>(4-5)</a:t>
            </a:r>
          </a:p>
        </p:txBody>
      </p:sp>
      <p:sp>
        <p:nvSpPr>
          <p:cNvPr id="7171" name="Rectangle 3"/>
          <p:cNvSpPr>
            <a:spLocks noGrp="1" noChangeArrowheads="1"/>
          </p:cNvSpPr>
          <p:nvPr>
            <p:ph idx="1"/>
          </p:nvPr>
        </p:nvSpPr>
        <p:spPr>
          <a:xfrm>
            <a:off x="470340" y="1304343"/>
            <a:ext cx="8368860" cy="5268117"/>
          </a:xfrm>
        </p:spPr>
        <p:txBody>
          <a:bodyPr>
            <a:normAutofit/>
          </a:bodyPr>
          <a:lstStyle/>
          <a:p>
            <a:pPr marL="0" indent="0" eaLnBrk="1" hangingPunct="1">
              <a:lnSpc>
                <a:spcPts val="3840"/>
              </a:lnSpc>
              <a:spcBef>
                <a:spcPts val="0"/>
              </a:spcBef>
              <a:buNone/>
              <a:defRPr/>
            </a:pPr>
            <a:r>
              <a:rPr lang="en-US" sz="2800" b="1" i="1" dirty="0">
                <a:solidFill>
                  <a:schemeClr val="tx1"/>
                </a:solidFill>
                <a:latin typeface="Candara" panose="020E0502030303020204" pitchFamily="34" charset="0"/>
              </a:rPr>
              <a:t>4</a:t>
            </a:r>
            <a:r>
              <a:rPr lang="en-US" sz="2800" b="1" i="1" dirty="0">
                <a:latin typeface="Candara" panose="020E0502030303020204" pitchFamily="34" charset="0"/>
              </a:rPr>
              <a:t> And Ezra the scribe stood upon a pulpit of wood, which they had made for the purpose; and beside him stood </a:t>
            </a:r>
            <a:r>
              <a:rPr lang="en-US" sz="2800" b="1" i="1" dirty="0" err="1">
                <a:latin typeface="Candara" panose="020E0502030303020204" pitchFamily="34" charset="0"/>
              </a:rPr>
              <a:t>Mattithiah</a:t>
            </a:r>
            <a:r>
              <a:rPr lang="en-US" sz="2800" b="1" i="1" dirty="0">
                <a:latin typeface="Candara" panose="020E0502030303020204" pitchFamily="34" charset="0"/>
              </a:rPr>
              <a:t>, and Shema, and Anaiah, and Uriah, and Hilkiah, and </a:t>
            </a:r>
            <a:r>
              <a:rPr lang="en-US" sz="2800" b="1" i="1" dirty="0" err="1">
                <a:latin typeface="Candara" panose="020E0502030303020204" pitchFamily="34" charset="0"/>
              </a:rPr>
              <a:t>Maaseiah</a:t>
            </a:r>
            <a:r>
              <a:rPr lang="en-US" sz="2800" b="1" i="1" dirty="0">
                <a:latin typeface="Candara" panose="020E0502030303020204" pitchFamily="34" charset="0"/>
              </a:rPr>
              <a:t>, on his right hand; and on his left hand, </a:t>
            </a:r>
            <a:r>
              <a:rPr lang="en-US" sz="2800" b="1" i="1" dirty="0" err="1">
                <a:latin typeface="Candara" panose="020E0502030303020204" pitchFamily="34" charset="0"/>
              </a:rPr>
              <a:t>Pedaiah</a:t>
            </a:r>
            <a:r>
              <a:rPr lang="en-US" sz="2800" b="1" i="1" dirty="0">
                <a:latin typeface="Candara" panose="020E0502030303020204" pitchFamily="34" charset="0"/>
              </a:rPr>
              <a:t>, and </a:t>
            </a:r>
            <a:r>
              <a:rPr lang="en-US" sz="2800" b="1" i="1" dirty="0" err="1">
                <a:latin typeface="Candara" panose="020E0502030303020204" pitchFamily="34" charset="0"/>
              </a:rPr>
              <a:t>Mishael</a:t>
            </a:r>
            <a:r>
              <a:rPr lang="en-US" sz="2800" b="1" i="1" dirty="0">
                <a:latin typeface="Candara" panose="020E0502030303020204" pitchFamily="34" charset="0"/>
              </a:rPr>
              <a:t>, and </a:t>
            </a:r>
            <a:r>
              <a:rPr lang="en-US" sz="2800" b="1" i="1" dirty="0" err="1">
                <a:latin typeface="Candara" panose="020E0502030303020204" pitchFamily="34" charset="0"/>
              </a:rPr>
              <a:t>Malchijah</a:t>
            </a:r>
            <a:r>
              <a:rPr lang="en-US" sz="2800" b="1" i="1" dirty="0">
                <a:latin typeface="Candara" panose="020E0502030303020204" pitchFamily="34" charset="0"/>
              </a:rPr>
              <a:t>, and </a:t>
            </a:r>
            <a:r>
              <a:rPr lang="en-US" sz="2800" b="1" i="1" dirty="0" err="1">
                <a:latin typeface="Candara" panose="020E0502030303020204" pitchFamily="34" charset="0"/>
              </a:rPr>
              <a:t>Hashum</a:t>
            </a:r>
            <a:r>
              <a:rPr lang="en-US" sz="2800" b="1" i="1" dirty="0">
                <a:latin typeface="Candara" panose="020E0502030303020204" pitchFamily="34" charset="0"/>
              </a:rPr>
              <a:t>, and </a:t>
            </a:r>
            <a:r>
              <a:rPr lang="en-US" sz="2800" b="1" i="1" dirty="0" err="1">
                <a:latin typeface="Candara" panose="020E0502030303020204" pitchFamily="34" charset="0"/>
              </a:rPr>
              <a:t>Hashbaddanah</a:t>
            </a:r>
            <a:r>
              <a:rPr lang="en-US" sz="2800" b="1" i="1" dirty="0">
                <a:latin typeface="Candara" panose="020E0502030303020204" pitchFamily="34" charset="0"/>
              </a:rPr>
              <a:t>, Zechariah, and </a:t>
            </a:r>
            <a:r>
              <a:rPr lang="en-US" sz="2800" b="1" i="1" dirty="0" err="1">
                <a:latin typeface="Candara" panose="020E0502030303020204" pitchFamily="34" charset="0"/>
              </a:rPr>
              <a:t>Meshullam</a:t>
            </a:r>
            <a:r>
              <a:rPr lang="en-US" sz="2800" b="1" i="1" dirty="0">
                <a:latin typeface="Candara" panose="020E0502030303020204" pitchFamily="34" charset="0"/>
              </a:rPr>
              <a:t>. </a:t>
            </a:r>
            <a:r>
              <a:rPr lang="en-US" sz="2800" b="1" i="1" dirty="0">
                <a:solidFill>
                  <a:schemeClr val="tx1"/>
                </a:solidFill>
                <a:latin typeface="Candara" panose="020E0502030303020204" pitchFamily="34" charset="0"/>
              </a:rPr>
              <a:t>5</a:t>
            </a:r>
            <a:r>
              <a:rPr lang="en-US" sz="2800" b="1" i="1" dirty="0">
                <a:latin typeface="Candara" panose="020E0502030303020204" pitchFamily="34" charset="0"/>
              </a:rPr>
              <a:t> And Ezra opened the book in the sight of all the people; (for he was above all the people;) and when he opened it, all the people stood up:</a:t>
            </a:r>
          </a:p>
        </p:txBody>
      </p:sp>
    </p:spTree>
    <p:extLst>
      <p:ext uri="{BB962C8B-B14F-4D97-AF65-F5344CB8AC3E}">
        <p14:creationId xmlns:p14="http://schemas.microsoft.com/office/powerpoint/2010/main" val="2704106237"/>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1143000" y="285539"/>
            <a:ext cx="6630987" cy="857461"/>
          </a:xfrm>
          <a:noFill/>
        </p:spPr>
        <p:txBody>
          <a:bodyPr/>
          <a:lstStyle/>
          <a:p>
            <a:pPr eaLnBrk="1" hangingPunct="1">
              <a:defRPr/>
            </a:pPr>
            <a:r>
              <a:rPr lang="en-US" sz="4400" dirty="0">
                <a:latin typeface="Candara" panose="020E0502030303020204" pitchFamily="34" charset="0"/>
              </a:rPr>
              <a:t>Nehemiah 8:1-8 </a:t>
            </a:r>
            <a:r>
              <a:rPr lang="en-US" sz="4400" b="0" dirty="0">
                <a:latin typeface="Candara" panose="020E0502030303020204" pitchFamily="34" charset="0"/>
              </a:rPr>
              <a:t>(6-8)</a:t>
            </a:r>
          </a:p>
        </p:txBody>
      </p:sp>
      <p:sp>
        <p:nvSpPr>
          <p:cNvPr id="7171" name="Rectangle 3"/>
          <p:cNvSpPr>
            <a:spLocks noGrp="1" noChangeArrowheads="1"/>
          </p:cNvSpPr>
          <p:nvPr>
            <p:ph idx="1"/>
          </p:nvPr>
        </p:nvSpPr>
        <p:spPr>
          <a:xfrm>
            <a:off x="470340" y="1304344"/>
            <a:ext cx="8064060" cy="5401256"/>
          </a:xfrm>
        </p:spPr>
        <p:txBody>
          <a:bodyPr/>
          <a:lstStyle/>
          <a:p>
            <a:pPr marL="0" indent="0" eaLnBrk="1" hangingPunct="1">
              <a:lnSpc>
                <a:spcPts val="3840"/>
              </a:lnSpc>
              <a:spcBef>
                <a:spcPts val="0"/>
              </a:spcBef>
              <a:buNone/>
              <a:defRPr/>
            </a:pPr>
            <a:r>
              <a:rPr lang="en-US" sz="2800" b="1" i="1" dirty="0">
                <a:solidFill>
                  <a:schemeClr val="tx1"/>
                </a:solidFill>
                <a:latin typeface="Candara" panose="020E0502030303020204" pitchFamily="34" charset="0"/>
              </a:rPr>
              <a:t>6</a:t>
            </a:r>
            <a:r>
              <a:rPr lang="en-US" sz="2800" b="1" i="1" dirty="0">
                <a:latin typeface="Candara" panose="020E0502030303020204" pitchFamily="34" charset="0"/>
              </a:rPr>
              <a:t> and Ezra blessed Jehovah, the great God. And all the people answered, Amen, Amen, with the lifting up of their hands: and they bowed their heads, and worshipped Jehovah with their faces to the ground. </a:t>
            </a:r>
            <a:r>
              <a:rPr lang="en-US" sz="2800" b="1" i="1" dirty="0">
                <a:solidFill>
                  <a:schemeClr val="tx1"/>
                </a:solidFill>
                <a:latin typeface="Candara" panose="020E0502030303020204" pitchFamily="34" charset="0"/>
              </a:rPr>
              <a:t>7</a:t>
            </a:r>
            <a:r>
              <a:rPr lang="en-US" sz="2800" b="1" i="1" dirty="0">
                <a:latin typeface="Candara" panose="020E0502030303020204" pitchFamily="34" charset="0"/>
              </a:rPr>
              <a:t> Also </a:t>
            </a:r>
            <a:r>
              <a:rPr lang="en-US" sz="2800" b="1" i="1" dirty="0" err="1">
                <a:latin typeface="Candara" panose="020E0502030303020204" pitchFamily="34" charset="0"/>
              </a:rPr>
              <a:t>Jeshua</a:t>
            </a:r>
            <a:r>
              <a:rPr lang="en-US" sz="2800" b="1" i="1" dirty="0">
                <a:latin typeface="Candara" panose="020E0502030303020204" pitchFamily="34" charset="0"/>
              </a:rPr>
              <a:t>, and Bani, and </a:t>
            </a:r>
            <a:r>
              <a:rPr lang="en-US" sz="2800" b="1" i="1" dirty="0" err="1">
                <a:latin typeface="Candara" panose="020E0502030303020204" pitchFamily="34" charset="0"/>
              </a:rPr>
              <a:t>Sherebiah</a:t>
            </a:r>
            <a:r>
              <a:rPr lang="en-US" sz="2800" b="1" i="1" dirty="0">
                <a:latin typeface="Candara" panose="020E0502030303020204" pitchFamily="34" charset="0"/>
              </a:rPr>
              <a:t>, </a:t>
            </a:r>
            <a:r>
              <a:rPr lang="en-US" sz="2800" b="1" i="1" dirty="0" err="1">
                <a:latin typeface="Candara" panose="020E0502030303020204" pitchFamily="34" charset="0"/>
              </a:rPr>
              <a:t>Jamin</a:t>
            </a:r>
            <a:r>
              <a:rPr lang="en-US" sz="2800" b="1" i="1" dirty="0">
                <a:latin typeface="Candara" panose="020E0502030303020204" pitchFamily="34" charset="0"/>
              </a:rPr>
              <a:t>, </a:t>
            </a:r>
            <a:r>
              <a:rPr lang="en-US" sz="2800" b="1" i="1" dirty="0" err="1">
                <a:latin typeface="Candara" panose="020E0502030303020204" pitchFamily="34" charset="0"/>
              </a:rPr>
              <a:t>Akkub</a:t>
            </a:r>
            <a:r>
              <a:rPr lang="en-US" sz="2800" b="1" i="1" dirty="0">
                <a:latin typeface="Candara" panose="020E0502030303020204" pitchFamily="34" charset="0"/>
              </a:rPr>
              <a:t>, </a:t>
            </a:r>
            <a:r>
              <a:rPr lang="en-US" sz="2800" b="1" i="1" dirty="0" err="1">
                <a:latin typeface="Candara" panose="020E0502030303020204" pitchFamily="34" charset="0"/>
              </a:rPr>
              <a:t>Shabbethai</a:t>
            </a:r>
            <a:r>
              <a:rPr lang="en-US" sz="2800" b="1" i="1" dirty="0">
                <a:latin typeface="Candara" panose="020E0502030303020204" pitchFamily="34" charset="0"/>
              </a:rPr>
              <a:t>, </a:t>
            </a:r>
            <a:r>
              <a:rPr lang="en-US" sz="2800" b="1" i="1" dirty="0" err="1">
                <a:latin typeface="Candara" panose="020E0502030303020204" pitchFamily="34" charset="0"/>
              </a:rPr>
              <a:t>Hodiah</a:t>
            </a:r>
            <a:r>
              <a:rPr lang="en-US" sz="2800" b="1" i="1" dirty="0">
                <a:latin typeface="Candara" panose="020E0502030303020204" pitchFamily="34" charset="0"/>
              </a:rPr>
              <a:t>, </a:t>
            </a:r>
            <a:r>
              <a:rPr lang="en-US" sz="2800" b="1" i="1" dirty="0" err="1">
                <a:latin typeface="Candara" panose="020E0502030303020204" pitchFamily="34" charset="0"/>
              </a:rPr>
              <a:t>Maaseiah</a:t>
            </a:r>
            <a:r>
              <a:rPr lang="en-US" sz="2800" b="1" i="1" dirty="0">
                <a:latin typeface="Candara" panose="020E0502030303020204" pitchFamily="34" charset="0"/>
              </a:rPr>
              <a:t>, </a:t>
            </a:r>
            <a:r>
              <a:rPr lang="en-US" sz="2800" b="1" i="1" dirty="0" err="1">
                <a:latin typeface="Candara" panose="020E0502030303020204" pitchFamily="34" charset="0"/>
              </a:rPr>
              <a:t>Kelita</a:t>
            </a:r>
            <a:r>
              <a:rPr lang="en-US" sz="2800" b="1" i="1" dirty="0">
                <a:latin typeface="Candara" panose="020E0502030303020204" pitchFamily="34" charset="0"/>
              </a:rPr>
              <a:t>, Azariah, </a:t>
            </a:r>
            <a:r>
              <a:rPr lang="en-US" sz="2800" b="1" i="1" dirty="0" err="1">
                <a:latin typeface="Candara" panose="020E0502030303020204" pitchFamily="34" charset="0"/>
              </a:rPr>
              <a:t>Jozabad</a:t>
            </a:r>
            <a:r>
              <a:rPr lang="en-US" sz="2800" b="1" i="1" dirty="0">
                <a:latin typeface="Candara" panose="020E0502030303020204" pitchFamily="34" charset="0"/>
              </a:rPr>
              <a:t>, Hanan, </a:t>
            </a:r>
            <a:r>
              <a:rPr lang="en-US" sz="2800" b="1" i="1" dirty="0" err="1">
                <a:latin typeface="Candara" panose="020E0502030303020204" pitchFamily="34" charset="0"/>
              </a:rPr>
              <a:t>Pelaiah</a:t>
            </a:r>
            <a:r>
              <a:rPr lang="en-US" sz="2800" b="1" i="1" dirty="0">
                <a:latin typeface="Candara" panose="020E0502030303020204" pitchFamily="34" charset="0"/>
              </a:rPr>
              <a:t>, and the Levites, caused the people to understand the law: and the people stood in their place. </a:t>
            </a:r>
            <a:r>
              <a:rPr lang="en-US" sz="2800" b="1" i="1" dirty="0">
                <a:solidFill>
                  <a:schemeClr val="tx1"/>
                </a:solidFill>
                <a:latin typeface="Candara" panose="020E0502030303020204" pitchFamily="34" charset="0"/>
              </a:rPr>
              <a:t>8</a:t>
            </a:r>
            <a:r>
              <a:rPr lang="en-US" sz="2800" b="1" i="1" dirty="0">
                <a:latin typeface="Candara" panose="020E0502030303020204" pitchFamily="34" charset="0"/>
              </a:rPr>
              <a:t> And they read in the book, in the law of God, distinctly; and they gave the sense, so that they understood the reading.</a:t>
            </a:r>
          </a:p>
        </p:txBody>
      </p:sp>
    </p:spTree>
    <p:extLst>
      <p:ext uri="{BB962C8B-B14F-4D97-AF65-F5344CB8AC3E}">
        <p14:creationId xmlns:p14="http://schemas.microsoft.com/office/powerpoint/2010/main" val="1191291384"/>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77982" y="1309600"/>
            <a:ext cx="8361218" cy="5520690"/>
          </a:xfrm>
        </p:spPr>
        <p:txBody>
          <a:bodyPr>
            <a:normAutofit/>
          </a:bodyPr>
          <a:lstStyle/>
          <a:p>
            <a:pPr marL="0" indent="0" eaLnBrk="1" hangingPunct="1">
              <a:buNone/>
              <a:defRPr/>
            </a:pPr>
            <a:r>
              <a:rPr lang="en-US" sz="3200" b="1" dirty="0">
                <a:latin typeface="Candara" panose="020E0502030303020204" pitchFamily="34" charset="0"/>
              </a:rPr>
              <a:t>Expectations for preachers and preaching can be viewed </a:t>
            </a:r>
            <a:r>
              <a:rPr lang="en-US" sz="3200" b="1" i="1" dirty="0">
                <a:latin typeface="Candara" panose="020E0502030303020204" pitchFamily="34" charset="0"/>
              </a:rPr>
              <a:t>rightly</a:t>
            </a:r>
            <a:r>
              <a:rPr lang="en-US" sz="3200" b="1" dirty="0">
                <a:latin typeface="Candara" panose="020E0502030303020204" pitchFamily="34" charset="0"/>
              </a:rPr>
              <a:t> or </a:t>
            </a:r>
            <a:r>
              <a:rPr lang="en-US" sz="3200" b="1" i="1" dirty="0">
                <a:latin typeface="Candara" panose="020E0502030303020204" pitchFamily="34" charset="0"/>
              </a:rPr>
              <a:t>wrongly!</a:t>
            </a:r>
          </a:p>
          <a:p>
            <a:pPr eaLnBrk="1" hangingPunct="1">
              <a:spcBef>
                <a:spcPts val="600"/>
              </a:spcBef>
              <a:buFont typeface="Wingdings" panose="05000000000000000000" pitchFamily="2" charset="2"/>
              <a:buChar char="§"/>
              <a:defRPr/>
            </a:pPr>
            <a:r>
              <a:rPr lang="en-US" sz="2800" b="1" u="sng" dirty="0">
                <a:latin typeface="Candara" panose="020E0502030303020204" pitchFamily="34" charset="0"/>
              </a:rPr>
              <a:t>MEN</a:t>
            </a:r>
            <a:r>
              <a:rPr lang="en-US" sz="2800" dirty="0">
                <a:latin typeface="Candara" panose="020E0502030303020204" pitchFamily="34" charset="0"/>
              </a:rPr>
              <a:t> – Isaiah 30:10; Jeremiah 5:31; Matthew 15:12;       2 Timothy 4:3</a:t>
            </a:r>
          </a:p>
          <a:p>
            <a:pPr eaLnBrk="1" hangingPunct="1">
              <a:spcBef>
                <a:spcPts val="600"/>
              </a:spcBef>
              <a:buFont typeface="Wingdings" panose="05000000000000000000" pitchFamily="2" charset="2"/>
              <a:buChar char="§"/>
              <a:defRPr/>
            </a:pPr>
            <a:r>
              <a:rPr lang="en-US" sz="2800" b="1" u="sng" dirty="0">
                <a:latin typeface="Candara" panose="020E0502030303020204" pitchFamily="34" charset="0"/>
              </a:rPr>
              <a:t>GOD</a:t>
            </a:r>
            <a:r>
              <a:rPr lang="en-US" sz="2800" dirty="0">
                <a:latin typeface="Candara" panose="020E0502030303020204" pitchFamily="34" charset="0"/>
              </a:rPr>
              <a:t> – 2 Timothy 4:2; Acts 20:27; 1 Corinthians 2:1-2</a:t>
            </a:r>
          </a:p>
          <a:p>
            <a:pPr marL="0" indent="0" eaLnBrk="1" hangingPunct="1">
              <a:spcBef>
                <a:spcPts val="1200"/>
              </a:spcBef>
              <a:buNone/>
              <a:defRPr/>
            </a:pPr>
            <a:r>
              <a:rPr lang="en-US" sz="3200" b="1" dirty="0">
                <a:latin typeface="Candara" panose="020E0502030303020204" pitchFamily="34" charset="0"/>
              </a:rPr>
              <a:t>The goal of gospel preaching </a:t>
            </a:r>
            <a:r>
              <a:rPr lang="en-US" sz="3200" dirty="0">
                <a:latin typeface="Candara" panose="020E0502030303020204" pitchFamily="34" charset="0"/>
              </a:rPr>
              <a:t>–</a:t>
            </a:r>
            <a:r>
              <a:rPr lang="en-US" sz="3200" b="1" dirty="0">
                <a:latin typeface="Candara" panose="020E0502030303020204" pitchFamily="34" charset="0"/>
              </a:rPr>
              <a:t> </a:t>
            </a:r>
            <a:r>
              <a:rPr lang="en-US" sz="3200" dirty="0">
                <a:latin typeface="Candara" panose="020E0502030303020204" pitchFamily="34" charset="0"/>
              </a:rPr>
              <a:t>Conviction and conversion of souls – John 16:8; 2 Timothy 4:2</a:t>
            </a:r>
          </a:p>
          <a:p>
            <a:pPr marL="0" indent="0">
              <a:spcBef>
                <a:spcPts val="1200"/>
              </a:spcBef>
              <a:buNone/>
              <a:defRPr/>
            </a:pPr>
            <a:r>
              <a:rPr lang="en-US" sz="3200" b="1" u="sng" dirty="0">
                <a:latin typeface="Candara" panose="020E0502030303020204" pitchFamily="34" charset="0"/>
              </a:rPr>
              <a:t>It is God’s work</a:t>
            </a:r>
            <a:r>
              <a:rPr lang="en-US" sz="3200" b="1" dirty="0">
                <a:latin typeface="Candara" panose="020E0502030303020204" pitchFamily="34" charset="0"/>
              </a:rPr>
              <a:t> </a:t>
            </a:r>
            <a:r>
              <a:rPr lang="en-US" sz="3200" dirty="0">
                <a:latin typeface="Candara" panose="020E0502030303020204" pitchFamily="34" charset="0"/>
              </a:rPr>
              <a:t>– </a:t>
            </a:r>
            <a:r>
              <a:rPr lang="en-US" altLang="en-US" sz="3200" dirty="0">
                <a:latin typeface="Candara" panose="020E0502030303020204" pitchFamily="34" charset="0"/>
              </a:rPr>
              <a:t>All must understand this and not cheapen it, despise it, or invalidate it by turning it into the work and wisdom of men</a:t>
            </a:r>
            <a:endParaRPr lang="en-US" sz="3200" dirty="0">
              <a:latin typeface="Candara" panose="020E0502030303020204" pitchFamily="34" charset="0"/>
            </a:endParaRPr>
          </a:p>
          <a:p>
            <a:pPr eaLnBrk="1" hangingPunct="1">
              <a:buFont typeface="Wingdings" panose="05000000000000000000" pitchFamily="2" charset="2"/>
              <a:buChar char="§"/>
              <a:defRPr/>
            </a:pPr>
            <a:endParaRPr lang="en-US" sz="2800" dirty="0">
              <a:latin typeface="Candara" panose="020E0502030303020204" pitchFamily="34" charset="0"/>
            </a:endParaRPr>
          </a:p>
        </p:txBody>
      </p:sp>
      <p:sp>
        <p:nvSpPr>
          <p:cNvPr id="4" name="Rectangle 2">
            <a:extLst>
              <a:ext uri="{FF2B5EF4-FFF2-40B4-BE49-F238E27FC236}">
                <a16:creationId xmlns:a16="http://schemas.microsoft.com/office/drawing/2014/main" id="{2049CD89-8627-753E-C3D0-205D4AB48BA1}"/>
              </a:ext>
            </a:extLst>
          </p:cNvPr>
          <p:cNvSpPr>
            <a:spLocks noGrp="1" noRot="1" noChangeArrowheads="1"/>
          </p:cNvSpPr>
          <p:nvPr>
            <p:ph type="title"/>
          </p:nvPr>
        </p:nvSpPr>
        <p:spPr>
          <a:xfrm>
            <a:off x="1143000" y="285539"/>
            <a:ext cx="6630987" cy="857461"/>
          </a:xfrm>
          <a:noFill/>
        </p:spPr>
        <p:txBody>
          <a:bodyPr/>
          <a:lstStyle/>
          <a:p>
            <a:pPr eaLnBrk="1" hangingPunct="1">
              <a:defRPr/>
            </a:pPr>
            <a:r>
              <a:rPr lang="en-US" sz="4400" dirty="0">
                <a:latin typeface="Candara" panose="020E0502030303020204" pitchFamily="34" charset="0"/>
              </a:rPr>
              <a:t>Introduction</a:t>
            </a:r>
          </a:p>
        </p:txBody>
      </p:sp>
    </p:spTree>
    <p:extLst>
      <p:ext uri="{BB962C8B-B14F-4D97-AF65-F5344CB8AC3E}">
        <p14:creationId xmlns:p14="http://schemas.microsoft.com/office/powerpoint/2010/main" val="6705987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171">
                                            <p:txEl>
                                              <p:pRg st="4" end="4"/>
                                            </p:txEl>
                                          </p:spTgt>
                                        </p:tgtEl>
                                        <p:attrNameLst>
                                          <p:attrName>style.visibility</p:attrName>
                                        </p:attrNameLst>
                                      </p:cBhvr>
                                      <p:to>
                                        <p:strVal val="visible"/>
                                      </p:to>
                                    </p:set>
                                    <p:animEffect transition="in" filter="fade">
                                      <p:cBhvr>
                                        <p:cTn id="35" dur="1000"/>
                                        <p:tgtEl>
                                          <p:spTgt spid="7171">
                                            <p:txEl>
                                              <p:pRg st="4" end="4"/>
                                            </p:txEl>
                                          </p:spTgt>
                                        </p:tgtEl>
                                      </p:cBhvr>
                                    </p:animEffect>
                                    <p:anim calcmode="lin" valueType="num">
                                      <p:cBhvr>
                                        <p:cTn id="36"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77980" y="1316180"/>
            <a:ext cx="8458200" cy="5334000"/>
          </a:xfrm>
        </p:spPr>
        <p:txBody>
          <a:bodyPr>
            <a:normAutofit/>
          </a:bodyPr>
          <a:lstStyle/>
          <a:p>
            <a:pPr marL="0" indent="0" eaLnBrk="1" hangingPunct="1">
              <a:buNone/>
              <a:defRPr/>
            </a:pPr>
            <a:r>
              <a:rPr lang="en-US" sz="3600" b="1" dirty="0">
                <a:latin typeface="Candara" panose="020E0502030303020204" pitchFamily="34" charset="0"/>
              </a:rPr>
              <a:t>A</a:t>
            </a:r>
            <a:r>
              <a:rPr lang="en-US" sz="3600" b="1" i="1" dirty="0">
                <a:latin typeface="Candara" panose="020E0502030303020204" pitchFamily="34" charset="0"/>
              </a:rPr>
              <a:t> </a:t>
            </a:r>
            <a:r>
              <a:rPr lang="en-US" sz="3600" b="1" i="1" u="sng" dirty="0">
                <a:latin typeface="Candara" panose="020E0502030303020204" pitchFamily="34" charset="0"/>
              </a:rPr>
              <a:t>soapbox</a:t>
            </a:r>
            <a:r>
              <a:rPr lang="en-US" sz="3600" b="1" i="1" dirty="0">
                <a:latin typeface="Candara" panose="020E0502030303020204" pitchFamily="34" charset="0"/>
              </a:rPr>
              <a:t> </a:t>
            </a:r>
            <a:r>
              <a:rPr lang="en-US" sz="3600" b="1" dirty="0">
                <a:latin typeface="Candara" panose="020E0502030303020204" pitchFamily="34" charset="0"/>
              </a:rPr>
              <a:t>to promote a personal agenda!</a:t>
            </a:r>
          </a:p>
          <a:p>
            <a:pPr lvl="1">
              <a:spcBef>
                <a:spcPts val="0"/>
              </a:spcBef>
              <a:buFont typeface="Wingdings" panose="05000000000000000000" pitchFamily="2" charset="2"/>
              <a:buChar char="§"/>
              <a:defRPr/>
            </a:pPr>
            <a:r>
              <a:rPr lang="en-US" sz="2800" dirty="0">
                <a:latin typeface="Candara" panose="020E0502030303020204" pitchFamily="34" charset="0"/>
              </a:rPr>
              <a:t>Philippians 1:15-16</a:t>
            </a:r>
          </a:p>
          <a:p>
            <a:pPr eaLnBrk="1" hangingPunct="1">
              <a:spcBef>
                <a:spcPts val="600"/>
              </a:spcBef>
              <a:buFont typeface="Wingdings" panose="05000000000000000000" pitchFamily="2" charset="2"/>
              <a:buChar char="§"/>
              <a:defRPr/>
            </a:pPr>
            <a:r>
              <a:rPr lang="en-US" sz="3000" dirty="0">
                <a:latin typeface="Candara" panose="020E0502030303020204" pitchFamily="34" charset="0"/>
              </a:rPr>
              <a:t>Not for self-promotion – 2 Corinthians 10:12, 17-18</a:t>
            </a:r>
          </a:p>
          <a:p>
            <a:pPr eaLnBrk="1" hangingPunct="1">
              <a:spcBef>
                <a:spcPts val="600"/>
              </a:spcBef>
              <a:buFont typeface="Wingdings" panose="05000000000000000000" pitchFamily="2" charset="2"/>
              <a:buChar char="§"/>
              <a:defRPr/>
            </a:pPr>
            <a:r>
              <a:rPr lang="en-US" sz="3000" dirty="0">
                <a:latin typeface="Candara" panose="020E0502030303020204" pitchFamily="34" charset="0"/>
              </a:rPr>
              <a:t>Personal agendas obscure the glory of the cross of Christ – Galatians 6:12-15</a:t>
            </a:r>
          </a:p>
          <a:p>
            <a:pPr marL="0" indent="0" eaLnBrk="1" hangingPunct="1">
              <a:spcBef>
                <a:spcPts val="1200"/>
              </a:spcBef>
              <a:buNone/>
              <a:defRPr/>
            </a:pPr>
            <a:r>
              <a:rPr lang="en-US" sz="3600" b="1" dirty="0">
                <a:latin typeface="Candara" panose="020E0502030303020204" pitchFamily="34" charset="0"/>
              </a:rPr>
              <a:t>A </a:t>
            </a:r>
            <a:r>
              <a:rPr lang="en-US" sz="3600" b="1" i="1" u="sng" dirty="0">
                <a:latin typeface="Candara" panose="020E0502030303020204" pitchFamily="34" charset="0"/>
              </a:rPr>
              <a:t>stage</a:t>
            </a:r>
            <a:r>
              <a:rPr lang="en-US" sz="3600" b="1" dirty="0">
                <a:latin typeface="Candara" panose="020E0502030303020204" pitchFamily="34" charset="0"/>
              </a:rPr>
              <a:t> to entertain the audience!</a:t>
            </a:r>
          </a:p>
          <a:p>
            <a:pPr eaLnBrk="1" hangingPunct="1">
              <a:spcBef>
                <a:spcPts val="600"/>
              </a:spcBef>
              <a:buFont typeface="Wingdings" panose="05000000000000000000" pitchFamily="2" charset="2"/>
              <a:buChar char="§"/>
              <a:defRPr/>
            </a:pPr>
            <a:r>
              <a:rPr lang="en-US" sz="3200" dirty="0">
                <a:latin typeface="Candara" panose="020E0502030303020204" pitchFamily="34" charset="0"/>
              </a:rPr>
              <a:t>1 Corinthians 2:1-5 (Acts 8:9-11); 2 Timothy 4:3-4</a:t>
            </a:r>
          </a:p>
          <a:p>
            <a:pPr eaLnBrk="1" hangingPunct="1">
              <a:buFont typeface="Wingdings" panose="05000000000000000000" pitchFamily="2" charset="2"/>
              <a:buChar char="§"/>
              <a:defRPr/>
            </a:pPr>
            <a:endParaRPr lang="en-US" sz="3600" b="1" dirty="0">
              <a:latin typeface="Candara" panose="020E0502030303020204" pitchFamily="34" charset="0"/>
            </a:endParaRPr>
          </a:p>
          <a:p>
            <a:pPr marL="0" indent="0" eaLnBrk="1" hangingPunct="1">
              <a:buNone/>
              <a:defRPr/>
            </a:pPr>
            <a:endParaRPr lang="en-US" sz="3200" dirty="0">
              <a:latin typeface="Candara" panose="020E0502030303020204" pitchFamily="34" charset="0"/>
            </a:endParaRPr>
          </a:p>
          <a:p>
            <a:pPr eaLnBrk="1" hangingPunct="1">
              <a:buFont typeface="Wingdings" panose="05000000000000000000" pitchFamily="2" charset="2"/>
              <a:buChar char="§"/>
              <a:defRPr/>
            </a:pPr>
            <a:endParaRPr lang="en-US" sz="2800" dirty="0">
              <a:latin typeface="Candara" panose="020E0502030303020204" pitchFamily="34" charset="0"/>
            </a:endParaRPr>
          </a:p>
        </p:txBody>
      </p:sp>
      <p:sp>
        <p:nvSpPr>
          <p:cNvPr id="4" name="Rectangle 2">
            <a:extLst>
              <a:ext uri="{FF2B5EF4-FFF2-40B4-BE49-F238E27FC236}">
                <a16:creationId xmlns:a16="http://schemas.microsoft.com/office/drawing/2014/main" id="{2049CD89-8627-753E-C3D0-205D4AB48BA1}"/>
              </a:ext>
            </a:extLst>
          </p:cNvPr>
          <p:cNvSpPr>
            <a:spLocks noGrp="1" noRot="1" noChangeArrowheads="1"/>
          </p:cNvSpPr>
          <p:nvPr>
            <p:ph type="title"/>
          </p:nvPr>
        </p:nvSpPr>
        <p:spPr>
          <a:xfrm>
            <a:off x="1143000" y="285539"/>
            <a:ext cx="7751618" cy="857461"/>
          </a:xfrm>
          <a:noFill/>
        </p:spPr>
        <p:txBody>
          <a:bodyPr/>
          <a:lstStyle/>
          <a:p>
            <a:pPr eaLnBrk="1" hangingPunct="1">
              <a:defRPr/>
            </a:pPr>
            <a:r>
              <a:rPr lang="en-US" sz="4400" dirty="0">
                <a:latin typeface="Candara" panose="020E0502030303020204" pitchFamily="34" charset="0"/>
              </a:rPr>
              <a:t>What the PULPIT is NOT…</a:t>
            </a:r>
          </a:p>
        </p:txBody>
      </p:sp>
    </p:spTree>
    <p:extLst>
      <p:ext uri="{BB962C8B-B14F-4D97-AF65-F5344CB8AC3E}">
        <p14:creationId xmlns:p14="http://schemas.microsoft.com/office/powerpoint/2010/main" val="1194781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1000"/>
                                        <p:tgtEl>
                                          <p:spTgt spid="7171">
                                            <p:txEl>
                                              <p:pRg st="1" end="1"/>
                                            </p:txEl>
                                          </p:spTgt>
                                        </p:tgtEl>
                                      </p:cBhvr>
                                    </p:animEffect>
                                    <p:anim calcmode="lin" valueType="num">
                                      <p:cBhvr>
                                        <p:cTn id="13"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Effect transition="in" filter="fade">
                                      <p:cBhvr>
                                        <p:cTn id="19" dur="1000"/>
                                        <p:tgtEl>
                                          <p:spTgt spid="7171">
                                            <p:txEl>
                                              <p:pRg st="2" end="2"/>
                                            </p:txEl>
                                          </p:spTgt>
                                        </p:tgtEl>
                                      </p:cBhvr>
                                    </p:animEffect>
                                    <p:anim calcmode="lin" valueType="num">
                                      <p:cBhvr>
                                        <p:cTn id="20"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171">
                                            <p:txEl>
                                              <p:pRg st="3" end="3"/>
                                            </p:txEl>
                                          </p:spTgt>
                                        </p:tgtEl>
                                        <p:attrNameLst>
                                          <p:attrName>style.visibility</p:attrName>
                                        </p:attrNameLst>
                                      </p:cBhvr>
                                      <p:to>
                                        <p:strVal val="visible"/>
                                      </p:to>
                                    </p:set>
                                    <p:animEffect transition="in" filter="fade">
                                      <p:cBhvr>
                                        <p:cTn id="26" dur="1000"/>
                                        <p:tgtEl>
                                          <p:spTgt spid="7171">
                                            <p:txEl>
                                              <p:pRg st="3" end="3"/>
                                            </p:txEl>
                                          </p:spTgt>
                                        </p:tgtEl>
                                      </p:cBhvr>
                                    </p:animEffect>
                                    <p:anim calcmode="lin" valueType="num">
                                      <p:cBhvr>
                                        <p:cTn id="27"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171">
                                            <p:txEl>
                                              <p:pRg st="4" end="4"/>
                                            </p:txEl>
                                          </p:spTgt>
                                        </p:tgtEl>
                                        <p:attrNameLst>
                                          <p:attrName>style.visibility</p:attrName>
                                        </p:attrNameLst>
                                      </p:cBhvr>
                                      <p:to>
                                        <p:strVal val="visible"/>
                                      </p:to>
                                    </p:set>
                                    <p:animEffect transition="in" filter="fade">
                                      <p:cBhvr>
                                        <p:cTn id="33" dur="1000"/>
                                        <p:tgtEl>
                                          <p:spTgt spid="7171">
                                            <p:txEl>
                                              <p:pRg st="4" end="4"/>
                                            </p:txEl>
                                          </p:spTgt>
                                        </p:tgtEl>
                                      </p:cBhvr>
                                    </p:animEffect>
                                    <p:anim calcmode="lin" valueType="num">
                                      <p:cBhvr>
                                        <p:cTn id="34"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7171">
                                            <p:txEl>
                                              <p:pRg st="5" end="5"/>
                                            </p:txEl>
                                          </p:spTgt>
                                        </p:tgtEl>
                                        <p:attrNameLst>
                                          <p:attrName>style.visibility</p:attrName>
                                        </p:attrNameLst>
                                      </p:cBhvr>
                                      <p:to>
                                        <p:strVal val="visible"/>
                                      </p:to>
                                    </p:set>
                                    <p:animEffect transition="in" filter="fade">
                                      <p:cBhvr>
                                        <p:cTn id="40" dur="1000"/>
                                        <p:tgtEl>
                                          <p:spTgt spid="7171">
                                            <p:txEl>
                                              <p:pRg st="5" end="5"/>
                                            </p:txEl>
                                          </p:spTgt>
                                        </p:tgtEl>
                                      </p:cBhvr>
                                    </p:animEffect>
                                    <p:anim calcmode="lin" valueType="num">
                                      <p:cBhvr>
                                        <p:cTn id="41"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77980" y="1316180"/>
            <a:ext cx="8458200" cy="5334000"/>
          </a:xfrm>
        </p:spPr>
        <p:txBody>
          <a:bodyPr>
            <a:normAutofit/>
          </a:bodyPr>
          <a:lstStyle/>
          <a:p>
            <a:pPr marL="0" indent="0" eaLnBrk="1" hangingPunct="1">
              <a:buNone/>
              <a:defRPr/>
            </a:pPr>
            <a:r>
              <a:rPr lang="en-US" sz="3600" b="1" dirty="0">
                <a:latin typeface="Candara" panose="020E0502030303020204" pitchFamily="34" charset="0"/>
              </a:rPr>
              <a:t>A</a:t>
            </a:r>
            <a:r>
              <a:rPr lang="en-US" sz="3600" b="1" i="1" dirty="0">
                <a:latin typeface="Candara" panose="020E0502030303020204" pitchFamily="34" charset="0"/>
              </a:rPr>
              <a:t> </a:t>
            </a:r>
            <a:r>
              <a:rPr lang="en-US" sz="3600" b="1" i="1" u="sng" dirty="0">
                <a:latin typeface="Candara" panose="020E0502030303020204" pitchFamily="34" charset="0"/>
              </a:rPr>
              <a:t>lectern</a:t>
            </a:r>
            <a:r>
              <a:rPr lang="en-US" sz="3600" b="1" dirty="0">
                <a:latin typeface="Candara" panose="020E0502030303020204" pitchFamily="34" charset="0"/>
              </a:rPr>
              <a:t> for academia (human wisdom)!</a:t>
            </a:r>
          </a:p>
          <a:p>
            <a:pPr lvl="1">
              <a:spcBef>
                <a:spcPts val="0"/>
              </a:spcBef>
              <a:buFont typeface="Wingdings" panose="05000000000000000000" pitchFamily="2" charset="2"/>
              <a:buChar char="§"/>
              <a:defRPr/>
            </a:pPr>
            <a:r>
              <a:rPr lang="en-US" sz="3000" dirty="0">
                <a:latin typeface="Candara" panose="020E0502030303020204" pitchFamily="34" charset="0"/>
              </a:rPr>
              <a:t>1 Corinthians 1:26-29; 2:1-2; Colossians 2:8, 18</a:t>
            </a:r>
          </a:p>
          <a:p>
            <a:pPr>
              <a:spcBef>
                <a:spcPts val="600"/>
              </a:spcBef>
              <a:buFont typeface="Wingdings" panose="05000000000000000000" pitchFamily="2" charset="2"/>
              <a:buChar char="§"/>
              <a:defRPr/>
            </a:pPr>
            <a:r>
              <a:rPr lang="en-US" sz="3200" dirty="0">
                <a:latin typeface="Candara" panose="020E0502030303020204" pitchFamily="34" charset="0"/>
              </a:rPr>
              <a:t>Preachers must boldly preach the truth</a:t>
            </a:r>
          </a:p>
          <a:p>
            <a:pPr lvl="2">
              <a:spcBef>
                <a:spcPts val="0"/>
              </a:spcBef>
              <a:buFont typeface="Wingdings" panose="05000000000000000000" pitchFamily="2" charset="2"/>
              <a:buChar char="§"/>
              <a:defRPr/>
            </a:pPr>
            <a:r>
              <a:rPr lang="en-US" sz="2600" dirty="0">
                <a:latin typeface="Candara" panose="020E0502030303020204" pitchFamily="34" charset="0"/>
              </a:rPr>
              <a:t>Ephesians 6:19</a:t>
            </a:r>
          </a:p>
          <a:p>
            <a:pPr lvl="1">
              <a:spcBef>
                <a:spcPts val="600"/>
              </a:spcBef>
              <a:buFont typeface="Wingdings" panose="05000000000000000000" pitchFamily="2" charset="2"/>
              <a:buChar char="§"/>
              <a:defRPr/>
            </a:pPr>
            <a:r>
              <a:rPr lang="en-US" sz="2800" dirty="0">
                <a:latin typeface="Candara" panose="020E0502030303020204" pitchFamily="34" charset="0"/>
              </a:rPr>
              <a:t>Not propose, suggest, offer options, rationalize or theorize – 1 Peter 4:11</a:t>
            </a:r>
          </a:p>
          <a:p>
            <a:pPr>
              <a:spcBef>
                <a:spcPts val="600"/>
              </a:spcBef>
              <a:buFont typeface="Wingdings" panose="05000000000000000000" pitchFamily="2" charset="2"/>
              <a:buChar char="§"/>
              <a:defRPr/>
            </a:pPr>
            <a:r>
              <a:rPr lang="en-US" sz="3200" dirty="0">
                <a:latin typeface="Candara" panose="020E0502030303020204" pitchFamily="34" charset="0"/>
              </a:rPr>
              <a:t>The Bible will produce faith, not doubt</a:t>
            </a:r>
          </a:p>
          <a:p>
            <a:pPr lvl="1">
              <a:spcBef>
                <a:spcPts val="0"/>
              </a:spcBef>
              <a:buFont typeface="Wingdings" panose="05000000000000000000" pitchFamily="2" charset="2"/>
              <a:buChar char="§"/>
              <a:defRPr/>
            </a:pPr>
            <a:r>
              <a:rPr lang="en-US" sz="2800" dirty="0">
                <a:latin typeface="Candara" panose="020E0502030303020204" pitchFamily="34" charset="0"/>
              </a:rPr>
              <a:t>1 Timothy 1:4</a:t>
            </a:r>
          </a:p>
          <a:p>
            <a:pPr>
              <a:spcBef>
                <a:spcPts val="0"/>
              </a:spcBef>
              <a:buFont typeface="Wingdings" panose="05000000000000000000" pitchFamily="2" charset="2"/>
              <a:buChar char="§"/>
              <a:defRPr/>
            </a:pPr>
            <a:endParaRPr lang="en-US" sz="2950" dirty="0">
              <a:latin typeface="Candara" panose="020E0502030303020204" pitchFamily="34" charset="0"/>
            </a:endParaRPr>
          </a:p>
          <a:p>
            <a:pPr marL="0" indent="0" eaLnBrk="1" hangingPunct="1">
              <a:buNone/>
              <a:defRPr/>
            </a:pPr>
            <a:endParaRPr lang="en-US" sz="3200" dirty="0">
              <a:latin typeface="Candara" panose="020E0502030303020204" pitchFamily="34" charset="0"/>
            </a:endParaRPr>
          </a:p>
          <a:p>
            <a:pPr eaLnBrk="1" hangingPunct="1">
              <a:buFont typeface="Wingdings" panose="05000000000000000000" pitchFamily="2" charset="2"/>
              <a:buChar char="§"/>
              <a:defRPr/>
            </a:pPr>
            <a:endParaRPr lang="en-US" sz="2800" dirty="0">
              <a:latin typeface="Candara" panose="020E0502030303020204" pitchFamily="34" charset="0"/>
            </a:endParaRPr>
          </a:p>
        </p:txBody>
      </p:sp>
      <p:sp>
        <p:nvSpPr>
          <p:cNvPr id="4" name="Rectangle 2">
            <a:extLst>
              <a:ext uri="{FF2B5EF4-FFF2-40B4-BE49-F238E27FC236}">
                <a16:creationId xmlns:a16="http://schemas.microsoft.com/office/drawing/2014/main" id="{2049CD89-8627-753E-C3D0-205D4AB48BA1}"/>
              </a:ext>
            </a:extLst>
          </p:cNvPr>
          <p:cNvSpPr>
            <a:spLocks noGrp="1" noRot="1" noChangeArrowheads="1"/>
          </p:cNvSpPr>
          <p:nvPr>
            <p:ph type="title"/>
          </p:nvPr>
        </p:nvSpPr>
        <p:spPr>
          <a:xfrm>
            <a:off x="1143000" y="285539"/>
            <a:ext cx="7751618" cy="857461"/>
          </a:xfrm>
          <a:noFill/>
        </p:spPr>
        <p:txBody>
          <a:bodyPr/>
          <a:lstStyle/>
          <a:p>
            <a:pPr eaLnBrk="1" hangingPunct="1">
              <a:defRPr/>
            </a:pPr>
            <a:r>
              <a:rPr lang="en-US" sz="4400" dirty="0">
                <a:latin typeface="Candara" panose="020E0502030303020204" pitchFamily="34" charset="0"/>
              </a:rPr>
              <a:t>What the PULPIT is NOT…</a:t>
            </a:r>
          </a:p>
        </p:txBody>
      </p:sp>
    </p:spTree>
    <p:extLst>
      <p:ext uri="{BB962C8B-B14F-4D97-AF65-F5344CB8AC3E}">
        <p14:creationId xmlns:p14="http://schemas.microsoft.com/office/powerpoint/2010/main" val="425979208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1000"/>
                                        <p:tgtEl>
                                          <p:spTgt spid="7171">
                                            <p:txEl>
                                              <p:pRg st="1" end="1"/>
                                            </p:txEl>
                                          </p:spTgt>
                                        </p:tgtEl>
                                      </p:cBhvr>
                                    </p:animEffect>
                                    <p:anim calcmode="lin" valueType="num">
                                      <p:cBhvr>
                                        <p:cTn id="13"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Effect transition="in" filter="fade">
                                      <p:cBhvr>
                                        <p:cTn id="19" dur="1000"/>
                                        <p:tgtEl>
                                          <p:spTgt spid="7171">
                                            <p:txEl>
                                              <p:pRg st="2" end="2"/>
                                            </p:txEl>
                                          </p:spTgt>
                                        </p:tgtEl>
                                      </p:cBhvr>
                                    </p:animEffect>
                                    <p:anim calcmode="lin" valueType="num">
                                      <p:cBhvr>
                                        <p:cTn id="20"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171">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171">
                                            <p:txEl>
                                              <p:pRg st="3" end="3"/>
                                            </p:txEl>
                                          </p:spTgt>
                                        </p:tgtEl>
                                        <p:attrNameLst>
                                          <p:attrName>style.visibility</p:attrName>
                                        </p:attrNameLst>
                                      </p:cBhvr>
                                      <p:to>
                                        <p:strVal val="visible"/>
                                      </p:to>
                                    </p:set>
                                    <p:animEffect transition="in" filter="fade">
                                      <p:cBhvr>
                                        <p:cTn id="24" dur="1000"/>
                                        <p:tgtEl>
                                          <p:spTgt spid="7171">
                                            <p:txEl>
                                              <p:pRg st="3" end="3"/>
                                            </p:txEl>
                                          </p:spTgt>
                                        </p:tgtEl>
                                      </p:cBhvr>
                                    </p:animEffect>
                                    <p:anim calcmode="lin" valueType="num">
                                      <p:cBhvr>
                                        <p:cTn id="25"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7171">
                                            <p:txEl>
                                              <p:pRg st="4" end="4"/>
                                            </p:txEl>
                                          </p:spTgt>
                                        </p:tgtEl>
                                        <p:attrNameLst>
                                          <p:attrName>style.visibility</p:attrName>
                                        </p:attrNameLst>
                                      </p:cBhvr>
                                      <p:to>
                                        <p:strVal val="visible"/>
                                      </p:to>
                                    </p:set>
                                    <p:animEffect transition="in" filter="fade">
                                      <p:cBhvr>
                                        <p:cTn id="31" dur="1000"/>
                                        <p:tgtEl>
                                          <p:spTgt spid="7171">
                                            <p:txEl>
                                              <p:pRg st="4" end="4"/>
                                            </p:txEl>
                                          </p:spTgt>
                                        </p:tgtEl>
                                      </p:cBhvr>
                                    </p:animEffect>
                                    <p:anim calcmode="lin" valueType="num">
                                      <p:cBhvr>
                                        <p:cTn id="32"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7171">
                                            <p:txEl>
                                              <p:pRg st="5" end="5"/>
                                            </p:txEl>
                                          </p:spTgt>
                                        </p:tgtEl>
                                        <p:attrNameLst>
                                          <p:attrName>style.visibility</p:attrName>
                                        </p:attrNameLst>
                                      </p:cBhvr>
                                      <p:to>
                                        <p:strVal val="visible"/>
                                      </p:to>
                                    </p:set>
                                    <p:animEffect transition="in" filter="fade">
                                      <p:cBhvr>
                                        <p:cTn id="38" dur="1000"/>
                                        <p:tgtEl>
                                          <p:spTgt spid="7171">
                                            <p:txEl>
                                              <p:pRg st="5" end="5"/>
                                            </p:txEl>
                                          </p:spTgt>
                                        </p:tgtEl>
                                      </p:cBhvr>
                                    </p:animEffect>
                                    <p:anim calcmode="lin" valueType="num">
                                      <p:cBhvr>
                                        <p:cTn id="39"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7171">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7171">
                                            <p:txEl>
                                              <p:pRg st="6" end="6"/>
                                            </p:txEl>
                                          </p:spTgt>
                                        </p:tgtEl>
                                        <p:attrNameLst>
                                          <p:attrName>style.visibility</p:attrName>
                                        </p:attrNameLst>
                                      </p:cBhvr>
                                      <p:to>
                                        <p:strVal val="visible"/>
                                      </p:to>
                                    </p:set>
                                    <p:animEffect transition="in" filter="fade">
                                      <p:cBhvr>
                                        <p:cTn id="43" dur="1000"/>
                                        <p:tgtEl>
                                          <p:spTgt spid="7171">
                                            <p:txEl>
                                              <p:pRg st="6" end="6"/>
                                            </p:txEl>
                                          </p:spTgt>
                                        </p:tgtEl>
                                      </p:cBhvr>
                                    </p:animEffect>
                                    <p:anim calcmode="lin" valueType="num">
                                      <p:cBhvr>
                                        <p:cTn id="44"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717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77980" y="914400"/>
            <a:ext cx="8416638" cy="5562600"/>
          </a:xfrm>
        </p:spPr>
        <p:txBody>
          <a:bodyPr>
            <a:normAutofit lnSpcReduction="10000"/>
          </a:bodyPr>
          <a:lstStyle/>
          <a:p>
            <a:pPr marL="0" indent="0" eaLnBrk="1" hangingPunct="1">
              <a:buNone/>
              <a:defRPr/>
            </a:pPr>
            <a:r>
              <a:rPr lang="en-US" sz="3600" b="1" dirty="0">
                <a:latin typeface="Candara" panose="020E0502030303020204" pitchFamily="34" charset="0"/>
              </a:rPr>
              <a:t>When </a:t>
            </a:r>
            <a:r>
              <a:rPr lang="en-US" sz="3600" b="1" i="1" dirty="0">
                <a:latin typeface="Candara" panose="020E0502030303020204" pitchFamily="34" charset="0"/>
              </a:rPr>
              <a:t>doubtful preaching </a:t>
            </a:r>
            <a:r>
              <a:rPr lang="en-US" sz="3600" b="1" dirty="0">
                <a:latin typeface="Candara" panose="020E0502030303020204" pitchFamily="34" charset="0"/>
              </a:rPr>
              <a:t>is accepted, then gradually…</a:t>
            </a:r>
          </a:p>
          <a:p>
            <a:pPr eaLnBrk="1" hangingPunct="1">
              <a:spcBef>
                <a:spcPts val="1200"/>
              </a:spcBef>
              <a:buFont typeface="Wingdings" panose="05000000000000000000" pitchFamily="2" charset="2"/>
              <a:buChar char="§"/>
              <a:defRPr/>
            </a:pPr>
            <a:r>
              <a:rPr lang="en-US" sz="3200" dirty="0">
                <a:latin typeface="Candara" panose="020E0502030303020204" pitchFamily="34" charset="0"/>
              </a:rPr>
              <a:t>The standard of absolute truth becomes relative</a:t>
            </a:r>
          </a:p>
          <a:p>
            <a:pPr eaLnBrk="1" hangingPunct="1">
              <a:spcBef>
                <a:spcPts val="1200"/>
              </a:spcBef>
              <a:buFont typeface="Wingdings" panose="05000000000000000000" pitchFamily="2" charset="2"/>
              <a:buChar char="§"/>
              <a:defRPr/>
            </a:pPr>
            <a:r>
              <a:rPr lang="en-US" sz="3200" dirty="0">
                <a:latin typeface="Candara" panose="020E0502030303020204" pitchFamily="34" charset="0"/>
              </a:rPr>
              <a:t>Sin is minimized, becoming </a:t>
            </a:r>
            <a:r>
              <a:rPr lang="en-US" sz="3200" i="1" dirty="0">
                <a:latin typeface="Candara" panose="020E0502030303020204" pitchFamily="34" charset="0"/>
              </a:rPr>
              <a:t>“different yet, [so called,] ‘honest’ opinions”</a:t>
            </a:r>
          </a:p>
          <a:p>
            <a:pPr eaLnBrk="1" hangingPunct="1">
              <a:spcBef>
                <a:spcPts val="1200"/>
              </a:spcBef>
              <a:buFont typeface="Wingdings" panose="05000000000000000000" pitchFamily="2" charset="2"/>
              <a:buChar char="§"/>
              <a:defRPr/>
            </a:pPr>
            <a:r>
              <a:rPr lang="en-US" sz="3200" dirty="0">
                <a:latin typeface="Candara" panose="020E0502030303020204" pitchFamily="34" charset="0"/>
              </a:rPr>
              <a:t>Worldliness invades thinking and churches</a:t>
            </a:r>
          </a:p>
          <a:p>
            <a:pPr eaLnBrk="1" hangingPunct="1">
              <a:spcBef>
                <a:spcPts val="1200"/>
              </a:spcBef>
              <a:buFont typeface="Wingdings" panose="05000000000000000000" pitchFamily="2" charset="2"/>
              <a:buChar char="§"/>
              <a:defRPr/>
            </a:pPr>
            <a:r>
              <a:rPr lang="en-US" sz="3200" dirty="0">
                <a:latin typeface="Candara" panose="020E0502030303020204" pitchFamily="34" charset="0"/>
              </a:rPr>
              <a:t>Fellowship with sin and error broadens</a:t>
            </a:r>
          </a:p>
          <a:p>
            <a:pPr eaLnBrk="1" hangingPunct="1">
              <a:spcBef>
                <a:spcPts val="1200"/>
              </a:spcBef>
              <a:buFont typeface="Wingdings" panose="05000000000000000000" pitchFamily="2" charset="2"/>
              <a:buChar char="§"/>
              <a:defRPr/>
            </a:pPr>
            <a:r>
              <a:rPr lang="en-US" sz="3200" dirty="0">
                <a:latin typeface="Candara" panose="020E0502030303020204" pitchFamily="34" charset="0"/>
              </a:rPr>
              <a:t>The distinctive message/meaning of the cross fades and is eventually lost – 1 Peter 2:9-10 </a:t>
            </a:r>
          </a:p>
          <a:p>
            <a:pPr marL="0" indent="0" eaLnBrk="1" hangingPunct="1">
              <a:buNone/>
              <a:defRPr/>
            </a:pPr>
            <a:endParaRPr lang="en-US" sz="3600" b="1" dirty="0">
              <a:latin typeface="Candara" panose="020E0502030303020204" pitchFamily="34" charset="0"/>
            </a:endParaRPr>
          </a:p>
          <a:p>
            <a:pPr marL="0" indent="0" eaLnBrk="1" hangingPunct="1">
              <a:buNone/>
              <a:defRPr/>
            </a:pPr>
            <a:endParaRPr lang="en-US" sz="3200" dirty="0">
              <a:latin typeface="Candara" panose="020E0502030303020204" pitchFamily="34" charset="0"/>
            </a:endParaRPr>
          </a:p>
          <a:p>
            <a:pPr eaLnBrk="1" hangingPunct="1">
              <a:buFont typeface="Wingdings" panose="05000000000000000000" pitchFamily="2" charset="2"/>
              <a:buChar char="§"/>
              <a:defRPr/>
            </a:pPr>
            <a:endParaRPr lang="en-US" sz="2800" dirty="0">
              <a:latin typeface="Candara" panose="020E0502030303020204" pitchFamily="34" charset="0"/>
            </a:endParaRPr>
          </a:p>
        </p:txBody>
      </p:sp>
    </p:spTree>
    <p:extLst>
      <p:ext uri="{BB962C8B-B14F-4D97-AF65-F5344CB8AC3E}">
        <p14:creationId xmlns:p14="http://schemas.microsoft.com/office/powerpoint/2010/main" val="16552943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171">
                                            <p:txEl>
                                              <p:pRg st="4" end="4"/>
                                            </p:txEl>
                                          </p:spTgt>
                                        </p:tgtEl>
                                        <p:attrNameLst>
                                          <p:attrName>style.visibility</p:attrName>
                                        </p:attrNameLst>
                                      </p:cBhvr>
                                      <p:to>
                                        <p:strVal val="visible"/>
                                      </p:to>
                                    </p:set>
                                    <p:animEffect transition="in" filter="fade">
                                      <p:cBhvr>
                                        <p:cTn id="35" dur="1000"/>
                                        <p:tgtEl>
                                          <p:spTgt spid="7171">
                                            <p:txEl>
                                              <p:pRg st="4" end="4"/>
                                            </p:txEl>
                                          </p:spTgt>
                                        </p:tgtEl>
                                      </p:cBhvr>
                                    </p:animEffect>
                                    <p:anim calcmode="lin" valueType="num">
                                      <p:cBhvr>
                                        <p:cTn id="36"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171">
                                            <p:txEl>
                                              <p:pRg st="5" end="5"/>
                                            </p:txEl>
                                          </p:spTgt>
                                        </p:tgtEl>
                                        <p:attrNameLst>
                                          <p:attrName>style.visibility</p:attrName>
                                        </p:attrNameLst>
                                      </p:cBhvr>
                                      <p:to>
                                        <p:strVal val="visible"/>
                                      </p:to>
                                    </p:set>
                                    <p:animEffect transition="in" filter="fade">
                                      <p:cBhvr>
                                        <p:cTn id="42" dur="1000"/>
                                        <p:tgtEl>
                                          <p:spTgt spid="7171">
                                            <p:txEl>
                                              <p:pRg st="5" end="5"/>
                                            </p:txEl>
                                          </p:spTgt>
                                        </p:tgtEl>
                                      </p:cBhvr>
                                    </p:animEffect>
                                    <p:anim calcmode="lin" valueType="num">
                                      <p:cBhvr>
                                        <p:cTn id="43"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77980" y="1316180"/>
            <a:ext cx="8416638" cy="5541820"/>
          </a:xfrm>
        </p:spPr>
        <p:txBody>
          <a:bodyPr>
            <a:normAutofit fontScale="92500"/>
          </a:bodyPr>
          <a:lstStyle/>
          <a:p>
            <a:pPr marL="0" indent="0" eaLnBrk="1" hangingPunct="1">
              <a:buNone/>
              <a:defRPr/>
            </a:pPr>
            <a:r>
              <a:rPr lang="en-US" sz="3600" b="1" dirty="0">
                <a:latin typeface="Candara" panose="020E0502030303020204" pitchFamily="34" charset="0"/>
              </a:rPr>
              <a:t>A</a:t>
            </a:r>
            <a:r>
              <a:rPr lang="en-US" sz="3600" b="1" i="1" dirty="0">
                <a:latin typeface="Candara" panose="020E0502030303020204" pitchFamily="34" charset="0"/>
              </a:rPr>
              <a:t> </a:t>
            </a:r>
            <a:r>
              <a:rPr lang="en-US" sz="3600" b="1" i="1" u="sng" dirty="0">
                <a:latin typeface="Candara" panose="020E0502030303020204" pitchFamily="34" charset="0"/>
              </a:rPr>
              <a:t>rifle range</a:t>
            </a:r>
            <a:r>
              <a:rPr lang="en-US" sz="3600" b="1" i="1" dirty="0">
                <a:latin typeface="Candara" panose="020E0502030303020204" pitchFamily="34" charset="0"/>
              </a:rPr>
              <a:t> </a:t>
            </a:r>
            <a:r>
              <a:rPr lang="en-US" sz="3600" b="1" dirty="0">
                <a:latin typeface="Candara" panose="020E0502030303020204" pitchFamily="34" charset="0"/>
              </a:rPr>
              <a:t>to take “pot shots” at one another </a:t>
            </a:r>
            <a:r>
              <a:rPr lang="en-US" sz="3600" dirty="0">
                <a:latin typeface="Candara" panose="020E0502030303020204" pitchFamily="34" charset="0"/>
              </a:rPr>
              <a:t>- 3 John 9-10</a:t>
            </a:r>
          </a:p>
          <a:p>
            <a:pPr>
              <a:spcBef>
                <a:spcPts val="600"/>
              </a:spcBef>
              <a:buFont typeface="Wingdings" panose="05000000000000000000" pitchFamily="2" charset="2"/>
              <a:buChar char="§"/>
              <a:defRPr/>
            </a:pPr>
            <a:r>
              <a:rPr lang="en-US" sz="3000" dirty="0">
                <a:latin typeface="Candara" panose="020E0502030303020204" pitchFamily="34" charset="0"/>
              </a:rPr>
              <a:t>Document and address every issue, including identifying those in error – Matthew 16:6, 12</a:t>
            </a:r>
          </a:p>
          <a:p>
            <a:pPr lvl="1">
              <a:spcBef>
                <a:spcPts val="0"/>
              </a:spcBef>
              <a:buFont typeface="Wingdings" panose="05000000000000000000" pitchFamily="2" charset="2"/>
              <a:buChar char="§"/>
              <a:defRPr/>
            </a:pPr>
            <a:r>
              <a:rPr lang="en-US" sz="2800" dirty="0">
                <a:latin typeface="Candara" panose="020E0502030303020204" pitchFamily="34" charset="0"/>
              </a:rPr>
              <a:t>2 Timothy 2:16-18; 4:10, 14-15; 3 John 9, Romans 16:17</a:t>
            </a:r>
          </a:p>
          <a:p>
            <a:pPr>
              <a:spcBef>
                <a:spcPts val="600"/>
              </a:spcBef>
              <a:buFont typeface="Wingdings" panose="05000000000000000000" pitchFamily="2" charset="2"/>
              <a:buChar char="§"/>
              <a:defRPr/>
            </a:pPr>
            <a:r>
              <a:rPr lang="en-US" sz="3000" dirty="0">
                <a:latin typeface="Candara" panose="020E0502030303020204" pitchFamily="34" charset="0"/>
              </a:rPr>
              <a:t>Not to preach personal attacks on a man</a:t>
            </a:r>
          </a:p>
          <a:p>
            <a:pPr>
              <a:spcBef>
                <a:spcPts val="600"/>
              </a:spcBef>
              <a:buFont typeface="Wingdings" panose="05000000000000000000" pitchFamily="2" charset="2"/>
              <a:buChar char="§"/>
              <a:defRPr/>
            </a:pPr>
            <a:r>
              <a:rPr lang="en-US" sz="3000" dirty="0">
                <a:latin typeface="Candara" panose="020E0502030303020204" pitchFamily="34" charset="0"/>
              </a:rPr>
              <a:t>Must preach against the </a:t>
            </a:r>
            <a:r>
              <a:rPr lang="en-US" sz="3000" i="1" u="sng" dirty="0">
                <a:latin typeface="Candara" panose="020E0502030303020204" pitchFamily="34" charset="0"/>
              </a:rPr>
              <a:t>error</a:t>
            </a:r>
            <a:r>
              <a:rPr lang="en-US" sz="3000" dirty="0">
                <a:latin typeface="Candara" panose="020E0502030303020204" pitchFamily="34" charset="0"/>
              </a:rPr>
              <a:t> men teach, while preaching the </a:t>
            </a:r>
            <a:r>
              <a:rPr lang="en-US" sz="3000" b="1" i="1" dirty="0">
                <a:latin typeface="Candara" panose="020E0502030303020204" pitchFamily="34" charset="0"/>
              </a:rPr>
              <a:t>“purity and simplicity that is in Christ”</a:t>
            </a:r>
          </a:p>
          <a:p>
            <a:pPr lvl="1">
              <a:spcBef>
                <a:spcPts val="0"/>
              </a:spcBef>
              <a:buFont typeface="Wingdings" panose="05000000000000000000" pitchFamily="2" charset="2"/>
              <a:buChar char="§"/>
              <a:defRPr/>
            </a:pPr>
            <a:r>
              <a:rPr lang="en-US" sz="2850" dirty="0">
                <a:latin typeface="Candara" panose="020E0502030303020204" pitchFamily="34" charset="0"/>
              </a:rPr>
              <a:t>2 Corinthians 11:3</a:t>
            </a:r>
          </a:p>
          <a:p>
            <a:pPr>
              <a:spcBef>
                <a:spcPts val="600"/>
              </a:spcBef>
              <a:buFont typeface="Wingdings" panose="05000000000000000000" pitchFamily="2" charset="2"/>
              <a:buChar char="§"/>
              <a:defRPr/>
            </a:pPr>
            <a:r>
              <a:rPr lang="en-US" sz="3000" dirty="0">
                <a:latin typeface="Candara" panose="020E0502030303020204" pitchFamily="34" charset="0"/>
              </a:rPr>
              <a:t>Public and private teaching must work together</a:t>
            </a:r>
          </a:p>
          <a:p>
            <a:pPr lvl="1">
              <a:spcBef>
                <a:spcPts val="0"/>
              </a:spcBef>
              <a:buFont typeface="Wingdings" panose="05000000000000000000" pitchFamily="2" charset="2"/>
              <a:buChar char="§"/>
              <a:defRPr/>
            </a:pPr>
            <a:r>
              <a:rPr lang="en-US" sz="2850" dirty="0">
                <a:latin typeface="Candara" panose="020E0502030303020204" pitchFamily="34" charset="0"/>
              </a:rPr>
              <a:t>Acts 20:20 (Matthew 18:15); 2 Timothy 2:24-26</a:t>
            </a:r>
          </a:p>
          <a:p>
            <a:pPr marL="0" indent="0" eaLnBrk="1" hangingPunct="1">
              <a:buNone/>
              <a:defRPr/>
            </a:pPr>
            <a:endParaRPr lang="en-US" sz="3200" dirty="0">
              <a:latin typeface="Candara" panose="020E0502030303020204" pitchFamily="34" charset="0"/>
            </a:endParaRPr>
          </a:p>
          <a:p>
            <a:pPr eaLnBrk="1" hangingPunct="1">
              <a:buFont typeface="Wingdings" panose="05000000000000000000" pitchFamily="2" charset="2"/>
              <a:buChar char="§"/>
              <a:defRPr/>
            </a:pPr>
            <a:endParaRPr lang="en-US" sz="2800" dirty="0">
              <a:latin typeface="Candara" panose="020E0502030303020204" pitchFamily="34" charset="0"/>
            </a:endParaRPr>
          </a:p>
        </p:txBody>
      </p:sp>
      <p:sp>
        <p:nvSpPr>
          <p:cNvPr id="4" name="Rectangle 2">
            <a:extLst>
              <a:ext uri="{FF2B5EF4-FFF2-40B4-BE49-F238E27FC236}">
                <a16:creationId xmlns:a16="http://schemas.microsoft.com/office/drawing/2014/main" id="{2049CD89-8627-753E-C3D0-205D4AB48BA1}"/>
              </a:ext>
            </a:extLst>
          </p:cNvPr>
          <p:cNvSpPr>
            <a:spLocks noGrp="1" noRot="1" noChangeArrowheads="1"/>
          </p:cNvSpPr>
          <p:nvPr>
            <p:ph type="title"/>
          </p:nvPr>
        </p:nvSpPr>
        <p:spPr>
          <a:xfrm>
            <a:off x="1143000" y="285539"/>
            <a:ext cx="7751618" cy="857461"/>
          </a:xfrm>
          <a:noFill/>
        </p:spPr>
        <p:txBody>
          <a:bodyPr/>
          <a:lstStyle/>
          <a:p>
            <a:pPr eaLnBrk="1" hangingPunct="1">
              <a:defRPr/>
            </a:pPr>
            <a:r>
              <a:rPr lang="en-US" sz="4400" dirty="0">
                <a:latin typeface="Candara" panose="020E0502030303020204" pitchFamily="34" charset="0"/>
              </a:rPr>
              <a:t>What the PULPIT is NOT…</a:t>
            </a:r>
          </a:p>
        </p:txBody>
      </p:sp>
    </p:spTree>
    <p:extLst>
      <p:ext uri="{BB962C8B-B14F-4D97-AF65-F5344CB8AC3E}">
        <p14:creationId xmlns:p14="http://schemas.microsoft.com/office/powerpoint/2010/main" val="402947885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Effect transition="in" filter="fade">
                                      <p:cBhvr>
                                        <p:cTn id="19" dur="1000"/>
                                        <p:tgtEl>
                                          <p:spTgt spid="7171">
                                            <p:txEl>
                                              <p:pRg st="2" end="2"/>
                                            </p:txEl>
                                          </p:spTgt>
                                        </p:tgtEl>
                                      </p:cBhvr>
                                    </p:animEffect>
                                    <p:anim calcmode="lin" valueType="num">
                                      <p:cBhvr>
                                        <p:cTn id="20"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171">
                                            <p:txEl>
                                              <p:pRg st="3" end="3"/>
                                            </p:txEl>
                                          </p:spTgt>
                                        </p:tgtEl>
                                        <p:attrNameLst>
                                          <p:attrName>style.visibility</p:attrName>
                                        </p:attrNameLst>
                                      </p:cBhvr>
                                      <p:to>
                                        <p:strVal val="visible"/>
                                      </p:to>
                                    </p:set>
                                    <p:animEffect transition="in" filter="fade">
                                      <p:cBhvr>
                                        <p:cTn id="26" dur="1000"/>
                                        <p:tgtEl>
                                          <p:spTgt spid="7171">
                                            <p:txEl>
                                              <p:pRg st="3" end="3"/>
                                            </p:txEl>
                                          </p:spTgt>
                                        </p:tgtEl>
                                      </p:cBhvr>
                                    </p:animEffect>
                                    <p:anim calcmode="lin" valueType="num">
                                      <p:cBhvr>
                                        <p:cTn id="27"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171">
                                            <p:txEl>
                                              <p:pRg st="4" end="4"/>
                                            </p:txEl>
                                          </p:spTgt>
                                        </p:tgtEl>
                                        <p:attrNameLst>
                                          <p:attrName>style.visibility</p:attrName>
                                        </p:attrNameLst>
                                      </p:cBhvr>
                                      <p:to>
                                        <p:strVal val="visible"/>
                                      </p:to>
                                    </p:set>
                                    <p:animEffect transition="in" filter="fade">
                                      <p:cBhvr>
                                        <p:cTn id="33" dur="1000"/>
                                        <p:tgtEl>
                                          <p:spTgt spid="7171">
                                            <p:txEl>
                                              <p:pRg st="4" end="4"/>
                                            </p:txEl>
                                          </p:spTgt>
                                        </p:tgtEl>
                                      </p:cBhvr>
                                    </p:animEffect>
                                    <p:anim calcmode="lin" valueType="num">
                                      <p:cBhvr>
                                        <p:cTn id="34"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7171">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7171">
                                            <p:txEl>
                                              <p:pRg st="5" end="5"/>
                                            </p:txEl>
                                          </p:spTgt>
                                        </p:tgtEl>
                                        <p:attrNameLst>
                                          <p:attrName>style.visibility</p:attrName>
                                        </p:attrNameLst>
                                      </p:cBhvr>
                                      <p:to>
                                        <p:strVal val="visible"/>
                                      </p:to>
                                    </p:set>
                                    <p:animEffect transition="in" filter="fade">
                                      <p:cBhvr>
                                        <p:cTn id="38" dur="1000"/>
                                        <p:tgtEl>
                                          <p:spTgt spid="7171">
                                            <p:txEl>
                                              <p:pRg st="5" end="5"/>
                                            </p:txEl>
                                          </p:spTgt>
                                        </p:tgtEl>
                                      </p:cBhvr>
                                    </p:animEffect>
                                    <p:anim calcmode="lin" valueType="num">
                                      <p:cBhvr>
                                        <p:cTn id="39"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7171">
                                            <p:txEl>
                                              <p:pRg st="6" end="6"/>
                                            </p:txEl>
                                          </p:spTgt>
                                        </p:tgtEl>
                                        <p:attrNameLst>
                                          <p:attrName>style.visibility</p:attrName>
                                        </p:attrNameLst>
                                      </p:cBhvr>
                                      <p:to>
                                        <p:strVal val="visible"/>
                                      </p:to>
                                    </p:set>
                                    <p:animEffect transition="in" filter="fade">
                                      <p:cBhvr>
                                        <p:cTn id="45" dur="1000"/>
                                        <p:tgtEl>
                                          <p:spTgt spid="7171">
                                            <p:txEl>
                                              <p:pRg st="6" end="6"/>
                                            </p:txEl>
                                          </p:spTgt>
                                        </p:tgtEl>
                                      </p:cBhvr>
                                    </p:animEffect>
                                    <p:anim calcmode="lin" valueType="num">
                                      <p:cBhvr>
                                        <p:cTn id="46"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7171">
                                            <p:txEl>
                                              <p:pRg st="6" end="6"/>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7171">
                                            <p:txEl>
                                              <p:pRg st="7" end="7"/>
                                            </p:txEl>
                                          </p:spTgt>
                                        </p:tgtEl>
                                        <p:attrNameLst>
                                          <p:attrName>style.visibility</p:attrName>
                                        </p:attrNameLst>
                                      </p:cBhvr>
                                      <p:to>
                                        <p:strVal val="visible"/>
                                      </p:to>
                                    </p:set>
                                    <p:animEffect transition="in" filter="fade">
                                      <p:cBhvr>
                                        <p:cTn id="50" dur="1000"/>
                                        <p:tgtEl>
                                          <p:spTgt spid="7171">
                                            <p:txEl>
                                              <p:pRg st="7" end="7"/>
                                            </p:txEl>
                                          </p:spTgt>
                                        </p:tgtEl>
                                      </p:cBhvr>
                                    </p:animEffect>
                                    <p:anim calcmode="lin" valueType="num">
                                      <p:cBhvr>
                                        <p:cTn id="51" dur="1000" fill="hold"/>
                                        <p:tgtEl>
                                          <p:spTgt spid="7171">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717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theme/theme1.xml><?xml version="1.0" encoding="utf-8"?>
<a:theme xmlns:a="http://schemas.openxmlformats.org/drawingml/2006/main" name="Theme31">
  <a:themeElements>
    <a:clrScheme name="Default Design 1">
      <a:dk1>
        <a:srgbClr val="336699"/>
      </a:dk1>
      <a:lt1>
        <a:srgbClr val="FFFFFF"/>
      </a:lt1>
      <a:dk2>
        <a:srgbClr val="0066FF"/>
      </a:dk2>
      <a:lt2>
        <a:srgbClr val="AFB5D2"/>
      </a:lt2>
      <a:accent1>
        <a:srgbClr val="66CCFF"/>
      </a:accent1>
      <a:accent2>
        <a:srgbClr val="99FFCC"/>
      </a:accent2>
      <a:accent3>
        <a:srgbClr val="FFFFFF"/>
      </a:accent3>
      <a:accent4>
        <a:srgbClr val="2A5682"/>
      </a:accent4>
      <a:accent5>
        <a:srgbClr val="B8E2FF"/>
      </a:accent5>
      <a:accent6>
        <a:srgbClr val="8AE7B9"/>
      </a:accent6>
      <a:hlink>
        <a:srgbClr val="FF99FF"/>
      </a:hlink>
      <a:folHlink>
        <a:srgbClr val="CCCCFF"/>
      </a:folHlink>
    </a:clrScheme>
    <a:fontScheme name="Custom 1">
      <a:majorFont>
        <a:latin typeface="Times New Roman MT Extra Bold"/>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defRPr dirty="0" smtClean="0">
            <a:solidFill>
              <a:srgbClr val="002060"/>
            </a:solidFill>
            <a:latin typeface="Arial Narrow" pitchFamily="34" charset="0"/>
          </a:defRPr>
        </a:defPPr>
      </a:lstStyle>
    </a:txDef>
  </a:objectDefaults>
  <a:extraClrSchemeLst>
    <a:extraClrScheme>
      <a:clrScheme name="Default Design 1">
        <a:dk1>
          <a:srgbClr val="336699"/>
        </a:dk1>
        <a:lt1>
          <a:srgbClr val="FFFFFF"/>
        </a:lt1>
        <a:dk2>
          <a:srgbClr val="0066FF"/>
        </a:dk2>
        <a:lt2>
          <a:srgbClr val="AFB5D2"/>
        </a:lt2>
        <a:accent1>
          <a:srgbClr val="66CCFF"/>
        </a:accent1>
        <a:accent2>
          <a:srgbClr val="99FFCC"/>
        </a:accent2>
        <a:accent3>
          <a:srgbClr val="FFFFFF"/>
        </a:accent3>
        <a:accent4>
          <a:srgbClr val="2A5682"/>
        </a:accent4>
        <a:accent5>
          <a:srgbClr val="B8E2FF"/>
        </a:accent5>
        <a:accent6>
          <a:srgbClr val="8AE7B9"/>
        </a:accent6>
        <a:hlink>
          <a:srgbClr val="FF99FF"/>
        </a:hlink>
        <a:folHlink>
          <a:srgbClr val="CCCCFF"/>
        </a:folHlink>
      </a:clrScheme>
      <a:clrMap bg1="lt1" tx1="dk1" bg2="lt2" tx2="dk2" accent1="accent1" accent2="accent2" accent3="accent3" accent4="accent4" accent5="accent5" accent6="accent6" hlink="hlink" folHlink="folHlink"/>
    </a:extraClrScheme>
    <a:extraClrScheme>
      <a:clrScheme name="Default Design 2">
        <a:dk1>
          <a:srgbClr val="003366"/>
        </a:dk1>
        <a:lt1>
          <a:srgbClr val="CCECFF"/>
        </a:lt1>
        <a:dk2>
          <a:srgbClr val="4B3384"/>
        </a:dk2>
        <a:lt2>
          <a:srgbClr val="849CBB"/>
        </a:lt2>
        <a:accent1>
          <a:srgbClr val="90DBFF"/>
        </a:accent1>
        <a:accent2>
          <a:srgbClr val="99FFCC"/>
        </a:accent2>
        <a:accent3>
          <a:srgbClr val="E2F4FF"/>
        </a:accent3>
        <a:accent4>
          <a:srgbClr val="002A56"/>
        </a:accent4>
        <a:accent5>
          <a:srgbClr val="C6EAFF"/>
        </a:accent5>
        <a:accent6>
          <a:srgbClr val="8AE7B9"/>
        </a:accent6>
        <a:hlink>
          <a:srgbClr val="DFC0FF"/>
        </a:hlink>
        <a:folHlink>
          <a:srgbClr val="6DC5DE"/>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B2B2B2"/>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Theme31</Template>
  <TotalTime>15306</TotalTime>
  <Words>4987</Words>
  <Application>Microsoft Office PowerPoint</Application>
  <PresentationFormat>On-screen Show (4:3)</PresentationFormat>
  <Paragraphs>210</Paragraphs>
  <Slides>14</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Candara</vt:lpstr>
      <vt:lpstr>Garamond</vt:lpstr>
      <vt:lpstr>Tahoma</vt:lpstr>
      <vt:lpstr>Times New Roman</vt:lpstr>
      <vt:lpstr>Times New Roman MT Extra Bold</vt:lpstr>
      <vt:lpstr>Wingdings</vt:lpstr>
      <vt:lpstr>Theme31</vt:lpstr>
      <vt:lpstr>The Pulpit Nehemiah 8:1-8</vt:lpstr>
      <vt:lpstr>Nehemiah 8:1-8 (1-3)</vt:lpstr>
      <vt:lpstr>Nehemiah 8:1-8 (4-5)</vt:lpstr>
      <vt:lpstr>Nehemiah 8:1-8 (6-8)</vt:lpstr>
      <vt:lpstr>Introduction</vt:lpstr>
      <vt:lpstr>What the PULPIT is NOT…</vt:lpstr>
      <vt:lpstr>What the PULPIT is NOT…</vt:lpstr>
      <vt:lpstr>PowerPoint Presentation</vt:lpstr>
      <vt:lpstr>What the PULPIT is NOT…</vt:lpstr>
      <vt:lpstr>The PULPIT IS…</vt:lpstr>
      <vt:lpstr>The PULPIT IS…</vt:lpstr>
      <vt:lpstr>The PULPIT IS…</vt:lpstr>
      <vt:lpstr>The PULPIT IS…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Spiritual Man</dc:title>
  <dc:creator>Micky D. Galloway</dc:creator>
  <cp:lastModifiedBy>Tommy McClure</cp:lastModifiedBy>
  <cp:revision>99</cp:revision>
  <cp:lastPrinted>2023-06-05T00:14:02Z</cp:lastPrinted>
  <dcterms:created xsi:type="dcterms:W3CDTF">2005-05-09T15:52:39Z</dcterms:created>
  <dcterms:modified xsi:type="dcterms:W3CDTF">2023-06-05T17:27:28Z</dcterms:modified>
</cp:coreProperties>
</file>