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8"/>
  </p:notesMasterIdLst>
  <p:handoutMasterIdLst>
    <p:handoutMasterId r:id="rId19"/>
  </p:handoutMasterIdLst>
  <p:sldIdLst>
    <p:sldId id="256" r:id="rId2"/>
    <p:sldId id="420" r:id="rId3"/>
    <p:sldId id="409" r:id="rId4"/>
    <p:sldId id="421" r:id="rId5"/>
    <p:sldId id="381" r:id="rId6"/>
    <p:sldId id="422" r:id="rId7"/>
    <p:sldId id="423" r:id="rId8"/>
    <p:sldId id="259" r:id="rId9"/>
    <p:sldId id="424" r:id="rId10"/>
    <p:sldId id="425" r:id="rId11"/>
    <p:sldId id="426" r:id="rId12"/>
    <p:sldId id="427" r:id="rId13"/>
    <p:sldId id="428" r:id="rId14"/>
    <p:sldId id="408" r:id="rId15"/>
    <p:sldId id="418" r:id="rId16"/>
    <p:sldId id="380"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4E4AD1-3FF5-49B2-9EEB-BA9238204A0F}" v="2" dt="2023-06-04T13:19:21.4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79" autoAdjust="0"/>
    <p:restoredTop sz="54789" autoAdjust="0"/>
  </p:normalViewPr>
  <p:slideViewPr>
    <p:cSldViewPr snapToGrid="0" showGuides="1">
      <p:cViewPr varScale="1">
        <p:scale>
          <a:sx n="38" d="100"/>
          <a:sy n="38" d="100"/>
        </p:scale>
        <p:origin x="1884" y="48"/>
      </p:cViewPr>
      <p:guideLst>
        <p:guide orient="horz" pos="2160"/>
        <p:guide pos="2880"/>
      </p:guideLst>
    </p:cSldViewPr>
  </p:slideViewPr>
  <p:notesTextViewPr>
    <p:cViewPr>
      <p:scale>
        <a:sx n="1" d="1"/>
        <a:sy n="1" d="1"/>
      </p:scale>
      <p:origin x="0" y="0"/>
    </p:cViewPr>
  </p:notesTextViewPr>
  <p:notesViewPr>
    <p:cSldViewPr snapToGrid="0" showGuides="1">
      <p:cViewPr varScale="1">
        <p:scale>
          <a:sx n="51" d="100"/>
          <a:sy n="51" d="100"/>
        </p:scale>
        <p:origin x="2898"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84E4AD1-3FF5-49B2-9EEB-BA9238204A0F}"/>
    <pc:docChg chg="custSel modSld">
      <pc:chgData name="Tommy McClure" userId="5f57beb918c8a44c" providerId="LiveId" clId="{A84E4AD1-3FF5-49B2-9EEB-BA9238204A0F}" dt="2023-06-04T13:27:06.523" v="87" actId="1035"/>
      <pc:docMkLst>
        <pc:docMk/>
      </pc:docMkLst>
      <pc:sldChg chg="modNotes">
        <pc:chgData name="Tommy McClure" userId="5f57beb918c8a44c" providerId="LiveId" clId="{A84E4AD1-3FF5-49B2-9EEB-BA9238204A0F}" dt="2023-06-04T01:49:10.788" v="0" actId="2711"/>
        <pc:sldMkLst>
          <pc:docMk/>
          <pc:sldMk cId="2111996689" sldId="259"/>
        </pc:sldMkLst>
      </pc:sldChg>
      <pc:sldChg chg="modSp mod">
        <pc:chgData name="Tommy McClure" userId="5f57beb918c8a44c" providerId="LiveId" clId="{A84E4AD1-3FF5-49B2-9EEB-BA9238204A0F}" dt="2023-06-04T13:27:06.523" v="87" actId="1035"/>
        <pc:sldMkLst>
          <pc:docMk/>
          <pc:sldMk cId="3364725596" sldId="421"/>
        </pc:sldMkLst>
        <pc:spChg chg="mod">
          <ac:chgData name="Tommy McClure" userId="5f57beb918c8a44c" providerId="LiveId" clId="{A84E4AD1-3FF5-49B2-9EEB-BA9238204A0F}" dt="2023-06-04T13:27:06.523" v="87" actId="1035"/>
          <ac:spMkLst>
            <pc:docMk/>
            <pc:sldMk cId="3364725596" sldId="421"/>
            <ac:spMk id="3" creationId="{D659034C-97B4-FFF4-CC45-740377DDEBDD}"/>
          </ac:spMkLst>
        </pc:spChg>
      </pc:sldChg>
      <pc:sldChg chg="modSp mod modNotes">
        <pc:chgData name="Tommy McClure" userId="5f57beb918c8a44c" providerId="LiveId" clId="{A84E4AD1-3FF5-49B2-9EEB-BA9238204A0F}" dt="2023-06-04T13:16:15.337" v="80" actId="27636"/>
        <pc:sldMkLst>
          <pc:docMk/>
          <pc:sldMk cId="1183708751" sldId="422"/>
        </pc:sldMkLst>
        <pc:spChg chg="mod">
          <ac:chgData name="Tommy McClure" userId="5f57beb918c8a44c" providerId="LiveId" clId="{A84E4AD1-3FF5-49B2-9EEB-BA9238204A0F}" dt="2023-06-04T13:16:15.337" v="80" actId="27636"/>
          <ac:spMkLst>
            <pc:docMk/>
            <pc:sldMk cId="1183708751" sldId="422"/>
            <ac:spMk id="3" creationId="{D659034C-97B4-FFF4-CC45-740377DDEBDD}"/>
          </ac:spMkLst>
        </pc:spChg>
      </pc:sldChg>
      <pc:sldChg chg="modNotes">
        <pc:chgData name="Tommy McClure" userId="5f57beb918c8a44c" providerId="LiveId" clId="{A84E4AD1-3FF5-49B2-9EEB-BA9238204A0F}" dt="2023-06-04T13:09:50.739" v="42" actId="113"/>
        <pc:sldMkLst>
          <pc:docMk/>
          <pc:sldMk cId="334560926" sldId="423"/>
        </pc:sldMkLst>
      </pc:sldChg>
      <pc:sldChg chg="modAnim">
        <pc:chgData name="Tommy McClure" userId="5f57beb918c8a44c" providerId="LiveId" clId="{A84E4AD1-3FF5-49B2-9EEB-BA9238204A0F}" dt="2023-06-04T13:19:21.492" v="81"/>
        <pc:sldMkLst>
          <pc:docMk/>
          <pc:sldMk cId="3317764061" sldId="425"/>
        </pc:sldMkLst>
      </pc:sldChg>
    </pc:docChg>
  </pc:docChgLst>
  <pc:docChgLst>
    <pc:chgData name="Tommy McClure" userId="5f57beb918c8a44c" providerId="LiveId" clId="{09974161-32D6-4DA8-9941-5E76A3DD99F8}"/>
    <pc:docChg chg="undo custSel addSld delSld modSld">
      <pc:chgData name="Tommy McClure" userId="5f57beb918c8a44c" providerId="LiveId" clId="{09974161-32D6-4DA8-9941-5E76A3DD99F8}" dt="2023-06-03T00:50:22.007" v="4914" actId="1076"/>
      <pc:docMkLst>
        <pc:docMk/>
      </pc:docMkLst>
      <pc:sldChg chg="modSp mod modAnim modNotesTx">
        <pc:chgData name="Tommy McClure" userId="5f57beb918c8a44c" providerId="LiveId" clId="{09974161-32D6-4DA8-9941-5E76A3DD99F8}" dt="2023-06-03T00:41:55.486" v="4884" actId="14"/>
        <pc:sldMkLst>
          <pc:docMk/>
          <pc:sldMk cId="2111996689" sldId="259"/>
        </pc:sldMkLst>
        <pc:spChg chg="mod">
          <ac:chgData name="Tommy McClure" userId="5f57beb918c8a44c" providerId="LiveId" clId="{09974161-32D6-4DA8-9941-5E76A3DD99F8}" dt="2023-06-03T00:41:55.486" v="4884" actId="14"/>
          <ac:spMkLst>
            <pc:docMk/>
            <pc:sldMk cId="2111996689" sldId="259"/>
            <ac:spMk id="3" creationId="{7D385F64-D08E-60FD-C594-8C980B1795A0}"/>
          </ac:spMkLst>
        </pc:spChg>
      </pc:sldChg>
      <pc:sldChg chg="modSp">
        <pc:chgData name="Tommy McClure" userId="5f57beb918c8a44c" providerId="LiveId" clId="{09974161-32D6-4DA8-9941-5E76A3DD99F8}" dt="2023-06-03T00:35:04.293" v="4769" actId="20577"/>
        <pc:sldMkLst>
          <pc:docMk/>
          <pc:sldMk cId="3255507916" sldId="381"/>
        </pc:sldMkLst>
        <pc:spChg chg="mod">
          <ac:chgData name="Tommy McClure" userId="5f57beb918c8a44c" providerId="LiveId" clId="{09974161-32D6-4DA8-9941-5E76A3DD99F8}" dt="2023-06-03T00:35:04.293" v="4769" actId="20577"/>
          <ac:spMkLst>
            <pc:docMk/>
            <pc:sldMk cId="3255507916" sldId="381"/>
            <ac:spMk id="3" creationId="{D659034C-97B4-FFF4-CC45-740377DDEBDD}"/>
          </ac:spMkLst>
        </pc:spChg>
      </pc:sldChg>
      <pc:sldChg chg="modSp mod modAnim modNotesTx">
        <pc:chgData name="Tommy McClure" userId="5f57beb918c8a44c" providerId="LiveId" clId="{09974161-32D6-4DA8-9941-5E76A3DD99F8}" dt="2023-06-03T00:26:07.314" v="4679" actId="1076"/>
        <pc:sldMkLst>
          <pc:docMk/>
          <pc:sldMk cId="146699835" sldId="408"/>
        </pc:sldMkLst>
        <pc:spChg chg="mod">
          <ac:chgData name="Tommy McClure" userId="5f57beb918c8a44c" providerId="LiveId" clId="{09974161-32D6-4DA8-9941-5E76A3DD99F8}" dt="2023-06-03T00:26:07.314" v="4679" actId="1076"/>
          <ac:spMkLst>
            <pc:docMk/>
            <pc:sldMk cId="146699835" sldId="408"/>
            <ac:spMk id="3" creationId="{D659034C-97B4-FFF4-CC45-740377DDEBDD}"/>
          </ac:spMkLst>
        </pc:spChg>
      </pc:sldChg>
      <pc:sldChg chg="del">
        <pc:chgData name="Tommy McClure" userId="5f57beb918c8a44c" providerId="LiveId" clId="{09974161-32D6-4DA8-9941-5E76A3DD99F8}" dt="2023-06-02T23:57:44.143" v="3968" actId="2696"/>
        <pc:sldMkLst>
          <pc:docMk/>
          <pc:sldMk cId="2496298761" sldId="413"/>
        </pc:sldMkLst>
      </pc:sldChg>
      <pc:sldChg chg="del">
        <pc:chgData name="Tommy McClure" userId="5f57beb918c8a44c" providerId="LiveId" clId="{09974161-32D6-4DA8-9941-5E76A3DD99F8}" dt="2023-06-02T23:57:40.346" v="3967" actId="2696"/>
        <pc:sldMkLst>
          <pc:docMk/>
          <pc:sldMk cId="232008136" sldId="414"/>
        </pc:sldMkLst>
      </pc:sldChg>
      <pc:sldChg chg="del">
        <pc:chgData name="Tommy McClure" userId="5f57beb918c8a44c" providerId="LiveId" clId="{09974161-32D6-4DA8-9941-5E76A3DD99F8}" dt="2023-06-02T23:57:46.487" v="3969" actId="2696"/>
        <pc:sldMkLst>
          <pc:docMk/>
          <pc:sldMk cId="160973430" sldId="415"/>
        </pc:sldMkLst>
      </pc:sldChg>
      <pc:sldChg chg="del">
        <pc:chgData name="Tommy McClure" userId="5f57beb918c8a44c" providerId="LiveId" clId="{09974161-32D6-4DA8-9941-5E76A3DD99F8}" dt="2023-06-02T23:57:50.846" v="3970" actId="2696"/>
        <pc:sldMkLst>
          <pc:docMk/>
          <pc:sldMk cId="4275173233" sldId="416"/>
        </pc:sldMkLst>
      </pc:sldChg>
      <pc:sldChg chg="del">
        <pc:chgData name="Tommy McClure" userId="5f57beb918c8a44c" providerId="LiveId" clId="{09974161-32D6-4DA8-9941-5E76A3DD99F8}" dt="2023-06-02T23:57:53.821" v="3971" actId="2696"/>
        <pc:sldMkLst>
          <pc:docMk/>
          <pc:sldMk cId="3862294822" sldId="417"/>
        </pc:sldMkLst>
      </pc:sldChg>
      <pc:sldChg chg="addSp delSp modSp mod modAnim modNotesTx">
        <pc:chgData name="Tommy McClure" userId="5f57beb918c8a44c" providerId="LiveId" clId="{09974161-32D6-4DA8-9941-5E76A3DD99F8}" dt="2023-06-03T00:31:02.664" v="4758" actId="22"/>
        <pc:sldMkLst>
          <pc:docMk/>
          <pc:sldMk cId="1755953749" sldId="418"/>
        </pc:sldMkLst>
        <pc:spChg chg="mod">
          <ac:chgData name="Tommy McClure" userId="5f57beb918c8a44c" providerId="LiveId" clId="{09974161-32D6-4DA8-9941-5E76A3DD99F8}" dt="2023-06-03T00:28:23.620" v="4725" actId="255"/>
          <ac:spMkLst>
            <pc:docMk/>
            <pc:sldMk cId="1755953749" sldId="418"/>
            <ac:spMk id="2" creationId="{9561CBF6-2E93-3305-F805-9B730E115328}"/>
          </ac:spMkLst>
        </pc:spChg>
        <pc:spChg chg="mod">
          <ac:chgData name="Tommy McClure" userId="5f57beb918c8a44c" providerId="LiveId" clId="{09974161-32D6-4DA8-9941-5E76A3DD99F8}" dt="2023-06-03T00:30:46.872" v="4753" actId="14100"/>
          <ac:spMkLst>
            <pc:docMk/>
            <pc:sldMk cId="1755953749" sldId="418"/>
            <ac:spMk id="3" creationId="{D659034C-97B4-FFF4-CC45-740377DDEBDD}"/>
          </ac:spMkLst>
        </pc:spChg>
        <pc:spChg chg="add del">
          <ac:chgData name="Tommy McClure" userId="5f57beb918c8a44c" providerId="LiveId" clId="{09974161-32D6-4DA8-9941-5E76A3DD99F8}" dt="2023-06-03T00:31:02.664" v="4758" actId="22"/>
          <ac:spMkLst>
            <pc:docMk/>
            <pc:sldMk cId="1755953749" sldId="418"/>
            <ac:spMk id="5" creationId="{429ABB78-2404-3779-1401-E0320733A4EF}"/>
          </ac:spMkLst>
        </pc:spChg>
      </pc:sldChg>
      <pc:sldChg chg="del">
        <pc:chgData name="Tommy McClure" userId="5f57beb918c8a44c" providerId="LiveId" clId="{09974161-32D6-4DA8-9941-5E76A3DD99F8}" dt="2023-06-03T00:31:06.195" v="4759" actId="2696"/>
        <pc:sldMkLst>
          <pc:docMk/>
          <pc:sldMk cId="3979792887" sldId="419"/>
        </pc:sldMkLst>
      </pc:sldChg>
      <pc:sldChg chg="modSp mod">
        <pc:chgData name="Tommy McClure" userId="5f57beb918c8a44c" providerId="LiveId" clId="{09974161-32D6-4DA8-9941-5E76A3DD99F8}" dt="2023-06-03T00:32:06.657" v="4760" actId="207"/>
        <pc:sldMkLst>
          <pc:docMk/>
          <pc:sldMk cId="1855782627" sldId="420"/>
        </pc:sldMkLst>
        <pc:spChg chg="mod">
          <ac:chgData name="Tommy McClure" userId="5f57beb918c8a44c" providerId="LiveId" clId="{09974161-32D6-4DA8-9941-5E76A3DD99F8}" dt="2023-06-03T00:32:06.657" v="4760" actId="207"/>
          <ac:spMkLst>
            <pc:docMk/>
            <pc:sldMk cId="1855782627" sldId="420"/>
            <ac:spMk id="3" creationId="{D659034C-97B4-FFF4-CC45-740377DDEBDD}"/>
          </ac:spMkLst>
        </pc:spChg>
      </pc:sldChg>
      <pc:sldChg chg="modSp mod">
        <pc:chgData name="Tommy McClure" userId="5f57beb918c8a44c" providerId="LiveId" clId="{09974161-32D6-4DA8-9941-5E76A3DD99F8}" dt="2023-06-03T00:33:47.798" v="4765" actId="1035"/>
        <pc:sldMkLst>
          <pc:docMk/>
          <pc:sldMk cId="1183708751" sldId="422"/>
        </pc:sldMkLst>
        <pc:spChg chg="mod">
          <ac:chgData name="Tommy McClure" userId="5f57beb918c8a44c" providerId="LiveId" clId="{09974161-32D6-4DA8-9941-5E76A3DD99F8}" dt="2023-06-03T00:33:47.798" v="4765" actId="1035"/>
          <ac:spMkLst>
            <pc:docMk/>
            <pc:sldMk cId="1183708751" sldId="422"/>
            <ac:spMk id="3" creationId="{D659034C-97B4-FFF4-CC45-740377DDEBDD}"/>
          </ac:spMkLst>
        </pc:spChg>
      </pc:sldChg>
      <pc:sldChg chg="modSp">
        <pc:chgData name="Tommy McClure" userId="5f57beb918c8a44c" providerId="LiveId" clId="{09974161-32D6-4DA8-9941-5E76A3DD99F8}" dt="2023-06-03T00:39:04.946" v="4841" actId="5793"/>
        <pc:sldMkLst>
          <pc:docMk/>
          <pc:sldMk cId="334560926" sldId="423"/>
        </pc:sldMkLst>
        <pc:spChg chg="mod">
          <ac:chgData name="Tommy McClure" userId="5f57beb918c8a44c" providerId="LiveId" clId="{09974161-32D6-4DA8-9941-5E76A3DD99F8}" dt="2023-06-03T00:39:04.946" v="4841" actId="5793"/>
          <ac:spMkLst>
            <pc:docMk/>
            <pc:sldMk cId="334560926" sldId="423"/>
            <ac:spMk id="3" creationId="{D659034C-97B4-FFF4-CC45-740377DDEBDD}"/>
          </ac:spMkLst>
        </pc:spChg>
      </pc:sldChg>
      <pc:sldChg chg="modSp mod modAnim modNotesTx">
        <pc:chgData name="Tommy McClure" userId="5f57beb918c8a44c" providerId="LiveId" clId="{09974161-32D6-4DA8-9941-5E76A3DD99F8}" dt="2023-06-03T00:43:49.177" v="4887"/>
        <pc:sldMkLst>
          <pc:docMk/>
          <pc:sldMk cId="1347582800" sldId="424"/>
        </pc:sldMkLst>
        <pc:spChg chg="mod">
          <ac:chgData name="Tommy McClure" userId="5f57beb918c8a44c" providerId="LiveId" clId="{09974161-32D6-4DA8-9941-5E76A3DD99F8}" dt="2023-06-02T22:14:50.685" v="1376" actId="20577"/>
          <ac:spMkLst>
            <pc:docMk/>
            <pc:sldMk cId="1347582800" sldId="424"/>
            <ac:spMk id="2" creationId="{901DB443-AB3C-A21C-E324-DEC32283B03A}"/>
          </ac:spMkLst>
        </pc:spChg>
        <pc:spChg chg="mod">
          <ac:chgData name="Tommy McClure" userId="5f57beb918c8a44c" providerId="LiveId" clId="{09974161-32D6-4DA8-9941-5E76A3DD99F8}" dt="2023-06-03T00:43:31.650" v="4885" actId="948"/>
          <ac:spMkLst>
            <pc:docMk/>
            <pc:sldMk cId="1347582800" sldId="424"/>
            <ac:spMk id="3" creationId="{7D385F64-D08E-60FD-C594-8C980B1795A0}"/>
          </ac:spMkLst>
        </pc:spChg>
      </pc:sldChg>
      <pc:sldChg chg="modSp add mod modAnim modNotesTx">
        <pc:chgData name="Tommy McClure" userId="5f57beb918c8a44c" providerId="LiveId" clId="{09974161-32D6-4DA8-9941-5E76A3DD99F8}" dt="2023-06-03T00:46:33.411" v="4911" actId="20577"/>
        <pc:sldMkLst>
          <pc:docMk/>
          <pc:sldMk cId="3317764061" sldId="425"/>
        </pc:sldMkLst>
        <pc:spChg chg="mod">
          <ac:chgData name="Tommy McClure" userId="5f57beb918c8a44c" providerId="LiveId" clId="{09974161-32D6-4DA8-9941-5E76A3DD99F8}" dt="2023-06-02T22:14:43.692" v="1372" actId="20577"/>
          <ac:spMkLst>
            <pc:docMk/>
            <pc:sldMk cId="3317764061" sldId="425"/>
            <ac:spMk id="2" creationId="{901DB443-AB3C-A21C-E324-DEC32283B03A}"/>
          </ac:spMkLst>
        </pc:spChg>
        <pc:spChg chg="mod">
          <ac:chgData name="Tommy McClure" userId="5f57beb918c8a44c" providerId="LiveId" clId="{09974161-32D6-4DA8-9941-5E76A3DD99F8}" dt="2023-06-03T00:46:33.411" v="4911" actId="20577"/>
          <ac:spMkLst>
            <pc:docMk/>
            <pc:sldMk cId="3317764061" sldId="425"/>
            <ac:spMk id="3" creationId="{7D385F64-D08E-60FD-C594-8C980B1795A0}"/>
          </ac:spMkLst>
        </pc:spChg>
      </pc:sldChg>
      <pc:sldChg chg="addSp delSp modSp add mod addAnim delAnim modAnim modNotesTx">
        <pc:chgData name="Tommy McClure" userId="5f57beb918c8a44c" providerId="LiveId" clId="{09974161-32D6-4DA8-9941-5E76A3DD99F8}" dt="2023-06-03T00:50:22.007" v="4914" actId="1076"/>
        <pc:sldMkLst>
          <pc:docMk/>
          <pc:sldMk cId="103320634" sldId="426"/>
        </pc:sldMkLst>
        <pc:spChg chg="mod">
          <ac:chgData name="Tommy McClure" userId="5f57beb918c8a44c" providerId="LiveId" clId="{09974161-32D6-4DA8-9941-5E76A3DD99F8}" dt="2023-06-02T22:19:18.051" v="1490" actId="20577"/>
          <ac:spMkLst>
            <pc:docMk/>
            <pc:sldMk cId="103320634" sldId="426"/>
            <ac:spMk id="2" creationId="{901DB443-AB3C-A21C-E324-DEC32283B03A}"/>
          </ac:spMkLst>
        </pc:spChg>
        <pc:spChg chg="add del mod">
          <ac:chgData name="Tommy McClure" userId="5f57beb918c8a44c" providerId="LiveId" clId="{09974161-32D6-4DA8-9941-5E76A3DD99F8}" dt="2023-06-02T23:56:39.588" v="3965" actId="20577"/>
          <ac:spMkLst>
            <pc:docMk/>
            <pc:sldMk cId="103320634" sldId="426"/>
            <ac:spMk id="3" creationId="{7D385F64-D08E-60FD-C594-8C980B1795A0}"/>
          </ac:spMkLst>
        </pc:spChg>
        <pc:spChg chg="mod">
          <ac:chgData name="Tommy McClure" userId="5f57beb918c8a44c" providerId="LiveId" clId="{09974161-32D6-4DA8-9941-5E76A3DD99F8}" dt="2023-06-03T00:50:22.007" v="4914" actId="1076"/>
          <ac:spMkLst>
            <pc:docMk/>
            <pc:sldMk cId="103320634" sldId="426"/>
            <ac:spMk id="4" creationId="{828B6033-CCCC-FF58-BE45-6E1944BE91C2}"/>
          </ac:spMkLst>
        </pc:spChg>
        <pc:spChg chg="add del mod">
          <ac:chgData name="Tommy McClure" userId="5f57beb918c8a44c" providerId="LiveId" clId="{09974161-32D6-4DA8-9941-5E76A3DD99F8}" dt="2023-06-02T22:51:04.910" v="2298" actId="478"/>
          <ac:spMkLst>
            <pc:docMk/>
            <pc:sldMk cId="103320634" sldId="426"/>
            <ac:spMk id="7" creationId="{6B98F0BB-831A-9EF9-2EBE-D2C246CE27C9}"/>
          </ac:spMkLst>
        </pc:spChg>
      </pc:sldChg>
      <pc:sldChg chg="modSp add modAnim modNotesTx">
        <pc:chgData name="Tommy McClure" userId="5f57beb918c8a44c" providerId="LiveId" clId="{09974161-32D6-4DA8-9941-5E76A3DD99F8}" dt="2023-06-02T23:57:31.024" v="3966" actId="113"/>
        <pc:sldMkLst>
          <pc:docMk/>
          <pc:sldMk cId="3009936431" sldId="427"/>
        </pc:sldMkLst>
        <pc:spChg chg="mod">
          <ac:chgData name="Tommy McClure" userId="5f57beb918c8a44c" providerId="LiveId" clId="{09974161-32D6-4DA8-9941-5E76A3DD99F8}" dt="2023-06-02T23:57:31.024" v="3966" actId="113"/>
          <ac:spMkLst>
            <pc:docMk/>
            <pc:sldMk cId="3009936431" sldId="427"/>
            <ac:spMk id="3" creationId="{7D385F64-D08E-60FD-C594-8C980B1795A0}"/>
          </ac:spMkLst>
        </pc:spChg>
      </pc:sldChg>
      <pc:sldChg chg="modSp add mod modAnim modNotesTx">
        <pc:chgData name="Tommy McClure" userId="5f57beb918c8a44c" providerId="LiveId" clId="{09974161-32D6-4DA8-9941-5E76A3DD99F8}" dt="2023-06-02T23:56:00.151" v="3954"/>
        <pc:sldMkLst>
          <pc:docMk/>
          <pc:sldMk cId="97337689" sldId="428"/>
        </pc:sldMkLst>
        <pc:spChg chg="mod">
          <ac:chgData name="Tommy McClure" userId="5f57beb918c8a44c" providerId="LiveId" clId="{09974161-32D6-4DA8-9941-5E76A3DD99F8}" dt="2023-06-02T23:54:35.962" v="3949" actId="20577"/>
          <ac:spMkLst>
            <pc:docMk/>
            <pc:sldMk cId="97337689" sldId="428"/>
            <ac:spMk id="3" creationId="{7D385F64-D08E-60FD-C594-8C980B1795A0}"/>
          </ac:spMkLst>
        </pc:spChg>
      </pc:sldChg>
    </pc:docChg>
  </pc:docChgLst>
  <pc:docChgLst>
    <pc:chgData name="Tommy McClure" userId="5f57beb918c8a44c" providerId="LiveId" clId="{5A99A7AC-41F0-47ED-972C-8399341115E4}"/>
    <pc:docChg chg="modSld">
      <pc:chgData name="Tommy McClure" userId="5f57beb918c8a44c" providerId="LiveId" clId="{5A99A7AC-41F0-47ED-972C-8399341115E4}" dt="2023-04-23T23:03:40.149" v="11" actId="6549"/>
      <pc:docMkLst>
        <pc:docMk/>
      </pc:docMkLst>
      <pc:sldChg chg="modNotesTx">
        <pc:chgData name="Tommy McClure" userId="5f57beb918c8a44c" providerId="LiveId" clId="{5A99A7AC-41F0-47ED-972C-8399341115E4}" dt="2023-04-23T23:00:37.608" v="0" actId="6549"/>
        <pc:sldMkLst>
          <pc:docMk/>
          <pc:sldMk cId="2127745304" sldId="256"/>
        </pc:sldMkLst>
      </pc:sldChg>
      <pc:sldChg chg="modNotesTx">
        <pc:chgData name="Tommy McClure" userId="5f57beb918c8a44c" providerId="LiveId" clId="{5A99A7AC-41F0-47ED-972C-8399341115E4}" dt="2023-04-23T23:00:52.857" v="1" actId="6549"/>
        <pc:sldMkLst>
          <pc:docMk/>
          <pc:sldMk cId="2656312354" sldId="257"/>
        </pc:sldMkLst>
      </pc:sldChg>
      <pc:sldChg chg="modNotesTx">
        <pc:chgData name="Tommy McClure" userId="5f57beb918c8a44c" providerId="LiveId" clId="{5A99A7AC-41F0-47ED-972C-8399341115E4}" dt="2023-04-23T23:01:22.200" v="2" actId="6549"/>
        <pc:sldMkLst>
          <pc:docMk/>
          <pc:sldMk cId="1422966997" sldId="396"/>
        </pc:sldMkLst>
      </pc:sldChg>
      <pc:sldChg chg="modNotesTx">
        <pc:chgData name="Tommy McClure" userId="5f57beb918c8a44c" providerId="LiveId" clId="{5A99A7AC-41F0-47ED-972C-8399341115E4}" dt="2023-04-23T23:01:33.450" v="3" actId="6549"/>
        <pc:sldMkLst>
          <pc:docMk/>
          <pc:sldMk cId="1054188603" sldId="397"/>
        </pc:sldMkLst>
      </pc:sldChg>
      <pc:sldChg chg="modNotesTx">
        <pc:chgData name="Tommy McClure" userId="5f57beb918c8a44c" providerId="LiveId" clId="{5A99A7AC-41F0-47ED-972C-8399341115E4}" dt="2023-04-23T23:02:22.433" v="6" actId="20577"/>
        <pc:sldMkLst>
          <pc:docMk/>
          <pc:sldMk cId="2860712453" sldId="400"/>
        </pc:sldMkLst>
      </pc:sldChg>
      <pc:sldChg chg="modNotesTx">
        <pc:chgData name="Tommy McClure" userId="5f57beb918c8a44c" providerId="LiveId" clId="{5A99A7AC-41F0-47ED-972C-8399341115E4}" dt="2023-04-23T23:02:41.557" v="7" actId="113"/>
        <pc:sldMkLst>
          <pc:docMk/>
          <pc:sldMk cId="3893460989" sldId="402"/>
        </pc:sldMkLst>
      </pc:sldChg>
      <pc:sldChg chg="modNotesTx">
        <pc:chgData name="Tommy McClure" userId="5f57beb918c8a44c" providerId="LiveId" clId="{5A99A7AC-41F0-47ED-972C-8399341115E4}" dt="2023-04-23T23:03:40.149" v="11" actId="6549"/>
        <pc:sldMkLst>
          <pc:docMk/>
          <pc:sldMk cId="579263507" sldId="406"/>
        </pc:sldMkLst>
      </pc:sldChg>
      <pc:sldChg chg="modNotesTx">
        <pc:chgData name="Tommy McClure" userId="5f57beb918c8a44c" providerId="LiveId" clId="{5A99A7AC-41F0-47ED-972C-8399341115E4}" dt="2023-04-23T23:03:01.603" v="8" actId="6549"/>
        <pc:sldMkLst>
          <pc:docMk/>
          <pc:sldMk cId="1576692250" sldId="407"/>
        </pc:sldMkLst>
      </pc:sldChg>
      <pc:sldChg chg="modNotesTx">
        <pc:chgData name="Tommy McClure" userId="5f57beb918c8a44c" providerId="LiveId" clId="{5A99A7AC-41F0-47ED-972C-8399341115E4}" dt="2023-04-23T23:03:21.056" v="10" actId="6549"/>
        <pc:sldMkLst>
          <pc:docMk/>
          <pc:sldMk cId="146699835" sldId="408"/>
        </pc:sldMkLst>
      </pc:sldChg>
    </pc:docChg>
  </pc:docChgLst>
  <pc:docChgLst>
    <pc:chgData name="Tommy McClure" userId="5f57beb918c8a44c" providerId="LiveId" clId="{C5CB0390-250F-4B47-A805-624BFE5F40FE}"/>
    <pc:docChg chg="undo redo custSel addSld delSld modSld sldOrd">
      <pc:chgData name="Tommy McClure" userId="5f57beb918c8a44c" providerId="LiveId" clId="{C5CB0390-250F-4B47-A805-624BFE5F40FE}" dt="2023-05-21T13:34:28.673" v="6522" actId="20577"/>
      <pc:docMkLst>
        <pc:docMk/>
      </pc:docMkLst>
      <pc:sldChg chg="modSp">
        <pc:chgData name="Tommy McClure" userId="5f57beb918c8a44c" providerId="LiveId" clId="{C5CB0390-250F-4B47-A805-624BFE5F40FE}" dt="2023-05-21T00:17:44.230" v="6340" actId="20577"/>
        <pc:sldMkLst>
          <pc:docMk/>
          <pc:sldMk cId="2127745304" sldId="256"/>
        </pc:sldMkLst>
        <pc:spChg chg="mod">
          <ac:chgData name="Tommy McClure" userId="5f57beb918c8a44c" providerId="LiveId" clId="{C5CB0390-250F-4B47-A805-624BFE5F40FE}" dt="2023-05-21T00:17:44.230" v="6340" actId="20577"/>
          <ac:spMkLst>
            <pc:docMk/>
            <pc:sldMk cId="2127745304" sldId="256"/>
            <ac:spMk id="2" creationId="{F08E48A5-57F0-5D9B-D2A3-5E835A52E29A}"/>
          </ac:spMkLst>
        </pc:spChg>
      </pc:sldChg>
      <pc:sldChg chg="delSp modSp mod modAnim modNotesTx">
        <pc:chgData name="Tommy McClure" userId="5f57beb918c8a44c" providerId="LiveId" clId="{C5CB0390-250F-4B47-A805-624BFE5F40FE}" dt="2023-05-19T22:57:51.662" v="6102" actId="113"/>
        <pc:sldMkLst>
          <pc:docMk/>
          <pc:sldMk cId="2111996689" sldId="259"/>
        </pc:sldMkLst>
        <pc:spChg chg="mod">
          <ac:chgData name="Tommy McClure" userId="5f57beb918c8a44c" providerId="LiveId" clId="{C5CB0390-250F-4B47-A805-624BFE5F40FE}" dt="2023-05-19T18:29:03.337" v="1402" actId="1037"/>
          <ac:spMkLst>
            <pc:docMk/>
            <pc:sldMk cId="2111996689" sldId="259"/>
            <ac:spMk id="2" creationId="{901DB443-AB3C-A21C-E324-DEC32283B03A}"/>
          </ac:spMkLst>
        </pc:spChg>
        <pc:spChg chg="mod">
          <ac:chgData name="Tommy McClure" userId="5f57beb918c8a44c" providerId="LiveId" clId="{C5CB0390-250F-4B47-A805-624BFE5F40FE}" dt="2023-05-19T22:46:51.401" v="6054" actId="20577"/>
          <ac:spMkLst>
            <pc:docMk/>
            <pc:sldMk cId="2111996689" sldId="259"/>
            <ac:spMk id="3" creationId="{7D385F64-D08E-60FD-C594-8C980B1795A0}"/>
          </ac:spMkLst>
        </pc:spChg>
        <pc:spChg chg="mod">
          <ac:chgData name="Tommy McClure" userId="5f57beb918c8a44c" providerId="LiveId" clId="{C5CB0390-250F-4B47-A805-624BFE5F40FE}" dt="2023-05-19T18:28:58.505" v="1399" actId="1036"/>
          <ac:spMkLst>
            <pc:docMk/>
            <pc:sldMk cId="2111996689" sldId="259"/>
            <ac:spMk id="4" creationId="{828B6033-CCCC-FF58-BE45-6E1944BE91C2}"/>
          </ac:spMkLst>
        </pc:spChg>
        <pc:spChg chg="del">
          <ac:chgData name="Tommy McClure" userId="5f57beb918c8a44c" providerId="LiveId" clId="{C5CB0390-250F-4B47-A805-624BFE5F40FE}" dt="2023-05-19T18:27:13.135" v="1360" actId="478"/>
          <ac:spMkLst>
            <pc:docMk/>
            <pc:sldMk cId="2111996689" sldId="259"/>
            <ac:spMk id="5" creationId="{E0356D97-7C64-8FE0-5A9B-7F668CA95BE3}"/>
          </ac:spMkLst>
        </pc:spChg>
      </pc:sldChg>
      <pc:sldChg chg="modSp mod modAnim modNotes modNotesTx">
        <pc:chgData name="Tommy McClure" userId="5f57beb918c8a44c" providerId="LiveId" clId="{C5CB0390-250F-4B47-A805-624BFE5F40FE}" dt="2023-05-21T13:33:46.117" v="6519" actId="113"/>
        <pc:sldMkLst>
          <pc:docMk/>
          <pc:sldMk cId="3255507916" sldId="381"/>
        </pc:sldMkLst>
        <pc:spChg chg="mod">
          <ac:chgData name="Tommy McClure" userId="5f57beb918c8a44c" providerId="LiveId" clId="{C5CB0390-250F-4B47-A805-624BFE5F40FE}" dt="2023-05-20T02:36:39.048" v="6318" actId="27636"/>
          <ac:spMkLst>
            <pc:docMk/>
            <pc:sldMk cId="3255507916" sldId="381"/>
            <ac:spMk id="3" creationId="{D659034C-97B4-FFF4-CC45-740377DDEBDD}"/>
          </ac:spMkLst>
        </pc:spChg>
      </pc:sldChg>
      <pc:sldChg chg="del">
        <pc:chgData name="Tommy McClure" userId="5f57beb918c8a44c" providerId="LiveId" clId="{C5CB0390-250F-4B47-A805-624BFE5F40FE}" dt="2023-05-19T21:14:46.092" v="5402" actId="2696"/>
        <pc:sldMkLst>
          <pc:docMk/>
          <pc:sldMk cId="2167870128" sldId="394"/>
        </pc:sldMkLst>
      </pc:sldChg>
      <pc:sldChg chg="del">
        <pc:chgData name="Tommy McClure" userId="5f57beb918c8a44c" providerId="LiveId" clId="{C5CB0390-250F-4B47-A805-624BFE5F40FE}" dt="2023-05-19T21:14:50.439" v="5403" actId="2696"/>
        <pc:sldMkLst>
          <pc:docMk/>
          <pc:sldMk cId="1422966997" sldId="396"/>
        </pc:sldMkLst>
      </pc:sldChg>
      <pc:sldChg chg="del">
        <pc:chgData name="Tommy McClure" userId="5f57beb918c8a44c" providerId="LiveId" clId="{C5CB0390-250F-4B47-A805-624BFE5F40FE}" dt="2023-05-19T21:14:54.379" v="5404" actId="2696"/>
        <pc:sldMkLst>
          <pc:docMk/>
          <pc:sldMk cId="1054188603" sldId="397"/>
        </pc:sldMkLst>
      </pc:sldChg>
      <pc:sldChg chg="del">
        <pc:chgData name="Tommy McClure" userId="5f57beb918c8a44c" providerId="LiveId" clId="{C5CB0390-250F-4B47-A805-624BFE5F40FE}" dt="2023-05-19T21:15:00.451" v="5405" actId="2696"/>
        <pc:sldMkLst>
          <pc:docMk/>
          <pc:sldMk cId="649767882" sldId="398"/>
        </pc:sldMkLst>
      </pc:sldChg>
      <pc:sldChg chg="add del">
        <pc:chgData name="Tommy McClure" userId="5f57beb918c8a44c" providerId="LiveId" clId="{C5CB0390-250F-4B47-A805-624BFE5F40FE}" dt="2023-05-19T22:31:21.671" v="5416" actId="2696"/>
        <pc:sldMkLst>
          <pc:docMk/>
          <pc:sldMk cId="1514087255" sldId="399"/>
        </pc:sldMkLst>
      </pc:sldChg>
      <pc:sldChg chg="del">
        <pc:chgData name="Tommy McClure" userId="5f57beb918c8a44c" providerId="LiveId" clId="{C5CB0390-250F-4B47-A805-624BFE5F40FE}" dt="2023-05-19T21:15:30.026" v="5413" actId="2696"/>
        <pc:sldMkLst>
          <pc:docMk/>
          <pc:sldMk cId="2860712453" sldId="400"/>
        </pc:sldMkLst>
      </pc:sldChg>
      <pc:sldChg chg="del">
        <pc:chgData name="Tommy McClure" userId="5f57beb918c8a44c" providerId="LiveId" clId="{C5CB0390-250F-4B47-A805-624BFE5F40FE}" dt="2023-05-19T21:15:26.669" v="5412" actId="2696"/>
        <pc:sldMkLst>
          <pc:docMk/>
          <pc:sldMk cId="3334600545" sldId="401"/>
        </pc:sldMkLst>
      </pc:sldChg>
      <pc:sldChg chg="del">
        <pc:chgData name="Tommy McClure" userId="5f57beb918c8a44c" providerId="LiveId" clId="{C5CB0390-250F-4B47-A805-624BFE5F40FE}" dt="2023-05-19T21:15:23.705" v="5411" actId="2696"/>
        <pc:sldMkLst>
          <pc:docMk/>
          <pc:sldMk cId="3893460989" sldId="402"/>
        </pc:sldMkLst>
      </pc:sldChg>
      <pc:sldChg chg="del">
        <pc:chgData name="Tommy McClure" userId="5f57beb918c8a44c" providerId="LiveId" clId="{C5CB0390-250F-4B47-A805-624BFE5F40FE}" dt="2023-05-19T21:15:19.959" v="5410" actId="2696"/>
        <pc:sldMkLst>
          <pc:docMk/>
          <pc:sldMk cId="1806830976" sldId="403"/>
        </pc:sldMkLst>
      </pc:sldChg>
      <pc:sldChg chg="del">
        <pc:chgData name="Tommy McClure" userId="5f57beb918c8a44c" providerId="LiveId" clId="{C5CB0390-250F-4B47-A805-624BFE5F40FE}" dt="2023-05-19T21:15:17.283" v="5409" actId="2696"/>
        <pc:sldMkLst>
          <pc:docMk/>
          <pc:sldMk cId="3386956413" sldId="404"/>
        </pc:sldMkLst>
      </pc:sldChg>
      <pc:sldChg chg="del">
        <pc:chgData name="Tommy McClure" userId="5f57beb918c8a44c" providerId="LiveId" clId="{C5CB0390-250F-4B47-A805-624BFE5F40FE}" dt="2023-05-19T21:15:14.092" v="5408" actId="2696"/>
        <pc:sldMkLst>
          <pc:docMk/>
          <pc:sldMk cId="2797952110" sldId="405"/>
        </pc:sldMkLst>
      </pc:sldChg>
      <pc:sldChg chg="del">
        <pc:chgData name="Tommy McClure" userId="5f57beb918c8a44c" providerId="LiveId" clId="{C5CB0390-250F-4B47-A805-624BFE5F40FE}" dt="2023-05-19T21:15:11.001" v="5407" actId="2696"/>
        <pc:sldMkLst>
          <pc:docMk/>
          <pc:sldMk cId="579263507" sldId="406"/>
        </pc:sldMkLst>
      </pc:sldChg>
      <pc:sldChg chg="del">
        <pc:chgData name="Tommy McClure" userId="5f57beb918c8a44c" providerId="LiveId" clId="{C5CB0390-250F-4B47-A805-624BFE5F40FE}" dt="2023-05-19T21:15:07.242" v="5406" actId="2696"/>
        <pc:sldMkLst>
          <pc:docMk/>
          <pc:sldMk cId="1576692250" sldId="407"/>
        </pc:sldMkLst>
      </pc:sldChg>
      <pc:sldChg chg="modSp mod modAnim modNotes">
        <pc:chgData name="Tommy McClure" userId="5f57beb918c8a44c" providerId="LiveId" clId="{C5CB0390-250F-4B47-A805-624BFE5F40FE}" dt="2023-05-21T01:26:19.249" v="6342" actId="6549"/>
        <pc:sldMkLst>
          <pc:docMk/>
          <pc:sldMk cId="146699835" sldId="408"/>
        </pc:sldMkLst>
        <pc:spChg chg="mod">
          <ac:chgData name="Tommy McClure" userId="5f57beb918c8a44c" providerId="LiveId" clId="{C5CB0390-250F-4B47-A805-624BFE5F40FE}" dt="2023-05-19T23:45:22.356" v="6308" actId="115"/>
          <ac:spMkLst>
            <pc:docMk/>
            <pc:sldMk cId="146699835" sldId="408"/>
            <ac:spMk id="3" creationId="{D659034C-97B4-FFF4-CC45-740377DDEBDD}"/>
          </ac:spMkLst>
        </pc:spChg>
      </pc:sldChg>
      <pc:sldChg chg="modSp add mod ord modAnim modNotes modNotesTx">
        <pc:chgData name="Tommy McClure" userId="5f57beb918c8a44c" providerId="LiveId" clId="{C5CB0390-250F-4B47-A805-624BFE5F40FE}" dt="2023-05-21T13:34:28.673" v="6522" actId="20577"/>
        <pc:sldMkLst>
          <pc:docMk/>
          <pc:sldMk cId="1980458255" sldId="409"/>
        </pc:sldMkLst>
        <pc:spChg chg="mod">
          <ac:chgData name="Tommy McClure" userId="5f57beb918c8a44c" providerId="LiveId" clId="{C5CB0390-250F-4B47-A805-624BFE5F40FE}" dt="2023-05-19T15:47:57.467" v="36" actId="255"/>
          <ac:spMkLst>
            <pc:docMk/>
            <pc:sldMk cId="1980458255" sldId="409"/>
            <ac:spMk id="2" creationId="{9561CBF6-2E93-3305-F805-9B730E115328}"/>
          </ac:spMkLst>
        </pc:spChg>
        <pc:spChg chg="mod">
          <ac:chgData name="Tommy McClure" userId="5f57beb918c8a44c" providerId="LiveId" clId="{C5CB0390-250F-4B47-A805-624BFE5F40FE}" dt="2023-05-19T15:56:42.229" v="76" actId="313"/>
          <ac:spMkLst>
            <pc:docMk/>
            <pc:sldMk cId="1980458255" sldId="409"/>
            <ac:spMk id="3" creationId="{D659034C-97B4-FFF4-CC45-740377DDEBDD}"/>
          </ac:spMkLst>
        </pc:spChg>
      </pc:sldChg>
      <pc:sldChg chg="addSp delSp modSp add mod ord addAnim delAnim modAnim modNotesTx">
        <pc:chgData name="Tommy McClure" userId="5f57beb918c8a44c" providerId="LiveId" clId="{C5CB0390-250F-4B47-A805-624BFE5F40FE}" dt="2023-05-20T02:37:54.381" v="6319" actId="255"/>
        <pc:sldMkLst>
          <pc:docMk/>
          <pc:sldMk cId="749600214" sldId="410"/>
        </pc:sldMkLst>
        <pc:spChg chg="mod">
          <ac:chgData name="Tommy McClure" userId="5f57beb918c8a44c" providerId="LiveId" clId="{C5CB0390-250F-4B47-A805-624BFE5F40FE}" dt="2023-05-19T17:44:39.680" v="634" actId="313"/>
          <ac:spMkLst>
            <pc:docMk/>
            <pc:sldMk cId="749600214" sldId="410"/>
            <ac:spMk id="2" creationId="{9561CBF6-2E93-3305-F805-9B730E115328}"/>
          </ac:spMkLst>
        </pc:spChg>
        <pc:spChg chg="add del mod">
          <ac:chgData name="Tommy McClure" userId="5f57beb918c8a44c" providerId="LiveId" clId="{C5CB0390-250F-4B47-A805-624BFE5F40FE}" dt="2023-05-19T18:15:04.504" v="1092" actId="21"/>
          <ac:spMkLst>
            <pc:docMk/>
            <pc:sldMk cId="749600214" sldId="410"/>
            <ac:spMk id="3" creationId="{D659034C-97B4-FFF4-CC45-740377DDEBDD}"/>
          </ac:spMkLst>
        </pc:spChg>
        <pc:spChg chg="add del mod">
          <ac:chgData name="Tommy McClure" userId="5f57beb918c8a44c" providerId="LiveId" clId="{C5CB0390-250F-4B47-A805-624BFE5F40FE}" dt="2023-05-19T22:49:35.944" v="6070" actId="478"/>
          <ac:spMkLst>
            <pc:docMk/>
            <pc:sldMk cId="749600214" sldId="410"/>
            <ac:spMk id="5" creationId="{24B52CEB-0A7C-7199-5FFA-81874519BB79}"/>
          </ac:spMkLst>
        </pc:spChg>
        <pc:spChg chg="add mod">
          <ac:chgData name="Tommy McClure" userId="5f57beb918c8a44c" providerId="LiveId" clId="{C5CB0390-250F-4B47-A805-624BFE5F40FE}" dt="2023-05-20T02:37:54.381" v="6319" actId="255"/>
          <ac:spMkLst>
            <pc:docMk/>
            <pc:sldMk cId="749600214" sldId="410"/>
            <ac:spMk id="6" creationId="{AF6FC6AE-9B7D-CC24-661A-B1BED1C1E19D}"/>
          </ac:spMkLst>
        </pc:spChg>
      </pc:sldChg>
      <pc:sldChg chg="modSp add del mod ord modAnim">
        <pc:chgData name="Tommy McClure" userId="5f57beb918c8a44c" providerId="LiveId" clId="{C5CB0390-250F-4B47-A805-624BFE5F40FE}" dt="2023-05-20T02:57:37.871" v="6322" actId="2696"/>
        <pc:sldMkLst>
          <pc:docMk/>
          <pc:sldMk cId="1924360696" sldId="411"/>
        </pc:sldMkLst>
        <pc:spChg chg="mod">
          <ac:chgData name="Tommy McClure" userId="5f57beb918c8a44c" providerId="LiveId" clId="{C5CB0390-250F-4B47-A805-624BFE5F40FE}" dt="2023-05-19T18:16:35.938" v="1141" actId="313"/>
          <ac:spMkLst>
            <pc:docMk/>
            <pc:sldMk cId="1924360696" sldId="411"/>
            <ac:spMk id="2" creationId="{9561CBF6-2E93-3305-F805-9B730E115328}"/>
          </ac:spMkLst>
        </pc:spChg>
        <pc:spChg chg="mod">
          <ac:chgData name="Tommy McClure" userId="5f57beb918c8a44c" providerId="LiveId" clId="{C5CB0390-250F-4B47-A805-624BFE5F40FE}" dt="2023-05-20T02:57:22.552" v="6321" actId="115"/>
          <ac:spMkLst>
            <pc:docMk/>
            <pc:sldMk cId="1924360696" sldId="411"/>
            <ac:spMk id="3" creationId="{D659034C-97B4-FFF4-CC45-740377DDEBDD}"/>
          </ac:spMkLst>
        </pc:spChg>
      </pc:sldChg>
      <pc:sldChg chg="modSp add mod modNotes">
        <pc:chgData name="Tommy McClure" userId="5f57beb918c8a44c" providerId="LiveId" clId="{C5CB0390-250F-4B47-A805-624BFE5F40FE}" dt="2023-05-21T12:49:38.339" v="6473" actId="14100"/>
        <pc:sldMkLst>
          <pc:docMk/>
          <pc:sldMk cId="3571938778" sldId="412"/>
        </pc:sldMkLst>
        <pc:spChg chg="mod">
          <ac:chgData name="Tommy McClure" userId="5f57beb918c8a44c" providerId="LiveId" clId="{C5CB0390-250F-4B47-A805-624BFE5F40FE}" dt="2023-05-19T20:59:05.661" v="4908" actId="1037"/>
          <ac:spMkLst>
            <pc:docMk/>
            <pc:sldMk cId="3571938778" sldId="412"/>
            <ac:spMk id="3" creationId="{D659034C-97B4-FFF4-CC45-740377DDEBDD}"/>
          </ac:spMkLst>
        </pc:spChg>
      </pc:sldChg>
      <pc:sldChg chg="modSp add mod modAnim modNotesTx">
        <pc:chgData name="Tommy McClure" userId="5f57beb918c8a44c" providerId="LiveId" clId="{C5CB0390-250F-4B47-A805-624BFE5F40FE}" dt="2023-05-20T03:02:48.616" v="6323"/>
        <pc:sldMkLst>
          <pc:docMk/>
          <pc:sldMk cId="2496298761" sldId="413"/>
        </pc:sldMkLst>
        <pc:spChg chg="mod">
          <ac:chgData name="Tommy McClure" userId="5f57beb918c8a44c" providerId="LiveId" clId="{C5CB0390-250F-4B47-A805-624BFE5F40FE}" dt="2023-05-19T19:58:34.776" v="2898" actId="20577"/>
          <ac:spMkLst>
            <pc:docMk/>
            <pc:sldMk cId="2496298761" sldId="413"/>
            <ac:spMk id="2" creationId="{901DB443-AB3C-A21C-E324-DEC32283B03A}"/>
          </ac:spMkLst>
        </pc:spChg>
        <pc:spChg chg="mod">
          <ac:chgData name="Tommy McClure" userId="5f57beb918c8a44c" providerId="LiveId" clId="{C5CB0390-250F-4B47-A805-624BFE5F40FE}" dt="2023-05-19T23:24:50.801" v="6204" actId="20577"/>
          <ac:spMkLst>
            <pc:docMk/>
            <pc:sldMk cId="2496298761" sldId="413"/>
            <ac:spMk id="3" creationId="{7D385F64-D08E-60FD-C594-8C980B1795A0}"/>
          </ac:spMkLst>
        </pc:spChg>
      </pc:sldChg>
      <pc:sldChg chg="modSp add mod ord modNotesTx">
        <pc:chgData name="Tommy McClure" userId="5f57beb918c8a44c" providerId="LiveId" clId="{C5CB0390-250F-4B47-A805-624BFE5F40FE}" dt="2023-05-19T23:23:47.178" v="6182" actId="113"/>
        <pc:sldMkLst>
          <pc:docMk/>
          <pc:sldMk cId="232008136" sldId="414"/>
        </pc:sldMkLst>
        <pc:spChg chg="mod">
          <ac:chgData name="Tommy McClure" userId="5f57beb918c8a44c" providerId="LiveId" clId="{C5CB0390-250F-4B47-A805-624BFE5F40FE}" dt="2023-05-19T19:58:20.403" v="2897" actId="20577"/>
          <ac:spMkLst>
            <pc:docMk/>
            <pc:sldMk cId="232008136" sldId="414"/>
            <ac:spMk id="2" creationId="{901DB443-AB3C-A21C-E324-DEC32283B03A}"/>
          </ac:spMkLst>
        </pc:spChg>
        <pc:spChg chg="mod">
          <ac:chgData name="Tommy McClure" userId="5f57beb918c8a44c" providerId="LiveId" clId="{C5CB0390-250F-4B47-A805-624BFE5F40FE}" dt="2023-05-19T23:22:00.068" v="6171" actId="113"/>
          <ac:spMkLst>
            <pc:docMk/>
            <pc:sldMk cId="232008136" sldId="414"/>
            <ac:spMk id="3" creationId="{7D385F64-D08E-60FD-C594-8C980B1795A0}"/>
          </ac:spMkLst>
        </pc:spChg>
      </pc:sldChg>
      <pc:sldChg chg="modSp add mod modAnim modNotesTx">
        <pc:chgData name="Tommy McClure" userId="5f57beb918c8a44c" providerId="LiveId" clId="{C5CB0390-250F-4B47-A805-624BFE5F40FE}" dt="2023-05-20T03:03:49.472" v="6329"/>
        <pc:sldMkLst>
          <pc:docMk/>
          <pc:sldMk cId="160973430" sldId="415"/>
        </pc:sldMkLst>
        <pc:spChg chg="mod">
          <ac:chgData name="Tommy McClure" userId="5f57beb918c8a44c" providerId="LiveId" clId="{C5CB0390-250F-4B47-A805-624BFE5F40FE}" dt="2023-05-19T20:26:00.466" v="3902" actId="20577"/>
          <ac:spMkLst>
            <pc:docMk/>
            <pc:sldMk cId="160973430" sldId="415"/>
            <ac:spMk id="2" creationId="{901DB443-AB3C-A21C-E324-DEC32283B03A}"/>
          </ac:spMkLst>
        </pc:spChg>
        <pc:spChg chg="mod">
          <ac:chgData name="Tommy McClure" userId="5f57beb918c8a44c" providerId="LiveId" clId="{C5CB0390-250F-4B47-A805-624BFE5F40FE}" dt="2023-05-19T20:56:58.307" v="4884" actId="1037"/>
          <ac:spMkLst>
            <pc:docMk/>
            <pc:sldMk cId="160973430" sldId="415"/>
            <ac:spMk id="3" creationId="{7D385F64-D08E-60FD-C594-8C980B1795A0}"/>
          </ac:spMkLst>
        </pc:spChg>
      </pc:sldChg>
      <pc:sldChg chg="modSp add mod modAnim modNotesTx">
        <pc:chgData name="Tommy McClure" userId="5f57beb918c8a44c" providerId="LiveId" clId="{C5CB0390-250F-4B47-A805-624BFE5F40FE}" dt="2023-05-20T03:05:09.718" v="6334"/>
        <pc:sldMkLst>
          <pc:docMk/>
          <pc:sldMk cId="4275173233" sldId="416"/>
        </pc:sldMkLst>
        <pc:spChg chg="mod">
          <ac:chgData name="Tommy McClure" userId="5f57beb918c8a44c" providerId="LiveId" clId="{C5CB0390-250F-4B47-A805-624BFE5F40FE}" dt="2023-05-19T20:56:45.703" v="4881" actId="1037"/>
          <ac:spMkLst>
            <pc:docMk/>
            <pc:sldMk cId="4275173233" sldId="416"/>
            <ac:spMk id="3" creationId="{7D385F64-D08E-60FD-C594-8C980B1795A0}"/>
          </ac:spMkLst>
        </pc:spChg>
      </pc:sldChg>
      <pc:sldChg chg="modSp add mod modAnim">
        <pc:chgData name="Tommy McClure" userId="5f57beb918c8a44c" providerId="LiveId" clId="{C5CB0390-250F-4B47-A805-624BFE5F40FE}" dt="2023-05-20T03:05:30.073" v="6336"/>
        <pc:sldMkLst>
          <pc:docMk/>
          <pc:sldMk cId="3862294822" sldId="417"/>
        </pc:sldMkLst>
        <pc:spChg chg="mod">
          <ac:chgData name="Tommy McClure" userId="5f57beb918c8a44c" providerId="LiveId" clId="{C5CB0390-250F-4B47-A805-624BFE5F40FE}" dt="2023-05-19T21:13:57.470" v="5401" actId="20577"/>
          <ac:spMkLst>
            <pc:docMk/>
            <pc:sldMk cId="3862294822" sldId="417"/>
            <ac:spMk id="3" creationId="{7D385F64-D08E-60FD-C594-8C980B1795A0}"/>
          </ac:spMkLst>
        </pc:spChg>
      </pc:sldChg>
      <pc:sldChg chg="modNotes">
        <pc:chgData name="Tommy McClure" userId="5f57beb918c8a44c" providerId="LiveId" clId="{C5CB0390-250F-4B47-A805-624BFE5F40FE}" dt="2023-05-21T12:55:54.394" v="6478" actId="115"/>
        <pc:sldMkLst>
          <pc:docMk/>
          <pc:sldMk cId="1755953749" sldId="418"/>
        </pc:sldMkLst>
      </pc:sldChg>
      <pc:sldChg chg="addSp del delDesignElem">
        <pc:chgData name="Tommy McClure" userId="5f57beb918c8a44c" providerId="LiveId" clId="{C5CB0390-250F-4B47-A805-624BFE5F40FE}" dt="2023-05-19T22:35:44.017" v="5675"/>
        <pc:sldMkLst>
          <pc:docMk/>
          <pc:sldMk cId="3615959827" sldId="418"/>
        </pc:sldMkLst>
        <pc:spChg chg="add">
          <ac:chgData name="Tommy McClure" userId="5f57beb918c8a44c" providerId="LiveId" clId="{C5CB0390-250F-4B47-A805-624BFE5F40FE}" dt="2023-05-19T22:35:44.017" v="5675"/>
          <ac:spMkLst>
            <pc:docMk/>
            <pc:sldMk cId="3615959827" sldId="418"/>
            <ac:spMk id="16" creationId="{8E8DBDA3-652C-4F87-B53B-7F73AC8F4FF9}"/>
          </ac:spMkLst>
        </pc:spChg>
        <pc:spChg chg="add">
          <ac:chgData name="Tommy McClure" userId="5f57beb918c8a44c" providerId="LiveId" clId="{C5CB0390-250F-4B47-A805-624BFE5F40FE}" dt="2023-05-19T22:35:44.017" v="5675"/>
          <ac:spMkLst>
            <pc:docMk/>
            <pc:sldMk cId="3615959827" sldId="418"/>
            <ac:spMk id="17" creationId="{42187232-3845-418F-A17C-C138F01D98AB}"/>
          </ac:spMkLst>
        </pc:spChg>
      </pc:sldChg>
      <pc:sldChg chg="modSp add mod modAnim modNotes">
        <pc:chgData name="Tommy McClure" userId="5f57beb918c8a44c" providerId="LiveId" clId="{C5CB0390-250F-4B47-A805-624BFE5F40FE}" dt="2023-05-21T01:27:03.147" v="6346" actId="6549"/>
        <pc:sldMkLst>
          <pc:docMk/>
          <pc:sldMk cId="3979792887" sldId="419"/>
        </pc:sldMkLst>
        <pc:spChg chg="mod">
          <ac:chgData name="Tommy McClure" userId="5f57beb918c8a44c" providerId="LiveId" clId="{C5CB0390-250F-4B47-A805-624BFE5F40FE}" dt="2023-05-19T22:44:40.655" v="6023" actId="255"/>
          <ac:spMkLst>
            <pc:docMk/>
            <pc:sldMk cId="3979792887" sldId="419"/>
            <ac:spMk id="2" creationId="{9561CBF6-2E93-3305-F805-9B730E115328}"/>
          </ac:spMkLst>
        </pc:spChg>
        <pc:spChg chg="mod">
          <ac:chgData name="Tommy McClure" userId="5f57beb918c8a44c" providerId="LiveId" clId="{C5CB0390-250F-4B47-A805-624BFE5F40FE}" dt="2023-05-19T22:45:47.417" v="6044" actId="1037"/>
          <ac:spMkLst>
            <pc:docMk/>
            <pc:sldMk cId="3979792887" sldId="419"/>
            <ac:spMk id="3" creationId="{D659034C-97B4-FFF4-CC45-740377DDEBDD}"/>
          </ac:spMkLst>
        </pc:spChg>
      </pc:sldChg>
    </pc:docChg>
  </pc:docChgLst>
  <pc:docChgLst>
    <pc:chgData name="Tommy McClure" userId="5f57beb918c8a44c" providerId="LiveId" clId="{5E264C86-E4A5-415C-A07C-38C26CD0C4F6}"/>
    <pc:docChg chg="undo custSel addSld delSld modSld sldOrd modMainMaster">
      <pc:chgData name="Tommy McClure" userId="5f57beb918c8a44c" providerId="LiveId" clId="{5E264C86-E4A5-415C-A07C-38C26CD0C4F6}" dt="2023-04-23T14:37:32.301" v="14432" actId="255"/>
      <pc:docMkLst>
        <pc:docMk/>
      </pc:docMkLst>
      <pc:sldChg chg="modSp modTransition modAnim modNotes modNotesTx">
        <pc:chgData name="Tommy McClure" userId="5f57beb918c8a44c" providerId="LiveId" clId="{5E264C86-E4A5-415C-A07C-38C26CD0C4F6}" dt="2023-04-23T03:29:30.166" v="14420" actId="113"/>
        <pc:sldMkLst>
          <pc:docMk/>
          <pc:sldMk cId="2127745304" sldId="256"/>
        </pc:sldMkLst>
        <pc:spChg chg="mod">
          <ac:chgData name="Tommy McClure" userId="5f57beb918c8a44c" providerId="LiveId" clId="{5E264C86-E4A5-415C-A07C-38C26CD0C4F6}" dt="2023-04-20T16:15:45.086" v="44" actId="313"/>
          <ac:spMkLst>
            <pc:docMk/>
            <pc:sldMk cId="2127745304" sldId="256"/>
            <ac:spMk id="2" creationId="{F08E48A5-57F0-5D9B-D2A3-5E835A52E29A}"/>
          </ac:spMkLst>
        </pc:spChg>
        <pc:spChg chg="mod">
          <ac:chgData name="Tommy McClure" userId="5f57beb918c8a44c" providerId="LiveId" clId="{5E264C86-E4A5-415C-A07C-38C26CD0C4F6}" dt="2023-04-20T16:16:51.923" v="96" actId="20577"/>
          <ac:spMkLst>
            <pc:docMk/>
            <pc:sldMk cId="2127745304" sldId="256"/>
            <ac:spMk id="3" creationId="{AC4D04A4-2682-6D2D-E441-F1BBF7ED8460}"/>
          </ac:spMkLst>
        </pc:spChg>
      </pc:sldChg>
      <pc:sldChg chg="addSp delSp modSp mod ord modTransition modAnim modNotes modNotesTx">
        <pc:chgData name="Tommy McClure" userId="5f57beb918c8a44c" providerId="LiveId" clId="{5E264C86-E4A5-415C-A07C-38C26CD0C4F6}" dt="2023-04-23T00:24:32.975" v="14274" actId="114"/>
        <pc:sldMkLst>
          <pc:docMk/>
          <pc:sldMk cId="2656312354" sldId="257"/>
        </pc:sldMkLst>
        <pc:spChg chg="add del mod">
          <ac:chgData name="Tommy McClure" userId="5f57beb918c8a44c" providerId="LiveId" clId="{5E264C86-E4A5-415C-A07C-38C26CD0C4F6}" dt="2023-04-20T16:35:19.231" v="487" actId="255"/>
          <ac:spMkLst>
            <pc:docMk/>
            <pc:sldMk cId="2656312354" sldId="257"/>
            <ac:spMk id="2" creationId="{9561CBF6-2E93-3305-F805-9B730E115328}"/>
          </ac:spMkLst>
        </pc:spChg>
        <pc:spChg chg="mod">
          <ac:chgData name="Tommy McClure" userId="5f57beb918c8a44c" providerId="LiveId" clId="{5E264C86-E4A5-415C-A07C-38C26CD0C4F6}" dt="2023-04-20T16:35:33.288" v="507" actId="20577"/>
          <ac:spMkLst>
            <pc:docMk/>
            <pc:sldMk cId="2656312354" sldId="257"/>
            <ac:spMk id="3" creationId="{D659034C-97B4-FFF4-CC45-740377DDEBDD}"/>
          </ac:spMkLst>
        </pc:spChg>
        <pc:spChg chg="add del mod">
          <ac:chgData name="Tommy McClure" userId="5f57beb918c8a44c" providerId="LiveId" clId="{5E264C86-E4A5-415C-A07C-38C26CD0C4F6}" dt="2023-04-20T16:25:04.315" v="303" actId="478"/>
          <ac:spMkLst>
            <pc:docMk/>
            <pc:sldMk cId="2656312354" sldId="257"/>
            <ac:spMk id="5" creationId="{250D21FE-A57C-E98D-D68A-8E2A77CB250B}"/>
          </ac:spMkLst>
        </pc:spChg>
      </pc:sldChg>
      <pc:sldChg chg="modSp mod modTransition modAnim modNotes modNotesTx">
        <pc:chgData name="Tommy McClure" userId="5f57beb918c8a44c" providerId="LiveId" clId="{5E264C86-E4A5-415C-A07C-38C26CD0C4F6}" dt="2023-04-23T03:34:24.232" v="14427" actId="113"/>
        <pc:sldMkLst>
          <pc:docMk/>
          <pc:sldMk cId="2111996689" sldId="259"/>
        </pc:sldMkLst>
        <pc:spChg chg="mod">
          <ac:chgData name="Tommy McClure" userId="5f57beb918c8a44c" providerId="LiveId" clId="{5E264C86-E4A5-415C-A07C-38C26CD0C4F6}" dt="2023-04-21T22:04:21.181" v="13507" actId="255"/>
          <ac:spMkLst>
            <pc:docMk/>
            <pc:sldMk cId="2111996689" sldId="259"/>
            <ac:spMk id="2" creationId="{901DB443-AB3C-A21C-E324-DEC32283B03A}"/>
          </ac:spMkLst>
        </pc:spChg>
        <pc:spChg chg="mod">
          <ac:chgData name="Tommy McClure" userId="5f57beb918c8a44c" providerId="LiveId" clId="{5E264C86-E4A5-415C-A07C-38C26CD0C4F6}" dt="2023-04-21T22:06:22.098" v="13512" actId="20577"/>
          <ac:spMkLst>
            <pc:docMk/>
            <pc:sldMk cId="2111996689" sldId="259"/>
            <ac:spMk id="3" creationId="{7D385F64-D08E-60FD-C594-8C980B1795A0}"/>
          </ac:spMkLst>
        </pc:spChg>
        <pc:spChg chg="mod">
          <ac:chgData name="Tommy McClure" userId="5f57beb918c8a44c" providerId="LiveId" clId="{5E264C86-E4A5-415C-A07C-38C26CD0C4F6}" dt="2023-04-21T21:54:43.370" v="13334" actId="20577"/>
          <ac:spMkLst>
            <pc:docMk/>
            <pc:sldMk cId="2111996689" sldId="259"/>
            <ac:spMk id="4" creationId="{828B6033-CCCC-FF58-BE45-6E1944BE91C2}"/>
          </ac:spMkLst>
        </pc:spChg>
      </pc:sldChg>
      <pc:sldChg chg="del modTransition">
        <pc:chgData name="Tommy McClure" userId="5f57beb918c8a44c" providerId="LiveId" clId="{5E264C86-E4A5-415C-A07C-38C26CD0C4F6}" dt="2023-04-21T21:26:09.777" v="12785" actId="2696"/>
        <pc:sldMkLst>
          <pc:docMk/>
          <pc:sldMk cId="3506111600" sldId="263"/>
        </pc:sldMkLst>
      </pc:sldChg>
      <pc:sldChg chg="modSp mod modTransition modNotes modNotesTx">
        <pc:chgData name="Tommy McClure" userId="5f57beb918c8a44c" providerId="LiveId" clId="{5E264C86-E4A5-415C-A07C-38C26CD0C4F6}" dt="2023-04-22T23:06:54.905" v="14230" actId="1076"/>
        <pc:sldMkLst>
          <pc:docMk/>
          <pc:sldMk cId="2970185068" sldId="380"/>
        </pc:sldMkLst>
        <pc:spChg chg="mod">
          <ac:chgData name="Tommy McClure" userId="5f57beb918c8a44c" providerId="LiveId" clId="{5E264C86-E4A5-415C-A07C-38C26CD0C4F6}" dt="2023-04-21T22:15:50.744" v="13553" actId="20577"/>
          <ac:spMkLst>
            <pc:docMk/>
            <pc:sldMk cId="2970185068" sldId="380"/>
            <ac:spMk id="4" creationId="{FDB3C018-6904-4094-85A6-7BAF69A201A5}"/>
          </ac:spMkLst>
        </pc:spChg>
      </pc:sldChg>
      <pc:sldChg chg="modSp mod modTransition modAnim modNotes modNotesTx">
        <pc:chgData name="Tommy McClure" userId="5f57beb918c8a44c" providerId="LiveId" clId="{5E264C86-E4A5-415C-A07C-38C26CD0C4F6}" dt="2023-04-23T00:25:31.821" v="14275" actId="113"/>
        <pc:sldMkLst>
          <pc:docMk/>
          <pc:sldMk cId="3255507916" sldId="381"/>
        </pc:sldMkLst>
        <pc:spChg chg="mod">
          <ac:chgData name="Tommy McClure" userId="5f57beb918c8a44c" providerId="LiveId" clId="{5E264C86-E4A5-415C-A07C-38C26CD0C4F6}" dt="2023-04-20T16:37:53.598" v="561" actId="20577"/>
          <ac:spMkLst>
            <pc:docMk/>
            <pc:sldMk cId="3255507916" sldId="381"/>
            <ac:spMk id="2" creationId="{9561CBF6-2E93-3305-F805-9B730E115328}"/>
          </ac:spMkLst>
        </pc:spChg>
        <pc:spChg chg="mod">
          <ac:chgData name="Tommy McClure" userId="5f57beb918c8a44c" providerId="LiveId" clId="{5E264C86-E4A5-415C-A07C-38C26CD0C4F6}" dt="2023-04-21T22:05:28.458" v="13508" actId="114"/>
          <ac:spMkLst>
            <pc:docMk/>
            <pc:sldMk cId="3255507916" sldId="381"/>
            <ac:spMk id="3" creationId="{D659034C-97B4-FFF4-CC45-740377DDEBDD}"/>
          </ac:spMkLst>
        </pc:spChg>
      </pc:sldChg>
      <pc:sldChg chg="del modTransition">
        <pc:chgData name="Tommy McClure" userId="5f57beb918c8a44c" providerId="LiveId" clId="{5E264C86-E4A5-415C-A07C-38C26CD0C4F6}" dt="2023-04-21T21:25:41.929" v="12776" actId="2696"/>
        <pc:sldMkLst>
          <pc:docMk/>
          <pc:sldMk cId="2434343078" sldId="382"/>
        </pc:sldMkLst>
      </pc:sldChg>
      <pc:sldChg chg="del modTransition">
        <pc:chgData name="Tommy McClure" userId="5f57beb918c8a44c" providerId="LiveId" clId="{5E264C86-E4A5-415C-A07C-38C26CD0C4F6}" dt="2023-04-21T21:25:45.050" v="12777" actId="2696"/>
        <pc:sldMkLst>
          <pc:docMk/>
          <pc:sldMk cId="2249045095" sldId="383"/>
        </pc:sldMkLst>
      </pc:sldChg>
      <pc:sldChg chg="del modTransition">
        <pc:chgData name="Tommy McClure" userId="5f57beb918c8a44c" providerId="LiveId" clId="{5E264C86-E4A5-415C-A07C-38C26CD0C4F6}" dt="2023-04-21T21:25:47.826" v="12778" actId="2696"/>
        <pc:sldMkLst>
          <pc:docMk/>
          <pc:sldMk cId="402355501" sldId="384"/>
        </pc:sldMkLst>
      </pc:sldChg>
      <pc:sldChg chg="del modTransition">
        <pc:chgData name="Tommy McClure" userId="5f57beb918c8a44c" providerId="LiveId" clId="{5E264C86-E4A5-415C-A07C-38C26CD0C4F6}" dt="2023-04-21T21:25:50.621" v="12779" actId="2696"/>
        <pc:sldMkLst>
          <pc:docMk/>
          <pc:sldMk cId="2010114759" sldId="385"/>
        </pc:sldMkLst>
      </pc:sldChg>
      <pc:sldChg chg="del modTransition">
        <pc:chgData name="Tommy McClure" userId="5f57beb918c8a44c" providerId="LiveId" clId="{5E264C86-E4A5-415C-A07C-38C26CD0C4F6}" dt="2023-04-21T21:25:53.509" v="12780" actId="2696"/>
        <pc:sldMkLst>
          <pc:docMk/>
          <pc:sldMk cId="1292554267" sldId="386"/>
        </pc:sldMkLst>
      </pc:sldChg>
      <pc:sldChg chg="del modTransition">
        <pc:chgData name="Tommy McClure" userId="5f57beb918c8a44c" providerId="LiveId" clId="{5E264C86-E4A5-415C-A07C-38C26CD0C4F6}" dt="2023-04-21T21:25:56.218" v="12781" actId="2696"/>
        <pc:sldMkLst>
          <pc:docMk/>
          <pc:sldMk cId="1907042032" sldId="387"/>
        </pc:sldMkLst>
      </pc:sldChg>
      <pc:sldChg chg="del modTransition">
        <pc:chgData name="Tommy McClure" userId="5f57beb918c8a44c" providerId="LiveId" clId="{5E264C86-E4A5-415C-A07C-38C26CD0C4F6}" dt="2023-04-21T21:25:58.785" v="12782" actId="2696"/>
        <pc:sldMkLst>
          <pc:docMk/>
          <pc:sldMk cId="325929339" sldId="388"/>
        </pc:sldMkLst>
      </pc:sldChg>
      <pc:sldChg chg="del modTransition">
        <pc:chgData name="Tommy McClure" userId="5f57beb918c8a44c" providerId="LiveId" clId="{5E264C86-E4A5-415C-A07C-38C26CD0C4F6}" dt="2023-04-21T21:26:01.114" v="12783" actId="2696"/>
        <pc:sldMkLst>
          <pc:docMk/>
          <pc:sldMk cId="2520949631" sldId="389"/>
        </pc:sldMkLst>
      </pc:sldChg>
      <pc:sldChg chg="del modTransition">
        <pc:chgData name="Tommy McClure" userId="5f57beb918c8a44c" providerId="LiveId" clId="{5E264C86-E4A5-415C-A07C-38C26CD0C4F6}" dt="2023-04-21T21:26:05.007" v="12784" actId="2696"/>
        <pc:sldMkLst>
          <pc:docMk/>
          <pc:sldMk cId="1659054834" sldId="391"/>
        </pc:sldMkLst>
      </pc:sldChg>
      <pc:sldChg chg="addSp delSp modSp add del mod ord modTransition delAnim modNotesTx">
        <pc:chgData name="Tommy McClure" userId="5f57beb918c8a44c" providerId="LiveId" clId="{5E264C86-E4A5-415C-A07C-38C26CD0C4F6}" dt="2023-04-22T19:45:35.726" v="13556" actId="6549"/>
        <pc:sldMkLst>
          <pc:docMk/>
          <pc:sldMk cId="3841709570" sldId="392"/>
        </pc:sldMkLst>
        <pc:spChg chg="add mod">
          <ac:chgData name="Tommy McClure" userId="5f57beb918c8a44c" providerId="LiveId" clId="{5E264C86-E4A5-415C-A07C-38C26CD0C4F6}" dt="2023-04-20T16:33:36.019" v="429" actId="207"/>
          <ac:spMkLst>
            <pc:docMk/>
            <pc:sldMk cId="3841709570" sldId="392"/>
            <ac:spMk id="3" creationId="{F24820D9-982A-E59D-8F0F-2E39E0623CD6}"/>
          </ac:spMkLst>
        </pc:spChg>
        <pc:spChg chg="del">
          <ac:chgData name="Tommy McClure" userId="5f57beb918c8a44c" providerId="LiveId" clId="{5E264C86-E4A5-415C-A07C-38C26CD0C4F6}" dt="2023-04-20T16:22:10.993" v="197" actId="478"/>
          <ac:spMkLst>
            <pc:docMk/>
            <pc:sldMk cId="3841709570" sldId="392"/>
            <ac:spMk id="4" creationId="{FDB3C018-6904-4094-85A6-7BAF69A201A5}"/>
          </ac:spMkLst>
        </pc:spChg>
        <pc:spChg chg="del">
          <ac:chgData name="Tommy McClure" userId="5f57beb918c8a44c" providerId="LiveId" clId="{5E264C86-E4A5-415C-A07C-38C26CD0C4F6}" dt="2023-04-20T16:22:01.640" v="195" actId="478"/>
          <ac:spMkLst>
            <pc:docMk/>
            <pc:sldMk cId="3841709570" sldId="392"/>
            <ac:spMk id="7" creationId="{2A6B56C3-77F0-4E92-B09D-C8D4A68D5E79}"/>
          </ac:spMkLst>
        </pc:spChg>
        <pc:spChg chg="del">
          <ac:chgData name="Tommy McClure" userId="5f57beb918c8a44c" providerId="LiveId" clId="{5E264C86-E4A5-415C-A07C-38C26CD0C4F6}" dt="2023-04-20T16:22:05.186" v="196" actId="478"/>
          <ac:spMkLst>
            <pc:docMk/>
            <pc:sldMk cId="3841709570" sldId="392"/>
            <ac:spMk id="10" creationId="{BB8A7FBA-4C4C-4440-9886-90F8BD6246FB}"/>
          </ac:spMkLst>
        </pc:spChg>
      </pc:sldChg>
      <pc:sldChg chg="add del">
        <pc:chgData name="Tommy McClure" userId="5f57beb918c8a44c" providerId="LiveId" clId="{5E264C86-E4A5-415C-A07C-38C26CD0C4F6}" dt="2023-04-20T16:24:26.205" v="293"/>
        <pc:sldMkLst>
          <pc:docMk/>
          <pc:sldMk cId="1904395646" sldId="393"/>
        </pc:sldMkLst>
      </pc:sldChg>
      <pc:sldChg chg="modSp add ord modTransition modAnim">
        <pc:chgData name="Tommy McClure" userId="5f57beb918c8a44c" providerId="LiveId" clId="{5E264C86-E4A5-415C-A07C-38C26CD0C4F6}" dt="2023-04-22T19:46:08.105" v="13558"/>
        <pc:sldMkLst>
          <pc:docMk/>
          <pc:sldMk cId="2931407764" sldId="393"/>
        </pc:sldMkLst>
        <pc:spChg chg="mod">
          <ac:chgData name="Tommy McClure" userId="5f57beb918c8a44c" providerId="LiveId" clId="{5E264C86-E4A5-415C-A07C-38C26CD0C4F6}" dt="2023-04-20T23:15:36.387" v="2236" actId="207"/>
          <ac:spMkLst>
            <pc:docMk/>
            <pc:sldMk cId="2931407764" sldId="393"/>
            <ac:spMk id="3" creationId="{D659034C-97B4-FFF4-CC45-740377DDEBDD}"/>
          </ac:spMkLst>
        </pc:spChg>
      </pc:sldChg>
      <pc:sldChg chg="addSp delSp modSp add mod modTransition modAnim modNotes modNotesTx">
        <pc:chgData name="Tommy McClure" userId="5f57beb918c8a44c" providerId="LiveId" clId="{5E264C86-E4A5-415C-A07C-38C26CD0C4F6}" dt="2023-04-23T01:02:34.460" v="14417" actId="113"/>
        <pc:sldMkLst>
          <pc:docMk/>
          <pc:sldMk cId="2167870128" sldId="394"/>
        </pc:sldMkLst>
        <pc:spChg chg="mod">
          <ac:chgData name="Tommy McClure" userId="5f57beb918c8a44c" providerId="LiveId" clId="{5E264C86-E4A5-415C-A07C-38C26CD0C4F6}" dt="2023-04-21T22:04:05.301" v="13505" actId="255"/>
          <ac:spMkLst>
            <pc:docMk/>
            <pc:sldMk cId="2167870128" sldId="394"/>
            <ac:spMk id="2" creationId="{901DB443-AB3C-A21C-E324-DEC32283B03A}"/>
          </ac:spMkLst>
        </pc:spChg>
        <pc:spChg chg="mod">
          <ac:chgData name="Tommy McClure" userId="5f57beb918c8a44c" providerId="LiveId" clId="{5E264C86-E4A5-415C-A07C-38C26CD0C4F6}" dt="2023-04-22T22:29:05.287" v="13784" actId="20577"/>
          <ac:spMkLst>
            <pc:docMk/>
            <pc:sldMk cId="2167870128" sldId="394"/>
            <ac:spMk id="3" creationId="{7D385F64-D08E-60FD-C594-8C980B1795A0}"/>
          </ac:spMkLst>
        </pc:spChg>
        <pc:spChg chg="del mod">
          <ac:chgData name="Tommy McClure" userId="5f57beb918c8a44c" providerId="LiveId" clId="{5E264C86-E4A5-415C-A07C-38C26CD0C4F6}" dt="2023-04-21T21:54:00.833" v="13324" actId="478"/>
          <ac:spMkLst>
            <pc:docMk/>
            <pc:sldMk cId="2167870128" sldId="394"/>
            <ac:spMk id="4" creationId="{828B6033-CCCC-FF58-BE45-6E1944BE91C2}"/>
          </ac:spMkLst>
        </pc:spChg>
        <pc:spChg chg="add del mod">
          <ac:chgData name="Tommy McClure" userId="5f57beb918c8a44c" providerId="LiveId" clId="{5E264C86-E4A5-415C-A07C-38C26CD0C4F6}" dt="2023-04-21T21:55:08.715" v="13335" actId="478"/>
          <ac:spMkLst>
            <pc:docMk/>
            <pc:sldMk cId="2167870128" sldId="394"/>
            <ac:spMk id="6" creationId="{6D58077E-CFFD-5396-1D06-BCCE7F9C862B}"/>
          </ac:spMkLst>
        </pc:spChg>
        <pc:spChg chg="add mod">
          <ac:chgData name="Tommy McClure" userId="5f57beb918c8a44c" providerId="LiveId" clId="{5E264C86-E4A5-415C-A07C-38C26CD0C4F6}" dt="2023-04-21T21:55:12.065" v="13336"/>
          <ac:spMkLst>
            <pc:docMk/>
            <pc:sldMk cId="2167870128" sldId="394"/>
            <ac:spMk id="7" creationId="{76928933-4895-9881-3AB6-9C050A99EF04}"/>
          </ac:spMkLst>
        </pc:spChg>
      </pc:sldChg>
      <pc:sldChg chg="new del modTransition">
        <pc:chgData name="Tommy McClure" userId="5f57beb918c8a44c" providerId="LiveId" clId="{5E264C86-E4A5-415C-A07C-38C26CD0C4F6}" dt="2023-04-21T21:26:14.629" v="12786" actId="2696"/>
        <pc:sldMkLst>
          <pc:docMk/>
          <pc:sldMk cId="4223069933" sldId="395"/>
        </pc:sldMkLst>
      </pc:sldChg>
      <pc:sldChg chg="addSp delSp modSp add mod modTransition modAnim modNotes modNotesTx">
        <pc:chgData name="Tommy McClure" userId="5f57beb918c8a44c" providerId="LiveId" clId="{5E264C86-E4A5-415C-A07C-38C26CD0C4F6}" dt="2023-04-23T00:35:58.367" v="14370" actId="113"/>
        <pc:sldMkLst>
          <pc:docMk/>
          <pc:sldMk cId="1422966997" sldId="396"/>
        </pc:sldMkLst>
        <pc:spChg chg="mod">
          <ac:chgData name="Tommy McClure" userId="5f57beb918c8a44c" providerId="LiveId" clId="{5E264C86-E4A5-415C-A07C-38C26CD0C4F6}" dt="2023-04-21T22:03:52.753" v="13503" actId="14100"/>
          <ac:spMkLst>
            <pc:docMk/>
            <pc:sldMk cId="1422966997" sldId="396"/>
            <ac:spMk id="2" creationId="{901DB443-AB3C-A21C-E324-DEC32283B03A}"/>
          </ac:spMkLst>
        </pc:spChg>
        <pc:spChg chg="mod">
          <ac:chgData name="Tommy McClure" userId="5f57beb918c8a44c" providerId="LiveId" clId="{5E264C86-E4A5-415C-A07C-38C26CD0C4F6}" dt="2023-04-21T22:07:14.208" v="13521" actId="20577"/>
          <ac:spMkLst>
            <pc:docMk/>
            <pc:sldMk cId="1422966997" sldId="396"/>
            <ac:spMk id="3" creationId="{7D385F64-D08E-60FD-C594-8C980B1795A0}"/>
          </ac:spMkLst>
        </pc:spChg>
        <pc:spChg chg="del">
          <ac:chgData name="Tommy McClure" userId="5f57beb918c8a44c" providerId="LiveId" clId="{5E264C86-E4A5-415C-A07C-38C26CD0C4F6}" dt="2023-04-21T21:55:26.996" v="13337" actId="478"/>
          <ac:spMkLst>
            <pc:docMk/>
            <pc:sldMk cId="1422966997" sldId="396"/>
            <ac:spMk id="4" creationId="{828B6033-CCCC-FF58-BE45-6E1944BE91C2}"/>
          </ac:spMkLst>
        </pc:spChg>
        <pc:spChg chg="add mod">
          <ac:chgData name="Tommy McClure" userId="5f57beb918c8a44c" providerId="LiveId" clId="{5E264C86-E4A5-415C-A07C-38C26CD0C4F6}" dt="2023-04-21T21:55:29.402" v="13338"/>
          <ac:spMkLst>
            <pc:docMk/>
            <pc:sldMk cId="1422966997" sldId="396"/>
            <ac:spMk id="6" creationId="{752F1116-210A-E9B0-8572-9FA9C560C4E7}"/>
          </ac:spMkLst>
        </pc:spChg>
      </pc:sldChg>
      <pc:sldChg chg="addSp delSp modSp add mod modTransition modAnim modNotes modNotesTx">
        <pc:chgData name="Tommy McClure" userId="5f57beb918c8a44c" providerId="LiveId" clId="{5E264C86-E4A5-415C-A07C-38C26CD0C4F6}" dt="2023-04-23T01:42:57.192" v="14419" actId="20577"/>
        <pc:sldMkLst>
          <pc:docMk/>
          <pc:sldMk cId="1054188603" sldId="397"/>
        </pc:sldMkLst>
        <pc:spChg chg="mod">
          <ac:chgData name="Tommy McClure" userId="5f57beb918c8a44c" providerId="LiveId" clId="{5E264C86-E4A5-415C-A07C-38C26CD0C4F6}" dt="2023-04-21T22:03:24.716" v="13500" actId="255"/>
          <ac:spMkLst>
            <pc:docMk/>
            <pc:sldMk cId="1054188603" sldId="397"/>
            <ac:spMk id="2" creationId="{901DB443-AB3C-A21C-E324-DEC32283B03A}"/>
          </ac:spMkLst>
        </pc:spChg>
        <pc:spChg chg="mod">
          <ac:chgData name="Tommy McClure" userId="5f57beb918c8a44c" providerId="LiveId" clId="{5E264C86-E4A5-415C-A07C-38C26CD0C4F6}" dt="2023-04-23T01:42:57.192" v="14419" actId="20577"/>
          <ac:spMkLst>
            <pc:docMk/>
            <pc:sldMk cId="1054188603" sldId="397"/>
            <ac:spMk id="3" creationId="{7D385F64-D08E-60FD-C594-8C980B1795A0}"/>
          </ac:spMkLst>
        </pc:spChg>
        <pc:spChg chg="del mod">
          <ac:chgData name="Tommy McClure" userId="5f57beb918c8a44c" providerId="LiveId" clId="{5E264C86-E4A5-415C-A07C-38C26CD0C4F6}" dt="2023-04-21T21:55:46.716" v="13346" actId="478"/>
          <ac:spMkLst>
            <pc:docMk/>
            <pc:sldMk cId="1054188603" sldId="397"/>
            <ac:spMk id="4" creationId="{828B6033-CCCC-FF58-BE45-6E1944BE91C2}"/>
          </ac:spMkLst>
        </pc:spChg>
        <pc:spChg chg="add mod">
          <ac:chgData name="Tommy McClure" userId="5f57beb918c8a44c" providerId="LiveId" clId="{5E264C86-E4A5-415C-A07C-38C26CD0C4F6}" dt="2023-04-21T21:55:49.324" v="13347"/>
          <ac:spMkLst>
            <pc:docMk/>
            <pc:sldMk cId="1054188603" sldId="397"/>
            <ac:spMk id="6" creationId="{2037C42D-01F1-81A4-9C46-B4F9303F8505}"/>
          </ac:spMkLst>
        </pc:spChg>
      </pc:sldChg>
      <pc:sldChg chg="addSp delSp modSp add mod ord modTransition modAnim modNotesTx">
        <pc:chgData name="Tommy McClure" userId="5f57beb918c8a44c" providerId="LiveId" clId="{5E264C86-E4A5-415C-A07C-38C26CD0C4F6}" dt="2023-04-23T14:36:13.397" v="14428" actId="255"/>
        <pc:sldMkLst>
          <pc:docMk/>
          <pc:sldMk cId="649767882" sldId="398"/>
        </pc:sldMkLst>
        <pc:spChg chg="mod">
          <ac:chgData name="Tommy McClure" userId="5f57beb918c8a44c" providerId="LiveId" clId="{5E264C86-E4A5-415C-A07C-38C26CD0C4F6}" dt="2023-04-21T22:03:10.722" v="13498" actId="255"/>
          <ac:spMkLst>
            <pc:docMk/>
            <pc:sldMk cId="649767882" sldId="398"/>
            <ac:spMk id="2" creationId="{901DB443-AB3C-A21C-E324-DEC32283B03A}"/>
          </ac:spMkLst>
        </pc:spChg>
        <pc:spChg chg="mod">
          <ac:chgData name="Tommy McClure" userId="5f57beb918c8a44c" providerId="LiveId" clId="{5E264C86-E4A5-415C-A07C-38C26CD0C4F6}" dt="2023-04-23T00:39:28.228" v="14411" actId="27636"/>
          <ac:spMkLst>
            <pc:docMk/>
            <pc:sldMk cId="649767882" sldId="398"/>
            <ac:spMk id="3" creationId="{7D385F64-D08E-60FD-C594-8C980B1795A0}"/>
          </ac:spMkLst>
        </pc:spChg>
        <pc:spChg chg="del mod">
          <ac:chgData name="Tommy McClure" userId="5f57beb918c8a44c" providerId="LiveId" clId="{5E264C86-E4A5-415C-A07C-38C26CD0C4F6}" dt="2023-04-21T21:56:05.479" v="13355" actId="478"/>
          <ac:spMkLst>
            <pc:docMk/>
            <pc:sldMk cId="649767882" sldId="398"/>
            <ac:spMk id="4" creationId="{828B6033-CCCC-FF58-BE45-6E1944BE91C2}"/>
          </ac:spMkLst>
        </pc:spChg>
        <pc:spChg chg="add mod">
          <ac:chgData name="Tommy McClure" userId="5f57beb918c8a44c" providerId="LiveId" clId="{5E264C86-E4A5-415C-A07C-38C26CD0C4F6}" dt="2023-04-21T21:56:08.358" v="13356"/>
          <ac:spMkLst>
            <pc:docMk/>
            <pc:sldMk cId="649767882" sldId="398"/>
            <ac:spMk id="6" creationId="{BC02E561-4D00-9F0C-A382-9F5945B9D088}"/>
          </ac:spMkLst>
        </pc:spChg>
      </pc:sldChg>
      <pc:sldChg chg="modSp add del">
        <pc:chgData name="Tommy McClure" userId="5f57beb918c8a44c" providerId="LiveId" clId="{5E264C86-E4A5-415C-A07C-38C26CD0C4F6}" dt="2023-04-21T15:56:56.868" v="4958" actId="2696"/>
        <pc:sldMkLst>
          <pc:docMk/>
          <pc:sldMk cId="412174876" sldId="399"/>
        </pc:sldMkLst>
        <pc:spChg chg="mod">
          <ac:chgData name="Tommy McClure" userId="5f57beb918c8a44c" providerId="LiveId" clId="{5E264C86-E4A5-415C-A07C-38C26CD0C4F6}" dt="2023-04-21T15:55:28.207" v="4842" actId="20577"/>
          <ac:spMkLst>
            <pc:docMk/>
            <pc:sldMk cId="412174876" sldId="399"/>
            <ac:spMk id="3" creationId="{7D385F64-D08E-60FD-C594-8C980B1795A0}"/>
          </ac:spMkLst>
        </pc:spChg>
      </pc:sldChg>
      <pc:sldChg chg="addSp delSp modSp add mod modTransition modAnim modNotesTx">
        <pc:chgData name="Tommy McClure" userId="5f57beb918c8a44c" providerId="LiveId" clId="{5E264C86-E4A5-415C-A07C-38C26CD0C4F6}" dt="2023-04-23T14:36:25.256" v="14429" actId="255"/>
        <pc:sldMkLst>
          <pc:docMk/>
          <pc:sldMk cId="1514087255" sldId="399"/>
        </pc:sldMkLst>
        <pc:spChg chg="mod">
          <ac:chgData name="Tommy McClure" userId="5f57beb918c8a44c" providerId="LiveId" clId="{5E264C86-E4A5-415C-A07C-38C26CD0C4F6}" dt="2023-04-21T22:02:57.164" v="13496" actId="14100"/>
          <ac:spMkLst>
            <pc:docMk/>
            <pc:sldMk cId="1514087255" sldId="399"/>
            <ac:spMk id="2" creationId="{901DB443-AB3C-A21C-E324-DEC32283B03A}"/>
          </ac:spMkLst>
        </pc:spChg>
        <pc:spChg chg="mod">
          <ac:chgData name="Tommy McClure" userId="5f57beb918c8a44c" providerId="LiveId" clId="{5E264C86-E4A5-415C-A07C-38C26CD0C4F6}" dt="2023-04-21T19:11:52.277" v="9198" actId="1035"/>
          <ac:spMkLst>
            <pc:docMk/>
            <pc:sldMk cId="1514087255" sldId="399"/>
            <ac:spMk id="3" creationId="{7D385F64-D08E-60FD-C594-8C980B1795A0}"/>
          </ac:spMkLst>
        </pc:spChg>
        <pc:spChg chg="del">
          <ac:chgData name="Tommy McClure" userId="5f57beb918c8a44c" providerId="LiveId" clId="{5E264C86-E4A5-415C-A07C-38C26CD0C4F6}" dt="2023-04-21T21:56:31.714" v="13363" actId="478"/>
          <ac:spMkLst>
            <pc:docMk/>
            <pc:sldMk cId="1514087255" sldId="399"/>
            <ac:spMk id="4" creationId="{828B6033-CCCC-FF58-BE45-6E1944BE91C2}"/>
          </ac:spMkLst>
        </pc:spChg>
        <pc:spChg chg="add mod">
          <ac:chgData name="Tommy McClure" userId="5f57beb918c8a44c" providerId="LiveId" clId="{5E264C86-E4A5-415C-A07C-38C26CD0C4F6}" dt="2023-04-21T21:56:43.843" v="13371" actId="20577"/>
          <ac:spMkLst>
            <pc:docMk/>
            <pc:sldMk cId="1514087255" sldId="399"/>
            <ac:spMk id="6" creationId="{C096ADA9-FD4C-D271-1FF0-0883C6441573}"/>
          </ac:spMkLst>
        </pc:spChg>
      </pc:sldChg>
      <pc:sldChg chg="addSp delSp modSp add mod modTransition modAnim modNotes modNotesTx">
        <pc:chgData name="Tommy McClure" userId="5f57beb918c8a44c" providerId="LiveId" clId="{5E264C86-E4A5-415C-A07C-38C26CD0C4F6}" dt="2023-04-22T22:55:59.931" v="14125" actId="207"/>
        <pc:sldMkLst>
          <pc:docMk/>
          <pc:sldMk cId="2860712453" sldId="400"/>
        </pc:sldMkLst>
        <pc:spChg chg="mod">
          <ac:chgData name="Tommy McClure" userId="5f57beb918c8a44c" providerId="LiveId" clId="{5E264C86-E4A5-415C-A07C-38C26CD0C4F6}" dt="2023-04-21T22:02:42.156" v="13494" actId="14100"/>
          <ac:spMkLst>
            <pc:docMk/>
            <pc:sldMk cId="2860712453" sldId="400"/>
            <ac:spMk id="2" creationId="{901DB443-AB3C-A21C-E324-DEC32283B03A}"/>
          </ac:spMkLst>
        </pc:spChg>
        <pc:spChg chg="mod">
          <ac:chgData name="Tommy McClure" userId="5f57beb918c8a44c" providerId="LiveId" clId="{5E264C86-E4A5-415C-A07C-38C26CD0C4F6}" dt="2023-04-21T22:09:04.197" v="13528" actId="20577"/>
          <ac:spMkLst>
            <pc:docMk/>
            <pc:sldMk cId="2860712453" sldId="400"/>
            <ac:spMk id="3" creationId="{7D385F64-D08E-60FD-C594-8C980B1795A0}"/>
          </ac:spMkLst>
        </pc:spChg>
        <pc:spChg chg="del mod">
          <ac:chgData name="Tommy McClure" userId="5f57beb918c8a44c" providerId="LiveId" clId="{5E264C86-E4A5-415C-A07C-38C26CD0C4F6}" dt="2023-04-21T21:57:08.039" v="13379" actId="478"/>
          <ac:spMkLst>
            <pc:docMk/>
            <pc:sldMk cId="2860712453" sldId="400"/>
            <ac:spMk id="4" creationId="{828B6033-CCCC-FF58-BE45-6E1944BE91C2}"/>
          </ac:spMkLst>
        </pc:spChg>
        <pc:spChg chg="add mod">
          <ac:chgData name="Tommy McClure" userId="5f57beb918c8a44c" providerId="LiveId" clId="{5E264C86-E4A5-415C-A07C-38C26CD0C4F6}" dt="2023-04-21T21:57:11.638" v="13380"/>
          <ac:spMkLst>
            <pc:docMk/>
            <pc:sldMk cId="2860712453" sldId="400"/>
            <ac:spMk id="6" creationId="{EC95FDD8-821C-A31E-F573-CC7F73031668}"/>
          </ac:spMkLst>
        </pc:spChg>
      </pc:sldChg>
      <pc:sldChg chg="addSp delSp modSp add mod modTransition modAnim modNotesTx">
        <pc:chgData name="Tommy McClure" userId="5f57beb918c8a44c" providerId="LiveId" clId="{5E264C86-E4A5-415C-A07C-38C26CD0C4F6}" dt="2023-04-21T22:02:29.837" v="13492" actId="14100"/>
        <pc:sldMkLst>
          <pc:docMk/>
          <pc:sldMk cId="3334600545" sldId="401"/>
        </pc:sldMkLst>
        <pc:spChg chg="mod">
          <ac:chgData name="Tommy McClure" userId="5f57beb918c8a44c" providerId="LiveId" clId="{5E264C86-E4A5-415C-A07C-38C26CD0C4F6}" dt="2023-04-21T22:02:29.837" v="13492" actId="14100"/>
          <ac:spMkLst>
            <pc:docMk/>
            <pc:sldMk cId="3334600545" sldId="401"/>
            <ac:spMk id="2" creationId="{901DB443-AB3C-A21C-E324-DEC32283B03A}"/>
          </ac:spMkLst>
        </pc:spChg>
        <pc:spChg chg="mod">
          <ac:chgData name="Tommy McClure" userId="5f57beb918c8a44c" providerId="LiveId" clId="{5E264C86-E4A5-415C-A07C-38C26CD0C4F6}" dt="2023-04-21T19:12:53.797" v="9201" actId="20577"/>
          <ac:spMkLst>
            <pc:docMk/>
            <pc:sldMk cId="3334600545" sldId="401"/>
            <ac:spMk id="3" creationId="{7D385F64-D08E-60FD-C594-8C980B1795A0}"/>
          </ac:spMkLst>
        </pc:spChg>
        <pc:spChg chg="del">
          <ac:chgData name="Tommy McClure" userId="5f57beb918c8a44c" providerId="LiveId" clId="{5E264C86-E4A5-415C-A07C-38C26CD0C4F6}" dt="2023-04-21T21:57:25.179" v="13386" actId="478"/>
          <ac:spMkLst>
            <pc:docMk/>
            <pc:sldMk cId="3334600545" sldId="401"/>
            <ac:spMk id="4" creationId="{828B6033-CCCC-FF58-BE45-6E1944BE91C2}"/>
          </ac:spMkLst>
        </pc:spChg>
        <pc:spChg chg="add mod">
          <ac:chgData name="Tommy McClure" userId="5f57beb918c8a44c" providerId="LiveId" clId="{5E264C86-E4A5-415C-A07C-38C26CD0C4F6}" dt="2023-04-21T21:57:28.211" v="13387"/>
          <ac:spMkLst>
            <pc:docMk/>
            <pc:sldMk cId="3334600545" sldId="401"/>
            <ac:spMk id="6" creationId="{AE04B7B1-AAC1-C793-91C2-3CB3E9A3E4AD}"/>
          </ac:spMkLst>
        </pc:spChg>
      </pc:sldChg>
      <pc:sldChg chg="addSp delSp modSp add mod modTransition modAnim modNotes modNotesTx">
        <pc:chgData name="Tommy McClure" userId="5f57beb918c8a44c" providerId="LiveId" clId="{5E264C86-E4A5-415C-A07C-38C26CD0C4F6}" dt="2023-04-22T23:12:44.998" v="14271" actId="113"/>
        <pc:sldMkLst>
          <pc:docMk/>
          <pc:sldMk cId="3893460989" sldId="402"/>
        </pc:sldMkLst>
        <pc:spChg chg="mod">
          <ac:chgData name="Tommy McClure" userId="5f57beb918c8a44c" providerId="LiveId" clId="{5E264C86-E4A5-415C-A07C-38C26CD0C4F6}" dt="2023-04-21T22:12:25.758" v="13535" actId="1036"/>
          <ac:spMkLst>
            <pc:docMk/>
            <pc:sldMk cId="3893460989" sldId="402"/>
            <ac:spMk id="2" creationId="{901DB443-AB3C-A21C-E324-DEC32283B03A}"/>
          </ac:spMkLst>
        </pc:spChg>
        <pc:spChg chg="mod">
          <ac:chgData name="Tommy McClure" userId="5f57beb918c8a44c" providerId="LiveId" clId="{5E264C86-E4A5-415C-A07C-38C26CD0C4F6}" dt="2023-04-22T19:59:53.962" v="13561" actId="20577"/>
          <ac:spMkLst>
            <pc:docMk/>
            <pc:sldMk cId="3893460989" sldId="402"/>
            <ac:spMk id="3" creationId="{7D385F64-D08E-60FD-C594-8C980B1795A0}"/>
          </ac:spMkLst>
        </pc:spChg>
        <pc:spChg chg="del">
          <ac:chgData name="Tommy McClure" userId="5f57beb918c8a44c" providerId="LiveId" clId="{5E264C86-E4A5-415C-A07C-38C26CD0C4F6}" dt="2023-04-21T21:57:41.416" v="13393" actId="478"/>
          <ac:spMkLst>
            <pc:docMk/>
            <pc:sldMk cId="3893460989" sldId="402"/>
            <ac:spMk id="4" creationId="{828B6033-CCCC-FF58-BE45-6E1944BE91C2}"/>
          </ac:spMkLst>
        </pc:spChg>
        <pc:spChg chg="add mod">
          <ac:chgData name="Tommy McClure" userId="5f57beb918c8a44c" providerId="LiveId" clId="{5E264C86-E4A5-415C-A07C-38C26CD0C4F6}" dt="2023-04-21T21:57:44.085" v="13394"/>
          <ac:spMkLst>
            <pc:docMk/>
            <pc:sldMk cId="3893460989" sldId="402"/>
            <ac:spMk id="6" creationId="{D15E1FE1-9AC6-041E-C2AD-4138DDB58B31}"/>
          </ac:spMkLst>
        </pc:spChg>
      </pc:sldChg>
      <pc:sldChg chg="addSp delSp modSp add mod modTransition modAnim modNotesTx">
        <pc:chgData name="Tommy McClure" userId="5f57beb918c8a44c" providerId="LiveId" clId="{5E264C86-E4A5-415C-A07C-38C26CD0C4F6}" dt="2023-04-22T20:03:23.232" v="13580" actId="1036"/>
        <pc:sldMkLst>
          <pc:docMk/>
          <pc:sldMk cId="1806830976" sldId="403"/>
        </pc:sldMkLst>
        <pc:spChg chg="mod">
          <ac:chgData name="Tommy McClure" userId="5f57beb918c8a44c" providerId="LiveId" clId="{5E264C86-E4A5-415C-A07C-38C26CD0C4F6}" dt="2023-04-21T22:10:58.935" v="13530" actId="1035"/>
          <ac:spMkLst>
            <pc:docMk/>
            <pc:sldMk cId="1806830976" sldId="403"/>
            <ac:spMk id="2" creationId="{901DB443-AB3C-A21C-E324-DEC32283B03A}"/>
          </ac:spMkLst>
        </pc:spChg>
        <pc:spChg chg="mod">
          <ac:chgData name="Tommy McClure" userId="5f57beb918c8a44c" providerId="LiveId" clId="{5E264C86-E4A5-415C-A07C-38C26CD0C4F6}" dt="2023-04-22T20:03:23.232" v="13580" actId="1036"/>
          <ac:spMkLst>
            <pc:docMk/>
            <pc:sldMk cId="1806830976" sldId="403"/>
            <ac:spMk id="3" creationId="{7D385F64-D08E-60FD-C594-8C980B1795A0}"/>
          </ac:spMkLst>
        </pc:spChg>
        <pc:spChg chg="del">
          <ac:chgData name="Tommy McClure" userId="5f57beb918c8a44c" providerId="LiveId" clId="{5E264C86-E4A5-415C-A07C-38C26CD0C4F6}" dt="2023-04-21T21:58:02.412" v="13402" actId="478"/>
          <ac:spMkLst>
            <pc:docMk/>
            <pc:sldMk cId="1806830976" sldId="403"/>
            <ac:spMk id="4" creationId="{828B6033-CCCC-FF58-BE45-6E1944BE91C2}"/>
          </ac:spMkLst>
        </pc:spChg>
        <pc:spChg chg="add mod">
          <ac:chgData name="Tommy McClure" userId="5f57beb918c8a44c" providerId="LiveId" clId="{5E264C86-E4A5-415C-A07C-38C26CD0C4F6}" dt="2023-04-21T21:58:04.987" v="13403"/>
          <ac:spMkLst>
            <pc:docMk/>
            <pc:sldMk cId="1806830976" sldId="403"/>
            <ac:spMk id="6" creationId="{11ED518B-D138-8BC3-D1E2-F4410C6A22B3}"/>
          </ac:spMkLst>
        </pc:spChg>
      </pc:sldChg>
      <pc:sldChg chg="addSp delSp modSp add mod modAnim modNotes modNotesTx">
        <pc:chgData name="Tommy McClure" userId="5f57beb918c8a44c" providerId="LiveId" clId="{5E264C86-E4A5-415C-A07C-38C26CD0C4F6}" dt="2023-04-23T14:37:15.426" v="14430" actId="255"/>
        <pc:sldMkLst>
          <pc:docMk/>
          <pc:sldMk cId="3386956413" sldId="404"/>
        </pc:sldMkLst>
        <pc:spChg chg="mod">
          <ac:chgData name="Tommy McClure" userId="5f57beb918c8a44c" providerId="LiveId" clId="{5E264C86-E4A5-415C-A07C-38C26CD0C4F6}" dt="2023-04-21T22:01:45.007" v="13485" actId="255"/>
          <ac:spMkLst>
            <pc:docMk/>
            <pc:sldMk cId="3386956413" sldId="404"/>
            <ac:spMk id="2" creationId="{901DB443-AB3C-A21C-E324-DEC32283B03A}"/>
          </ac:spMkLst>
        </pc:spChg>
        <pc:spChg chg="mod">
          <ac:chgData name="Tommy McClure" userId="5f57beb918c8a44c" providerId="LiveId" clId="{5E264C86-E4A5-415C-A07C-38C26CD0C4F6}" dt="2023-04-22T20:08:10.863" v="13601" actId="27636"/>
          <ac:spMkLst>
            <pc:docMk/>
            <pc:sldMk cId="3386956413" sldId="404"/>
            <ac:spMk id="3" creationId="{7D385F64-D08E-60FD-C594-8C980B1795A0}"/>
          </ac:spMkLst>
        </pc:spChg>
        <pc:spChg chg="del mod">
          <ac:chgData name="Tommy McClure" userId="5f57beb918c8a44c" providerId="LiveId" clId="{5E264C86-E4A5-415C-A07C-38C26CD0C4F6}" dt="2023-04-21T21:58:23.009" v="13410" actId="478"/>
          <ac:spMkLst>
            <pc:docMk/>
            <pc:sldMk cId="3386956413" sldId="404"/>
            <ac:spMk id="4" creationId="{828B6033-CCCC-FF58-BE45-6E1944BE91C2}"/>
          </ac:spMkLst>
        </pc:spChg>
        <pc:spChg chg="add mod">
          <ac:chgData name="Tommy McClure" userId="5f57beb918c8a44c" providerId="LiveId" clId="{5E264C86-E4A5-415C-A07C-38C26CD0C4F6}" dt="2023-04-21T21:58:25.729" v="13411"/>
          <ac:spMkLst>
            <pc:docMk/>
            <pc:sldMk cId="3386956413" sldId="404"/>
            <ac:spMk id="6" creationId="{43A81D71-9CE5-9806-1BD3-1B49640A7544}"/>
          </ac:spMkLst>
        </pc:spChg>
      </pc:sldChg>
      <pc:sldChg chg="addSp delSp modSp add mod modAnim modNotesTx">
        <pc:chgData name="Tommy McClure" userId="5f57beb918c8a44c" providerId="LiveId" clId="{5E264C86-E4A5-415C-A07C-38C26CD0C4F6}" dt="2023-04-23T14:37:24.676" v="14431" actId="255"/>
        <pc:sldMkLst>
          <pc:docMk/>
          <pc:sldMk cId="2797952110" sldId="405"/>
        </pc:sldMkLst>
        <pc:spChg chg="mod">
          <ac:chgData name="Tommy McClure" userId="5f57beb918c8a44c" providerId="LiveId" clId="{5E264C86-E4A5-415C-A07C-38C26CD0C4F6}" dt="2023-04-21T22:01:34.619" v="13484" actId="255"/>
          <ac:spMkLst>
            <pc:docMk/>
            <pc:sldMk cId="2797952110" sldId="405"/>
            <ac:spMk id="2" creationId="{901DB443-AB3C-A21C-E324-DEC32283B03A}"/>
          </ac:spMkLst>
        </pc:spChg>
        <pc:spChg chg="mod">
          <ac:chgData name="Tommy McClure" userId="5f57beb918c8a44c" providerId="LiveId" clId="{5E264C86-E4A5-415C-A07C-38C26CD0C4F6}" dt="2023-04-22T20:11:15.077" v="13608" actId="1035"/>
          <ac:spMkLst>
            <pc:docMk/>
            <pc:sldMk cId="2797952110" sldId="405"/>
            <ac:spMk id="3" creationId="{7D385F64-D08E-60FD-C594-8C980B1795A0}"/>
          </ac:spMkLst>
        </pc:spChg>
        <pc:spChg chg="add del mod">
          <ac:chgData name="Tommy McClure" userId="5f57beb918c8a44c" providerId="LiveId" clId="{5E264C86-E4A5-415C-A07C-38C26CD0C4F6}" dt="2023-04-21T21:58:56.027" v="13423" actId="478"/>
          <ac:spMkLst>
            <pc:docMk/>
            <pc:sldMk cId="2797952110" sldId="405"/>
            <ac:spMk id="4" creationId="{828B6033-CCCC-FF58-BE45-6E1944BE91C2}"/>
          </ac:spMkLst>
        </pc:spChg>
        <pc:spChg chg="add del mod">
          <ac:chgData name="Tommy McClure" userId="5f57beb918c8a44c" providerId="LiveId" clId="{5E264C86-E4A5-415C-A07C-38C26CD0C4F6}" dt="2023-04-21T21:58:50.069" v="13420"/>
          <ac:spMkLst>
            <pc:docMk/>
            <pc:sldMk cId="2797952110" sldId="405"/>
            <ac:spMk id="6" creationId="{2F4977F5-EC67-6276-887F-1A4188A96F66}"/>
          </ac:spMkLst>
        </pc:spChg>
        <pc:spChg chg="add del mod">
          <ac:chgData name="Tommy McClure" userId="5f57beb918c8a44c" providerId="LiveId" clId="{5E264C86-E4A5-415C-A07C-38C26CD0C4F6}" dt="2023-04-21T21:59:10.555" v="13425" actId="478"/>
          <ac:spMkLst>
            <pc:docMk/>
            <pc:sldMk cId="2797952110" sldId="405"/>
            <ac:spMk id="7" creationId="{5DC1F171-1EBC-9FE1-94FB-C8C33C956CDB}"/>
          </ac:spMkLst>
        </pc:spChg>
        <pc:spChg chg="add mod">
          <ac:chgData name="Tommy McClure" userId="5f57beb918c8a44c" providerId="LiveId" clId="{5E264C86-E4A5-415C-A07C-38C26CD0C4F6}" dt="2023-04-21T21:59:14.219" v="13426"/>
          <ac:spMkLst>
            <pc:docMk/>
            <pc:sldMk cId="2797952110" sldId="405"/>
            <ac:spMk id="8" creationId="{79D809FB-8B8A-6458-84D7-A795D5C0DD3A}"/>
          </ac:spMkLst>
        </pc:spChg>
      </pc:sldChg>
      <pc:sldChg chg="addSp delSp modSp add mod modAnim modNotes modNotesTx">
        <pc:chgData name="Tommy McClure" userId="5f57beb918c8a44c" providerId="LiveId" clId="{5E264C86-E4A5-415C-A07C-38C26CD0C4F6}" dt="2023-04-23T14:37:32.301" v="14432" actId="255"/>
        <pc:sldMkLst>
          <pc:docMk/>
          <pc:sldMk cId="579263507" sldId="406"/>
        </pc:sldMkLst>
        <pc:spChg chg="mod">
          <ac:chgData name="Tommy McClure" userId="5f57beb918c8a44c" providerId="LiveId" clId="{5E264C86-E4A5-415C-A07C-38C26CD0C4F6}" dt="2023-04-21T22:13:23.908" v="13538" actId="20577"/>
          <ac:spMkLst>
            <pc:docMk/>
            <pc:sldMk cId="579263507" sldId="406"/>
            <ac:spMk id="2" creationId="{901DB443-AB3C-A21C-E324-DEC32283B03A}"/>
          </ac:spMkLst>
        </pc:spChg>
        <pc:spChg chg="mod">
          <ac:chgData name="Tommy McClure" userId="5f57beb918c8a44c" providerId="LiveId" clId="{5E264C86-E4A5-415C-A07C-38C26CD0C4F6}" dt="2023-04-23T00:42:02.979" v="14415" actId="20577"/>
          <ac:spMkLst>
            <pc:docMk/>
            <pc:sldMk cId="579263507" sldId="406"/>
            <ac:spMk id="3" creationId="{7D385F64-D08E-60FD-C594-8C980B1795A0}"/>
          </ac:spMkLst>
        </pc:spChg>
        <pc:spChg chg="del">
          <ac:chgData name="Tommy McClure" userId="5f57beb918c8a44c" providerId="LiveId" clId="{5E264C86-E4A5-415C-A07C-38C26CD0C4F6}" dt="2023-04-21T21:59:26.046" v="13432" actId="478"/>
          <ac:spMkLst>
            <pc:docMk/>
            <pc:sldMk cId="579263507" sldId="406"/>
            <ac:spMk id="4" creationId="{828B6033-CCCC-FF58-BE45-6E1944BE91C2}"/>
          </ac:spMkLst>
        </pc:spChg>
        <pc:spChg chg="add mod">
          <ac:chgData name="Tommy McClure" userId="5f57beb918c8a44c" providerId="LiveId" clId="{5E264C86-E4A5-415C-A07C-38C26CD0C4F6}" dt="2023-04-21T21:59:28.625" v="13433"/>
          <ac:spMkLst>
            <pc:docMk/>
            <pc:sldMk cId="579263507" sldId="406"/>
            <ac:spMk id="6" creationId="{1F6BB761-2349-A33B-3AC6-309EE699946E}"/>
          </ac:spMkLst>
        </pc:spChg>
      </pc:sldChg>
      <pc:sldChg chg="addSp delSp modSp add mod modAnim modNotes modNotesTx">
        <pc:chgData name="Tommy McClure" userId="5f57beb918c8a44c" providerId="LiveId" clId="{5E264C86-E4A5-415C-A07C-38C26CD0C4F6}" dt="2023-04-22T23:05:46.333" v="14225" actId="20577"/>
        <pc:sldMkLst>
          <pc:docMk/>
          <pc:sldMk cId="1576692250" sldId="407"/>
        </pc:sldMkLst>
        <pc:spChg chg="mod">
          <ac:chgData name="Tommy McClure" userId="5f57beb918c8a44c" providerId="LiveId" clId="{5E264C86-E4A5-415C-A07C-38C26CD0C4F6}" dt="2023-04-21T22:13:47.838" v="13541" actId="20577"/>
          <ac:spMkLst>
            <pc:docMk/>
            <pc:sldMk cId="1576692250" sldId="407"/>
            <ac:spMk id="2" creationId="{901DB443-AB3C-A21C-E324-DEC32283B03A}"/>
          </ac:spMkLst>
        </pc:spChg>
        <pc:spChg chg="mod">
          <ac:chgData name="Tommy McClure" userId="5f57beb918c8a44c" providerId="LiveId" clId="{5E264C86-E4A5-415C-A07C-38C26CD0C4F6}" dt="2023-04-21T21:52:07.012" v="13310" actId="20577"/>
          <ac:spMkLst>
            <pc:docMk/>
            <pc:sldMk cId="1576692250" sldId="407"/>
            <ac:spMk id="3" creationId="{7D385F64-D08E-60FD-C594-8C980B1795A0}"/>
          </ac:spMkLst>
        </pc:spChg>
        <pc:spChg chg="del">
          <ac:chgData name="Tommy McClure" userId="5f57beb918c8a44c" providerId="LiveId" clId="{5E264C86-E4A5-415C-A07C-38C26CD0C4F6}" dt="2023-04-21T22:00:12.165" v="13477" actId="478"/>
          <ac:spMkLst>
            <pc:docMk/>
            <pc:sldMk cId="1576692250" sldId="407"/>
            <ac:spMk id="4" creationId="{828B6033-CCCC-FF58-BE45-6E1944BE91C2}"/>
          </ac:spMkLst>
        </pc:spChg>
        <pc:spChg chg="add mod">
          <ac:chgData name="Tommy McClure" userId="5f57beb918c8a44c" providerId="LiveId" clId="{5E264C86-E4A5-415C-A07C-38C26CD0C4F6}" dt="2023-04-21T22:00:14.959" v="13478"/>
          <ac:spMkLst>
            <pc:docMk/>
            <pc:sldMk cId="1576692250" sldId="407"/>
            <ac:spMk id="6" creationId="{6E9419C5-91BD-A719-0626-1AD351027A0E}"/>
          </ac:spMkLst>
        </pc:spChg>
      </pc:sldChg>
      <pc:sldChg chg="add del">
        <pc:chgData name="Tommy McClure" userId="5f57beb918c8a44c" providerId="LiveId" clId="{5E264C86-E4A5-415C-A07C-38C26CD0C4F6}" dt="2023-04-21T21:24:01.350" v="12689" actId="2890"/>
        <pc:sldMkLst>
          <pc:docMk/>
          <pc:sldMk cId="60454345" sldId="408"/>
        </pc:sldMkLst>
      </pc:sldChg>
      <pc:sldChg chg="modSp add mod ord modAnim modNotes modNotesTx">
        <pc:chgData name="Tommy McClure" userId="5f57beb918c8a44c" providerId="LiveId" clId="{5E264C86-E4A5-415C-A07C-38C26CD0C4F6}" dt="2023-04-22T23:06:19.282" v="14227" actId="2711"/>
        <pc:sldMkLst>
          <pc:docMk/>
          <pc:sldMk cId="146699835" sldId="408"/>
        </pc:sldMkLst>
        <pc:spChg chg="mod">
          <ac:chgData name="Tommy McClure" userId="5f57beb918c8a44c" providerId="LiveId" clId="{5E264C86-E4A5-415C-A07C-38C26CD0C4F6}" dt="2023-04-21T21:25:25.361" v="12775" actId="255"/>
          <ac:spMkLst>
            <pc:docMk/>
            <pc:sldMk cId="146699835" sldId="408"/>
            <ac:spMk id="2" creationId="{9561CBF6-2E93-3305-F805-9B730E115328}"/>
          </ac:spMkLst>
        </pc:spChg>
        <pc:spChg chg="mod">
          <ac:chgData name="Tommy McClure" userId="5f57beb918c8a44c" providerId="LiveId" clId="{5E264C86-E4A5-415C-A07C-38C26CD0C4F6}" dt="2023-04-21T22:14:40.261" v="13551" actId="1036"/>
          <ac:spMkLst>
            <pc:docMk/>
            <pc:sldMk cId="146699835" sldId="408"/>
            <ac:spMk id="3" creationId="{D659034C-97B4-FFF4-CC45-740377DDEBDD}"/>
          </ac:spMkLst>
        </pc:spChg>
      </pc:sldChg>
      <pc:sldChg chg="addSp del delDesignElem">
        <pc:chgData name="Tommy McClure" userId="5f57beb918c8a44c" providerId="LiveId" clId="{5E264C86-E4A5-415C-A07C-38C26CD0C4F6}" dt="2023-04-21T21:23:43.411" v="12687"/>
        <pc:sldMkLst>
          <pc:docMk/>
          <pc:sldMk cId="3352022677" sldId="408"/>
        </pc:sldMkLst>
        <pc:spChg chg="add">
          <ac:chgData name="Tommy McClure" userId="5f57beb918c8a44c" providerId="LiveId" clId="{5E264C86-E4A5-415C-A07C-38C26CD0C4F6}" dt="2023-04-21T21:23:43.411" v="12687"/>
          <ac:spMkLst>
            <pc:docMk/>
            <pc:sldMk cId="3352022677" sldId="408"/>
            <ac:spMk id="16" creationId="{8E8DBDA3-652C-4F87-B53B-7F73AC8F4FF9}"/>
          </ac:spMkLst>
        </pc:spChg>
        <pc:spChg chg="add">
          <ac:chgData name="Tommy McClure" userId="5f57beb918c8a44c" providerId="LiveId" clId="{5E264C86-E4A5-415C-A07C-38C26CD0C4F6}" dt="2023-04-21T21:23:43.411" v="12687"/>
          <ac:spMkLst>
            <pc:docMk/>
            <pc:sldMk cId="3352022677" sldId="408"/>
            <ac:spMk id="17" creationId="{42187232-3845-418F-A17C-C138F01D98AB}"/>
          </ac:spMkLst>
        </pc:spChg>
      </pc:sldChg>
      <pc:sldMasterChg chg="modTransition modSldLayout">
        <pc:chgData name="Tommy McClure" userId="5f57beb918c8a44c" providerId="LiveId" clId="{5E264C86-E4A5-415C-A07C-38C26CD0C4F6}" dt="2023-04-21T19:10:46.364" v="9194"/>
        <pc:sldMasterMkLst>
          <pc:docMk/>
          <pc:sldMasterMk cId="1642378487" sldId="2147483696"/>
        </pc:sldMasterMkLst>
        <pc:sldLayoutChg chg="modTransition">
          <pc:chgData name="Tommy McClure" userId="5f57beb918c8a44c" providerId="LiveId" clId="{5E264C86-E4A5-415C-A07C-38C26CD0C4F6}" dt="2023-04-21T19:10:46.364" v="9194"/>
          <pc:sldLayoutMkLst>
            <pc:docMk/>
            <pc:sldMasterMk cId="1642378487" sldId="2147483696"/>
            <pc:sldLayoutMk cId="2382241367" sldId="2147483697"/>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81450876" sldId="2147483698"/>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179351435" sldId="2147483699"/>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019064044" sldId="2147483700"/>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92221338" sldId="2147483701"/>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522645275" sldId="2147483702"/>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700231415" sldId="2147483703"/>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3372822491" sldId="2147483704"/>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891460032" sldId="2147483705"/>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02090470" sldId="2147483706"/>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149628160"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83CEF-4864-7DBE-1BC1-5C12712E1E21}"/>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4003BF-72D6-07B1-0729-5EACD3F57EF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6/4/2023 AM</a:t>
            </a:r>
          </a:p>
        </p:txBody>
      </p:sp>
      <p:sp>
        <p:nvSpPr>
          <p:cNvPr id="4" name="Footer Placeholder 3">
            <a:extLst>
              <a:ext uri="{FF2B5EF4-FFF2-40B4-BE49-F238E27FC236}">
                <a16:creationId xmlns:a16="http://schemas.microsoft.com/office/drawing/2014/main" id="{C9CB4D69-C521-97AC-C31C-27A439BFBAD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416494-58BF-11BD-A845-AF33A6BA819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57E590A-16D8-4225-B7A6-CBF37C2B7654}" type="slidenum">
              <a:rPr lang="en-US" smtClean="0"/>
              <a:t>‹#›</a:t>
            </a:fld>
            <a:endParaRPr lang="en-US"/>
          </a:p>
        </p:txBody>
      </p:sp>
    </p:spTree>
    <p:extLst>
      <p:ext uri="{BB962C8B-B14F-4D97-AF65-F5344CB8AC3E}">
        <p14:creationId xmlns:p14="http://schemas.microsoft.com/office/powerpoint/2010/main" val="3888083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6/4/2023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70EF2B-F8D3-4EBA-BC19-A7956F4EB46D}" type="slidenum">
              <a:rPr lang="en-US" smtClean="0"/>
              <a:t>‹#›</a:t>
            </a:fld>
            <a:endParaRPr lang="en-US"/>
          </a:p>
        </p:txBody>
      </p:sp>
    </p:spTree>
    <p:extLst>
      <p:ext uri="{BB962C8B-B14F-4D97-AF65-F5344CB8AC3E}">
        <p14:creationId xmlns:p14="http://schemas.microsoft.com/office/powerpoint/2010/main" val="938267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a:t>
            </a:fld>
            <a:endParaRPr lang="en-US"/>
          </a:p>
        </p:txBody>
      </p:sp>
      <p:sp>
        <p:nvSpPr>
          <p:cNvPr id="5" name="Date Placeholder 4">
            <a:extLst>
              <a:ext uri="{FF2B5EF4-FFF2-40B4-BE49-F238E27FC236}">
                <a16:creationId xmlns:a16="http://schemas.microsoft.com/office/drawing/2014/main" id="{FFD98022-B6A4-5297-7BE5-01DFC0049437}"/>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355135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Ephesians 3:1-5 NKJV 1 </a:t>
            </a:r>
            <a:r>
              <a:rPr lang="en-US" sz="1400" b="0" dirty="0">
                <a:latin typeface="Arial" panose="020B0604020202020204" pitchFamily="34" charset="0"/>
                <a:cs typeface="Arial" panose="020B0604020202020204" pitchFamily="34" charset="0"/>
              </a:rPr>
              <a:t>For this reason I, Paul, the prisoner of Christ Jesus for you Gentiles--</a:t>
            </a:r>
            <a:r>
              <a:rPr lang="en-US" sz="1400" b="1" dirty="0">
                <a:latin typeface="Arial" panose="020B0604020202020204" pitchFamily="34" charset="0"/>
                <a:cs typeface="Arial" panose="020B0604020202020204" pitchFamily="34" charset="0"/>
              </a:rPr>
              <a:t> 2 </a:t>
            </a:r>
            <a:r>
              <a:rPr lang="en-US" sz="1400" b="0" dirty="0">
                <a:latin typeface="Arial" panose="020B0604020202020204" pitchFamily="34" charset="0"/>
                <a:cs typeface="Arial" panose="020B0604020202020204" pitchFamily="34" charset="0"/>
              </a:rPr>
              <a:t>if indeed you have heard of the dispensation of the grace of God which was given to me for you</a:t>
            </a:r>
            <a:r>
              <a:rPr lang="en-US" sz="1400" b="1" dirty="0">
                <a:latin typeface="Arial" panose="020B0604020202020204" pitchFamily="34" charset="0"/>
                <a:cs typeface="Arial" panose="020B0604020202020204" pitchFamily="34" charset="0"/>
              </a:rPr>
              <a:t>, 3 </a:t>
            </a:r>
            <a:r>
              <a:rPr lang="en-US" sz="1400" b="0" dirty="0">
                <a:latin typeface="Arial" panose="020B0604020202020204" pitchFamily="34" charset="0"/>
                <a:cs typeface="Arial" panose="020B0604020202020204" pitchFamily="34" charset="0"/>
              </a:rPr>
              <a:t>how that by revelation He made known to me the mystery (as I have briefly written already,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by which, when you read, you may understand my knowledge in the mystery of Christ),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which in other ages was not made known to the sons of men, as it has now been revealed by the Spirit to His holy apostles and prophets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Ephesians 5:17 NKJV 17 </a:t>
            </a:r>
            <a:r>
              <a:rPr lang="en-US" sz="1400" b="0" dirty="0">
                <a:latin typeface="Arial" panose="020B0604020202020204" pitchFamily="34" charset="0"/>
                <a:cs typeface="Arial" panose="020B0604020202020204" pitchFamily="34" charset="0"/>
              </a:rPr>
              <a:t>Therefore do not be unwise, but understand what the will of the Lord is.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Colossians 1:9 NKJV 9 </a:t>
            </a:r>
            <a:r>
              <a:rPr lang="en-US" sz="1400" b="0" dirty="0">
                <a:latin typeface="Arial" panose="020B0604020202020204" pitchFamily="34" charset="0"/>
                <a:cs typeface="Arial" panose="020B0604020202020204" pitchFamily="34" charset="0"/>
              </a:rPr>
              <a:t>For this reason we also, since the day we heard it, do not cease to pray for you, </a:t>
            </a:r>
            <a:r>
              <a:rPr lang="en-US" sz="1400" b="1" dirty="0">
                <a:latin typeface="Arial" panose="020B0604020202020204" pitchFamily="34" charset="0"/>
                <a:cs typeface="Arial" panose="020B0604020202020204" pitchFamily="34" charset="0"/>
              </a:rPr>
              <a:t>and to ask that you may be filled with the knowledge of His will in all wisdom and spiritual understanding;</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8:31-32 KJV 31 </a:t>
            </a:r>
            <a:r>
              <a:rPr lang="en-US" sz="1400" b="0" dirty="0">
                <a:latin typeface="Arial" panose="020B0604020202020204" pitchFamily="34" charset="0"/>
                <a:cs typeface="Arial" panose="020B0604020202020204" pitchFamily="34" charset="0"/>
              </a:rPr>
              <a:t>Then said Jesus to those Jews which believed on him, </a:t>
            </a:r>
            <a:r>
              <a:rPr lang="en-US" sz="1400" b="1" dirty="0">
                <a:latin typeface="Arial" panose="020B0604020202020204" pitchFamily="34" charset="0"/>
                <a:cs typeface="Arial" panose="020B0604020202020204" pitchFamily="34" charset="0"/>
              </a:rPr>
              <a:t>If ye continue in my word</a:t>
            </a:r>
            <a:r>
              <a:rPr lang="en-US" sz="1400" b="0" dirty="0">
                <a:latin typeface="Arial" panose="020B0604020202020204" pitchFamily="34" charset="0"/>
                <a:cs typeface="Arial" panose="020B0604020202020204" pitchFamily="34" charset="0"/>
              </a:rPr>
              <a:t>, then are ye my disciples indeed; </a:t>
            </a:r>
            <a:r>
              <a:rPr lang="en-US" sz="1400" b="1" i="0" dirty="0">
                <a:latin typeface="Arial" panose="020B0604020202020204" pitchFamily="34" charset="0"/>
                <a:cs typeface="Arial" panose="020B0604020202020204" pitchFamily="34" charset="0"/>
              </a:rPr>
              <a:t>32 And ye shall know the truth, and the truth shall make you free.</a:t>
            </a:r>
          </a:p>
          <a:p>
            <a:endParaRPr lang="en-US" sz="1400" b="1" i="0" dirty="0">
              <a:latin typeface="Arial" panose="020B0604020202020204" pitchFamily="34" charset="0"/>
              <a:cs typeface="Arial" panose="020B0604020202020204" pitchFamily="34" charset="0"/>
            </a:endParaRPr>
          </a:p>
          <a:p>
            <a:r>
              <a:rPr lang="en-US" sz="1400" b="1" i="0" dirty="0">
                <a:latin typeface="Arial" panose="020B0604020202020204" pitchFamily="34" charset="0"/>
                <a:cs typeface="Arial" panose="020B0604020202020204" pitchFamily="34" charset="0"/>
              </a:rPr>
              <a:t>Matthew 7:7-8 KJV 7 </a:t>
            </a:r>
            <a:r>
              <a:rPr lang="en-US" sz="1400" b="0" i="0" dirty="0">
                <a:latin typeface="Arial" panose="020B0604020202020204" pitchFamily="34" charset="0"/>
                <a:cs typeface="Arial" panose="020B0604020202020204" pitchFamily="34" charset="0"/>
              </a:rPr>
              <a:t>Ask, and it shall be given you; seek, and ye shall find; knock, and it shall be opened unto you: </a:t>
            </a:r>
            <a:r>
              <a:rPr lang="en-US" sz="1400" b="1" i="0" dirty="0">
                <a:latin typeface="Arial" panose="020B0604020202020204" pitchFamily="34" charset="0"/>
                <a:cs typeface="Arial" panose="020B0604020202020204" pitchFamily="34" charset="0"/>
              </a:rPr>
              <a:t>8</a:t>
            </a:r>
            <a:r>
              <a:rPr lang="en-US" sz="1400" b="0" i="0" dirty="0">
                <a:latin typeface="Arial" panose="020B0604020202020204" pitchFamily="34" charset="0"/>
                <a:cs typeface="Arial" panose="020B0604020202020204" pitchFamily="34" charset="0"/>
              </a:rPr>
              <a:t> For every one that </a:t>
            </a:r>
            <a:r>
              <a:rPr lang="en-US" sz="1400" b="0" i="0" dirty="0" err="1">
                <a:latin typeface="Arial" panose="020B0604020202020204" pitchFamily="34" charset="0"/>
                <a:cs typeface="Arial" panose="020B0604020202020204" pitchFamily="34" charset="0"/>
              </a:rPr>
              <a:t>asketh</a:t>
            </a:r>
            <a:r>
              <a:rPr lang="en-US" sz="1400" b="0" i="0" dirty="0">
                <a:latin typeface="Arial" panose="020B0604020202020204" pitchFamily="34" charset="0"/>
                <a:cs typeface="Arial" panose="020B0604020202020204" pitchFamily="34" charset="0"/>
              </a:rPr>
              <a:t> </a:t>
            </a:r>
            <a:r>
              <a:rPr lang="en-US" sz="1400" b="0" i="0" dirty="0" err="1">
                <a:latin typeface="Arial" panose="020B0604020202020204" pitchFamily="34" charset="0"/>
                <a:cs typeface="Arial" panose="020B0604020202020204" pitchFamily="34" charset="0"/>
              </a:rPr>
              <a:t>receiveth</a:t>
            </a:r>
            <a:r>
              <a:rPr lang="en-US" sz="1400" b="0" i="0" dirty="0">
                <a:latin typeface="Arial" panose="020B0604020202020204" pitchFamily="34" charset="0"/>
                <a:cs typeface="Arial" panose="020B0604020202020204" pitchFamily="34" charset="0"/>
              </a:rPr>
              <a:t>; and he that </a:t>
            </a:r>
            <a:r>
              <a:rPr lang="en-US" sz="1400" b="0" i="0" dirty="0" err="1">
                <a:latin typeface="Arial" panose="020B0604020202020204" pitchFamily="34" charset="0"/>
                <a:cs typeface="Arial" panose="020B0604020202020204" pitchFamily="34" charset="0"/>
              </a:rPr>
              <a:t>seeketh</a:t>
            </a:r>
            <a:r>
              <a:rPr lang="en-US" sz="1400" b="0" i="0" dirty="0">
                <a:latin typeface="Arial" panose="020B0604020202020204" pitchFamily="34" charset="0"/>
                <a:cs typeface="Arial" panose="020B0604020202020204" pitchFamily="34" charset="0"/>
              </a:rPr>
              <a:t> </a:t>
            </a:r>
            <a:r>
              <a:rPr lang="en-US" sz="1400" b="0" i="0" dirty="0" err="1">
                <a:latin typeface="Arial" panose="020B0604020202020204" pitchFamily="34" charset="0"/>
                <a:cs typeface="Arial" panose="020B0604020202020204" pitchFamily="34" charset="0"/>
              </a:rPr>
              <a:t>findeth</a:t>
            </a:r>
            <a:r>
              <a:rPr lang="en-US" sz="1400" b="0" i="0" dirty="0">
                <a:latin typeface="Arial" panose="020B0604020202020204" pitchFamily="34" charset="0"/>
                <a:cs typeface="Arial" panose="020B0604020202020204" pitchFamily="34" charset="0"/>
              </a:rPr>
              <a:t>; and to him that </a:t>
            </a:r>
            <a:r>
              <a:rPr lang="en-US" sz="1400" b="0" i="0" dirty="0" err="1">
                <a:latin typeface="Arial" panose="020B0604020202020204" pitchFamily="34" charset="0"/>
                <a:cs typeface="Arial" panose="020B0604020202020204" pitchFamily="34" charset="0"/>
              </a:rPr>
              <a:t>knocketh</a:t>
            </a:r>
            <a:r>
              <a:rPr lang="en-US" sz="1400" b="0" i="0" dirty="0">
                <a:latin typeface="Arial" panose="020B0604020202020204" pitchFamily="34" charset="0"/>
                <a:cs typeface="Arial" panose="020B0604020202020204" pitchFamily="34" charset="0"/>
              </a:rPr>
              <a:t> it shall be opened.</a:t>
            </a:r>
          </a:p>
          <a:p>
            <a:endParaRPr lang="en-US" sz="1400" b="0" i="0" dirty="0">
              <a:latin typeface="Arial" panose="020B0604020202020204" pitchFamily="34" charset="0"/>
              <a:cs typeface="Arial" panose="020B0604020202020204" pitchFamily="34" charset="0"/>
            </a:endParaRPr>
          </a:p>
          <a:p>
            <a:r>
              <a:rPr lang="en-US" sz="1400" b="1" i="0" dirty="0">
                <a:latin typeface="Arial" panose="020B0604020202020204" pitchFamily="34" charset="0"/>
                <a:cs typeface="Arial" panose="020B0604020202020204" pitchFamily="34" charset="0"/>
              </a:rPr>
              <a:t>Acts 2:38-42 KJV 38 </a:t>
            </a:r>
            <a:r>
              <a:rPr lang="en-US" sz="1400" b="0" i="0" dirty="0">
                <a:latin typeface="Arial" panose="020B0604020202020204" pitchFamily="34" charset="0"/>
                <a:cs typeface="Arial" panose="020B0604020202020204" pitchFamily="34" charset="0"/>
              </a:rPr>
              <a:t>Then Peter said unto them, </a:t>
            </a:r>
            <a:r>
              <a:rPr lang="en-US" sz="1400" b="1" i="0" dirty="0">
                <a:latin typeface="Arial" panose="020B0604020202020204" pitchFamily="34" charset="0"/>
                <a:cs typeface="Arial" panose="020B0604020202020204" pitchFamily="34" charset="0"/>
              </a:rPr>
              <a:t>Repent, and be baptized every one of you in the name of Jesus Christ for the remission of sins</a:t>
            </a:r>
            <a:r>
              <a:rPr lang="en-US" sz="1400" b="0" i="0" dirty="0">
                <a:latin typeface="Arial" panose="020B0604020202020204" pitchFamily="34" charset="0"/>
                <a:cs typeface="Arial" panose="020B0604020202020204" pitchFamily="34" charset="0"/>
              </a:rPr>
              <a:t>, and ye shall receive the gift of the Holy Ghost. </a:t>
            </a:r>
            <a:r>
              <a:rPr lang="en-US" sz="1400" b="1" i="0" dirty="0">
                <a:latin typeface="Arial" panose="020B0604020202020204" pitchFamily="34" charset="0"/>
                <a:cs typeface="Arial" panose="020B0604020202020204" pitchFamily="34" charset="0"/>
              </a:rPr>
              <a:t>39</a:t>
            </a:r>
            <a:r>
              <a:rPr lang="en-US" sz="1400" b="0" i="0" dirty="0">
                <a:latin typeface="Arial" panose="020B0604020202020204" pitchFamily="34" charset="0"/>
                <a:cs typeface="Arial" panose="020B0604020202020204" pitchFamily="34" charset="0"/>
              </a:rPr>
              <a:t> For the promise is unto you, and to your children, and to all that are afar off, even as many as the Lord our God shall call. </a:t>
            </a:r>
            <a:r>
              <a:rPr lang="en-US" sz="1400" b="1" i="0" dirty="0">
                <a:latin typeface="Arial" panose="020B0604020202020204" pitchFamily="34" charset="0"/>
                <a:cs typeface="Arial" panose="020B0604020202020204" pitchFamily="34" charset="0"/>
              </a:rPr>
              <a:t>40</a:t>
            </a:r>
            <a:r>
              <a:rPr lang="en-US" sz="1400" b="0" i="0" dirty="0">
                <a:latin typeface="Arial" panose="020B0604020202020204" pitchFamily="34" charset="0"/>
                <a:cs typeface="Arial" panose="020B0604020202020204" pitchFamily="34" charset="0"/>
              </a:rPr>
              <a:t> And with many other words did he testify and exhort, saying</a:t>
            </a:r>
            <a:r>
              <a:rPr lang="en-US" sz="1400" b="1" i="0" dirty="0">
                <a:latin typeface="Arial" panose="020B0604020202020204" pitchFamily="34" charset="0"/>
                <a:cs typeface="Arial" panose="020B0604020202020204" pitchFamily="34" charset="0"/>
              </a:rPr>
              <a:t>, </a:t>
            </a:r>
            <a:r>
              <a:rPr lang="en-US" sz="1400" b="1" i="0" u="sng" dirty="0">
                <a:latin typeface="Arial" panose="020B0604020202020204" pitchFamily="34" charset="0"/>
                <a:cs typeface="Arial" panose="020B0604020202020204" pitchFamily="34" charset="0"/>
              </a:rPr>
              <a:t>Save yourselves</a:t>
            </a:r>
            <a:r>
              <a:rPr lang="en-US" sz="1400" b="1" i="0" dirty="0">
                <a:latin typeface="Arial" panose="020B0604020202020204" pitchFamily="34" charset="0"/>
                <a:cs typeface="Arial" panose="020B0604020202020204" pitchFamily="34" charset="0"/>
              </a:rPr>
              <a:t> from this untoward generation. 41 Then they that gladly received his word were baptized:</a:t>
            </a:r>
            <a:r>
              <a:rPr lang="en-US" sz="1400" b="0" i="0" dirty="0">
                <a:latin typeface="Arial" panose="020B0604020202020204" pitchFamily="34" charset="0"/>
                <a:cs typeface="Arial" panose="020B0604020202020204" pitchFamily="34" charset="0"/>
              </a:rPr>
              <a:t> and the same day there were added unto them about three thousand souls. </a:t>
            </a:r>
            <a:r>
              <a:rPr lang="en-US" sz="1400" b="1" i="0" dirty="0">
                <a:latin typeface="Arial" panose="020B0604020202020204" pitchFamily="34" charset="0"/>
                <a:cs typeface="Arial" panose="020B0604020202020204" pitchFamily="34" charset="0"/>
              </a:rPr>
              <a:t>42</a:t>
            </a:r>
            <a:r>
              <a:rPr lang="en-US" sz="1400" b="0" i="0" dirty="0">
                <a:latin typeface="Arial" panose="020B0604020202020204" pitchFamily="34" charset="0"/>
                <a:cs typeface="Arial" panose="020B0604020202020204" pitchFamily="34" charset="0"/>
              </a:rPr>
              <a:t> And </a:t>
            </a:r>
            <a:r>
              <a:rPr lang="en-US" sz="1400" b="1" i="0" dirty="0">
                <a:latin typeface="Arial" panose="020B0604020202020204" pitchFamily="34" charset="0"/>
                <a:cs typeface="Arial" panose="020B0604020202020204" pitchFamily="34" charset="0"/>
              </a:rPr>
              <a:t>they continued </a:t>
            </a:r>
            <a:r>
              <a:rPr lang="en-US" sz="1400" b="1" i="0" dirty="0" err="1">
                <a:latin typeface="Arial" panose="020B0604020202020204" pitchFamily="34" charset="0"/>
                <a:cs typeface="Arial" panose="020B0604020202020204" pitchFamily="34" charset="0"/>
              </a:rPr>
              <a:t>stedfastly</a:t>
            </a:r>
            <a:r>
              <a:rPr lang="en-US" sz="1400" b="1" i="0" dirty="0">
                <a:latin typeface="Arial" panose="020B0604020202020204" pitchFamily="34" charset="0"/>
                <a:cs typeface="Arial" panose="020B0604020202020204" pitchFamily="34" charset="0"/>
              </a:rPr>
              <a:t> in the apostles' doctrine and fellowship, and in breaking of bread, and in prayers…. 47</a:t>
            </a:r>
            <a:r>
              <a:rPr lang="en-US" sz="1400" b="0" i="0" dirty="0">
                <a:latin typeface="Arial" panose="020B0604020202020204" pitchFamily="34" charset="0"/>
                <a:cs typeface="Arial" panose="020B0604020202020204" pitchFamily="34" charset="0"/>
              </a:rPr>
              <a:t> Praising God, and having </a:t>
            </a:r>
            <a:r>
              <a:rPr lang="en-US" sz="1400" b="0" i="0" dirty="0" err="1">
                <a:latin typeface="Arial" panose="020B0604020202020204" pitchFamily="34" charset="0"/>
                <a:cs typeface="Arial" panose="020B0604020202020204" pitchFamily="34" charset="0"/>
              </a:rPr>
              <a:t>favour</a:t>
            </a:r>
            <a:r>
              <a:rPr lang="en-US" sz="1400" b="0" i="0" dirty="0">
                <a:latin typeface="Arial" panose="020B0604020202020204" pitchFamily="34" charset="0"/>
                <a:cs typeface="Arial" panose="020B0604020202020204" pitchFamily="34" charset="0"/>
              </a:rPr>
              <a:t> with all the people. </a:t>
            </a:r>
            <a:r>
              <a:rPr lang="en-US" sz="1400" b="1" i="0" dirty="0">
                <a:latin typeface="Arial" panose="020B0604020202020204" pitchFamily="34" charset="0"/>
                <a:cs typeface="Arial" panose="020B0604020202020204" pitchFamily="34" charset="0"/>
              </a:rPr>
              <a:t>And the Lord added to the church daily such as should be saved</a:t>
            </a:r>
            <a:r>
              <a:rPr lang="en-US" sz="1400" b="0" i="0" dirty="0">
                <a:latin typeface="Arial" panose="020B0604020202020204" pitchFamily="34" charset="0"/>
                <a:cs typeface="Arial" panose="020B0604020202020204" pitchFamily="34" charset="0"/>
              </a:rPr>
              <a:t>.</a:t>
            </a:r>
          </a:p>
          <a:p>
            <a:endParaRPr lang="en-US" sz="1400" b="0" i="0" dirty="0">
              <a:latin typeface="Arial" panose="020B0604020202020204" pitchFamily="34" charset="0"/>
              <a:cs typeface="Arial" panose="020B0604020202020204" pitchFamily="34" charset="0"/>
            </a:endParaRPr>
          </a:p>
          <a:p>
            <a:r>
              <a:rPr lang="en-US" sz="1400" b="1" i="0" dirty="0">
                <a:latin typeface="Arial" panose="020B0604020202020204" pitchFamily="34" charset="0"/>
                <a:cs typeface="Arial" panose="020B0604020202020204" pitchFamily="34" charset="0"/>
              </a:rPr>
              <a:t>Philippians 2:12-16 KJV 12 </a:t>
            </a:r>
            <a:r>
              <a:rPr lang="en-US" sz="1400" b="0" i="0" dirty="0">
                <a:latin typeface="Arial" panose="020B0604020202020204" pitchFamily="34" charset="0"/>
                <a:cs typeface="Arial" panose="020B0604020202020204" pitchFamily="34" charset="0"/>
              </a:rPr>
              <a:t>Wherefore, my beloved, as ye have always obeyed, not as in my presence only, but now much more in my absence, </a:t>
            </a:r>
            <a:r>
              <a:rPr lang="en-US" sz="1400" b="1" i="0" u="sng" dirty="0">
                <a:latin typeface="Arial" panose="020B0604020202020204" pitchFamily="34" charset="0"/>
                <a:cs typeface="Arial" panose="020B0604020202020204" pitchFamily="34" charset="0"/>
              </a:rPr>
              <a:t>work out your own salvation</a:t>
            </a:r>
            <a:r>
              <a:rPr lang="en-US" sz="1400" b="1" i="0" u="none"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with fear and trembling</a:t>
            </a:r>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13</a:t>
            </a:r>
            <a:r>
              <a:rPr lang="en-US" sz="1400" b="0" i="0" dirty="0">
                <a:latin typeface="Arial" panose="020B0604020202020204" pitchFamily="34" charset="0"/>
                <a:cs typeface="Arial" panose="020B0604020202020204" pitchFamily="34" charset="0"/>
              </a:rPr>
              <a:t> For it is </a:t>
            </a:r>
            <a:r>
              <a:rPr lang="en-US" sz="1400" b="1" i="0" dirty="0">
                <a:latin typeface="Arial" panose="020B0604020202020204" pitchFamily="34" charset="0"/>
                <a:cs typeface="Arial" panose="020B0604020202020204" pitchFamily="34" charset="0"/>
              </a:rPr>
              <a:t>God which worketh in you both to will and to do of his good pleasure</a:t>
            </a:r>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14</a:t>
            </a:r>
            <a:r>
              <a:rPr lang="en-US" sz="1400" b="0" i="0" dirty="0">
                <a:latin typeface="Arial" panose="020B0604020202020204" pitchFamily="34" charset="0"/>
                <a:cs typeface="Arial" panose="020B0604020202020204" pitchFamily="34" charset="0"/>
              </a:rPr>
              <a:t> Do all things without murmurings and </a:t>
            </a:r>
            <a:r>
              <a:rPr lang="en-US" sz="1400" b="0" i="0" dirty="0" err="1">
                <a:latin typeface="Arial" panose="020B0604020202020204" pitchFamily="34" charset="0"/>
                <a:cs typeface="Arial" panose="020B0604020202020204" pitchFamily="34" charset="0"/>
              </a:rPr>
              <a:t>disputings</a:t>
            </a:r>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15 That ye may be blameless and harmless, the sons of God,</a:t>
            </a:r>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without rebuke, in the midst of a crooked and perverse nation, among whom ye shine as lights in the world</a:t>
            </a:r>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16</a:t>
            </a:r>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Holding forth the word of life</a:t>
            </a:r>
            <a:r>
              <a:rPr lang="en-US" sz="1400" b="0" i="0" dirty="0">
                <a:latin typeface="Arial" panose="020B0604020202020204" pitchFamily="34" charset="0"/>
                <a:cs typeface="Arial" panose="020B0604020202020204" pitchFamily="34" charset="0"/>
              </a:rPr>
              <a:t>; that I may rejoice in the day of Christ, that I have not run in vain, neither </a:t>
            </a:r>
            <a:r>
              <a:rPr lang="en-US" sz="1400" b="0" i="0" dirty="0" err="1">
                <a:latin typeface="Arial" panose="020B0604020202020204" pitchFamily="34" charset="0"/>
                <a:cs typeface="Arial" panose="020B0604020202020204" pitchFamily="34" charset="0"/>
              </a:rPr>
              <a:t>laboured</a:t>
            </a:r>
            <a:r>
              <a:rPr lang="en-US" sz="1400" b="0" i="0" dirty="0">
                <a:latin typeface="Arial" panose="020B0604020202020204" pitchFamily="34" charset="0"/>
                <a:cs typeface="Arial" panose="020B0604020202020204" pitchFamily="34" charset="0"/>
              </a:rPr>
              <a:t> in vain.</a:t>
            </a:r>
          </a:p>
          <a:p>
            <a:endParaRPr lang="en-US" sz="1400" b="1" i="0"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10</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356301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2 Timothy 3:16-17 KJV</a:t>
            </a:r>
            <a:r>
              <a:rPr lang="en-US" sz="1400" b="0" dirty="0">
                <a:latin typeface="Arial" panose="020B0604020202020204" pitchFamily="34" charset="0"/>
                <a:cs typeface="Arial" panose="020B0604020202020204" pitchFamily="34" charset="0"/>
              </a:rPr>
              <a:t> 16 All scripture is given by inspiration of God, and is profitable for doctrine, for reproof, for correction, for instruction in righteousness: </a:t>
            </a:r>
            <a:r>
              <a:rPr lang="en-US" sz="1400" b="1" dirty="0">
                <a:latin typeface="Arial" panose="020B0604020202020204" pitchFamily="34" charset="0"/>
                <a:cs typeface="Arial" panose="020B0604020202020204" pitchFamily="34" charset="0"/>
              </a:rPr>
              <a:t>17 </a:t>
            </a:r>
            <a:r>
              <a:rPr lang="en-US" sz="1400" b="0" dirty="0">
                <a:latin typeface="Arial" panose="020B0604020202020204" pitchFamily="34" charset="0"/>
                <a:cs typeface="Arial" panose="020B0604020202020204" pitchFamily="34" charset="0"/>
              </a:rPr>
              <a:t>That the man of God may be perfect, </a:t>
            </a:r>
            <a:r>
              <a:rPr lang="en-US" sz="1400" b="0" dirty="0" err="1">
                <a:latin typeface="Arial" panose="020B0604020202020204" pitchFamily="34" charset="0"/>
                <a:cs typeface="Arial" panose="020B0604020202020204" pitchFamily="34" charset="0"/>
              </a:rPr>
              <a:t>throughly</a:t>
            </a:r>
            <a:r>
              <a:rPr lang="en-US" sz="1400" b="0" dirty="0">
                <a:latin typeface="Arial" panose="020B0604020202020204" pitchFamily="34" charset="0"/>
                <a:cs typeface="Arial" panose="020B0604020202020204" pitchFamily="34" charset="0"/>
              </a:rPr>
              <a:t> furnished unto all good works.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2:1-3 KJV 1 </a:t>
            </a:r>
            <a:r>
              <a:rPr lang="en-US" sz="1400" b="0" dirty="0">
                <a:latin typeface="Arial" panose="020B0604020202020204" pitchFamily="34" charset="0"/>
                <a:cs typeface="Arial" panose="020B0604020202020204" pitchFamily="34" charset="0"/>
              </a:rPr>
              <a:t>Wherefore laying aside all malice, and all guile, and hypocrisies, and envies, and all evil </a:t>
            </a:r>
            <a:r>
              <a:rPr lang="en-US" sz="1400" b="0" dirty="0" err="1">
                <a:latin typeface="Arial" panose="020B0604020202020204" pitchFamily="34" charset="0"/>
                <a:cs typeface="Arial" panose="020B0604020202020204" pitchFamily="34" charset="0"/>
              </a:rPr>
              <a:t>speakings</a:t>
            </a:r>
            <a:r>
              <a:rPr lang="en-US" sz="1400" b="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2 </a:t>
            </a:r>
            <a:r>
              <a:rPr lang="en-US" sz="1400" b="0" dirty="0">
                <a:latin typeface="Arial" panose="020B0604020202020204" pitchFamily="34" charset="0"/>
                <a:cs typeface="Arial" panose="020B0604020202020204" pitchFamily="34" charset="0"/>
              </a:rPr>
              <a:t>As newborn babes, desire the sincere milk of the word, </a:t>
            </a:r>
            <a:r>
              <a:rPr lang="en-US" sz="1400" b="1" dirty="0">
                <a:latin typeface="Arial" panose="020B0604020202020204" pitchFamily="34" charset="0"/>
                <a:cs typeface="Arial" panose="020B0604020202020204" pitchFamily="34" charset="0"/>
              </a:rPr>
              <a:t>that ye may grow thereby</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If so be ye have tasted that the Lord is gracious.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Colossians 3:16 KJV 16</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Let the word of Christ dwell in you richly in all wisdom</a:t>
            </a:r>
            <a:r>
              <a:rPr lang="en-US" sz="1400" b="0" dirty="0">
                <a:latin typeface="Arial" panose="020B0604020202020204" pitchFamily="34" charset="0"/>
                <a:cs typeface="Arial" panose="020B0604020202020204" pitchFamily="34" charset="0"/>
              </a:rPr>
              <a:t>; teaching and admonishing one another in psalms and hymns and spiritual songs, singing with grace in your hearts to the Lord.</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Hebrews 5:12-14 KJV 12 </a:t>
            </a:r>
            <a:r>
              <a:rPr lang="en-US" sz="1400" b="0" dirty="0">
                <a:latin typeface="Arial" panose="020B0604020202020204" pitchFamily="34" charset="0"/>
                <a:cs typeface="Arial" panose="020B0604020202020204" pitchFamily="34" charset="0"/>
              </a:rPr>
              <a:t>For when for the time ye ought to be teachers, ye have need that one teach you again which be the first principles of the oracles of God; and are become such as have need of milk, and not of strong meat.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For every one that </a:t>
            </a:r>
            <a:r>
              <a:rPr lang="en-US" sz="1400" b="0" dirty="0" err="1">
                <a:latin typeface="Arial" panose="020B0604020202020204" pitchFamily="34" charset="0"/>
                <a:cs typeface="Arial" panose="020B0604020202020204" pitchFamily="34" charset="0"/>
              </a:rPr>
              <a:t>useth</a:t>
            </a:r>
            <a:r>
              <a:rPr lang="en-US" sz="1400" b="0" dirty="0">
                <a:latin typeface="Arial" panose="020B0604020202020204" pitchFamily="34" charset="0"/>
                <a:cs typeface="Arial" panose="020B0604020202020204" pitchFamily="34" charset="0"/>
              </a:rPr>
              <a:t> milk is </a:t>
            </a:r>
            <a:r>
              <a:rPr lang="en-US" sz="1400" b="0" dirty="0" err="1">
                <a:latin typeface="Arial" panose="020B0604020202020204" pitchFamily="34" charset="0"/>
                <a:cs typeface="Arial" panose="020B0604020202020204" pitchFamily="34" charset="0"/>
              </a:rPr>
              <a:t>unskilful</a:t>
            </a:r>
            <a:r>
              <a:rPr lang="en-US" sz="1400" b="0" dirty="0">
                <a:latin typeface="Arial" panose="020B0604020202020204" pitchFamily="34" charset="0"/>
                <a:cs typeface="Arial" panose="020B0604020202020204" pitchFamily="34" charset="0"/>
              </a:rPr>
              <a:t> in the word of righteousness: for he is a babe.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But strong meat </a:t>
            </a:r>
            <a:r>
              <a:rPr lang="en-US" sz="1400" b="0" dirty="0" err="1">
                <a:latin typeface="Arial" panose="020B0604020202020204" pitchFamily="34" charset="0"/>
                <a:cs typeface="Arial" panose="020B0604020202020204" pitchFamily="34" charset="0"/>
              </a:rPr>
              <a:t>belongeth</a:t>
            </a:r>
            <a:r>
              <a:rPr lang="en-US" sz="1400" b="0" dirty="0">
                <a:latin typeface="Arial" panose="020B0604020202020204" pitchFamily="34" charset="0"/>
                <a:cs typeface="Arial" panose="020B0604020202020204" pitchFamily="34" charset="0"/>
              </a:rPr>
              <a:t> to them that are of full age, even those who by reason of use have their senses exercised to discern both good and evil.</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James 1:23-25 KJV 23 </a:t>
            </a:r>
            <a:r>
              <a:rPr lang="en-US" sz="1400" b="0" dirty="0">
                <a:latin typeface="Arial" panose="020B0604020202020204" pitchFamily="34" charset="0"/>
                <a:cs typeface="Arial" panose="020B0604020202020204" pitchFamily="34" charset="0"/>
              </a:rPr>
              <a:t>For if any be a hearer of the word, and not a doer, he is like unto a man beholding his natural face in a glass: </a:t>
            </a:r>
            <a:r>
              <a:rPr lang="en-US" sz="1400" b="1" dirty="0">
                <a:latin typeface="Arial" panose="020B0604020202020204" pitchFamily="34" charset="0"/>
                <a:cs typeface="Arial" panose="020B0604020202020204" pitchFamily="34" charset="0"/>
              </a:rPr>
              <a:t>24</a:t>
            </a:r>
            <a:r>
              <a:rPr lang="en-US" sz="1400" b="0" dirty="0">
                <a:latin typeface="Arial" panose="020B0604020202020204" pitchFamily="34" charset="0"/>
                <a:cs typeface="Arial" panose="020B0604020202020204" pitchFamily="34" charset="0"/>
              </a:rPr>
              <a:t> For he </a:t>
            </a:r>
            <a:r>
              <a:rPr lang="en-US" sz="1400" b="0" dirty="0" err="1">
                <a:latin typeface="Arial" panose="020B0604020202020204" pitchFamily="34" charset="0"/>
                <a:cs typeface="Arial" panose="020B0604020202020204" pitchFamily="34" charset="0"/>
              </a:rPr>
              <a:t>beholdeth</a:t>
            </a:r>
            <a:r>
              <a:rPr lang="en-US" sz="1400" b="0" dirty="0">
                <a:latin typeface="Arial" panose="020B0604020202020204" pitchFamily="34" charset="0"/>
                <a:cs typeface="Arial" panose="020B0604020202020204" pitchFamily="34" charset="0"/>
              </a:rPr>
              <a:t> himself, and </a:t>
            </a:r>
            <a:r>
              <a:rPr lang="en-US" sz="1400" b="0" dirty="0" err="1">
                <a:latin typeface="Arial" panose="020B0604020202020204" pitchFamily="34" charset="0"/>
                <a:cs typeface="Arial" panose="020B0604020202020204" pitchFamily="34" charset="0"/>
              </a:rPr>
              <a:t>goeth</a:t>
            </a:r>
            <a:r>
              <a:rPr lang="en-US" sz="1400" b="0" dirty="0">
                <a:latin typeface="Arial" panose="020B0604020202020204" pitchFamily="34" charset="0"/>
                <a:cs typeface="Arial" panose="020B0604020202020204" pitchFamily="34" charset="0"/>
              </a:rPr>
              <a:t> his way, and straightway </a:t>
            </a:r>
            <a:r>
              <a:rPr lang="en-US" sz="1400" b="0" dirty="0" err="1">
                <a:latin typeface="Arial" panose="020B0604020202020204" pitchFamily="34" charset="0"/>
                <a:cs typeface="Arial" panose="020B0604020202020204" pitchFamily="34" charset="0"/>
              </a:rPr>
              <a:t>forgetteth</a:t>
            </a:r>
            <a:r>
              <a:rPr lang="en-US" sz="1400" b="0" dirty="0">
                <a:latin typeface="Arial" panose="020B0604020202020204" pitchFamily="34" charset="0"/>
                <a:cs typeface="Arial" panose="020B0604020202020204" pitchFamily="34" charset="0"/>
              </a:rPr>
              <a:t> what manner of man he was.</a:t>
            </a:r>
            <a:r>
              <a:rPr lang="en-US" sz="1400" b="1" dirty="0">
                <a:latin typeface="Arial" panose="020B0604020202020204" pitchFamily="34" charset="0"/>
                <a:cs typeface="Arial" panose="020B0604020202020204" pitchFamily="34" charset="0"/>
              </a:rPr>
              <a:t> 25 </a:t>
            </a:r>
            <a:r>
              <a:rPr lang="en-US" sz="1400" b="0" dirty="0">
                <a:latin typeface="Arial" panose="020B0604020202020204" pitchFamily="34" charset="0"/>
                <a:cs typeface="Arial" panose="020B0604020202020204" pitchFamily="34" charset="0"/>
              </a:rPr>
              <a:t>But whoso </a:t>
            </a:r>
            <a:r>
              <a:rPr lang="en-US" sz="1400" b="0" dirty="0" err="1">
                <a:latin typeface="Arial" panose="020B0604020202020204" pitchFamily="34" charset="0"/>
                <a:cs typeface="Arial" panose="020B0604020202020204" pitchFamily="34" charset="0"/>
              </a:rPr>
              <a:t>looketh</a:t>
            </a:r>
            <a:r>
              <a:rPr lang="en-US" sz="1400" b="0" dirty="0">
                <a:latin typeface="Arial" panose="020B0604020202020204" pitchFamily="34" charset="0"/>
                <a:cs typeface="Arial" panose="020B0604020202020204" pitchFamily="34" charset="0"/>
              </a:rPr>
              <a:t> into the perfect law of liberty, and </a:t>
            </a:r>
            <a:r>
              <a:rPr lang="en-US" sz="1400" b="0" dirty="0" err="1">
                <a:latin typeface="Arial" panose="020B0604020202020204" pitchFamily="34" charset="0"/>
                <a:cs typeface="Arial" panose="020B0604020202020204" pitchFamily="34" charset="0"/>
              </a:rPr>
              <a:t>continueth</a:t>
            </a:r>
            <a:r>
              <a:rPr lang="en-US" sz="1400" b="0" dirty="0">
                <a:latin typeface="Arial" panose="020B0604020202020204" pitchFamily="34" charset="0"/>
                <a:cs typeface="Arial" panose="020B0604020202020204" pitchFamily="34" charset="0"/>
              </a:rPr>
              <a:t> therein, he being not a forgetful hearer, but a doer of the work, this man shall be blessed in his deed.</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Ephesians 4:14 KJV 14 </a:t>
            </a:r>
            <a:r>
              <a:rPr lang="en-US" sz="1400" b="0" dirty="0">
                <a:latin typeface="Arial" panose="020B0604020202020204" pitchFamily="34" charset="0"/>
                <a:cs typeface="Arial" panose="020B0604020202020204" pitchFamily="34" charset="0"/>
              </a:rPr>
              <a:t>That we henceforth be </a:t>
            </a:r>
            <a:r>
              <a:rPr lang="en-US" sz="1400" b="1" dirty="0">
                <a:latin typeface="Arial" panose="020B0604020202020204" pitchFamily="34" charset="0"/>
                <a:cs typeface="Arial" panose="020B0604020202020204" pitchFamily="34" charset="0"/>
              </a:rPr>
              <a:t>no more children, tossed to and </a:t>
            </a:r>
            <a:r>
              <a:rPr lang="en-US" sz="1400" b="1" dirty="0" err="1">
                <a:latin typeface="Arial" panose="020B0604020202020204" pitchFamily="34" charset="0"/>
                <a:cs typeface="Arial" panose="020B0604020202020204" pitchFamily="34" charset="0"/>
              </a:rPr>
              <a:t>fro</a:t>
            </a:r>
            <a:r>
              <a:rPr lang="en-US" sz="1400" b="1" dirty="0">
                <a:latin typeface="Arial" panose="020B0604020202020204" pitchFamily="34" charset="0"/>
                <a:cs typeface="Arial" panose="020B0604020202020204" pitchFamily="34" charset="0"/>
              </a:rPr>
              <a:t>, and carried about with every wind of doctrine, by the sleight of men, and cunning craftiness, whereby they lie in wait to deceive</a:t>
            </a:r>
            <a:r>
              <a:rPr lang="en-US" sz="1400" b="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9870EF2B-F8D3-4EBA-BC19-A7956F4EB46D}" type="slidenum">
              <a:rPr lang="en-US" smtClean="0"/>
              <a:t>11</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4109556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Matthew 4:1-11 KJV 1 </a:t>
            </a:r>
            <a:r>
              <a:rPr lang="en-US" sz="1400" b="0" dirty="0">
                <a:latin typeface="Arial" panose="020B0604020202020204" pitchFamily="34" charset="0"/>
                <a:cs typeface="Arial" panose="020B0604020202020204" pitchFamily="34" charset="0"/>
              </a:rPr>
              <a:t>Then was Jesus led up of the Spirit into the wilderness to be tempted of the devil.</a:t>
            </a:r>
            <a:r>
              <a:rPr lang="en-US" sz="1400" b="1" dirty="0">
                <a:latin typeface="Arial" panose="020B0604020202020204" pitchFamily="34" charset="0"/>
                <a:cs typeface="Arial" panose="020B0604020202020204" pitchFamily="34" charset="0"/>
              </a:rPr>
              <a:t> 2 </a:t>
            </a:r>
            <a:r>
              <a:rPr lang="en-US" sz="1400" b="0" dirty="0">
                <a:latin typeface="Arial" panose="020B0604020202020204" pitchFamily="34" charset="0"/>
                <a:cs typeface="Arial" panose="020B0604020202020204" pitchFamily="34" charset="0"/>
              </a:rPr>
              <a:t>And when he had fasted forty days and forty nights, he was afterward an </a:t>
            </a:r>
            <a:r>
              <a:rPr lang="en-US" sz="1400" b="0" dirty="0" err="1">
                <a:latin typeface="Arial" panose="020B0604020202020204" pitchFamily="34" charset="0"/>
                <a:cs typeface="Arial" panose="020B0604020202020204" pitchFamily="34" charset="0"/>
              </a:rPr>
              <a:t>hungred</a:t>
            </a:r>
            <a:r>
              <a:rPr lang="en-US" sz="1400" b="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3 </a:t>
            </a:r>
            <a:r>
              <a:rPr lang="en-US" sz="1400" b="0" dirty="0">
                <a:latin typeface="Arial" panose="020B0604020202020204" pitchFamily="34" charset="0"/>
                <a:cs typeface="Arial" panose="020B0604020202020204" pitchFamily="34" charset="0"/>
              </a:rPr>
              <a:t>And when the tempter came to him, he said, If thou be the Son of God, command that these stones be made bread.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But he answered and said, It is written, Man shall not live by bread alone, but by every word that </a:t>
            </a:r>
            <a:r>
              <a:rPr lang="en-US" sz="1400" b="0" dirty="0" err="1">
                <a:latin typeface="Arial" panose="020B0604020202020204" pitchFamily="34" charset="0"/>
                <a:cs typeface="Arial" panose="020B0604020202020204" pitchFamily="34" charset="0"/>
              </a:rPr>
              <a:t>proceedeth</a:t>
            </a:r>
            <a:r>
              <a:rPr lang="en-US" sz="1400" b="0" dirty="0">
                <a:latin typeface="Arial" panose="020B0604020202020204" pitchFamily="34" charset="0"/>
                <a:cs typeface="Arial" panose="020B0604020202020204" pitchFamily="34" charset="0"/>
              </a:rPr>
              <a:t> out of the mouth of God.</a:t>
            </a:r>
            <a:r>
              <a:rPr lang="en-US" sz="1400" b="1" dirty="0">
                <a:latin typeface="Arial" panose="020B0604020202020204" pitchFamily="34" charset="0"/>
                <a:cs typeface="Arial" panose="020B0604020202020204" pitchFamily="34" charset="0"/>
              </a:rPr>
              <a:t> 5 </a:t>
            </a:r>
            <a:r>
              <a:rPr lang="en-US" sz="1400" b="0" dirty="0">
                <a:latin typeface="Arial" panose="020B0604020202020204" pitchFamily="34" charset="0"/>
                <a:cs typeface="Arial" panose="020B0604020202020204" pitchFamily="34" charset="0"/>
              </a:rPr>
              <a:t>Then the devil taketh him up into the holy city, and </a:t>
            </a:r>
            <a:r>
              <a:rPr lang="en-US" sz="1400" b="0" dirty="0" err="1">
                <a:latin typeface="Arial" panose="020B0604020202020204" pitchFamily="34" charset="0"/>
                <a:cs typeface="Arial" panose="020B0604020202020204" pitchFamily="34" charset="0"/>
              </a:rPr>
              <a:t>setteth</a:t>
            </a:r>
            <a:r>
              <a:rPr lang="en-US" sz="1400" b="0" dirty="0">
                <a:latin typeface="Arial" panose="020B0604020202020204" pitchFamily="34" charset="0"/>
                <a:cs typeface="Arial" panose="020B0604020202020204" pitchFamily="34" charset="0"/>
              </a:rPr>
              <a:t> him on a pinnacle of the temple,</a:t>
            </a:r>
            <a:r>
              <a:rPr lang="en-US" sz="1400" b="1" dirty="0">
                <a:latin typeface="Arial" panose="020B0604020202020204" pitchFamily="34" charset="0"/>
                <a:cs typeface="Arial" panose="020B0604020202020204" pitchFamily="34" charset="0"/>
              </a:rPr>
              <a:t> 6 </a:t>
            </a:r>
            <a:r>
              <a:rPr lang="en-US" sz="1400" b="0" dirty="0">
                <a:latin typeface="Arial" panose="020B0604020202020204" pitchFamily="34" charset="0"/>
                <a:cs typeface="Arial" panose="020B0604020202020204" pitchFamily="34" charset="0"/>
              </a:rPr>
              <a:t>And saith unto him, If thou be the Son of God, cast thyself down: for it is written, He shall give his angels charge concerning thee: and in their hands they shall bear thee up, lest at any time thou dash thy foot against a stone. </a:t>
            </a:r>
            <a:r>
              <a:rPr lang="en-US" sz="1400" b="1" dirty="0">
                <a:latin typeface="Arial" panose="020B0604020202020204" pitchFamily="34" charset="0"/>
                <a:cs typeface="Arial" panose="020B0604020202020204" pitchFamily="34" charset="0"/>
              </a:rPr>
              <a:t>7</a:t>
            </a:r>
            <a:r>
              <a:rPr lang="en-US" sz="1400" b="0" dirty="0">
                <a:latin typeface="Arial" panose="020B0604020202020204" pitchFamily="34" charset="0"/>
                <a:cs typeface="Arial" panose="020B0604020202020204" pitchFamily="34" charset="0"/>
              </a:rPr>
              <a:t> Jesus said unto him, It is written again, Thou shalt not tempt the Lord thy God.</a:t>
            </a:r>
            <a:r>
              <a:rPr lang="en-US" sz="1400" b="1" dirty="0">
                <a:latin typeface="Arial" panose="020B0604020202020204" pitchFamily="34" charset="0"/>
                <a:cs typeface="Arial" panose="020B0604020202020204" pitchFamily="34" charset="0"/>
              </a:rPr>
              <a:t> 8 </a:t>
            </a:r>
            <a:r>
              <a:rPr lang="en-US" sz="1400" b="0" dirty="0">
                <a:latin typeface="Arial" panose="020B0604020202020204" pitchFamily="34" charset="0"/>
                <a:cs typeface="Arial" panose="020B0604020202020204" pitchFamily="34" charset="0"/>
              </a:rPr>
              <a:t>Again, the devil taketh him up into an exceeding high mountain, and </a:t>
            </a:r>
            <a:r>
              <a:rPr lang="en-US" sz="1400" b="0" dirty="0" err="1">
                <a:latin typeface="Arial" panose="020B0604020202020204" pitchFamily="34" charset="0"/>
                <a:cs typeface="Arial" panose="020B0604020202020204" pitchFamily="34" charset="0"/>
              </a:rPr>
              <a:t>sheweth</a:t>
            </a:r>
            <a:r>
              <a:rPr lang="en-US" sz="1400" b="0" dirty="0">
                <a:latin typeface="Arial" panose="020B0604020202020204" pitchFamily="34" charset="0"/>
                <a:cs typeface="Arial" panose="020B0604020202020204" pitchFamily="34" charset="0"/>
              </a:rPr>
              <a:t> him all the kingdoms of the world, and the glory of them; </a:t>
            </a:r>
            <a:r>
              <a:rPr lang="en-US" sz="1400" b="1" dirty="0">
                <a:latin typeface="Arial" panose="020B0604020202020204" pitchFamily="34" charset="0"/>
                <a:cs typeface="Arial" panose="020B0604020202020204" pitchFamily="34" charset="0"/>
              </a:rPr>
              <a:t>9</a:t>
            </a:r>
            <a:r>
              <a:rPr lang="en-US" sz="1400" b="0" dirty="0">
                <a:latin typeface="Arial" panose="020B0604020202020204" pitchFamily="34" charset="0"/>
                <a:cs typeface="Arial" panose="020B0604020202020204" pitchFamily="34" charset="0"/>
              </a:rPr>
              <a:t> And saith unto him, All these things will I give thee, if thou wilt fall down and worship me.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Then saith Jesus unto him, Get thee hence, Satan: for it is written, Thou shalt worship the Lord thy God, and him only shalt thou serve.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Then the devil </a:t>
            </a:r>
            <a:r>
              <a:rPr lang="en-US" sz="1400" b="0" dirty="0" err="1">
                <a:latin typeface="Arial" panose="020B0604020202020204" pitchFamily="34" charset="0"/>
                <a:cs typeface="Arial" panose="020B0604020202020204" pitchFamily="34" charset="0"/>
              </a:rPr>
              <a:t>leaveth</a:t>
            </a:r>
            <a:r>
              <a:rPr lang="en-US" sz="1400" b="0" dirty="0">
                <a:latin typeface="Arial" panose="020B0604020202020204" pitchFamily="34" charset="0"/>
                <a:cs typeface="Arial" panose="020B0604020202020204" pitchFamily="34" charset="0"/>
              </a:rPr>
              <a:t> him, and, behold, angels came and ministered unto him.</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Psalms 119:11 KJV 11</a:t>
            </a:r>
            <a:r>
              <a:rPr lang="en-US" sz="1400" b="0" dirty="0">
                <a:latin typeface="Arial" panose="020B0604020202020204" pitchFamily="34" charset="0"/>
                <a:cs typeface="Arial" panose="020B0604020202020204" pitchFamily="34" charset="0"/>
              </a:rPr>
              <a:t> Thy word have I hid in mine heart, that I might not sin against thee.</a:t>
            </a:r>
          </a:p>
          <a:p>
            <a:r>
              <a:rPr lang="en-US" sz="1400" b="1" dirty="0">
                <a:latin typeface="Arial" panose="020B0604020202020204" pitchFamily="34" charset="0"/>
                <a:cs typeface="Arial" panose="020B0604020202020204" pitchFamily="34" charset="0"/>
              </a:rPr>
              <a:t>2 Peter 1:10 KJV 10 </a:t>
            </a:r>
            <a:r>
              <a:rPr lang="en-US" sz="1400" b="0" dirty="0">
                <a:latin typeface="Arial" panose="020B0604020202020204" pitchFamily="34" charset="0"/>
                <a:cs typeface="Arial" panose="020B0604020202020204" pitchFamily="34" charset="0"/>
              </a:rPr>
              <a:t>Wherefore the rather, brethren, give diligence to make your calling and election sure: for if ye do these things, ye shall never fall:</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Timothy 2:1-2 KJV 1 </a:t>
            </a:r>
            <a:r>
              <a:rPr lang="en-US" sz="1400" b="0" dirty="0">
                <a:latin typeface="Arial" panose="020B0604020202020204" pitchFamily="34" charset="0"/>
                <a:cs typeface="Arial" panose="020B0604020202020204" pitchFamily="34" charset="0"/>
              </a:rPr>
              <a:t>Thou therefore, my son, be strong in the grace that is in Christ Jesus.</a:t>
            </a:r>
            <a:r>
              <a:rPr lang="en-US" sz="1400" b="1" dirty="0">
                <a:latin typeface="Arial" panose="020B0604020202020204" pitchFamily="34" charset="0"/>
                <a:cs typeface="Arial" panose="020B0604020202020204" pitchFamily="34" charset="0"/>
              </a:rPr>
              <a:t> 2 </a:t>
            </a:r>
            <a:r>
              <a:rPr lang="en-US" sz="1400" b="0" dirty="0">
                <a:latin typeface="Arial" panose="020B0604020202020204" pitchFamily="34" charset="0"/>
                <a:cs typeface="Arial" panose="020B0604020202020204" pitchFamily="34" charset="0"/>
              </a:rPr>
              <a:t>And the things that thou hast heard of me among many witnesses, the same commit thou to faithful men, who shall be able to teach others also.</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3:15 KJV 15 </a:t>
            </a:r>
            <a:r>
              <a:rPr lang="en-US" sz="1400" b="0" dirty="0">
                <a:latin typeface="Arial" panose="020B0604020202020204" pitchFamily="34" charset="0"/>
                <a:cs typeface="Arial" panose="020B0604020202020204" pitchFamily="34" charset="0"/>
              </a:rPr>
              <a:t>But sanctify the Lord God in your hearts: and be ready always to give an answer to every man that </a:t>
            </a:r>
            <a:r>
              <a:rPr lang="en-US" sz="1400" b="0" dirty="0" err="1">
                <a:latin typeface="Arial" panose="020B0604020202020204" pitchFamily="34" charset="0"/>
                <a:cs typeface="Arial" panose="020B0604020202020204" pitchFamily="34" charset="0"/>
              </a:rPr>
              <a:t>asketh</a:t>
            </a:r>
            <a:r>
              <a:rPr lang="en-US" sz="1400" b="0" dirty="0">
                <a:latin typeface="Arial" panose="020B0604020202020204" pitchFamily="34" charset="0"/>
                <a:cs typeface="Arial" panose="020B0604020202020204" pitchFamily="34" charset="0"/>
              </a:rPr>
              <a:t> you a reason of the hope that is in you with meekness and fear:</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Jude 1:3 KJV 3 </a:t>
            </a:r>
            <a:r>
              <a:rPr lang="en-US" sz="1400" b="0" dirty="0">
                <a:latin typeface="Arial" panose="020B0604020202020204" pitchFamily="34" charset="0"/>
                <a:cs typeface="Arial" panose="020B0604020202020204" pitchFamily="34" charset="0"/>
              </a:rPr>
              <a:t>Beloved, when I gave all diligence to write unto you of the common salvation, it was needful for me to write unto you, and exhort you </a:t>
            </a:r>
            <a:r>
              <a:rPr lang="en-US" sz="1400" b="1" dirty="0">
                <a:latin typeface="Arial" panose="020B0604020202020204" pitchFamily="34" charset="0"/>
                <a:cs typeface="Arial" panose="020B0604020202020204" pitchFamily="34" charset="0"/>
              </a:rPr>
              <a:t>that ye should earnestly contend for the faith which was once delivered unto the saints.</a:t>
            </a:r>
          </a:p>
          <a:p>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12</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2209946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Acts 20:32 KJV 32 </a:t>
            </a:r>
            <a:r>
              <a:rPr lang="en-US" sz="1400" b="0" dirty="0">
                <a:latin typeface="Arial" panose="020B0604020202020204" pitchFamily="34" charset="0"/>
                <a:cs typeface="Arial" panose="020B0604020202020204" pitchFamily="34" charset="0"/>
              </a:rPr>
              <a:t>And now, brethren, I commend you to God, and to the word of his grace, which is able to build you up, and to give you an inheritance among all them which are sanctified.</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12:48-50 KJV 48 </a:t>
            </a:r>
            <a:r>
              <a:rPr lang="en-US" sz="1400" b="0" dirty="0">
                <a:latin typeface="Arial" panose="020B0604020202020204" pitchFamily="34" charset="0"/>
                <a:cs typeface="Arial" panose="020B0604020202020204" pitchFamily="34" charset="0"/>
              </a:rPr>
              <a:t>He that </a:t>
            </a:r>
            <a:r>
              <a:rPr lang="en-US" sz="1400" b="0" dirty="0" err="1">
                <a:latin typeface="Arial" panose="020B0604020202020204" pitchFamily="34" charset="0"/>
                <a:cs typeface="Arial" panose="020B0604020202020204" pitchFamily="34" charset="0"/>
              </a:rPr>
              <a:t>rejecteth</a:t>
            </a:r>
            <a:r>
              <a:rPr lang="en-US" sz="1400" b="0" dirty="0">
                <a:latin typeface="Arial" panose="020B0604020202020204" pitchFamily="34" charset="0"/>
                <a:cs typeface="Arial" panose="020B0604020202020204" pitchFamily="34" charset="0"/>
              </a:rPr>
              <a:t> me, and </a:t>
            </a:r>
            <a:r>
              <a:rPr lang="en-US" sz="1400" b="0" dirty="0" err="1">
                <a:latin typeface="Arial" panose="020B0604020202020204" pitchFamily="34" charset="0"/>
                <a:cs typeface="Arial" panose="020B0604020202020204" pitchFamily="34" charset="0"/>
              </a:rPr>
              <a:t>receiveth</a:t>
            </a:r>
            <a:r>
              <a:rPr lang="en-US" sz="1400" b="0" dirty="0">
                <a:latin typeface="Arial" panose="020B0604020202020204" pitchFamily="34" charset="0"/>
                <a:cs typeface="Arial" panose="020B0604020202020204" pitchFamily="34" charset="0"/>
              </a:rPr>
              <a:t> not my words, </a:t>
            </a:r>
            <a:r>
              <a:rPr lang="en-US" sz="1400" b="1" dirty="0">
                <a:latin typeface="Arial" panose="020B0604020202020204" pitchFamily="34" charset="0"/>
                <a:cs typeface="Arial" panose="020B0604020202020204" pitchFamily="34" charset="0"/>
              </a:rPr>
              <a:t>hath one that </a:t>
            </a:r>
            <a:r>
              <a:rPr lang="en-US" sz="1400" b="1" dirty="0" err="1">
                <a:latin typeface="Arial" panose="020B0604020202020204" pitchFamily="34" charset="0"/>
                <a:cs typeface="Arial" panose="020B0604020202020204" pitchFamily="34" charset="0"/>
              </a:rPr>
              <a:t>judgeth</a:t>
            </a:r>
            <a:r>
              <a:rPr lang="en-US" sz="1400" b="1" dirty="0">
                <a:latin typeface="Arial" panose="020B0604020202020204" pitchFamily="34" charset="0"/>
                <a:cs typeface="Arial" panose="020B0604020202020204" pitchFamily="34" charset="0"/>
              </a:rPr>
              <a:t> him: the word that I have spoken, the same shall judge him in the last day. 49</a:t>
            </a:r>
            <a:r>
              <a:rPr lang="en-US" sz="1400" b="0" dirty="0">
                <a:latin typeface="Arial" panose="020B0604020202020204" pitchFamily="34" charset="0"/>
                <a:cs typeface="Arial" panose="020B0604020202020204" pitchFamily="34" charset="0"/>
              </a:rPr>
              <a:t> For I have not spoken of myself; but the Father which sent me, he gave me a commandment, what I should say, and what I should speak. </a:t>
            </a:r>
            <a:r>
              <a:rPr lang="en-US" sz="1400" b="1" dirty="0">
                <a:latin typeface="Arial" panose="020B0604020202020204" pitchFamily="34" charset="0"/>
                <a:cs typeface="Arial" panose="020B0604020202020204" pitchFamily="34" charset="0"/>
              </a:rPr>
              <a:t>50</a:t>
            </a:r>
            <a:r>
              <a:rPr lang="en-US" sz="1400" b="0" dirty="0">
                <a:latin typeface="Arial" panose="020B0604020202020204" pitchFamily="34" charset="0"/>
                <a:cs typeface="Arial" panose="020B0604020202020204" pitchFamily="34" charset="0"/>
              </a:rPr>
              <a:t> And I know that his commandment is life everlasting: whatsoever I speak therefore, even as the Father said unto me, so I speak.</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Thessalonians 1:6-12 NKJV 6 </a:t>
            </a:r>
            <a:r>
              <a:rPr lang="en-US" sz="1400" b="0" dirty="0">
                <a:latin typeface="Arial" panose="020B0604020202020204" pitchFamily="34" charset="0"/>
                <a:cs typeface="Arial" panose="020B0604020202020204" pitchFamily="34" charset="0"/>
              </a:rPr>
              <a:t>since it is a righteous thing with God to repay with tribulation those who trouble you, </a:t>
            </a:r>
            <a:r>
              <a:rPr lang="en-US" sz="1400" b="1" dirty="0">
                <a:latin typeface="Arial" panose="020B0604020202020204" pitchFamily="34" charset="0"/>
                <a:cs typeface="Arial" panose="020B0604020202020204" pitchFamily="34" charset="0"/>
              </a:rPr>
              <a:t>7</a:t>
            </a:r>
            <a:r>
              <a:rPr lang="en-US" sz="1400" b="0" dirty="0">
                <a:latin typeface="Arial" panose="020B0604020202020204" pitchFamily="34" charset="0"/>
                <a:cs typeface="Arial" panose="020B0604020202020204" pitchFamily="34" charset="0"/>
              </a:rPr>
              <a:t> and to give you who are troubled rest with us when the Lord Jesus is revealed from heaven with His mighty angels,</a:t>
            </a:r>
            <a:r>
              <a:rPr lang="en-US" sz="1400" b="1" dirty="0">
                <a:latin typeface="Arial" panose="020B0604020202020204" pitchFamily="34" charset="0"/>
                <a:cs typeface="Arial" panose="020B0604020202020204" pitchFamily="34" charset="0"/>
              </a:rPr>
              <a:t> 8 </a:t>
            </a:r>
            <a:r>
              <a:rPr lang="en-US" sz="1400" b="0" dirty="0">
                <a:latin typeface="Arial" panose="020B0604020202020204" pitchFamily="34" charset="0"/>
                <a:cs typeface="Arial" panose="020B0604020202020204" pitchFamily="34" charset="0"/>
              </a:rPr>
              <a:t>in flaming fire taking vengeance on those who do not know God, and on those who do not obey the gospel of our Lord Jesus Christ.</a:t>
            </a:r>
            <a:r>
              <a:rPr lang="en-US" sz="1400" b="1" dirty="0">
                <a:latin typeface="Arial" panose="020B0604020202020204" pitchFamily="34" charset="0"/>
                <a:cs typeface="Arial" panose="020B0604020202020204" pitchFamily="34" charset="0"/>
              </a:rPr>
              <a:t> 9 </a:t>
            </a:r>
            <a:r>
              <a:rPr lang="en-US" sz="1400" b="0" dirty="0">
                <a:latin typeface="Arial" panose="020B0604020202020204" pitchFamily="34" charset="0"/>
                <a:cs typeface="Arial" panose="020B0604020202020204" pitchFamily="34" charset="0"/>
              </a:rPr>
              <a:t>These shall be punished with everlasting destruction from the presence of the Lord and from the glory of His power,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when He comes, in that Day, to be glorified in His saints and to be admired among all those who believe, because our testimony among you was believed.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Therefore we also pray always for you that our God would count you worthy of this calling, and fulfill all the good pleasure of His goodness and the work of faith with power, </a:t>
            </a:r>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that the name of our Lord Jesus Christ may be glorified in you, and you in Him, according to the grace of our God and the Lord Jesus Christ.</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11:28-30 KJV 28 </a:t>
            </a:r>
            <a:r>
              <a:rPr lang="en-US" sz="1400" b="0" dirty="0">
                <a:latin typeface="Arial" panose="020B0604020202020204" pitchFamily="34" charset="0"/>
                <a:cs typeface="Arial" panose="020B0604020202020204" pitchFamily="34" charset="0"/>
              </a:rPr>
              <a:t>Come unto me, all ye that </a:t>
            </a:r>
            <a:r>
              <a:rPr lang="en-US" sz="1400" b="0" dirty="0" err="1">
                <a:latin typeface="Arial" panose="020B0604020202020204" pitchFamily="34" charset="0"/>
                <a:cs typeface="Arial" panose="020B0604020202020204" pitchFamily="34" charset="0"/>
              </a:rPr>
              <a:t>labour</a:t>
            </a:r>
            <a:r>
              <a:rPr lang="en-US" sz="1400" b="0" dirty="0">
                <a:latin typeface="Arial" panose="020B0604020202020204" pitchFamily="34" charset="0"/>
                <a:cs typeface="Arial" panose="020B0604020202020204" pitchFamily="34" charset="0"/>
              </a:rPr>
              <a:t> and are heavy laden, and I will give you rest. </a:t>
            </a:r>
            <a:r>
              <a:rPr lang="en-US" sz="1400" b="1" dirty="0">
                <a:latin typeface="Arial" panose="020B0604020202020204" pitchFamily="34" charset="0"/>
                <a:cs typeface="Arial" panose="020B0604020202020204" pitchFamily="34" charset="0"/>
              </a:rPr>
              <a:t>29</a:t>
            </a:r>
            <a:r>
              <a:rPr lang="en-US" sz="1400" b="0" dirty="0">
                <a:latin typeface="Arial" panose="020B0604020202020204" pitchFamily="34" charset="0"/>
                <a:cs typeface="Arial" panose="020B0604020202020204" pitchFamily="34" charset="0"/>
              </a:rPr>
              <a:t> Take my yoke upon you, and learn of me; for I am meek and lowly in heart: and ye shall find rest unto your souls. </a:t>
            </a:r>
            <a:r>
              <a:rPr lang="en-US" sz="1400" b="1" dirty="0">
                <a:latin typeface="Arial" panose="020B0604020202020204" pitchFamily="34" charset="0"/>
                <a:cs typeface="Arial" panose="020B0604020202020204" pitchFamily="34" charset="0"/>
              </a:rPr>
              <a:t>30</a:t>
            </a:r>
            <a:r>
              <a:rPr lang="en-US" sz="1400" b="0" dirty="0">
                <a:latin typeface="Arial" panose="020B0604020202020204" pitchFamily="34" charset="0"/>
                <a:cs typeface="Arial" panose="020B0604020202020204" pitchFamily="34" charset="0"/>
              </a:rPr>
              <a:t> For my yoke is easy, and my burden is light.</a:t>
            </a:r>
          </a:p>
        </p:txBody>
      </p:sp>
      <p:sp>
        <p:nvSpPr>
          <p:cNvPr id="4" name="Slide Number Placeholder 3"/>
          <p:cNvSpPr>
            <a:spLocks noGrp="1"/>
          </p:cNvSpPr>
          <p:nvPr>
            <p:ph type="sldNum" sz="quarter" idx="5"/>
          </p:nvPr>
        </p:nvSpPr>
        <p:spPr/>
        <p:txBody>
          <a:bodyPr/>
          <a:lstStyle/>
          <a:p>
            <a:fld id="{9870EF2B-F8D3-4EBA-BC19-A7956F4EB46D}" type="slidenum">
              <a:rPr lang="en-US" smtClean="0"/>
              <a:t>13</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2387212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sz="14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14</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3511296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280988"/>
            <a:ext cx="4321175" cy="3240087"/>
          </a:xfrm>
        </p:spPr>
      </p:sp>
      <p:sp>
        <p:nvSpPr>
          <p:cNvPr id="3" name="Notes Placeholder 2"/>
          <p:cNvSpPr>
            <a:spLocks noGrp="1"/>
          </p:cNvSpPr>
          <p:nvPr>
            <p:ph type="body" idx="1"/>
          </p:nvPr>
        </p:nvSpPr>
        <p:spPr>
          <a:xfrm>
            <a:off x="1693" y="3521075"/>
            <a:ext cx="7313507" cy="6080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2 Peter 1:1-3 NKJV 1 </a:t>
            </a:r>
            <a:r>
              <a:rPr lang="en-US" sz="1400" b="0" i="0" u="none" strike="noStrike" baseline="0" dirty="0">
                <a:latin typeface="Arial" panose="020B0604020202020204" pitchFamily="34" charset="0"/>
                <a:cs typeface="Arial" panose="020B0604020202020204" pitchFamily="34" charset="0"/>
              </a:rPr>
              <a:t>Simon Peter, a bondservant and apostle of Jesus Christ, To those who have obtained like precious faith with us by the righteousness of our God and Savior Jesus Christ: </a:t>
            </a:r>
            <a:r>
              <a:rPr lang="en-US" sz="1400" b="1" i="1" u="none" strike="noStrike" baseline="0" dirty="0">
                <a:latin typeface="Arial" panose="020B0604020202020204" pitchFamily="34" charset="0"/>
                <a:cs typeface="Arial" panose="020B0604020202020204" pitchFamily="34" charset="0"/>
              </a:rPr>
              <a:t>2 Grace and peace be multiplied to you in the knowledge of God and of Jesus our Lord, 3 as His divine power has given to us all things that pertain to life and godliness, through the knowledge of Him who called us by glory and virtue,</a:t>
            </a:r>
          </a:p>
          <a:p>
            <a:endParaRPr lang="en-US" sz="1400"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0EF2B-F8D3-4EBA-BC19-A7956F4EB46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t>6/4/2023 AM</a:t>
            </a:r>
          </a:p>
        </p:txBody>
      </p:sp>
    </p:spTree>
    <p:extLst>
      <p:ext uri="{BB962C8B-B14F-4D97-AF65-F5344CB8AC3E}">
        <p14:creationId xmlns:p14="http://schemas.microsoft.com/office/powerpoint/2010/main" val="681097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225425"/>
            <a:ext cx="5683250" cy="4262438"/>
          </a:xfrm>
        </p:spPr>
      </p:sp>
      <p:sp>
        <p:nvSpPr>
          <p:cNvPr id="3" name="Notes Placeholder 2"/>
          <p:cNvSpPr>
            <a:spLocks noGrp="1"/>
          </p:cNvSpPr>
          <p:nvPr>
            <p:ph type="body" idx="1"/>
          </p:nvPr>
        </p:nvSpPr>
        <p:spPr>
          <a:xfrm>
            <a:off x="7795" y="4487229"/>
            <a:ext cx="7305712" cy="5113972"/>
          </a:xfrm>
        </p:spPr>
        <p:txBody>
          <a:bodyPr>
            <a:normAutofit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6/4/2023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36550"/>
            <a:ext cx="4321175" cy="3240088"/>
          </a:xfrm>
        </p:spPr>
      </p:sp>
      <p:sp>
        <p:nvSpPr>
          <p:cNvPr id="3" name="Notes Placeholder 2"/>
          <p:cNvSpPr>
            <a:spLocks noGrp="1"/>
          </p:cNvSpPr>
          <p:nvPr>
            <p:ph type="body" idx="1"/>
          </p:nvPr>
        </p:nvSpPr>
        <p:spPr>
          <a:xfrm>
            <a:off x="-1" y="3576638"/>
            <a:ext cx="7313507" cy="6024561"/>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2</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668714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36550"/>
            <a:ext cx="4321175" cy="3240088"/>
          </a:xfrm>
        </p:spPr>
      </p:sp>
      <p:sp>
        <p:nvSpPr>
          <p:cNvPr id="3" name="Notes Placeholder 2"/>
          <p:cNvSpPr>
            <a:spLocks noGrp="1"/>
          </p:cNvSpPr>
          <p:nvPr>
            <p:ph type="body" idx="1"/>
          </p:nvPr>
        </p:nvSpPr>
        <p:spPr>
          <a:xfrm>
            <a:off x="-1" y="3576638"/>
            <a:ext cx="7313507" cy="6024561"/>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3</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1302280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36550"/>
            <a:ext cx="4321175" cy="3240088"/>
          </a:xfrm>
        </p:spPr>
      </p:sp>
      <p:sp>
        <p:nvSpPr>
          <p:cNvPr id="3" name="Notes Placeholder 2"/>
          <p:cNvSpPr>
            <a:spLocks noGrp="1"/>
          </p:cNvSpPr>
          <p:nvPr>
            <p:ph type="body" idx="1"/>
          </p:nvPr>
        </p:nvSpPr>
        <p:spPr>
          <a:xfrm>
            <a:off x="-1" y="3576638"/>
            <a:ext cx="7313507" cy="6024561"/>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4</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1691546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722688"/>
            <a:ext cx="7313507" cy="5878511"/>
          </a:xfrm>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5</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1426994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722688"/>
            <a:ext cx="7313507" cy="5878511"/>
          </a:xfrm>
        </p:spPr>
        <p:txBody>
          <a:bodyPr/>
          <a:lstStyle/>
          <a:p>
            <a:r>
              <a:rPr lang="en-US" sz="1400" b="1" dirty="0">
                <a:latin typeface="Arial" panose="020B0604020202020204" pitchFamily="34" charset="0"/>
                <a:cs typeface="Arial" panose="020B0604020202020204" pitchFamily="34" charset="0"/>
              </a:rPr>
              <a:t>2 Peter 1:1-5 NKJV 1</a:t>
            </a:r>
            <a:r>
              <a:rPr lang="en-US" sz="1400" b="0" dirty="0">
                <a:latin typeface="Arial" panose="020B0604020202020204" pitchFamily="34" charset="0"/>
                <a:cs typeface="Arial" panose="020B0604020202020204" pitchFamily="34" charset="0"/>
              </a:rPr>
              <a:t> Simon Peter, a bondservant and apostle of Jesus Christ, To those who have obtained like precious faith with us by the righteousness of our God and Savior Jesus Christ</a:t>
            </a:r>
            <a:r>
              <a:rPr lang="en-US" sz="1400" b="1" dirty="0">
                <a:latin typeface="Arial" panose="020B0604020202020204" pitchFamily="34" charset="0"/>
                <a:cs typeface="Arial" panose="020B0604020202020204" pitchFamily="34" charset="0"/>
              </a:rPr>
              <a:t>: 2</a:t>
            </a:r>
            <a:r>
              <a:rPr lang="en-US" sz="1400" b="0" dirty="0">
                <a:latin typeface="Arial" panose="020B0604020202020204" pitchFamily="34" charset="0"/>
                <a:cs typeface="Arial" panose="020B0604020202020204" pitchFamily="34" charset="0"/>
              </a:rPr>
              <a:t> Grace and peace be multiplied to you in the </a:t>
            </a:r>
            <a:r>
              <a:rPr lang="en-US" sz="1400" b="1" i="1" u="sng" dirty="0">
                <a:latin typeface="Arial" panose="020B0604020202020204" pitchFamily="34" charset="0"/>
                <a:cs typeface="Arial" panose="020B0604020202020204" pitchFamily="34" charset="0"/>
              </a:rPr>
              <a:t>knowledge of God and of Jesus our Lord</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as His divine power has given to us all things that pertain to life and godliness, through the </a:t>
            </a:r>
            <a:r>
              <a:rPr lang="en-US" sz="1400" b="1" i="1" u="sng" dirty="0">
                <a:latin typeface="Arial" panose="020B0604020202020204" pitchFamily="34" charset="0"/>
                <a:cs typeface="Arial" panose="020B0604020202020204" pitchFamily="34" charset="0"/>
              </a:rPr>
              <a:t>knowledge of Him</a:t>
            </a:r>
            <a:r>
              <a:rPr lang="en-US" sz="1400" b="0" dirty="0">
                <a:latin typeface="Arial" panose="020B0604020202020204" pitchFamily="34" charset="0"/>
                <a:cs typeface="Arial" panose="020B0604020202020204" pitchFamily="34" charset="0"/>
              </a:rPr>
              <a:t> who called us by glory and virtue,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by which have been given to us exceedingly great and precious promises, that through these you may </a:t>
            </a:r>
            <a:r>
              <a:rPr lang="en-US" sz="1400" b="1" dirty="0">
                <a:latin typeface="Arial" panose="020B0604020202020204" pitchFamily="34" charset="0"/>
                <a:cs typeface="Arial" panose="020B0604020202020204" pitchFamily="34" charset="0"/>
              </a:rPr>
              <a:t>be partakers of the divine nature, having escaped the corruption that is in the world </a:t>
            </a:r>
            <a:r>
              <a:rPr lang="en-US" sz="1400" b="0" dirty="0">
                <a:latin typeface="Arial" panose="020B0604020202020204" pitchFamily="34" charset="0"/>
                <a:cs typeface="Arial" panose="020B0604020202020204" pitchFamily="34" charset="0"/>
              </a:rPr>
              <a:t>through lust.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But also </a:t>
            </a:r>
            <a:r>
              <a:rPr lang="en-US" sz="1600" b="1" u="sng" dirty="0">
                <a:latin typeface="Arial" panose="020B0604020202020204" pitchFamily="34" charset="0"/>
                <a:cs typeface="Arial" panose="020B0604020202020204" pitchFamily="34" charset="0"/>
              </a:rPr>
              <a:t>for this very reason</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giving all diligence</a:t>
            </a:r>
            <a:r>
              <a:rPr lang="en-US" sz="1400" b="0" dirty="0">
                <a:latin typeface="Arial" panose="020B0604020202020204" pitchFamily="34" charset="0"/>
                <a:cs typeface="Arial" panose="020B0604020202020204" pitchFamily="34" charset="0"/>
              </a:rPr>
              <a:t>, add to your </a:t>
            </a:r>
            <a:r>
              <a:rPr lang="en-US" sz="1400" b="1" i="1" u="sng" dirty="0">
                <a:latin typeface="Arial" panose="020B0604020202020204" pitchFamily="34" charset="0"/>
                <a:cs typeface="Arial" panose="020B0604020202020204" pitchFamily="34" charset="0"/>
              </a:rPr>
              <a:t>faith</a:t>
            </a:r>
            <a:r>
              <a:rPr lang="en-US" sz="1400" b="0" dirty="0">
                <a:latin typeface="Arial" panose="020B0604020202020204" pitchFamily="34" charset="0"/>
                <a:cs typeface="Arial" panose="020B0604020202020204" pitchFamily="34" charset="0"/>
              </a:rPr>
              <a:t> </a:t>
            </a:r>
            <a:r>
              <a:rPr lang="en-US" sz="1400" b="1" i="1" u="sng" dirty="0">
                <a:latin typeface="Arial" panose="020B0604020202020204" pitchFamily="34" charset="0"/>
                <a:cs typeface="Arial" panose="020B0604020202020204" pitchFamily="34" charset="0"/>
              </a:rPr>
              <a:t>virtue</a:t>
            </a:r>
            <a:r>
              <a:rPr lang="en-US" sz="1400" b="0" dirty="0">
                <a:latin typeface="Arial" panose="020B0604020202020204" pitchFamily="34" charset="0"/>
                <a:cs typeface="Arial" panose="020B0604020202020204" pitchFamily="34" charset="0"/>
              </a:rPr>
              <a:t>, to virtue </a:t>
            </a:r>
            <a:r>
              <a:rPr lang="en-US" sz="1400" b="1" i="1" u="sng" dirty="0">
                <a:latin typeface="Arial" panose="020B0604020202020204" pitchFamily="34" charset="0"/>
                <a:cs typeface="Arial" panose="020B0604020202020204" pitchFamily="34" charset="0"/>
              </a:rPr>
              <a:t>knowledge</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6</a:t>
            </a:r>
            <a:r>
              <a:rPr lang="en-US" sz="1400" b="0" dirty="0">
                <a:latin typeface="Arial" panose="020B0604020202020204" pitchFamily="34" charset="0"/>
                <a:cs typeface="Arial" panose="020B0604020202020204" pitchFamily="34" charset="0"/>
              </a:rPr>
              <a:t> And to knowledge</a:t>
            </a:r>
            <a:r>
              <a:rPr lang="en-US" sz="1400" b="0" i="1" u="sng" dirty="0">
                <a:latin typeface="Arial" panose="020B0604020202020204" pitchFamily="34" charset="0"/>
                <a:cs typeface="Arial" panose="020B0604020202020204" pitchFamily="34" charset="0"/>
              </a:rPr>
              <a:t> </a:t>
            </a:r>
            <a:r>
              <a:rPr lang="en-US" sz="1400" b="1" i="1" u="sng" dirty="0">
                <a:latin typeface="Arial" panose="020B0604020202020204" pitchFamily="34" charset="0"/>
                <a:cs typeface="Arial" panose="020B0604020202020204" pitchFamily="34" charset="0"/>
              </a:rPr>
              <a:t>temperance</a:t>
            </a:r>
            <a:r>
              <a:rPr lang="en-US" sz="1400" b="0" dirty="0">
                <a:latin typeface="Arial" panose="020B0604020202020204" pitchFamily="34" charset="0"/>
                <a:cs typeface="Arial" panose="020B0604020202020204" pitchFamily="34" charset="0"/>
              </a:rPr>
              <a:t>; and to temperance </a:t>
            </a:r>
            <a:r>
              <a:rPr lang="en-US" sz="1400" b="1" i="1" u="sng" dirty="0">
                <a:latin typeface="Arial" panose="020B0604020202020204" pitchFamily="34" charset="0"/>
                <a:cs typeface="Arial" panose="020B0604020202020204" pitchFamily="34" charset="0"/>
              </a:rPr>
              <a:t>patience</a:t>
            </a:r>
            <a:r>
              <a:rPr lang="en-US" sz="1400" b="0" dirty="0">
                <a:latin typeface="Arial" panose="020B0604020202020204" pitchFamily="34" charset="0"/>
                <a:cs typeface="Arial" panose="020B0604020202020204" pitchFamily="34" charset="0"/>
              </a:rPr>
              <a:t>; and to patience</a:t>
            </a:r>
            <a:r>
              <a:rPr lang="en-US" sz="1400" b="0" i="1" u="sng" dirty="0">
                <a:latin typeface="Arial" panose="020B0604020202020204" pitchFamily="34" charset="0"/>
                <a:cs typeface="Arial" panose="020B0604020202020204" pitchFamily="34" charset="0"/>
              </a:rPr>
              <a:t> </a:t>
            </a:r>
            <a:r>
              <a:rPr lang="en-US" sz="1400" b="1" i="1" u="sng" dirty="0">
                <a:latin typeface="Arial" panose="020B0604020202020204" pitchFamily="34" charset="0"/>
                <a:cs typeface="Arial" panose="020B0604020202020204" pitchFamily="34" charset="0"/>
              </a:rPr>
              <a:t>godliness</a:t>
            </a:r>
            <a:r>
              <a:rPr lang="en-US" sz="1400" b="1" dirty="0">
                <a:latin typeface="Arial" panose="020B0604020202020204" pitchFamily="34" charset="0"/>
                <a:cs typeface="Arial" panose="020B0604020202020204" pitchFamily="34" charset="0"/>
              </a:rPr>
              <a:t>; 7</a:t>
            </a:r>
            <a:r>
              <a:rPr lang="en-US" sz="1400" b="0" dirty="0">
                <a:latin typeface="Arial" panose="020B0604020202020204" pitchFamily="34" charset="0"/>
                <a:cs typeface="Arial" panose="020B0604020202020204" pitchFamily="34" charset="0"/>
              </a:rPr>
              <a:t> And to godliness </a:t>
            </a:r>
            <a:r>
              <a:rPr lang="en-US" sz="1400" b="1" i="1" u="sng" dirty="0">
                <a:latin typeface="Arial" panose="020B0604020202020204" pitchFamily="34" charset="0"/>
                <a:cs typeface="Arial" panose="020B0604020202020204" pitchFamily="34" charset="0"/>
              </a:rPr>
              <a:t>brotherly kindness</a:t>
            </a:r>
            <a:r>
              <a:rPr lang="en-US" sz="1400" b="0" dirty="0">
                <a:latin typeface="Arial" panose="020B0604020202020204" pitchFamily="34" charset="0"/>
                <a:cs typeface="Arial" panose="020B0604020202020204" pitchFamily="34" charset="0"/>
              </a:rPr>
              <a:t>; and to brotherly kindness</a:t>
            </a:r>
            <a:r>
              <a:rPr lang="en-US" sz="1400" b="0" i="1" dirty="0">
                <a:latin typeface="Arial" panose="020B0604020202020204" pitchFamily="34" charset="0"/>
                <a:cs typeface="Arial" panose="020B0604020202020204" pitchFamily="34" charset="0"/>
              </a:rPr>
              <a:t> </a:t>
            </a:r>
            <a:r>
              <a:rPr lang="en-US" sz="1400" b="1" i="1" u="sng" dirty="0">
                <a:latin typeface="Arial" panose="020B0604020202020204" pitchFamily="34" charset="0"/>
                <a:cs typeface="Arial" panose="020B0604020202020204" pitchFamily="34" charset="0"/>
              </a:rPr>
              <a:t>charity</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For if these things </a:t>
            </a:r>
            <a:r>
              <a:rPr lang="en-US" sz="1400" b="1" dirty="0">
                <a:latin typeface="Arial" panose="020B0604020202020204" pitchFamily="34" charset="0"/>
                <a:cs typeface="Arial" panose="020B0604020202020204" pitchFamily="34" charset="0"/>
              </a:rPr>
              <a:t>be in you, and abound</a:t>
            </a:r>
            <a:r>
              <a:rPr lang="en-US" sz="1400" b="0" dirty="0">
                <a:latin typeface="Arial" panose="020B0604020202020204" pitchFamily="34" charset="0"/>
                <a:cs typeface="Arial" panose="020B0604020202020204" pitchFamily="34" charset="0"/>
              </a:rPr>
              <a:t>, they make you that ye shall </a:t>
            </a:r>
            <a:r>
              <a:rPr lang="en-US" sz="1400" b="0" u="sng" dirty="0">
                <a:latin typeface="Arial" panose="020B0604020202020204" pitchFamily="34" charset="0"/>
                <a:cs typeface="Arial" panose="020B0604020202020204" pitchFamily="34" charset="0"/>
              </a:rPr>
              <a:t>neither be barren nor unfruitful</a:t>
            </a:r>
            <a:r>
              <a:rPr lang="en-US" sz="1400" b="0" dirty="0">
                <a:latin typeface="Arial" panose="020B0604020202020204" pitchFamily="34" charset="0"/>
                <a:cs typeface="Arial" panose="020B0604020202020204" pitchFamily="34" charset="0"/>
              </a:rPr>
              <a:t> </a:t>
            </a:r>
            <a:r>
              <a:rPr lang="en-US" sz="1400" b="1" i="1" u="sng" dirty="0">
                <a:latin typeface="Arial" panose="020B0604020202020204" pitchFamily="34" charset="0"/>
                <a:cs typeface="Arial" panose="020B0604020202020204" pitchFamily="34" charset="0"/>
              </a:rPr>
              <a:t>in the knowledge of our Lord Jesus Christ</a:t>
            </a:r>
            <a:r>
              <a:rPr lang="en-US" sz="1400" b="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9 </a:t>
            </a:r>
            <a:r>
              <a:rPr lang="en-US" sz="1400" b="0" dirty="0">
                <a:latin typeface="Arial" panose="020B0604020202020204" pitchFamily="34" charset="0"/>
                <a:cs typeface="Arial" panose="020B0604020202020204" pitchFamily="34" charset="0"/>
              </a:rPr>
              <a:t>But he that </a:t>
            </a:r>
            <a:r>
              <a:rPr lang="en-US" sz="1400" b="0" dirty="0" err="1">
                <a:latin typeface="Arial" panose="020B0604020202020204" pitchFamily="34" charset="0"/>
                <a:cs typeface="Arial" panose="020B0604020202020204" pitchFamily="34" charset="0"/>
              </a:rPr>
              <a:t>lacketh</a:t>
            </a:r>
            <a:r>
              <a:rPr lang="en-US" sz="1400" b="0" dirty="0">
                <a:latin typeface="Arial" panose="020B0604020202020204" pitchFamily="34" charset="0"/>
                <a:cs typeface="Arial" panose="020B0604020202020204" pitchFamily="34" charset="0"/>
              </a:rPr>
              <a:t> these things </a:t>
            </a:r>
            <a:r>
              <a:rPr lang="en-US" sz="1400" b="1" dirty="0">
                <a:latin typeface="Arial" panose="020B0604020202020204" pitchFamily="34" charset="0"/>
                <a:cs typeface="Arial" panose="020B0604020202020204" pitchFamily="34" charset="0"/>
              </a:rPr>
              <a:t>is blind, and cannot see afar off, and hath forgotten that he was purged from his old sins</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Wherefore the rather, brethren, </a:t>
            </a:r>
            <a:r>
              <a:rPr lang="en-US" sz="1400" b="1" dirty="0">
                <a:latin typeface="Arial" panose="020B0604020202020204" pitchFamily="34" charset="0"/>
                <a:cs typeface="Arial" panose="020B0604020202020204" pitchFamily="34" charset="0"/>
              </a:rPr>
              <a:t>give diligence to make your calling and election sure: for if ye do these things, ye shall never fall</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For so </a:t>
            </a:r>
            <a:r>
              <a:rPr lang="en-US" sz="1400" b="1" dirty="0">
                <a:latin typeface="Arial" panose="020B0604020202020204" pitchFamily="34" charset="0"/>
                <a:cs typeface="Arial" panose="020B0604020202020204" pitchFamily="34" charset="0"/>
              </a:rPr>
              <a:t>an entrance shall be ministered unto you abundantly into the everlasting kingdom of our Lord and Saviour Jesus Christ.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Peter 3:18 NKJV 18 </a:t>
            </a:r>
            <a:r>
              <a:rPr lang="en-US" sz="1400" b="0" dirty="0">
                <a:latin typeface="Arial" panose="020B0604020202020204" pitchFamily="34" charset="0"/>
                <a:cs typeface="Arial" panose="020B0604020202020204" pitchFamily="34" charset="0"/>
              </a:rPr>
              <a:t>but </a:t>
            </a:r>
            <a:r>
              <a:rPr lang="en-US" sz="1400" b="1" dirty="0">
                <a:latin typeface="Arial" panose="020B0604020202020204" pitchFamily="34" charset="0"/>
                <a:cs typeface="Arial" panose="020B0604020202020204" pitchFamily="34" charset="0"/>
              </a:rPr>
              <a:t>grow in the grace and </a:t>
            </a:r>
            <a:r>
              <a:rPr lang="en-US" sz="1400" b="1" u="sng" dirty="0">
                <a:latin typeface="Arial" panose="020B0604020202020204" pitchFamily="34" charset="0"/>
                <a:cs typeface="Arial" panose="020B0604020202020204" pitchFamily="34" charset="0"/>
              </a:rPr>
              <a:t>knowledge</a:t>
            </a:r>
            <a:r>
              <a:rPr lang="en-US" sz="1400" b="1" dirty="0">
                <a:latin typeface="Arial" panose="020B0604020202020204" pitchFamily="34" charset="0"/>
                <a:cs typeface="Arial" panose="020B0604020202020204" pitchFamily="34" charset="0"/>
              </a:rPr>
              <a:t> of our Lord and Savior Jesus Christ</a:t>
            </a:r>
            <a:r>
              <a:rPr lang="en-US" sz="1400" b="0" dirty="0">
                <a:latin typeface="Arial" panose="020B0604020202020204" pitchFamily="34" charset="0"/>
                <a:cs typeface="Arial" panose="020B0604020202020204" pitchFamily="34" charset="0"/>
              </a:rPr>
              <a:t>. To Him be the glory both now and forever. Amen</a:t>
            </a:r>
          </a:p>
        </p:txBody>
      </p:sp>
      <p:sp>
        <p:nvSpPr>
          <p:cNvPr id="4" name="Slide Number Placeholder 3"/>
          <p:cNvSpPr>
            <a:spLocks noGrp="1"/>
          </p:cNvSpPr>
          <p:nvPr>
            <p:ph type="sldNum" sz="quarter" idx="5"/>
          </p:nvPr>
        </p:nvSpPr>
        <p:spPr/>
        <p:txBody>
          <a:bodyPr/>
          <a:lstStyle/>
          <a:p>
            <a:fld id="{9870EF2B-F8D3-4EBA-BC19-A7956F4EB46D}" type="slidenum">
              <a:rPr lang="en-US" smtClean="0"/>
              <a:t>6</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3218451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722688"/>
            <a:ext cx="7313507" cy="5878511"/>
          </a:xfrm>
        </p:spPr>
        <p:txBody>
          <a:bodyPr/>
          <a:lstStyle/>
          <a:p>
            <a:r>
              <a:rPr lang="en-US" sz="1400" b="1" dirty="0">
                <a:latin typeface="Arial" panose="020B0604020202020204" pitchFamily="34" charset="0"/>
                <a:cs typeface="Arial" panose="020B0604020202020204" pitchFamily="34" charset="0"/>
              </a:rPr>
              <a:t>2 Peter 1:1-5 NKJV 1</a:t>
            </a:r>
            <a:r>
              <a:rPr lang="en-US" sz="1400" b="0" dirty="0">
                <a:latin typeface="Arial" panose="020B0604020202020204" pitchFamily="34" charset="0"/>
                <a:cs typeface="Arial" panose="020B0604020202020204" pitchFamily="34" charset="0"/>
              </a:rPr>
              <a:t> Simon Peter, a bondservant and apostle of Jesus Christ, To those who have obtained like precious faith with us by the righteousness of our God and Savior Jesus Christ</a:t>
            </a:r>
            <a:r>
              <a:rPr lang="en-US" sz="1400" b="1" dirty="0">
                <a:latin typeface="Arial" panose="020B0604020202020204" pitchFamily="34" charset="0"/>
                <a:cs typeface="Arial" panose="020B0604020202020204" pitchFamily="34" charset="0"/>
              </a:rPr>
              <a:t>: 2</a:t>
            </a:r>
            <a:r>
              <a:rPr lang="en-US" sz="1400" b="0" dirty="0">
                <a:latin typeface="Arial" panose="020B0604020202020204" pitchFamily="34" charset="0"/>
                <a:cs typeface="Arial" panose="020B0604020202020204" pitchFamily="34" charset="0"/>
              </a:rPr>
              <a:t> Grace and peace be multiplied to you in the knowledge of God and of Jesus our Lord,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as His divine power has given to us all things that pertain to life and godliness, through the knowledge of Him who called us by glory and virtue,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by which have been given to us exceedingly great and precious promises, that through these you may be partakers of the divine nature, having escaped the corruption that is in the world through lust.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But also for this very reason, giving all diligence, add to your faith virtue, to virtue </a:t>
            </a:r>
            <a:r>
              <a:rPr lang="en-US" sz="1400" b="1" dirty="0">
                <a:latin typeface="Arial" panose="020B0604020202020204" pitchFamily="34" charset="0"/>
                <a:cs typeface="Arial" panose="020B0604020202020204" pitchFamily="34" charset="0"/>
              </a:rPr>
              <a:t>knowledge</a:t>
            </a:r>
            <a:r>
              <a:rPr lang="en-US" sz="1400" b="0" dirty="0">
                <a:latin typeface="Arial" panose="020B0604020202020204" pitchFamily="34" charset="0"/>
                <a:cs typeface="Arial" panose="020B0604020202020204" pitchFamily="34" charset="0"/>
              </a:rPr>
              <a: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Peter 3:18 NKJV 18 </a:t>
            </a:r>
            <a:r>
              <a:rPr lang="en-US" sz="1400" b="0" dirty="0">
                <a:latin typeface="Arial" panose="020B0604020202020204" pitchFamily="34" charset="0"/>
                <a:cs typeface="Arial" panose="020B0604020202020204" pitchFamily="34" charset="0"/>
              </a:rPr>
              <a:t>but </a:t>
            </a:r>
            <a:r>
              <a:rPr lang="en-US" sz="1400" b="1" dirty="0">
                <a:latin typeface="Arial" panose="020B0604020202020204" pitchFamily="34" charset="0"/>
                <a:cs typeface="Arial" panose="020B0604020202020204" pitchFamily="34" charset="0"/>
              </a:rPr>
              <a:t>grow in the grace and knowledge of our Lord and Savior Jesus Christ</a:t>
            </a:r>
            <a:r>
              <a:rPr lang="en-US" sz="1400" b="0" dirty="0">
                <a:latin typeface="Arial" panose="020B0604020202020204" pitchFamily="34" charset="0"/>
                <a:cs typeface="Arial" panose="020B0604020202020204" pitchFamily="34" charset="0"/>
              </a:rPr>
              <a:t>. To Him be the glory both now and forever. Amen</a:t>
            </a:r>
          </a:p>
        </p:txBody>
      </p:sp>
      <p:sp>
        <p:nvSpPr>
          <p:cNvPr id="4" name="Slide Number Placeholder 3"/>
          <p:cNvSpPr>
            <a:spLocks noGrp="1"/>
          </p:cNvSpPr>
          <p:nvPr>
            <p:ph type="sldNum" sz="quarter" idx="5"/>
          </p:nvPr>
        </p:nvSpPr>
        <p:spPr/>
        <p:txBody>
          <a:bodyPr/>
          <a:lstStyle/>
          <a:p>
            <a:fld id="{9870EF2B-F8D3-4EBA-BC19-A7956F4EB46D}" type="slidenum">
              <a:rPr lang="en-US" smtClean="0"/>
              <a:t>7</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4118201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Matthew 15:11 NKJV 11 </a:t>
            </a:r>
            <a:r>
              <a:rPr lang="en-US" sz="1400" b="0" dirty="0">
                <a:latin typeface="Arial" panose="020B0604020202020204" pitchFamily="34" charset="0"/>
                <a:cs typeface="Arial" panose="020B0604020202020204" pitchFamily="34" charset="0"/>
              </a:rPr>
              <a:t>"Not what goes into the mouth defiles a man; but what comes out of the mouth, this defiles a man.“</a:t>
            </a:r>
          </a:p>
          <a:p>
            <a:r>
              <a:rPr lang="en-US" sz="1400" b="1" dirty="0">
                <a:latin typeface="Arial" panose="020B0604020202020204" pitchFamily="34" charset="0"/>
                <a:cs typeface="Arial" panose="020B0604020202020204" pitchFamily="34" charset="0"/>
              </a:rPr>
              <a:t>1 Timothy 5:23 NKJV 23 </a:t>
            </a:r>
            <a:r>
              <a:rPr lang="en-US" sz="1400" b="0" dirty="0">
                <a:latin typeface="Arial" panose="020B0604020202020204" pitchFamily="34" charset="0"/>
                <a:cs typeface="Arial" panose="020B0604020202020204" pitchFamily="34" charset="0"/>
              </a:rPr>
              <a:t>No longer drink only water, but use a little wine for your stomach's sake and your frequent infirmities.</a:t>
            </a:r>
          </a:p>
          <a:p>
            <a:endParaRPr lang="en-US" sz="1400" b="0" dirty="0">
              <a:latin typeface="Arial" panose="020B0604020202020204" pitchFamily="34" charset="0"/>
              <a:cs typeface="Arial" panose="020B0604020202020204" pitchFamily="34" charset="0"/>
            </a:endParaRPr>
          </a:p>
          <a:p>
            <a:pPr algn="l"/>
            <a:r>
              <a:rPr lang="en-US" sz="1400" b="1" dirty="0">
                <a:latin typeface="Arial" panose="020B0604020202020204" pitchFamily="34" charset="0"/>
                <a:cs typeface="Arial" panose="020B0604020202020204" pitchFamily="34" charset="0"/>
              </a:rPr>
              <a:t>Acts 15:36-41 NKJV 36 </a:t>
            </a:r>
            <a:r>
              <a:rPr lang="en-US" sz="1400" b="0" dirty="0">
                <a:latin typeface="Arial" panose="020B0604020202020204" pitchFamily="34" charset="0"/>
                <a:cs typeface="Arial" panose="020B0604020202020204" pitchFamily="34" charset="0"/>
              </a:rPr>
              <a:t>Then after some days Paul said to Barnabas, "Let us now go back and visit our brethren in every city where we have preached the word of the Lord, and see how they are doing</a:t>
            </a:r>
            <a:r>
              <a:rPr lang="en-US" sz="1400" b="1" dirty="0">
                <a:latin typeface="Arial" panose="020B0604020202020204" pitchFamily="34" charset="0"/>
                <a:cs typeface="Arial" panose="020B0604020202020204" pitchFamily="34" charset="0"/>
              </a:rPr>
              <a:t>." 37 </a:t>
            </a:r>
            <a:r>
              <a:rPr lang="en-US" sz="1400" b="0" dirty="0">
                <a:latin typeface="Arial" panose="020B0604020202020204" pitchFamily="34" charset="0"/>
                <a:cs typeface="Arial" panose="020B0604020202020204" pitchFamily="34" charset="0"/>
              </a:rPr>
              <a:t>Now Barnabas was determined to take with them John called Mark. </a:t>
            </a:r>
            <a:r>
              <a:rPr lang="en-US" sz="1400" b="1" dirty="0">
                <a:latin typeface="Arial" panose="020B0604020202020204" pitchFamily="34" charset="0"/>
                <a:cs typeface="Arial" panose="020B0604020202020204" pitchFamily="34" charset="0"/>
              </a:rPr>
              <a:t>38</a:t>
            </a:r>
            <a:r>
              <a:rPr lang="en-US" sz="1400" b="0" dirty="0">
                <a:latin typeface="Arial" panose="020B0604020202020204" pitchFamily="34" charset="0"/>
                <a:cs typeface="Arial" panose="020B0604020202020204" pitchFamily="34" charset="0"/>
              </a:rPr>
              <a:t> But Paul insisted that they should not take with them the one who had departed from them in Pamphylia, and had not gone with them to the work. </a:t>
            </a:r>
            <a:r>
              <a:rPr lang="en-US" sz="1400" b="1" dirty="0">
                <a:latin typeface="Arial" panose="020B0604020202020204" pitchFamily="34" charset="0"/>
                <a:cs typeface="Arial" panose="020B0604020202020204" pitchFamily="34" charset="0"/>
              </a:rPr>
              <a:t>39</a:t>
            </a:r>
            <a:r>
              <a:rPr lang="en-US" sz="1400" b="0" dirty="0">
                <a:latin typeface="Arial" panose="020B0604020202020204" pitchFamily="34" charset="0"/>
                <a:cs typeface="Arial" panose="020B0604020202020204" pitchFamily="34" charset="0"/>
              </a:rPr>
              <a:t> Then the contention became so sharp that they parted from one another. And so Barnabas took Mark and sailed to Cyprus; </a:t>
            </a:r>
            <a:r>
              <a:rPr lang="en-US" sz="1400" b="1" dirty="0">
                <a:latin typeface="Arial" panose="020B0604020202020204" pitchFamily="34" charset="0"/>
                <a:cs typeface="Arial" panose="020B0604020202020204" pitchFamily="34" charset="0"/>
              </a:rPr>
              <a:t>40</a:t>
            </a:r>
            <a:r>
              <a:rPr lang="en-US" sz="1400" b="0" dirty="0">
                <a:latin typeface="Arial" panose="020B0604020202020204" pitchFamily="34" charset="0"/>
                <a:cs typeface="Arial" panose="020B0604020202020204" pitchFamily="34" charset="0"/>
              </a:rPr>
              <a:t> but Paul chose Silas and departed, being commended by the brethren to the grace of God.</a:t>
            </a:r>
            <a:r>
              <a:rPr lang="en-US" sz="1400" b="1" dirty="0">
                <a:latin typeface="Arial" panose="020B0604020202020204" pitchFamily="34" charset="0"/>
                <a:cs typeface="Arial" panose="020B0604020202020204" pitchFamily="34" charset="0"/>
              </a:rPr>
              <a:t> 41 </a:t>
            </a:r>
            <a:r>
              <a:rPr lang="en-US" sz="1400" b="0" dirty="0">
                <a:latin typeface="Arial" panose="020B0604020202020204" pitchFamily="34" charset="0"/>
                <a:cs typeface="Arial" panose="020B0604020202020204" pitchFamily="34" charset="0"/>
              </a:rPr>
              <a:t>And he went through Syria and Cilicia, strengthening the churches.</a:t>
            </a:r>
          </a:p>
          <a:p>
            <a:pPr algn="l"/>
            <a:endParaRPr lang="en-US" sz="1400" b="0" dirty="0">
              <a:latin typeface="Arial" panose="020B0604020202020204" pitchFamily="34" charset="0"/>
              <a:cs typeface="Arial" panose="020B0604020202020204" pitchFamily="34" charset="0"/>
            </a:endParaRPr>
          </a:p>
          <a:p>
            <a:pPr algn="l"/>
            <a:r>
              <a:rPr lang="en-US" sz="1400" b="1" dirty="0">
                <a:latin typeface="Arial" panose="020B0604020202020204" pitchFamily="34" charset="0"/>
                <a:cs typeface="Arial" panose="020B0604020202020204" pitchFamily="34" charset="0"/>
              </a:rPr>
              <a:t>John 15:1-6 KJV 1 </a:t>
            </a:r>
            <a:r>
              <a:rPr lang="en-US" sz="1400" b="0" dirty="0">
                <a:latin typeface="Arial" panose="020B0604020202020204" pitchFamily="34" charset="0"/>
                <a:cs typeface="Arial" panose="020B0604020202020204" pitchFamily="34" charset="0"/>
              </a:rPr>
              <a:t>I am the true vine, and my Father is the husbandman.</a:t>
            </a:r>
            <a:r>
              <a:rPr lang="en-US" sz="1400" b="1" dirty="0">
                <a:latin typeface="Arial" panose="020B0604020202020204" pitchFamily="34" charset="0"/>
                <a:cs typeface="Arial" panose="020B0604020202020204" pitchFamily="34" charset="0"/>
              </a:rPr>
              <a:t> 2 </a:t>
            </a:r>
            <a:r>
              <a:rPr lang="en-US" sz="1400" b="0" dirty="0">
                <a:latin typeface="Arial" panose="020B0604020202020204" pitchFamily="34" charset="0"/>
                <a:cs typeface="Arial" panose="020B0604020202020204" pitchFamily="34" charset="0"/>
              </a:rPr>
              <a:t>Every branch in me that </a:t>
            </a:r>
            <a:r>
              <a:rPr lang="en-US" sz="1400" b="0" dirty="0" err="1">
                <a:latin typeface="Arial" panose="020B0604020202020204" pitchFamily="34" charset="0"/>
                <a:cs typeface="Arial" panose="020B0604020202020204" pitchFamily="34" charset="0"/>
              </a:rPr>
              <a:t>beareth</a:t>
            </a:r>
            <a:r>
              <a:rPr lang="en-US" sz="1400" b="0" dirty="0">
                <a:latin typeface="Arial" panose="020B0604020202020204" pitchFamily="34" charset="0"/>
                <a:cs typeface="Arial" panose="020B0604020202020204" pitchFamily="34" charset="0"/>
              </a:rPr>
              <a:t> not fruit he taketh away: and every branch that </a:t>
            </a:r>
            <a:r>
              <a:rPr lang="en-US" sz="1400" b="0" dirty="0" err="1">
                <a:latin typeface="Arial" panose="020B0604020202020204" pitchFamily="34" charset="0"/>
                <a:cs typeface="Arial" panose="020B0604020202020204" pitchFamily="34" charset="0"/>
              </a:rPr>
              <a:t>beareth</a:t>
            </a:r>
            <a:r>
              <a:rPr lang="en-US" sz="1400" b="0" dirty="0">
                <a:latin typeface="Arial" panose="020B0604020202020204" pitchFamily="34" charset="0"/>
                <a:cs typeface="Arial" panose="020B0604020202020204" pitchFamily="34" charset="0"/>
              </a:rPr>
              <a:t> fruit, he </a:t>
            </a:r>
            <a:r>
              <a:rPr lang="en-US" sz="1400" b="0" dirty="0" err="1">
                <a:latin typeface="Arial" panose="020B0604020202020204" pitchFamily="34" charset="0"/>
                <a:cs typeface="Arial" panose="020B0604020202020204" pitchFamily="34" charset="0"/>
              </a:rPr>
              <a:t>purgeth</a:t>
            </a:r>
            <a:r>
              <a:rPr lang="en-US" sz="1400" b="0" dirty="0">
                <a:latin typeface="Arial" panose="020B0604020202020204" pitchFamily="34" charset="0"/>
                <a:cs typeface="Arial" panose="020B0604020202020204" pitchFamily="34" charset="0"/>
              </a:rPr>
              <a:t> it, that it may bring forth more fruit.</a:t>
            </a:r>
            <a:r>
              <a:rPr lang="en-US" sz="1400" b="1" dirty="0">
                <a:latin typeface="Arial" panose="020B0604020202020204" pitchFamily="34" charset="0"/>
                <a:cs typeface="Arial" panose="020B0604020202020204" pitchFamily="34" charset="0"/>
              </a:rPr>
              <a:t> 3 </a:t>
            </a:r>
            <a:r>
              <a:rPr lang="en-US" sz="1400" b="0" dirty="0">
                <a:latin typeface="Arial" panose="020B0604020202020204" pitchFamily="34" charset="0"/>
                <a:cs typeface="Arial" panose="020B0604020202020204" pitchFamily="34" charset="0"/>
              </a:rPr>
              <a:t>Now ye are clean through the word which I have spoken unto you.</a:t>
            </a:r>
            <a:r>
              <a:rPr lang="en-US" sz="1400" b="1" dirty="0">
                <a:latin typeface="Arial" panose="020B0604020202020204" pitchFamily="34" charset="0"/>
                <a:cs typeface="Arial" panose="020B0604020202020204" pitchFamily="34" charset="0"/>
              </a:rPr>
              <a:t> 4</a:t>
            </a:r>
            <a:r>
              <a:rPr lang="en-US" sz="1400" b="0" dirty="0">
                <a:latin typeface="Arial" panose="020B0604020202020204" pitchFamily="34" charset="0"/>
                <a:cs typeface="Arial" panose="020B0604020202020204" pitchFamily="34" charset="0"/>
              </a:rPr>
              <a:t> Abide in me, and I in you. As the branch cannot bear fruit of itself, except it abide in the vine; no more can ye, except ye abide in me</a:t>
            </a:r>
            <a:r>
              <a:rPr lang="en-US" sz="1400" b="1" dirty="0">
                <a:latin typeface="Arial" panose="020B0604020202020204" pitchFamily="34" charset="0"/>
                <a:cs typeface="Arial" panose="020B0604020202020204" pitchFamily="34" charset="0"/>
              </a:rPr>
              <a:t>. 5 I am the vine, ye are the branches: </a:t>
            </a:r>
            <a:r>
              <a:rPr lang="en-US" sz="1400" b="0" dirty="0">
                <a:latin typeface="Arial" panose="020B0604020202020204" pitchFamily="34" charset="0"/>
                <a:cs typeface="Arial" panose="020B0604020202020204" pitchFamily="34" charset="0"/>
              </a:rPr>
              <a:t>He that </a:t>
            </a:r>
            <a:r>
              <a:rPr lang="en-US" sz="1400" b="0" dirty="0" err="1">
                <a:latin typeface="Arial" panose="020B0604020202020204" pitchFamily="34" charset="0"/>
                <a:cs typeface="Arial" panose="020B0604020202020204" pitchFamily="34" charset="0"/>
              </a:rPr>
              <a:t>abideth</a:t>
            </a:r>
            <a:r>
              <a:rPr lang="en-US" sz="1400" b="0" dirty="0">
                <a:latin typeface="Arial" panose="020B0604020202020204" pitchFamily="34" charset="0"/>
                <a:cs typeface="Arial" panose="020B0604020202020204" pitchFamily="34" charset="0"/>
              </a:rPr>
              <a:t> in me, and I in him, the same bringeth forth much fruit: for without me ye can do nothing. </a:t>
            </a:r>
            <a:r>
              <a:rPr lang="en-US" sz="1400" b="1" dirty="0">
                <a:latin typeface="Arial" panose="020B0604020202020204" pitchFamily="34" charset="0"/>
                <a:cs typeface="Arial" panose="020B0604020202020204" pitchFamily="34" charset="0"/>
              </a:rPr>
              <a:t>6 </a:t>
            </a:r>
            <a:r>
              <a:rPr lang="en-US" sz="1400" b="1" u="sng" dirty="0">
                <a:latin typeface="Arial" panose="020B0604020202020204" pitchFamily="34" charset="0"/>
                <a:cs typeface="Arial" panose="020B0604020202020204" pitchFamily="34" charset="0"/>
              </a:rPr>
              <a:t>If a man abide </a:t>
            </a:r>
            <a:r>
              <a:rPr lang="en-US" sz="1400" b="1" dirty="0">
                <a:latin typeface="Arial" panose="020B0604020202020204" pitchFamily="34" charset="0"/>
                <a:cs typeface="Arial" panose="020B0604020202020204" pitchFamily="34" charset="0"/>
              </a:rPr>
              <a:t>not in me, he is cast forth as a branch, and is withered; and men gather them, and cast them into the fire, and they are burned.</a:t>
            </a:r>
          </a:p>
        </p:txBody>
      </p:sp>
      <p:sp>
        <p:nvSpPr>
          <p:cNvPr id="4" name="Slide Number Placeholder 3"/>
          <p:cNvSpPr>
            <a:spLocks noGrp="1"/>
          </p:cNvSpPr>
          <p:nvPr>
            <p:ph type="sldNum" sz="quarter" idx="5"/>
          </p:nvPr>
        </p:nvSpPr>
        <p:spPr/>
        <p:txBody>
          <a:bodyPr/>
          <a:lstStyle/>
          <a:p>
            <a:fld id="{9870EF2B-F8D3-4EBA-BC19-A7956F4EB46D}" type="slidenum">
              <a:rPr lang="en-US" smtClean="0"/>
              <a:t>8</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751617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Luke 8:9-11 KJV 9 </a:t>
            </a:r>
            <a:r>
              <a:rPr lang="en-US" sz="1400" b="0" dirty="0">
                <a:latin typeface="Arial" panose="020B0604020202020204" pitchFamily="34" charset="0"/>
                <a:cs typeface="Arial" panose="020B0604020202020204" pitchFamily="34" charset="0"/>
              </a:rPr>
              <a:t>And his disciples asked him, saying, What might this parable be? 10 And he said, Unto you it is given to know the mysteries of the kingdom of God: but to others in parables; that seeing they might not see, and hearing they might not understand. 11 Now the parable is this: The seed is the word of God.</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17:11-12 KJV 11  </a:t>
            </a:r>
            <a:r>
              <a:rPr lang="en-US" sz="1400" b="0" dirty="0">
                <a:latin typeface="Arial" panose="020B0604020202020204" pitchFamily="34" charset="0"/>
                <a:cs typeface="Arial" panose="020B0604020202020204" pitchFamily="34" charset="0"/>
              </a:rPr>
              <a:t>These were more noble than those in Thessalonica, </a:t>
            </a:r>
            <a:r>
              <a:rPr lang="en-US" sz="1400" b="1" dirty="0">
                <a:latin typeface="Arial" panose="020B0604020202020204" pitchFamily="34" charset="0"/>
                <a:cs typeface="Arial" panose="020B0604020202020204" pitchFamily="34" charset="0"/>
              </a:rPr>
              <a:t>in that they received the word with all readiness of mind, and searched the scriptures daily, whether those things were so. 12 </a:t>
            </a:r>
            <a:r>
              <a:rPr lang="en-US" sz="1400" b="0" dirty="0">
                <a:latin typeface="Arial" panose="020B0604020202020204" pitchFamily="34" charset="0"/>
                <a:cs typeface="Arial" panose="020B0604020202020204" pitchFamily="34" charset="0"/>
              </a:rPr>
              <a:t>Therefore many of them believed; also of honourable women which were Greeks, and of men, not a few.</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7:17 KJV 17 </a:t>
            </a:r>
            <a:r>
              <a:rPr lang="en-US" sz="1400" b="0" dirty="0">
                <a:latin typeface="Arial" panose="020B0604020202020204" pitchFamily="34" charset="0"/>
                <a:cs typeface="Arial" panose="020B0604020202020204" pitchFamily="34" charset="0"/>
              </a:rPr>
              <a:t>If any man will do his will, he shall know of the doctrine, whether it be of God, or whether I speak of myself.</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Thessalonians 2:7-12 NKJV 7 </a:t>
            </a:r>
            <a:r>
              <a:rPr lang="en-US" sz="1400" b="0" dirty="0">
                <a:latin typeface="Arial" panose="020B0604020202020204" pitchFamily="34" charset="0"/>
                <a:cs typeface="Arial" panose="020B0604020202020204" pitchFamily="34" charset="0"/>
              </a:rPr>
              <a:t>For the mystery of lawlessness is already at work; only He who now restrains will do so until He is taken out of the way.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And then the lawless one will be revealed, whom the Lord will consume with the breath of His mouth and destroy with the brightness of His coming. </a:t>
            </a:r>
            <a:r>
              <a:rPr lang="en-US" sz="1400" b="1" dirty="0">
                <a:latin typeface="Arial" panose="020B0604020202020204" pitchFamily="34" charset="0"/>
                <a:cs typeface="Arial" panose="020B0604020202020204" pitchFamily="34" charset="0"/>
              </a:rPr>
              <a:t>9</a:t>
            </a:r>
            <a:r>
              <a:rPr lang="en-US" sz="1400" b="0" dirty="0">
                <a:latin typeface="Arial" panose="020B0604020202020204" pitchFamily="34" charset="0"/>
                <a:cs typeface="Arial" panose="020B0604020202020204" pitchFamily="34" charset="0"/>
              </a:rPr>
              <a:t> The coming of the lawless one is according to the working of Satan, with all power, signs, and lying wonders,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and with all unrighteous deception among those who perish, </a:t>
            </a:r>
            <a:r>
              <a:rPr lang="en-US" sz="1400" b="1" dirty="0">
                <a:latin typeface="Arial" panose="020B0604020202020204" pitchFamily="34" charset="0"/>
                <a:cs typeface="Arial" panose="020B0604020202020204" pitchFamily="34" charset="0"/>
              </a:rPr>
              <a:t>because they did not receive the love of the truth, that they might be saved.</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And for this reason God will send them strong delusion, that they should believe the lie, </a:t>
            </a:r>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that they all may be condemned </a:t>
            </a:r>
            <a:r>
              <a:rPr lang="en-US" sz="1400" b="1" dirty="0">
                <a:latin typeface="Arial" panose="020B0604020202020204" pitchFamily="34" charset="0"/>
                <a:cs typeface="Arial" panose="020B0604020202020204" pitchFamily="34" charset="0"/>
              </a:rPr>
              <a:t>who did not believe the truth </a:t>
            </a:r>
            <a:r>
              <a:rPr lang="en-US" sz="1400" b="0" dirty="0">
                <a:latin typeface="Arial" panose="020B0604020202020204" pitchFamily="34" charset="0"/>
                <a:cs typeface="Arial" panose="020B0604020202020204" pitchFamily="34" charset="0"/>
              </a:rPr>
              <a:t>but had pleasure in unrighteousness.</a:t>
            </a:r>
          </a:p>
        </p:txBody>
      </p:sp>
      <p:sp>
        <p:nvSpPr>
          <p:cNvPr id="4" name="Slide Number Placeholder 3"/>
          <p:cNvSpPr>
            <a:spLocks noGrp="1"/>
          </p:cNvSpPr>
          <p:nvPr>
            <p:ph type="sldNum" sz="quarter" idx="5"/>
          </p:nvPr>
        </p:nvSpPr>
        <p:spPr/>
        <p:txBody>
          <a:bodyPr/>
          <a:lstStyle/>
          <a:p>
            <a:fld id="{9870EF2B-F8D3-4EBA-BC19-A7956F4EB46D}" type="slidenum">
              <a:rPr lang="en-US" smtClean="0"/>
              <a:t>9</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6/4/2023 AM</a:t>
            </a:r>
          </a:p>
        </p:txBody>
      </p:sp>
    </p:spTree>
    <p:extLst>
      <p:ext uri="{BB962C8B-B14F-4D97-AF65-F5344CB8AC3E}">
        <p14:creationId xmlns:p14="http://schemas.microsoft.com/office/powerpoint/2010/main" val="318589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r>
              <a:rPr lang="en-US"/>
              <a:t>5/21/2023 AM</a:t>
            </a:r>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41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5/21/2023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20904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5/21/2023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628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5/21/2023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1450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5/21/2023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51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5/21/2023 AM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9064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5/21/2023 AM</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221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5/21/2023 AM</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64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5/21/2023 AM</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231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5/21/2023 AM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2822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5/21/2023 AM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1460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r>
              <a:rPr lang="en-US"/>
              <a:t>5/21/2023 AM</a:t>
            </a:r>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37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48A5-57F0-5D9B-D2A3-5E835A52E29A}"/>
              </a:ext>
            </a:extLst>
          </p:cNvPr>
          <p:cNvSpPr>
            <a:spLocks noGrp="1" noRot="1" noMove="1" noResize="1" noEditPoints="1" noAdjustHandles="1" noChangeArrowheads="1" noChangeShapeType="1"/>
          </p:cNvSpPr>
          <p:nvPr>
            <p:ph type="ctrTitle"/>
          </p:nvPr>
        </p:nvSpPr>
        <p:spPr/>
        <p:txBody>
          <a:bodyPr/>
          <a:lstStyle/>
          <a:p>
            <a:r>
              <a:rPr lang="en-US" i="1" dirty="0">
                <a:latin typeface="Candara" panose="020E0502030303020204" pitchFamily="34" charset="0"/>
                <a:cs typeface="Calibri" panose="020F0502020204030204" pitchFamily="34" charset="0"/>
              </a:rPr>
              <a:t>The Importance of Bible study</a:t>
            </a:r>
          </a:p>
        </p:txBody>
      </p:sp>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a:xfrm>
            <a:off x="1282148" y="3810643"/>
            <a:ext cx="6575895" cy="549965"/>
          </a:xfrm>
        </p:spPr>
        <p:txBody>
          <a:bodyPr>
            <a:normAutofit/>
          </a:bodyPr>
          <a:lstStyle/>
          <a:p>
            <a:r>
              <a:rPr lang="en-US" sz="2800" dirty="0">
                <a:latin typeface="Candara" panose="020E0502030303020204" pitchFamily="34" charset="0"/>
              </a:rPr>
              <a:t>2 Timothy 2:15</a:t>
            </a:r>
          </a:p>
        </p:txBody>
      </p:sp>
    </p:spTree>
    <p:extLst>
      <p:ext uri="{BB962C8B-B14F-4D97-AF65-F5344CB8AC3E}">
        <p14:creationId xmlns:p14="http://schemas.microsoft.com/office/powerpoint/2010/main" val="2127745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16644" y="255432"/>
            <a:ext cx="7831416" cy="912968"/>
          </a:xfrm>
        </p:spPr>
        <p:txBody>
          <a:bodyPr>
            <a:normAutofit/>
          </a:bodyPr>
          <a:lstStyle/>
          <a:p>
            <a:r>
              <a:rPr lang="en-US" sz="4400" b="1" i="1" dirty="0">
                <a:solidFill>
                  <a:schemeClr val="tx1"/>
                </a:solidFill>
                <a:latin typeface="Candara" panose="020E0502030303020204" pitchFamily="34" charset="0"/>
              </a:rPr>
              <a:t>HELP Our Study of the Bible</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928823" y="1168400"/>
            <a:ext cx="7831416" cy="5380158"/>
          </a:xfrm>
        </p:spPr>
        <p:txBody>
          <a:bodyPr>
            <a:normAutofit/>
          </a:bodyPr>
          <a:lstStyle/>
          <a:p>
            <a:pPr marL="171450" lvl="1" indent="0">
              <a:buNone/>
            </a:pPr>
            <a:r>
              <a:rPr lang="en-US" sz="3200" b="1" dirty="0">
                <a:solidFill>
                  <a:schemeClr val="tx1"/>
                </a:solidFill>
                <a:latin typeface="Candara" panose="020E0502030303020204" pitchFamily="34" charset="0"/>
              </a:rPr>
              <a:t>Aids to Bible study…</a:t>
            </a:r>
          </a:p>
          <a:p>
            <a:pPr marL="274320" indent="-274320">
              <a:spcBef>
                <a:spcPts val="0"/>
              </a:spcBef>
              <a:buFont typeface="Wingdings" panose="05000000000000000000" pitchFamily="2" charset="2"/>
              <a:buChar char="§"/>
            </a:pPr>
            <a:r>
              <a:rPr lang="en-US" sz="3000" dirty="0">
                <a:solidFill>
                  <a:schemeClr val="tx1"/>
                </a:solidFill>
                <a:latin typeface="Candara" panose="020E0502030303020204" pitchFamily="34" charset="0"/>
              </a:rPr>
              <a:t>Different reliable translations, Bible dictionaries, word studies, commentaries Bible encyclopedias, Bible maps, Bible history &amp; geography reference material, Bible computer programs, etc.</a:t>
            </a:r>
          </a:p>
          <a:p>
            <a:pPr marL="0" lvl="1" indent="0">
              <a:spcBef>
                <a:spcPts val="1200"/>
              </a:spcBef>
              <a:buNone/>
            </a:pPr>
            <a:r>
              <a:rPr lang="en-US" sz="3200" b="1" dirty="0">
                <a:solidFill>
                  <a:schemeClr val="tx1"/>
                </a:solidFill>
                <a:latin typeface="Candara" panose="020E0502030303020204" pitchFamily="34" charset="0"/>
              </a:rPr>
              <a:t>Having and desire and expectation to understand and obey God’s word</a:t>
            </a:r>
          </a:p>
          <a:p>
            <a:pPr marL="27432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Ephesians 3:1-5; 5:17; Colossians 1:9</a:t>
            </a:r>
          </a:p>
          <a:p>
            <a:pPr marL="27432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John 8:31-32; Matthew 7:7-8</a:t>
            </a:r>
          </a:p>
          <a:p>
            <a:pPr marL="27432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Acts 2:38-42, 47;  Philippians 2:12-16 	 	</a:t>
            </a: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91888" y="2380314"/>
            <a:ext cx="3610424"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Things That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A0CF11AC-4F6E-3E10-8866-E5937FE958D7}"/>
              </a:ext>
            </a:extLst>
          </p:cNvPr>
          <p:cNvSpPr/>
          <p:nvPr/>
        </p:nvSpPr>
        <p:spPr>
          <a:xfrm>
            <a:off x="443238" y="538042"/>
            <a:ext cx="545060" cy="55415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177640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16644" y="255432"/>
            <a:ext cx="7831416" cy="912968"/>
          </a:xfrm>
        </p:spPr>
        <p:txBody>
          <a:bodyPr>
            <a:normAutofit/>
          </a:bodyPr>
          <a:lstStyle/>
          <a:p>
            <a:r>
              <a:rPr lang="en-US" sz="4400" b="1" i="1" dirty="0">
                <a:solidFill>
                  <a:schemeClr val="tx1"/>
                </a:solidFill>
                <a:latin typeface="Candara" panose="020E0502030303020204" pitchFamily="34" charset="0"/>
              </a:rPr>
              <a:t>Are The FRUIT of Bible Study</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928823" y="1168400"/>
            <a:ext cx="8117352" cy="5689600"/>
          </a:xfrm>
        </p:spPr>
        <p:txBody>
          <a:bodyPr>
            <a:noAutofit/>
          </a:bodyPr>
          <a:lstStyle/>
          <a:p>
            <a:pPr marL="0" lvl="1" indent="0">
              <a:buNone/>
            </a:pPr>
            <a:r>
              <a:rPr lang="en-US" sz="3200" b="1" dirty="0">
                <a:solidFill>
                  <a:schemeClr val="tx1"/>
                </a:solidFill>
                <a:latin typeface="Candara" panose="020E0502030303020204" pitchFamily="34" charset="0"/>
              </a:rPr>
              <a:t>We are equipped for every good work </a:t>
            </a:r>
          </a:p>
          <a:p>
            <a:pPr marL="27432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2 Timothy 3:16-17</a:t>
            </a:r>
          </a:p>
          <a:p>
            <a:pPr marL="0" lvl="1" indent="0">
              <a:spcBef>
                <a:spcPts val="600"/>
              </a:spcBef>
              <a:buNone/>
            </a:pPr>
            <a:r>
              <a:rPr lang="en-US" sz="3200" b="1" dirty="0">
                <a:solidFill>
                  <a:schemeClr val="tx1"/>
                </a:solidFill>
                <a:latin typeface="Candara" panose="020E0502030303020204" pitchFamily="34" charset="0"/>
              </a:rPr>
              <a:t>Our soul is </a:t>
            </a:r>
            <a:r>
              <a:rPr lang="en-US" sz="3200" b="1" i="1" dirty="0">
                <a:solidFill>
                  <a:schemeClr val="tx1"/>
                </a:solidFill>
                <a:latin typeface="Candara" panose="020E0502030303020204" pitchFamily="34" charset="0"/>
              </a:rPr>
              <a:t>spiritually </a:t>
            </a:r>
            <a:r>
              <a:rPr lang="en-US" sz="3200" b="1" dirty="0">
                <a:solidFill>
                  <a:schemeClr val="tx1"/>
                </a:solidFill>
                <a:latin typeface="Candara" panose="020E0502030303020204" pitchFamily="34" charset="0"/>
              </a:rPr>
              <a:t>nourished </a:t>
            </a:r>
            <a:r>
              <a:rPr lang="en-US" sz="3200" dirty="0">
                <a:solidFill>
                  <a:schemeClr val="tx1"/>
                </a:solidFill>
                <a:latin typeface="Candara" panose="020E0502030303020204" pitchFamily="34" charset="0"/>
              </a:rPr>
              <a:t>– 1 Pet. 2:1-3</a:t>
            </a:r>
          </a:p>
          <a:p>
            <a:pPr marL="274320" lvl="1"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Must lay aside all sinful fleshly desires to be filled with the word in order to grow – Colossians 3:16</a:t>
            </a:r>
          </a:p>
          <a:p>
            <a:pPr marL="274320" lvl="1" indent="-274320">
              <a:buFont typeface="Wingdings" panose="05000000000000000000" pitchFamily="2" charset="2"/>
              <a:buChar char="§"/>
            </a:pPr>
            <a:r>
              <a:rPr lang="en-US" sz="2800" dirty="0">
                <a:solidFill>
                  <a:schemeClr val="tx1"/>
                </a:solidFill>
                <a:latin typeface="Candara" panose="020E0502030303020204" pitchFamily="34" charset="0"/>
              </a:rPr>
              <a:t>Must feast on God’s word to grow – Heb. 5:12-14</a:t>
            </a:r>
          </a:p>
          <a:p>
            <a:pPr marL="0" lvl="1" indent="0">
              <a:spcBef>
                <a:spcPts val="500"/>
              </a:spcBef>
              <a:buNone/>
            </a:pPr>
            <a:r>
              <a:rPr lang="en-US" sz="3200" b="1" dirty="0">
                <a:solidFill>
                  <a:schemeClr val="tx1"/>
                </a:solidFill>
                <a:latin typeface="Candara" panose="020E0502030303020204" pitchFamily="34" charset="0"/>
              </a:rPr>
              <a:t>We can see ourselves as God sees us </a:t>
            </a:r>
          </a:p>
          <a:p>
            <a:pPr marL="27432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The Bible is the mirror of the soul – Jas. 1:23-25</a:t>
            </a:r>
          </a:p>
          <a:p>
            <a:pPr marL="27432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The Bible shows us our spiritual deficiencies</a:t>
            </a:r>
          </a:p>
          <a:p>
            <a:pPr marL="0" lvl="1" indent="0">
              <a:spcBef>
                <a:spcPts val="600"/>
              </a:spcBef>
              <a:buNone/>
            </a:pPr>
            <a:r>
              <a:rPr lang="en-US" sz="3200" b="1" dirty="0">
                <a:solidFill>
                  <a:schemeClr val="tx1"/>
                </a:solidFill>
                <a:latin typeface="Candara" panose="020E0502030303020204" pitchFamily="34" charset="0"/>
              </a:rPr>
              <a:t>It gives us doctrinal stability </a:t>
            </a:r>
            <a:r>
              <a:rPr lang="en-US" sz="3200" dirty="0">
                <a:solidFill>
                  <a:schemeClr val="tx1"/>
                </a:solidFill>
                <a:latin typeface="Candara" panose="020E0502030303020204" pitchFamily="34" charset="0"/>
              </a:rPr>
              <a:t>– Eph. 4:14</a:t>
            </a:r>
          </a:p>
          <a:p>
            <a:pPr marL="27432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Error thrives on ignorance</a:t>
            </a:r>
          </a:p>
          <a:p>
            <a:pPr marL="27432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Ignorance results in departure from the truth</a:t>
            </a:r>
          </a:p>
          <a:p>
            <a:pPr marL="457200" lvl="1" indent="-457200">
              <a:buFont typeface="Wingdings" panose="05000000000000000000" pitchFamily="2" charset="2"/>
              <a:buChar char="§"/>
            </a:pPr>
            <a:endParaRPr lang="en-US" sz="2800" dirty="0">
              <a:solidFill>
                <a:schemeClr val="tx1"/>
              </a:solidFill>
              <a:latin typeface="Candara" panose="020E0502030303020204" pitchFamily="34" charset="0"/>
            </a:endParaRPr>
          </a:p>
          <a:p>
            <a:pPr marL="0" lvl="1" indent="0">
              <a:buNone/>
            </a:pPr>
            <a:r>
              <a:rPr lang="en-US" sz="2800" dirty="0">
                <a:solidFill>
                  <a:schemeClr val="tx1"/>
                </a:solidFill>
                <a:latin typeface="Candara" panose="020E0502030303020204" pitchFamily="34" charset="0"/>
              </a:rPr>
              <a:t>	</a:t>
            </a: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91888" y="2380314"/>
            <a:ext cx="3610424"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Things That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A0CF11AC-4F6E-3E10-8866-E5937FE958D7}"/>
              </a:ext>
            </a:extLst>
          </p:cNvPr>
          <p:cNvSpPr/>
          <p:nvPr/>
        </p:nvSpPr>
        <p:spPr>
          <a:xfrm>
            <a:off x="443238" y="538042"/>
            <a:ext cx="545060" cy="55415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33206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Effect transition="in" filter="fade">
                                      <p:cBhvr>
                                        <p:cTn id="66" dur="1000"/>
                                        <p:tgtEl>
                                          <p:spTgt spid="3">
                                            <p:txEl>
                                              <p:pRg st="8" end="8"/>
                                            </p:txEl>
                                          </p:spTgt>
                                        </p:tgtEl>
                                      </p:cBhvr>
                                    </p:animEffect>
                                    <p:anim calcmode="lin" valueType="num">
                                      <p:cBhvr>
                                        <p:cTn id="6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Effect transition="in" filter="fade">
                                      <p:cBhvr>
                                        <p:cTn id="73" dur="1000"/>
                                        <p:tgtEl>
                                          <p:spTgt spid="3">
                                            <p:txEl>
                                              <p:pRg st="9" end="9"/>
                                            </p:txEl>
                                          </p:spTgt>
                                        </p:tgtEl>
                                      </p:cBhvr>
                                    </p:animEffect>
                                    <p:anim calcmode="lin" valueType="num">
                                      <p:cBhvr>
                                        <p:cTn id="7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
                                            <p:txEl>
                                              <p:pRg st="10" end="10"/>
                                            </p:txEl>
                                          </p:spTgt>
                                        </p:tgtEl>
                                        <p:attrNameLst>
                                          <p:attrName>style.visibility</p:attrName>
                                        </p:attrNameLst>
                                      </p:cBhvr>
                                      <p:to>
                                        <p:strVal val="visible"/>
                                      </p:to>
                                    </p:set>
                                    <p:animEffect transition="in" filter="fade">
                                      <p:cBhvr>
                                        <p:cTn id="80" dur="1000"/>
                                        <p:tgtEl>
                                          <p:spTgt spid="3">
                                            <p:txEl>
                                              <p:pRg st="10" end="10"/>
                                            </p:txEl>
                                          </p:spTgt>
                                        </p:tgtEl>
                                      </p:cBhvr>
                                    </p:animEffect>
                                    <p:anim calcmode="lin" valueType="num">
                                      <p:cBhvr>
                                        <p:cTn id="8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animEffect transition="in" filter="fade">
                                      <p:cBhvr>
                                        <p:cTn id="87" dur="1000"/>
                                        <p:tgtEl>
                                          <p:spTgt spid="3">
                                            <p:txEl>
                                              <p:pRg st="12" end="12"/>
                                            </p:txEl>
                                          </p:spTgt>
                                        </p:tgtEl>
                                      </p:cBhvr>
                                    </p:animEffect>
                                    <p:anim calcmode="lin" valueType="num">
                                      <p:cBhvr>
                                        <p:cTn id="8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16644" y="255432"/>
            <a:ext cx="7831416" cy="912968"/>
          </a:xfrm>
        </p:spPr>
        <p:txBody>
          <a:bodyPr>
            <a:normAutofit/>
          </a:bodyPr>
          <a:lstStyle/>
          <a:p>
            <a:r>
              <a:rPr lang="en-US" sz="4400" b="1" i="1" dirty="0">
                <a:solidFill>
                  <a:schemeClr val="tx1"/>
                </a:solidFill>
                <a:latin typeface="Candara" panose="020E0502030303020204" pitchFamily="34" charset="0"/>
              </a:rPr>
              <a:t>Are The FRUIT of Bible Study</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928823" y="1168400"/>
            <a:ext cx="8117352" cy="5689600"/>
          </a:xfrm>
        </p:spPr>
        <p:txBody>
          <a:bodyPr>
            <a:noAutofit/>
          </a:bodyPr>
          <a:lstStyle/>
          <a:p>
            <a:pPr marL="0" indent="0">
              <a:buNone/>
            </a:pPr>
            <a:r>
              <a:rPr lang="en-US" sz="3200" b="1" dirty="0">
                <a:solidFill>
                  <a:schemeClr val="tx1"/>
                </a:solidFill>
                <a:latin typeface="Candara" panose="020E0502030303020204" pitchFamily="34" charset="0"/>
              </a:rPr>
              <a:t>It protects us from falling away when tempted</a:t>
            </a:r>
            <a:r>
              <a:rPr lang="en-US" sz="3200" dirty="0">
                <a:solidFill>
                  <a:schemeClr val="tx1"/>
                </a:solidFill>
                <a:latin typeface="Candara" panose="020E0502030303020204" pitchFamily="34" charset="0"/>
              </a:rPr>
              <a:t> – Matt. 4:1-11; Psa. 119:11; 2 Pet. </a:t>
            </a:r>
            <a:r>
              <a:rPr lang="en-US" sz="3400" dirty="0">
                <a:solidFill>
                  <a:schemeClr val="tx1"/>
                </a:solidFill>
                <a:latin typeface="Candara" panose="020E0502030303020204" pitchFamily="34" charset="0"/>
              </a:rPr>
              <a:t>1:10  </a:t>
            </a:r>
          </a:p>
          <a:p>
            <a:pPr marL="0" lvl="1" indent="0">
              <a:spcBef>
                <a:spcPts val="1200"/>
              </a:spcBef>
              <a:buNone/>
            </a:pPr>
            <a:r>
              <a:rPr lang="en-US" sz="3200" b="1" dirty="0">
                <a:solidFill>
                  <a:schemeClr val="tx1"/>
                </a:solidFill>
                <a:latin typeface="Candara" panose="020E0502030303020204" pitchFamily="34" charset="0"/>
              </a:rPr>
              <a:t>We must have a knowledge of God’s word to obey Him</a:t>
            </a:r>
          </a:p>
          <a:p>
            <a:pPr marL="27432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We are to teach others but first study to know what to teach – 2 Timothy 2:2</a:t>
            </a:r>
          </a:p>
          <a:p>
            <a:pPr marL="27432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 We must </a:t>
            </a:r>
            <a:r>
              <a:rPr lang="en-US" sz="2800" b="1" i="1" dirty="0">
                <a:solidFill>
                  <a:schemeClr val="tx1"/>
                </a:solidFill>
                <a:latin typeface="Candara" panose="020E0502030303020204" pitchFamily="34" charset="0"/>
              </a:rPr>
              <a:t>“be ready always to give an answer…of  the hope that is in you with meekness and fear”</a:t>
            </a:r>
          </a:p>
          <a:p>
            <a:pPr marL="480060" lvl="2" indent="-274320">
              <a:spcBef>
                <a:spcPts val="0"/>
              </a:spcBef>
              <a:buFont typeface="Wingdings" panose="05000000000000000000" pitchFamily="2" charset="2"/>
              <a:buChar char="§"/>
            </a:pPr>
            <a:r>
              <a:rPr lang="en-US" sz="2600" dirty="0">
                <a:solidFill>
                  <a:schemeClr val="tx1"/>
                </a:solidFill>
                <a:latin typeface="Candara" panose="020E0502030303020204" pitchFamily="34" charset="0"/>
              </a:rPr>
              <a:t> 1 Peter 3:15</a:t>
            </a:r>
          </a:p>
          <a:p>
            <a:pPr marL="27432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To </a:t>
            </a:r>
            <a:r>
              <a:rPr lang="en-US" sz="2800" b="1" i="1" dirty="0">
                <a:solidFill>
                  <a:schemeClr val="tx1"/>
                </a:solidFill>
                <a:latin typeface="Candara" panose="020E0502030303020204" pitchFamily="34" charset="0"/>
              </a:rPr>
              <a:t>“earnestly contend for the faith” </a:t>
            </a:r>
            <a:r>
              <a:rPr lang="en-US" sz="2800" dirty="0">
                <a:solidFill>
                  <a:schemeClr val="tx1"/>
                </a:solidFill>
                <a:latin typeface="Candara" panose="020E0502030303020204" pitchFamily="34" charset="0"/>
              </a:rPr>
              <a:t>we must   know it – Jude 3</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91888" y="2380314"/>
            <a:ext cx="3610424"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Things That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A0CF11AC-4F6E-3E10-8866-E5937FE958D7}"/>
              </a:ext>
            </a:extLst>
          </p:cNvPr>
          <p:cNvSpPr/>
          <p:nvPr/>
        </p:nvSpPr>
        <p:spPr>
          <a:xfrm>
            <a:off x="443238" y="538042"/>
            <a:ext cx="545060" cy="55415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099364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16644" y="255432"/>
            <a:ext cx="7831416" cy="912968"/>
          </a:xfrm>
        </p:spPr>
        <p:txBody>
          <a:bodyPr>
            <a:normAutofit/>
          </a:bodyPr>
          <a:lstStyle/>
          <a:p>
            <a:r>
              <a:rPr lang="en-US" sz="4400" b="1" i="1" dirty="0">
                <a:solidFill>
                  <a:schemeClr val="tx1"/>
                </a:solidFill>
                <a:latin typeface="Candara" panose="020E0502030303020204" pitchFamily="34" charset="0"/>
              </a:rPr>
              <a:t>Are The FRUIT of Bible Study</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928822" y="1168400"/>
            <a:ext cx="7831417" cy="5689600"/>
          </a:xfrm>
        </p:spPr>
        <p:txBody>
          <a:bodyPr>
            <a:noAutofit/>
          </a:bodyPr>
          <a:lstStyle/>
          <a:p>
            <a:pPr marL="0" indent="0">
              <a:buNone/>
            </a:pPr>
            <a:r>
              <a:rPr lang="en-US" sz="3200" b="1" dirty="0">
                <a:solidFill>
                  <a:schemeClr val="tx1"/>
                </a:solidFill>
                <a:latin typeface="Candara" panose="020E0502030303020204" pitchFamily="34" charset="0"/>
              </a:rPr>
              <a:t>It prepares us for the judgment…</a:t>
            </a:r>
          </a:p>
          <a:p>
            <a:pPr marL="274320" indent="-274320">
              <a:buFont typeface="Wingdings" panose="05000000000000000000" pitchFamily="2" charset="2"/>
              <a:buChar char="§"/>
            </a:pPr>
            <a:r>
              <a:rPr lang="en-US" sz="2800" dirty="0">
                <a:solidFill>
                  <a:schemeClr val="tx1"/>
                </a:solidFill>
                <a:latin typeface="Candara" panose="020E0502030303020204" pitchFamily="34" charset="0"/>
              </a:rPr>
              <a:t>It gives us an inheritance – Acts 20:32</a:t>
            </a:r>
          </a:p>
          <a:p>
            <a:pPr marL="274320" indent="-274320">
              <a:buFont typeface="Wingdings" panose="05000000000000000000" pitchFamily="2" charset="2"/>
              <a:buChar char="§"/>
            </a:pPr>
            <a:r>
              <a:rPr lang="en-US" sz="2800" dirty="0">
                <a:solidFill>
                  <a:schemeClr val="tx1"/>
                </a:solidFill>
                <a:latin typeface="Candara" panose="020E0502030303020204" pitchFamily="34" charset="0"/>
              </a:rPr>
              <a:t>The words of Christ will judge us in the last day</a:t>
            </a:r>
          </a:p>
          <a:p>
            <a:pPr marL="445770" lvl="1" indent="-274320">
              <a:buFont typeface="Wingdings" panose="05000000000000000000" pitchFamily="2" charset="2"/>
              <a:buChar char="§"/>
            </a:pPr>
            <a:r>
              <a:rPr lang="en-US" sz="2600" dirty="0">
                <a:solidFill>
                  <a:schemeClr val="tx1"/>
                </a:solidFill>
                <a:latin typeface="Candara" panose="020E0502030303020204" pitchFamily="34" charset="0"/>
              </a:rPr>
              <a:t>John 12:48</a:t>
            </a:r>
          </a:p>
          <a:p>
            <a:pPr marL="274320" indent="-274320">
              <a:buFont typeface="Wingdings" panose="05000000000000000000" pitchFamily="2" charset="2"/>
              <a:buChar char="§"/>
            </a:pPr>
            <a:r>
              <a:rPr lang="en-US" sz="2800" dirty="0">
                <a:solidFill>
                  <a:schemeClr val="tx1"/>
                </a:solidFill>
                <a:latin typeface="Candara" panose="020E0502030303020204" pitchFamily="34" charset="0"/>
              </a:rPr>
              <a:t>Many will be surprised on the day of judgment when they learn that their failure to obey God’s commands, which they were ignorant of or ignored because of the lack of diligent Bible study, will cost them their souls eternally</a:t>
            </a:r>
          </a:p>
          <a:p>
            <a:pPr marL="445770" lvl="1" indent="-274320">
              <a:buFont typeface="Wingdings" panose="05000000000000000000" pitchFamily="2" charset="2"/>
              <a:buChar char="§"/>
            </a:pPr>
            <a:r>
              <a:rPr lang="en-US" sz="2600" dirty="0">
                <a:solidFill>
                  <a:schemeClr val="tx1"/>
                </a:solidFill>
                <a:latin typeface="Candara" panose="020E0502030303020204" pitchFamily="34" charset="0"/>
              </a:rPr>
              <a:t>2 Thessalonians 1:6-12; Matthew 11:28-30</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91888" y="2380314"/>
            <a:ext cx="3610424"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Things That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A0CF11AC-4F6E-3E10-8866-E5937FE958D7}"/>
              </a:ext>
            </a:extLst>
          </p:cNvPr>
          <p:cNvSpPr/>
          <p:nvPr/>
        </p:nvSpPr>
        <p:spPr>
          <a:xfrm>
            <a:off x="443238" y="538042"/>
            <a:ext cx="545060" cy="55415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7337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8000" b="1" dirty="0">
                <a:solidFill>
                  <a:srgbClr val="FFFFFF"/>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85067" y="683559"/>
            <a:ext cx="5858933" cy="5490881"/>
          </a:xfrm>
        </p:spPr>
        <p:txBody>
          <a:bodyPr anchor="t">
            <a:noAutofit/>
          </a:bodyPr>
          <a:lstStyle/>
          <a:p>
            <a:pPr marL="34290" indent="-457200">
              <a:lnSpc>
                <a:spcPct val="100000"/>
              </a:lnSpc>
              <a:spcBef>
                <a:spcPts val="0"/>
              </a:spcBef>
              <a:buNone/>
            </a:pPr>
            <a:r>
              <a:rPr lang="en-US" sz="3600" b="1" dirty="0">
                <a:solidFill>
                  <a:schemeClr val="tx1"/>
                </a:solidFill>
                <a:latin typeface="Candara" panose="020E0502030303020204" pitchFamily="34" charset="0"/>
              </a:rPr>
              <a:t>Too much depends on the words of the Bible and knowledge to neglect the command to </a:t>
            </a:r>
            <a:r>
              <a:rPr lang="en-US" sz="3600" b="1" i="1" dirty="0">
                <a:solidFill>
                  <a:schemeClr val="tx1"/>
                </a:solidFill>
                <a:latin typeface="Candara" panose="020E0502030303020204" pitchFamily="34" charset="0"/>
              </a:rPr>
              <a:t>“study to show ourselves approved unto to God”!</a:t>
            </a:r>
          </a:p>
          <a:p>
            <a:pPr marL="34290" indent="-457200">
              <a:lnSpc>
                <a:spcPct val="100000"/>
              </a:lnSpc>
              <a:spcBef>
                <a:spcPts val="1200"/>
              </a:spcBef>
              <a:buNone/>
            </a:pPr>
            <a:r>
              <a:rPr lang="en-US" sz="3600" b="1" dirty="0">
                <a:solidFill>
                  <a:schemeClr val="tx1"/>
                </a:solidFill>
                <a:latin typeface="Candara" panose="020E0502030303020204" pitchFamily="34" charset="0"/>
              </a:rPr>
              <a:t>May we realize the blessings to have the Bible and never view it as a chore to study it.</a:t>
            </a:r>
          </a:p>
        </p:txBody>
      </p:sp>
    </p:spTree>
    <p:extLst>
      <p:ext uri="{BB962C8B-B14F-4D97-AF65-F5344CB8AC3E}">
        <p14:creationId xmlns:p14="http://schemas.microsoft.com/office/powerpoint/2010/main" val="146699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5400" b="1" dirty="0">
                <a:solidFill>
                  <a:srgbClr val="FFFFFF"/>
                </a:solidFill>
                <a:latin typeface="Candara" panose="020E0502030303020204" pitchFamily="34" charset="0"/>
              </a:rPr>
              <a:t>2 Peter 1:2-3, NKJV</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456014" y="321148"/>
            <a:ext cx="5386178" cy="6348593"/>
          </a:xfrm>
        </p:spPr>
        <p:txBody>
          <a:bodyPr anchor="t">
            <a:noAutofit/>
          </a:bodyPr>
          <a:lstStyle/>
          <a:p>
            <a:pPr marL="34290" indent="0">
              <a:buNone/>
            </a:pPr>
            <a:r>
              <a:rPr lang="en-US" sz="4000" b="1" i="1" dirty="0">
                <a:solidFill>
                  <a:schemeClr val="tx1"/>
                </a:solidFill>
                <a:latin typeface="Candara" panose="020E0502030303020204" pitchFamily="34" charset="0"/>
                <a:cs typeface="Arial" panose="020B0604020202020204" pitchFamily="34" charset="0"/>
              </a:rPr>
              <a:t>“</a:t>
            </a:r>
            <a:r>
              <a:rPr lang="en-US" sz="4000" b="1" i="1" dirty="0">
                <a:latin typeface="Candara" panose="020E0502030303020204" pitchFamily="34" charset="0"/>
                <a:cs typeface="Arial" panose="020B0604020202020204" pitchFamily="34" charset="0"/>
              </a:rPr>
              <a:t>2</a:t>
            </a:r>
            <a:r>
              <a:rPr lang="en-US" sz="4000" b="1" i="1" dirty="0">
                <a:solidFill>
                  <a:schemeClr val="tx1"/>
                </a:solidFill>
                <a:latin typeface="Candara" panose="020E0502030303020204" pitchFamily="34" charset="0"/>
                <a:cs typeface="Arial" panose="020B0604020202020204" pitchFamily="34" charset="0"/>
              </a:rPr>
              <a:t> Grace and peace be multiplied to you in the knowledge of God and of Jesus our Lord, </a:t>
            </a:r>
          </a:p>
          <a:p>
            <a:pPr marL="34290" indent="0">
              <a:buNone/>
            </a:pPr>
            <a:r>
              <a:rPr lang="en-US" sz="4000" b="1" i="1" dirty="0">
                <a:latin typeface="Candara" panose="020E0502030303020204" pitchFamily="34" charset="0"/>
                <a:cs typeface="Arial" panose="020B0604020202020204" pitchFamily="34" charset="0"/>
              </a:rPr>
              <a:t>3</a:t>
            </a:r>
            <a:r>
              <a:rPr lang="en-US" sz="4000" b="1" i="1" dirty="0">
                <a:solidFill>
                  <a:schemeClr val="tx1"/>
                </a:solidFill>
                <a:latin typeface="Candara" panose="020E0502030303020204" pitchFamily="34" charset="0"/>
                <a:cs typeface="Arial" panose="020B0604020202020204" pitchFamily="34" charset="0"/>
              </a:rPr>
              <a:t> as His divine power has given to us all things that pertain to life and godliness, through the knowledge of Him who called us by glory and virtue”</a:t>
            </a:r>
          </a:p>
          <a:p>
            <a:pPr marL="34290" indent="0">
              <a:buNone/>
            </a:pPr>
            <a:endParaRPr lang="en-US" sz="4000" b="1" i="1" dirty="0">
              <a:solidFill>
                <a:schemeClr val="tx1"/>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17559537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5400" b="1" dirty="0">
                <a:solidFill>
                  <a:srgbClr val="FFFFFF"/>
                </a:solidFill>
                <a:latin typeface="Candara" panose="020E0502030303020204" pitchFamily="34" charset="0"/>
              </a:rPr>
              <a:t>2 Timothy 2:15, KJV</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1136822"/>
            <a:ext cx="5441648" cy="5532919"/>
          </a:xfrm>
        </p:spPr>
        <p:txBody>
          <a:bodyPr anchor="t">
            <a:noAutofit/>
          </a:bodyPr>
          <a:lstStyle/>
          <a:p>
            <a:pPr marL="34290" indent="0">
              <a:buNone/>
            </a:pPr>
            <a:r>
              <a:rPr lang="en-US" sz="4400" b="1" i="1" dirty="0">
                <a:solidFill>
                  <a:schemeClr val="tx1"/>
                </a:solidFill>
                <a:latin typeface="Candara" panose="020E0502030303020204" pitchFamily="34" charset="0"/>
                <a:cs typeface="Arial" panose="020B0604020202020204" pitchFamily="34" charset="0"/>
              </a:rPr>
              <a:t>“Study to shew thyself approved unto God, a workman that </a:t>
            </a:r>
            <a:r>
              <a:rPr lang="en-US" sz="4400" b="1" i="1" dirty="0" err="1">
                <a:solidFill>
                  <a:schemeClr val="tx1"/>
                </a:solidFill>
                <a:latin typeface="Candara" panose="020E0502030303020204" pitchFamily="34" charset="0"/>
                <a:cs typeface="Arial" panose="020B0604020202020204" pitchFamily="34" charset="0"/>
              </a:rPr>
              <a:t>needeth</a:t>
            </a:r>
            <a:r>
              <a:rPr lang="en-US" sz="4400" b="1" i="1" dirty="0">
                <a:solidFill>
                  <a:schemeClr val="tx1"/>
                </a:solidFill>
                <a:latin typeface="Candara" panose="020E0502030303020204" pitchFamily="34" charset="0"/>
                <a:cs typeface="Arial" panose="020B0604020202020204" pitchFamily="34" charset="0"/>
              </a:rPr>
              <a:t> not to be ashamed, rightly dividing the word of truth” (KJV)</a:t>
            </a:r>
          </a:p>
        </p:txBody>
      </p:sp>
    </p:spTree>
    <p:extLst>
      <p:ext uri="{BB962C8B-B14F-4D97-AF65-F5344CB8AC3E}">
        <p14:creationId xmlns:p14="http://schemas.microsoft.com/office/powerpoint/2010/main" val="18557826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5400" b="1" dirty="0">
                <a:solidFill>
                  <a:srgbClr val="FFFFFF"/>
                </a:solidFill>
                <a:latin typeface="Candara" panose="020E0502030303020204" pitchFamily="34" charset="0"/>
              </a:rPr>
              <a:t>2 Timothy 2:15, NKJV</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1136822"/>
            <a:ext cx="5441648" cy="5532919"/>
          </a:xfrm>
        </p:spPr>
        <p:txBody>
          <a:bodyPr anchor="t">
            <a:noAutofit/>
          </a:bodyPr>
          <a:lstStyle/>
          <a:p>
            <a:pPr marL="34290" indent="0">
              <a:buNone/>
            </a:pPr>
            <a:r>
              <a:rPr lang="en-US" sz="4400" b="1" i="1" dirty="0">
                <a:solidFill>
                  <a:schemeClr val="tx1"/>
                </a:solidFill>
                <a:latin typeface="Candara" panose="020E0502030303020204" pitchFamily="34" charset="0"/>
                <a:cs typeface="Arial" panose="020B0604020202020204" pitchFamily="34" charset="0"/>
              </a:rPr>
              <a:t>“Be diligent to present yourself approved to God, a worker who does not need to be ashamed, rightly dividing the word of truth” (NKJV)</a:t>
            </a:r>
          </a:p>
        </p:txBody>
      </p:sp>
    </p:spTree>
    <p:extLst>
      <p:ext uri="{BB962C8B-B14F-4D97-AF65-F5344CB8AC3E}">
        <p14:creationId xmlns:p14="http://schemas.microsoft.com/office/powerpoint/2010/main" val="19804582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5400" b="1" dirty="0">
                <a:solidFill>
                  <a:srgbClr val="FFFFFF"/>
                </a:solidFill>
                <a:latin typeface="Candara" panose="020E0502030303020204" pitchFamily="34" charset="0"/>
              </a:rPr>
              <a:t>2 Timothy 2:15, RSV</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984422"/>
            <a:ext cx="5441648" cy="5532919"/>
          </a:xfrm>
        </p:spPr>
        <p:txBody>
          <a:bodyPr anchor="t">
            <a:noAutofit/>
          </a:bodyPr>
          <a:lstStyle/>
          <a:p>
            <a:pPr marL="34290" indent="0">
              <a:buNone/>
            </a:pPr>
            <a:r>
              <a:rPr lang="en-US" sz="4400" b="1" i="1" dirty="0">
                <a:solidFill>
                  <a:schemeClr val="tx1"/>
                </a:solidFill>
                <a:latin typeface="Candara" panose="020E0502030303020204" pitchFamily="34" charset="0"/>
                <a:cs typeface="Arial" panose="020B0604020202020204" pitchFamily="34" charset="0"/>
              </a:rPr>
              <a:t>“Do your best to present yourself to God as one approved, a workman who has no need to be ashamed, rightly handling the word of truth” (RSV)</a:t>
            </a:r>
          </a:p>
        </p:txBody>
      </p:sp>
    </p:spTree>
    <p:extLst>
      <p:ext uri="{BB962C8B-B14F-4D97-AF65-F5344CB8AC3E}">
        <p14:creationId xmlns:p14="http://schemas.microsoft.com/office/powerpoint/2010/main" val="33647255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444843"/>
            <a:ext cx="5781368" cy="6413156"/>
          </a:xfrm>
        </p:spPr>
        <p:txBody>
          <a:bodyPr anchor="t">
            <a:normAutofit/>
          </a:bodyPr>
          <a:lstStyle/>
          <a:p>
            <a:pPr marL="34290" indent="-457200">
              <a:lnSpc>
                <a:spcPct val="100000"/>
              </a:lnSpc>
              <a:spcBef>
                <a:spcPts val="0"/>
              </a:spcBef>
              <a:buNone/>
            </a:pPr>
            <a:r>
              <a:rPr lang="en-US" sz="3600" b="1" dirty="0">
                <a:solidFill>
                  <a:schemeClr val="tx1"/>
                </a:solidFill>
                <a:latin typeface="Candara" panose="020E0502030303020204" pitchFamily="34" charset="0"/>
              </a:rPr>
              <a:t>Considering these versions of this text, studying God’s word is a segment of giving diligence to God by doing our best to please Him.</a:t>
            </a:r>
          </a:p>
          <a:p>
            <a:pPr marL="274320" indent="-27432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A person could study and lack diligence</a:t>
            </a:r>
          </a:p>
          <a:p>
            <a:pPr marL="274320" indent="-27432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If one studies with the goal of being approved unto God, He will put forth the effort to meet God’s expectations</a:t>
            </a:r>
            <a:endParaRPr lang="en-US" sz="3200" dirty="0">
              <a:solidFill>
                <a:srgbClr val="FF0000"/>
              </a:solidFill>
              <a:latin typeface="Candara" panose="020E0502030303020204" pitchFamily="34" charset="0"/>
            </a:endParaRPr>
          </a:p>
        </p:txBody>
      </p:sp>
    </p:spTree>
    <p:extLst>
      <p:ext uri="{BB962C8B-B14F-4D97-AF65-F5344CB8AC3E}">
        <p14:creationId xmlns:p14="http://schemas.microsoft.com/office/powerpoint/2010/main" val="3255507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317843"/>
            <a:ext cx="5781368" cy="6413156"/>
          </a:xfrm>
        </p:spPr>
        <p:txBody>
          <a:bodyPr anchor="t">
            <a:normAutofit/>
          </a:bodyPr>
          <a:lstStyle/>
          <a:p>
            <a:pPr marL="34290" indent="-457200">
              <a:lnSpc>
                <a:spcPct val="100000"/>
              </a:lnSpc>
              <a:spcBef>
                <a:spcPts val="0"/>
              </a:spcBef>
              <a:buNone/>
            </a:pPr>
            <a:r>
              <a:rPr lang="en-US" sz="3600" b="1" dirty="0">
                <a:solidFill>
                  <a:schemeClr val="tx1"/>
                </a:solidFill>
                <a:latin typeface="Candara" panose="020E0502030303020204" pitchFamily="34" charset="0"/>
              </a:rPr>
              <a:t>Peter commands Christians to add </a:t>
            </a:r>
            <a:r>
              <a:rPr lang="en-US" sz="3600" b="1" i="1" dirty="0">
                <a:solidFill>
                  <a:schemeClr val="tx1"/>
                </a:solidFill>
                <a:latin typeface="Candara" panose="020E0502030303020204" pitchFamily="34" charset="0"/>
              </a:rPr>
              <a:t>knowledge</a:t>
            </a:r>
            <a:r>
              <a:rPr lang="en-US" sz="3600" b="1" dirty="0">
                <a:solidFill>
                  <a:schemeClr val="tx1"/>
                </a:solidFill>
                <a:latin typeface="Candara" panose="020E0502030303020204" pitchFamily="34" charset="0"/>
              </a:rPr>
              <a:t> to their </a:t>
            </a:r>
            <a:r>
              <a:rPr lang="en-US" sz="3600" b="1" i="1" dirty="0">
                <a:solidFill>
                  <a:schemeClr val="tx1"/>
                </a:solidFill>
                <a:latin typeface="Candara" panose="020E0502030303020204" pitchFamily="34" charset="0"/>
              </a:rPr>
              <a:t>faith </a:t>
            </a:r>
            <a:r>
              <a:rPr lang="en-US" sz="3600" dirty="0">
                <a:solidFill>
                  <a:schemeClr val="tx1"/>
                </a:solidFill>
                <a:latin typeface="Candara" panose="020E0502030303020204" pitchFamily="34" charset="0"/>
              </a:rPr>
              <a:t>-</a:t>
            </a:r>
            <a:r>
              <a:rPr lang="en-US" sz="3600" b="1" i="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2 Peter 1:5; 3:18</a:t>
            </a:r>
          </a:p>
          <a:p>
            <a:pPr marL="274320" indent="-274320">
              <a:lnSpc>
                <a:spcPct val="100000"/>
              </a:lnSpc>
              <a:spcBef>
                <a:spcPts val="0"/>
              </a:spcBef>
              <a:buFont typeface="Wingdings" panose="05000000000000000000" pitchFamily="2" charset="2"/>
              <a:buChar char="§"/>
            </a:pPr>
            <a:r>
              <a:rPr lang="en-US" sz="3200" dirty="0">
                <a:solidFill>
                  <a:schemeClr val="tx1"/>
                </a:solidFill>
                <a:latin typeface="Candara" panose="020E0502030303020204" pitchFamily="34" charset="0"/>
              </a:rPr>
              <a:t>It is only through Bible study we can learn what God expects and requires of us	</a:t>
            </a:r>
          </a:p>
          <a:p>
            <a:pPr marL="274320" indent="-274320">
              <a:lnSpc>
                <a:spcPct val="100000"/>
              </a:lnSpc>
              <a:spcBef>
                <a:spcPts val="1200"/>
              </a:spcBef>
              <a:buFont typeface="Wingdings" panose="05000000000000000000" pitchFamily="2" charset="2"/>
              <a:buChar char="§"/>
            </a:pPr>
            <a:r>
              <a:rPr lang="en-US" sz="3200" dirty="0">
                <a:solidFill>
                  <a:schemeClr val="tx1"/>
                </a:solidFill>
                <a:latin typeface="Candara" panose="020E0502030303020204" pitchFamily="34" charset="0"/>
              </a:rPr>
              <a:t>It is sad that many brethren do not seem to appreciate the Bible and the need to diligently study it with the intent of understanding and rightly dividing the word of truth</a:t>
            </a:r>
            <a:endParaRPr lang="en-US" sz="3200" dirty="0">
              <a:solidFill>
                <a:srgbClr val="FF0000"/>
              </a:solidFill>
              <a:latin typeface="Candara" panose="020E0502030303020204" pitchFamily="34" charset="0"/>
            </a:endParaRPr>
          </a:p>
        </p:txBody>
      </p:sp>
    </p:spTree>
    <p:extLst>
      <p:ext uri="{BB962C8B-B14F-4D97-AF65-F5344CB8AC3E}">
        <p14:creationId xmlns:p14="http://schemas.microsoft.com/office/powerpoint/2010/main" val="1183708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Lesson Focus</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444843"/>
            <a:ext cx="5781368" cy="6413156"/>
          </a:xfrm>
        </p:spPr>
        <p:txBody>
          <a:bodyPr anchor="t">
            <a:normAutofit/>
          </a:bodyPr>
          <a:lstStyle/>
          <a:p>
            <a:pPr marL="34290" indent="-457200">
              <a:lnSpc>
                <a:spcPct val="100000"/>
              </a:lnSpc>
              <a:spcBef>
                <a:spcPts val="0"/>
              </a:spcBef>
              <a:buNone/>
            </a:pPr>
            <a:r>
              <a:rPr lang="en-US" sz="4000" b="1" dirty="0">
                <a:solidFill>
                  <a:schemeClr val="tx1"/>
                </a:solidFill>
                <a:latin typeface="Candara" panose="020E0502030303020204" pitchFamily="34" charset="0"/>
              </a:rPr>
              <a:t>The focus of this lesson will be on </a:t>
            </a:r>
            <a:r>
              <a:rPr lang="en-US" sz="4000" b="1" i="1" dirty="0">
                <a:solidFill>
                  <a:schemeClr val="tx1"/>
                </a:solidFill>
                <a:latin typeface="Candara" panose="020E0502030303020204" pitchFamily="34" charset="0"/>
              </a:rPr>
              <a:t>THINGS</a:t>
            </a:r>
            <a:r>
              <a:rPr lang="en-US" sz="4000" b="1" dirty="0">
                <a:solidFill>
                  <a:schemeClr val="tx1"/>
                </a:solidFill>
                <a:latin typeface="Candara" panose="020E0502030303020204" pitchFamily="34" charset="0"/>
              </a:rPr>
              <a:t>…</a:t>
            </a:r>
          </a:p>
          <a:p>
            <a:pPr marL="274320" indent="-274320">
              <a:lnSpc>
                <a:spcPct val="100000"/>
              </a:lnSpc>
              <a:spcBef>
                <a:spcPts val="600"/>
              </a:spcBef>
              <a:buFont typeface="Wingdings" panose="05000000000000000000" pitchFamily="2" charset="2"/>
              <a:buChar char="§"/>
            </a:pPr>
            <a:r>
              <a:rPr lang="en-US" sz="3600" dirty="0">
                <a:solidFill>
                  <a:schemeClr val="tx1"/>
                </a:solidFill>
                <a:latin typeface="Candara" panose="020E0502030303020204" pitchFamily="34" charset="0"/>
              </a:rPr>
              <a:t>That </a:t>
            </a:r>
            <a:r>
              <a:rPr lang="en-US" sz="3600" b="1" i="1" dirty="0">
                <a:solidFill>
                  <a:schemeClr val="tx1"/>
                </a:solidFill>
                <a:latin typeface="Candara" panose="020E0502030303020204" pitchFamily="34" charset="0"/>
              </a:rPr>
              <a:t>HINDER</a:t>
            </a:r>
            <a:r>
              <a:rPr lang="en-US" sz="3600" dirty="0">
                <a:solidFill>
                  <a:schemeClr val="tx1"/>
                </a:solidFill>
                <a:latin typeface="Candara" panose="020E0502030303020204" pitchFamily="34" charset="0"/>
              </a:rPr>
              <a:t> proper study</a:t>
            </a:r>
          </a:p>
          <a:p>
            <a:pPr marL="274320" indent="-274320">
              <a:lnSpc>
                <a:spcPct val="100000"/>
              </a:lnSpc>
              <a:spcBef>
                <a:spcPts val="1200"/>
              </a:spcBef>
              <a:buFont typeface="Wingdings" panose="05000000000000000000" pitchFamily="2" charset="2"/>
              <a:buChar char="§"/>
            </a:pPr>
            <a:r>
              <a:rPr lang="en-US" sz="3600" dirty="0">
                <a:solidFill>
                  <a:schemeClr val="tx1"/>
                </a:solidFill>
                <a:latin typeface="Candara" panose="020E0502030303020204" pitchFamily="34" charset="0"/>
              </a:rPr>
              <a:t>That </a:t>
            </a:r>
            <a:r>
              <a:rPr lang="en-US" sz="3600" b="1" i="1" dirty="0">
                <a:solidFill>
                  <a:schemeClr val="tx1"/>
                </a:solidFill>
                <a:latin typeface="Candara" panose="020E0502030303020204" pitchFamily="34" charset="0"/>
              </a:rPr>
              <a:t>HELP…</a:t>
            </a:r>
            <a:r>
              <a:rPr lang="en-US" sz="3600" dirty="0">
                <a:solidFill>
                  <a:schemeClr val="tx1"/>
                </a:solidFill>
                <a:latin typeface="Candara" panose="020E0502030303020204" pitchFamily="34" charset="0"/>
              </a:rPr>
              <a:t> </a:t>
            </a:r>
          </a:p>
          <a:p>
            <a:pPr marL="34290" indent="-457200">
              <a:lnSpc>
                <a:spcPct val="100000"/>
              </a:lnSpc>
              <a:spcBef>
                <a:spcPts val="1200"/>
              </a:spcBef>
              <a:buNone/>
            </a:pPr>
            <a:r>
              <a:rPr lang="en-US" sz="4000" b="1" dirty="0">
                <a:solidFill>
                  <a:schemeClr val="tx1"/>
                </a:solidFill>
                <a:latin typeface="Candara" panose="020E0502030303020204" pitchFamily="34" charset="0"/>
              </a:rPr>
              <a:t>One to properly study and understand, while considering the fruit obtained from a study of God’s word!</a:t>
            </a:r>
          </a:p>
        </p:txBody>
      </p:sp>
    </p:spTree>
    <p:extLst>
      <p:ext uri="{BB962C8B-B14F-4D97-AF65-F5344CB8AC3E}">
        <p14:creationId xmlns:p14="http://schemas.microsoft.com/office/powerpoint/2010/main" val="334560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16644" y="255432"/>
            <a:ext cx="7831416" cy="912968"/>
          </a:xfrm>
        </p:spPr>
        <p:txBody>
          <a:bodyPr>
            <a:normAutofit/>
          </a:bodyPr>
          <a:lstStyle/>
          <a:p>
            <a:r>
              <a:rPr lang="en-US" sz="4400" b="1" i="1" dirty="0">
                <a:solidFill>
                  <a:schemeClr val="tx1"/>
                </a:solidFill>
                <a:latin typeface="Candara" panose="020E0502030303020204" pitchFamily="34" charset="0"/>
              </a:rPr>
              <a:t>HINDER Study Of the Bible</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016000" y="1168400"/>
            <a:ext cx="7831416" cy="5689599"/>
          </a:xfrm>
        </p:spPr>
        <p:txBody>
          <a:bodyPr>
            <a:normAutofit/>
          </a:bodyPr>
          <a:lstStyle/>
          <a:p>
            <a:pPr marL="0" indent="0">
              <a:buNone/>
            </a:pPr>
            <a:r>
              <a:rPr lang="en-US" sz="3200" b="1" dirty="0">
                <a:solidFill>
                  <a:schemeClr val="tx1"/>
                </a:solidFill>
                <a:latin typeface="Candara" panose="020E0502030303020204" pitchFamily="34" charset="0"/>
              </a:rPr>
              <a:t>Reading without intending or expecting to understand the Bible</a:t>
            </a:r>
          </a:p>
          <a:p>
            <a:pPr marL="274320"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Reading to just be reading </a:t>
            </a:r>
          </a:p>
          <a:p>
            <a:pPr marL="274320"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Reading irregularly without a system</a:t>
            </a:r>
          </a:p>
          <a:p>
            <a:pPr marL="0" indent="0">
              <a:buNone/>
            </a:pPr>
            <a:r>
              <a:rPr lang="en-US" sz="3000" b="1" dirty="0">
                <a:solidFill>
                  <a:schemeClr val="tx1"/>
                </a:solidFill>
                <a:latin typeface="Candara" panose="020E0502030303020204" pitchFamily="34" charset="0"/>
              </a:rPr>
              <a:t>Studying to attempt to prove preconceived ideas or notions</a:t>
            </a:r>
          </a:p>
          <a:p>
            <a:pPr marL="0" indent="0">
              <a:buNone/>
            </a:pPr>
            <a:r>
              <a:rPr lang="en-US" sz="3000" b="1" dirty="0">
                <a:solidFill>
                  <a:schemeClr val="tx1"/>
                </a:solidFill>
                <a:latin typeface="Candara" panose="020E0502030303020204" pitchFamily="34" charset="0"/>
              </a:rPr>
              <a:t>Making the Bible just a book of wonders</a:t>
            </a:r>
          </a:p>
          <a:p>
            <a:pPr marL="0" indent="0">
              <a:buNone/>
            </a:pPr>
            <a:r>
              <a:rPr lang="en-US" sz="3000" b="1" dirty="0">
                <a:solidFill>
                  <a:schemeClr val="tx1"/>
                </a:solidFill>
                <a:latin typeface="Candara" panose="020E0502030303020204" pitchFamily="34" charset="0"/>
              </a:rPr>
              <a:t>Interpreting scripture with an evil motive</a:t>
            </a:r>
          </a:p>
          <a:p>
            <a:pPr marL="274320"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Such as trying to justify drinking alcohol by using Mathew 15:11 or 1 Timothy 5:23 </a:t>
            </a:r>
          </a:p>
          <a:p>
            <a:pPr marL="274320"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Trying to justify division using Acts 15:36-41, or using John 15:5 to justify denominationalism </a:t>
            </a:r>
          </a:p>
          <a:p>
            <a:pPr marL="445770" lvl="1" indent="-274320">
              <a:buFont typeface="Wingdings" panose="05000000000000000000" pitchFamily="2" charset="2"/>
              <a:buChar char="§"/>
            </a:pPr>
            <a:endParaRPr lang="en-US" sz="2800" dirty="0">
              <a:solidFill>
                <a:schemeClr val="tx1"/>
              </a:solidFill>
              <a:latin typeface="Candara" panose="020E0502030303020204" pitchFamily="34" charset="0"/>
            </a:endParaRPr>
          </a:p>
          <a:p>
            <a:pPr marL="445770" lvl="1" indent="-274320">
              <a:buFont typeface="Wingdings" panose="05000000000000000000" pitchFamily="2" charset="2"/>
              <a:buChar char="§"/>
            </a:pPr>
            <a:endParaRPr lang="en-US" sz="2800" dirty="0">
              <a:solidFill>
                <a:schemeClr val="tx1"/>
              </a:solidFill>
              <a:latin typeface="Candara" panose="020E0502030303020204" pitchFamily="34" charset="0"/>
            </a:endParaRPr>
          </a:p>
          <a:p>
            <a:pPr marL="274320" indent="-274320">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91888" y="2380314"/>
            <a:ext cx="3610424"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Things That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A0CF11AC-4F6E-3E10-8866-E5937FE958D7}"/>
              </a:ext>
            </a:extLst>
          </p:cNvPr>
          <p:cNvSpPr/>
          <p:nvPr/>
        </p:nvSpPr>
        <p:spPr>
          <a:xfrm>
            <a:off x="443238" y="538042"/>
            <a:ext cx="545060" cy="55415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11996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16644" y="255432"/>
            <a:ext cx="7831416" cy="912968"/>
          </a:xfrm>
        </p:spPr>
        <p:txBody>
          <a:bodyPr>
            <a:normAutofit/>
          </a:bodyPr>
          <a:lstStyle/>
          <a:p>
            <a:r>
              <a:rPr lang="en-US" sz="4400" b="1" i="1" dirty="0">
                <a:solidFill>
                  <a:schemeClr val="tx1"/>
                </a:solidFill>
                <a:latin typeface="Candara" panose="020E0502030303020204" pitchFamily="34" charset="0"/>
              </a:rPr>
              <a:t>HELP Our Study Of the Bible</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928822" y="1168401"/>
            <a:ext cx="7831416" cy="5380158"/>
          </a:xfrm>
        </p:spPr>
        <p:txBody>
          <a:bodyPr>
            <a:normAutofit/>
          </a:bodyPr>
          <a:lstStyle/>
          <a:p>
            <a:pPr marL="0" lvl="1" indent="0">
              <a:buNone/>
            </a:pPr>
            <a:r>
              <a:rPr lang="en-US" sz="3200" b="1" dirty="0">
                <a:solidFill>
                  <a:schemeClr val="tx1"/>
                </a:solidFill>
                <a:latin typeface="Candara" panose="020E0502030303020204" pitchFamily="34" charset="0"/>
              </a:rPr>
              <a:t>Exercising and preparing  our minds by:</a:t>
            </a:r>
          </a:p>
          <a:p>
            <a:pPr marL="274320" lvl="1" indent="-274320">
              <a:buFont typeface="Wingdings" panose="05000000000000000000" pitchFamily="2" charset="2"/>
              <a:buChar char="§"/>
            </a:pPr>
            <a:r>
              <a:rPr lang="en-US" sz="2800" dirty="0">
                <a:solidFill>
                  <a:schemeClr val="tx1"/>
                </a:solidFill>
                <a:latin typeface="Candara" panose="020E0502030303020204" pitchFamily="34" charset="0"/>
              </a:rPr>
              <a:t>Searching the scriptures with a desire to learn and apply God’s will</a:t>
            </a:r>
          </a:p>
          <a:p>
            <a:pPr marL="274320" lvl="1" indent="-274320">
              <a:buFont typeface="Wingdings" panose="05000000000000000000" pitchFamily="2" charset="2"/>
              <a:buChar char="§"/>
            </a:pPr>
            <a:r>
              <a:rPr lang="en-US" sz="2800" dirty="0">
                <a:solidFill>
                  <a:schemeClr val="tx1"/>
                </a:solidFill>
                <a:latin typeface="Candara" panose="020E0502030303020204" pitchFamily="34" charset="0"/>
              </a:rPr>
              <a:t>Early disciples inquired about the meaning of parables - Luke 8:9-10</a:t>
            </a:r>
          </a:p>
          <a:p>
            <a:pPr marL="274320" lvl="1" indent="-274320">
              <a:buFont typeface="Wingdings" panose="05000000000000000000" pitchFamily="2" charset="2"/>
              <a:buChar char="§"/>
            </a:pPr>
            <a:r>
              <a:rPr lang="en-US" sz="2800" dirty="0">
                <a:solidFill>
                  <a:schemeClr val="tx1"/>
                </a:solidFill>
                <a:latin typeface="Candara" panose="020E0502030303020204" pitchFamily="34" charset="0"/>
              </a:rPr>
              <a:t>The Bereans searched the scriptures daily to be sure Paul’s teaching was true – Acts 17:11</a:t>
            </a:r>
          </a:p>
          <a:p>
            <a:pPr marL="274320" lvl="1" indent="-274320">
              <a:buFont typeface="Wingdings" panose="05000000000000000000" pitchFamily="2" charset="2"/>
              <a:buChar char="§"/>
            </a:pPr>
            <a:r>
              <a:rPr lang="en-US" sz="2800" dirty="0">
                <a:solidFill>
                  <a:schemeClr val="tx1"/>
                </a:solidFill>
                <a:latin typeface="Candara" panose="020E0502030303020204" pitchFamily="34" charset="0"/>
              </a:rPr>
              <a:t>While reading is profitable, one cannot learn by reading alone</a:t>
            </a:r>
          </a:p>
          <a:p>
            <a:pPr marL="0" lvl="1" indent="0">
              <a:spcBef>
                <a:spcPts val="1200"/>
              </a:spcBef>
              <a:buNone/>
            </a:pPr>
            <a:r>
              <a:rPr lang="en-US" sz="3200" b="1" dirty="0">
                <a:solidFill>
                  <a:schemeClr val="tx1"/>
                </a:solidFill>
                <a:latin typeface="Candara" panose="020E0502030303020204" pitchFamily="34" charset="0"/>
              </a:rPr>
              <a:t>Having a desire to know and do the Truth</a:t>
            </a:r>
          </a:p>
          <a:p>
            <a:pPr marL="27432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John 7:17; 2 Thessalonians 2:7-12</a:t>
            </a:r>
          </a:p>
          <a:p>
            <a:pPr marL="445770" lvl="1" indent="-274320">
              <a:buFont typeface="Wingdings" panose="05000000000000000000" pitchFamily="2" charset="2"/>
              <a:buChar char="§"/>
            </a:pPr>
            <a:endParaRPr lang="en-US" sz="2800" dirty="0">
              <a:solidFill>
                <a:schemeClr val="tx1"/>
              </a:solidFill>
              <a:latin typeface="Candara" panose="020E0502030303020204" pitchFamily="34" charset="0"/>
            </a:endParaRPr>
          </a:p>
          <a:p>
            <a:pPr marL="274320" indent="-274320">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91888" y="2380314"/>
            <a:ext cx="3610424"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Things That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A0CF11AC-4F6E-3E10-8866-E5937FE958D7}"/>
              </a:ext>
            </a:extLst>
          </p:cNvPr>
          <p:cNvSpPr/>
          <p:nvPr/>
        </p:nvSpPr>
        <p:spPr>
          <a:xfrm>
            <a:off x="443238" y="538042"/>
            <a:ext cx="545060" cy="55415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475828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2608</TotalTime>
  <Words>4622</Words>
  <Application>Microsoft Office PowerPoint</Application>
  <PresentationFormat>On-screen Show (4:3)</PresentationFormat>
  <Paragraphs>201</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Candara</vt:lpstr>
      <vt:lpstr>Corbel</vt:lpstr>
      <vt:lpstr>Wingdings</vt:lpstr>
      <vt:lpstr>Basis</vt:lpstr>
      <vt:lpstr>The Importance of Bible study</vt:lpstr>
      <vt:lpstr>2 Timothy 2:15, KJV</vt:lpstr>
      <vt:lpstr>2 Timothy 2:15, NKJV</vt:lpstr>
      <vt:lpstr>2 Timothy 2:15, RSV</vt:lpstr>
      <vt:lpstr>Introduction</vt:lpstr>
      <vt:lpstr>Introduction</vt:lpstr>
      <vt:lpstr>Lesson Focus</vt:lpstr>
      <vt:lpstr>HINDER Study Of the Bible</vt:lpstr>
      <vt:lpstr>HELP Our Study Of the Bible</vt:lpstr>
      <vt:lpstr>HELP Our Study of the Bible</vt:lpstr>
      <vt:lpstr>Are The FRUIT of Bible Study</vt:lpstr>
      <vt:lpstr>Are The FRUIT of Bible Study</vt:lpstr>
      <vt:lpstr>Are The FRUIT of Bible Study</vt:lpstr>
      <vt:lpstr>CONCLUSION</vt:lpstr>
      <vt:lpstr>2 Peter 1:2-3, NKJV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your heart be troubled”</dc:title>
  <dc:creator>Tommy McClure</dc:creator>
  <cp:lastModifiedBy>Tommy McClure</cp:lastModifiedBy>
  <cp:revision>17</cp:revision>
  <cp:lastPrinted>2023-05-20T20:41:33Z</cp:lastPrinted>
  <dcterms:created xsi:type="dcterms:W3CDTF">2023-02-15T01:35:11Z</dcterms:created>
  <dcterms:modified xsi:type="dcterms:W3CDTF">2023-06-05T17:15:42Z</dcterms:modified>
</cp:coreProperties>
</file>