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3"/>
  </p:notesMasterIdLst>
  <p:handoutMasterIdLst>
    <p:handoutMasterId r:id="rId14"/>
  </p:handoutMasterIdLst>
  <p:sldIdLst>
    <p:sldId id="256" r:id="rId2"/>
    <p:sldId id="428" r:id="rId3"/>
    <p:sldId id="424" r:id="rId4"/>
    <p:sldId id="418" r:id="rId5"/>
    <p:sldId id="425" r:id="rId6"/>
    <p:sldId id="426" r:id="rId7"/>
    <p:sldId id="401" r:id="rId8"/>
    <p:sldId id="427" r:id="rId9"/>
    <p:sldId id="416" r:id="rId10"/>
    <p:sldId id="393" r:id="rId11"/>
    <p:sldId id="380"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C7E10-E473-4584-BB72-3B2C1161236A}" v="2" dt="2023-05-28T12:46:54.259"/>
    <p1510:client id="{F37264D6-1731-4B0C-839F-0E7F43BCCE90}" v="3474" dt="2023-05-27T21:10:42.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79" autoAdjust="0"/>
    <p:restoredTop sz="71456" autoAdjust="0"/>
  </p:normalViewPr>
  <p:slideViewPr>
    <p:cSldViewPr snapToGrid="0" showGuides="1">
      <p:cViewPr varScale="1">
        <p:scale>
          <a:sx n="50" d="100"/>
          <a:sy n="50" d="100"/>
        </p:scale>
        <p:origin x="1524" y="42"/>
      </p:cViewPr>
      <p:guideLst>
        <p:guide orient="horz" pos="2160"/>
        <p:guide pos="2880"/>
      </p:guideLst>
    </p:cSldViewPr>
  </p:slideViewPr>
  <p:notesTextViewPr>
    <p:cViewPr>
      <p:scale>
        <a:sx n="1" d="1"/>
        <a:sy n="1" d="1"/>
      </p:scale>
      <p:origin x="0" y="0"/>
    </p:cViewPr>
  </p:notesTextViewPr>
  <p:notesViewPr>
    <p:cSldViewPr snapToGrid="0" showGuides="1">
      <p:cViewPr varScale="1">
        <p:scale>
          <a:sx n="51" d="100"/>
          <a:sy n="51" d="100"/>
        </p:scale>
        <p:origin x="289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13C7E10-E473-4584-BB72-3B2C1161236A}"/>
    <pc:docChg chg="undo custSel modSld">
      <pc:chgData name="Tommy McClure" userId="5f57beb918c8a44c" providerId="LiveId" clId="{813C7E10-E473-4584-BB72-3B2C1161236A}" dt="2023-05-28T13:40:18.975" v="965" actId="113"/>
      <pc:docMkLst>
        <pc:docMk/>
      </pc:docMkLst>
      <pc:sldChg chg="modNotes">
        <pc:chgData name="Tommy McClure" userId="5f57beb918c8a44c" providerId="LiveId" clId="{813C7E10-E473-4584-BB72-3B2C1161236A}" dt="2023-05-28T13:40:18.975" v="965" actId="113"/>
        <pc:sldMkLst>
          <pc:docMk/>
          <pc:sldMk cId="2127745304" sldId="256"/>
        </pc:sldMkLst>
      </pc:sldChg>
      <pc:sldChg chg="modNotes">
        <pc:chgData name="Tommy McClure" userId="5f57beb918c8a44c" providerId="LiveId" clId="{813C7E10-E473-4584-BB72-3B2C1161236A}" dt="2023-05-28T13:30:43.142" v="441" actId="313"/>
        <pc:sldMkLst>
          <pc:docMk/>
          <pc:sldMk cId="2931407764" sldId="393"/>
        </pc:sldMkLst>
      </pc:sldChg>
      <pc:sldChg chg="modNotes">
        <pc:chgData name="Tommy McClure" userId="5f57beb918c8a44c" providerId="LiveId" clId="{813C7E10-E473-4584-BB72-3B2C1161236A}" dt="2023-05-28T13:07:29.919" v="325" actId="113"/>
        <pc:sldMkLst>
          <pc:docMk/>
          <pc:sldMk cId="244132810" sldId="401"/>
        </pc:sldMkLst>
      </pc:sldChg>
      <pc:sldChg chg="modNotes">
        <pc:chgData name="Tommy McClure" userId="5f57beb918c8a44c" providerId="LiveId" clId="{813C7E10-E473-4584-BB72-3B2C1161236A}" dt="2023-05-28T13:25:37.557" v="359" actId="113"/>
        <pc:sldMkLst>
          <pc:docMk/>
          <pc:sldMk cId="3443158320" sldId="416"/>
        </pc:sldMkLst>
      </pc:sldChg>
      <pc:sldChg chg="modNotes">
        <pc:chgData name="Tommy McClure" userId="5f57beb918c8a44c" providerId="LiveId" clId="{813C7E10-E473-4584-BB72-3B2C1161236A}" dt="2023-05-28T12:58:26.453" v="285" actId="20577"/>
        <pc:sldMkLst>
          <pc:docMk/>
          <pc:sldMk cId="2282195039" sldId="418"/>
        </pc:sldMkLst>
      </pc:sldChg>
      <pc:sldChg chg="modNotes">
        <pc:chgData name="Tommy McClure" userId="5f57beb918c8a44c" providerId="LiveId" clId="{813C7E10-E473-4584-BB72-3B2C1161236A}" dt="2023-05-28T12:40:17.081" v="129" actId="115"/>
        <pc:sldMkLst>
          <pc:docMk/>
          <pc:sldMk cId="130298591" sldId="424"/>
        </pc:sldMkLst>
      </pc:sldChg>
      <pc:sldChg chg="modNotes">
        <pc:chgData name="Tommy McClure" userId="5f57beb918c8a44c" providerId="LiveId" clId="{813C7E10-E473-4584-BB72-3B2C1161236A}" dt="2023-05-28T13:05:02.270" v="318" actId="20577"/>
        <pc:sldMkLst>
          <pc:docMk/>
          <pc:sldMk cId="31189149" sldId="425"/>
        </pc:sldMkLst>
      </pc:sldChg>
      <pc:sldChg chg="modNotes">
        <pc:chgData name="Tommy McClure" userId="5f57beb918c8a44c" providerId="LiveId" clId="{813C7E10-E473-4584-BB72-3B2C1161236A}" dt="2023-05-28T13:05:47.738" v="319" actId="113"/>
        <pc:sldMkLst>
          <pc:docMk/>
          <pc:sldMk cId="1476270400" sldId="426"/>
        </pc:sldMkLst>
      </pc:sldChg>
      <pc:sldChg chg="modNotes">
        <pc:chgData name="Tommy McClure" userId="5f57beb918c8a44c" providerId="LiveId" clId="{813C7E10-E473-4584-BB72-3B2C1161236A}" dt="2023-05-28T13:23:39.839" v="354" actId="20577"/>
        <pc:sldMkLst>
          <pc:docMk/>
          <pc:sldMk cId="149460610" sldId="427"/>
        </pc:sldMkLst>
      </pc:sldChg>
    </pc:docChg>
  </pc:docChgLst>
  <pc:docChgLst>
    <pc:chgData name="Tommy McClure" userId="5f57beb918c8a44c" providerId="LiveId" clId="{F37264D6-1731-4B0C-839F-0E7F43BCCE90}"/>
    <pc:docChg chg="undo custSel addSld delSld modSld sldOrd">
      <pc:chgData name="Tommy McClure" userId="5f57beb918c8a44c" providerId="LiveId" clId="{F37264D6-1731-4B0C-839F-0E7F43BCCE90}" dt="2023-05-27T21:19:51.276" v="4842" actId="6549"/>
      <pc:docMkLst>
        <pc:docMk/>
      </pc:docMkLst>
      <pc:sldChg chg="modNotesTx">
        <pc:chgData name="Tommy McClure" userId="5f57beb918c8a44c" providerId="LiveId" clId="{F37264D6-1731-4B0C-839F-0E7F43BCCE90}" dt="2023-05-27T03:02:01.373" v="3848" actId="6549"/>
        <pc:sldMkLst>
          <pc:docMk/>
          <pc:sldMk cId="2127745304" sldId="256"/>
        </pc:sldMkLst>
      </pc:sldChg>
      <pc:sldChg chg="addSp delSp modSp mod ord addAnim delAnim modAnim modNotes modNotesTx">
        <pc:chgData name="Tommy McClure" userId="5f57beb918c8a44c" providerId="LiveId" clId="{F37264D6-1731-4B0C-839F-0E7F43BCCE90}" dt="2023-05-27T19:05:51.696" v="4543" actId="255"/>
        <pc:sldMkLst>
          <pc:docMk/>
          <pc:sldMk cId="2931407764" sldId="393"/>
        </pc:sldMkLst>
        <pc:spChg chg="mod">
          <ac:chgData name="Tommy McClure" userId="5f57beb918c8a44c" providerId="LiveId" clId="{F37264D6-1731-4B0C-839F-0E7F43BCCE90}" dt="2023-05-27T02:16:35.995" v="3483" actId="20577"/>
          <ac:spMkLst>
            <pc:docMk/>
            <pc:sldMk cId="2931407764" sldId="393"/>
            <ac:spMk id="2" creationId="{9561CBF6-2E93-3305-F805-9B730E115328}"/>
          </ac:spMkLst>
        </pc:spChg>
        <pc:spChg chg="add del mod ord">
          <ac:chgData name="Tommy McClure" userId="5f57beb918c8a44c" providerId="LiveId" clId="{F37264D6-1731-4B0C-839F-0E7F43BCCE90}" dt="2023-05-27T02:23:57.264" v="3613" actId="166"/>
          <ac:spMkLst>
            <pc:docMk/>
            <pc:sldMk cId="2931407764" sldId="393"/>
            <ac:spMk id="3" creationId="{D659034C-97B4-FFF4-CC45-740377DDEBDD}"/>
          </ac:spMkLst>
        </pc:spChg>
        <pc:spChg chg="add del mod">
          <ac:chgData name="Tommy McClure" userId="5f57beb918c8a44c" providerId="LiveId" clId="{F37264D6-1731-4B0C-839F-0E7F43BCCE90}" dt="2023-05-27T02:21:02.107" v="3576" actId="478"/>
          <ac:spMkLst>
            <pc:docMk/>
            <pc:sldMk cId="2931407764" sldId="393"/>
            <ac:spMk id="5" creationId="{96007FAE-2A0C-50F4-D3E6-2F27625F8B58}"/>
          </ac:spMkLst>
        </pc:spChg>
        <pc:spChg chg="add del mod ord">
          <ac:chgData name="Tommy McClure" userId="5f57beb918c8a44c" providerId="LiveId" clId="{F37264D6-1731-4B0C-839F-0E7F43BCCE90}" dt="2023-05-27T02:21:21.407" v="3581" actId="478"/>
          <ac:spMkLst>
            <pc:docMk/>
            <pc:sldMk cId="2931407764" sldId="393"/>
            <ac:spMk id="6" creationId="{CA63A3A2-1FED-E568-54B2-D4A90DDA9A83}"/>
          </ac:spMkLst>
        </pc:spChg>
        <pc:spChg chg="add mod">
          <ac:chgData name="Tommy McClure" userId="5f57beb918c8a44c" providerId="LiveId" clId="{F37264D6-1731-4B0C-839F-0E7F43BCCE90}" dt="2023-05-27T02:22:57.019" v="3605" actId="14100"/>
          <ac:spMkLst>
            <pc:docMk/>
            <pc:sldMk cId="2931407764" sldId="393"/>
            <ac:spMk id="7" creationId="{02B798D8-B3A0-C3A7-92C4-3F9AE2D8E771}"/>
          </ac:spMkLst>
        </pc:spChg>
      </pc:sldChg>
      <pc:sldChg chg="addSp delSp modSp mod delAnim modAnim modNotes modNotesTx">
        <pc:chgData name="Tommy McClure" userId="5f57beb918c8a44c" providerId="LiveId" clId="{F37264D6-1731-4B0C-839F-0E7F43BCCE90}" dt="2023-05-27T21:19:51.276" v="4842" actId="6549"/>
        <pc:sldMkLst>
          <pc:docMk/>
          <pc:sldMk cId="244132810" sldId="401"/>
        </pc:sldMkLst>
        <pc:spChg chg="del mod">
          <ac:chgData name="Tommy McClure" userId="5f57beb918c8a44c" providerId="LiveId" clId="{F37264D6-1731-4B0C-839F-0E7F43BCCE90}" dt="2023-05-26T23:32:40.370" v="78" actId="478"/>
          <ac:spMkLst>
            <pc:docMk/>
            <pc:sldMk cId="244132810" sldId="401"/>
            <ac:spMk id="2" creationId="{901DB443-AB3C-A21C-E324-DEC32283B03A}"/>
          </ac:spMkLst>
        </pc:spChg>
        <pc:spChg chg="mod">
          <ac:chgData name="Tommy McClure" userId="5f57beb918c8a44c" providerId="LiveId" clId="{F37264D6-1731-4B0C-839F-0E7F43BCCE90}" dt="2023-05-27T21:04:01.314" v="4721" actId="14100"/>
          <ac:spMkLst>
            <pc:docMk/>
            <pc:sldMk cId="244132810" sldId="401"/>
            <ac:spMk id="3" creationId="{7D385F64-D08E-60FD-C594-8C980B1795A0}"/>
          </ac:spMkLst>
        </pc:spChg>
        <pc:spChg chg="add del mod">
          <ac:chgData name="Tommy McClure" userId="5f57beb918c8a44c" providerId="LiveId" clId="{F37264D6-1731-4B0C-839F-0E7F43BCCE90}" dt="2023-05-27T00:50:38.233" v="1710" actId="20577"/>
          <ac:spMkLst>
            <pc:docMk/>
            <pc:sldMk cId="244132810" sldId="401"/>
            <ac:spMk id="4" creationId="{828B6033-CCCC-FF58-BE45-6E1944BE91C2}"/>
          </ac:spMkLst>
        </pc:spChg>
        <pc:spChg chg="del">
          <ac:chgData name="Tommy McClure" userId="5f57beb918c8a44c" providerId="LiveId" clId="{F37264D6-1731-4B0C-839F-0E7F43BCCE90}" dt="2023-05-26T23:30:55.387" v="11" actId="478"/>
          <ac:spMkLst>
            <pc:docMk/>
            <pc:sldMk cId="244132810" sldId="401"/>
            <ac:spMk id="5" creationId="{E0356D97-7C64-8FE0-5A9B-7F668CA95BE3}"/>
          </ac:spMkLst>
        </pc:spChg>
        <pc:spChg chg="add del mod">
          <ac:chgData name="Tommy McClure" userId="5f57beb918c8a44c" providerId="LiveId" clId="{F37264D6-1731-4B0C-839F-0E7F43BCCE90}" dt="2023-05-26T23:32:45.622" v="80" actId="478"/>
          <ac:spMkLst>
            <pc:docMk/>
            <pc:sldMk cId="244132810" sldId="401"/>
            <ac:spMk id="7" creationId="{9D9394F4-B8E1-49BB-57FA-41F98FB4050E}"/>
          </ac:spMkLst>
        </pc:spChg>
        <pc:spChg chg="add mod">
          <ac:chgData name="Tommy McClure" userId="5f57beb918c8a44c" providerId="LiveId" clId="{F37264D6-1731-4B0C-839F-0E7F43BCCE90}" dt="2023-05-27T21:04:18.629" v="4733" actId="1035"/>
          <ac:spMkLst>
            <pc:docMk/>
            <pc:sldMk cId="244132810" sldId="401"/>
            <ac:spMk id="9" creationId="{73D776B0-2663-D648-D4B0-AE3358EE0387}"/>
          </ac:spMkLst>
        </pc:spChg>
      </pc:sldChg>
      <pc:sldChg chg="modSp mod modAnim modNotes modNotesTx">
        <pc:chgData name="Tommy McClure" userId="5f57beb918c8a44c" providerId="LiveId" clId="{F37264D6-1731-4B0C-839F-0E7F43BCCE90}" dt="2023-05-27T19:18:15.259" v="4548" actId="113"/>
        <pc:sldMkLst>
          <pc:docMk/>
          <pc:sldMk cId="3443158320" sldId="416"/>
        </pc:sldMkLst>
        <pc:spChg chg="mod">
          <ac:chgData name="Tommy McClure" userId="5f57beb918c8a44c" providerId="LiveId" clId="{F37264D6-1731-4B0C-839F-0E7F43BCCE90}" dt="2023-05-27T16:07:34.622" v="4443" actId="14100"/>
          <ac:spMkLst>
            <pc:docMk/>
            <pc:sldMk cId="3443158320" sldId="416"/>
            <ac:spMk id="3" creationId="{D659034C-97B4-FFF4-CC45-740377DDEBDD}"/>
          </ac:spMkLst>
        </pc:spChg>
      </pc:sldChg>
      <pc:sldChg chg="modSp mod modAnim modNotes modNotesTx">
        <pc:chgData name="Tommy McClure" userId="5f57beb918c8a44c" providerId="LiveId" clId="{F37264D6-1731-4B0C-839F-0E7F43BCCE90}" dt="2023-05-27T19:05:05.848" v="4541" actId="14100"/>
        <pc:sldMkLst>
          <pc:docMk/>
          <pc:sldMk cId="2282195039" sldId="418"/>
        </pc:sldMkLst>
        <pc:spChg chg="mod">
          <ac:chgData name="Tommy McClure" userId="5f57beb918c8a44c" providerId="LiveId" clId="{F37264D6-1731-4B0C-839F-0E7F43BCCE90}" dt="2023-05-27T15:43:08.459" v="4100" actId="255"/>
          <ac:spMkLst>
            <pc:docMk/>
            <pc:sldMk cId="2282195039" sldId="418"/>
            <ac:spMk id="3" creationId="{D659034C-97B4-FFF4-CC45-740377DDEBDD}"/>
          </ac:spMkLst>
        </pc:spChg>
      </pc:sldChg>
      <pc:sldChg chg="addSp delSp modSp del mod">
        <pc:chgData name="Tommy McClure" userId="5f57beb918c8a44c" providerId="LiveId" clId="{F37264D6-1731-4B0C-839F-0E7F43BCCE90}" dt="2023-05-27T00:51:21.228" v="1712" actId="2696"/>
        <pc:sldMkLst>
          <pc:docMk/>
          <pc:sldMk cId="2779821799" sldId="419"/>
        </pc:sldMkLst>
        <pc:spChg chg="mod">
          <ac:chgData name="Tommy McClure" userId="5f57beb918c8a44c" providerId="LiveId" clId="{F37264D6-1731-4B0C-839F-0E7F43BCCE90}" dt="2023-05-27T00:49:07.577" v="1680" actId="1076"/>
          <ac:spMkLst>
            <pc:docMk/>
            <pc:sldMk cId="2779821799" sldId="419"/>
            <ac:spMk id="3" creationId="{7D385F64-D08E-60FD-C594-8C980B1795A0}"/>
          </ac:spMkLst>
        </pc:spChg>
        <pc:spChg chg="del">
          <ac:chgData name="Tommy McClure" userId="5f57beb918c8a44c" providerId="LiveId" clId="{F37264D6-1731-4B0C-839F-0E7F43BCCE90}" dt="2023-05-27T00:48:27.558" v="1678" actId="478"/>
          <ac:spMkLst>
            <pc:docMk/>
            <pc:sldMk cId="2779821799" sldId="419"/>
            <ac:spMk id="4" creationId="{828B6033-CCCC-FF58-BE45-6E1944BE91C2}"/>
          </ac:spMkLst>
        </pc:spChg>
        <pc:spChg chg="add mod">
          <ac:chgData name="Tommy McClure" userId="5f57beb918c8a44c" providerId="LiveId" clId="{F37264D6-1731-4B0C-839F-0E7F43BCCE90}" dt="2023-05-27T00:49:01.535" v="1679"/>
          <ac:spMkLst>
            <pc:docMk/>
            <pc:sldMk cId="2779821799" sldId="419"/>
            <ac:spMk id="6" creationId="{9CF20765-7115-8BB0-A6C9-C9EBEAE55561}"/>
          </ac:spMkLst>
        </pc:spChg>
      </pc:sldChg>
      <pc:sldChg chg="del">
        <pc:chgData name="Tommy McClure" userId="5f57beb918c8a44c" providerId="LiveId" clId="{F37264D6-1731-4B0C-839F-0E7F43BCCE90}" dt="2023-05-27T01:31:06.329" v="2260" actId="2696"/>
        <pc:sldMkLst>
          <pc:docMk/>
          <pc:sldMk cId="2364920746" sldId="420"/>
        </pc:sldMkLst>
      </pc:sldChg>
      <pc:sldChg chg="del">
        <pc:chgData name="Tommy McClure" userId="5f57beb918c8a44c" providerId="LiveId" clId="{F37264D6-1731-4B0C-839F-0E7F43BCCE90}" dt="2023-05-27T02:03:42.252" v="3032" actId="2696"/>
        <pc:sldMkLst>
          <pc:docMk/>
          <pc:sldMk cId="4273466892" sldId="421"/>
        </pc:sldMkLst>
      </pc:sldChg>
      <pc:sldChg chg="del">
        <pc:chgData name="Tommy McClure" userId="5f57beb918c8a44c" providerId="LiveId" clId="{F37264D6-1731-4B0C-839F-0E7F43BCCE90}" dt="2023-05-27T02:03:48.533" v="3033" actId="2696"/>
        <pc:sldMkLst>
          <pc:docMk/>
          <pc:sldMk cId="1359117446" sldId="422"/>
        </pc:sldMkLst>
      </pc:sldChg>
      <pc:sldChg chg="del">
        <pc:chgData name="Tommy McClure" userId="5f57beb918c8a44c" providerId="LiveId" clId="{F37264D6-1731-4B0C-839F-0E7F43BCCE90}" dt="2023-05-27T02:03:51.596" v="3034" actId="2696"/>
        <pc:sldMkLst>
          <pc:docMk/>
          <pc:sldMk cId="3297941302" sldId="423"/>
        </pc:sldMkLst>
      </pc:sldChg>
      <pc:sldChg chg="modSp mod">
        <pc:chgData name="Tommy McClure" userId="5f57beb918c8a44c" providerId="LiveId" clId="{F37264D6-1731-4B0C-839F-0E7F43BCCE90}" dt="2023-05-27T15:49:56.511" v="4192" actId="20577"/>
        <pc:sldMkLst>
          <pc:docMk/>
          <pc:sldMk cId="130298591" sldId="424"/>
        </pc:sldMkLst>
        <pc:spChg chg="mod">
          <ac:chgData name="Tommy McClure" userId="5f57beb918c8a44c" providerId="LiveId" clId="{F37264D6-1731-4B0C-839F-0E7F43BCCE90}" dt="2023-05-27T15:49:56.511" v="4192" actId="20577"/>
          <ac:spMkLst>
            <pc:docMk/>
            <pc:sldMk cId="130298591" sldId="424"/>
            <ac:spMk id="3" creationId="{D659034C-97B4-FFF4-CC45-740377DDEBDD}"/>
          </ac:spMkLst>
        </pc:spChg>
      </pc:sldChg>
      <pc:sldChg chg="addSp delSp modSp add mod ord modAnim modNotesTx">
        <pc:chgData name="Tommy McClure" userId="5f57beb918c8a44c" providerId="LiveId" clId="{F37264D6-1731-4B0C-839F-0E7F43BCCE90}" dt="2023-05-27T15:53:05.525" v="4322" actId="114"/>
        <pc:sldMkLst>
          <pc:docMk/>
          <pc:sldMk cId="31189149" sldId="425"/>
        </pc:sldMkLst>
        <pc:spChg chg="add mod">
          <ac:chgData name="Tommy McClure" userId="5f57beb918c8a44c" providerId="LiveId" clId="{F37264D6-1731-4B0C-839F-0E7F43BCCE90}" dt="2023-05-27T00:49:35.325" v="1682"/>
          <ac:spMkLst>
            <pc:docMk/>
            <pc:sldMk cId="31189149" sldId="425"/>
            <ac:spMk id="2" creationId="{60F3B26D-95E4-912A-9E23-3550A304FB4D}"/>
          </ac:spMkLst>
        </pc:spChg>
        <pc:spChg chg="mod">
          <ac:chgData name="Tommy McClure" userId="5f57beb918c8a44c" providerId="LiveId" clId="{F37264D6-1731-4B0C-839F-0E7F43BCCE90}" dt="2023-05-27T15:53:05.525" v="4322" actId="114"/>
          <ac:spMkLst>
            <pc:docMk/>
            <pc:sldMk cId="31189149" sldId="425"/>
            <ac:spMk id="3" creationId="{7D385F64-D08E-60FD-C594-8C980B1795A0}"/>
          </ac:spMkLst>
        </pc:spChg>
        <pc:spChg chg="del mod">
          <ac:chgData name="Tommy McClure" userId="5f57beb918c8a44c" providerId="LiveId" clId="{F37264D6-1731-4B0C-839F-0E7F43BCCE90}" dt="2023-05-27T00:49:32.429" v="1681" actId="478"/>
          <ac:spMkLst>
            <pc:docMk/>
            <pc:sldMk cId="31189149" sldId="425"/>
            <ac:spMk id="4" creationId="{828B6033-CCCC-FF58-BE45-6E1944BE91C2}"/>
          </ac:spMkLst>
        </pc:spChg>
      </pc:sldChg>
      <pc:sldChg chg="modSp add ord modNotes modNotesTx">
        <pc:chgData name="Tommy McClure" userId="5f57beb918c8a44c" providerId="LiveId" clId="{F37264D6-1731-4B0C-839F-0E7F43BCCE90}" dt="2023-05-27T19:05:22.496" v="4542" actId="20577"/>
        <pc:sldMkLst>
          <pc:docMk/>
          <pc:sldMk cId="1476270400" sldId="426"/>
        </pc:sldMkLst>
        <pc:spChg chg="mod">
          <ac:chgData name="Tommy McClure" userId="5f57beb918c8a44c" providerId="LiveId" clId="{F37264D6-1731-4B0C-839F-0E7F43BCCE90}" dt="2023-05-27T15:53:40.111" v="4324" actId="115"/>
          <ac:spMkLst>
            <pc:docMk/>
            <pc:sldMk cId="1476270400" sldId="426"/>
            <ac:spMk id="3" creationId="{7D385F64-D08E-60FD-C594-8C980B1795A0}"/>
          </ac:spMkLst>
        </pc:spChg>
      </pc:sldChg>
      <pc:sldChg chg="addSp modSp add mod ord modAnim modNotes modNotesTx">
        <pc:chgData name="Tommy McClure" userId="5f57beb918c8a44c" providerId="LiveId" clId="{F37264D6-1731-4B0C-839F-0E7F43BCCE90}" dt="2023-05-27T21:10:42.560" v="4774"/>
        <pc:sldMkLst>
          <pc:docMk/>
          <pc:sldMk cId="149460610" sldId="427"/>
        </pc:sldMkLst>
        <pc:spChg chg="add mod">
          <ac:chgData name="Tommy McClure" userId="5f57beb918c8a44c" providerId="LiveId" clId="{F37264D6-1731-4B0C-839F-0E7F43BCCE90}" dt="2023-05-27T03:10:07.889" v="3859" actId="14100"/>
          <ac:spMkLst>
            <pc:docMk/>
            <pc:sldMk cId="149460610" sldId="427"/>
            <ac:spMk id="2" creationId="{8EA2CE4E-42D0-93DA-7C51-4CCD68581526}"/>
          </ac:spMkLst>
        </pc:spChg>
        <pc:spChg chg="mod">
          <ac:chgData name="Tommy McClure" userId="5f57beb918c8a44c" providerId="LiveId" clId="{F37264D6-1731-4B0C-839F-0E7F43BCCE90}" dt="2023-05-27T16:04:02.495" v="4399" actId="255"/>
          <ac:spMkLst>
            <pc:docMk/>
            <pc:sldMk cId="149460610" sldId="427"/>
            <ac:spMk id="3" creationId="{7D385F64-D08E-60FD-C594-8C980B1795A0}"/>
          </ac:spMkLst>
        </pc:spChg>
        <pc:spChg chg="mod">
          <ac:chgData name="Tommy McClure" userId="5f57beb918c8a44c" providerId="LiveId" clId="{F37264D6-1731-4B0C-839F-0E7F43BCCE90}" dt="2023-05-27T01:32:15.263" v="2303" actId="20577"/>
          <ac:spMkLst>
            <pc:docMk/>
            <pc:sldMk cId="149460610" sldId="427"/>
            <ac:spMk id="4" creationId="{828B6033-CCCC-FF58-BE45-6E1944BE91C2}"/>
          </ac:spMkLst>
        </pc:spChg>
      </pc:sldChg>
      <pc:sldChg chg="modSp add mod ord">
        <pc:chgData name="Tommy McClure" userId="5f57beb918c8a44c" providerId="LiveId" clId="{F37264D6-1731-4B0C-839F-0E7F43BCCE90}" dt="2023-05-27T02:16:03.522" v="3448" actId="20577"/>
        <pc:sldMkLst>
          <pc:docMk/>
          <pc:sldMk cId="2622888396" sldId="428"/>
        </pc:sldMkLst>
        <pc:spChg chg="mod">
          <ac:chgData name="Tommy McClure" userId="5f57beb918c8a44c" providerId="LiveId" clId="{F37264D6-1731-4B0C-839F-0E7F43BCCE90}" dt="2023-05-27T02:16:03.522" v="3448" actId="20577"/>
          <ac:spMkLst>
            <pc:docMk/>
            <pc:sldMk cId="2622888396" sldId="428"/>
            <ac:spMk id="2" creationId="{9561CBF6-2E93-3305-F805-9B730E115328}"/>
          </ac:spMkLst>
        </pc:spChg>
        <pc:spChg chg="mod">
          <ac:chgData name="Tommy McClure" userId="5f57beb918c8a44c" providerId="LiveId" clId="{F37264D6-1731-4B0C-839F-0E7F43BCCE90}" dt="2023-05-27T02:10:14.289" v="3307" actId="6549"/>
          <ac:spMkLst>
            <pc:docMk/>
            <pc:sldMk cId="2622888396" sldId="428"/>
            <ac:spMk id="3" creationId="{D659034C-97B4-FFF4-CC45-740377DDEBDD}"/>
          </ac:spMkLst>
        </pc:spChg>
      </pc:sldChg>
    </pc:docChg>
  </pc:docChgLst>
  <pc:docChgLst>
    <pc:chgData name="Tommy McClure" userId="5f57beb918c8a44c" providerId="LiveId" clId="{56022DF0-0C86-4A33-84AB-B58A1F68F7AC}"/>
    <pc:docChg chg="undo custSel addSld delSld modSld sldOrd">
      <pc:chgData name="Tommy McClure" userId="5f57beb918c8a44c" providerId="LiveId" clId="{56022DF0-0C86-4A33-84AB-B58A1F68F7AC}" dt="2023-04-30T14:37:27.270" v="9707" actId="115"/>
      <pc:docMkLst>
        <pc:docMk/>
      </pc:docMkLst>
      <pc:sldChg chg="modSp modAnim modNotes modNotesTx">
        <pc:chgData name="Tommy McClure" userId="5f57beb918c8a44c" providerId="LiveId" clId="{56022DF0-0C86-4A33-84AB-B58A1F68F7AC}" dt="2023-04-29T21:12:31.738" v="9678" actId="255"/>
        <pc:sldMkLst>
          <pc:docMk/>
          <pc:sldMk cId="2127745304" sldId="256"/>
        </pc:sldMkLst>
        <pc:spChg chg="mod">
          <ac:chgData name="Tommy McClure" userId="5f57beb918c8a44c" providerId="LiveId" clId="{56022DF0-0C86-4A33-84AB-B58A1F68F7AC}" dt="2023-04-29T20:34:16.666" v="9515" actId="255"/>
          <ac:spMkLst>
            <pc:docMk/>
            <pc:sldMk cId="2127745304" sldId="256"/>
            <ac:spMk id="2" creationId="{F08E48A5-57F0-5D9B-D2A3-5E835A52E29A}"/>
          </ac:spMkLst>
        </pc:spChg>
        <pc:spChg chg="mod">
          <ac:chgData name="Tommy McClure" userId="5f57beb918c8a44c" providerId="LiveId" clId="{56022DF0-0C86-4A33-84AB-B58A1F68F7AC}" dt="2023-04-29T20:34:24.106" v="9516" actId="255"/>
          <ac:spMkLst>
            <pc:docMk/>
            <pc:sldMk cId="2127745304" sldId="256"/>
            <ac:spMk id="3" creationId="{AC4D04A4-2682-6D2D-E441-F1BBF7ED8460}"/>
          </ac:spMkLst>
        </pc:spChg>
      </pc:sldChg>
      <pc:sldChg chg="del">
        <pc:chgData name="Tommy McClure" userId="5f57beb918c8a44c" providerId="LiveId" clId="{56022DF0-0C86-4A33-84AB-B58A1F68F7AC}" dt="2023-04-28T16:02:05.568" v="2493" actId="2696"/>
        <pc:sldMkLst>
          <pc:docMk/>
          <pc:sldMk cId="2656312354" sldId="257"/>
        </pc:sldMkLst>
      </pc:sldChg>
      <pc:sldChg chg="addSp delSp modSp mod modAnim modNotesTx">
        <pc:chgData name="Tommy McClure" userId="5f57beb918c8a44c" providerId="LiveId" clId="{56022DF0-0C86-4A33-84AB-B58A1F68F7AC}" dt="2023-04-29T20:54:46.178" v="9615" actId="113"/>
        <pc:sldMkLst>
          <pc:docMk/>
          <pc:sldMk cId="2111996689" sldId="259"/>
        </pc:sldMkLst>
        <pc:spChg chg="mod">
          <ac:chgData name="Tommy McClure" userId="5f57beb918c8a44c" providerId="LiveId" clId="{56022DF0-0C86-4A33-84AB-B58A1F68F7AC}" dt="2023-04-28T17:24:46.505" v="2726" actId="255"/>
          <ac:spMkLst>
            <pc:docMk/>
            <pc:sldMk cId="2111996689" sldId="259"/>
            <ac:spMk id="2" creationId="{901DB443-AB3C-A21C-E324-DEC32283B03A}"/>
          </ac:spMkLst>
        </pc:spChg>
        <pc:spChg chg="mod">
          <ac:chgData name="Tommy McClure" userId="5f57beb918c8a44c" providerId="LiveId" clId="{56022DF0-0C86-4A33-84AB-B58A1F68F7AC}" dt="2023-04-29T20:46:45.132" v="9613" actId="20577"/>
          <ac:spMkLst>
            <pc:docMk/>
            <pc:sldMk cId="2111996689" sldId="259"/>
            <ac:spMk id="3" creationId="{7D385F64-D08E-60FD-C594-8C980B1795A0}"/>
          </ac:spMkLst>
        </pc:spChg>
        <pc:spChg chg="del mod">
          <ac:chgData name="Tommy McClure" userId="5f57beb918c8a44c" providerId="LiveId" clId="{56022DF0-0C86-4A33-84AB-B58A1F68F7AC}" dt="2023-04-28T17:24:05.885" v="2719" actId="478"/>
          <ac:spMkLst>
            <pc:docMk/>
            <pc:sldMk cId="2111996689" sldId="259"/>
            <ac:spMk id="4" creationId="{828B6033-CCCC-FF58-BE45-6E1944BE91C2}"/>
          </ac:spMkLst>
        </pc:spChg>
        <pc:spChg chg="del mod">
          <ac:chgData name="Tommy McClure" userId="5f57beb918c8a44c" providerId="LiveId" clId="{56022DF0-0C86-4A33-84AB-B58A1F68F7AC}" dt="2023-04-28T17:24:16.045" v="2721" actId="478"/>
          <ac:spMkLst>
            <pc:docMk/>
            <pc:sldMk cId="2111996689" sldId="259"/>
            <ac:spMk id="5" creationId="{E0356D97-7C64-8FE0-5A9B-7F668CA95BE3}"/>
          </ac:spMkLst>
        </pc:spChg>
        <pc:spChg chg="add del mod">
          <ac:chgData name="Tommy McClure" userId="5f57beb918c8a44c" providerId="LiveId" clId="{56022DF0-0C86-4A33-84AB-B58A1F68F7AC}" dt="2023-04-28T18:24:18.662" v="3371" actId="478"/>
          <ac:spMkLst>
            <pc:docMk/>
            <pc:sldMk cId="2111996689" sldId="259"/>
            <ac:spMk id="6" creationId="{40A477BA-B0B6-4901-D614-4C36B5A4C329}"/>
          </ac:spMkLst>
        </pc:spChg>
      </pc:sldChg>
      <pc:sldChg chg="modSp">
        <pc:chgData name="Tommy McClure" userId="5f57beb918c8a44c" providerId="LiveId" clId="{56022DF0-0C86-4A33-84AB-B58A1F68F7AC}" dt="2023-04-29T21:08:54.220" v="9677" actId="20577"/>
        <pc:sldMkLst>
          <pc:docMk/>
          <pc:sldMk cId="2970185068" sldId="380"/>
        </pc:sldMkLst>
        <pc:spChg chg="mod">
          <ac:chgData name="Tommy McClure" userId="5f57beb918c8a44c" providerId="LiveId" clId="{56022DF0-0C86-4A33-84AB-B58A1F68F7AC}" dt="2023-04-29T21:08:54.220" v="9677" actId="20577"/>
          <ac:spMkLst>
            <pc:docMk/>
            <pc:sldMk cId="2970185068" sldId="380"/>
            <ac:spMk id="7" creationId="{2A6B56C3-77F0-4E92-B09D-C8D4A68D5E79}"/>
          </ac:spMkLst>
        </pc:spChg>
      </pc:sldChg>
      <pc:sldChg chg="del">
        <pc:chgData name="Tommy McClure" userId="5f57beb918c8a44c" providerId="LiveId" clId="{56022DF0-0C86-4A33-84AB-B58A1F68F7AC}" dt="2023-04-28T16:02:00.709" v="2492" actId="2696"/>
        <pc:sldMkLst>
          <pc:docMk/>
          <pc:sldMk cId="3255507916" sldId="381"/>
        </pc:sldMkLst>
      </pc:sldChg>
      <pc:sldChg chg="modSp add del mod ord">
        <pc:chgData name="Tommy McClure" userId="5f57beb918c8a44c" providerId="LiveId" clId="{56022DF0-0C86-4A33-84AB-B58A1F68F7AC}" dt="2023-04-28T17:24:55.206" v="2727" actId="47"/>
        <pc:sldMkLst>
          <pc:docMk/>
          <pc:sldMk cId="3841709570" sldId="392"/>
        </pc:sldMkLst>
        <pc:spChg chg="mod">
          <ac:chgData name="Tommy McClure" userId="5f57beb918c8a44c" providerId="LiveId" clId="{56022DF0-0C86-4A33-84AB-B58A1F68F7AC}" dt="2023-04-28T16:01:45.350" v="2491" actId="1076"/>
          <ac:spMkLst>
            <pc:docMk/>
            <pc:sldMk cId="3841709570" sldId="392"/>
            <ac:spMk id="3" creationId="{F24820D9-982A-E59D-8F0F-2E39E0623CD6}"/>
          </ac:spMkLst>
        </pc:spChg>
      </pc:sldChg>
      <pc:sldChg chg="modSp mod modAnim modNotes modNotesTx">
        <pc:chgData name="Tommy McClure" userId="5f57beb918c8a44c" providerId="LiveId" clId="{56022DF0-0C86-4A33-84AB-B58A1F68F7AC}" dt="2023-04-29T21:22:37.113" v="9702" actId="20577"/>
        <pc:sldMkLst>
          <pc:docMk/>
          <pc:sldMk cId="2931407764" sldId="393"/>
        </pc:sldMkLst>
        <pc:spChg chg="mod">
          <ac:chgData name="Tommy McClure" userId="5f57beb918c8a44c" providerId="LiveId" clId="{56022DF0-0C86-4A33-84AB-B58A1F68F7AC}" dt="2023-04-27T22:26:39.604" v="110" actId="20577"/>
          <ac:spMkLst>
            <pc:docMk/>
            <pc:sldMk cId="2931407764" sldId="393"/>
            <ac:spMk id="2" creationId="{9561CBF6-2E93-3305-F805-9B730E115328}"/>
          </ac:spMkLst>
        </pc:spChg>
        <pc:spChg chg="mod">
          <ac:chgData name="Tommy McClure" userId="5f57beb918c8a44c" providerId="LiveId" clId="{56022DF0-0C86-4A33-84AB-B58A1F68F7AC}" dt="2023-04-29T21:22:37.113" v="9702" actId="20577"/>
          <ac:spMkLst>
            <pc:docMk/>
            <pc:sldMk cId="2931407764" sldId="393"/>
            <ac:spMk id="3" creationId="{D659034C-97B4-FFF4-CC45-740377DDEBDD}"/>
          </ac:spMkLst>
        </pc:spChg>
      </pc:sldChg>
      <pc:sldChg chg="del">
        <pc:chgData name="Tommy McClure" userId="5f57beb918c8a44c" providerId="LiveId" clId="{56022DF0-0C86-4A33-84AB-B58A1F68F7AC}" dt="2023-04-29T01:12:46.991" v="5972" actId="2696"/>
        <pc:sldMkLst>
          <pc:docMk/>
          <pc:sldMk cId="2167870128" sldId="394"/>
        </pc:sldMkLst>
      </pc:sldChg>
      <pc:sldChg chg="del">
        <pc:chgData name="Tommy McClure" userId="5f57beb918c8a44c" providerId="LiveId" clId="{56022DF0-0C86-4A33-84AB-B58A1F68F7AC}" dt="2023-04-29T01:12:49.758" v="5973" actId="2696"/>
        <pc:sldMkLst>
          <pc:docMk/>
          <pc:sldMk cId="1422966997" sldId="396"/>
        </pc:sldMkLst>
      </pc:sldChg>
      <pc:sldChg chg="del">
        <pc:chgData name="Tommy McClure" userId="5f57beb918c8a44c" providerId="LiveId" clId="{56022DF0-0C86-4A33-84AB-B58A1F68F7AC}" dt="2023-04-29T01:12:52.323" v="5974" actId="2696"/>
        <pc:sldMkLst>
          <pc:docMk/>
          <pc:sldMk cId="1054188603" sldId="397"/>
        </pc:sldMkLst>
      </pc:sldChg>
      <pc:sldChg chg="del">
        <pc:chgData name="Tommy McClure" userId="5f57beb918c8a44c" providerId="LiveId" clId="{56022DF0-0C86-4A33-84AB-B58A1F68F7AC}" dt="2023-04-29T01:12:55.189" v="5975" actId="2696"/>
        <pc:sldMkLst>
          <pc:docMk/>
          <pc:sldMk cId="649767882" sldId="398"/>
        </pc:sldMkLst>
      </pc:sldChg>
      <pc:sldChg chg="del">
        <pc:chgData name="Tommy McClure" userId="5f57beb918c8a44c" providerId="LiveId" clId="{56022DF0-0C86-4A33-84AB-B58A1F68F7AC}" dt="2023-04-29T01:12:57.849" v="5976" actId="2696"/>
        <pc:sldMkLst>
          <pc:docMk/>
          <pc:sldMk cId="1514087255" sldId="399"/>
        </pc:sldMkLst>
      </pc:sldChg>
      <pc:sldChg chg="del">
        <pc:chgData name="Tommy McClure" userId="5f57beb918c8a44c" providerId="LiveId" clId="{56022DF0-0C86-4A33-84AB-B58A1F68F7AC}" dt="2023-04-29T01:13:00.180" v="5977" actId="2696"/>
        <pc:sldMkLst>
          <pc:docMk/>
          <pc:sldMk cId="2860712453" sldId="400"/>
        </pc:sldMkLst>
      </pc:sldChg>
      <pc:sldChg chg="del">
        <pc:chgData name="Tommy McClure" userId="5f57beb918c8a44c" providerId="LiveId" clId="{56022DF0-0C86-4A33-84AB-B58A1F68F7AC}" dt="2023-04-29T01:13:02.351" v="5978" actId="2696"/>
        <pc:sldMkLst>
          <pc:docMk/>
          <pc:sldMk cId="3334600545" sldId="401"/>
        </pc:sldMkLst>
      </pc:sldChg>
      <pc:sldChg chg="del">
        <pc:chgData name="Tommy McClure" userId="5f57beb918c8a44c" providerId="LiveId" clId="{56022DF0-0C86-4A33-84AB-B58A1F68F7AC}" dt="2023-04-29T01:13:04.865" v="5979" actId="2696"/>
        <pc:sldMkLst>
          <pc:docMk/>
          <pc:sldMk cId="3893460989" sldId="402"/>
        </pc:sldMkLst>
      </pc:sldChg>
      <pc:sldChg chg="del">
        <pc:chgData name="Tommy McClure" userId="5f57beb918c8a44c" providerId="LiveId" clId="{56022DF0-0C86-4A33-84AB-B58A1F68F7AC}" dt="2023-04-29T01:13:08.907" v="5980" actId="2696"/>
        <pc:sldMkLst>
          <pc:docMk/>
          <pc:sldMk cId="1806830976" sldId="403"/>
        </pc:sldMkLst>
      </pc:sldChg>
      <pc:sldChg chg="del">
        <pc:chgData name="Tommy McClure" userId="5f57beb918c8a44c" providerId="LiveId" clId="{56022DF0-0C86-4A33-84AB-B58A1F68F7AC}" dt="2023-04-29T01:13:15.856" v="5981" actId="2696"/>
        <pc:sldMkLst>
          <pc:docMk/>
          <pc:sldMk cId="3386956413" sldId="404"/>
        </pc:sldMkLst>
      </pc:sldChg>
      <pc:sldChg chg="del">
        <pc:chgData name="Tommy McClure" userId="5f57beb918c8a44c" providerId="LiveId" clId="{56022DF0-0C86-4A33-84AB-B58A1F68F7AC}" dt="2023-04-29T01:13:18.576" v="5982" actId="2696"/>
        <pc:sldMkLst>
          <pc:docMk/>
          <pc:sldMk cId="2797952110" sldId="405"/>
        </pc:sldMkLst>
      </pc:sldChg>
      <pc:sldChg chg="del">
        <pc:chgData name="Tommy McClure" userId="5f57beb918c8a44c" providerId="LiveId" clId="{56022DF0-0C86-4A33-84AB-B58A1F68F7AC}" dt="2023-04-29T01:13:21.282" v="5983" actId="2696"/>
        <pc:sldMkLst>
          <pc:docMk/>
          <pc:sldMk cId="579263507" sldId="406"/>
        </pc:sldMkLst>
      </pc:sldChg>
      <pc:sldChg chg="del">
        <pc:chgData name="Tommy McClure" userId="5f57beb918c8a44c" providerId="LiveId" clId="{56022DF0-0C86-4A33-84AB-B58A1F68F7AC}" dt="2023-04-29T01:13:24.779" v="5984" actId="2696"/>
        <pc:sldMkLst>
          <pc:docMk/>
          <pc:sldMk cId="1576692250" sldId="407"/>
        </pc:sldMkLst>
      </pc:sldChg>
      <pc:sldChg chg="del">
        <pc:chgData name="Tommy McClure" userId="5f57beb918c8a44c" providerId="LiveId" clId="{56022DF0-0C86-4A33-84AB-B58A1F68F7AC}" dt="2023-04-29T01:13:30.285" v="5985" actId="2696"/>
        <pc:sldMkLst>
          <pc:docMk/>
          <pc:sldMk cId="146699835" sldId="408"/>
        </pc:sldMkLst>
      </pc:sldChg>
      <pc:sldChg chg="addSp delSp add del setBg delDesignElem">
        <pc:chgData name="Tommy McClure" userId="5f57beb918c8a44c" providerId="LiveId" clId="{56022DF0-0C86-4A33-84AB-B58A1F68F7AC}" dt="2023-04-29T01:14:53.735" v="6042"/>
        <pc:sldMkLst>
          <pc:docMk/>
          <pc:sldMk cId="4257303125" sldId="408"/>
        </pc:sldMkLst>
        <pc:spChg chg="add del">
          <ac:chgData name="Tommy McClure" userId="5f57beb918c8a44c" providerId="LiveId" clId="{56022DF0-0C86-4A33-84AB-B58A1F68F7AC}" dt="2023-04-29T01:14:53.735" v="6042"/>
          <ac:spMkLst>
            <pc:docMk/>
            <pc:sldMk cId="4257303125" sldId="408"/>
            <ac:spMk id="16" creationId="{8E8DBDA3-652C-4F87-B53B-7F73AC8F4FF9}"/>
          </ac:spMkLst>
        </pc:spChg>
        <pc:spChg chg="add del">
          <ac:chgData name="Tommy McClure" userId="5f57beb918c8a44c" providerId="LiveId" clId="{56022DF0-0C86-4A33-84AB-B58A1F68F7AC}" dt="2023-04-29T01:14:53.735" v="6042"/>
          <ac:spMkLst>
            <pc:docMk/>
            <pc:sldMk cId="4257303125" sldId="408"/>
            <ac:spMk id="17" creationId="{42187232-3845-418F-A17C-C138F01D98AB}"/>
          </ac:spMkLst>
        </pc:spChg>
      </pc:sldChg>
      <pc:sldChg chg="modSp add mod modAnim modNotes modNotesTx">
        <pc:chgData name="Tommy McClure" userId="5f57beb918c8a44c" providerId="LiveId" clId="{56022DF0-0C86-4A33-84AB-B58A1F68F7AC}" dt="2023-04-29T21:13:32.376" v="9681" actId="255"/>
        <pc:sldMkLst>
          <pc:docMk/>
          <pc:sldMk cId="2657377393" sldId="409"/>
        </pc:sldMkLst>
        <pc:spChg chg="mod">
          <ac:chgData name="Tommy McClure" userId="5f57beb918c8a44c" providerId="LiveId" clId="{56022DF0-0C86-4A33-84AB-B58A1F68F7AC}" dt="2023-04-29T17:11:21.435" v="6963" actId="1035"/>
          <ac:spMkLst>
            <pc:docMk/>
            <pc:sldMk cId="2657377393" sldId="409"/>
            <ac:spMk id="3" creationId="{D659034C-97B4-FFF4-CC45-740377DDEBDD}"/>
          </ac:spMkLst>
        </pc:spChg>
      </pc:sldChg>
      <pc:sldChg chg="modSp add mod modAnim modNotes modNotesTx">
        <pc:chgData name="Tommy McClure" userId="5f57beb918c8a44c" providerId="LiveId" clId="{56022DF0-0C86-4A33-84AB-B58A1F68F7AC}" dt="2023-04-29T21:13:11.560" v="9680" actId="255"/>
        <pc:sldMkLst>
          <pc:docMk/>
          <pc:sldMk cId="2736918802" sldId="410"/>
        </pc:sldMkLst>
        <pc:spChg chg="mod">
          <ac:chgData name="Tommy McClure" userId="5f57beb918c8a44c" providerId="LiveId" clId="{56022DF0-0C86-4A33-84AB-B58A1F68F7AC}" dt="2023-04-29T17:34:25.890" v="7687" actId="1036"/>
          <ac:spMkLst>
            <pc:docMk/>
            <pc:sldMk cId="2736918802" sldId="410"/>
            <ac:spMk id="3" creationId="{D659034C-97B4-FFF4-CC45-740377DDEBDD}"/>
          </ac:spMkLst>
        </pc:spChg>
      </pc:sldChg>
      <pc:sldChg chg="modSp add mod modAnim modNotesTx">
        <pc:chgData name="Tommy McClure" userId="5f57beb918c8a44c" providerId="LiveId" clId="{56022DF0-0C86-4A33-84AB-B58A1F68F7AC}" dt="2023-04-29T19:30:25.545" v="8960" actId="115"/>
        <pc:sldMkLst>
          <pc:docMk/>
          <pc:sldMk cId="459598735" sldId="411"/>
        </pc:sldMkLst>
        <pc:spChg chg="mod">
          <ac:chgData name="Tommy McClure" userId="5f57beb918c8a44c" providerId="LiveId" clId="{56022DF0-0C86-4A33-84AB-B58A1F68F7AC}" dt="2023-04-29T19:30:25.545" v="8960" actId="115"/>
          <ac:spMkLst>
            <pc:docMk/>
            <pc:sldMk cId="459598735" sldId="411"/>
            <ac:spMk id="3" creationId="{7D385F64-D08E-60FD-C594-8C980B1795A0}"/>
          </ac:spMkLst>
        </pc:spChg>
      </pc:sldChg>
      <pc:sldChg chg="new del">
        <pc:chgData name="Tommy McClure" userId="5f57beb918c8a44c" providerId="LiveId" clId="{56022DF0-0C86-4A33-84AB-B58A1F68F7AC}" dt="2023-04-29T01:12:44.025" v="5971" actId="2696"/>
        <pc:sldMkLst>
          <pc:docMk/>
          <pc:sldMk cId="333030042" sldId="412"/>
        </pc:sldMkLst>
      </pc:sldChg>
      <pc:sldChg chg="modSp add mod modAnim modNotesTx">
        <pc:chgData name="Tommy McClure" userId="5f57beb918c8a44c" providerId="LiveId" clId="{56022DF0-0C86-4A33-84AB-B58A1F68F7AC}" dt="2023-04-29T21:04:11.861" v="9670" actId="20577"/>
        <pc:sldMkLst>
          <pc:docMk/>
          <pc:sldMk cId="3144147841" sldId="413"/>
        </pc:sldMkLst>
        <pc:spChg chg="mod">
          <ac:chgData name="Tommy McClure" userId="5f57beb918c8a44c" providerId="LiveId" clId="{56022DF0-0C86-4A33-84AB-B58A1F68F7AC}" dt="2023-04-28T22:06:54.308" v="4367" actId="20577"/>
          <ac:spMkLst>
            <pc:docMk/>
            <pc:sldMk cId="3144147841" sldId="413"/>
            <ac:spMk id="2" creationId="{901DB443-AB3C-A21C-E324-DEC32283B03A}"/>
          </ac:spMkLst>
        </pc:spChg>
        <pc:spChg chg="mod">
          <ac:chgData name="Tommy McClure" userId="5f57beb918c8a44c" providerId="LiveId" clId="{56022DF0-0C86-4A33-84AB-B58A1F68F7AC}" dt="2023-04-29T21:04:11.861" v="9670" actId="20577"/>
          <ac:spMkLst>
            <pc:docMk/>
            <pc:sldMk cId="3144147841" sldId="413"/>
            <ac:spMk id="3" creationId="{7D385F64-D08E-60FD-C594-8C980B1795A0}"/>
          </ac:spMkLst>
        </pc:spChg>
      </pc:sldChg>
      <pc:sldChg chg="modSp add mod ord modAnim modNotesTx">
        <pc:chgData name="Tommy McClure" userId="5f57beb918c8a44c" providerId="LiveId" clId="{56022DF0-0C86-4A33-84AB-B58A1F68F7AC}" dt="2023-04-29T20:31:10.844" v="9510" actId="255"/>
        <pc:sldMkLst>
          <pc:docMk/>
          <pc:sldMk cId="3766474352" sldId="414"/>
        </pc:sldMkLst>
        <pc:spChg chg="mod">
          <ac:chgData name="Tommy McClure" userId="5f57beb918c8a44c" providerId="LiveId" clId="{56022DF0-0C86-4A33-84AB-B58A1F68F7AC}" dt="2023-04-29T20:31:10.844" v="9510" actId="255"/>
          <ac:spMkLst>
            <pc:docMk/>
            <pc:sldMk cId="3766474352" sldId="414"/>
            <ac:spMk id="3" creationId="{7D385F64-D08E-60FD-C594-8C980B1795A0}"/>
          </ac:spMkLst>
        </pc:spChg>
      </pc:sldChg>
      <pc:sldChg chg="modSp add modAnim modNotesTx">
        <pc:chgData name="Tommy McClure" userId="5f57beb918c8a44c" providerId="LiveId" clId="{56022DF0-0C86-4A33-84AB-B58A1F68F7AC}" dt="2023-04-29T18:57:48.452" v="8597" actId="20577"/>
        <pc:sldMkLst>
          <pc:docMk/>
          <pc:sldMk cId="1719895474" sldId="415"/>
        </pc:sldMkLst>
        <pc:spChg chg="mod">
          <ac:chgData name="Tommy McClure" userId="5f57beb918c8a44c" providerId="LiveId" clId="{56022DF0-0C86-4A33-84AB-B58A1F68F7AC}" dt="2023-04-29T18:57:48.452" v="8597" actId="20577"/>
          <ac:spMkLst>
            <pc:docMk/>
            <pc:sldMk cId="1719895474" sldId="415"/>
            <ac:spMk id="3" creationId="{7D385F64-D08E-60FD-C594-8C980B1795A0}"/>
          </ac:spMkLst>
        </pc:spChg>
      </pc:sldChg>
      <pc:sldChg chg="modSp add mod ord modAnim modNotes modNotesTx">
        <pc:chgData name="Tommy McClure" userId="5f57beb918c8a44c" providerId="LiveId" clId="{56022DF0-0C86-4A33-84AB-B58A1F68F7AC}" dt="2023-04-29T21:14:22.385" v="9684" actId="14100"/>
        <pc:sldMkLst>
          <pc:docMk/>
          <pc:sldMk cId="3443158320" sldId="416"/>
        </pc:sldMkLst>
        <pc:spChg chg="mod">
          <ac:chgData name="Tommy McClure" userId="5f57beb918c8a44c" providerId="LiveId" clId="{56022DF0-0C86-4A33-84AB-B58A1F68F7AC}" dt="2023-04-29T19:18:13.220" v="8873" actId="255"/>
          <ac:spMkLst>
            <pc:docMk/>
            <pc:sldMk cId="3443158320" sldId="416"/>
            <ac:spMk id="2" creationId="{9561CBF6-2E93-3305-F805-9B730E115328}"/>
          </ac:spMkLst>
        </pc:spChg>
        <pc:spChg chg="mod">
          <ac:chgData name="Tommy McClure" userId="5f57beb918c8a44c" providerId="LiveId" clId="{56022DF0-0C86-4A33-84AB-B58A1F68F7AC}" dt="2023-04-29T20:32:49.283" v="9514" actId="113"/>
          <ac:spMkLst>
            <pc:docMk/>
            <pc:sldMk cId="3443158320" sldId="416"/>
            <ac:spMk id="3" creationId="{D659034C-97B4-FFF4-CC45-740377DDEBDD}"/>
          </ac:spMkLst>
        </pc:spChg>
      </pc:sldChg>
      <pc:sldChg chg="modSp add mod ord modAnim modNotesTx">
        <pc:chgData name="Tommy McClure" userId="5f57beb918c8a44c" providerId="LiveId" clId="{56022DF0-0C86-4A33-84AB-B58A1F68F7AC}" dt="2023-04-30T14:37:27.270" v="9707" actId="115"/>
        <pc:sldMkLst>
          <pc:docMk/>
          <pc:sldMk cId="84242968" sldId="417"/>
        </pc:sldMkLst>
        <pc:spChg chg="mod">
          <ac:chgData name="Tommy McClure" userId="5f57beb918c8a44c" providerId="LiveId" clId="{56022DF0-0C86-4A33-84AB-B58A1F68F7AC}" dt="2023-04-29T20:30:46.440" v="9507" actId="255"/>
          <ac:spMkLst>
            <pc:docMk/>
            <pc:sldMk cId="84242968" sldId="417"/>
            <ac:spMk id="3" creationId="{7D385F64-D08E-60FD-C594-8C980B1795A0}"/>
          </ac:spMkLst>
        </pc:spChg>
      </pc:sldChg>
    </pc:docChg>
  </pc:docChgLst>
  <pc:docChgLst>
    <pc:chgData name="Tommy McClure" userId="5f57beb918c8a44c" providerId="LiveId" clId="{082A0DFC-B666-4DA5-A6D1-A36194D1A098}"/>
    <pc:docChg chg="undo custSel addSld delSld modSld modMainMaster">
      <pc:chgData name="Tommy McClure" userId="5f57beb918c8a44c" providerId="LiveId" clId="{082A0DFC-B666-4DA5-A6D1-A36194D1A098}" dt="2023-05-07T13:44:55.815" v="8351" actId="14100"/>
      <pc:docMkLst>
        <pc:docMk/>
      </pc:docMkLst>
      <pc:sldChg chg="modSp modTransition modAnim modNotes modNotesTx">
        <pc:chgData name="Tommy McClure" userId="5f57beb918c8a44c" providerId="LiveId" clId="{082A0DFC-B666-4DA5-A6D1-A36194D1A098}" dt="2023-05-07T13:44:55.815" v="8351" actId="14100"/>
        <pc:sldMkLst>
          <pc:docMk/>
          <pc:sldMk cId="2127745304" sldId="256"/>
        </pc:sldMkLst>
        <pc:spChg chg="mod">
          <ac:chgData name="Tommy McClure" userId="5f57beb918c8a44c" providerId="LiveId" clId="{082A0DFC-B666-4DA5-A6D1-A36194D1A098}" dt="2023-05-04T18:07:36.721" v="37" actId="20577"/>
          <ac:spMkLst>
            <pc:docMk/>
            <pc:sldMk cId="2127745304" sldId="256"/>
            <ac:spMk id="2" creationId="{F08E48A5-57F0-5D9B-D2A3-5E835A52E29A}"/>
          </ac:spMkLst>
        </pc:spChg>
        <pc:spChg chg="mod">
          <ac:chgData name="Tommy McClure" userId="5f57beb918c8a44c" providerId="LiveId" clId="{082A0DFC-B666-4DA5-A6D1-A36194D1A098}" dt="2023-05-04T18:11:47.397" v="79" actId="20577"/>
          <ac:spMkLst>
            <pc:docMk/>
            <pc:sldMk cId="2127745304" sldId="256"/>
            <ac:spMk id="3" creationId="{AC4D04A4-2682-6D2D-E441-F1BBF7ED8460}"/>
          </ac:spMkLst>
        </pc:spChg>
      </pc:sldChg>
      <pc:sldChg chg="del">
        <pc:chgData name="Tommy McClure" userId="5f57beb918c8a44c" providerId="LiveId" clId="{082A0DFC-B666-4DA5-A6D1-A36194D1A098}" dt="2023-05-06T21:58:27.198" v="6685" actId="2696"/>
        <pc:sldMkLst>
          <pc:docMk/>
          <pc:sldMk cId="2111996689" sldId="259"/>
        </pc:sldMkLst>
      </pc:sldChg>
      <pc:sldChg chg="modTransition">
        <pc:chgData name="Tommy McClure" userId="5f57beb918c8a44c" providerId="LiveId" clId="{082A0DFC-B666-4DA5-A6D1-A36194D1A098}" dt="2023-05-06T22:12:08.668" v="7147"/>
        <pc:sldMkLst>
          <pc:docMk/>
          <pc:sldMk cId="2970185068" sldId="380"/>
        </pc:sldMkLst>
      </pc:sldChg>
      <pc:sldChg chg="modSp mod modTransition modAnim modNotesTx">
        <pc:chgData name="Tommy McClure" userId="5f57beb918c8a44c" providerId="LiveId" clId="{082A0DFC-B666-4DA5-A6D1-A36194D1A098}" dt="2023-05-06T22:12:08.668" v="7147"/>
        <pc:sldMkLst>
          <pc:docMk/>
          <pc:sldMk cId="2931407764" sldId="393"/>
        </pc:sldMkLst>
        <pc:spChg chg="mod">
          <ac:chgData name="Tommy McClure" userId="5f57beb918c8a44c" providerId="LiveId" clId="{082A0DFC-B666-4DA5-A6D1-A36194D1A098}" dt="2023-05-06T22:07:18.234" v="7134" actId="14100"/>
          <ac:spMkLst>
            <pc:docMk/>
            <pc:sldMk cId="2931407764" sldId="393"/>
            <ac:spMk id="3" creationId="{D659034C-97B4-FFF4-CC45-740377DDEBDD}"/>
          </ac:spMkLst>
        </pc:spChg>
      </pc:sldChg>
      <pc:sldChg chg="addSp delSp modSp mod modTransition modAnim modNotes modNotesTx">
        <pc:chgData name="Tommy McClure" userId="5f57beb918c8a44c" providerId="LiveId" clId="{082A0DFC-B666-4DA5-A6D1-A36194D1A098}" dt="2023-05-07T13:25:15.308" v="8233" actId="1076"/>
        <pc:sldMkLst>
          <pc:docMk/>
          <pc:sldMk cId="244132810" sldId="401"/>
        </pc:sldMkLst>
        <pc:spChg chg="mod">
          <ac:chgData name="Tommy McClure" userId="5f57beb918c8a44c" providerId="LiveId" clId="{082A0DFC-B666-4DA5-A6D1-A36194D1A098}" dt="2023-05-06T22:10:20.302" v="7137" actId="14100"/>
          <ac:spMkLst>
            <pc:docMk/>
            <pc:sldMk cId="244132810" sldId="401"/>
            <ac:spMk id="2" creationId="{901DB443-AB3C-A21C-E324-DEC32283B03A}"/>
          </ac:spMkLst>
        </pc:spChg>
        <pc:spChg chg="mod">
          <ac:chgData name="Tommy McClure" userId="5f57beb918c8a44c" providerId="LiveId" clId="{082A0DFC-B666-4DA5-A6D1-A36194D1A098}" dt="2023-05-06T22:11:24.130" v="7145" actId="20577"/>
          <ac:spMkLst>
            <pc:docMk/>
            <pc:sldMk cId="244132810" sldId="401"/>
            <ac:spMk id="3" creationId="{7D385F64-D08E-60FD-C594-8C980B1795A0}"/>
          </ac:spMkLst>
        </pc:spChg>
        <pc:spChg chg="add del mod">
          <ac:chgData name="Tommy McClure" userId="5f57beb918c8a44c" providerId="LiveId" clId="{082A0DFC-B666-4DA5-A6D1-A36194D1A098}" dt="2023-05-05T01:33:36.489" v="1716" actId="14100"/>
          <ac:spMkLst>
            <pc:docMk/>
            <pc:sldMk cId="244132810" sldId="401"/>
            <ac:spMk id="4" creationId="{828B6033-CCCC-FF58-BE45-6E1944BE91C2}"/>
          </ac:spMkLst>
        </pc:spChg>
      </pc:sldChg>
      <pc:sldChg chg="del">
        <pc:chgData name="Tommy McClure" userId="5f57beb918c8a44c" providerId="LiveId" clId="{082A0DFC-B666-4DA5-A6D1-A36194D1A098}" dt="2023-05-05T01:27:56.902" v="1504" actId="2696"/>
        <pc:sldMkLst>
          <pc:docMk/>
          <pc:sldMk cId="2657377393" sldId="409"/>
        </pc:sldMkLst>
      </pc:sldChg>
      <pc:sldChg chg="modSp del mod modAnim modNotesTx">
        <pc:chgData name="Tommy McClure" userId="5f57beb918c8a44c" providerId="LiveId" clId="{082A0DFC-B666-4DA5-A6D1-A36194D1A098}" dt="2023-05-05T01:28:02.575" v="1505" actId="2696"/>
        <pc:sldMkLst>
          <pc:docMk/>
          <pc:sldMk cId="2736918802" sldId="410"/>
        </pc:sldMkLst>
        <pc:spChg chg="mod">
          <ac:chgData name="Tommy McClure" userId="5f57beb918c8a44c" providerId="LiveId" clId="{082A0DFC-B666-4DA5-A6D1-A36194D1A098}" dt="2023-05-04T21:07:33.310" v="1463" actId="115"/>
          <ac:spMkLst>
            <pc:docMk/>
            <pc:sldMk cId="2736918802" sldId="410"/>
            <ac:spMk id="3" creationId="{D659034C-97B4-FFF4-CC45-740377DDEBDD}"/>
          </ac:spMkLst>
        </pc:spChg>
      </pc:sldChg>
      <pc:sldChg chg="del">
        <pc:chgData name="Tommy McClure" userId="5f57beb918c8a44c" providerId="LiveId" clId="{082A0DFC-B666-4DA5-A6D1-A36194D1A098}" dt="2023-05-06T21:58:30.678" v="6686" actId="2696"/>
        <pc:sldMkLst>
          <pc:docMk/>
          <pc:sldMk cId="459598735" sldId="411"/>
        </pc:sldMkLst>
      </pc:sldChg>
      <pc:sldChg chg="del">
        <pc:chgData name="Tommy McClure" userId="5f57beb918c8a44c" providerId="LiveId" clId="{082A0DFC-B666-4DA5-A6D1-A36194D1A098}" dt="2023-05-06T21:58:33.364" v="6687" actId="2696"/>
        <pc:sldMkLst>
          <pc:docMk/>
          <pc:sldMk cId="3144147841" sldId="413"/>
        </pc:sldMkLst>
      </pc:sldChg>
      <pc:sldChg chg="del">
        <pc:chgData name="Tommy McClure" userId="5f57beb918c8a44c" providerId="LiveId" clId="{082A0DFC-B666-4DA5-A6D1-A36194D1A098}" dt="2023-05-06T21:58:40.361" v="6689" actId="2696"/>
        <pc:sldMkLst>
          <pc:docMk/>
          <pc:sldMk cId="3766474352" sldId="414"/>
        </pc:sldMkLst>
      </pc:sldChg>
      <pc:sldChg chg="del">
        <pc:chgData name="Tommy McClure" userId="5f57beb918c8a44c" providerId="LiveId" clId="{082A0DFC-B666-4DA5-A6D1-A36194D1A098}" dt="2023-05-06T21:58:46.031" v="6690" actId="2696"/>
        <pc:sldMkLst>
          <pc:docMk/>
          <pc:sldMk cId="1719895474" sldId="415"/>
        </pc:sldMkLst>
      </pc:sldChg>
      <pc:sldChg chg="modSp mod modTransition modAnim modNotes modNotesTx">
        <pc:chgData name="Tommy McClure" userId="5f57beb918c8a44c" providerId="LiveId" clId="{082A0DFC-B666-4DA5-A6D1-A36194D1A098}" dt="2023-05-07T13:42:12.369" v="8347" actId="255"/>
        <pc:sldMkLst>
          <pc:docMk/>
          <pc:sldMk cId="3443158320" sldId="416"/>
        </pc:sldMkLst>
        <pc:spChg chg="mod">
          <ac:chgData name="Tommy McClure" userId="5f57beb918c8a44c" providerId="LiveId" clId="{082A0DFC-B666-4DA5-A6D1-A36194D1A098}" dt="2023-05-06T22:24:21.742" v="7203" actId="115"/>
          <ac:spMkLst>
            <pc:docMk/>
            <pc:sldMk cId="3443158320" sldId="416"/>
            <ac:spMk id="3" creationId="{D659034C-97B4-FFF4-CC45-740377DDEBDD}"/>
          </ac:spMkLst>
        </pc:spChg>
      </pc:sldChg>
      <pc:sldChg chg="del">
        <pc:chgData name="Tommy McClure" userId="5f57beb918c8a44c" providerId="LiveId" clId="{082A0DFC-B666-4DA5-A6D1-A36194D1A098}" dt="2023-05-06T21:58:37.232" v="6688" actId="2696"/>
        <pc:sldMkLst>
          <pc:docMk/>
          <pc:sldMk cId="84242968" sldId="417"/>
        </pc:sldMkLst>
      </pc:sldChg>
      <pc:sldChg chg="modSp add mod modTransition modAnim modNotesTx">
        <pc:chgData name="Tommy McClure" userId="5f57beb918c8a44c" providerId="LiveId" clId="{082A0DFC-B666-4DA5-A6D1-A36194D1A098}" dt="2023-05-06T22:12:08.668" v="7147"/>
        <pc:sldMkLst>
          <pc:docMk/>
          <pc:sldMk cId="2282195039" sldId="418"/>
        </pc:sldMkLst>
        <pc:spChg chg="mod">
          <ac:chgData name="Tommy McClure" userId="5f57beb918c8a44c" providerId="LiveId" clId="{082A0DFC-B666-4DA5-A6D1-A36194D1A098}" dt="2023-05-05T01:26:40.044" v="1503" actId="20577"/>
          <ac:spMkLst>
            <pc:docMk/>
            <pc:sldMk cId="2282195039" sldId="418"/>
            <ac:spMk id="3" creationId="{D659034C-97B4-FFF4-CC45-740377DDEBDD}"/>
          </ac:spMkLst>
        </pc:spChg>
      </pc:sldChg>
      <pc:sldChg chg="modSp add mod modTransition modAnim modNotes modNotesTx">
        <pc:chgData name="Tommy McClure" userId="5f57beb918c8a44c" providerId="LiveId" clId="{082A0DFC-B666-4DA5-A6D1-A36194D1A098}" dt="2023-05-07T13:36:31.061" v="8312" actId="113"/>
        <pc:sldMkLst>
          <pc:docMk/>
          <pc:sldMk cId="2779821799" sldId="419"/>
        </pc:sldMkLst>
        <pc:spChg chg="mod">
          <ac:chgData name="Tommy McClure" userId="5f57beb918c8a44c" providerId="LiveId" clId="{082A0DFC-B666-4DA5-A6D1-A36194D1A098}" dt="2023-05-06T22:13:48.254" v="7150" actId="255"/>
          <ac:spMkLst>
            <pc:docMk/>
            <pc:sldMk cId="2779821799" sldId="419"/>
            <ac:spMk id="2" creationId="{901DB443-AB3C-A21C-E324-DEC32283B03A}"/>
          </ac:spMkLst>
        </pc:spChg>
        <pc:spChg chg="mod">
          <ac:chgData name="Tommy McClure" userId="5f57beb918c8a44c" providerId="LiveId" clId="{082A0DFC-B666-4DA5-A6D1-A36194D1A098}" dt="2023-05-07T13:32:40.712" v="8285" actId="20577"/>
          <ac:spMkLst>
            <pc:docMk/>
            <pc:sldMk cId="2779821799" sldId="419"/>
            <ac:spMk id="3" creationId="{7D385F64-D08E-60FD-C594-8C980B1795A0}"/>
          </ac:spMkLst>
        </pc:spChg>
      </pc:sldChg>
      <pc:sldChg chg="modSp add mod modTransition modAnim modNotesTx">
        <pc:chgData name="Tommy McClure" userId="5f57beb918c8a44c" providerId="LiveId" clId="{082A0DFC-B666-4DA5-A6D1-A36194D1A098}" dt="2023-05-07T13:39:28.644" v="8342" actId="255"/>
        <pc:sldMkLst>
          <pc:docMk/>
          <pc:sldMk cId="2364920746" sldId="420"/>
        </pc:sldMkLst>
        <pc:spChg chg="mod">
          <ac:chgData name="Tommy McClure" userId="5f57beb918c8a44c" providerId="LiveId" clId="{082A0DFC-B666-4DA5-A6D1-A36194D1A098}" dt="2023-05-06T22:14:40.093" v="7151" actId="14100"/>
          <ac:spMkLst>
            <pc:docMk/>
            <pc:sldMk cId="2364920746" sldId="420"/>
            <ac:spMk id="2" creationId="{901DB443-AB3C-A21C-E324-DEC32283B03A}"/>
          </ac:spMkLst>
        </pc:spChg>
        <pc:spChg chg="mod">
          <ac:chgData name="Tommy McClure" userId="5f57beb918c8a44c" providerId="LiveId" clId="{082A0DFC-B666-4DA5-A6D1-A36194D1A098}" dt="2023-05-07T13:37:10.420" v="8316" actId="5793"/>
          <ac:spMkLst>
            <pc:docMk/>
            <pc:sldMk cId="2364920746" sldId="420"/>
            <ac:spMk id="3" creationId="{7D385F64-D08E-60FD-C594-8C980B1795A0}"/>
          </ac:spMkLst>
        </pc:spChg>
      </pc:sldChg>
      <pc:sldChg chg="modSp add mod modTransition modAnim modNotesTx">
        <pc:chgData name="Tommy McClure" userId="5f57beb918c8a44c" providerId="LiveId" clId="{082A0DFC-B666-4DA5-A6D1-A36194D1A098}" dt="2023-05-07T13:39:48.831" v="8343" actId="255"/>
        <pc:sldMkLst>
          <pc:docMk/>
          <pc:sldMk cId="4273466892" sldId="421"/>
        </pc:sldMkLst>
        <pc:spChg chg="mod">
          <ac:chgData name="Tommy McClure" userId="5f57beb918c8a44c" providerId="LiveId" clId="{082A0DFC-B666-4DA5-A6D1-A36194D1A098}" dt="2023-05-06T22:21:46.092" v="7181" actId="114"/>
          <ac:spMkLst>
            <pc:docMk/>
            <pc:sldMk cId="4273466892" sldId="421"/>
            <ac:spMk id="3" creationId="{7D385F64-D08E-60FD-C594-8C980B1795A0}"/>
          </ac:spMkLst>
        </pc:spChg>
      </pc:sldChg>
      <pc:sldChg chg="modSp add mod modTransition modAnim modNotes modNotesTx">
        <pc:chgData name="Tommy McClure" userId="5f57beb918c8a44c" providerId="LiveId" clId="{082A0DFC-B666-4DA5-A6D1-A36194D1A098}" dt="2023-05-07T13:14:16.016" v="8121" actId="255"/>
        <pc:sldMkLst>
          <pc:docMk/>
          <pc:sldMk cId="1359117446" sldId="422"/>
        </pc:sldMkLst>
        <pc:spChg chg="mod">
          <ac:chgData name="Tommy McClure" userId="5f57beb918c8a44c" providerId="LiveId" clId="{082A0DFC-B666-4DA5-A6D1-A36194D1A098}" dt="2023-05-06T22:22:14.287" v="7187" actId="114"/>
          <ac:spMkLst>
            <pc:docMk/>
            <pc:sldMk cId="1359117446" sldId="422"/>
            <ac:spMk id="3" creationId="{7D385F64-D08E-60FD-C594-8C980B1795A0}"/>
          </ac:spMkLst>
        </pc:spChg>
      </pc:sldChg>
      <pc:sldChg chg="modSp add mod modTransition modAnim modNotes modNotesTx">
        <pc:chgData name="Tommy McClure" userId="5f57beb918c8a44c" providerId="LiveId" clId="{082A0DFC-B666-4DA5-A6D1-A36194D1A098}" dt="2023-05-07T13:13:14.073" v="8115" actId="14100"/>
        <pc:sldMkLst>
          <pc:docMk/>
          <pc:sldMk cId="3297941302" sldId="423"/>
        </pc:sldMkLst>
        <pc:spChg chg="mod">
          <ac:chgData name="Tommy McClure" userId="5f57beb918c8a44c" providerId="LiveId" clId="{082A0DFC-B666-4DA5-A6D1-A36194D1A098}" dt="2023-05-06T22:22:51.191" v="7196" actId="114"/>
          <ac:spMkLst>
            <pc:docMk/>
            <pc:sldMk cId="3297941302" sldId="423"/>
            <ac:spMk id="3" creationId="{7D385F64-D08E-60FD-C594-8C980B1795A0}"/>
          </ac:spMkLst>
        </pc:spChg>
      </pc:sldChg>
      <pc:sldMasterChg chg="modTransition modSldLayout">
        <pc:chgData name="Tommy McClure" userId="5f57beb918c8a44c" providerId="LiveId" clId="{082A0DFC-B666-4DA5-A6D1-A36194D1A098}" dt="2023-05-06T22:12:08.668" v="7147"/>
        <pc:sldMasterMkLst>
          <pc:docMk/>
          <pc:sldMasterMk cId="1642378487" sldId="2147483696"/>
        </pc:sldMasterMkLst>
        <pc:sldLayoutChg chg="modTransition">
          <pc:chgData name="Tommy McClure" userId="5f57beb918c8a44c" providerId="LiveId" clId="{082A0DFC-B666-4DA5-A6D1-A36194D1A098}" dt="2023-05-06T22:12:08.668" v="7147"/>
          <pc:sldLayoutMkLst>
            <pc:docMk/>
            <pc:sldMasterMk cId="1642378487" sldId="2147483696"/>
            <pc:sldLayoutMk cId="2382241367" sldId="2147483697"/>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1881450876" sldId="2147483698"/>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2179351435" sldId="2147483699"/>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2019064044" sldId="2147483700"/>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292221338" sldId="2147483701"/>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1522645275" sldId="2147483702"/>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2700231415" sldId="2147483703"/>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3372822491" sldId="2147483704"/>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2891460032" sldId="2147483705"/>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1802090470" sldId="2147483706"/>
          </pc:sldLayoutMkLst>
        </pc:sldLayoutChg>
        <pc:sldLayoutChg chg="modTransition">
          <pc:chgData name="Tommy McClure" userId="5f57beb918c8a44c" providerId="LiveId" clId="{082A0DFC-B666-4DA5-A6D1-A36194D1A098}" dt="2023-05-06T22:12:08.668" v="7147"/>
          <pc:sldLayoutMkLst>
            <pc:docMk/>
            <pc:sldMasterMk cId="1642378487" sldId="2147483696"/>
            <pc:sldLayoutMk cId="1149628160" sldId="2147483707"/>
          </pc:sldLayoutMkLst>
        </pc:sldLayoutChg>
      </pc:sldMaster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5/28/2023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5/28/2023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81013"/>
            <a:ext cx="4321175" cy="3240087"/>
          </a:xfrm>
        </p:spPr>
      </p:sp>
      <p:sp>
        <p:nvSpPr>
          <p:cNvPr id="3" name="Notes Placeholder 2"/>
          <p:cNvSpPr>
            <a:spLocks noGrp="1"/>
          </p:cNvSpPr>
          <p:nvPr>
            <p:ph type="body" idx="1"/>
          </p:nvPr>
        </p:nvSpPr>
        <p:spPr>
          <a:xfrm>
            <a:off x="1693" y="3867665"/>
            <a:ext cx="7313507" cy="5733535"/>
          </a:xfrm>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dirty="0"/>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r>
              <a:rPr lang="en-US" sz="1400" b="1" i="0" u="none" strike="noStrike" baseline="0" dirty="0">
                <a:latin typeface="TimesNewRomanPS-BoldMT"/>
              </a:rPr>
              <a:t>Melvin Curry, Truth Commentary on 2 Cor. 7:1</a:t>
            </a:r>
          </a:p>
          <a:p>
            <a:pPr algn="l"/>
            <a:r>
              <a:rPr lang="en-US" sz="1400" b="1" i="0" u="none" strike="noStrike" baseline="0" dirty="0">
                <a:latin typeface="TimesNewRomanPS-BoldMT"/>
              </a:rPr>
              <a:t>Appeal to Separateness and Holiness (2 Cor. 6:14–7:1, Cont.).</a:t>
            </a:r>
          </a:p>
          <a:p>
            <a:pPr algn="l"/>
            <a:endParaRPr lang="en-US" b="1" i="0" u="none" strike="noStrike" baseline="0" dirty="0">
              <a:latin typeface="TimesNewRomanPS-BoldMT"/>
            </a:endParaRPr>
          </a:p>
          <a:p>
            <a:pPr algn="l"/>
            <a:r>
              <a:rPr lang="en-US" sz="1400" b="1" i="0" u="none" strike="noStrike" baseline="0" dirty="0">
                <a:latin typeface="TimesNewRomanPS-BoldMT"/>
              </a:rPr>
              <a:t>1 Having therefore these promises, dearly beloved, let us cleanse ourselves from all filthiness of the flesh and spirit, perfecting holiness in the fear of God. </a:t>
            </a:r>
            <a:r>
              <a:rPr lang="en-US" sz="1400" b="0" i="0" u="none" strike="noStrike" baseline="0" dirty="0">
                <a:latin typeface="TimesNewRomanPSMT"/>
              </a:rPr>
              <a:t>By identifying himself with the Corinthians in his </a:t>
            </a:r>
            <a:r>
              <a:rPr lang="en-US" sz="1400" b="1" i="0" u="none" strike="noStrike" baseline="0" dirty="0">
                <a:latin typeface="TimesNewRomanPS-BoldMT"/>
              </a:rPr>
              <a:t>let us</a:t>
            </a:r>
            <a:r>
              <a:rPr lang="en-US" sz="1400" b="0" i="0" u="none" strike="noStrike" baseline="0" dirty="0">
                <a:latin typeface="TimesNewRomanPSMT"/>
              </a:rPr>
              <a:t> and expressing his deep affection for them as </a:t>
            </a:r>
            <a:r>
              <a:rPr lang="en-US" sz="1400" b="1" i="0" u="none" strike="noStrike" baseline="0" dirty="0">
                <a:latin typeface="TimesNewRomanPS-BoldMT"/>
              </a:rPr>
              <a:t>dearly beloved</a:t>
            </a:r>
            <a:r>
              <a:rPr lang="en-US" sz="1400" b="0" i="0" u="none" strike="noStrike" baseline="0" dirty="0">
                <a:latin typeface="TimesNewRomanPSMT"/>
              </a:rPr>
              <a:t>, the apostle “softens the severity of his words” (Plummer 211).</a:t>
            </a:r>
          </a:p>
          <a:p>
            <a:pPr algn="l"/>
            <a:endParaRPr lang="en-US" b="0" i="0" u="none" strike="noStrike" baseline="0" dirty="0">
              <a:latin typeface="TimesNewRomanPSMT"/>
            </a:endParaRPr>
          </a:p>
          <a:p>
            <a:pPr algn="l"/>
            <a:r>
              <a:rPr lang="en-US" sz="1400" b="0" i="0" u="none" strike="noStrike" baseline="0" dirty="0">
                <a:latin typeface="TimesNewRomanPSMT"/>
              </a:rPr>
              <a:t>In view of the blessings promised in verses 17-18, he extends to them an invitation to be morally pure: </a:t>
            </a:r>
            <a:r>
              <a:rPr lang="en-US" sz="1400" b="1" i="0" u="none" strike="noStrike" baseline="0" dirty="0">
                <a:latin typeface="TimesNewRomanPS-BoldMT"/>
              </a:rPr>
              <a:t>let us cleanse ourselves from all filthiness</a:t>
            </a:r>
            <a:r>
              <a:rPr lang="en-US" sz="1400" b="0" i="0" u="none" strike="noStrike" baseline="0" dirty="0">
                <a:latin typeface="TimesNewRomanPSMT"/>
              </a:rPr>
              <a:t>. The verb </a:t>
            </a:r>
            <a:r>
              <a:rPr lang="en-US" sz="1400" b="0" i="1" u="none" strike="noStrike" baseline="0" dirty="0" err="1">
                <a:latin typeface="TranslitLSAKKItalic"/>
              </a:rPr>
              <a:t>kathariz</a:t>
            </a:r>
            <a:r>
              <a:rPr lang="en-US" sz="1400" b="0" i="1" u="none" strike="noStrike" baseline="0" dirty="0">
                <a:latin typeface="TranslitLSAKKItalic"/>
              </a:rPr>
              <a:t>  </a:t>
            </a:r>
            <a:r>
              <a:rPr lang="en-US" sz="1400" b="0" i="0" u="none" strike="noStrike" baseline="0" dirty="0">
                <a:latin typeface="TimesNewRomanPSMT"/>
              </a:rPr>
              <a:t>could mean to make free from dirt or to ritually purify oneself from contaminants of any kind, but here it means to make free from all moral impurity or defilement (</a:t>
            </a:r>
            <a:r>
              <a:rPr lang="en-US" sz="1400" b="1" i="0" u="none" strike="noStrike" baseline="0" dirty="0">
                <a:latin typeface="TimesNewRomanPS-BoldMT"/>
              </a:rPr>
              <a:t>filthiness</a:t>
            </a:r>
            <a:r>
              <a:rPr lang="en-US" sz="1400" b="0" i="0" u="none" strike="noStrike" baseline="0" dirty="0">
                <a:latin typeface="TimesNewRomanPSMT"/>
              </a:rPr>
              <a:t>, </a:t>
            </a:r>
            <a:r>
              <a:rPr lang="en-US" sz="1400" b="0" i="1" u="none" strike="noStrike" baseline="0" dirty="0" err="1">
                <a:latin typeface="TranslitLSAKKItalic"/>
              </a:rPr>
              <a:t>molusmos</a:t>
            </a:r>
            <a:r>
              <a:rPr lang="en-US" sz="1400" b="0" i="0" u="none" strike="noStrike" baseline="0" dirty="0">
                <a:latin typeface="TimesNewRomanPSMT"/>
              </a:rPr>
              <a:t>). The New Testament, therefore, speaks of being pure (</a:t>
            </a:r>
            <a:r>
              <a:rPr lang="en-US" sz="1400" b="0" i="1" u="none" strike="noStrike" baseline="0" dirty="0" err="1">
                <a:latin typeface="TranslitLSAKKItalic"/>
              </a:rPr>
              <a:t>katharos</a:t>
            </a:r>
            <a:r>
              <a:rPr lang="en-US" sz="1400" b="0" i="0" u="none" strike="noStrike" baseline="0" dirty="0">
                <a:latin typeface="TimesNewRomanPSMT"/>
              </a:rPr>
              <a:t>) in heart (Matt. 5:8; 1 Tim. 1:5) and of having a pure (</a:t>
            </a:r>
            <a:r>
              <a:rPr lang="en-US" sz="1400" b="0" i="1" u="none" strike="noStrike" baseline="0" dirty="0" err="1">
                <a:latin typeface="TranslitLSAKKItalic"/>
              </a:rPr>
              <a:t>katharos</a:t>
            </a:r>
            <a:r>
              <a:rPr lang="en-US" sz="1400" b="0" i="0" u="none" strike="noStrike" baseline="0" dirty="0">
                <a:latin typeface="TimesNewRomanPSMT"/>
              </a:rPr>
              <a:t>) conscience (1 Tim. 3:9; 2 Tim. 1:3).</a:t>
            </a:r>
          </a:p>
          <a:p>
            <a:pPr algn="l"/>
            <a:endParaRPr lang="en-US" sz="1400" dirty="0">
              <a:latin typeface="TimesNewRomanPSMT"/>
              <a:cs typeface="Arial" panose="020B0604020202020204" pitchFamily="34" charset="0"/>
            </a:endParaRPr>
          </a:p>
          <a:p>
            <a:r>
              <a:rPr lang="en-US" sz="1400" b="0" dirty="0">
                <a:latin typeface="TimesNewRomanPSMT"/>
                <a:cs typeface="Arial" panose="020B0604020202020204" pitchFamily="34" charset="0"/>
              </a:rPr>
              <a:t>See the May 21 Lesson, </a:t>
            </a:r>
            <a:r>
              <a:rPr lang="en-US" sz="1400" b="1" dirty="0">
                <a:latin typeface="TimesNewRomanPSMT"/>
                <a:cs typeface="Arial" panose="020B0604020202020204" pitchFamily="34" charset="0"/>
              </a:rPr>
              <a:t>Be Separate</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2025847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5/28/2023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10263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46050"/>
            <a:ext cx="4321175" cy="3240088"/>
          </a:xfrm>
        </p:spPr>
      </p:sp>
      <p:sp>
        <p:nvSpPr>
          <p:cNvPr id="3" name="Notes Placeholder 2"/>
          <p:cNvSpPr>
            <a:spLocks noGrp="1"/>
          </p:cNvSpPr>
          <p:nvPr>
            <p:ph type="body" idx="1"/>
          </p:nvPr>
        </p:nvSpPr>
        <p:spPr>
          <a:xfrm>
            <a:off x="-1" y="3386138"/>
            <a:ext cx="7313507" cy="6215061"/>
          </a:xfrm>
        </p:spPr>
        <p:txBody>
          <a:bodyPr/>
          <a:lstStyle/>
          <a:p>
            <a:pPr algn="l"/>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859474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336550"/>
            <a:ext cx="4321175" cy="3240088"/>
          </a:xfrm>
        </p:spPr>
      </p:sp>
      <p:sp>
        <p:nvSpPr>
          <p:cNvPr id="3" name="Notes Placeholder 2"/>
          <p:cNvSpPr>
            <a:spLocks noGrp="1"/>
          </p:cNvSpPr>
          <p:nvPr>
            <p:ph type="body" idx="1"/>
          </p:nvPr>
        </p:nvSpPr>
        <p:spPr>
          <a:xfrm>
            <a:off x="-1" y="3576638"/>
            <a:ext cx="7313507" cy="6024561"/>
          </a:xfrm>
        </p:spPr>
        <p:txBody>
          <a:bodyPr/>
          <a:lstStyle/>
          <a:p>
            <a:pPr algn="l"/>
            <a:r>
              <a:rPr lang="en-US" sz="1400" b="1" i="0" u="sng" strike="noStrike" baseline="0" dirty="0">
                <a:latin typeface="Arial" panose="020B0604020202020204" pitchFamily="34" charset="0"/>
                <a:cs typeface="Arial" panose="020B0604020202020204" pitchFamily="34" charset="0"/>
              </a:rPr>
              <a:t>1 Timothy 5:21-23 KJV </a:t>
            </a:r>
            <a:r>
              <a:rPr lang="en-US" sz="1400" b="1" i="0" u="none" strike="noStrike" baseline="0" dirty="0">
                <a:latin typeface="Arial" panose="020B0604020202020204" pitchFamily="34" charset="0"/>
                <a:cs typeface="Arial" panose="020B0604020202020204" pitchFamily="34" charset="0"/>
              </a:rPr>
              <a:t>21 </a:t>
            </a:r>
            <a:r>
              <a:rPr lang="en-US" sz="1400" i="0" u="none" strike="noStrike" baseline="0" dirty="0">
                <a:latin typeface="Arial" panose="020B0604020202020204" pitchFamily="34" charset="0"/>
                <a:cs typeface="Arial" panose="020B0604020202020204" pitchFamily="34" charset="0"/>
              </a:rPr>
              <a:t>I charge thee before God, and the Lord Jesus Christ, and the elect angels, that thou observe these things without preferring one before another, doing nothing by partiality. </a:t>
            </a:r>
            <a:r>
              <a:rPr lang="en-US" sz="1400" b="1" i="0" u="none" strike="noStrike" baseline="0" dirty="0">
                <a:latin typeface="Arial" panose="020B0604020202020204" pitchFamily="34" charset="0"/>
                <a:cs typeface="Arial" panose="020B0604020202020204" pitchFamily="34" charset="0"/>
              </a:rPr>
              <a:t>22 Lay hands suddenly on no man</a:t>
            </a:r>
            <a:r>
              <a:rPr lang="en-US" sz="1400" i="0" u="none" strike="noStrike" baseline="0" dirty="0">
                <a:latin typeface="Arial" panose="020B0604020202020204" pitchFamily="34" charset="0"/>
                <a:cs typeface="Arial" panose="020B0604020202020204" pitchFamily="34" charset="0"/>
              </a:rPr>
              <a:t>, neither be partaker of other men's sins: keep thyself pure.</a:t>
            </a:r>
            <a:r>
              <a:rPr lang="en-US" sz="1400" b="1" i="0" u="none" strike="noStrike" baseline="0" dirty="0">
                <a:latin typeface="Arial" panose="020B0604020202020204" pitchFamily="34" charset="0"/>
                <a:cs typeface="Arial" panose="020B0604020202020204" pitchFamily="34" charset="0"/>
              </a:rPr>
              <a:t> 23 </a:t>
            </a:r>
            <a:r>
              <a:rPr lang="en-US" sz="1400" i="0" u="none" strike="noStrike" baseline="0" dirty="0">
                <a:latin typeface="Arial" panose="020B0604020202020204" pitchFamily="34" charset="0"/>
                <a:cs typeface="Arial" panose="020B0604020202020204" pitchFamily="34" charset="0"/>
              </a:rPr>
              <a:t>Drink no longer water, but use a little wine for thy stomach's sake and thine often infirmities.</a:t>
            </a:r>
          </a:p>
        </p:txBody>
      </p:sp>
      <p:sp>
        <p:nvSpPr>
          <p:cNvPr id="4" name="Slide Number Placeholder 3"/>
          <p:cNvSpPr>
            <a:spLocks noGrp="1"/>
          </p:cNvSpPr>
          <p:nvPr>
            <p:ph type="sldNum" sz="quarter" idx="5"/>
          </p:nvPr>
        </p:nvSpPr>
        <p:spPr>
          <a:xfrm>
            <a:off x="4143586" y="9119473"/>
            <a:ext cx="3169920" cy="481726"/>
          </a:xfrm>
        </p:spPr>
        <p:txBody>
          <a:bodyPr/>
          <a:lstStyle/>
          <a:p>
            <a:fld id="{9870EF2B-F8D3-4EBA-BC19-A7956F4EB46D}" type="slidenum">
              <a:rPr lang="en-US" smtClean="0"/>
              <a:t>4</a:t>
            </a:fld>
            <a:endParaRPr lang="en-US" dirty="0"/>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3512641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3688"/>
            <a:ext cx="4321175" cy="3240087"/>
          </a:xfrm>
        </p:spPr>
      </p:sp>
      <p:sp>
        <p:nvSpPr>
          <p:cNvPr id="3" name="Notes Placeholder 2"/>
          <p:cNvSpPr>
            <a:spLocks noGrp="1"/>
          </p:cNvSpPr>
          <p:nvPr>
            <p:ph type="body" idx="1"/>
          </p:nvPr>
        </p:nvSpPr>
        <p:spPr>
          <a:xfrm>
            <a:off x="0" y="3538538"/>
            <a:ext cx="7315200" cy="6062662"/>
          </a:xfrm>
        </p:spPr>
        <p:txBody>
          <a:bodyPr/>
          <a:lstStyle/>
          <a:p>
            <a:pPr defTabSz="966612">
              <a:defRPr/>
            </a:pPr>
            <a:r>
              <a:rPr lang="en-US" sz="1400" b="1" dirty="0">
                <a:latin typeface="Arial" panose="020B0604020202020204" pitchFamily="34" charset="0"/>
                <a:cs typeface="Arial" panose="020B0604020202020204" pitchFamily="34" charset="0"/>
              </a:rPr>
              <a:t>James 1:27 KJV 27 </a:t>
            </a:r>
            <a:r>
              <a:rPr lang="en-US" sz="1400" b="1" i="1" u="sng" dirty="0">
                <a:latin typeface="Arial" panose="020B0604020202020204" pitchFamily="34" charset="0"/>
                <a:cs typeface="Arial" panose="020B0604020202020204" pitchFamily="34" charset="0"/>
              </a:rPr>
              <a:t>Pure</a:t>
            </a:r>
            <a:r>
              <a:rPr lang="en-US" sz="1400" b="0" dirty="0">
                <a:latin typeface="Arial" panose="020B0604020202020204" pitchFamily="34" charset="0"/>
                <a:cs typeface="Arial" panose="020B0604020202020204" pitchFamily="34" charset="0"/>
              </a:rPr>
              <a:t> religion and </a:t>
            </a:r>
            <a:r>
              <a:rPr lang="en-US" sz="1400" b="1" i="1" u="sng" dirty="0">
                <a:latin typeface="Arial" panose="020B0604020202020204" pitchFamily="34" charset="0"/>
                <a:cs typeface="Arial" panose="020B0604020202020204" pitchFamily="34" charset="0"/>
              </a:rPr>
              <a:t>undefiled</a:t>
            </a:r>
            <a:r>
              <a:rPr lang="en-US" sz="1400" b="0" dirty="0">
                <a:latin typeface="Arial" panose="020B0604020202020204" pitchFamily="34" charset="0"/>
                <a:cs typeface="Arial" panose="020B0604020202020204" pitchFamily="34" charset="0"/>
              </a:rPr>
              <a:t> before God and the Father is this, To visit the fatherless and widows in their affliction, </a:t>
            </a:r>
            <a:r>
              <a:rPr lang="en-US" sz="1400" b="1" dirty="0">
                <a:latin typeface="Arial" panose="020B0604020202020204" pitchFamily="34" charset="0"/>
                <a:cs typeface="Arial" panose="020B0604020202020204" pitchFamily="34" charset="0"/>
              </a:rPr>
              <a:t>and to keep himself unspotted from the world.</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John 5:18 KJV 18 </a:t>
            </a:r>
            <a:r>
              <a:rPr lang="en-US" sz="1400" b="0" dirty="0">
                <a:latin typeface="Arial" panose="020B0604020202020204" pitchFamily="34" charset="0"/>
                <a:cs typeface="Arial" panose="020B0604020202020204" pitchFamily="34" charset="0"/>
              </a:rPr>
              <a:t>We know that whosoever is born of God </a:t>
            </a:r>
            <a:r>
              <a:rPr lang="en-US" sz="1400" b="0" dirty="0" err="1">
                <a:latin typeface="Arial" panose="020B0604020202020204" pitchFamily="34" charset="0"/>
                <a:cs typeface="Arial" panose="020B0604020202020204" pitchFamily="34" charset="0"/>
              </a:rPr>
              <a:t>sinneth</a:t>
            </a:r>
            <a:r>
              <a:rPr lang="en-US" sz="1400" b="0" dirty="0">
                <a:latin typeface="Arial" panose="020B0604020202020204" pitchFamily="34" charset="0"/>
                <a:cs typeface="Arial" panose="020B0604020202020204" pitchFamily="34" charset="0"/>
              </a:rPr>
              <a:t> not; but he that is begotten of </a:t>
            </a:r>
            <a:r>
              <a:rPr lang="en-US" sz="1400" b="1" dirty="0">
                <a:latin typeface="Arial" panose="020B0604020202020204" pitchFamily="34" charset="0"/>
                <a:cs typeface="Arial" panose="020B0604020202020204" pitchFamily="34" charset="0"/>
              </a:rPr>
              <a:t>God </a:t>
            </a:r>
            <a:r>
              <a:rPr lang="en-US" sz="1400" b="1" dirty="0" err="1">
                <a:latin typeface="Arial" panose="020B0604020202020204" pitchFamily="34" charset="0"/>
                <a:cs typeface="Arial" panose="020B0604020202020204" pitchFamily="34" charset="0"/>
              </a:rPr>
              <a:t>keepeth</a:t>
            </a:r>
            <a:r>
              <a:rPr lang="en-US" sz="1400" b="1" dirty="0">
                <a:latin typeface="Arial" panose="020B0604020202020204" pitchFamily="34" charset="0"/>
                <a:cs typeface="Arial" panose="020B0604020202020204" pitchFamily="34" charset="0"/>
              </a:rPr>
              <a:t> himself,</a:t>
            </a:r>
            <a:r>
              <a:rPr lang="en-US" sz="1400" b="0" dirty="0">
                <a:latin typeface="Arial" panose="020B0604020202020204" pitchFamily="34" charset="0"/>
                <a:cs typeface="Arial" panose="020B0604020202020204" pitchFamily="34" charset="0"/>
              </a:rPr>
              <a:t> and that wicked one </a:t>
            </a:r>
            <a:r>
              <a:rPr lang="en-US" sz="1400" b="0" dirty="0" err="1">
                <a:latin typeface="Arial" panose="020B0604020202020204" pitchFamily="34" charset="0"/>
                <a:cs typeface="Arial" panose="020B0604020202020204" pitchFamily="34" charset="0"/>
              </a:rPr>
              <a:t>toucheth</a:t>
            </a:r>
            <a:r>
              <a:rPr lang="en-US" sz="1400" b="0" dirty="0">
                <a:latin typeface="Arial" panose="020B0604020202020204" pitchFamily="34" charset="0"/>
                <a:cs typeface="Arial" panose="020B0604020202020204" pitchFamily="34" charset="0"/>
              </a:rPr>
              <a:t> him not.</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Revelation 3:4 KJV 4 </a:t>
            </a:r>
            <a:r>
              <a:rPr lang="en-US" sz="1400" b="0" dirty="0">
                <a:latin typeface="Arial" panose="020B0604020202020204" pitchFamily="34" charset="0"/>
                <a:cs typeface="Arial" panose="020B0604020202020204" pitchFamily="34" charset="0"/>
              </a:rPr>
              <a:t>Thou hast a few names even in Sardis </a:t>
            </a:r>
            <a:r>
              <a:rPr lang="en-US" sz="1400" b="1" dirty="0">
                <a:latin typeface="Arial" panose="020B0604020202020204" pitchFamily="34" charset="0"/>
                <a:cs typeface="Arial" panose="020B0604020202020204" pitchFamily="34" charset="0"/>
              </a:rPr>
              <a:t>which have not defiled their garments;</a:t>
            </a:r>
            <a:r>
              <a:rPr lang="en-US" sz="1400" b="0" dirty="0">
                <a:latin typeface="Arial" panose="020B0604020202020204" pitchFamily="34" charset="0"/>
                <a:cs typeface="Arial" panose="020B0604020202020204" pitchFamily="34" charset="0"/>
              </a:rPr>
              <a:t> and they shall walk </a:t>
            </a:r>
            <a:r>
              <a:rPr lang="en-US" sz="1400" b="1" dirty="0">
                <a:latin typeface="Arial" panose="020B0604020202020204" pitchFamily="34" charset="0"/>
                <a:cs typeface="Arial" panose="020B0604020202020204" pitchFamily="34" charset="0"/>
              </a:rPr>
              <a:t>with me in white: for they are worthy</a:t>
            </a:r>
            <a:r>
              <a:rPr lang="en-US" sz="1400" b="0" dirty="0">
                <a:latin typeface="Arial" panose="020B0604020202020204" pitchFamily="34" charset="0"/>
                <a:cs typeface="Arial" panose="020B0604020202020204" pitchFamily="34" charset="0"/>
              </a:rPr>
              <a:t>. See below.</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Revelation 16:15 KJV 15 </a:t>
            </a:r>
            <a:r>
              <a:rPr lang="en-US" sz="1400" b="0" dirty="0">
                <a:latin typeface="Arial" panose="020B0604020202020204" pitchFamily="34" charset="0"/>
                <a:cs typeface="Arial" panose="020B0604020202020204" pitchFamily="34" charset="0"/>
              </a:rPr>
              <a:t>Behold, I come as a thief</a:t>
            </a:r>
            <a:r>
              <a:rPr lang="en-US" sz="1400" b="1" dirty="0">
                <a:latin typeface="Arial" panose="020B0604020202020204" pitchFamily="34" charset="0"/>
                <a:cs typeface="Arial" panose="020B0604020202020204" pitchFamily="34" charset="0"/>
              </a:rPr>
              <a:t>. Blessed is he that </a:t>
            </a:r>
            <a:r>
              <a:rPr lang="en-US" sz="1400" b="1" dirty="0" err="1">
                <a:latin typeface="Arial" panose="020B0604020202020204" pitchFamily="34" charset="0"/>
                <a:cs typeface="Arial" panose="020B0604020202020204" pitchFamily="34" charset="0"/>
              </a:rPr>
              <a:t>watcheth</a:t>
            </a:r>
            <a:r>
              <a:rPr lang="en-US" sz="1400" b="1" dirty="0">
                <a:latin typeface="Arial" panose="020B0604020202020204" pitchFamily="34" charset="0"/>
                <a:cs typeface="Arial" panose="020B0604020202020204" pitchFamily="34" charset="0"/>
              </a:rPr>
              <a:t>, and </a:t>
            </a:r>
            <a:r>
              <a:rPr lang="en-US" sz="1400" b="1" dirty="0" err="1">
                <a:latin typeface="Arial" panose="020B0604020202020204" pitchFamily="34" charset="0"/>
                <a:cs typeface="Arial" panose="020B0604020202020204" pitchFamily="34" charset="0"/>
              </a:rPr>
              <a:t>keepeth</a:t>
            </a:r>
            <a:r>
              <a:rPr lang="en-US" sz="1400" b="1" dirty="0">
                <a:latin typeface="Arial" panose="020B0604020202020204" pitchFamily="34" charset="0"/>
                <a:cs typeface="Arial" panose="020B0604020202020204" pitchFamily="34" charset="0"/>
              </a:rPr>
              <a:t> his garments, lest he walk naked, and they see his shame.</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Thessalonians 5:22 KJV 22 Abstain from all appearance of evil.</a:t>
            </a:r>
          </a:p>
          <a:p>
            <a:pPr defTabSz="966612">
              <a:defRPr/>
            </a:pPr>
            <a:r>
              <a:rPr lang="en-US" sz="1400" b="1" dirty="0">
                <a:latin typeface="Arial" panose="020B0604020202020204" pitchFamily="34" charset="0"/>
                <a:cs typeface="Arial" panose="020B0604020202020204" pitchFamily="34" charset="0"/>
              </a:rPr>
              <a:t>1 Thessalonians 5:22 NKJV 22 Abstain from every form of evil.</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Revelation 3:14-22 KJV 14 </a:t>
            </a:r>
            <a:r>
              <a:rPr lang="en-US" sz="1400" b="0" dirty="0">
                <a:latin typeface="Arial" panose="020B0604020202020204" pitchFamily="34" charset="0"/>
                <a:cs typeface="Arial" panose="020B0604020202020204" pitchFamily="34" charset="0"/>
              </a:rPr>
              <a:t>And unto the angel of the church of the </a:t>
            </a:r>
            <a:r>
              <a:rPr lang="en-US" sz="1400" b="1" dirty="0">
                <a:latin typeface="Arial" panose="020B0604020202020204" pitchFamily="34" charset="0"/>
                <a:cs typeface="Arial" panose="020B0604020202020204" pitchFamily="34" charset="0"/>
              </a:rPr>
              <a:t>Laodiceans</a:t>
            </a:r>
            <a:r>
              <a:rPr lang="en-US" sz="1400" b="0" dirty="0">
                <a:latin typeface="Arial" panose="020B0604020202020204" pitchFamily="34" charset="0"/>
                <a:cs typeface="Arial" panose="020B0604020202020204" pitchFamily="34" charset="0"/>
              </a:rPr>
              <a:t> write; These things saith the Amen, the faithful and true witness, the beginning of the creation of God;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I know thy works, that thou art neither cold nor hot: I would thou wert cold or hot.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So then because thou art </a:t>
            </a:r>
            <a:r>
              <a:rPr lang="en-US" sz="1400" b="1" dirty="0">
                <a:latin typeface="Arial" panose="020B0604020202020204" pitchFamily="34" charset="0"/>
                <a:cs typeface="Arial" panose="020B0604020202020204" pitchFamily="34" charset="0"/>
              </a:rPr>
              <a:t>lukewarm</a:t>
            </a:r>
            <a:r>
              <a:rPr lang="en-US" sz="1400" b="0" dirty="0">
                <a:latin typeface="Arial" panose="020B0604020202020204" pitchFamily="34" charset="0"/>
                <a:cs typeface="Arial" panose="020B0604020202020204" pitchFamily="34" charset="0"/>
              </a:rPr>
              <a:t>, and neither cold nor hot, I will spue thee out of my mouth.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Because thou sayest, I am rich, and increased with goods, and have need of nothing; and </a:t>
            </a:r>
            <a:r>
              <a:rPr lang="en-US" sz="1400" b="1" dirty="0" err="1">
                <a:latin typeface="Arial" panose="020B0604020202020204" pitchFamily="34" charset="0"/>
                <a:cs typeface="Arial" panose="020B0604020202020204" pitchFamily="34" charset="0"/>
              </a:rPr>
              <a:t>knowest</a:t>
            </a:r>
            <a:r>
              <a:rPr lang="en-US" sz="1400" b="1" dirty="0">
                <a:latin typeface="Arial" panose="020B0604020202020204" pitchFamily="34" charset="0"/>
                <a:cs typeface="Arial" panose="020B0604020202020204" pitchFamily="34" charset="0"/>
              </a:rPr>
              <a:t> not that thou art wretched, and miserable, and poor, and blind, and naked: 18</a:t>
            </a:r>
            <a:r>
              <a:rPr lang="en-US" sz="1400" b="0" dirty="0">
                <a:latin typeface="Arial" panose="020B0604020202020204" pitchFamily="34" charset="0"/>
                <a:cs typeface="Arial" panose="020B0604020202020204" pitchFamily="34" charset="0"/>
              </a:rPr>
              <a:t> I counsel thee to buy of me gold tried in the fire, that thou mayest be rich; and </a:t>
            </a:r>
            <a:r>
              <a:rPr lang="en-US" sz="1400" b="1" dirty="0">
                <a:latin typeface="Arial" panose="020B0604020202020204" pitchFamily="34" charset="0"/>
                <a:cs typeface="Arial" panose="020B0604020202020204" pitchFamily="34" charset="0"/>
              </a:rPr>
              <a:t>white raiment, that thou mayest be clothed, and that the shame of thy nakedness do not appear;</a:t>
            </a:r>
            <a:r>
              <a:rPr lang="en-US" sz="1400" b="0" dirty="0">
                <a:latin typeface="Arial" panose="020B0604020202020204" pitchFamily="34" charset="0"/>
                <a:cs typeface="Arial" panose="020B0604020202020204" pitchFamily="34" charset="0"/>
              </a:rPr>
              <a:t> and anoint thine eyes with </a:t>
            </a:r>
            <a:r>
              <a:rPr lang="en-US" sz="1400" b="0" dirty="0" err="1">
                <a:latin typeface="Arial" panose="020B0604020202020204" pitchFamily="34" charset="0"/>
                <a:cs typeface="Arial" panose="020B0604020202020204" pitchFamily="34" charset="0"/>
              </a:rPr>
              <a:t>eyesalve</a:t>
            </a:r>
            <a:r>
              <a:rPr lang="en-US" sz="1400" b="0" dirty="0">
                <a:latin typeface="Arial" panose="020B0604020202020204" pitchFamily="34" charset="0"/>
                <a:cs typeface="Arial" panose="020B0604020202020204" pitchFamily="34" charset="0"/>
              </a:rPr>
              <a:t>, that thou mayest see.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As many as I love, I rebuke and chasten: be zealous therefore, and repent.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Behold, I stand at the door, and knock: if any man hear my voice, and open the door, I will come in to him, and will sup with him, and he with me. </a:t>
            </a:r>
            <a:r>
              <a:rPr lang="en-US" sz="1400" b="1" dirty="0">
                <a:latin typeface="Arial" panose="020B0604020202020204" pitchFamily="34" charset="0"/>
                <a:cs typeface="Arial" panose="020B0604020202020204" pitchFamily="34" charset="0"/>
              </a:rPr>
              <a:t>21</a:t>
            </a:r>
            <a:r>
              <a:rPr lang="en-US" sz="1400" b="0" dirty="0">
                <a:latin typeface="Arial" panose="020B0604020202020204" pitchFamily="34" charset="0"/>
                <a:cs typeface="Arial" panose="020B0604020202020204" pitchFamily="34" charset="0"/>
              </a:rPr>
              <a:t> To him that </a:t>
            </a:r>
            <a:r>
              <a:rPr lang="en-US" sz="1400" b="0" dirty="0" err="1">
                <a:latin typeface="Arial" panose="020B0604020202020204" pitchFamily="34" charset="0"/>
                <a:cs typeface="Arial" panose="020B0604020202020204" pitchFamily="34" charset="0"/>
              </a:rPr>
              <a:t>overcometh</a:t>
            </a:r>
            <a:r>
              <a:rPr lang="en-US" sz="1400" b="0" dirty="0">
                <a:latin typeface="Arial" panose="020B0604020202020204" pitchFamily="34" charset="0"/>
                <a:cs typeface="Arial" panose="020B0604020202020204" pitchFamily="34" charset="0"/>
              </a:rPr>
              <a:t> will I grant to sit with me in my throne, even as I also overcame, and am set down with my Father in his throne.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He that hath an ear, let him hear what the Spirit saith unto the churches.</a:t>
            </a: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dirty="0"/>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532579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3688"/>
            <a:ext cx="4321175" cy="3240087"/>
          </a:xfrm>
        </p:spPr>
      </p:sp>
      <p:sp>
        <p:nvSpPr>
          <p:cNvPr id="3" name="Notes Placeholder 2"/>
          <p:cNvSpPr>
            <a:spLocks noGrp="1"/>
          </p:cNvSpPr>
          <p:nvPr>
            <p:ph type="body" idx="1"/>
          </p:nvPr>
        </p:nvSpPr>
        <p:spPr>
          <a:xfrm>
            <a:off x="0" y="3538538"/>
            <a:ext cx="7315200" cy="6062662"/>
          </a:xfrm>
        </p:spPr>
        <p:txBody>
          <a:bodyPr/>
          <a:lstStyle/>
          <a:p>
            <a:pPr defTabSz="966612">
              <a:defRPr/>
            </a:pPr>
            <a:r>
              <a:rPr lang="en-US" sz="1400" b="1" dirty="0">
                <a:latin typeface="Arial" panose="020B0604020202020204" pitchFamily="34" charset="0"/>
                <a:cs typeface="Arial" panose="020B0604020202020204" pitchFamily="34" charset="0"/>
              </a:rPr>
              <a:t>James 4:7-10 NKJV 7 </a:t>
            </a:r>
            <a:r>
              <a:rPr lang="en-US" sz="1400" b="0" dirty="0">
                <a:latin typeface="Arial" panose="020B0604020202020204" pitchFamily="34" charset="0"/>
                <a:cs typeface="Arial" panose="020B0604020202020204" pitchFamily="34" charset="0"/>
              </a:rPr>
              <a:t>Therefore submit to God. Resist the devil and he will flee from you. </a:t>
            </a:r>
            <a:r>
              <a:rPr lang="en-US" sz="1400" b="1" dirty="0">
                <a:latin typeface="Arial" panose="020B0604020202020204" pitchFamily="34" charset="0"/>
                <a:cs typeface="Arial" panose="020B0604020202020204" pitchFamily="34" charset="0"/>
              </a:rPr>
              <a:t>8 Draw near to God and He will draw near to you. Cleanse your hands, you sinners; and purify your hearts, you double-minded. 9 </a:t>
            </a:r>
            <a:r>
              <a:rPr lang="en-US" sz="1400" b="0" dirty="0">
                <a:latin typeface="Arial" panose="020B0604020202020204" pitchFamily="34" charset="0"/>
                <a:cs typeface="Arial" panose="020B0604020202020204" pitchFamily="34" charset="0"/>
              </a:rPr>
              <a:t>Lament and mourn and weep! Let your laughter be turned to mourning and your joy to gloom.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Humble yourselves in the sight of the Lord, and He will lift you up.</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Acts 22:16 NKJV 16 </a:t>
            </a:r>
            <a:r>
              <a:rPr lang="en-US" sz="1400" b="0" dirty="0">
                <a:latin typeface="Arial" panose="020B0604020202020204" pitchFamily="34" charset="0"/>
                <a:cs typeface="Arial" panose="020B0604020202020204" pitchFamily="34" charset="0"/>
              </a:rPr>
              <a:t>'And now why are you waiting? Arise and be baptized, and </a:t>
            </a:r>
            <a:r>
              <a:rPr lang="en-US" sz="1400" b="1" dirty="0">
                <a:latin typeface="Arial" panose="020B0604020202020204" pitchFamily="34" charset="0"/>
                <a:cs typeface="Arial" panose="020B0604020202020204" pitchFamily="34" charset="0"/>
              </a:rPr>
              <a:t>wash away your sins,</a:t>
            </a:r>
            <a:r>
              <a:rPr lang="en-US" sz="1400" b="0" dirty="0">
                <a:latin typeface="Arial" panose="020B0604020202020204" pitchFamily="34" charset="0"/>
                <a:cs typeface="Arial" panose="020B0604020202020204" pitchFamily="34" charset="0"/>
              </a:rPr>
              <a:t> calling on the name of the Lord.’</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Corinthians 6:9-11 NKJV 9 </a:t>
            </a:r>
            <a:r>
              <a:rPr lang="en-US" sz="1400" b="0" dirty="0">
                <a:latin typeface="Arial" panose="020B0604020202020204" pitchFamily="34" charset="0"/>
                <a:cs typeface="Arial" panose="020B0604020202020204" pitchFamily="34" charset="0"/>
              </a:rPr>
              <a:t>Do you not know that the unrighteous will not inherit the kingdom of God? Do not be deceived. Neither fornicators, nor idolaters, nor adulterers, nor homosexuals, nor sodomites,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nor thieves, nor covetous, nor drunkards, nor revilers, nor extortioners will inherit the kingdom of God.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And such were some of you. </a:t>
            </a:r>
            <a:r>
              <a:rPr lang="en-US" sz="1400" b="1" dirty="0">
                <a:latin typeface="Arial" panose="020B0604020202020204" pitchFamily="34" charset="0"/>
                <a:cs typeface="Arial" panose="020B0604020202020204" pitchFamily="34" charset="0"/>
              </a:rPr>
              <a:t>But you were washed, but you were sanctified, but you were justified in the name of the Lord Jesus and by the Spirit of our God.</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James 4:7, 9 – See above</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dirty="0"/>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2541236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3688"/>
            <a:ext cx="4321175" cy="3240087"/>
          </a:xfrm>
        </p:spPr>
      </p:sp>
      <p:sp>
        <p:nvSpPr>
          <p:cNvPr id="3" name="Notes Placeholder 2"/>
          <p:cNvSpPr>
            <a:spLocks noGrp="1"/>
          </p:cNvSpPr>
          <p:nvPr>
            <p:ph type="body" idx="1"/>
          </p:nvPr>
        </p:nvSpPr>
        <p:spPr>
          <a:xfrm>
            <a:off x="0" y="3538538"/>
            <a:ext cx="7315200" cy="6062662"/>
          </a:xfrm>
        </p:spPr>
        <p:txBody>
          <a:bodyPr/>
          <a:lstStyle/>
          <a:p>
            <a:pPr defTabSz="966612">
              <a:defRPr/>
            </a:pPr>
            <a:r>
              <a:rPr lang="en-US" sz="1400" b="1" dirty="0">
                <a:latin typeface="Arial" panose="020B0604020202020204" pitchFamily="34" charset="0"/>
                <a:cs typeface="Arial" panose="020B0604020202020204" pitchFamily="34" charset="0"/>
              </a:rPr>
              <a:t>1 Peter 2:21-23 NKJV 21 </a:t>
            </a:r>
            <a:r>
              <a:rPr lang="en-US" sz="1400" b="0" dirty="0">
                <a:latin typeface="Arial" panose="020B0604020202020204" pitchFamily="34" charset="0"/>
                <a:cs typeface="Arial" panose="020B0604020202020204" pitchFamily="34" charset="0"/>
              </a:rPr>
              <a:t>For to this you were called, because Christ also suffered for us, leaving us an example, that you should follow His steps: </a:t>
            </a:r>
            <a:r>
              <a:rPr lang="en-US" sz="1400" b="1" dirty="0">
                <a:latin typeface="Arial" panose="020B0604020202020204" pitchFamily="34" charset="0"/>
                <a:cs typeface="Arial" panose="020B0604020202020204" pitchFamily="34" charset="0"/>
              </a:rPr>
              <a:t>22</a:t>
            </a:r>
            <a:r>
              <a:rPr lang="en-US" sz="1400" b="0" dirty="0">
                <a:latin typeface="Arial" panose="020B0604020202020204" pitchFamily="34" charset="0"/>
                <a:cs typeface="Arial" panose="020B0604020202020204" pitchFamily="34" charset="0"/>
              </a:rPr>
              <a:t> "Who committed no sin, Nor was deceit found in His mouth"; </a:t>
            </a:r>
            <a:r>
              <a:rPr lang="en-US" sz="1400" b="1" dirty="0">
                <a:latin typeface="Arial" panose="020B0604020202020204" pitchFamily="34" charset="0"/>
                <a:cs typeface="Arial" panose="020B0604020202020204" pitchFamily="34" charset="0"/>
              </a:rPr>
              <a:t>23</a:t>
            </a:r>
            <a:r>
              <a:rPr lang="en-US" sz="1400" b="0" dirty="0">
                <a:latin typeface="Arial" panose="020B0604020202020204" pitchFamily="34" charset="0"/>
                <a:cs typeface="Arial" panose="020B0604020202020204" pitchFamily="34" charset="0"/>
              </a:rPr>
              <a:t> who, when He was reviled, did not revile in return; when He suffered, He did not threaten</a:t>
            </a:r>
            <a:r>
              <a:rPr lang="en-US" sz="1400" b="1" dirty="0">
                <a:latin typeface="Arial" panose="020B0604020202020204" pitchFamily="34" charset="0"/>
                <a:cs typeface="Arial" panose="020B0604020202020204" pitchFamily="34" charset="0"/>
              </a:rPr>
              <a:t>, but committed Himself to Him who judges righteously;</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Romans 12:1-2 NKJV 1 </a:t>
            </a:r>
            <a:r>
              <a:rPr lang="en-US" sz="1400" b="0" dirty="0">
                <a:latin typeface="Arial" panose="020B0604020202020204" pitchFamily="34" charset="0"/>
                <a:cs typeface="Arial" panose="020B0604020202020204" pitchFamily="34" charset="0"/>
              </a:rPr>
              <a:t>I beseech you therefore, brethren, by the mercies of God, that you </a:t>
            </a:r>
            <a:r>
              <a:rPr lang="en-US" sz="1400" b="1" dirty="0">
                <a:latin typeface="Arial" panose="020B0604020202020204" pitchFamily="34" charset="0"/>
                <a:cs typeface="Arial" panose="020B0604020202020204" pitchFamily="34" charset="0"/>
              </a:rPr>
              <a:t>present your bodies a living sacrifice, holy, acceptable to God</a:t>
            </a:r>
            <a:r>
              <a:rPr lang="en-US" sz="1400" b="0" dirty="0">
                <a:latin typeface="Arial" panose="020B0604020202020204" pitchFamily="34" charset="0"/>
                <a:cs typeface="Arial" panose="020B0604020202020204" pitchFamily="34" charset="0"/>
              </a:rPr>
              <a:t>, which is your reasonable service.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And do not be conformed to this world, but be transformed by the renewing of your mind, that you may prove what is that good and acceptable and perfect will of God.</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John 3:2-3 NKJV 2 </a:t>
            </a:r>
            <a:r>
              <a:rPr lang="en-US" sz="1400" b="0" dirty="0">
                <a:latin typeface="Arial" panose="020B0604020202020204" pitchFamily="34" charset="0"/>
                <a:cs typeface="Arial" panose="020B0604020202020204" pitchFamily="34" charset="0"/>
              </a:rPr>
              <a:t>Beloved, now we are children of God; and it has not yet been revealed what we shall be, but we know that when He is revealed, </a:t>
            </a:r>
            <a:r>
              <a:rPr lang="en-US" sz="1400" b="1" dirty="0">
                <a:latin typeface="Arial" panose="020B0604020202020204" pitchFamily="34" charset="0"/>
                <a:cs typeface="Arial" panose="020B0604020202020204" pitchFamily="34" charset="0"/>
              </a:rPr>
              <a:t>we shall be like Him</a:t>
            </a:r>
            <a:r>
              <a:rPr lang="en-US" sz="1400" b="0" dirty="0">
                <a:latin typeface="Arial" panose="020B0604020202020204" pitchFamily="34" charset="0"/>
                <a:cs typeface="Arial" panose="020B0604020202020204" pitchFamily="34" charset="0"/>
              </a:rPr>
              <a:t>, for we shall see Him as He is.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And everyone who </a:t>
            </a:r>
            <a:r>
              <a:rPr lang="en-US" sz="1400" b="1" dirty="0">
                <a:latin typeface="Arial" panose="020B0604020202020204" pitchFamily="34" charset="0"/>
                <a:cs typeface="Arial" panose="020B0604020202020204" pitchFamily="34" charset="0"/>
              </a:rPr>
              <a:t>has this hope in Him </a:t>
            </a:r>
            <a:r>
              <a:rPr lang="en-US" sz="1400" b="1" u="sng" dirty="0">
                <a:latin typeface="Arial" panose="020B0604020202020204" pitchFamily="34" charset="0"/>
                <a:cs typeface="Arial" panose="020B0604020202020204" pitchFamily="34" charset="0"/>
              </a:rPr>
              <a:t>purifies himself, just as He is pure</a:t>
            </a:r>
            <a:r>
              <a:rPr lang="en-US" sz="1400" b="1" dirty="0">
                <a:latin typeface="Arial" panose="020B0604020202020204" pitchFamily="34" charset="0"/>
                <a:cs typeface="Arial" panose="020B0604020202020204" pitchFamily="34" charset="0"/>
              </a:rPr>
              <a:t>.</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2 Peter 1:3-11 -  (NKJV)	</a:t>
            </a:r>
          </a:p>
          <a:p>
            <a:pPr defTabSz="966612">
              <a:defRPr/>
            </a:pPr>
            <a:r>
              <a:rPr lang="en-US" sz="1400" b="1" dirty="0">
                <a:latin typeface="Arial" panose="020B0604020202020204" pitchFamily="34" charset="0"/>
                <a:cs typeface="Arial" panose="020B0604020202020204" pitchFamily="34" charset="0"/>
              </a:rPr>
              <a:t>3 </a:t>
            </a:r>
            <a:r>
              <a:rPr lang="en-US" sz="1400" b="0" dirty="0">
                <a:latin typeface="Arial" panose="020B0604020202020204" pitchFamily="34" charset="0"/>
                <a:cs typeface="Arial" panose="020B0604020202020204" pitchFamily="34" charset="0"/>
              </a:rPr>
              <a:t>as His divine power has given to us all things that pertain to life and godliness, through the knowledge of Him who called us by glory and virtue,</a:t>
            </a:r>
          </a:p>
          <a:p>
            <a:pPr defTabSz="966612">
              <a:defRPr/>
            </a:pP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by which have been given to us </a:t>
            </a:r>
            <a:r>
              <a:rPr lang="en-US" sz="1400" b="1" dirty="0">
                <a:latin typeface="Arial" panose="020B0604020202020204" pitchFamily="34" charset="0"/>
                <a:cs typeface="Arial" panose="020B0604020202020204" pitchFamily="34" charset="0"/>
              </a:rPr>
              <a:t>exceedingly great and precious promises</a:t>
            </a:r>
            <a:r>
              <a:rPr lang="en-US" sz="1400" b="0" dirty="0">
                <a:latin typeface="Arial" panose="020B0604020202020204" pitchFamily="34" charset="0"/>
                <a:cs typeface="Arial" panose="020B0604020202020204" pitchFamily="34" charset="0"/>
              </a:rPr>
              <a:t>, that through these you may be partakers of the divine nature, having </a:t>
            </a:r>
            <a:r>
              <a:rPr lang="en-US" sz="1400" b="1" dirty="0">
                <a:latin typeface="Arial" panose="020B0604020202020204" pitchFamily="34" charset="0"/>
                <a:cs typeface="Arial" panose="020B0604020202020204" pitchFamily="34" charset="0"/>
              </a:rPr>
              <a:t>escaped the corruption that is in the world through lust.</a:t>
            </a:r>
          </a:p>
          <a:p>
            <a:pPr defTabSz="966612">
              <a:defRPr/>
            </a:pPr>
            <a:r>
              <a:rPr lang="en-US" sz="1400" b="1" dirty="0">
                <a:latin typeface="Arial" panose="020B0604020202020204" pitchFamily="34" charset="0"/>
                <a:cs typeface="Arial" panose="020B0604020202020204" pitchFamily="34" charset="0"/>
              </a:rPr>
              <a:t> 5</a:t>
            </a:r>
            <a:r>
              <a:rPr lang="en-US" sz="1400" b="0" dirty="0">
                <a:latin typeface="Arial" panose="020B0604020202020204" pitchFamily="34" charset="0"/>
                <a:cs typeface="Arial" panose="020B0604020202020204" pitchFamily="34" charset="0"/>
              </a:rPr>
              <a:t> But also for this very reason, giving all diligence, add to your faith virtue, to virtue knowledge,</a:t>
            </a:r>
          </a:p>
          <a:p>
            <a:pPr defTabSz="966612">
              <a:defRPr/>
            </a:pPr>
            <a:r>
              <a:rPr lang="en-US" sz="1400" b="1" dirty="0">
                <a:latin typeface="Arial" panose="020B0604020202020204" pitchFamily="34" charset="0"/>
                <a:cs typeface="Arial" panose="020B0604020202020204" pitchFamily="34" charset="0"/>
              </a:rPr>
              <a:t> 6</a:t>
            </a:r>
            <a:r>
              <a:rPr lang="en-US" sz="1400" b="0" dirty="0">
                <a:latin typeface="Arial" panose="020B0604020202020204" pitchFamily="34" charset="0"/>
                <a:cs typeface="Arial" panose="020B0604020202020204" pitchFamily="34" charset="0"/>
              </a:rPr>
              <a:t> to knowledge self-control, to self-control perseverance, to perseverance godliness,</a:t>
            </a:r>
          </a:p>
          <a:p>
            <a:pPr defTabSz="966612">
              <a:defRPr/>
            </a:pPr>
            <a:r>
              <a:rPr lang="en-US" sz="1400" b="1" dirty="0">
                <a:latin typeface="Arial" panose="020B0604020202020204" pitchFamily="34" charset="0"/>
                <a:cs typeface="Arial" panose="020B0604020202020204" pitchFamily="34" charset="0"/>
              </a:rPr>
              <a:t> 7</a:t>
            </a:r>
            <a:r>
              <a:rPr lang="en-US" sz="1400" b="0" dirty="0">
                <a:latin typeface="Arial" panose="020B0604020202020204" pitchFamily="34" charset="0"/>
                <a:cs typeface="Arial" panose="020B0604020202020204" pitchFamily="34" charset="0"/>
              </a:rPr>
              <a:t> to godliness brotherly kindness, and to brotherly kindness love.</a:t>
            </a:r>
          </a:p>
          <a:p>
            <a:pPr defTabSz="966612">
              <a:defRPr/>
            </a:pP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For if these things are yours and abound, you will be neither barren nor unfruitful in the knowledge of our Lord Jesus Christ.</a:t>
            </a:r>
          </a:p>
          <a:p>
            <a:pPr defTabSz="966612">
              <a:defRPr/>
            </a:pP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For he who lacks these things is shortsighted, even to blindness, and has forgotten that he was cleansed from his old sins.</a:t>
            </a:r>
          </a:p>
          <a:p>
            <a:pPr defTabSz="966612">
              <a:defRPr/>
            </a:pP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Therefore, brethren, be even more diligent to make your call and election sure, for if you do these things you will never stumble;</a:t>
            </a:r>
          </a:p>
          <a:p>
            <a:pPr defTabSz="966612">
              <a:defRPr/>
            </a:pP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for so an entrance will be supplied to you abundantly into the everlasting kingdom of our Lord and Savior Jesus Christ.</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Timothy 4:12 KJV 12 </a:t>
            </a:r>
            <a:r>
              <a:rPr lang="en-US" sz="1400" b="0" dirty="0">
                <a:latin typeface="Arial" panose="020B0604020202020204" pitchFamily="34" charset="0"/>
                <a:cs typeface="Arial" panose="020B0604020202020204" pitchFamily="34" charset="0"/>
              </a:rPr>
              <a:t>Let no man despise thy youth; but be thou an example of the believers, in word, in conversation, in charity, in spirit, in faith, in purity.</a:t>
            </a:r>
          </a:p>
          <a:p>
            <a:pPr defTabSz="966612">
              <a:defRPr/>
            </a:pPr>
            <a:r>
              <a:rPr lang="en-US" sz="1400" b="0" dirty="0">
                <a:solidFill>
                  <a:schemeClr val="tx1"/>
                </a:solidFill>
                <a:latin typeface="Arial" panose="020B0604020202020204" pitchFamily="34" charset="0"/>
                <a:cs typeface="Arial" panose="020B0604020202020204" pitchFamily="34" charset="0"/>
              </a:rPr>
              <a:t> </a:t>
            </a:r>
          </a:p>
          <a:p>
            <a:pPr algn="l"/>
            <a:r>
              <a:rPr lang="en-US" sz="1400" b="1" i="0" u="none" strike="noStrike" baseline="0" dirty="0">
                <a:solidFill>
                  <a:schemeClr val="tx1"/>
                </a:solidFill>
                <a:latin typeface="Arial" panose="020B0604020202020204" pitchFamily="34" charset="0"/>
                <a:cs typeface="Arial" panose="020B0604020202020204" pitchFamily="34" charset="0"/>
              </a:rPr>
              <a:t>A. "</a:t>
            </a:r>
            <a:r>
              <a:rPr lang="en-US" sz="1400" b="1" i="1" u="none" strike="noStrike" baseline="0" dirty="0">
                <a:solidFill>
                  <a:schemeClr val="tx1"/>
                </a:solidFill>
                <a:latin typeface="Arial" panose="020B0604020202020204" pitchFamily="34" charset="0"/>
                <a:cs typeface="Arial" panose="020B0604020202020204" pitchFamily="34" charset="0"/>
              </a:rPr>
              <a:t>Let no man despise thy youth; but be thou an example to them that believe, in word, in manner of life, in love, in faith, in purity</a:t>
            </a:r>
            <a:r>
              <a:rPr lang="en-US" sz="1400" b="1" i="0" u="none" strike="noStrike" baseline="0" dirty="0">
                <a:solidFill>
                  <a:schemeClr val="tx1"/>
                </a:solidFill>
                <a:latin typeface="Arial" panose="020B0604020202020204" pitchFamily="34" charset="0"/>
                <a:cs typeface="Arial" panose="020B0604020202020204" pitchFamily="34" charset="0"/>
              </a:rPr>
              <a:t>" (4:12).</a:t>
            </a:r>
          </a:p>
          <a:p>
            <a:pPr algn="l"/>
            <a:r>
              <a:rPr lang="en-US" sz="1400" b="1" i="0" u="none" strike="noStrike" baseline="0" dirty="0">
                <a:solidFill>
                  <a:schemeClr val="tx1"/>
                </a:solidFill>
                <a:latin typeface="Arial" panose="020B0604020202020204" pitchFamily="34" charset="0"/>
                <a:cs typeface="Arial" panose="020B0604020202020204" pitchFamily="34" charset="0"/>
              </a:rPr>
              <a:t>1. </a:t>
            </a:r>
            <a:r>
              <a:rPr lang="en-US" sz="1400" b="0" i="0" u="none" strike="noStrike" baseline="0" dirty="0">
                <a:solidFill>
                  <a:schemeClr val="tx1"/>
                </a:solidFill>
                <a:latin typeface="Arial" panose="020B0604020202020204" pitchFamily="34" charset="0"/>
                <a:cs typeface="Arial" panose="020B0604020202020204" pitchFamily="34" charset="0"/>
              </a:rPr>
              <a:t>The </a:t>
            </a:r>
            <a:r>
              <a:rPr lang="en-US" sz="1400" b="1" i="0" u="none" strike="noStrike" baseline="0" dirty="0">
                <a:solidFill>
                  <a:schemeClr val="tx1"/>
                </a:solidFill>
                <a:latin typeface="Arial" panose="020B0604020202020204" pitchFamily="34" charset="0"/>
                <a:cs typeface="Arial" panose="020B0604020202020204" pitchFamily="34" charset="0"/>
              </a:rPr>
              <a:t>second </a:t>
            </a:r>
            <a:r>
              <a:rPr lang="en-US" sz="1400" b="0" i="0" u="none" strike="noStrike" baseline="0" dirty="0">
                <a:solidFill>
                  <a:schemeClr val="tx1"/>
                </a:solidFill>
                <a:latin typeface="Arial" panose="020B0604020202020204" pitchFamily="34" charset="0"/>
                <a:cs typeface="Arial" panose="020B0604020202020204" pitchFamily="34" charset="0"/>
              </a:rPr>
              <a:t>duty of the evangelist is to not let any man "</a:t>
            </a:r>
            <a:r>
              <a:rPr lang="en-US" sz="1400" b="0" i="1" u="none" strike="noStrike" baseline="0" dirty="0">
                <a:solidFill>
                  <a:schemeClr val="tx1"/>
                </a:solidFill>
                <a:latin typeface="Arial" panose="020B0604020202020204" pitchFamily="34" charset="0"/>
                <a:cs typeface="Arial" panose="020B0604020202020204" pitchFamily="34" charset="0"/>
              </a:rPr>
              <a:t>despise thy youth</a:t>
            </a:r>
            <a:r>
              <a:rPr lang="en-US" sz="1400" b="0" i="0" u="none" strike="noStrike" baseline="0" dirty="0">
                <a:solidFill>
                  <a:schemeClr val="tx1"/>
                </a:solidFill>
                <a:latin typeface="Arial" panose="020B0604020202020204" pitchFamily="34" charset="0"/>
                <a:cs typeface="Arial" panose="020B0604020202020204" pitchFamily="34" charset="0"/>
              </a:rPr>
              <a:t>." To "</a:t>
            </a:r>
            <a:r>
              <a:rPr lang="en-US" sz="1400" b="0" i="1" u="none" strike="noStrike" baseline="0" dirty="0">
                <a:solidFill>
                  <a:schemeClr val="tx1"/>
                </a:solidFill>
                <a:latin typeface="Arial" panose="020B0604020202020204" pitchFamily="34" charset="0"/>
                <a:cs typeface="Arial" panose="020B0604020202020204" pitchFamily="34" charset="0"/>
              </a:rPr>
              <a:t>despise</a:t>
            </a:r>
            <a:r>
              <a:rPr lang="en-US" sz="1400" b="0" i="0" u="none" strike="noStrike" baseline="0" dirty="0">
                <a:solidFill>
                  <a:schemeClr val="tx1"/>
                </a:solidFill>
                <a:latin typeface="Arial" panose="020B0604020202020204" pitchFamily="34" charset="0"/>
                <a:cs typeface="Arial" panose="020B0604020202020204" pitchFamily="34" charset="0"/>
              </a:rPr>
              <a:t>“ (</a:t>
            </a:r>
            <a:r>
              <a:rPr lang="en-US" sz="1400" b="0" i="1" u="none" strike="noStrike" baseline="0" dirty="0" err="1">
                <a:solidFill>
                  <a:schemeClr val="tx1"/>
                </a:solidFill>
                <a:latin typeface="Arial" panose="020B0604020202020204" pitchFamily="34" charset="0"/>
                <a:cs typeface="Arial" panose="020B0604020202020204" pitchFamily="34" charset="0"/>
              </a:rPr>
              <a:t>kataphroneito</a:t>
            </a:r>
            <a:r>
              <a:rPr lang="en-US" sz="1400" b="0" i="0" u="none" strike="noStrike" baseline="0" dirty="0">
                <a:solidFill>
                  <a:schemeClr val="tx1"/>
                </a:solidFill>
                <a:latin typeface="Arial" panose="020B0604020202020204" pitchFamily="34" charset="0"/>
                <a:cs typeface="Arial" panose="020B0604020202020204" pitchFamily="34" charset="0"/>
              </a:rPr>
              <a:t>) = "to think in disparagement of; to contemn, scorn, despise... to </a:t>
            </a:r>
            <a:r>
              <a:rPr lang="en-US" sz="1400" b="1" i="0" u="none" strike="noStrike" baseline="0" dirty="0">
                <a:solidFill>
                  <a:schemeClr val="tx1"/>
                </a:solidFill>
                <a:latin typeface="Arial" panose="020B0604020202020204" pitchFamily="34" charset="0"/>
                <a:cs typeface="Arial" panose="020B0604020202020204" pitchFamily="34" charset="0"/>
              </a:rPr>
              <a:t>disregard</a:t>
            </a:r>
            <a:r>
              <a:rPr lang="en-US" sz="1400" b="0" i="0" u="none" strike="noStrike" baseline="0" dirty="0">
                <a:solidFill>
                  <a:schemeClr val="tx1"/>
                </a:solidFill>
                <a:latin typeface="Arial" panose="020B0604020202020204" pitchFamily="34" charset="0"/>
                <a:cs typeface="Arial" panose="020B0604020202020204" pitchFamily="34" charset="0"/>
              </a:rPr>
              <a:t>“ (Moulton 222). The older have a tendency to think that younger men do not have their life experience and therefore are not to be given an ear as though they had something important to say. If a young man is "</a:t>
            </a:r>
            <a:r>
              <a:rPr lang="en-US" sz="1400" b="0" i="1" u="none" strike="noStrike" baseline="0" dirty="0">
                <a:solidFill>
                  <a:schemeClr val="tx1"/>
                </a:solidFill>
                <a:latin typeface="Arial" panose="020B0604020202020204" pitchFamily="34" charset="0"/>
                <a:cs typeface="Arial" panose="020B0604020202020204" pitchFamily="34" charset="0"/>
              </a:rPr>
              <a:t>not</a:t>
            </a:r>
            <a:r>
              <a:rPr lang="en-US" sz="1400" b="0" i="0" u="none" strike="noStrike" baseline="0" dirty="0">
                <a:solidFill>
                  <a:schemeClr val="tx1"/>
                </a:solidFill>
                <a:latin typeface="Arial" panose="020B0604020202020204" pitchFamily="34" charset="0"/>
                <a:cs typeface="Arial" panose="020B0604020202020204" pitchFamily="34" charset="0"/>
              </a:rPr>
              <a:t>" to permit others disregard his words then his words must be representative of the absolute truth.</a:t>
            </a:r>
          </a:p>
          <a:p>
            <a:pPr algn="l"/>
            <a:r>
              <a:rPr lang="en-US" sz="1400" b="1" i="0" u="none" strike="noStrike" baseline="0" dirty="0">
                <a:solidFill>
                  <a:schemeClr val="tx1"/>
                </a:solidFill>
                <a:latin typeface="Arial" panose="020B0604020202020204" pitchFamily="34" charset="0"/>
                <a:cs typeface="Arial" panose="020B0604020202020204" pitchFamily="34" charset="0"/>
              </a:rPr>
              <a:t>2. </a:t>
            </a:r>
            <a:r>
              <a:rPr lang="en-US" sz="1400" b="0" i="0" u="none" strike="noStrike" baseline="0" dirty="0">
                <a:solidFill>
                  <a:schemeClr val="tx1"/>
                </a:solidFill>
                <a:latin typeface="Arial" panose="020B0604020202020204" pitchFamily="34" charset="0"/>
                <a:cs typeface="Arial" panose="020B0604020202020204" pitchFamily="34" charset="0"/>
              </a:rPr>
              <a:t>Paul tells Timothy how he can gain the respect of those whom he will be teaching. Timothy should be an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example to them that believe</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0" i="0" u="none" strike="noStrike" baseline="0" dirty="0">
                <a:solidFill>
                  <a:schemeClr val="tx1"/>
                </a:solidFill>
                <a:latin typeface="Arial" panose="020B0604020202020204" pitchFamily="34" charset="0"/>
                <a:cs typeface="Arial" panose="020B0604020202020204" pitchFamily="34" charset="0"/>
              </a:rPr>
              <a:t> and thereby gain the respect and ear of others whom he can help. This will be done by:</a:t>
            </a:r>
          </a:p>
          <a:p>
            <a:pPr algn="l"/>
            <a:r>
              <a:rPr lang="en-US" sz="1400" b="1" i="0" u="none" strike="noStrike" baseline="0" dirty="0">
                <a:solidFill>
                  <a:schemeClr val="tx1"/>
                </a:solidFill>
                <a:latin typeface="Arial" panose="020B0604020202020204" pitchFamily="34" charset="0"/>
                <a:cs typeface="Arial" panose="020B0604020202020204" pitchFamily="34" charset="0"/>
              </a:rPr>
              <a:t>a. </a:t>
            </a:r>
            <a:r>
              <a:rPr lang="en-US" sz="1400" b="0" i="0" u="none" strike="noStrike" baseline="0" dirty="0">
                <a:solidFill>
                  <a:schemeClr val="tx1"/>
                </a:solidFill>
                <a:latin typeface="Arial" panose="020B0604020202020204" pitchFamily="34" charset="0"/>
                <a:cs typeface="Arial" panose="020B0604020202020204" pitchFamily="34" charset="0"/>
              </a:rPr>
              <a:t>Timothy is to be an example in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word</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0" i="0" u="none" strike="noStrike" baseline="0" dirty="0">
                <a:solidFill>
                  <a:schemeClr val="tx1"/>
                </a:solidFill>
                <a:latin typeface="Arial" panose="020B0604020202020204" pitchFamily="34" charset="0"/>
                <a:cs typeface="Arial" panose="020B0604020202020204" pitchFamily="34" charset="0"/>
              </a:rPr>
              <a:t>(i.e., his words must represent truth and sound judgment). A young man who does not speak words of truth nor give sound judgments will certainly be despised and disregarded. All should reject any man who teaches "doctrines of demons" (I Tim. 4:1ff).</a:t>
            </a:r>
          </a:p>
          <a:p>
            <a:pPr algn="l"/>
            <a:r>
              <a:rPr lang="en-US" sz="1400" b="1" i="0" u="none" strike="noStrike" baseline="0" dirty="0">
                <a:solidFill>
                  <a:schemeClr val="tx1"/>
                </a:solidFill>
                <a:latin typeface="Arial" panose="020B0604020202020204" pitchFamily="34" charset="0"/>
                <a:cs typeface="Arial" panose="020B0604020202020204" pitchFamily="34" charset="0"/>
              </a:rPr>
              <a:t>b. </a:t>
            </a:r>
            <a:r>
              <a:rPr lang="en-US" sz="1400" b="0" i="0" u="none" strike="noStrike" baseline="0" dirty="0">
                <a:solidFill>
                  <a:schemeClr val="tx1"/>
                </a:solidFill>
                <a:latin typeface="Arial" panose="020B0604020202020204" pitchFamily="34" charset="0"/>
                <a:cs typeface="Arial" panose="020B0604020202020204" pitchFamily="34" charset="0"/>
              </a:rPr>
              <a:t>Timothy is to be an example in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manner of life</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0" i="0" u="none" strike="noStrike" baseline="0" dirty="0">
                <a:solidFill>
                  <a:schemeClr val="tx1"/>
                </a:solidFill>
                <a:latin typeface="Arial" panose="020B0604020202020204" pitchFamily="34" charset="0"/>
                <a:cs typeface="Arial" panose="020B0604020202020204" pitchFamily="34" charset="0"/>
              </a:rPr>
              <a:t>Those who give in to the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seducing spirits</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0" i="0" u="none" strike="noStrike" baseline="0" dirty="0">
                <a:solidFill>
                  <a:schemeClr val="tx1"/>
                </a:solidFill>
                <a:latin typeface="Arial" panose="020B0604020202020204" pitchFamily="34" charset="0"/>
                <a:cs typeface="Arial" panose="020B0604020202020204" pitchFamily="34" charset="0"/>
              </a:rPr>
              <a:t>(I Tim. 4:1ff) of this world shall certainly be disregarded and no ear shall be given to such a one. One cannot possibly teach "though shalt not steal" yet have a reputation of a thief and expect anyone to give you the time of day when you preach, "don't steal from others“ (see Rom. 2:3, 21).</a:t>
            </a:r>
          </a:p>
          <a:p>
            <a:pPr algn="l"/>
            <a:r>
              <a:rPr lang="en-US" sz="1400" b="1" i="0" u="none" strike="noStrike" baseline="0" dirty="0">
                <a:solidFill>
                  <a:schemeClr val="tx1"/>
                </a:solidFill>
                <a:latin typeface="Arial" panose="020B0604020202020204" pitchFamily="34" charset="0"/>
                <a:cs typeface="Arial" panose="020B0604020202020204" pitchFamily="34" charset="0"/>
              </a:rPr>
              <a:t>c. </a:t>
            </a:r>
            <a:r>
              <a:rPr lang="en-US" sz="1400" b="0" i="0" u="none" strike="noStrike" baseline="0" dirty="0">
                <a:solidFill>
                  <a:schemeClr val="tx1"/>
                </a:solidFill>
                <a:latin typeface="Arial" panose="020B0604020202020204" pitchFamily="34" charset="0"/>
                <a:cs typeface="Arial" panose="020B0604020202020204" pitchFamily="34" charset="0"/>
              </a:rPr>
              <a:t>Timothy is to be an example in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love</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0" i="0" u="none" strike="noStrike" baseline="0" dirty="0">
                <a:solidFill>
                  <a:schemeClr val="tx1"/>
                </a:solidFill>
                <a:latin typeface="Arial" panose="020B0604020202020204" pitchFamily="34" charset="0"/>
                <a:cs typeface="Arial" panose="020B0604020202020204" pitchFamily="34" charset="0"/>
              </a:rPr>
              <a:t> True Bible love is represented in two ways. First, Bible love is seen in caring for people’s physical well being (I Jn. 3:16-17). Secondly, Bible love is found in one’s care for the souls of men (I Jn. 4:10-11). As Timothy illustrated a care for man's physical and spiritual well being he would be respected and listened to because people would see him as one who truly cared about others. Look around you. Why is it that so many people congregate around certain people and enjoy being in their presence? Could it be because they are pleasant, kind, gracious, and loving?</a:t>
            </a:r>
          </a:p>
          <a:p>
            <a:pPr algn="l"/>
            <a:r>
              <a:rPr lang="en-US" sz="1400" b="1" i="0" u="none" strike="noStrike" baseline="0" dirty="0">
                <a:solidFill>
                  <a:schemeClr val="tx1"/>
                </a:solidFill>
                <a:latin typeface="Arial" panose="020B0604020202020204" pitchFamily="34" charset="0"/>
                <a:cs typeface="Arial" panose="020B0604020202020204" pitchFamily="34" charset="0"/>
              </a:rPr>
              <a:t>d. </a:t>
            </a:r>
            <a:r>
              <a:rPr lang="en-US" sz="1400" b="0" i="0" u="none" strike="noStrike" baseline="0" dirty="0">
                <a:solidFill>
                  <a:schemeClr val="tx1"/>
                </a:solidFill>
                <a:latin typeface="Arial" panose="020B0604020202020204" pitchFamily="34" charset="0"/>
                <a:cs typeface="Arial" panose="020B0604020202020204" pitchFamily="34" charset="0"/>
              </a:rPr>
              <a:t>Timothy was to be an example in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faith</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0" i="0" u="none" strike="noStrike" baseline="0" dirty="0">
                <a:solidFill>
                  <a:schemeClr val="tx1"/>
                </a:solidFill>
                <a:latin typeface="Arial" panose="020B0604020202020204" pitchFamily="34" charset="0"/>
                <a:cs typeface="Arial" panose="020B0604020202020204" pitchFamily="34" charset="0"/>
              </a:rPr>
              <a:t>When people witnessed Timothy not only preaching truth but living truth they would understand that his works made manifest his faith (see Heb. 11:1ff). Such a sight would lend himself to having an ear among the brethren.</a:t>
            </a:r>
          </a:p>
          <a:p>
            <a:pPr algn="l"/>
            <a:r>
              <a:rPr lang="en-US" sz="1400" b="1" i="0" u="none" strike="noStrike" baseline="0" dirty="0">
                <a:solidFill>
                  <a:schemeClr val="tx1"/>
                </a:solidFill>
                <a:latin typeface="Arial" panose="020B0604020202020204" pitchFamily="34" charset="0"/>
                <a:cs typeface="Arial" panose="020B0604020202020204" pitchFamily="34" charset="0"/>
              </a:rPr>
              <a:t>e. </a:t>
            </a:r>
            <a:r>
              <a:rPr lang="en-US" sz="1400" b="0" i="0" u="none" strike="noStrike" baseline="0" dirty="0">
                <a:solidFill>
                  <a:schemeClr val="tx1"/>
                </a:solidFill>
                <a:latin typeface="Arial" panose="020B0604020202020204" pitchFamily="34" charset="0"/>
                <a:cs typeface="Arial" panose="020B0604020202020204" pitchFamily="34" charset="0"/>
              </a:rPr>
              <a:t>Lastly, Timothy was to be an example in </a:t>
            </a:r>
            <a:r>
              <a:rPr lang="en-US" sz="1400" b="1" i="0" u="none" strike="noStrike" baseline="0" dirty="0">
                <a:solidFill>
                  <a:schemeClr val="tx1"/>
                </a:solidFill>
                <a:latin typeface="Arial" panose="020B0604020202020204" pitchFamily="34" charset="0"/>
                <a:cs typeface="Arial" panose="020B0604020202020204" pitchFamily="34" charset="0"/>
              </a:rPr>
              <a:t>"</a:t>
            </a:r>
            <a:r>
              <a:rPr lang="en-US" sz="1400" b="1" i="1" u="none" strike="noStrike" baseline="0" dirty="0">
                <a:solidFill>
                  <a:schemeClr val="tx1"/>
                </a:solidFill>
                <a:latin typeface="Arial" panose="020B0604020202020204" pitchFamily="34" charset="0"/>
                <a:cs typeface="Arial" panose="020B0604020202020204" pitchFamily="34" charset="0"/>
              </a:rPr>
              <a:t>purity</a:t>
            </a:r>
            <a:r>
              <a:rPr lang="en-US" sz="1400" b="1" i="0" u="none" strike="noStrike" baseline="0" dirty="0">
                <a:solidFill>
                  <a:schemeClr val="tx1"/>
                </a:solidFill>
                <a:latin typeface="Arial" panose="020B0604020202020204" pitchFamily="34" charset="0"/>
                <a:cs typeface="Arial" panose="020B0604020202020204" pitchFamily="34" charset="0"/>
              </a:rPr>
              <a:t>" </a:t>
            </a:r>
            <a:r>
              <a:rPr lang="en-US" sz="1400" b="0" i="0" u="none" strike="noStrike" baseline="0" dirty="0">
                <a:solidFill>
                  <a:schemeClr val="tx1"/>
                </a:solidFill>
                <a:latin typeface="Arial" panose="020B0604020202020204" pitchFamily="34" charset="0"/>
                <a:cs typeface="Arial" panose="020B0604020202020204" pitchFamily="34" charset="0"/>
              </a:rPr>
              <a:t>(</a:t>
            </a:r>
            <a:r>
              <a:rPr lang="en-US" sz="1400" b="0" i="1" u="none" strike="noStrike" baseline="0" dirty="0" err="1">
                <a:solidFill>
                  <a:schemeClr val="tx1"/>
                </a:solidFill>
                <a:latin typeface="Arial" panose="020B0604020202020204" pitchFamily="34" charset="0"/>
                <a:cs typeface="Arial" panose="020B0604020202020204" pitchFamily="34" charset="0"/>
              </a:rPr>
              <a:t>hagneia</a:t>
            </a:r>
            <a:r>
              <a:rPr lang="en-US" sz="1400" b="0" i="0" u="none" strike="noStrike" baseline="0" dirty="0">
                <a:solidFill>
                  <a:schemeClr val="tx1"/>
                </a:solidFill>
                <a:latin typeface="Arial" panose="020B0604020202020204" pitchFamily="34" charset="0"/>
                <a:cs typeface="Arial" panose="020B0604020202020204" pitchFamily="34" charset="0"/>
              </a:rPr>
              <a:t>) = "pure, chaste (morally pure in thought and conduct)" (Moulton 4). Timothy, like anyone else, would have to earn the ear of others through his own Godliness. </a:t>
            </a:r>
          </a:p>
          <a:p>
            <a:pPr algn="l"/>
            <a:r>
              <a:rPr lang="en-US" sz="1400" b="1" i="0" u="none" strike="noStrike" baseline="0" dirty="0">
                <a:solidFill>
                  <a:schemeClr val="tx1"/>
                </a:solidFill>
                <a:latin typeface="Arial" panose="020B0604020202020204" pitchFamily="34" charset="0"/>
                <a:cs typeface="Arial" panose="020B0604020202020204" pitchFamily="34" charset="0"/>
              </a:rPr>
              <a:t>3. </a:t>
            </a:r>
            <a:r>
              <a:rPr lang="en-US" sz="1400" b="0" i="0" u="none" strike="noStrike" baseline="0" dirty="0">
                <a:solidFill>
                  <a:schemeClr val="tx1"/>
                </a:solidFill>
                <a:latin typeface="Arial" panose="020B0604020202020204" pitchFamily="34" charset="0"/>
                <a:cs typeface="Arial" panose="020B0604020202020204" pitchFamily="34" charset="0"/>
              </a:rPr>
              <a:t>Why would it be so important for Timothy to be an example in these five areas? These things would be important that believers would hear his words and trust them to be taught from a mind of one who truly seeks heaven. Such a man would have no impure motives to teaching but rather he seriously seeks to attain heaven for himself and those who hear him (see verse 16 below). It is obvious that some ministers or evangelist are not this way and thereby lead a congregation of God’s people astray. Those who ought to be despised (disregarded) are false teachers yet many times this is not the case. Brethren want to be entertained and when one is </a:t>
            </a:r>
            <a:r>
              <a:rPr lang="en-US" sz="1400" b="1" i="0" u="none" strike="noStrike" baseline="0" dirty="0">
                <a:solidFill>
                  <a:schemeClr val="tx1"/>
                </a:solidFill>
                <a:latin typeface="Arial" panose="020B0604020202020204" pitchFamily="34" charset="0"/>
                <a:cs typeface="Arial" panose="020B0604020202020204" pitchFamily="34" charset="0"/>
              </a:rPr>
              <a:t>smooth and fair of speech they seem to let them slide on the doctrines of error they preach</a:t>
            </a:r>
            <a:endParaRPr lang="en-US" sz="14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dirty="0"/>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500663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93688"/>
            <a:ext cx="4321175" cy="3240087"/>
          </a:xfrm>
        </p:spPr>
      </p:sp>
      <p:sp>
        <p:nvSpPr>
          <p:cNvPr id="3" name="Notes Placeholder 2"/>
          <p:cNvSpPr>
            <a:spLocks noGrp="1"/>
          </p:cNvSpPr>
          <p:nvPr>
            <p:ph type="body" idx="1"/>
          </p:nvPr>
        </p:nvSpPr>
        <p:spPr>
          <a:xfrm>
            <a:off x="0" y="3538538"/>
            <a:ext cx="7315200" cy="6062662"/>
          </a:xfrm>
        </p:spPr>
        <p:txBody>
          <a:bodyPr/>
          <a:lstStyle/>
          <a:p>
            <a:pPr defTabSz="966612">
              <a:defRPr/>
            </a:pPr>
            <a:r>
              <a:rPr lang="en-US" sz="1400" b="1" dirty="0">
                <a:latin typeface="Arial" panose="020B0604020202020204" pitchFamily="34" charset="0"/>
                <a:cs typeface="Arial" panose="020B0604020202020204" pitchFamily="34" charset="0"/>
              </a:rPr>
              <a:t>James 1:27 KJV 27 </a:t>
            </a:r>
            <a:r>
              <a:rPr lang="en-US" sz="1400" b="0" dirty="0">
                <a:latin typeface="Arial" panose="020B0604020202020204" pitchFamily="34" charset="0"/>
                <a:cs typeface="Arial" panose="020B0604020202020204" pitchFamily="34" charset="0"/>
              </a:rPr>
              <a:t>Pure religion and undefiled before God and the Father is this, To visit the fatherless and widows in their affliction, and to keep himself unspotted from the world.</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1 John 2:15-17 KJV 15 </a:t>
            </a:r>
            <a:r>
              <a:rPr lang="en-US" sz="1400" b="0"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For all that is in the world, the </a:t>
            </a:r>
            <a:r>
              <a:rPr lang="en-US" sz="1400" b="1" dirty="0">
                <a:latin typeface="Arial" panose="020B0604020202020204" pitchFamily="34" charset="0"/>
                <a:cs typeface="Arial" panose="020B0604020202020204" pitchFamily="34" charset="0"/>
              </a:rPr>
              <a:t>lust of the flesh</a:t>
            </a:r>
            <a:r>
              <a:rPr lang="en-US" sz="1400" b="0" dirty="0">
                <a:latin typeface="Arial" panose="020B0604020202020204" pitchFamily="34" charset="0"/>
                <a:cs typeface="Arial" panose="020B0604020202020204" pitchFamily="34" charset="0"/>
              </a:rPr>
              <a:t>, and the </a:t>
            </a:r>
            <a:r>
              <a:rPr lang="en-US" sz="1400" b="1" dirty="0">
                <a:latin typeface="Arial" panose="020B0604020202020204" pitchFamily="34" charset="0"/>
                <a:cs typeface="Arial" panose="020B0604020202020204" pitchFamily="34" charset="0"/>
              </a:rPr>
              <a:t>lust of the eyes</a:t>
            </a:r>
            <a:r>
              <a:rPr lang="en-US" sz="1400" b="0" dirty="0">
                <a:latin typeface="Arial" panose="020B0604020202020204" pitchFamily="34" charset="0"/>
                <a:cs typeface="Arial" panose="020B0604020202020204" pitchFamily="34" charset="0"/>
              </a:rPr>
              <a:t>, and the </a:t>
            </a:r>
            <a:r>
              <a:rPr lang="en-US" sz="1400" b="1" dirty="0">
                <a:latin typeface="Arial" panose="020B0604020202020204" pitchFamily="34" charset="0"/>
                <a:cs typeface="Arial" panose="020B0604020202020204" pitchFamily="34" charset="0"/>
              </a:rPr>
              <a:t>pride of life</a:t>
            </a:r>
            <a:r>
              <a:rPr lang="en-US" sz="1400" b="0" dirty="0">
                <a:latin typeface="Arial" panose="020B0604020202020204" pitchFamily="34" charset="0"/>
                <a:cs typeface="Arial" panose="020B0604020202020204" pitchFamily="34" charset="0"/>
              </a:rPr>
              <a:t>, is not of the Father, but is of the world.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And the world </a:t>
            </a:r>
            <a:r>
              <a:rPr lang="en-US" sz="1400" b="0" dirty="0" err="1">
                <a:latin typeface="Arial" panose="020B0604020202020204" pitchFamily="34" charset="0"/>
                <a:cs typeface="Arial" panose="020B0604020202020204" pitchFamily="34" charset="0"/>
              </a:rPr>
              <a:t>passeth</a:t>
            </a:r>
            <a:r>
              <a:rPr lang="en-US" sz="1400" b="0" dirty="0">
                <a:latin typeface="Arial" panose="020B0604020202020204" pitchFamily="34" charset="0"/>
                <a:cs typeface="Arial" panose="020B0604020202020204" pitchFamily="34" charset="0"/>
              </a:rPr>
              <a:t> away, and the lust thereof: but he that doeth the will of God </a:t>
            </a:r>
            <a:r>
              <a:rPr lang="en-US" sz="1400" b="0" dirty="0" err="1">
                <a:latin typeface="Arial" panose="020B0604020202020204" pitchFamily="34" charset="0"/>
                <a:cs typeface="Arial" panose="020B0604020202020204" pitchFamily="34" charset="0"/>
              </a:rPr>
              <a:t>abideth</a:t>
            </a:r>
            <a:r>
              <a:rPr lang="en-US" sz="1400" b="0" dirty="0">
                <a:latin typeface="Arial" panose="020B0604020202020204" pitchFamily="34" charset="0"/>
                <a:cs typeface="Arial" panose="020B0604020202020204" pitchFamily="34" charset="0"/>
              </a:rPr>
              <a:t> for ever. </a:t>
            </a:r>
            <a:r>
              <a:rPr lang="en-US" sz="1400" b="1" dirty="0">
                <a:latin typeface="Arial" panose="020B0604020202020204" pitchFamily="34" charset="0"/>
                <a:cs typeface="Arial" panose="020B0604020202020204" pitchFamily="34" charset="0"/>
              </a:rPr>
              <a:t>See Gen. 3:1-6</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Titus 1:15-16 KJV 15 </a:t>
            </a:r>
            <a:r>
              <a:rPr lang="en-US" sz="1400" b="0" dirty="0">
                <a:latin typeface="Arial" panose="020B0604020202020204" pitchFamily="34" charset="0"/>
                <a:cs typeface="Arial" panose="020B0604020202020204" pitchFamily="34" charset="0"/>
              </a:rPr>
              <a:t>Unto the pure all things are pure: but unto them that are defiled and unbelieving is nothing pure; but even their mind and conscience is defiled.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They profess that they know God; but in works they deny him, being abominable, and disobedient, and unto every good work reprobate.</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Ephesians 4:26 KJV 26 Be ye angry, </a:t>
            </a:r>
            <a:r>
              <a:rPr lang="en-US" sz="1400" b="0" dirty="0">
                <a:latin typeface="Arial" panose="020B0604020202020204" pitchFamily="34" charset="0"/>
                <a:cs typeface="Arial" panose="020B0604020202020204" pitchFamily="34" charset="0"/>
              </a:rPr>
              <a:t>and sin not: let not the sun go down upon your wrath:</a:t>
            </a:r>
          </a:p>
          <a:p>
            <a:pPr defTabSz="966612">
              <a:defRPr/>
            </a:pPr>
            <a:r>
              <a:rPr lang="en-US" sz="1400" b="1" dirty="0">
                <a:latin typeface="Arial" panose="020B0604020202020204" pitchFamily="34" charset="0"/>
                <a:cs typeface="Arial" panose="020B0604020202020204" pitchFamily="34" charset="0"/>
              </a:rPr>
              <a:t>Colossians 3:8 KJV 8 </a:t>
            </a:r>
            <a:r>
              <a:rPr lang="en-US" sz="1400" b="0" dirty="0">
                <a:latin typeface="Arial" panose="020B0604020202020204" pitchFamily="34" charset="0"/>
                <a:cs typeface="Arial" panose="020B0604020202020204" pitchFamily="34" charset="0"/>
              </a:rPr>
              <a:t>But now ye also put off all these</a:t>
            </a:r>
            <a:r>
              <a:rPr lang="en-US" sz="1400" b="1" dirty="0">
                <a:latin typeface="Arial" panose="020B0604020202020204" pitchFamily="34" charset="0"/>
                <a:cs typeface="Arial" panose="020B0604020202020204" pitchFamily="34" charset="0"/>
              </a:rPr>
              <a:t>; anger, wrath, malice, blasphemy, filthy communication out of your mouth.</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Ephesians 4:29 KJV 29 </a:t>
            </a:r>
            <a:r>
              <a:rPr lang="en-US" sz="1400" b="0" dirty="0">
                <a:latin typeface="Arial" panose="020B0604020202020204" pitchFamily="34" charset="0"/>
                <a:cs typeface="Arial" panose="020B0604020202020204" pitchFamily="34" charset="0"/>
              </a:rPr>
              <a:t>Let no corrupt communication proceed out of your mouth, but that which is good to the use of edifying, that it may minister grace unto the hearers.</a:t>
            </a:r>
          </a:p>
          <a:p>
            <a:pPr defTabSz="966612">
              <a:defRPr/>
            </a:pPr>
            <a:r>
              <a:rPr lang="en-US" sz="1400" b="0" dirty="0">
                <a:latin typeface="Arial" panose="020B0604020202020204" pitchFamily="34" charset="0"/>
                <a:cs typeface="Arial" panose="020B0604020202020204" pitchFamily="34" charset="0"/>
              </a:rPr>
              <a:t> </a:t>
            </a:r>
          </a:p>
          <a:p>
            <a:pPr defTabSz="966612">
              <a:defRPr/>
            </a:pPr>
            <a:r>
              <a:rPr lang="en-US" sz="1400" b="1" dirty="0">
                <a:latin typeface="Arial" panose="020B0604020202020204" pitchFamily="34" charset="0"/>
                <a:cs typeface="Arial" panose="020B0604020202020204" pitchFamily="34" charset="0"/>
              </a:rPr>
              <a:t>1 Corinthians 6:18-19 KJV 18 </a:t>
            </a:r>
            <a:r>
              <a:rPr lang="en-US" sz="1400" b="0" dirty="0">
                <a:latin typeface="Arial" panose="020B0604020202020204" pitchFamily="34" charset="0"/>
                <a:cs typeface="Arial" panose="020B0604020202020204" pitchFamily="34" charset="0"/>
              </a:rPr>
              <a:t>Flee fornication. Every sin that a man doeth is without the body; but he that committeth fornication </a:t>
            </a:r>
            <a:r>
              <a:rPr lang="en-US" sz="1400" b="0" dirty="0" err="1">
                <a:latin typeface="Arial" panose="020B0604020202020204" pitchFamily="34" charset="0"/>
                <a:cs typeface="Arial" panose="020B0604020202020204" pitchFamily="34" charset="0"/>
              </a:rPr>
              <a:t>sinneth</a:t>
            </a:r>
            <a:r>
              <a:rPr lang="en-US" sz="1400" b="0" dirty="0">
                <a:latin typeface="Arial" panose="020B0604020202020204" pitchFamily="34" charset="0"/>
                <a:cs typeface="Arial" panose="020B0604020202020204" pitchFamily="34" charset="0"/>
              </a:rPr>
              <a:t> against his own body. </a:t>
            </a:r>
            <a:r>
              <a:rPr lang="en-US" sz="1400" b="1" dirty="0">
                <a:latin typeface="Arial" panose="020B0604020202020204" pitchFamily="34" charset="0"/>
                <a:cs typeface="Arial" panose="020B0604020202020204" pitchFamily="34" charset="0"/>
              </a:rPr>
              <a:t>19</a:t>
            </a:r>
            <a:r>
              <a:rPr lang="en-US" sz="1400" b="0" dirty="0">
                <a:latin typeface="Arial" panose="020B0604020202020204" pitchFamily="34" charset="0"/>
                <a:cs typeface="Arial" panose="020B0604020202020204" pitchFamily="34" charset="0"/>
              </a:rPr>
              <a:t> What? know ye not that your body is the temple of the Holy Ghost which is in you, which ye have of God, and ye are not your own?</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John 17:15-16 KJV 15 </a:t>
            </a:r>
            <a:r>
              <a:rPr lang="en-US" sz="1400" b="0" dirty="0">
                <a:latin typeface="Arial" panose="020B0604020202020204" pitchFamily="34" charset="0"/>
                <a:cs typeface="Arial" panose="020B0604020202020204" pitchFamily="34" charset="0"/>
              </a:rPr>
              <a:t>I pray not that thou shouldest take them out of the world, but that thou shouldest keep them from the evil.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They are not of the world, even as I am not of the world.</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2 Timothy 2:15-18 KJV 15 </a:t>
            </a:r>
            <a:r>
              <a:rPr lang="en-US" sz="1400" b="0" dirty="0">
                <a:latin typeface="Arial" panose="020B0604020202020204" pitchFamily="34" charset="0"/>
                <a:cs typeface="Arial" panose="020B0604020202020204" pitchFamily="34" charset="0"/>
              </a:rPr>
              <a:t>Study to </a:t>
            </a:r>
            <a:r>
              <a:rPr lang="en-US" sz="1400" b="1" dirty="0">
                <a:latin typeface="Arial" panose="020B0604020202020204" pitchFamily="34" charset="0"/>
                <a:cs typeface="Arial" panose="020B0604020202020204" pitchFamily="34" charset="0"/>
              </a:rPr>
              <a:t>shew</a:t>
            </a:r>
            <a:r>
              <a:rPr lang="en-US" sz="1400" b="0" dirty="0">
                <a:latin typeface="Arial" panose="020B0604020202020204" pitchFamily="34" charset="0"/>
                <a:cs typeface="Arial" panose="020B0604020202020204" pitchFamily="34" charset="0"/>
              </a:rPr>
              <a:t> thyself approved unto God, a workman that </a:t>
            </a:r>
            <a:r>
              <a:rPr lang="en-US" sz="1400" b="0" dirty="0" err="1">
                <a:latin typeface="Arial" panose="020B0604020202020204" pitchFamily="34" charset="0"/>
                <a:cs typeface="Arial" panose="020B0604020202020204" pitchFamily="34" charset="0"/>
              </a:rPr>
              <a:t>needeth</a:t>
            </a:r>
            <a:r>
              <a:rPr lang="en-US" sz="1400" b="0" dirty="0">
                <a:latin typeface="Arial" panose="020B0604020202020204" pitchFamily="34" charset="0"/>
                <a:cs typeface="Arial" panose="020B0604020202020204" pitchFamily="34" charset="0"/>
              </a:rPr>
              <a:t> not to be ashamed, rightly dividing the word of truth. 16 But shun profane and vain babblings: for they will increase unto more ungodliness.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And their word will eat as doth a canker: of whom is Hymenaeus and </a:t>
            </a:r>
            <a:r>
              <a:rPr lang="en-US" sz="1400" b="0" dirty="0" err="1">
                <a:latin typeface="Arial" panose="020B0604020202020204" pitchFamily="34" charset="0"/>
                <a:cs typeface="Arial" panose="020B0604020202020204" pitchFamily="34" charset="0"/>
              </a:rPr>
              <a:t>Philetus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Who concerning the truth have erred, saying that the resurrection is past already; and overthrow the faith of some.</a:t>
            </a:r>
          </a:p>
          <a:p>
            <a:pPr defTabSz="966612">
              <a:defRPr/>
            </a:pPr>
            <a:endParaRPr lang="en-US" sz="1400" b="1"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2 Timothy 4:1-5 KJV 1 </a:t>
            </a:r>
            <a:r>
              <a:rPr lang="en-US" sz="1400" b="0" dirty="0">
                <a:latin typeface="Arial" panose="020B0604020202020204" pitchFamily="34" charset="0"/>
                <a:cs typeface="Arial" panose="020B0604020202020204" pitchFamily="34" charset="0"/>
              </a:rPr>
              <a:t>I charge thee therefore before God, and the Lord Jesus Christ, who shall judge the quick and the dead at his appearing and his kingdom;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Preach the word; be instant in season, out of season; reprove, rebuke, exhort with all longsuffering and doctrine.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the time will come when they will not endure sound doctrine; but after their own lusts shall they heap to themselves teachers, having itching ears;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And they shall turn away their ears from the truth, and shall be turned unto fables.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But watch thou in all things, endure afflictions, do the work of an evangelist, make full proof of thy ministry.</a:t>
            </a:r>
          </a:p>
          <a:p>
            <a:pPr defTabSz="966612">
              <a:defRPr/>
            </a:pPr>
            <a:endParaRPr lang="en-US" sz="1400" b="0" dirty="0">
              <a:latin typeface="Arial" panose="020B0604020202020204" pitchFamily="34" charset="0"/>
              <a:cs typeface="Arial" panose="020B0604020202020204" pitchFamily="34" charset="0"/>
            </a:endParaRPr>
          </a:p>
          <a:p>
            <a:pPr defTabSz="966612">
              <a:defRPr/>
            </a:pPr>
            <a:r>
              <a:rPr lang="en-US" sz="1400" b="1" dirty="0">
                <a:latin typeface="Arial" panose="020B0604020202020204" pitchFamily="34" charset="0"/>
                <a:cs typeface="Arial" panose="020B0604020202020204" pitchFamily="34" charset="0"/>
              </a:rPr>
              <a:t>Colossians 2:8 NKJV 8 </a:t>
            </a:r>
            <a:r>
              <a:rPr lang="en-US" sz="1400" b="0" dirty="0">
                <a:latin typeface="Arial" panose="020B0604020202020204" pitchFamily="34" charset="0"/>
                <a:cs typeface="Arial" panose="020B0604020202020204" pitchFamily="34" charset="0"/>
              </a:rPr>
              <a:t>Beware lest anyone cheat you through philosophy and empty deceit, according to the tradition of men, according to the basic principles of the world, and not according to Christ.</a:t>
            </a:r>
          </a:p>
          <a:p>
            <a:pPr defTabSz="966612">
              <a:defRPr/>
            </a:pPr>
            <a:endParaRPr lang="en-US" sz="1400" b="0" dirty="0">
              <a:latin typeface="Arial" panose="020B0604020202020204" pitchFamily="34" charset="0"/>
              <a:cs typeface="Arial" panose="020B0604020202020204" pitchFamily="34" charset="0"/>
            </a:endParaRPr>
          </a:p>
          <a:p>
            <a:pPr defTabSz="966612">
              <a:defRPr/>
            </a:pPr>
            <a:endParaRPr lang="en-US" sz="1400" b="0" dirty="0">
              <a:latin typeface="Arial" panose="020B0604020202020204" pitchFamily="34" charset="0"/>
              <a:cs typeface="Arial" panose="020B0604020202020204" pitchFamily="34" charset="0"/>
            </a:endParaRPr>
          </a:p>
          <a:p>
            <a:pPr defTabSz="966612">
              <a:defRPr/>
            </a:pPr>
            <a:endParaRPr lang="en-US" sz="1400" b="0" dirty="0">
              <a:latin typeface="Arial" panose="020B0604020202020204" pitchFamily="34" charset="0"/>
              <a:cs typeface="Arial" panose="020B0604020202020204" pitchFamily="34" charset="0"/>
            </a:endParaRPr>
          </a:p>
          <a:p>
            <a:pPr defTabSz="966612">
              <a:defRPr/>
            </a:pPr>
            <a:endParaRPr lang="en-US" sz="1400" b="0" dirty="0">
              <a:latin typeface="Arial" panose="020B0604020202020204" pitchFamily="34" charset="0"/>
              <a:cs typeface="Arial" panose="020B0604020202020204" pitchFamily="34" charset="0"/>
            </a:endParaRPr>
          </a:p>
          <a:p>
            <a:pPr defTabSz="966612">
              <a:defRPr/>
            </a:pPr>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dirty="0"/>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3173837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1" y="3494088"/>
            <a:ext cx="7313507" cy="6107111"/>
          </a:xfrm>
        </p:spPr>
        <p:txBody>
          <a:bodyPr/>
          <a:lstStyle/>
          <a:p>
            <a:r>
              <a:rPr lang="en-US" b="1" dirty="0">
                <a:latin typeface="Arial" panose="020B0604020202020204" pitchFamily="34" charset="0"/>
                <a:cs typeface="Arial" panose="020B0604020202020204" pitchFamily="34" charset="0"/>
              </a:rPr>
              <a:t>2 Peter 2:20-22 NKJV 20 </a:t>
            </a:r>
            <a:r>
              <a:rPr lang="en-US" dirty="0">
                <a:latin typeface="Arial" panose="020B0604020202020204" pitchFamily="34" charset="0"/>
                <a:cs typeface="Arial" panose="020B0604020202020204" pitchFamily="34" charset="0"/>
              </a:rPr>
              <a:t>For if, after they have escaped </a:t>
            </a:r>
            <a:r>
              <a:rPr lang="en-US" b="1" dirty="0">
                <a:latin typeface="Arial" panose="020B0604020202020204" pitchFamily="34" charset="0"/>
                <a:cs typeface="Arial" panose="020B0604020202020204" pitchFamily="34" charset="0"/>
              </a:rPr>
              <a:t>the pollutions of the world </a:t>
            </a:r>
            <a:r>
              <a:rPr lang="en-US" dirty="0">
                <a:latin typeface="Arial" panose="020B0604020202020204" pitchFamily="34" charset="0"/>
                <a:cs typeface="Arial" panose="020B0604020202020204" pitchFamily="34" charset="0"/>
              </a:rPr>
              <a:t>through the knowledge of the Lord and Savior Jesus Christ, they are again entangled in them and overcome, the latter end is worse for them than the beginning.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it would have been better for them not to have known the way of righteousness, than having known it, to turn from the holy commandment delivered to them.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But it has happened to them according to the true proverb: "A dog returns to his own vomit," and, "a sow, having washed, to her wallowing in the mire.“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5/28/2023 AM</a:t>
            </a:r>
          </a:p>
        </p:txBody>
      </p:sp>
    </p:spTree>
    <p:extLst>
      <p:ext uri="{BB962C8B-B14F-4D97-AF65-F5344CB8AC3E}">
        <p14:creationId xmlns:p14="http://schemas.microsoft.com/office/powerpoint/2010/main" val="386064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5/28/2023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5/28/2023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normAutofit/>
          </a:bodyPr>
          <a:lstStyle/>
          <a:p>
            <a:r>
              <a:rPr lang="en-US" sz="7200" i="1" dirty="0">
                <a:latin typeface="Candara" panose="020E0502030303020204" pitchFamily="34" charset="0"/>
                <a:cs typeface="Calibri" panose="020F0502020204030204" pitchFamily="34" charset="0"/>
              </a:rPr>
              <a:t>Keeping Pure</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3200" dirty="0">
                <a:latin typeface="Candara" panose="020E0502030303020204" pitchFamily="34" charset="0"/>
              </a:rPr>
              <a:t>1 Timothy 5:22</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2 Corinthians 7:1</a:t>
            </a:r>
          </a:p>
        </p:txBody>
      </p:sp>
      <p:sp>
        <p:nvSpPr>
          <p:cNvPr id="7" name="Rectangle 6">
            <a:extLst>
              <a:ext uri="{FF2B5EF4-FFF2-40B4-BE49-F238E27FC236}">
                <a16:creationId xmlns:a16="http://schemas.microsoft.com/office/drawing/2014/main" id="{02B798D8-B3A0-C3A7-92C4-3F9AE2D8E771}"/>
              </a:ext>
            </a:extLst>
          </p:cNvPr>
          <p:cNvSpPr/>
          <p:nvPr/>
        </p:nvSpPr>
        <p:spPr>
          <a:xfrm>
            <a:off x="3352800" y="2552700"/>
            <a:ext cx="3695699" cy="55245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44500" y="1229943"/>
            <a:ext cx="5589881" cy="4365314"/>
          </a:xfrm>
        </p:spPr>
        <p:txBody>
          <a:bodyPr anchor="t">
            <a:normAutofit/>
          </a:bodyPr>
          <a:lstStyle/>
          <a:p>
            <a:pPr marL="34290" indent="-457200">
              <a:lnSpc>
                <a:spcPct val="100000"/>
              </a:lnSpc>
              <a:spcBef>
                <a:spcPts val="0"/>
              </a:spcBef>
              <a:buNone/>
            </a:pPr>
            <a:r>
              <a:rPr lang="en-US" sz="4000" b="1" i="1" dirty="0">
                <a:solidFill>
                  <a:schemeClr val="tx1"/>
                </a:solidFill>
                <a:latin typeface="Candara" panose="020E0502030303020204" pitchFamily="34" charset="0"/>
              </a:rPr>
              <a:t>“Therefore, having these promises, beloved, let us cleanse ourselves from all filthiness of the flesh and spirit, perfecting holiness in the fear of God”</a:t>
            </a:r>
          </a:p>
          <a:p>
            <a:pPr marL="171450" lvl="1" indent="0">
              <a:lnSpc>
                <a:spcPct val="100000"/>
              </a:lnSpc>
              <a:spcBef>
                <a:spcPts val="0"/>
              </a:spcBef>
              <a:buNone/>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93140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a:t>
            </a:r>
            <a:r>
              <a:rPr lang="en-US" altLang="en-US" sz="2800" dirty="0">
                <a:solidFill>
                  <a:srgbClr val="111111"/>
                </a:solidFill>
                <a:latin typeface="Candara" panose="020E0502030303020204" pitchFamily="34" charset="0"/>
              </a:rPr>
              <a:t>p</a:t>
            </a:r>
            <a:r>
              <a:rPr lang="en-US" altLang="en-US" sz="2800" dirty="0">
                <a:solidFill>
                  <a:srgbClr val="111111"/>
                </a:solidFill>
                <a:effectLst/>
                <a:latin typeface="Candara" panose="020E0502030303020204" pitchFamily="34" charset="0"/>
              </a:rPr>
              <a:t>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1 Timothy 5:22</a:t>
            </a:r>
          </a:p>
        </p:txBody>
      </p:sp>
      <p:sp>
        <p:nvSpPr>
          <p:cNvPr id="6" name="Rectangle 5">
            <a:extLst>
              <a:ext uri="{FF2B5EF4-FFF2-40B4-BE49-F238E27FC236}">
                <a16:creationId xmlns:a16="http://schemas.microsoft.com/office/drawing/2014/main" id="{CA63A3A2-1FED-E568-54B2-D4A90DDA9A83}"/>
              </a:ext>
            </a:extLst>
          </p:cNvPr>
          <p:cNvSpPr/>
          <p:nvPr/>
        </p:nvSpPr>
        <p:spPr>
          <a:xfrm>
            <a:off x="3286091" y="3526971"/>
            <a:ext cx="4333908" cy="58782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42548" y="1610943"/>
            <a:ext cx="5561732" cy="4049628"/>
          </a:xfrm>
        </p:spPr>
        <p:txBody>
          <a:bodyPr anchor="t">
            <a:normAutofit/>
          </a:bodyPr>
          <a:lstStyle/>
          <a:p>
            <a:pPr marL="34290" indent="-457200">
              <a:lnSpc>
                <a:spcPct val="100000"/>
              </a:lnSpc>
              <a:spcBef>
                <a:spcPts val="0"/>
              </a:spcBef>
              <a:buNone/>
            </a:pPr>
            <a:r>
              <a:rPr lang="en-US" sz="4000" b="1" i="1" dirty="0">
                <a:solidFill>
                  <a:schemeClr val="tx1"/>
                </a:solidFill>
                <a:latin typeface="Candara" panose="020E0502030303020204" pitchFamily="34" charset="0"/>
              </a:rPr>
              <a:t>“Do not lay hands on anyone hastily, nor share in other people’s sins; keep yourself pure”</a:t>
            </a:r>
          </a:p>
          <a:p>
            <a:pPr marL="445770" lvl="1" indent="-274320">
              <a:lnSpc>
                <a:spcPct val="100000"/>
              </a:lnSpc>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622888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42548" y="362143"/>
            <a:ext cx="5775198" cy="6445622"/>
          </a:xfrm>
        </p:spPr>
        <p:txBody>
          <a:bodyPr anchor="t">
            <a:normAutofit lnSpcReduction="10000"/>
          </a:bodyPr>
          <a:lstStyle/>
          <a:p>
            <a:pPr marL="34290" indent="-457200">
              <a:lnSpc>
                <a:spcPct val="100000"/>
              </a:lnSpc>
              <a:spcBef>
                <a:spcPts val="0"/>
              </a:spcBef>
              <a:buNone/>
            </a:pPr>
            <a:r>
              <a:rPr lang="en-US" sz="3600" b="1" dirty="0">
                <a:solidFill>
                  <a:schemeClr val="tx1"/>
                </a:solidFill>
                <a:latin typeface="Candara" panose="020E0502030303020204" pitchFamily="34" charset="0"/>
              </a:rPr>
              <a:t>Christians are charged to maintain purity in life – an ongoing process!</a:t>
            </a:r>
          </a:p>
          <a:p>
            <a:pPr marL="34290" indent="-457200">
              <a:lnSpc>
                <a:spcPct val="100000"/>
              </a:lnSpc>
              <a:spcBef>
                <a:spcPts val="1200"/>
              </a:spcBef>
              <a:buNone/>
            </a:pPr>
            <a:r>
              <a:rPr lang="en-US" sz="3600" b="1" dirty="0">
                <a:solidFill>
                  <a:schemeClr val="tx1"/>
                </a:solidFill>
                <a:latin typeface="Candara" panose="020E0502030303020204" pitchFamily="34" charset="0"/>
              </a:rPr>
              <a:t>James charged Christians with various responsibilities as individuals </a:t>
            </a:r>
            <a:r>
              <a:rPr lang="en-US" sz="3600" dirty="0">
                <a:solidFill>
                  <a:schemeClr val="tx1"/>
                </a:solidFill>
                <a:latin typeface="Candara" panose="020E0502030303020204" pitchFamily="34" charset="0"/>
              </a:rPr>
              <a:t>– James 1:27</a:t>
            </a:r>
          </a:p>
          <a:p>
            <a:pPr marL="274320" indent="-274320">
              <a:lnSpc>
                <a:spcPct val="1000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Practice </a:t>
            </a:r>
            <a:r>
              <a:rPr lang="en-US" sz="3200" i="1" dirty="0">
                <a:solidFill>
                  <a:schemeClr val="tx1"/>
                </a:solidFill>
                <a:latin typeface="Candara" panose="020E0502030303020204" pitchFamily="34" charset="0"/>
              </a:rPr>
              <a:t>pure</a:t>
            </a:r>
            <a:r>
              <a:rPr lang="en-US" sz="3200" dirty="0">
                <a:solidFill>
                  <a:schemeClr val="tx1"/>
                </a:solidFill>
                <a:latin typeface="Candara" panose="020E0502030303020204" pitchFamily="34" charset="0"/>
              </a:rPr>
              <a:t> and </a:t>
            </a:r>
            <a:r>
              <a:rPr lang="en-US" sz="3200" i="1" dirty="0">
                <a:solidFill>
                  <a:schemeClr val="tx1"/>
                </a:solidFill>
                <a:latin typeface="Candara" panose="020E0502030303020204" pitchFamily="34" charset="0"/>
              </a:rPr>
              <a:t>undefiled</a:t>
            </a:r>
            <a:r>
              <a:rPr lang="en-US" sz="3200" dirty="0">
                <a:solidFill>
                  <a:schemeClr val="tx1"/>
                </a:solidFill>
                <a:latin typeface="Candara" panose="020E0502030303020204" pitchFamily="34" charset="0"/>
              </a:rPr>
              <a:t> religion…</a:t>
            </a:r>
          </a:p>
          <a:p>
            <a:pPr marL="445770" lvl="1" indent="-274320">
              <a:lnSpc>
                <a:spcPct val="100000"/>
              </a:lnSpc>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“visit the fatherless and widows in their affliction”</a:t>
            </a:r>
          </a:p>
          <a:p>
            <a:pPr marL="445770" lvl="1" indent="-274320">
              <a:lnSpc>
                <a:spcPct val="100000"/>
              </a:lnSpc>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“keep oneself unspotted from the world” </a:t>
            </a:r>
          </a:p>
          <a:p>
            <a:pPr marL="445770" lvl="1" indent="-274320">
              <a:lnSpc>
                <a:spcPct val="100000"/>
              </a:lnSpc>
              <a:spcBef>
                <a:spcPts val="0"/>
              </a:spcBef>
              <a:buFont typeface="Wingdings" panose="05000000000000000000" pitchFamily="2" charset="2"/>
              <a:buChar char="§"/>
            </a:pPr>
            <a:endParaRPr lang="en-US" sz="3000" dirty="0">
              <a:solidFill>
                <a:schemeClr val="tx1"/>
              </a:solidFill>
              <a:latin typeface="Candara" panose="020E0502030303020204" pitchFamily="34" charset="0"/>
            </a:endParaRPr>
          </a:p>
          <a:p>
            <a:pPr marL="445770" lvl="1" indent="-274320">
              <a:lnSpc>
                <a:spcPct val="100000"/>
              </a:lnSpc>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30298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60785" y="152257"/>
            <a:ext cx="5883215" cy="6649470"/>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Paul charged young Timothy to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keep yourself pure</a:t>
            </a:r>
            <a:r>
              <a:rPr lang="en-US" sz="3600" b="1" i="1" dirty="0">
                <a:solidFill>
                  <a:schemeClr val="tx1"/>
                </a:solidFill>
                <a:latin typeface="Candara" panose="020E0502030303020204" pitchFamily="34" charset="0"/>
              </a:rPr>
              <a:t>”</a:t>
            </a:r>
          </a:p>
          <a:p>
            <a:pPr marL="274320" indent="-274320">
              <a:lnSpc>
                <a:spcPct val="100000"/>
              </a:lnSpc>
              <a:spcBef>
                <a:spcPts val="600"/>
              </a:spcBef>
              <a:buFont typeface="Wingdings" panose="05000000000000000000" pitchFamily="2" charset="2"/>
              <a:buChar char="§"/>
            </a:pPr>
            <a:r>
              <a:rPr lang="en-US" sz="3100" b="1" i="1" dirty="0">
                <a:solidFill>
                  <a:schemeClr val="tx1"/>
                </a:solidFill>
                <a:latin typeface="Candara" panose="020E0502030303020204" pitchFamily="34" charset="0"/>
              </a:rPr>
              <a:t>“</a:t>
            </a:r>
            <a:r>
              <a:rPr lang="en-US" sz="3100" b="1" i="1" u="sng" dirty="0">
                <a:solidFill>
                  <a:schemeClr val="tx1"/>
                </a:solidFill>
                <a:latin typeface="Candara" panose="020E0502030303020204" pitchFamily="34" charset="0"/>
              </a:rPr>
              <a:t>Keep</a:t>
            </a:r>
            <a:r>
              <a:rPr lang="en-US" sz="3100" b="1" i="1" dirty="0">
                <a:solidFill>
                  <a:schemeClr val="tx1"/>
                </a:solidFill>
                <a:latin typeface="Candara" panose="020E0502030303020204" pitchFamily="34" charset="0"/>
              </a:rPr>
              <a:t>” </a:t>
            </a:r>
            <a:r>
              <a:rPr lang="en-US" sz="3100" i="1" dirty="0">
                <a:solidFill>
                  <a:schemeClr val="tx1"/>
                </a:solidFill>
                <a:latin typeface="Candara" panose="020E0502030303020204" pitchFamily="34" charset="0"/>
              </a:rPr>
              <a:t>– </a:t>
            </a:r>
            <a:r>
              <a:rPr lang="en-US" sz="3100" dirty="0">
                <a:solidFill>
                  <a:schemeClr val="tx1"/>
                </a:solidFill>
                <a:latin typeface="Candara" panose="020E0502030303020204" pitchFamily="34" charset="0"/>
              </a:rPr>
              <a:t>“to attend to carefully, take care of” </a:t>
            </a:r>
            <a:r>
              <a:rPr lang="en-US" sz="3100" b="1" dirty="0">
                <a:solidFill>
                  <a:schemeClr val="tx1"/>
                </a:solidFill>
                <a:latin typeface="Candara" panose="020E0502030303020204" pitchFamily="34" charset="0"/>
              </a:rPr>
              <a:t>–</a:t>
            </a:r>
            <a:r>
              <a:rPr lang="en-US" sz="3100" b="1" i="1" dirty="0">
                <a:solidFill>
                  <a:schemeClr val="tx1"/>
                </a:solidFill>
                <a:latin typeface="Candara" panose="020E0502030303020204" pitchFamily="34" charset="0"/>
              </a:rPr>
              <a:t> Thayer</a:t>
            </a:r>
          </a:p>
          <a:p>
            <a:pPr marL="274320" indent="-274320">
              <a:lnSpc>
                <a:spcPct val="100000"/>
              </a:lnSpc>
              <a:spcBef>
                <a:spcPts val="600"/>
              </a:spcBef>
              <a:buFont typeface="Wingdings" panose="05000000000000000000" pitchFamily="2" charset="2"/>
              <a:buChar char="§"/>
            </a:pPr>
            <a:r>
              <a:rPr lang="en-US" sz="3100" b="1" i="1" dirty="0">
                <a:solidFill>
                  <a:schemeClr val="tx1"/>
                </a:solidFill>
                <a:latin typeface="Candara" panose="020E0502030303020204" pitchFamily="34" charset="0"/>
              </a:rPr>
              <a:t>“</a:t>
            </a:r>
            <a:r>
              <a:rPr lang="en-US" sz="3100" b="1" i="1" u="sng" dirty="0">
                <a:solidFill>
                  <a:schemeClr val="tx1"/>
                </a:solidFill>
                <a:latin typeface="Candara" panose="020E0502030303020204" pitchFamily="34" charset="0"/>
              </a:rPr>
              <a:t>Yourself</a:t>
            </a:r>
            <a:r>
              <a:rPr lang="en-US" sz="3100" b="1" i="1" dirty="0">
                <a:solidFill>
                  <a:schemeClr val="tx1"/>
                </a:solidFill>
                <a:latin typeface="Candara" panose="020E0502030303020204" pitchFamily="34" charset="0"/>
              </a:rPr>
              <a:t>” </a:t>
            </a:r>
            <a:r>
              <a:rPr lang="en-US" sz="3100" dirty="0">
                <a:solidFill>
                  <a:schemeClr val="tx1"/>
                </a:solidFill>
                <a:latin typeface="Candara" panose="020E0502030303020204" pitchFamily="34" charset="0"/>
              </a:rPr>
              <a:t>– This shows this is a personal responsibility </a:t>
            </a:r>
          </a:p>
          <a:p>
            <a:pPr marL="274320" indent="-274320">
              <a:lnSpc>
                <a:spcPct val="100000"/>
              </a:lnSpc>
              <a:spcBef>
                <a:spcPts val="600"/>
              </a:spcBef>
              <a:buFont typeface="Wingdings" panose="05000000000000000000" pitchFamily="2" charset="2"/>
              <a:buChar char="§"/>
            </a:pPr>
            <a:r>
              <a:rPr lang="en-US" sz="3100" b="1" i="1" dirty="0">
                <a:solidFill>
                  <a:schemeClr val="tx1"/>
                </a:solidFill>
                <a:latin typeface="Candara" panose="020E0502030303020204" pitchFamily="34" charset="0"/>
              </a:rPr>
              <a:t>“</a:t>
            </a:r>
            <a:r>
              <a:rPr lang="en-US" sz="3100" b="1" i="1" u="sng" dirty="0">
                <a:solidFill>
                  <a:schemeClr val="tx1"/>
                </a:solidFill>
                <a:latin typeface="Candara" panose="020E0502030303020204" pitchFamily="34" charset="0"/>
              </a:rPr>
              <a:t>Pure</a:t>
            </a:r>
            <a:r>
              <a:rPr lang="en-US" sz="3100" b="1" i="1" dirty="0">
                <a:solidFill>
                  <a:schemeClr val="tx1"/>
                </a:solidFill>
                <a:latin typeface="Candara" panose="020E0502030303020204" pitchFamily="34" charset="0"/>
              </a:rPr>
              <a:t>” </a:t>
            </a:r>
            <a:r>
              <a:rPr lang="en-US" sz="3100" i="1" dirty="0">
                <a:solidFill>
                  <a:schemeClr val="tx1"/>
                </a:solidFill>
                <a:latin typeface="Candara" panose="020E0502030303020204" pitchFamily="34" charset="0"/>
              </a:rPr>
              <a:t>– </a:t>
            </a:r>
            <a:r>
              <a:rPr lang="en-US" sz="3100" dirty="0">
                <a:solidFill>
                  <a:schemeClr val="tx1"/>
                </a:solidFill>
                <a:latin typeface="Candara" panose="020E0502030303020204" pitchFamily="34" charset="0"/>
              </a:rPr>
              <a:t>“innocent and blameless” – </a:t>
            </a:r>
            <a:r>
              <a:rPr lang="en-US" sz="3100" b="1" i="1" dirty="0">
                <a:solidFill>
                  <a:schemeClr val="tx1"/>
                </a:solidFill>
                <a:latin typeface="Candara" panose="020E0502030303020204" pitchFamily="34" charset="0"/>
              </a:rPr>
              <a:t>Moulton</a:t>
            </a:r>
          </a:p>
          <a:p>
            <a:pPr marL="0" indent="0">
              <a:lnSpc>
                <a:spcPct val="100000"/>
              </a:lnSpc>
              <a:spcBef>
                <a:spcPts val="600"/>
              </a:spcBef>
              <a:buNone/>
            </a:pPr>
            <a:r>
              <a:rPr lang="en-US" sz="3600" b="1" i="1" dirty="0">
                <a:solidFill>
                  <a:schemeClr val="tx1"/>
                </a:solidFill>
                <a:latin typeface="Candara" panose="020E0502030303020204" pitchFamily="34" charset="0"/>
              </a:rPr>
              <a:t>This lesson will consider the scope of this charge, the way to implement it and areas of danger and concern </a:t>
            </a:r>
          </a:p>
        </p:txBody>
      </p:sp>
    </p:spTree>
    <p:extLst>
      <p:ext uri="{BB962C8B-B14F-4D97-AF65-F5344CB8AC3E}">
        <p14:creationId xmlns:p14="http://schemas.microsoft.com/office/powerpoint/2010/main" val="2282195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04181" y="714657"/>
            <a:ext cx="7694761" cy="6177849"/>
          </a:xfrm>
        </p:spPr>
        <p:txBody>
          <a:bodyPr>
            <a:normAutofit/>
          </a:bodyPr>
          <a:lstStyle/>
          <a:p>
            <a:pPr marL="34290" indent="0">
              <a:buNone/>
            </a:pPr>
            <a:r>
              <a:rPr lang="en-US" sz="3600" b="1" dirty="0">
                <a:solidFill>
                  <a:schemeClr val="tx1"/>
                </a:solidFill>
                <a:latin typeface="Candara" panose="020E0502030303020204" pitchFamily="34" charset="0"/>
              </a:rPr>
              <a:t>Even though this charge was given personally to Timothy, other passages reflect this command to all Christians to </a:t>
            </a:r>
            <a:r>
              <a:rPr lang="en-US" sz="3600" b="1" i="1" dirty="0">
                <a:solidFill>
                  <a:schemeClr val="tx1"/>
                </a:solidFill>
                <a:latin typeface="Candara" panose="020E0502030303020204" pitchFamily="34" charset="0"/>
              </a:rPr>
              <a:t>keep pure </a:t>
            </a:r>
            <a:r>
              <a:rPr lang="en-US" sz="3600" b="1" dirty="0">
                <a:solidFill>
                  <a:schemeClr val="tx1"/>
                </a:solidFill>
                <a:latin typeface="Candara" panose="020E0502030303020204" pitchFamily="34" charset="0"/>
              </a:rPr>
              <a:t>in all matters of this life</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Jas. 1:27; 1 John 5:18; Rev. 3:4; 16:15</a:t>
            </a:r>
          </a:p>
          <a:p>
            <a:pPr marL="0" indent="0">
              <a:spcBef>
                <a:spcPts val="1800"/>
              </a:spcBef>
              <a:buNone/>
            </a:pPr>
            <a:r>
              <a:rPr lang="en-US" sz="3600" b="1" dirty="0">
                <a:solidFill>
                  <a:schemeClr val="tx1"/>
                </a:solidFill>
                <a:latin typeface="Candara" panose="020E0502030303020204" pitchFamily="34" charset="0"/>
              </a:rPr>
              <a:t>It is clear that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keeping yourself pure</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involves striving to guard against all  manner of evil defilements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1 Thessalonians 5:22</a:t>
            </a:r>
          </a:p>
        </p:txBody>
      </p:sp>
      <p:sp>
        <p:nvSpPr>
          <p:cNvPr id="2" name="Rectangle 1">
            <a:extLst>
              <a:ext uri="{FF2B5EF4-FFF2-40B4-BE49-F238E27FC236}">
                <a16:creationId xmlns:a16="http://schemas.microsoft.com/office/drawing/2014/main" id="{60F3B26D-95E4-912A-9E23-3550A304FB4D}"/>
              </a:ext>
            </a:extLst>
          </p:cNvPr>
          <p:cNvSpPr/>
          <p:nvPr/>
        </p:nvSpPr>
        <p:spPr>
          <a:xfrm rot="16200000">
            <a:off x="-2521947" y="3101021"/>
            <a:ext cx="6177849" cy="769441"/>
          </a:xfrm>
          <a:prstGeom prst="rect">
            <a:avLst/>
          </a:prstGeom>
          <a:noFill/>
        </p:spPr>
        <p:txBody>
          <a:bodyPr wrap="square" lIns="91440" tIns="45720" rIns="91440" bIns="45720">
            <a:spAutoFit/>
          </a:bodyPr>
          <a:lstStyle/>
          <a:p>
            <a:pPr algn="ctr"/>
            <a:r>
              <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The Sc</a:t>
            </a:r>
            <a:r>
              <a:rPr lang="en-US" sz="44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ope of the Charge</a:t>
            </a:r>
            <a:endPar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Tree>
    <p:extLst>
      <p:ext uri="{BB962C8B-B14F-4D97-AF65-F5344CB8AC3E}">
        <p14:creationId xmlns:p14="http://schemas.microsoft.com/office/powerpoint/2010/main" val="31189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04181" y="714657"/>
            <a:ext cx="7694761" cy="6177849"/>
          </a:xfrm>
        </p:spPr>
        <p:txBody>
          <a:bodyPr>
            <a:normAutofit/>
          </a:bodyPr>
          <a:lstStyle/>
          <a:p>
            <a:pPr marL="34290" indent="0">
              <a:buNone/>
            </a:pPr>
            <a:r>
              <a:rPr lang="en-US" sz="3600" b="1" dirty="0">
                <a:solidFill>
                  <a:schemeClr val="tx1"/>
                </a:solidFill>
                <a:latin typeface="Candara" panose="020E0502030303020204" pitchFamily="34" charset="0"/>
              </a:rPr>
              <a:t>Executing this charge is a two-fold action – cleansing the </a:t>
            </a:r>
            <a:r>
              <a:rPr lang="en-US" sz="3600" b="1" i="1" dirty="0">
                <a:solidFill>
                  <a:schemeClr val="tx1"/>
                </a:solidFill>
                <a:latin typeface="Candara" panose="020E0502030303020204" pitchFamily="34" charset="0"/>
              </a:rPr>
              <a:t>hands</a:t>
            </a:r>
            <a:r>
              <a:rPr lang="en-US" sz="3600" b="1" dirty="0">
                <a:solidFill>
                  <a:schemeClr val="tx1"/>
                </a:solidFill>
                <a:latin typeface="Candara" panose="020E0502030303020204" pitchFamily="34" charset="0"/>
              </a:rPr>
              <a:t> and the </a:t>
            </a:r>
            <a:r>
              <a:rPr lang="en-US" sz="3600" b="1" i="1" dirty="0">
                <a:solidFill>
                  <a:schemeClr val="tx1"/>
                </a:solidFill>
                <a:latin typeface="Candara" panose="020E0502030303020204" pitchFamily="34" charset="0"/>
              </a:rPr>
              <a:t>heart </a:t>
            </a:r>
            <a:r>
              <a:rPr lang="en-US" sz="3600" dirty="0">
                <a:solidFill>
                  <a:schemeClr val="tx1"/>
                </a:solidFill>
                <a:latin typeface="Candara" panose="020E0502030303020204" pitchFamily="34" charset="0"/>
              </a:rPr>
              <a:t>– James 4:8</a:t>
            </a:r>
          </a:p>
          <a:p>
            <a:pPr marL="34290" indent="0">
              <a:buNone/>
            </a:pPr>
            <a:r>
              <a:rPr lang="en-US" sz="3600" b="1" dirty="0">
                <a:solidFill>
                  <a:schemeClr val="tx1"/>
                </a:solidFill>
                <a:latin typeface="Candara" panose="020E0502030303020204" pitchFamily="34" charset="0"/>
              </a:rPr>
              <a:t>Obedience to the gospel cleanses one of all sin </a:t>
            </a:r>
            <a:r>
              <a:rPr lang="en-US" sz="3600" dirty="0">
                <a:solidFill>
                  <a:schemeClr val="tx1"/>
                </a:solidFill>
                <a:latin typeface="Candara" panose="020E0502030303020204" pitchFamily="34" charset="0"/>
              </a:rPr>
              <a:t>– Acts 22:16; 1 Cor. 6:9-11</a:t>
            </a:r>
          </a:p>
          <a:p>
            <a:pPr marL="34290" indent="0">
              <a:buNone/>
            </a:pPr>
            <a:r>
              <a:rPr lang="en-US" sz="3600" b="1" i="1" dirty="0">
                <a:solidFill>
                  <a:schemeClr val="tx1"/>
                </a:solidFill>
                <a:latin typeface="Candara" panose="020E0502030303020204" pitchFamily="34" charset="0"/>
              </a:rPr>
              <a:t>Keeping pure </a:t>
            </a:r>
            <a:r>
              <a:rPr lang="en-US" sz="3600" b="1" dirty="0">
                <a:solidFill>
                  <a:schemeClr val="tx1"/>
                </a:solidFill>
                <a:latin typeface="Candara" panose="020E0502030303020204" pitchFamily="34" charset="0"/>
              </a:rPr>
              <a:t>involves the action of the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new man</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who has a new mind renewed to a new direction, cleansing it of evil thoughts and keeping the conscience clean through humble obedience to God </a:t>
            </a:r>
            <a:r>
              <a:rPr lang="en-US" sz="3600" dirty="0">
                <a:solidFill>
                  <a:schemeClr val="tx1"/>
                </a:solidFill>
                <a:latin typeface="Candara" panose="020E0502030303020204" pitchFamily="34" charset="0"/>
              </a:rPr>
              <a:t>– James 4:7, 9</a:t>
            </a:r>
          </a:p>
          <a:p>
            <a:pPr marL="34290" indent="0">
              <a:buNone/>
            </a:pPr>
            <a:endParaRPr lang="en-US" sz="32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2521947" y="3101021"/>
            <a:ext cx="6177849" cy="769441"/>
          </a:xfrm>
          <a:prstGeom prst="rect">
            <a:avLst/>
          </a:prstGeom>
          <a:noFill/>
        </p:spPr>
        <p:txBody>
          <a:bodyPr wrap="squar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Executing this Charge</a:t>
            </a:r>
            <a:endPar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Tree>
    <p:extLst>
      <p:ext uri="{BB962C8B-B14F-4D97-AF65-F5344CB8AC3E}">
        <p14:creationId xmlns:p14="http://schemas.microsoft.com/office/powerpoint/2010/main" val="1476270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04181" y="714657"/>
            <a:ext cx="7694761" cy="3947449"/>
          </a:xfrm>
        </p:spPr>
        <p:txBody>
          <a:bodyPr>
            <a:normAutofit lnSpcReduction="10000"/>
          </a:bodyPr>
          <a:lstStyle/>
          <a:p>
            <a:pPr marL="34290" indent="0">
              <a:buNone/>
            </a:pPr>
            <a:r>
              <a:rPr lang="en-US" sz="3600" b="1" i="1" dirty="0">
                <a:solidFill>
                  <a:schemeClr val="tx1"/>
                </a:solidFill>
                <a:latin typeface="Candara" panose="020E0502030303020204" pitchFamily="34" charset="0"/>
              </a:rPr>
              <a:t>Keeping pure</a:t>
            </a:r>
            <a:r>
              <a:rPr lang="en-US" sz="3600" b="1" dirty="0">
                <a:solidFill>
                  <a:schemeClr val="tx1"/>
                </a:solidFill>
                <a:latin typeface="Candara" panose="020E0502030303020204" pitchFamily="34" charset="0"/>
              </a:rPr>
              <a:t> involves conforming to the image of God’s dear Son</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1 Peter 2:21-23; Romans 12:1-2</a:t>
            </a:r>
          </a:p>
          <a:p>
            <a:pPr marL="0" indent="0">
              <a:spcBef>
                <a:spcPts val="1800"/>
              </a:spcBef>
              <a:buNone/>
            </a:pPr>
            <a:r>
              <a:rPr lang="en-US" sz="3600" b="1" i="1" dirty="0">
                <a:solidFill>
                  <a:schemeClr val="tx1"/>
                </a:solidFill>
                <a:latin typeface="Candara" panose="020E0502030303020204" pitchFamily="34" charset="0"/>
              </a:rPr>
              <a:t>Keeping pure </a:t>
            </a:r>
            <a:r>
              <a:rPr lang="en-US" sz="3600" b="1" dirty="0">
                <a:solidFill>
                  <a:schemeClr val="tx1"/>
                </a:solidFill>
                <a:latin typeface="Candara" panose="020E0502030303020204" pitchFamily="34" charset="0"/>
              </a:rPr>
              <a:t>is motivated by hope in Christ </a:t>
            </a:r>
            <a:r>
              <a:rPr lang="en-US" sz="3600" dirty="0">
                <a:solidFill>
                  <a:schemeClr val="tx1"/>
                </a:solidFill>
                <a:latin typeface="Candara" panose="020E0502030303020204" pitchFamily="34" charset="0"/>
              </a:rPr>
              <a:t>– 1 John 3:2-3; 2 Peter 1:3-11</a:t>
            </a:r>
          </a:p>
          <a:p>
            <a:pPr marL="0" indent="0">
              <a:spcBef>
                <a:spcPts val="1800"/>
              </a:spcBef>
              <a:buNone/>
            </a:pPr>
            <a:r>
              <a:rPr lang="en-US" sz="3600" b="1" i="1" dirty="0">
                <a:solidFill>
                  <a:schemeClr val="tx1"/>
                </a:solidFill>
                <a:latin typeface="Candara" panose="020E0502030303020204" pitchFamily="34" charset="0"/>
              </a:rPr>
              <a:t>Keeping pure </a:t>
            </a:r>
            <a:r>
              <a:rPr lang="en-US" sz="3600" b="1" dirty="0">
                <a:solidFill>
                  <a:schemeClr val="tx1"/>
                </a:solidFill>
                <a:latin typeface="Candara" panose="020E0502030303020204" pitchFamily="34" charset="0"/>
              </a:rPr>
              <a:t>is a characteristic of a faithful believer </a:t>
            </a:r>
            <a:r>
              <a:rPr lang="en-US" sz="3600" dirty="0">
                <a:solidFill>
                  <a:schemeClr val="tx1"/>
                </a:solidFill>
                <a:latin typeface="Candara" panose="020E0502030303020204" pitchFamily="34" charset="0"/>
              </a:rPr>
              <a:t>– 1 Timothy 4:12</a:t>
            </a: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2521947" y="3101021"/>
            <a:ext cx="6177849" cy="769441"/>
          </a:xfrm>
          <a:prstGeom prst="rect">
            <a:avLst/>
          </a:prstGeom>
          <a:noFill/>
        </p:spPr>
        <p:txBody>
          <a:bodyPr wrap="squar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Executing this Charge</a:t>
            </a:r>
            <a:endPar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9" name="TextBox 8">
            <a:extLst>
              <a:ext uri="{FF2B5EF4-FFF2-40B4-BE49-F238E27FC236}">
                <a16:creationId xmlns:a16="http://schemas.microsoft.com/office/drawing/2014/main" id="{73D776B0-2663-D648-D4B0-AE3358EE0387}"/>
              </a:ext>
            </a:extLst>
          </p:cNvPr>
          <p:cNvSpPr txBox="1"/>
          <p:nvPr/>
        </p:nvSpPr>
        <p:spPr>
          <a:xfrm>
            <a:off x="1936898" y="4509706"/>
            <a:ext cx="5305425" cy="1569660"/>
          </a:xfrm>
          <a:prstGeom prst="rect">
            <a:avLst/>
          </a:prstGeom>
          <a:noFill/>
        </p:spPr>
        <p:txBody>
          <a:bodyPr wrap="square" rtlCol="0">
            <a:spAutoFit/>
          </a:bodyPr>
          <a:lstStyle/>
          <a:p>
            <a:pPr algn="ctr"/>
            <a:r>
              <a:rPr lang="en-US" sz="4800" b="1" dirty="0">
                <a:solidFill>
                  <a:srgbClr val="FF0000"/>
                </a:solidFill>
                <a:latin typeface="Candara" panose="020E0502030303020204" pitchFamily="34" charset="0"/>
              </a:rPr>
              <a:t>Are You Executing this Charge?</a:t>
            </a:r>
          </a:p>
        </p:txBody>
      </p:sp>
    </p:spTree>
    <p:extLst>
      <p:ext uri="{BB962C8B-B14F-4D97-AF65-F5344CB8AC3E}">
        <p14:creationId xmlns:p14="http://schemas.microsoft.com/office/powerpoint/2010/main" val="2441328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104181" y="1272989"/>
            <a:ext cx="7857563" cy="5619517"/>
          </a:xfrm>
        </p:spPr>
        <p:txBody>
          <a:bodyPr>
            <a:normAutofit lnSpcReduction="10000"/>
          </a:bodyPr>
          <a:lstStyle/>
          <a:p>
            <a:pPr marL="34290" indent="0">
              <a:buNone/>
            </a:pPr>
            <a:r>
              <a:rPr lang="en-US" sz="3600" b="1" dirty="0">
                <a:solidFill>
                  <a:schemeClr val="tx1"/>
                </a:solidFill>
                <a:latin typeface="Candara" panose="020E0502030303020204" pitchFamily="34" charset="0"/>
              </a:rPr>
              <a:t>Christians must avoid any defilement of the world </a:t>
            </a:r>
            <a:r>
              <a:rPr lang="en-US" sz="3600" dirty="0">
                <a:solidFill>
                  <a:schemeClr val="tx1"/>
                </a:solidFill>
                <a:latin typeface="Candara" panose="020E0502030303020204" pitchFamily="34" charset="0"/>
              </a:rPr>
              <a:t>– Jas. 1:27; 1 John 2:15-17</a:t>
            </a:r>
          </a:p>
          <a:p>
            <a:pPr marL="34290" indent="0">
              <a:buNone/>
            </a:pPr>
            <a:r>
              <a:rPr lang="en-US" sz="3600" b="1" dirty="0">
                <a:solidFill>
                  <a:schemeClr val="tx1"/>
                </a:solidFill>
                <a:latin typeface="Candara" panose="020E0502030303020204" pitchFamily="34" charset="0"/>
              </a:rPr>
              <a:t>Areas we must diligently watch:</a:t>
            </a:r>
          </a:p>
          <a:p>
            <a:pPr>
              <a:spcBef>
                <a:spcPts val="600"/>
              </a:spcBef>
              <a:buFont typeface="Wingdings" panose="05000000000000000000" pitchFamily="2" charset="2"/>
              <a:buChar char="§"/>
            </a:pPr>
            <a:r>
              <a:rPr lang="en-US" sz="3600" b="1" dirty="0">
                <a:solidFill>
                  <a:schemeClr val="tx1"/>
                </a:solidFill>
                <a:latin typeface="Candara" panose="020E0502030303020204" pitchFamily="34" charset="0"/>
              </a:rPr>
              <a:t> </a:t>
            </a:r>
            <a:r>
              <a:rPr lang="en-US" sz="3200" b="1" i="1" u="sng" dirty="0">
                <a:solidFill>
                  <a:schemeClr val="tx1"/>
                </a:solidFill>
                <a:latin typeface="Candara" panose="020E0502030303020204" pitchFamily="34" charset="0"/>
              </a:rPr>
              <a:t>Mental</a:t>
            </a:r>
            <a:r>
              <a:rPr lang="en-US" sz="3200" dirty="0">
                <a:solidFill>
                  <a:schemeClr val="tx1"/>
                </a:solidFill>
                <a:latin typeface="Candara" panose="020E0502030303020204" pitchFamily="34" charset="0"/>
              </a:rPr>
              <a:t> impurities – Titus 1:15-16</a:t>
            </a:r>
          </a:p>
          <a:p>
            <a:pPr marL="274320" indent="-274320">
              <a:spcBef>
                <a:spcPts val="600"/>
              </a:spcBef>
              <a:buFont typeface="Wingdings" panose="05000000000000000000" pitchFamily="2" charset="2"/>
              <a:buChar char="§"/>
            </a:pPr>
            <a:r>
              <a:rPr lang="en-US" sz="3200" b="1" i="1" u="sng" dirty="0">
                <a:solidFill>
                  <a:schemeClr val="tx1"/>
                </a:solidFill>
                <a:latin typeface="Candara" panose="020E0502030303020204" pitchFamily="34" charset="0"/>
              </a:rPr>
              <a:t>Emotional</a:t>
            </a:r>
            <a:r>
              <a:rPr lang="en-US" sz="3200" dirty="0">
                <a:solidFill>
                  <a:schemeClr val="tx1"/>
                </a:solidFill>
                <a:latin typeface="Candara" panose="020E0502030303020204" pitchFamily="34" charset="0"/>
              </a:rPr>
              <a:t> impurities such as anger</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Ephesians 4:26; Colossians 3:8</a:t>
            </a:r>
          </a:p>
          <a:p>
            <a:pPr marL="274320" indent="-274320">
              <a:spcBef>
                <a:spcPts val="600"/>
              </a:spcBef>
              <a:buFont typeface="Wingdings" panose="05000000000000000000" pitchFamily="2" charset="2"/>
              <a:buChar char="§"/>
            </a:pPr>
            <a:r>
              <a:rPr lang="en-US" sz="3200" b="1" i="1" u="sng" dirty="0">
                <a:solidFill>
                  <a:schemeClr val="tx1"/>
                </a:solidFill>
                <a:latin typeface="Candara" panose="020E0502030303020204" pitchFamily="34" charset="0"/>
              </a:rPr>
              <a:t>Verbal</a:t>
            </a:r>
            <a:r>
              <a:rPr lang="en-US" sz="3200" dirty="0">
                <a:solidFill>
                  <a:schemeClr val="tx1"/>
                </a:solidFill>
                <a:latin typeface="Candara" panose="020E0502030303020204" pitchFamily="34" charset="0"/>
              </a:rPr>
              <a:t> impurities – Ephesians 4:29</a:t>
            </a:r>
          </a:p>
          <a:p>
            <a:pPr marL="274320" indent="-274320">
              <a:spcBef>
                <a:spcPts val="600"/>
              </a:spcBef>
              <a:buFont typeface="Wingdings" panose="05000000000000000000" pitchFamily="2" charset="2"/>
              <a:buChar char="§"/>
            </a:pPr>
            <a:r>
              <a:rPr lang="en-US" sz="3200" b="1" i="1" u="sng" dirty="0">
                <a:solidFill>
                  <a:schemeClr val="tx1"/>
                </a:solidFill>
                <a:latin typeface="Candara" panose="020E0502030303020204" pitchFamily="34" charset="0"/>
              </a:rPr>
              <a:t>Fleshly</a:t>
            </a:r>
            <a:r>
              <a:rPr lang="en-US" sz="3200" dirty="0">
                <a:solidFill>
                  <a:schemeClr val="tx1"/>
                </a:solidFill>
                <a:latin typeface="Candara" panose="020E0502030303020204" pitchFamily="34" charset="0"/>
              </a:rPr>
              <a:t> impurities – 1 Corinthians 6:18</a:t>
            </a:r>
          </a:p>
          <a:p>
            <a:pPr marL="274320" indent="-274320">
              <a:spcBef>
                <a:spcPts val="600"/>
              </a:spcBef>
              <a:buFont typeface="Wingdings" panose="05000000000000000000" pitchFamily="2" charset="2"/>
              <a:buChar char="§"/>
            </a:pPr>
            <a:r>
              <a:rPr lang="en-US" sz="3200" b="1" i="1" u="sng" dirty="0">
                <a:solidFill>
                  <a:schemeClr val="tx1"/>
                </a:solidFill>
                <a:latin typeface="Candara" panose="020E0502030303020204" pitchFamily="34" charset="0"/>
              </a:rPr>
              <a:t>Social</a:t>
            </a:r>
            <a:r>
              <a:rPr lang="en-US" sz="3200" dirty="0">
                <a:solidFill>
                  <a:schemeClr val="tx1"/>
                </a:solidFill>
                <a:latin typeface="Candara" panose="020E0502030303020204" pitchFamily="34" charset="0"/>
              </a:rPr>
              <a:t> impurities – John 17:15-16</a:t>
            </a:r>
          </a:p>
          <a:p>
            <a:pPr marL="274320" indent="-274320">
              <a:spcBef>
                <a:spcPts val="600"/>
              </a:spcBef>
              <a:buFont typeface="Wingdings" panose="05000000000000000000" pitchFamily="2" charset="2"/>
              <a:buChar char="§"/>
            </a:pPr>
            <a:r>
              <a:rPr lang="en-US" sz="3200" b="1" i="1" u="sng" dirty="0">
                <a:solidFill>
                  <a:schemeClr val="tx1"/>
                </a:solidFill>
                <a:latin typeface="Candara" panose="020E0502030303020204" pitchFamily="34" charset="0"/>
              </a:rPr>
              <a:t>Spiritual</a:t>
            </a:r>
            <a:r>
              <a:rPr lang="en-US" sz="3200" dirty="0">
                <a:solidFill>
                  <a:schemeClr val="tx1"/>
                </a:solidFill>
                <a:latin typeface="Candara" panose="020E0502030303020204" pitchFamily="34" charset="0"/>
              </a:rPr>
              <a:t> impurities – 2 Tim. 2:15-18; 4:1-5</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Colossians 2:8 </a:t>
            </a:r>
          </a:p>
          <a:p>
            <a:pPr marL="274320" indent="-274320">
              <a:spcBef>
                <a:spcPts val="600"/>
              </a:spcBef>
              <a:buFont typeface="Wingdings" panose="05000000000000000000" pitchFamily="2" charset="2"/>
              <a:buChar char="§"/>
            </a:pPr>
            <a:endParaRPr lang="en-US" sz="30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2521947" y="3101021"/>
            <a:ext cx="6177849" cy="769441"/>
          </a:xfrm>
          <a:prstGeom prst="rect">
            <a:avLst/>
          </a:prstGeom>
          <a:noFill/>
        </p:spPr>
        <p:txBody>
          <a:bodyPr wrap="square" lIns="91440" tIns="45720" rIns="91440" bIns="45720">
            <a:spAutoFit/>
          </a:bodyPr>
          <a:lstStyle/>
          <a:p>
            <a:pPr algn="ctr"/>
            <a:r>
              <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Avoidin</a:t>
            </a:r>
            <a:r>
              <a:rPr lang="en-US" sz="4400" b="1"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g Defilement</a:t>
            </a:r>
            <a:endParaRPr lang="en-US" sz="4400" b="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endParaRPr>
          </a:p>
        </p:txBody>
      </p:sp>
      <p:sp>
        <p:nvSpPr>
          <p:cNvPr id="2" name="Title 1">
            <a:extLst>
              <a:ext uri="{FF2B5EF4-FFF2-40B4-BE49-F238E27FC236}">
                <a16:creationId xmlns:a16="http://schemas.microsoft.com/office/drawing/2014/main" id="{8EA2CE4E-42D0-93DA-7C51-4CCD68581526}"/>
              </a:ext>
            </a:extLst>
          </p:cNvPr>
          <p:cNvSpPr>
            <a:spLocks noGrp="1"/>
          </p:cNvSpPr>
          <p:nvPr>
            <p:ph type="title"/>
          </p:nvPr>
        </p:nvSpPr>
        <p:spPr>
          <a:xfrm>
            <a:off x="1159329" y="376070"/>
            <a:ext cx="7336972" cy="782619"/>
          </a:xfrm>
        </p:spPr>
        <p:txBody>
          <a:bodyPr>
            <a:normAutofit fontScale="90000"/>
          </a:bodyPr>
          <a:lstStyle/>
          <a:p>
            <a:r>
              <a:rPr lang="en-US" sz="5300" b="1" dirty="0">
                <a:latin typeface="Candara" panose="020E0502030303020204" pitchFamily="34" charset="0"/>
              </a:rPr>
              <a:t>Areas of Danger &amp; Concern </a:t>
            </a:r>
            <a:endParaRPr lang="en-US" sz="3100" dirty="0">
              <a:latin typeface="Candara" panose="020E0502030303020204" pitchFamily="34" charset="0"/>
            </a:endParaRPr>
          </a:p>
        </p:txBody>
      </p:sp>
    </p:spTree>
    <p:extLst>
      <p:ext uri="{BB962C8B-B14F-4D97-AF65-F5344CB8AC3E}">
        <p14:creationId xmlns:p14="http://schemas.microsoft.com/office/powerpoint/2010/main" val="149460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fade">
                                      <p:cBhvr>
                                        <p:cTn id="71" dur="1000"/>
                                        <p:tgtEl>
                                          <p:spTgt spid="3">
                                            <p:txEl>
                                              <p:pRg st="9" end="9"/>
                                            </p:txEl>
                                          </p:spTgt>
                                        </p:tgtEl>
                                      </p:cBhvr>
                                    </p:animEffect>
                                    <p:anim calcmode="lin" valueType="num">
                                      <p:cBhvr>
                                        <p:cTn id="7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32202" y="414619"/>
            <a:ext cx="5795889" cy="5871881"/>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Christians must strive to keep pure and undefiled since the consequences are of an eternal nature</a:t>
            </a:r>
          </a:p>
          <a:p>
            <a:pPr marL="274320" indent="-274320">
              <a:lnSpc>
                <a:spcPct val="100000"/>
              </a:lnSpc>
              <a:spcBef>
                <a:spcPts val="0"/>
              </a:spcBef>
              <a:buFont typeface="Wingdings" panose="05000000000000000000" pitchFamily="2" charset="2"/>
              <a:buChar char="§"/>
            </a:pPr>
            <a:r>
              <a:rPr lang="en-US" sz="3600" dirty="0">
                <a:solidFill>
                  <a:schemeClr val="tx1"/>
                </a:solidFill>
                <a:latin typeface="Candara" panose="020E0502030303020204" pitchFamily="34" charset="0"/>
              </a:rPr>
              <a:t>2 Peter 2:20-22</a:t>
            </a:r>
          </a:p>
          <a:p>
            <a:pPr marL="0" indent="0">
              <a:lnSpc>
                <a:spcPct val="100000"/>
              </a:lnSpc>
              <a:spcBef>
                <a:spcPts val="1800"/>
              </a:spcBef>
              <a:buNone/>
            </a:pPr>
            <a:r>
              <a:rPr lang="en-US" sz="3600" b="1" dirty="0">
                <a:solidFill>
                  <a:schemeClr val="tx1"/>
                </a:solidFill>
                <a:latin typeface="Candara" panose="020E0502030303020204" pitchFamily="34" charset="0"/>
              </a:rPr>
              <a:t>Remembering the </a:t>
            </a:r>
            <a:r>
              <a:rPr lang="en-US" sz="3600" b="1" i="1" dirty="0">
                <a:solidFill>
                  <a:schemeClr val="tx1"/>
                </a:solidFill>
                <a:latin typeface="Candara" panose="020E0502030303020204" pitchFamily="34" charset="0"/>
              </a:rPr>
              <a:t>great and precious promises </a:t>
            </a:r>
            <a:r>
              <a:rPr lang="en-US" sz="3600" b="1" dirty="0">
                <a:solidFill>
                  <a:schemeClr val="tx1"/>
                </a:solidFill>
                <a:latin typeface="Candara" panose="020E0502030303020204" pitchFamily="34" charset="0"/>
              </a:rPr>
              <a:t>we have from God, let us heed the words of Paul written to the Corinthians…</a:t>
            </a:r>
          </a:p>
        </p:txBody>
      </p:sp>
    </p:spTree>
    <p:extLst>
      <p:ext uri="{BB962C8B-B14F-4D97-AF65-F5344CB8AC3E}">
        <p14:creationId xmlns:p14="http://schemas.microsoft.com/office/powerpoint/2010/main" val="3443158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3476</TotalTime>
  <Words>4002</Words>
  <Application>Microsoft Office PowerPoint</Application>
  <PresentationFormat>On-screen Show (4:3)</PresentationFormat>
  <Paragraphs>172</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Candara</vt:lpstr>
      <vt:lpstr>Corbel</vt:lpstr>
      <vt:lpstr>TimesNewRomanPS-BoldMT</vt:lpstr>
      <vt:lpstr>TimesNewRomanPSMT</vt:lpstr>
      <vt:lpstr>TranslitLSAKKItalic</vt:lpstr>
      <vt:lpstr>Wingdings</vt:lpstr>
      <vt:lpstr>Basis</vt:lpstr>
      <vt:lpstr>Keeping Pure</vt:lpstr>
      <vt:lpstr>1 Timothy 5:22</vt:lpstr>
      <vt:lpstr>INTRODUCTION</vt:lpstr>
      <vt:lpstr>INTRODUCTION</vt:lpstr>
      <vt:lpstr>PowerPoint Presentation</vt:lpstr>
      <vt:lpstr>PowerPoint Presentation</vt:lpstr>
      <vt:lpstr>PowerPoint Presentation</vt:lpstr>
      <vt:lpstr>Areas of Danger &amp; Concern </vt:lpstr>
      <vt:lpstr>CONCLUSION</vt:lpstr>
      <vt:lpstr>2 Corinthians 7:1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18</cp:revision>
  <cp:lastPrinted>2023-05-27T19:04:02Z</cp:lastPrinted>
  <dcterms:created xsi:type="dcterms:W3CDTF">2023-02-15T01:35:11Z</dcterms:created>
  <dcterms:modified xsi:type="dcterms:W3CDTF">2023-05-28T23:46:10Z</dcterms:modified>
</cp:coreProperties>
</file>